
<file path=[Content_Types].xml><?xml version="1.0" encoding="utf-8"?>
<Types xmlns="http://schemas.openxmlformats.org/package/2006/content-types">
  <Default Extension="png" ContentType="image/png"/>
  <Default Extension="mp3" ContentType="audio/unknown"/>
  <Default Extension="jpeg" ContentType="image/jpeg"/>
  <Default Extension="rels" ContentType="application/vnd.openxmlformats-package.relationships+xml"/>
  <Default Extension="xml" ContentType="application/xml"/>
  <Default Extension="wdp" ContentType="image/vnd.ms-photo"/>
  <Default Extension="gif" ContentType="image/gif"/>
  <Default Extension="jpg" ContentType="image/jpeg"/>
  <Default Extension="wmv" ContentType="video/x-ms-wmv"/>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diagrams/data11.xml" ContentType="application/vnd.openxmlformats-officedocument.drawingml.diagramData+xml"/>
  <Override PartName="/ppt/diagrams/layout11.xml" ContentType="application/vnd.openxmlformats-officedocument.drawingml.diagramLayout+xml"/>
  <Override PartName="/ppt/diagrams/quickStyle11.xml" ContentType="application/vnd.openxmlformats-officedocument.drawingml.diagramStyle+xml"/>
  <Override PartName="/ppt/diagrams/colors11.xml" ContentType="application/vnd.openxmlformats-officedocument.drawingml.diagramColors+xml"/>
  <Override PartName="/ppt/diagrams/drawing11.xml" ContentType="application/vnd.ms-office.drawingml.diagramDrawing+xml"/>
  <Override PartName="/ppt/diagrams/data12.xml" ContentType="application/vnd.openxmlformats-officedocument.drawingml.diagramData+xml"/>
  <Override PartName="/ppt/diagrams/layout12.xml" ContentType="application/vnd.openxmlformats-officedocument.drawingml.diagramLayout+xml"/>
  <Override PartName="/ppt/diagrams/quickStyle12.xml" ContentType="application/vnd.openxmlformats-officedocument.drawingml.diagramStyle+xml"/>
  <Override PartName="/ppt/diagrams/colors12.xml" ContentType="application/vnd.openxmlformats-officedocument.drawingml.diagramColors+xml"/>
  <Override PartName="/ppt/diagrams/drawing12.xml" ContentType="application/vnd.ms-office.drawingml.diagramDrawing+xml"/>
  <Override PartName="/ppt/diagrams/data13.xml" ContentType="application/vnd.openxmlformats-officedocument.drawingml.diagramData+xml"/>
  <Override PartName="/ppt/diagrams/layout13.xml" ContentType="application/vnd.openxmlformats-officedocument.drawingml.diagramLayout+xml"/>
  <Override PartName="/ppt/diagrams/quickStyle13.xml" ContentType="application/vnd.openxmlformats-officedocument.drawingml.diagramStyle+xml"/>
  <Override PartName="/ppt/diagrams/colors13.xml" ContentType="application/vnd.openxmlformats-officedocument.drawingml.diagramColors+xml"/>
  <Override PartName="/ppt/diagrams/drawing13.xml" ContentType="application/vnd.ms-office.drawingml.diagramDrawing+xml"/>
  <Override PartName="/ppt/diagrams/data14.xml" ContentType="application/vnd.openxmlformats-officedocument.drawingml.diagramData+xml"/>
  <Override PartName="/ppt/diagrams/layout14.xml" ContentType="application/vnd.openxmlformats-officedocument.drawingml.diagramLayout+xml"/>
  <Override PartName="/ppt/diagrams/quickStyle14.xml" ContentType="application/vnd.openxmlformats-officedocument.drawingml.diagramStyle+xml"/>
  <Override PartName="/ppt/diagrams/colors14.xml" ContentType="application/vnd.openxmlformats-officedocument.drawingml.diagramColors+xml"/>
  <Override PartName="/ppt/diagrams/drawing14.xml" ContentType="application/vnd.ms-office.drawingml.diagramDrawing+xml"/>
  <Override PartName="/ppt/diagrams/data15.xml" ContentType="application/vnd.openxmlformats-officedocument.drawingml.diagramData+xml"/>
  <Override PartName="/ppt/diagrams/layout15.xml" ContentType="application/vnd.openxmlformats-officedocument.drawingml.diagramLayout+xml"/>
  <Override PartName="/ppt/diagrams/quickStyle15.xml" ContentType="application/vnd.openxmlformats-officedocument.drawingml.diagramStyle+xml"/>
  <Override PartName="/ppt/diagrams/colors15.xml" ContentType="application/vnd.openxmlformats-officedocument.drawingml.diagramColors+xml"/>
  <Override PartName="/ppt/diagrams/drawing15.xml" ContentType="application/vnd.ms-office.drawingml.diagramDrawing+xml"/>
  <Override PartName="/ppt/diagrams/data16.xml" ContentType="application/vnd.openxmlformats-officedocument.drawingml.diagramData+xml"/>
  <Override PartName="/ppt/diagrams/layout16.xml" ContentType="application/vnd.openxmlformats-officedocument.drawingml.diagramLayout+xml"/>
  <Override PartName="/ppt/diagrams/quickStyle16.xml" ContentType="application/vnd.openxmlformats-officedocument.drawingml.diagramStyle+xml"/>
  <Override PartName="/ppt/diagrams/colors16.xml" ContentType="application/vnd.openxmlformats-officedocument.drawingml.diagramColors+xml"/>
  <Override PartName="/ppt/diagrams/drawing16.xml" ContentType="application/vnd.ms-office.drawingml.diagramDrawing+xml"/>
  <Override PartName="/ppt/diagrams/data17.xml" ContentType="application/vnd.openxmlformats-officedocument.drawingml.diagramData+xml"/>
  <Override PartName="/ppt/diagrams/layout17.xml" ContentType="application/vnd.openxmlformats-officedocument.drawingml.diagramLayout+xml"/>
  <Override PartName="/ppt/diagrams/quickStyle17.xml" ContentType="application/vnd.openxmlformats-officedocument.drawingml.diagramStyle+xml"/>
  <Override PartName="/ppt/diagrams/colors17.xml" ContentType="application/vnd.openxmlformats-officedocument.drawingml.diagramColors+xml"/>
  <Override PartName="/ppt/diagrams/drawing17.xml" ContentType="application/vnd.ms-office.drawingml.diagramDrawing+xml"/>
  <Override PartName="/ppt/diagrams/data18.xml" ContentType="application/vnd.openxmlformats-officedocument.drawingml.diagramData+xml"/>
  <Override PartName="/ppt/diagrams/layout18.xml" ContentType="application/vnd.openxmlformats-officedocument.drawingml.diagramLayout+xml"/>
  <Override PartName="/ppt/diagrams/quickStyle18.xml" ContentType="application/vnd.openxmlformats-officedocument.drawingml.diagramStyle+xml"/>
  <Override PartName="/ppt/diagrams/colors18.xml" ContentType="application/vnd.openxmlformats-officedocument.drawingml.diagramColors+xml"/>
  <Override PartName="/ppt/diagrams/drawing18.xml" ContentType="application/vnd.ms-office.drawingml.diagramDrawing+xml"/>
  <Override PartName="/ppt/diagrams/data19.xml" ContentType="application/vnd.openxmlformats-officedocument.drawingml.diagramData+xml"/>
  <Override PartName="/ppt/diagrams/layout19.xml" ContentType="application/vnd.openxmlformats-officedocument.drawingml.diagramLayout+xml"/>
  <Override PartName="/ppt/diagrams/quickStyle19.xml" ContentType="application/vnd.openxmlformats-officedocument.drawingml.diagramStyle+xml"/>
  <Override PartName="/ppt/diagrams/colors19.xml" ContentType="application/vnd.openxmlformats-officedocument.drawingml.diagramColors+xml"/>
  <Override PartName="/ppt/diagrams/drawing19.xml" ContentType="application/vnd.ms-office.drawingml.diagramDrawing+xml"/>
  <Override PartName="/ppt/diagrams/data20.xml" ContentType="application/vnd.openxmlformats-officedocument.drawingml.diagramData+xml"/>
  <Override PartName="/ppt/diagrams/layout20.xml" ContentType="application/vnd.openxmlformats-officedocument.drawingml.diagramLayout+xml"/>
  <Override PartName="/ppt/diagrams/quickStyle20.xml" ContentType="application/vnd.openxmlformats-officedocument.drawingml.diagramStyle+xml"/>
  <Override PartName="/ppt/diagrams/colors20.xml" ContentType="application/vnd.openxmlformats-officedocument.drawingml.diagramColors+xml"/>
  <Override PartName="/ppt/diagrams/drawing20.xml" ContentType="application/vnd.ms-office.drawingml.diagramDrawing+xml"/>
  <Override PartName="/ppt/diagrams/data21.xml" ContentType="application/vnd.openxmlformats-officedocument.drawingml.diagramData+xml"/>
  <Override PartName="/ppt/diagrams/layout21.xml" ContentType="application/vnd.openxmlformats-officedocument.drawingml.diagramLayout+xml"/>
  <Override PartName="/ppt/diagrams/quickStyle21.xml" ContentType="application/vnd.openxmlformats-officedocument.drawingml.diagramStyle+xml"/>
  <Override PartName="/ppt/diagrams/colors21.xml" ContentType="application/vnd.openxmlformats-officedocument.drawingml.diagramColors+xml"/>
  <Override PartName="/ppt/diagrams/drawing21.xml" ContentType="application/vnd.ms-office.drawingml.diagramDrawing+xml"/>
  <Override PartName="/ppt/notesSlides/notesSlide2.xml" ContentType="application/vnd.openxmlformats-officedocument.presentationml.notesSlide+xml"/>
  <Override PartName="/ppt/diagrams/data22.xml" ContentType="application/vnd.openxmlformats-officedocument.drawingml.diagramData+xml"/>
  <Override PartName="/ppt/diagrams/layout22.xml" ContentType="application/vnd.openxmlformats-officedocument.drawingml.diagramLayout+xml"/>
  <Override PartName="/ppt/diagrams/quickStyle22.xml" ContentType="application/vnd.openxmlformats-officedocument.drawingml.diagramStyle+xml"/>
  <Override PartName="/ppt/diagrams/colors22.xml" ContentType="application/vnd.openxmlformats-officedocument.drawingml.diagramColors+xml"/>
  <Override PartName="/ppt/diagrams/drawing22.xml" ContentType="application/vnd.ms-office.drawingml.diagramDrawing+xml"/>
  <Override PartName="/ppt/diagrams/data23.xml" ContentType="application/vnd.openxmlformats-officedocument.drawingml.diagramData+xml"/>
  <Override PartName="/ppt/diagrams/layout23.xml" ContentType="application/vnd.openxmlformats-officedocument.drawingml.diagramLayout+xml"/>
  <Override PartName="/ppt/diagrams/quickStyle23.xml" ContentType="application/vnd.openxmlformats-officedocument.drawingml.diagramStyle+xml"/>
  <Override PartName="/ppt/diagrams/colors23.xml" ContentType="application/vnd.openxmlformats-officedocument.drawingml.diagramColors+xml"/>
  <Override PartName="/ppt/diagrams/drawing23.xml" ContentType="application/vnd.ms-office.drawingml.diagramDrawing+xml"/>
  <Override PartName="/ppt/notesSlides/notesSlide3.xml" ContentType="application/vnd.openxmlformats-officedocument.presentationml.notesSlide+xml"/>
  <Override PartName="/ppt/diagrams/data24.xml" ContentType="application/vnd.openxmlformats-officedocument.drawingml.diagramData+xml"/>
  <Override PartName="/ppt/diagrams/layout24.xml" ContentType="application/vnd.openxmlformats-officedocument.drawingml.diagramLayout+xml"/>
  <Override PartName="/ppt/diagrams/quickStyle24.xml" ContentType="application/vnd.openxmlformats-officedocument.drawingml.diagramStyle+xml"/>
  <Override PartName="/ppt/diagrams/colors24.xml" ContentType="application/vnd.openxmlformats-officedocument.drawingml.diagramColors+xml"/>
  <Override PartName="/ppt/diagrams/drawing24.xml" ContentType="application/vnd.ms-office.drawingml.diagramDrawing+xml"/>
  <Override PartName="/ppt/diagrams/data25.xml" ContentType="application/vnd.openxmlformats-officedocument.drawingml.diagramData+xml"/>
  <Override PartName="/ppt/diagrams/layout25.xml" ContentType="application/vnd.openxmlformats-officedocument.drawingml.diagramLayout+xml"/>
  <Override PartName="/ppt/diagrams/quickStyle25.xml" ContentType="application/vnd.openxmlformats-officedocument.drawingml.diagramStyle+xml"/>
  <Override PartName="/ppt/diagrams/colors25.xml" ContentType="application/vnd.openxmlformats-officedocument.drawingml.diagramColors+xml"/>
  <Override PartName="/ppt/diagrams/drawing25.xml" ContentType="application/vnd.ms-office.drawingml.diagramDrawing+xml"/>
  <Override PartName="/ppt/notesSlides/notesSlide4.xml" ContentType="application/vnd.openxmlformats-officedocument.presentationml.notesSlide+xml"/>
  <Override PartName="/ppt/diagrams/data26.xml" ContentType="application/vnd.openxmlformats-officedocument.drawingml.diagramData+xml"/>
  <Override PartName="/ppt/diagrams/layout26.xml" ContentType="application/vnd.openxmlformats-officedocument.drawingml.diagramLayout+xml"/>
  <Override PartName="/ppt/diagrams/quickStyle26.xml" ContentType="application/vnd.openxmlformats-officedocument.drawingml.diagramStyle+xml"/>
  <Override PartName="/ppt/diagrams/colors26.xml" ContentType="application/vnd.openxmlformats-officedocument.drawingml.diagramColors+xml"/>
  <Override PartName="/ppt/diagrams/drawing26.xml" ContentType="application/vnd.ms-office.drawingml.diagramDrawing+xml"/>
  <Override PartName="/ppt/notesSlides/notesSlide5.xml" ContentType="application/vnd.openxmlformats-officedocument.presentationml.notesSlide+xml"/>
  <Override PartName="/ppt/diagrams/data27.xml" ContentType="application/vnd.openxmlformats-officedocument.drawingml.diagramData+xml"/>
  <Override PartName="/ppt/diagrams/layout27.xml" ContentType="application/vnd.openxmlformats-officedocument.drawingml.diagramLayout+xml"/>
  <Override PartName="/ppt/diagrams/quickStyle27.xml" ContentType="application/vnd.openxmlformats-officedocument.drawingml.diagramStyle+xml"/>
  <Override PartName="/ppt/diagrams/colors27.xml" ContentType="application/vnd.openxmlformats-officedocument.drawingml.diagramColors+xml"/>
  <Override PartName="/ppt/diagrams/drawing27.xml" ContentType="application/vnd.ms-office.drawingml.diagramDrawing+xml"/>
  <Override PartName="/ppt/notesSlides/notesSlide6.xml" ContentType="application/vnd.openxmlformats-officedocument.presentationml.notesSlide+xml"/>
  <Override PartName="/ppt/diagrams/data28.xml" ContentType="application/vnd.openxmlformats-officedocument.drawingml.diagramData+xml"/>
  <Override PartName="/ppt/diagrams/layout28.xml" ContentType="application/vnd.openxmlformats-officedocument.drawingml.diagramLayout+xml"/>
  <Override PartName="/ppt/diagrams/quickStyle28.xml" ContentType="application/vnd.openxmlformats-officedocument.drawingml.diagramStyle+xml"/>
  <Override PartName="/ppt/diagrams/colors28.xml" ContentType="application/vnd.openxmlformats-officedocument.drawingml.diagramColors+xml"/>
  <Override PartName="/ppt/diagrams/drawing28.xml" ContentType="application/vnd.ms-office.drawingml.diagramDrawing+xml"/>
  <Override PartName="/ppt/notesSlides/notesSlide7.xml" ContentType="application/vnd.openxmlformats-officedocument.presentationml.notesSlide+xml"/>
  <Override PartName="/ppt/diagrams/data29.xml" ContentType="application/vnd.openxmlformats-officedocument.drawingml.diagramData+xml"/>
  <Override PartName="/ppt/diagrams/layout29.xml" ContentType="application/vnd.openxmlformats-officedocument.drawingml.diagramLayout+xml"/>
  <Override PartName="/ppt/diagrams/quickStyle29.xml" ContentType="application/vnd.openxmlformats-officedocument.drawingml.diagramStyle+xml"/>
  <Override PartName="/ppt/diagrams/colors29.xml" ContentType="application/vnd.openxmlformats-officedocument.drawingml.diagramColors+xml"/>
  <Override PartName="/ppt/diagrams/drawing29.xml" ContentType="application/vnd.ms-office.drawingml.diagramDrawing+xml"/>
  <Override PartName="/ppt/diagrams/data30.xml" ContentType="application/vnd.openxmlformats-officedocument.drawingml.diagramData+xml"/>
  <Override PartName="/ppt/diagrams/layout30.xml" ContentType="application/vnd.openxmlformats-officedocument.drawingml.diagramLayout+xml"/>
  <Override PartName="/ppt/diagrams/quickStyle30.xml" ContentType="application/vnd.openxmlformats-officedocument.drawingml.diagramStyle+xml"/>
  <Override PartName="/ppt/diagrams/colors30.xml" ContentType="application/vnd.openxmlformats-officedocument.drawingml.diagramColors+xml"/>
  <Override PartName="/ppt/diagrams/drawing30.xml" ContentType="application/vnd.ms-office.drawingml.diagramDrawing+xml"/>
  <Override PartName="/ppt/notesSlides/notesSlide8.xml" ContentType="application/vnd.openxmlformats-officedocument.presentationml.notesSlide+xml"/>
  <Override PartName="/ppt/diagrams/data31.xml" ContentType="application/vnd.openxmlformats-officedocument.drawingml.diagramData+xml"/>
  <Override PartName="/ppt/diagrams/layout31.xml" ContentType="application/vnd.openxmlformats-officedocument.drawingml.diagramLayout+xml"/>
  <Override PartName="/ppt/diagrams/quickStyle31.xml" ContentType="application/vnd.openxmlformats-officedocument.drawingml.diagramStyle+xml"/>
  <Override PartName="/ppt/diagrams/colors31.xml" ContentType="application/vnd.openxmlformats-officedocument.drawingml.diagramColors+xml"/>
  <Override PartName="/ppt/diagrams/drawing31.xml" ContentType="application/vnd.ms-office.drawingml.diagramDrawing+xml"/>
  <Override PartName="/ppt/notesSlides/notesSlide9.xml" ContentType="application/vnd.openxmlformats-officedocument.presentationml.notesSlide+xml"/>
  <Override PartName="/ppt/diagrams/data32.xml" ContentType="application/vnd.openxmlformats-officedocument.drawingml.diagramData+xml"/>
  <Override PartName="/ppt/diagrams/layout32.xml" ContentType="application/vnd.openxmlformats-officedocument.drawingml.diagramLayout+xml"/>
  <Override PartName="/ppt/diagrams/quickStyle32.xml" ContentType="application/vnd.openxmlformats-officedocument.drawingml.diagramStyle+xml"/>
  <Override PartName="/ppt/diagrams/colors32.xml" ContentType="application/vnd.openxmlformats-officedocument.drawingml.diagramColors+xml"/>
  <Override PartName="/ppt/diagrams/drawing32.xml" ContentType="application/vnd.ms-office.drawingml.diagramDrawing+xml"/>
  <Override PartName="/ppt/notesSlides/notesSlide10.xml" ContentType="application/vnd.openxmlformats-officedocument.presentationml.notesSlide+xml"/>
  <Override PartName="/ppt/diagrams/data33.xml" ContentType="application/vnd.openxmlformats-officedocument.drawingml.diagramData+xml"/>
  <Override PartName="/ppt/diagrams/layout33.xml" ContentType="application/vnd.openxmlformats-officedocument.drawingml.diagramLayout+xml"/>
  <Override PartName="/ppt/diagrams/quickStyle33.xml" ContentType="application/vnd.openxmlformats-officedocument.drawingml.diagramStyle+xml"/>
  <Override PartName="/ppt/diagrams/colors33.xml" ContentType="application/vnd.openxmlformats-officedocument.drawingml.diagramColors+xml"/>
  <Override PartName="/ppt/diagrams/drawing33.xml" ContentType="application/vnd.ms-office.drawingml.diagramDrawing+xml"/>
  <Override PartName="/ppt/notesSlides/notesSlide11.xml" ContentType="application/vnd.openxmlformats-officedocument.presentationml.notesSlide+xml"/>
  <Override PartName="/ppt/diagrams/data34.xml" ContentType="application/vnd.openxmlformats-officedocument.drawingml.diagramData+xml"/>
  <Override PartName="/ppt/diagrams/layout34.xml" ContentType="application/vnd.openxmlformats-officedocument.drawingml.diagramLayout+xml"/>
  <Override PartName="/ppt/diagrams/quickStyle34.xml" ContentType="application/vnd.openxmlformats-officedocument.drawingml.diagramStyle+xml"/>
  <Override PartName="/ppt/diagrams/colors34.xml" ContentType="application/vnd.openxmlformats-officedocument.drawingml.diagramColors+xml"/>
  <Override PartName="/ppt/diagrams/drawing34.xml" ContentType="application/vnd.ms-office.drawingml.diagramDrawing+xml"/>
  <Override PartName="/ppt/notesSlides/notesSlide12.xml" ContentType="application/vnd.openxmlformats-officedocument.presentationml.notesSlide+xml"/>
  <Override PartName="/ppt/diagrams/data35.xml" ContentType="application/vnd.openxmlformats-officedocument.drawingml.diagramData+xml"/>
  <Override PartName="/ppt/diagrams/layout35.xml" ContentType="application/vnd.openxmlformats-officedocument.drawingml.diagramLayout+xml"/>
  <Override PartName="/ppt/diagrams/quickStyle35.xml" ContentType="application/vnd.openxmlformats-officedocument.drawingml.diagramStyle+xml"/>
  <Override PartName="/ppt/diagrams/colors35.xml" ContentType="application/vnd.openxmlformats-officedocument.drawingml.diagramColors+xml"/>
  <Override PartName="/ppt/diagrams/drawing35.xml" ContentType="application/vnd.ms-office.drawingml.diagramDrawing+xml"/>
  <Override PartName="/ppt/diagrams/data36.xml" ContentType="application/vnd.openxmlformats-officedocument.drawingml.diagramData+xml"/>
  <Override PartName="/ppt/diagrams/layout36.xml" ContentType="application/vnd.openxmlformats-officedocument.drawingml.diagramLayout+xml"/>
  <Override PartName="/ppt/diagrams/quickStyle36.xml" ContentType="application/vnd.openxmlformats-officedocument.drawingml.diagramStyle+xml"/>
  <Override PartName="/ppt/diagrams/colors36.xml" ContentType="application/vnd.openxmlformats-officedocument.drawingml.diagramColors+xml"/>
  <Override PartName="/ppt/diagrams/drawing36.xml" ContentType="application/vnd.ms-office.drawingml.diagramDrawing+xml"/>
  <Override PartName="/ppt/notesSlides/notesSlide13.xml" ContentType="application/vnd.openxmlformats-officedocument.presentationml.notesSlide+xml"/>
  <Override PartName="/ppt/diagrams/data37.xml" ContentType="application/vnd.openxmlformats-officedocument.drawingml.diagramData+xml"/>
  <Override PartName="/ppt/diagrams/layout37.xml" ContentType="application/vnd.openxmlformats-officedocument.drawingml.diagramLayout+xml"/>
  <Override PartName="/ppt/diagrams/quickStyle37.xml" ContentType="application/vnd.openxmlformats-officedocument.drawingml.diagramStyle+xml"/>
  <Override PartName="/ppt/diagrams/colors37.xml" ContentType="application/vnd.openxmlformats-officedocument.drawingml.diagramColors+xml"/>
  <Override PartName="/ppt/diagrams/drawing37.xml" ContentType="application/vnd.ms-office.drawingml.diagramDrawing+xml"/>
  <Override PartName="/ppt/diagrams/data38.xml" ContentType="application/vnd.openxmlformats-officedocument.drawingml.diagramData+xml"/>
  <Override PartName="/ppt/diagrams/layout38.xml" ContentType="application/vnd.openxmlformats-officedocument.drawingml.diagramLayout+xml"/>
  <Override PartName="/ppt/diagrams/quickStyle38.xml" ContentType="application/vnd.openxmlformats-officedocument.drawingml.diagramStyle+xml"/>
  <Override PartName="/ppt/diagrams/colors38.xml" ContentType="application/vnd.openxmlformats-officedocument.drawingml.diagramColors+xml"/>
  <Override PartName="/ppt/diagrams/drawing38.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8"/>
  </p:notesMasterIdLst>
  <p:sldIdLst>
    <p:sldId id="256" r:id="rId2"/>
    <p:sldId id="257" r:id="rId3"/>
    <p:sldId id="258" r:id="rId4"/>
    <p:sldId id="259" r:id="rId5"/>
    <p:sldId id="261" r:id="rId6"/>
    <p:sldId id="262" r:id="rId7"/>
    <p:sldId id="263" r:id="rId8"/>
    <p:sldId id="264" r:id="rId9"/>
    <p:sldId id="265" r:id="rId10"/>
    <p:sldId id="266" r:id="rId11"/>
    <p:sldId id="285" r:id="rId12"/>
    <p:sldId id="267" r:id="rId13"/>
    <p:sldId id="268" r:id="rId14"/>
    <p:sldId id="269" r:id="rId15"/>
    <p:sldId id="270" r:id="rId16"/>
    <p:sldId id="280" r:id="rId17"/>
    <p:sldId id="295" r:id="rId18"/>
    <p:sldId id="281" r:id="rId19"/>
    <p:sldId id="286" r:id="rId20"/>
    <p:sldId id="288" r:id="rId21"/>
    <p:sldId id="294" r:id="rId22"/>
    <p:sldId id="297" r:id="rId23"/>
    <p:sldId id="289" r:id="rId24"/>
    <p:sldId id="298" r:id="rId25"/>
    <p:sldId id="290" r:id="rId26"/>
    <p:sldId id="291" r:id="rId27"/>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41A96"/>
    <a:srgbClr val="FFFFFF"/>
    <a:srgbClr val="1FEDD4"/>
    <a:srgbClr val="888888"/>
    <a:srgbClr val="000000"/>
    <a:srgbClr val="15A9AD"/>
    <a:srgbClr val="2ABEB0"/>
    <a:srgbClr val="F0BA4E"/>
    <a:srgbClr val="9EECDF"/>
    <a:srgbClr val="87F7E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69C7853C-536D-4A76-A0AE-DD22124D55A5}" styleName="主题样式 1 - 强调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 styleId="{5FD0F851-EC5A-4D38-B0AD-8093EC10F338}" styleName="浅色样式 1 - 强调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68D230F3-CF80-4859-8CE7-A43EE81993B5}" styleName="浅色样式 1 - 强调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BDBED569-4797-4DF1-A0F4-6AAB3CD982D8}" styleName="浅色样式 3 - 强调 5">
    <a:wholeTbl>
      <a:tcTxStyle>
        <a:fontRef idx="minor">
          <a:scrgbClr r="0" g="0" b="0"/>
        </a:fontRef>
        <a:schemeClr val="tx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noFill/>
        </a:fill>
      </a:tcStyle>
    </a:wholeTbl>
    <a:band1H>
      <a:tcStyle>
        <a:tcBdr/>
        <a:fill>
          <a:solidFill>
            <a:schemeClr val="accent5">
              <a:alpha val="20000"/>
            </a:schemeClr>
          </a:solidFill>
        </a:fill>
      </a:tcStyle>
    </a:band1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noFill/>
        </a:fill>
      </a:tcStyle>
    </a:lastRow>
    <a:firstRow>
      <a:tcTxStyle b="on"/>
      <a:tcStyle>
        <a:tcBdr>
          <a:bottom>
            <a:ln w="25400" cmpd="sng">
              <a:solidFill>
                <a:schemeClr val="accent5"/>
              </a:solidFill>
            </a:ln>
          </a:bottom>
        </a:tcBdr>
        <a:fill>
          <a:noFill/>
        </a:fill>
      </a:tcStyle>
    </a:firstRow>
  </a:tblStyle>
  <a:tblStyle styleId="{E8B1032C-EA38-4F05-BA0D-38AFFFC7BED3}" styleName="浅色样式 3 - 强调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5DA37D80-6434-44D0-A028-1B22A696006F}" styleName="浅色样式 3 - 强调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 styleId="{ED083AE6-46FA-4A59-8FB0-9F97EB10719F}" styleName="浅色样式 3 - 强调 4">
    <a:wholeTbl>
      <a:tcTxStyle>
        <a:fontRef idx="minor">
          <a:scrgbClr r="0" g="0" b="0"/>
        </a:fontRef>
        <a:schemeClr val="tx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noFill/>
        </a:fill>
      </a:tcStyle>
    </a:wholeTbl>
    <a:band1H>
      <a:tcStyle>
        <a:tcBdr/>
        <a:fill>
          <a:solidFill>
            <a:schemeClr val="accent4">
              <a:alpha val="20000"/>
            </a:schemeClr>
          </a:solidFill>
        </a:fill>
      </a:tcStyle>
    </a:band1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noFill/>
        </a:fill>
      </a:tcStyle>
    </a:lastRow>
    <a:firstRow>
      <a:tcTxStyle b="on"/>
      <a:tcStyle>
        <a:tcBdr>
          <a:bottom>
            <a:ln w="25400" cmpd="sng">
              <a:solidFill>
                <a:schemeClr val="accent4"/>
              </a:solidFill>
            </a:ln>
          </a:bottom>
        </a:tcBdr>
        <a:fill>
          <a:noFill/>
        </a:fill>
      </a:tcStyle>
    </a:firstRow>
  </a:tblStyle>
  <a:tblStyle styleId="{00A15C55-8517-42AA-B614-E9B94910E393}" styleName="中度样式 2 - 强调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F5AB1C69-6EDB-4FF4-983F-18BD219EF322}" styleName="中度样式 2 - 强调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21E4AEA4-8DFA-4A89-87EB-49C32662AFE0}" styleName="中度样式 2 - 强调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1FECB4D8-DB02-4DC6-A0A2-4F2EBAE1DC90}" styleName="中度样式 1 - 强调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10A1B5D5-9B99-4C35-A422-299274C87663}" styleName="中度样式 1 - 强调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 styleId="{93296810-A885-4BE3-A3E7-6D5BEEA58F35}" styleName="中度样式 2 - 强调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中度样式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441" autoAdjust="0"/>
    <p:restoredTop sz="94660"/>
  </p:normalViewPr>
  <p:slideViewPr>
    <p:cSldViewPr>
      <p:cViewPr varScale="1">
        <p:scale>
          <a:sx n="49" d="100"/>
          <a:sy n="49" d="100"/>
        </p:scale>
        <p:origin x="-600" y="-67"/>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viewProps" Target="viewProps.xml"/></Relationships>
</file>

<file path=ppt/diagrams/colors1.xml><?xml version="1.0" encoding="utf-8"?>
<dgm:colorsDef xmlns:dgm="http://schemas.openxmlformats.org/drawingml/2006/diagram" xmlns:a="http://schemas.openxmlformats.org/drawingml/2006/main" uniqueId="urn:microsoft.com/office/officeart/2005/8/colors/accent5_3">
  <dgm:title val=""/>
  <dgm:desc val=""/>
  <dgm:catLst>
    <dgm:cat type="accent5" pri="11300"/>
  </dgm:catLst>
  <dgm:styleLbl name="node0">
    <dgm:fillClrLst meth="repeat">
      <a:schemeClr val="accent5">
        <a:shade val="80000"/>
      </a:schemeClr>
    </dgm:fillClrLst>
    <dgm:linClrLst meth="repeat">
      <a:schemeClr val="lt1"/>
    </dgm:linClrLst>
    <dgm:effectClrLst/>
    <dgm:txLinClrLst/>
    <dgm:txFillClrLst/>
    <dgm:txEffectClrLst/>
  </dgm:styleLbl>
  <dgm:styleLbl name="node1">
    <dgm:fillClrLst>
      <a:schemeClr val="accent5">
        <a:shade val="80000"/>
      </a:schemeClr>
      <a:schemeClr val="accent5">
        <a:tint val="70000"/>
      </a:schemeClr>
    </dgm:fillClrLst>
    <dgm:linClrLst meth="repeat">
      <a:schemeClr val="lt1"/>
    </dgm:linClrLst>
    <dgm:effectClrLst/>
    <dgm:txLinClrLst/>
    <dgm:txFillClrLst/>
    <dgm:txEffectClrLst/>
  </dgm:styleLbl>
  <dgm:styleLbl name="alignNode1">
    <dgm:fillClrLst>
      <a:schemeClr val="accent5">
        <a:shade val="80000"/>
      </a:schemeClr>
      <a:schemeClr val="accent5">
        <a:tint val="70000"/>
      </a:schemeClr>
    </dgm:fillClrLst>
    <dgm:linClrLst>
      <a:schemeClr val="accent5">
        <a:shade val="80000"/>
      </a:schemeClr>
      <a:schemeClr val="accent5">
        <a:tint val="70000"/>
      </a:schemeClr>
    </dgm:linClrLst>
    <dgm:effectClrLst/>
    <dgm:txLinClrLst/>
    <dgm:txFillClrLst/>
    <dgm:txEffectClrLst/>
  </dgm:styleLbl>
  <dgm:styleLbl name="lnNode1">
    <dgm:fillClrLst>
      <a:schemeClr val="accent5">
        <a:shade val="80000"/>
      </a:schemeClr>
      <a:schemeClr val="accent5">
        <a:tint val="70000"/>
      </a:schemeClr>
    </dgm:fillClrLst>
    <dgm:linClrLst meth="repeat">
      <a:schemeClr val="lt1"/>
    </dgm:linClrLst>
    <dgm:effectClrLst/>
    <dgm:txLinClrLst/>
    <dgm:txFillClrLst/>
    <dgm:txEffectClrLst/>
  </dgm:styleLbl>
  <dgm:styleLbl name="vennNode1">
    <dgm:fillClrLst>
      <a:schemeClr val="accent5">
        <a:shade val="80000"/>
        <a:alpha val="50000"/>
      </a:schemeClr>
      <a:schemeClr val="accent5">
        <a:tint val="70000"/>
        <a:alpha val="50000"/>
      </a:schemeClr>
    </dgm:fillClrLst>
    <dgm:linClrLst meth="repeat">
      <a:schemeClr val="lt1"/>
    </dgm:linClrLst>
    <dgm:effectClrLst/>
    <dgm:txLinClrLst/>
    <dgm:txFillClrLst/>
    <dgm:txEffectClrLst/>
  </dgm:styleLbl>
  <dgm:styleLbl name="node2">
    <dgm:fillClrLst>
      <a:schemeClr val="accent5">
        <a:tint val="99000"/>
      </a:schemeClr>
    </dgm:fillClrLst>
    <dgm:linClrLst meth="repeat">
      <a:schemeClr val="lt1"/>
    </dgm:linClrLst>
    <dgm:effectClrLst/>
    <dgm:txLinClrLst/>
    <dgm:txFillClrLst/>
    <dgm:txEffectClrLst/>
  </dgm:styleLbl>
  <dgm:styleLbl name="node3">
    <dgm:fillClrLst>
      <a:schemeClr val="accent5">
        <a:tint val="80000"/>
      </a:schemeClr>
    </dgm:fillClrLst>
    <dgm:linClrLst meth="repeat">
      <a:schemeClr val="lt1"/>
    </dgm:linClrLst>
    <dgm:effectClrLst/>
    <dgm:txLinClrLst/>
    <dgm:txFillClrLst/>
    <dgm:txEffectClrLst/>
  </dgm:styleLbl>
  <dgm:styleLbl name="node4">
    <dgm:fillClrLst>
      <a:schemeClr val="accent5">
        <a:tint val="70000"/>
      </a:schemeClr>
    </dgm:fillClrLst>
    <dgm:linClrLst meth="repeat">
      <a:schemeClr val="lt1"/>
    </dgm:linClrLst>
    <dgm:effectClrLst/>
    <dgm:txLinClrLst/>
    <dgm:txFillClrLst/>
    <dgm:txEffectClrLst/>
  </dgm:styleLbl>
  <dgm:styleLbl name="fgImgPlace1">
    <dgm:fillClrLst>
      <a:schemeClr val="accent5">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hade val="90000"/>
      </a:schemeClr>
      <a:schemeClr val="accent5">
        <a:tint val="70000"/>
      </a:schemeClr>
    </dgm:fillClrLst>
    <dgm:linClrLst>
      <a:schemeClr val="accent5">
        <a:shade val="90000"/>
      </a:schemeClr>
      <a:schemeClr val="accent5">
        <a:tint val="70000"/>
      </a:schemeClr>
    </dgm:linClrLst>
    <dgm:effectClrLst/>
    <dgm:txLinClrLst/>
    <dgm:txFillClrLst/>
    <dgm:txEffectClrLst/>
  </dgm:styleLbl>
  <dgm:styleLbl name="fgSibTrans2D1">
    <dgm:fillClrLst>
      <a:schemeClr val="accent5">
        <a:shade val="90000"/>
      </a:schemeClr>
      <a:schemeClr val="accent5">
        <a:tint val="70000"/>
      </a:schemeClr>
    </dgm:fillClrLst>
    <dgm:linClrLst>
      <a:schemeClr val="accent5">
        <a:shade val="90000"/>
      </a:schemeClr>
      <a:schemeClr val="accent5">
        <a:tint val="70000"/>
      </a:schemeClr>
    </dgm:linClrLst>
    <dgm:effectClrLst/>
    <dgm:txLinClrLst/>
    <dgm:txFillClrLst meth="repeat">
      <a:schemeClr val="lt1"/>
    </dgm:txFillClrLst>
    <dgm:txEffectClrLst/>
  </dgm:styleLbl>
  <dgm:styleLbl name="bgSibTrans2D1">
    <dgm:fillClrLst>
      <a:schemeClr val="accent5">
        <a:shade val="90000"/>
      </a:schemeClr>
      <a:schemeClr val="accent5">
        <a:tint val="70000"/>
      </a:schemeClr>
    </dgm:fillClrLst>
    <dgm:linClrLst>
      <a:schemeClr val="accent5">
        <a:shade val="90000"/>
      </a:schemeClr>
      <a:schemeClr val="accent5">
        <a:tint val="70000"/>
      </a:schemeClr>
    </dgm:linClrLst>
    <dgm:effectClrLst/>
    <dgm:txLinClrLst/>
    <dgm:txFillClrLst meth="repeat">
      <a:schemeClr val="lt1"/>
    </dgm:txFillClrLst>
    <dgm:txEffectClrLst/>
  </dgm:styleLbl>
  <dgm:styleLbl name="sibTrans1D1">
    <dgm:fillClrLst>
      <a:schemeClr val="accent5">
        <a:shade val="90000"/>
      </a:schemeClr>
      <a:schemeClr val="accent5">
        <a:tint val="70000"/>
      </a:schemeClr>
    </dgm:fillClrLst>
    <dgm:linClrLst>
      <a:schemeClr val="accent5">
        <a:shade val="90000"/>
      </a:schemeClr>
      <a:schemeClr val="accent5">
        <a:tint val="70000"/>
      </a:schemeClr>
    </dgm:linClrLst>
    <dgm:effectClrLst/>
    <dgm:txLinClrLst/>
    <dgm:txFillClrLst meth="repeat">
      <a:schemeClr val="tx1"/>
    </dgm:txFillClrLst>
    <dgm:txEffectClrLst/>
  </dgm:styleLbl>
  <dgm:styleLbl name="callout">
    <dgm:fillClrLst meth="repeat">
      <a:schemeClr val="accent5"/>
    </dgm:fillClrLst>
    <dgm:linClrLst meth="repeat">
      <a:schemeClr val="accent5"/>
    </dgm:linClrLst>
    <dgm:effectClrLst/>
    <dgm:txLinClrLst/>
    <dgm:txFillClrLst meth="repeat">
      <a:schemeClr val="tx1"/>
    </dgm:txFillClrLst>
    <dgm:txEffectClrLst/>
  </dgm:styleLbl>
  <dgm:styleLbl name="asst0">
    <dgm:fillClrLst meth="repeat">
      <a:schemeClr val="accent5">
        <a:shade val="80000"/>
      </a:schemeClr>
    </dgm:fillClrLst>
    <dgm:linClrLst meth="repeat">
      <a:schemeClr val="lt1"/>
    </dgm:linClrLst>
    <dgm:effectClrLst/>
    <dgm:txLinClrLst/>
    <dgm:txFillClrLst/>
    <dgm:txEffectClrLst/>
  </dgm:styleLbl>
  <dgm:styleLbl name="asst1">
    <dgm:fillClrLst meth="repeat">
      <a:schemeClr val="accent5">
        <a:shade val="80000"/>
      </a:schemeClr>
    </dgm:fillClrLst>
    <dgm:linClrLst meth="repeat">
      <a:schemeClr val="lt1"/>
    </dgm:linClrLst>
    <dgm:effectClrLst/>
    <dgm:txLinClrLst/>
    <dgm:txFillClrLst/>
    <dgm:txEffectClrLst/>
  </dgm:styleLbl>
  <dgm:styleLbl name="asst2">
    <dgm:fillClrLst>
      <a:schemeClr val="accent5">
        <a:tint val="99000"/>
      </a:schemeClr>
    </dgm:fillClrLst>
    <dgm:linClrLst meth="repeat">
      <a:schemeClr val="lt1"/>
    </dgm:linClrLst>
    <dgm:effectClrLst/>
    <dgm:txLinClrLst/>
    <dgm:txFillClrLst/>
    <dgm:txEffectClrLst/>
  </dgm:styleLbl>
  <dgm:styleLbl name="asst3">
    <dgm:fillClrLst>
      <a:schemeClr val="accent5">
        <a:tint val="80000"/>
      </a:schemeClr>
    </dgm:fillClrLst>
    <dgm:linClrLst meth="repeat">
      <a:schemeClr val="lt1"/>
    </dgm:linClrLst>
    <dgm:effectClrLst/>
    <dgm:txLinClrLst/>
    <dgm:txFillClrLst/>
    <dgm:txEffectClrLst/>
  </dgm:styleLbl>
  <dgm:styleLbl name="asst4">
    <dgm:fillClrLst>
      <a:schemeClr val="accent5">
        <a:tint val="70000"/>
      </a:schemeClr>
    </dgm:fillClrLst>
    <dgm:linClrLst meth="repeat">
      <a:schemeClr val="lt1"/>
    </dgm:linClrLst>
    <dgm:effectClrLst/>
    <dgm:txLinClrLst/>
    <dgm:txFillClrLst/>
    <dgm:txEffectClrLst/>
  </dgm:styleLbl>
  <dgm:styleLbl name="parChTrans2D1">
    <dgm:fillClrLst meth="repeat">
      <a:schemeClr val="accent5">
        <a:tint val="60000"/>
      </a:schemeClr>
    </dgm:fillClrLst>
    <dgm:linClrLst meth="repeat">
      <a:schemeClr val="accent5">
        <a:tint val="60000"/>
      </a:schemeClr>
    </dgm:linClrLst>
    <dgm:effectClrLst/>
    <dgm:txLinClrLst/>
    <dgm:txFillClrLst meth="repeat">
      <a:schemeClr val="lt1"/>
    </dgm:txFillClrLst>
    <dgm:txEffectClrLst/>
  </dgm:styleLbl>
  <dgm:styleLbl name="parChTrans2D2">
    <dgm:fillClrLst meth="repeat">
      <a:schemeClr val="accent5">
        <a:tint val="90000"/>
      </a:schemeClr>
    </dgm:fillClrLst>
    <dgm:linClrLst meth="repeat">
      <a:schemeClr val="accent5">
        <a:tint val="90000"/>
      </a:schemeClr>
    </dgm:linClrLst>
    <dgm:effectClrLst/>
    <dgm:txLinClrLst/>
    <dgm:txFillClrLst/>
    <dgm:txEffectClrLst/>
  </dgm:styleLbl>
  <dgm:styleLbl name="parChTrans2D3">
    <dgm:fillClrLst meth="repeat">
      <a:schemeClr val="accent5">
        <a:tint val="70000"/>
      </a:schemeClr>
    </dgm:fillClrLst>
    <dgm:linClrLst meth="repeat">
      <a:schemeClr val="accent5">
        <a:tint val="70000"/>
      </a:schemeClr>
    </dgm:linClrLst>
    <dgm:effectClrLst/>
    <dgm:txLinClrLst/>
    <dgm:txFillClrLst/>
    <dgm:txEffectClrLst/>
  </dgm:styleLbl>
  <dgm:styleLbl name="parChTrans2D4">
    <dgm:fillClrLst meth="repeat">
      <a:schemeClr val="accent5">
        <a:tint val="50000"/>
      </a:schemeClr>
    </dgm:fillClrLst>
    <dgm:linClrLst meth="repeat">
      <a:schemeClr val="accent5">
        <a:tint val="50000"/>
      </a:schemeClr>
    </dgm:linClrLst>
    <dgm:effectClrLst/>
    <dgm:txLinClrLst/>
    <dgm:txFillClrLst meth="repeat">
      <a:schemeClr val="lt1"/>
    </dgm:txFillClrLst>
    <dgm:txEffectClrLst/>
  </dgm:styleLbl>
  <dgm:styleLbl name="parChTrans1D1">
    <dgm:fillClrLst meth="repeat">
      <a:schemeClr val="accent5">
        <a:shade val="80000"/>
      </a:schemeClr>
    </dgm:fillClrLst>
    <dgm:linClrLst meth="repeat">
      <a:schemeClr val="accent5">
        <a:shade val="80000"/>
      </a:schemeClr>
    </dgm:linClrLst>
    <dgm:effectClrLst/>
    <dgm:txLinClrLst/>
    <dgm:txFillClrLst meth="repeat">
      <a:schemeClr val="tx1"/>
    </dgm:txFillClrLst>
    <dgm:txEffectClrLst/>
  </dgm:styleLbl>
  <dgm:styleLbl name="parChTrans1D2">
    <dgm:fillClrLst meth="repeat">
      <a:schemeClr val="accent5">
        <a:tint val="99000"/>
      </a:schemeClr>
    </dgm:fillClrLst>
    <dgm:linClrLst meth="repeat">
      <a:schemeClr val="accent5">
        <a:tint val="99000"/>
      </a:schemeClr>
    </dgm:linClrLst>
    <dgm:effectClrLst/>
    <dgm:txLinClrLst/>
    <dgm:txFillClrLst meth="repeat">
      <a:schemeClr val="tx1"/>
    </dgm:txFillClrLst>
    <dgm:txEffectClrLst/>
  </dgm:styleLbl>
  <dgm:styleLbl name="parChTrans1D3">
    <dgm:fillClrLst meth="repeat">
      <a:schemeClr val="accent5">
        <a:tint val="80000"/>
      </a:schemeClr>
    </dgm:fillClrLst>
    <dgm:linClrLst meth="repeat">
      <a:schemeClr val="accent5">
        <a:tint val="80000"/>
      </a:schemeClr>
    </dgm:linClrLst>
    <dgm:effectClrLst/>
    <dgm:txLinClrLst/>
    <dgm:txFillClrLst meth="repeat">
      <a:schemeClr val="tx1"/>
    </dgm:txFillClrLst>
    <dgm:txEffectClrLst/>
  </dgm:styleLbl>
  <dgm:styleLbl name="parChTrans1D4">
    <dgm:fillClrLst meth="repeat">
      <a:schemeClr val="accent5">
        <a:tint val="70000"/>
      </a:schemeClr>
    </dgm:fillClrLst>
    <dgm:linClrLst meth="repeat">
      <a:schemeClr val="accent5">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hade val="80000"/>
      </a:schemeClr>
      <a:schemeClr val="accent5">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hade val="80000"/>
      </a:schemeClr>
      <a:schemeClr val="accent5">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hade val="80000"/>
      </a:schemeClr>
      <a:schemeClr val="accent5">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hade val="80000"/>
      </a:schemeClr>
      <a:schemeClr val="accent5">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5">
        <a:shade val="80000"/>
      </a:schemeClr>
      <a:schemeClr val="accent5">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5"/>
    </dgm:linClrLst>
    <dgm:effectClrLst/>
    <dgm:txLinClrLst/>
    <dgm:txFillClrLst meth="repeat">
      <a:schemeClr val="dk1"/>
    </dgm:txFillClrLst>
    <dgm:txEffectClrLst/>
  </dgm:styleLbl>
  <dgm:styleLbl name="solidBgAcc1">
    <dgm:fillClrLst meth="repeat">
      <a:schemeClr val="lt1"/>
    </dgm:fillClrLst>
    <dgm:linClrLst meth="repeat">
      <a:schemeClr val="accent5"/>
    </dgm:linClrLst>
    <dgm:effectClrLst/>
    <dgm:txLinClrLst/>
    <dgm:txFillClrLst meth="repeat">
      <a:schemeClr val="dk1"/>
    </dgm:txFillClrLst>
    <dgm:txEffectClrLst/>
  </dgm:styleLbl>
  <dgm:styleLbl name="fg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align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bgAccFollowNode1">
    <dgm:fillClrLst meth="repeat">
      <a:schemeClr val="accent5">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5">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5">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5">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5">
        <a:tint val="70000"/>
      </a:schemeClr>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accent3_4">
  <dgm:title val=""/>
  <dgm:desc val=""/>
  <dgm:catLst>
    <dgm:cat type="accent3" pri="11400"/>
  </dgm:catLst>
  <dgm:styleLbl name="node0">
    <dgm:fillClrLst meth="cycle">
      <a:schemeClr val="accent3">
        <a:shade val="60000"/>
      </a:schemeClr>
    </dgm:fillClrLst>
    <dgm:linClrLst meth="repeat">
      <a:schemeClr val="lt1"/>
    </dgm:linClrLst>
    <dgm:effectClrLst/>
    <dgm:txLinClrLst/>
    <dgm:txFillClrLst/>
    <dgm:txEffectClrLst/>
  </dgm:styleLbl>
  <dgm:styleLbl name="node1">
    <dgm:fillClrLst meth="cycle">
      <a:schemeClr val="accent3">
        <a:shade val="50000"/>
      </a:schemeClr>
      <a:schemeClr val="accent3">
        <a:tint val="55000"/>
      </a:schemeClr>
    </dgm:fillClrLst>
    <dgm:linClrLst meth="repeat">
      <a:schemeClr val="lt1"/>
    </dgm:linClrLst>
    <dgm:effectClrLst/>
    <dgm:txLinClrLst/>
    <dgm:txFillClrLst/>
    <dgm:txEffectClrLst/>
  </dgm:styleLbl>
  <dgm:styleLbl name="alignNode1">
    <dgm:fillClrLst meth="cycle">
      <a:schemeClr val="accent3">
        <a:shade val="50000"/>
      </a:schemeClr>
      <a:schemeClr val="accent3">
        <a:tint val="55000"/>
      </a:schemeClr>
    </dgm:fillClrLst>
    <dgm:linClrLst meth="cycle">
      <a:schemeClr val="accent3">
        <a:shade val="50000"/>
      </a:schemeClr>
      <a:schemeClr val="accent3">
        <a:tint val="55000"/>
      </a:schemeClr>
    </dgm:linClrLst>
    <dgm:effectClrLst/>
    <dgm:txLinClrLst/>
    <dgm:txFillClrLst/>
    <dgm:txEffectClrLst/>
  </dgm:styleLbl>
  <dgm:styleLbl name="lnNode1">
    <dgm:fillClrLst meth="cycle">
      <a:schemeClr val="accent3">
        <a:shade val="50000"/>
      </a:schemeClr>
      <a:schemeClr val="accent3">
        <a:tint val="55000"/>
      </a:schemeClr>
    </dgm:fillClrLst>
    <dgm:linClrLst meth="repeat">
      <a:schemeClr val="lt1"/>
    </dgm:linClrLst>
    <dgm:effectClrLst/>
    <dgm:txLinClrLst/>
    <dgm:txFillClrLst/>
    <dgm:txEffectClrLst/>
  </dgm:styleLbl>
  <dgm:styleLbl name="vennNode1">
    <dgm:fillClrLst meth="cycle">
      <a:schemeClr val="accent3">
        <a:shade val="80000"/>
        <a:alpha val="50000"/>
      </a:schemeClr>
      <a:schemeClr val="accent3">
        <a:tint val="50000"/>
        <a:alpha val="50000"/>
      </a:schemeClr>
    </dgm:fillClrLst>
    <dgm:linClrLst meth="repeat">
      <a:schemeClr val="lt1"/>
    </dgm:linClrLst>
    <dgm:effectClrLst/>
    <dgm:txLinClrLst/>
    <dgm:txFillClrLst/>
    <dgm:txEffectClrLst/>
  </dgm:styleLbl>
  <dgm:styleLbl name="node2">
    <dgm:fillClrLst>
      <a:schemeClr val="accent3">
        <a:shade val="80000"/>
      </a:schemeClr>
    </dgm:fillClrLst>
    <dgm:linClrLst meth="repeat">
      <a:schemeClr val="lt1"/>
    </dgm:linClrLst>
    <dgm:effectClrLst/>
    <dgm:txLinClrLst/>
    <dgm:txFillClrLst/>
    <dgm:txEffectClrLst/>
  </dgm:styleLbl>
  <dgm:styleLbl name="node3">
    <dgm:fillClrLst>
      <a:schemeClr val="accent3">
        <a:tint val="99000"/>
      </a:schemeClr>
    </dgm:fillClrLst>
    <dgm:linClrLst meth="repeat">
      <a:schemeClr val="lt1"/>
    </dgm:linClrLst>
    <dgm:effectClrLst/>
    <dgm:txLinClrLst/>
    <dgm:txFillClrLst/>
    <dgm:txEffectClrLst/>
  </dgm:styleLbl>
  <dgm:styleLbl name="node4">
    <dgm:fillClrLst>
      <a:schemeClr val="accent3">
        <a:tint val="70000"/>
      </a:schemeClr>
    </dgm:fillClrLst>
    <dgm:linClrLst meth="repeat">
      <a:schemeClr val="lt1"/>
    </dgm:linClrLst>
    <dgm:effectClrLst/>
    <dgm:txLinClrLst/>
    <dgm:txFillClrLst/>
    <dgm:txEffectClrLst/>
  </dgm:styleLbl>
  <dgm:styleLbl name="fgImgPlace1">
    <dgm:fillClrLst>
      <a:schemeClr val="accent3">
        <a:tint val="50000"/>
      </a:schemeClr>
      <a:schemeClr val="accent3">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3">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3">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3">
        <a:shade val="90000"/>
      </a:schemeClr>
      <a:schemeClr val="accent3">
        <a:tint val="50000"/>
      </a:schemeClr>
    </dgm:fillClrLst>
    <dgm:linClrLst meth="cycle">
      <a:schemeClr val="accent3">
        <a:shade val="90000"/>
      </a:schemeClr>
      <a:schemeClr val="accent3">
        <a:tint val="50000"/>
      </a:schemeClr>
    </dgm:linClrLst>
    <dgm:effectClrLst/>
    <dgm:txLinClrLst/>
    <dgm:txFillClrLst/>
    <dgm:txEffectClrLst/>
  </dgm:styleLbl>
  <dgm:styleLbl name="fgSibTrans2D1">
    <dgm:fillClrLst meth="cycle">
      <a:schemeClr val="accent3">
        <a:shade val="90000"/>
      </a:schemeClr>
      <a:schemeClr val="accent3">
        <a:tint val="50000"/>
      </a:schemeClr>
    </dgm:fillClrLst>
    <dgm:linClrLst meth="cycle">
      <a:schemeClr val="accent3">
        <a:shade val="90000"/>
      </a:schemeClr>
      <a:schemeClr val="accent3">
        <a:tint val="50000"/>
      </a:schemeClr>
    </dgm:linClrLst>
    <dgm:effectClrLst/>
    <dgm:txLinClrLst/>
    <dgm:txFillClrLst/>
    <dgm:txEffectClrLst/>
  </dgm:styleLbl>
  <dgm:styleLbl name="bgSibTrans2D1">
    <dgm:fillClrLst meth="cycle">
      <a:schemeClr val="accent3">
        <a:shade val="90000"/>
      </a:schemeClr>
      <a:schemeClr val="accent3">
        <a:tint val="50000"/>
      </a:schemeClr>
    </dgm:fillClrLst>
    <dgm:linClrLst meth="cycle">
      <a:schemeClr val="accent3">
        <a:shade val="90000"/>
      </a:schemeClr>
      <a:schemeClr val="accent3">
        <a:tint val="50000"/>
      </a:schemeClr>
    </dgm:linClrLst>
    <dgm:effectClrLst/>
    <dgm:txLinClrLst/>
    <dgm:txFillClrLst/>
    <dgm:txEffectClrLst/>
  </dgm:styleLbl>
  <dgm:styleLbl name="sibTrans1D1">
    <dgm:fillClrLst meth="cycle">
      <a:schemeClr val="accent3">
        <a:shade val="90000"/>
      </a:schemeClr>
      <a:schemeClr val="accent3">
        <a:tint val="50000"/>
      </a:schemeClr>
    </dgm:fillClrLst>
    <dgm:linClrLst meth="cycle">
      <a:schemeClr val="accent3">
        <a:shade val="90000"/>
      </a:schemeClr>
      <a:schemeClr val="accent3">
        <a:tint val="50000"/>
      </a:schemeClr>
    </dgm:linClrLst>
    <dgm:effectClrLst/>
    <dgm:txLinClrLst/>
    <dgm:txFillClrLst meth="repeat">
      <a:schemeClr val="tx1"/>
    </dgm:txFillClrLst>
    <dgm:txEffectClrLst/>
  </dgm:styleLbl>
  <dgm:styleLbl name="callout">
    <dgm:fillClrLst meth="repeat">
      <a:schemeClr val="accent3"/>
    </dgm:fillClrLst>
    <dgm:linClrLst meth="repeat">
      <a:schemeClr val="accent3"/>
    </dgm:linClrLst>
    <dgm:effectClrLst/>
    <dgm:txLinClrLst/>
    <dgm:txFillClrLst meth="repeat">
      <a:schemeClr val="tx1"/>
    </dgm:txFillClrLst>
    <dgm:txEffectClrLst/>
  </dgm:styleLbl>
  <dgm:styleLbl name="asst0">
    <dgm:fillClrLst meth="repeat">
      <a:schemeClr val="accent3">
        <a:shade val="80000"/>
      </a:schemeClr>
    </dgm:fillClrLst>
    <dgm:linClrLst meth="repeat">
      <a:schemeClr val="lt1"/>
    </dgm:linClrLst>
    <dgm:effectClrLst/>
    <dgm:txLinClrLst/>
    <dgm:txFillClrLst/>
    <dgm:txEffectClrLst/>
  </dgm:styleLbl>
  <dgm:styleLbl name="asst1">
    <dgm:fillClrLst meth="repeat">
      <a:schemeClr val="accent3">
        <a:shade val="80000"/>
      </a:schemeClr>
    </dgm:fillClrLst>
    <dgm:linClrLst meth="repeat">
      <a:schemeClr val="lt1"/>
    </dgm:linClrLst>
    <dgm:effectClrLst/>
    <dgm:txLinClrLst/>
    <dgm:txFillClrLst/>
    <dgm:txEffectClrLst/>
  </dgm:styleLbl>
  <dgm:styleLbl name="asst2">
    <dgm:fillClrLst>
      <a:schemeClr val="accent3">
        <a:tint val="90000"/>
      </a:schemeClr>
    </dgm:fillClrLst>
    <dgm:linClrLst meth="repeat">
      <a:schemeClr val="lt1"/>
    </dgm:linClrLst>
    <dgm:effectClrLst/>
    <dgm:txLinClrLst/>
    <dgm:txFillClrLst/>
    <dgm:txEffectClrLst/>
  </dgm:styleLbl>
  <dgm:styleLbl name="asst3">
    <dgm:fillClrLst>
      <a:schemeClr val="accent3">
        <a:tint val="70000"/>
      </a:schemeClr>
    </dgm:fillClrLst>
    <dgm:linClrLst meth="repeat">
      <a:schemeClr val="lt1"/>
    </dgm:linClrLst>
    <dgm:effectClrLst/>
    <dgm:txLinClrLst/>
    <dgm:txFillClrLst/>
    <dgm:txEffectClrLst/>
  </dgm:styleLbl>
  <dgm:styleLbl name="asst4">
    <dgm:fillClrLst>
      <a:schemeClr val="accent3">
        <a:tint val="50000"/>
      </a:schemeClr>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shade val="80000"/>
      </a:schemeClr>
    </dgm:linClrLst>
    <dgm:effectClrLst/>
    <dgm:txLinClrLst/>
    <dgm:txFillClrLst/>
    <dgm:txEffectClrLst/>
  </dgm:styleLbl>
  <dgm:styleLbl name="parChTrans2D2">
    <dgm:fillClrLst meth="repeat">
      <a:schemeClr val="accent3">
        <a:tint val="90000"/>
      </a:schemeClr>
    </dgm:fillClrLst>
    <dgm:linClrLst meth="repeat">
      <a:schemeClr val="accent3">
        <a:tint val="90000"/>
      </a:schemeClr>
    </dgm:linClrLst>
    <dgm:effectClrLst/>
    <dgm:txLinClrLst/>
    <dgm:txFillClrLst/>
    <dgm:txEffectClrLst/>
  </dgm:styleLbl>
  <dgm:styleLbl name="parChTrans2D3">
    <dgm:fillClrLst meth="repeat">
      <a:schemeClr val="accent3">
        <a:tint val="70000"/>
      </a:schemeClr>
    </dgm:fillClrLst>
    <dgm:linClrLst meth="repeat">
      <a:schemeClr val="accent3">
        <a:tint val="70000"/>
      </a:schemeClr>
    </dgm:linClrLst>
    <dgm:effectClrLst/>
    <dgm:txLinClrLst/>
    <dgm:txFillClrLst/>
    <dgm:txEffectClrLst/>
  </dgm:styleLbl>
  <dgm:styleLbl name="parChTrans2D4">
    <dgm:fillClrLst meth="repeat">
      <a:schemeClr val="accent3">
        <a:tint val="50000"/>
      </a:schemeClr>
    </dgm:fillClrLst>
    <dgm:linClrLst meth="repeat">
      <a:schemeClr val="accent3">
        <a:tint val="50000"/>
      </a:schemeClr>
    </dgm:linClrLst>
    <dgm:effectClrLst/>
    <dgm:txLinClrLst/>
    <dgm:txFillClrLst meth="repeat">
      <a:schemeClr val="dk1"/>
    </dgm:txFillClrLst>
    <dgm:txEffectClrLst/>
  </dgm:styleLbl>
  <dgm:styleLbl name="parChTrans1D1">
    <dgm:fillClrLst meth="repeat">
      <a:schemeClr val="accent3">
        <a:shade val="80000"/>
      </a:schemeClr>
    </dgm:fillClrLst>
    <dgm:linClrLst meth="repeat">
      <a:schemeClr val="accent3">
        <a:shade val="80000"/>
      </a:schemeClr>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3">
        <a:tint val="90000"/>
      </a:schemeClr>
    </dgm:linClrLst>
    <dgm:effectClrLst/>
    <dgm:txLinClrLst/>
    <dgm:txFillClrLst meth="repeat">
      <a:schemeClr val="tx1"/>
    </dgm:txFillClrLst>
    <dgm:txEffectClrLst/>
  </dgm:styleLbl>
  <dgm:styleLbl name="parChTrans1D3">
    <dgm:fillClrLst meth="repeat">
      <a:schemeClr val="accent3">
        <a:tint val="70000"/>
      </a:schemeClr>
    </dgm:fillClrLst>
    <dgm:linClrLst meth="repeat">
      <a:schemeClr val="accent3">
        <a:tint val="70000"/>
      </a:schemeClr>
    </dgm:linClrLst>
    <dgm:effectClrLst/>
    <dgm:txLinClrLst/>
    <dgm:txFillClrLst meth="repeat">
      <a:schemeClr val="tx1"/>
    </dgm:txFillClrLst>
    <dgm:txEffectClrLst/>
  </dgm:styleLbl>
  <dgm:styleLbl name="parChTrans1D4">
    <dgm:fillClrLst meth="repeat">
      <a:schemeClr val="accent3">
        <a:tint val="50000"/>
      </a:schemeClr>
    </dgm:fillClrLst>
    <dgm:linClrLst meth="repeat">
      <a:schemeClr val="accent3">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3">
        <a:shade val="50000"/>
      </a:schemeClr>
      <a:schemeClr val="accent3">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3">
        <a:shade val="50000"/>
      </a:schemeClr>
      <a:schemeClr val="accent3">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3">
        <a:shade val="50000"/>
      </a:schemeClr>
      <a:schemeClr val="accent3">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3">
        <a:shade val="50000"/>
      </a:schemeClr>
      <a:schemeClr val="accent3">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3">
        <a:shade val="50000"/>
      </a:schemeClr>
      <a:schemeClr val="accent3">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55000"/>
      </a:schemeClr>
    </dgm:fillClrLst>
    <dgm:linClrLst meth="repeat">
      <a:schemeClr val="accent3">
        <a:alpha val="90000"/>
        <a:tint val="55000"/>
      </a:schemeClr>
    </dgm:linClrLst>
    <dgm:effectClrLst/>
    <dgm:txLinClrLst/>
    <dgm:txFillClrLst meth="repeat">
      <a:schemeClr val="dk1"/>
    </dgm:txFillClrLst>
    <dgm:txEffectClrLst/>
  </dgm:styleLbl>
  <dgm:styleLbl name="alignAccFollowNode1">
    <dgm:fillClrLst meth="repeat">
      <a:schemeClr val="accent3">
        <a:alpha val="90000"/>
        <a:tint val="55000"/>
      </a:schemeClr>
    </dgm:fillClrLst>
    <dgm:linClrLst meth="repeat">
      <a:schemeClr val="accent3">
        <a:alpha val="90000"/>
        <a:tint val="55000"/>
      </a:schemeClr>
    </dgm:linClrLst>
    <dgm:effectClrLst/>
    <dgm:txLinClrLst/>
    <dgm:txFillClrLst meth="repeat">
      <a:schemeClr val="dk1"/>
    </dgm:txFillClrLst>
    <dgm:txEffectClrLst/>
  </dgm:styleLbl>
  <dgm:styleLbl name="bgAccFollowNode1">
    <dgm:fillClrLst meth="repeat">
      <a:schemeClr val="accent3">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a:tint val="50000"/>
      </a:schemeClr>
    </dgm:linClrLst>
    <dgm:effectClrLst/>
    <dgm:txLinClrLst/>
    <dgm:txFillClrLst meth="repeat">
      <a:schemeClr val="dk1"/>
    </dgm:txFillClrLst>
    <dgm:txEffectClrLst/>
  </dgm:styleLbl>
  <dgm:styleLbl name="bgShp">
    <dgm:fillClrLst meth="repeat">
      <a:schemeClr val="accent3">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3">
        <a:tint val="50000"/>
        <a:alpha val="55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accent5_3">
  <dgm:title val=""/>
  <dgm:desc val=""/>
  <dgm:catLst>
    <dgm:cat type="accent5" pri="11300"/>
  </dgm:catLst>
  <dgm:styleLbl name="node0">
    <dgm:fillClrLst meth="repeat">
      <a:schemeClr val="accent5">
        <a:shade val="80000"/>
      </a:schemeClr>
    </dgm:fillClrLst>
    <dgm:linClrLst meth="repeat">
      <a:schemeClr val="lt1"/>
    </dgm:linClrLst>
    <dgm:effectClrLst/>
    <dgm:txLinClrLst/>
    <dgm:txFillClrLst/>
    <dgm:txEffectClrLst/>
  </dgm:styleLbl>
  <dgm:styleLbl name="node1">
    <dgm:fillClrLst>
      <a:schemeClr val="accent5">
        <a:shade val="80000"/>
      </a:schemeClr>
      <a:schemeClr val="accent5">
        <a:tint val="70000"/>
      </a:schemeClr>
    </dgm:fillClrLst>
    <dgm:linClrLst meth="repeat">
      <a:schemeClr val="lt1"/>
    </dgm:linClrLst>
    <dgm:effectClrLst/>
    <dgm:txLinClrLst/>
    <dgm:txFillClrLst/>
    <dgm:txEffectClrLst/>
  </dgm:styleLbl>
  <dgm:styleLbl name="alignNode1">
    <dgm:fillClrLst>
      <a:schemeClr val="accent5">
        <a:shade val="80000"/>
      </a:schemeClr>
      <a:schemeClr val="accent5">
        <a:tint val="70000"/>
      </a:schemeClr>
    </dgm:fillClrLst>
    <dgm:linClrLst>
      <a:schemeClr val="accent5">
        <a:shade val="80000"/>
      </a:schemeClr>
      <a:schemeClr val="accent5">
        <a:tint val="70000"/>
      </a:schemeClr>
    </dgm:linClrLst>
    <dgm:effectClrLst/>
    <dgm:txLinClrLst/>
    <dgm:txFillClrLst/>
    <dgm:txEffectClrLst/>
  </dgm:styleLbl>
  <dgm:styleLbl name="lnNode1">
    <dgm:fillClrLst>
      <a:schemeClr val="accent5">
        <a:shade val="80000"/>
      </a:schemeClr>
      <a:schemeClr val="accent5">
        <a:tint val="70000"/>
      </a:schemeClr>
    </dgm:fillClrLst>
    <dgm:linClrLst meth="repeat">
      <a:schemeClr val="lt1"/>
    </dgm:linClrLst>
    <dgm:effectClrLst/>
    <dgm:txLinClrLst/>
    <dgm:txFillClrLst/>
    <dgm:txEffectClrLst/>
  </dgm:styleLbl>
  <dgm:styleLbl name="vennNode1">
    <dgm:fillClrLst>
      <a:schemeClr val="accent5">
        <a:shade val="80000"/>
        <a:alpha val="50000"/>
      </a:schemeClr>
      <a:schemeClr val="accent5">
        <a:tint val="70000"/>
        <a:alpha val="50000"/>
      </a:schemeClr>
    </dgm:fillClrLst>
    <dgm:linClrLst meth="repeat">
      <a:schemeClr val="lt1"/>
    </dgm:linClrLst>
    <dgm:effectClrLst/>
    <dgm:txLinClrLst/>
    <dgm:txFillClrLst/>
    <dgm:txEffectClrLst/>
  </dgm:styleLbl>
  <dgm:styleLbl name="node2">
    <dgm:fillClrLst>
      <a:schemeClr val="accent5">
        <a:tint val="99000"/>
      </a:schemeClr>
    </dgm:fillClrLst>
    <dgm:linClrLst meth="repeat">
      <a:schemeClr val="lt1"/>
    </dgm:linClrLst>
    <dgm:effectClrLst/>
    <dgm:txLinClrLst/>
    <dgm:txFillClrLst/>
    <dgm:txEffectClrLst/>
  </dgm:styleLbl>
  <dgm:styleLbl name="node3">
    <dgm:fillClrLst>
      <a:schemeClr val="accent5">
        <a:tint val="80000"/>
      </a:schemeClr>
    </dgm:fillClrLst>
    <dgm:linClrLst meth="repeat">
      <a:schemeClr val="lt1"/>
    </dgm:linClrLst>
    <dgm:effectClrLst/>
    <dgm:txLinClrLst/>
    <dgm:txFillClrLst/>
    <dgm:txEffectClrLst/>
  </dgm:styleLbl>
  <dgm:styleLbl name="node4">
    <dgm:fillClrLst>
      <a:schemeClr val="accent5">
        <a:tint val="70000"/>
      </a:schemeClr>
    </dgm:fillClrLst>
    <dgm:linClrLst meth="repeat">
      <a:schemeClr val="lt1"/>
    </dgm:linClrLst>
    <dgm:effectClrLst/>
    <dgm:txLinClrLst/>
    <dgm:txFillClrLst/>
    <dgm:txEffectClrLst/>
  </dgm:styleLbl>
  <dgm:styleLbl name="fgImgPlace1">
    <dgm:fillClrLst>
      <a:schemeClr val="accent5">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hade val="90000"/>
      </a:schemeClr>
      <a:schemeClr val="accent5">
        <a:tint val="70000"/>
      </a:schemeClr>
    </dgm:fillClrLst>
    <dgm:linClrLst>
      <a:schemeClr val="accent5">
        <a:shade val="90000"/>
      </a:schemeClr>
      <a:schemeClr val="accent5">
        <a:tint val="70000"/>
      </a:schemeClr>
    </dgm:linClrLst>
    <dgm:effectClrLst/>
    <dgm:txLinClrLst/>
    <dgm:txFillClrLst/>
    <dgm:txEffectClrLst/>
  </dgm:styleLbl>
  <dgm:styleLbl name="fgSibTrans2D1">
    <dgm:fillClrLst>
      <a:schemeClr val="accent5">
        <a:shade val="90000"/>
      </a:schemeClr>
      <a:schemeClr val="accent5">
        <a:tint val="70000"/>
      </a:schemeClr>
    </dgm:fillClrLst>
    <dgm:linClrLst>
      <a:schemeClr val="accent5">
        <a:shade val="90000"/>
      </a:schemeClr>
      <a:schemeClr val="accent5">
        <a:tint val="70000"/>
      </a:schemeClr>
    </dgm:linClrLst>
    <dgm:effectClrLst/>
    <dgm:txLinClrLst/>
    <dgm:txFillClrLst meth="repeat">
      <a:schemeClr val="lt1"/>
    </dgm:txFillClrLst>
    <dgm:txEffectClrLst/>
  </dgm:styleLbl>
  <dgm:styleLbl name="bgSibTrans2D1">
    <dgm:fillClrLst>
      <a:schemeClr val="accent5">
        <a:shade val="90000"/>
      </a:schemeClr>
      <a:schemeClr val="accent5">
        <a:tint val="70000"/>
      </a:schemeClr>
    </dgm:fillClrLst>
    <dgm:linClrLst>
      <a:schemeClr val="accent5">
        <a:shade val="90000"/>
      </a:schemeClr>
      <a:schemeClr val="accent5">
        <a:tint val="70000"/>
      </a:schemeClr>
    </dgm:linClrLst>
    <dgm:effectClrLst/>
    <dgm:txLinClrLst/>
    <dgm:txFillClrLst meth="repeat">
      <a:schemeClr val="lt1"/>
    </dgm:txFillClrLst>
    <dgm:txEffectClrLst/>
  </dgm:styleLbl>
  <dgm:styleLbl name="sibTrans1D1">
    <dgm:fillClrLst>
      <a:schemeClr val="accent5">
        <a:shade val="90000"/>
      </a:schemeClr>
      <a:schemeClr val="accent5">
        <a:tint val="70000"/>
      </a:schemeClr>
    </dgm:fillClrLst>
    <dgm:linClrLst>
      <a:schemeClr val="accent5">
        <a:shade val="90000"/>
      </a:schemeClr>
      <a:schemeClr val="accent5">
        <a:tint val="70000"/>
      </a:schemeClr>
    </dgm:linClrLst>
    <dgm:effectClrLst/>
    <dgm:txLinClrLst/>
    <dgm:txFillClrLst meth="repeat">
      <a:schemeClr val="tx1"/>
    </dgm:txFillClrLst>
    <dgm:txEffectClrLst/>
  </dgm:styleLbl>
  <dgm:styleLbl name="callout">
    <dgm:fillClrLst meth="repeat">
      <a:schemeClr val="accent5"/>
    </dgm:fillClrLst>
    <dgm:linClrLst meth="repeat">
      <a:schemeClr val="accent5"/>
    </dgm:linClrLst>
    <dgm:effectClrLst/>
    <dgm:txLinClrLst/>
    <dgm:txFillClrLst meth="repeat">
      <a:schemeClr val="tx1"/>
    </dgm:txFillClrLst>
    <dgm:txEffectClrLst/>
  </dgm:styleLbl>
  <dgm:styleLbl name="asst0">
    <dgm:fillClrLst meth="repeat">
      <a:schemeClr val="accent5">
        <a:shade val="80000"/>
      </a:schemeClr>
    </dgm:fillClrLst>
    <dgm:linClrLst meth="repeat">
      <a:schemeClr val="lt1"/>
    </dgm:linClrLst>
    <dgm:effectClrLst/>
    <dgm:txLinClrLst/>
    <dgm:txFillClrLst/>
    <dgm:txEffectClrLst/>
  </dgm:styleLbl>
  <dgm:styleLbl name="asst1">
    <dgm:fillClrLst meth="repeat">
      <a:schemeClr val="accent5">
        <a:shade val="80000"/>
      </a:schemeClr>
    </dgm:fillClrLst>
    <dgm:linClrLst meth="repeat">
      <a:schemeClr val="lt1"/>
    </dgm:linClrLst>
    <dgm:effectClrLst/>
    <dgm:txLinClrLst/>
    <dgm:txFillClrLst/>
    <dgm:txEffectClrLst/>
  </dgm:styleLbl>
  <dgm:styleLbl name="asst2">
    <dgm:fillClrLst>
      <a:schemeClr val="accent5">
        <a:tint val="99000"/>
      </a:schemeClr>
    </dgm:fillClrLst>
    <dgm:linClrLst meth="repeat">
      <a:schemeClr val="lt1"/>
    </dgm:linClrLst>
    <dgm:effectClrLst/>
    <dgm:txLinClrLst/>
    <dgm:txFillClrLst/>
    <dgm:txEffectClrLst/>
  </dgm:styleLbl>
  <dgm:styleLbl name="asst3">
    <dgm:fillClrLst>
      <a:schemeClr val="accent5">
        <a:tint val="80000"/>
      </a:schemeClr>
    </dgm:fillClrLst>
    <dgm:linClrLst meth="repeat">
      <a:schemeClr val="lt1"/>
    </dgm:linClrLst>
    <dgm:effectClrLst/>
    <dgm:txLinClrLst/>
    <dgm:txFillClrLst/>
    <dgm:txEffectClrLst/>
  </dgm:styleLbl>
  <dgm:styleLbl name="asst4">
    <dgm:fillClrLst>
      <a:schemeClr val="accent5">
        <a:tint val="70000"/>
      </a:schemeClr>
    </dgm:fillClrLst>
    <dgm:linClrLst meth="repeat">
      <a:schemeClr val="lt1"/>
    </dgm:linClrLst>
    <dgm:effectClrLst/>
    <dgm:txLinClrLst/>
    <dgm:txFillClrLst/>
    <dgm:txEffectClrLst/>
  </dgm:styleLbl>
  <dgm:styleLbl name="parChTrans2D1">
    <dgm:fillClrLst meth="repeat">
      <a:schemeClr val="accent5">
        <a:tint val="60000"/>
      </a:schemeClr>
    </dgm:fillClrLst>
    <dgm:linClrLst meth="repeat">
      <a:schemeClr val="accent5">
        <a:tint val="60000"/>
      </a:schemeClr>
    </dgm:linClrLst>
    <dgm:effectClrLst/>
    <dgm:txLinClrLst/>
    <dgm:txFillClrLst meth="repeat">
      <a:schemeClr val="lt1"/>
    </dgm:txFillClrLst>
    <dgm:txEffectClrLst/>
  </dgm:styleLbl>
  <dgm:styleLbl name="parChTrans2D2">
    <dgm:fillClrLst meth="repeat">
      <a:schemeClr val="accent5">
        <a:tint val="90000"/>
      </a:schemeClr>
    </dgm:fillClrLst>
    <dgm:linClrLst meth="repeat">
      <a:schemeClr val="accent5">
        <a:tint val="90000"/>
      </a:schemeClr>
    </dgm:linClrLst>
    <dgm:effectClrLst/>
    <dgm:txLinClrLst/>
    <dgm:txFillClrLst/>
    <dgm:txEffectClrLst/>
  </dgm:styleLbl>
  <dgm:styleLbl name="parChTrans2D3">
    <dgm:fillClrLst meth="repeat">
      <a:schemeClr val="accent5">
        <a:tint val="70000"/>
      </a:schemeClr>
    </dgm:fillClrLst>
    <dgm:linClrLst meth="repeat">
      <a:schemeClr val="accent5">
        <a:tint val="70000"/>
      </a:schemeClr>
    </dgm:linClrLst>
    <dgm:effectClrLst/>
    <dgm:txLinClrLst/>
    <dgm:txFillClrLst/>
    <dgm:txEffectClrLst/>
  </dgm:styleLbl>
  <dgm:styleLbl name="parChTrans2D4">
    <dgm:fillClrLst meth="repeat">
      <a:schemeClr val="accent5">
        <a:tint val="50000"/>
      </a:schemeClr>
    </dgm:fillClrLst>
    <dgm:linClrLst meth="repeat">
      <a:schemeClr val="accent5">
        <a:tint val="50000"/>
      </a:schemeClr>
    </dgm:linClrLst>
    <dgm:effectClrLst/>
    <dgm:txLinClrLst/>
    <dgm:txFillClrLst meth="repeat">
      <a:schemeClr val="lt1"/>
    </dgm:txFillClrLst>
    <dgm:txEffectClrLst/>
  </dgm:styleLbl>
  <dgm:styleLbl name="parChTrans1D1">
    <dgm:fillClrLst meth="repeat">
      <a:schemeClr val="accent5">
        <a:shade val="80000"/>
      </a:schemeClr>
    </dgm:fillClrLst>
    <dgm:linClrLst meth="repeat">
      <a:schemeClr val="accent5">
        <a:shade val="80000"/>
      </a:schemeClr>
    </dgm:linClrLst>
    <dgm:effectClrLst/>
    <dgm:txLinClrLst/>
    <dgm:txFillClrLst meth="repeat">
      <a:schemeClr val="tx1"/>
    </dgm:txFillClrLst>
    <dgm:txEffectClrLst/>
  </dgm:styleLbl>
  <dgm:styleLbl name="parChTrans1D2">
    <dgm:fillClrLst meth="repeat">
      <a:schemeClr val="accent5">
        <a:tint val="99000"/>
      </a:schemeClr>
    </dgm:fillClrLst>
    <dgm:linClrLst meth="repeat">
      <a:schemeClr val="accent5">
        <a:tint val="99000"/>
      </a:schemeClr>
    </dgm:linClrLst>
    <dgm:effectClrLst/>
    <dgm:txLinClrLst/>
    <dgm:txFillClrLst meth="repeat">
      <a:schemeClr val="tx1"/>
    </dgm:txFillClrLst>
    <dgm:txEffectClrLst/>
  </dgm:styleLbl>
  <dgm:styleLbl name="parChTrans1D3">
    <dgm:fillClrLst meth="repeat">
      <a:schemeClr val="accent5">
        <a:tint val="80000"/>
      </a:schemeClr>
    </dgm:fillClrLst>
    <dgm:linClrLst meth="repeat">
      <a:schemeClr val="accent5">
        <a:tint val="80000"/>
      </a:schemeClr>
    </dgm:linClrLst>
    <dgm:effectClrLst/>
    <dgm:txLinClrLst/>
    <dgm:txFillClrLst meth="repeat">
      <a:schemeClr val="tx1"/>
    </dgm:txFillClrLst>
    <dgm:txEffectClrLst/>
  </dgm:styleLbl>
  <dgm:styleLbl name="parChTrans1D4">
    <dgm:fillClrLst meth="repeat">
      <a:schemeClr val="accent5">
        <a:tint val="70000"/>
      </a:schemeClr>
    </dgm:fillClrLst>
    <dgm:linClrLst meth="repeat">
      <a:schemeClr val="accent5">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hade val="80000"/>
      </a:schemeClr>
      <a:schemeClr val="accent5">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hade val="80000"/>
      </a:schemeClr>
      <a:schemeClr val="accent5">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hade val="80000"/>
      </a:schemeClr>
      <a:schemeClr val="accent5">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hade val="80000"/>
      </a:schemeClr>
      <a:schemeClr val="accent5">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5">
        <a:shade val="80000"/>
      </a:schemeClr>
      <a:schemeClr val="accent5">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5"/>
    </dgm:linClrLst>
    <dgm:effectClrLst/>
    <dgm:txLinClrLst/>
    <dgm:txFillClrLst meth="repeat">
      <a:schemeClr val="dk1"/>
    </dgm:txFillClrLst>
    <dgm:txEffectClrLst/>
  </dgm:styleLbl>
  <dgm:styleLbl name="solidBgAcc1">
    <dgm:fillClrLst meth="repeat">
      <a:schemeClr val="lt1"/>
    </dgm:fillClrLst>
    <dgm:linClrLst meth="repeat">
      <a:schemeClr val="accent5"/>
    </dgm:linClrLst>
    <dgm:effectClrLst/>
    <dgm:txLinClrLst/>
    <dgm:txFillClrLst meth="repeat">
      <a:schemeClr val="dk1"/>
    </dgm:txFillClrLst>
    <dgm:txEffectClrLst/>
  </dgm:styleLbl>
  <dgm:styleLbl name="fg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align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bgAccFollowNode1">
    <dgm:fillClrLst meth="repeat">
      <a:schemeClr val="accent5">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5">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5">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5">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5">
        <a:tint val="70000"/>
      </a:schemeClr>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3.xml><?xml version="1.0" encoding="utf-8"?>
<dgm:colorsDef xmlns:dgm="http://schemas.openxmlformats.org/drawingml/2006/diagram" xmlns:a="http://schemas.openxmlformats.org/drawingml/2006/main" uniqueId="urn:microsoft.com/office/officeart/2005/8/colors/accent5_3">
  <dgm:title val=""/>
  <dgm:desc val=""/>
  <dgm:catLst>
    <dgm:cat type="accent5" pri="11300"/>
  </dgm:catLst>
  <dgm:styleLbl name="node0">
    <dgm:fillClrLst meth="repeat">
      <a:schemeClr val="accent5">
        <a:shade val="80000"/>
      </a:schemeClr>
    </dgm:fillClrLst>
    <dgm:linClrLst meth="repeat">
      <a:schemeClr val="lt1"/>
    </dgm:linClrLst>
    <dgm:effectClrLst/>
    <dgm:txLinClrLst/>
    <dgm:txFillClrLst/>
    <dgm:txEffectClrLst/>
  </dgm:styleLbl>
  <dgm:styleLbl name="node1">
    <dgm:fillClrLst>
      <a:schemeClr val="accent5">
        <a:shade val="80000"/>
      </a:schemeClr>
      <a:schemeClr val="accent5">
        <a:tint val="70000"/>
      </a:schemeClr>
    </dgm:fillClrLst>
    <dgm:linClrLst meth="repeat">
      <a:schemeClr val="lt1"/>
    </dgm:linClrLst>
    <dgm:effectClrLst/>
    <dgm:txLinClrLst/>
    <dgm:txFillClrLst/>
    <dgm:txEffectClrLst/>
  </dgm:styleLbl>
  <dgm:styleLbl name="alignNode1">
    <dgm:fillClrLst>
      <a:schemeClr val="accent5">
        <a:shade val="80000"/>
      </a:schemeClr>
      <a:schemeClr val="accent5">
        <a:tint val="70000"/>
      </a:schemeClr>
    </dgm:fillClrLst>
    <dgm:linClrLst>
      <a:schemeClr val="accent5">
        <a:shade val="80000"/>
      </a:schemeClr>
      <a:schemeClr val="accent5">
        <a:tint val="70000"/>
      </a:schemeClr>
    </dgm:linClrLst>
    <dgm:effectClrLst/>
    <dgm:txLinClrLst/>
    <dgm:txFillClrLst/>
    <dgm:txEffectClrLst/>
  </dgm:styleLbl>
  <dgm:styleLbl name="lnNode1">
    <dgm:fillClrLst>
      <a:schemeClr val="accent5">
        <a:shade val="80000"/>
      </a:schemeClr>
      <a:schemeClr val="accent5">
        <a:tint val="70000"/>
      </a:schemeClr>
    </dgm:fillClrLst>
    <dgm:linClrLst meth="repeat">
      <a:schemeClr val="lt1"/>
    </dgm:linClrLst>
    <dgm:effectClrLst/>
    <dgm:txLinClrLst/>
    <dgm:txFillClrLst/>
    <dgm:txEffectClrLst/>
  </dgm:styleLbl>
  <dgm:styleLbl name="vennNode1">
    <dgm:fillClrLst>
      <a:schemeClr val="accent5">
        <a:shade val="80000"/>
        <a:alpha val="50000"/>
      </a:schemeClr>
      <a:schemeClr val="accent5">
        <a:tint val="70000"/>
        <a:alpha val="50000"/>
      </a:schemeClr>
    </dgm:fillClrLst>
    <dgm:linClrLst meth="repeat">
      <a:schemeClr val="lt1"/>
    </dgm:linClrLst>
    <dgm:effectClrLst/>
    <dgm:txLinClrLst/>
    <dgm:txFillClrLst/>
    <dgm:txEffectClrLst/>
  </dgm:styleLbl>
  <dgm:styleLbl name="node2">
    <dgm:fillClrLst>
      <a:schemeClr val="accent5">
        <a:tint val="99000"/>
      </a:schemeClr>
    </dgm:fillClrLst>
    <dgm:linClrLst meth="repeat">
      <a:schemeClr val="lt1"/>
    </dgm:linClrLst>
    <dgm:effectClrLst/>
    <dgm:txLinClrLst/>
    <dgm:txFillClrLst/>
    <dgm:txEffectClrLst/>
  </dgm:styleLbl>
  <dgm:styleLbl name="node3">
    <dgm:fillClrLst>
      <a:schemeClr val="accent5">
        <a:tint val="80000"/>
      </a:schemeClr>
    </dgm:fillClrLst>
    <dgm:linClrLst meth="repeat">
      <a:schemeClr val="lt1"/>
    </dgm:linClrLst>
    <dgm:effectClrLst/>
    <dgm:txLinClrLst/>
    <dgm:txFillClrLst/>
    <dgm:txEffectClrLst/>
  </dgm:styleLbl>
  <dgm:styleLbl name="node4">
    <dgm:fillClrLst>
      <a:schemeClr val="accent5">
        <a:tint val="70000"/>
      </a:schemeClr>
    </dgm:fillClrLst>
    <dgm:linClrLst meth="repeat">
      <a:schemeClr val="lt1"/>
    </dgm:linClrLst>
    <dgm:effectClrLst/>
    <dgm:txLinClrLst/>
    <dgm:txFillClrLst/>
    <dgm:txEffectClrLst/>
  </dgm:styleLbl>
  <dgm:styleLbl name="fgImgPlace1">
    <dgm:fillClrLst>
      <a:schemeClr val="accent5">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hade val="90000"/>
      </a:schemeClr>
      <a:schemeClr val="accent5">
        <a:tint val="70000"/>
      </a:schemeClr>
    </dgm:fillClrLst>
    <dgm:linClrLst>
      <a:schemeClr val="accent5">
        <a:shade val="90000"/>
      </a:schemeClr>
      <a:schemeClr val="accent5">
        <a:tint val="70000"/>
      </a:schemeClr>
    </dgm:linClrLst>
    <dgm:effectClrLst/>
    <dgm:txLinClrLst/>
    <dgm:txFillClrLst/>
    <dgm:txEffectClrLst/>
  </dgm:styleLbl>
  <dgm:styleLbl name="fgSibTrans2D1">
    <dgm:fillClrLst>
      <a:schemeClr val="accent5">
        <a:shade val="90000"/>
      </a:schemeClr>
      <a:schemeClr val="accent5">
        <a:tint val="70000"/>
      </a:schemeClr>
    </dgm:fillClrLst>
    <dgm:linClrLst>
      <a:schemeClr val="accent5">
        <a:shade val="90000"/>
      </a:schemeClr>
      <a:schemeClr val="accent5">
        <a:tint val="70000"/>
      </a:schemeClr>
    </dgm:linClrLst>
    <dgm:effectClrLst/>
    <dgm:txLinClrLst/>
    <dgm:txFillClrLst meth="repeat">
      <a:schemeClr val="lt1"/>
    </dgm:txFillClrLst>
    <dgm:txEffectClrLst/>
  </dgm:styleLbl>
  <dgm:styleLbl name="bgSibTrans2D1">
    <dgm:fillClrLst>
      <a:schemeClr val="accent5">
        <a:shade val="90000"/>
      </a:schemeClr>
      <a:schemeClr val="accent5">
        <a:tint val="70000"/>
      </a:schemeClr>
    </dgm:fillClrLst>
    <dgm:linClrLst>
      <a:schemeClr val="accent5">
        <a:shade val="90000"/>
      </a:schemeClr>
      <a:schemeClr val="accent5">
        <a:tint val="70000"/>
      </a:schemeClr>
    </dgm:linClrLst>
    <dgm:effectClrLst/>
    <dgm:txLinClrLst/>
    <dgm:txFillClrLst meth="repeat">
      <a:schemeClr val="lt1"/>
    </dgm:txFillClrLst>
    <dgm:txEffectClrLst/>
  </dgm:styleLbl>
  <dgm:styleLbl name="sibTrans1D1">
    <dgm:fillClrLst>
      <a:schemeClr val="accent5">
        <a:shade val="90000"/>
      </a:schemeClr>
      <a:schemeClr val="accent5">
        <a:tint val="70000"/>
      </a:schemeClr>
    </dgm:fillClrLst>
    <dgm:linClrLst>
      <a:schemeClr val="accent5">
        <a:shade val="90000"/>
      </a:schemeClr>
      <a:schemeClr val="accent5">
        <a:tint val="70000"/>
      </a:schemeClr>
    </dgm:linClrLst>
    <dgm:effectClrLst/>
    <dgm:txLinClrLst/>
    <dgm:txFillClrLst meth="repeat">
      <a:schemeClr val="tx1"/>
    </dgm:txFillClrLst>
    <dgm:txEffectClrLst/>
  </dgm:styleLbl>
  <dgm:styleLbl name="callout">
    <dgm:fillClrLst meth="repeat">
      <a:schemeClr val="accent5"/>
    </dgm:fillClrLst>
    <dgm:linClrLst meth="repeat">
      <a:schemeClr val="accent5"/>
    </dgm:linClrLst>
    <dgm:effectClrLst/>
    <dgm:txLinClrLst/>
    <dgm:txFillClrLst meth="repeat">
      <a:schemeClr val="tx1"/>
    </dgm:txFillClrLst>
    <dgm:txEffectClrLst/>
  </dgm:styleLbl>
  <dgm:styleLbl name="asst0">
    <dgm:fillClrLst meth="repeat">
      <a:schemeClr val="accent5">
        <a:shade val="80000"/>
      </a:schemeClr>
    </dgm:fillClrLst>
    <dgm:linClrLst meth="repeat">
      <a:schemeClr val="lt1"/>
    </dgm:linClrLst>
    <dgm:effectClrLst/>
    <dgm:txLinClrLst/>
    <dgm:txFillClrLst/>
    <dgm:txEffectClrLst/>
  </dgm:styleLbl>
  <dgm:styleLbl name="asst1">
    <dgm:fillClrLst meth="repeat">
      <a:schemeClr val="accent5">
        <a:shade val="80000"/>
      </a:schemeClr>
    </dgm:fillClrLst>
    <dgm:linClrLst meth="repeat">
      <a:schemeClr val="lt1"/>
    </dgm:linClrLst>
    <dgm:effectClrLst/>
    <dgm:txLinClrLst/>
    <dgm:txFillClrLst/>
    <dgm:txEffectClrLst/>
  </dgm:styleLbl>
  <dgm:styleLbl name="asst2">
    <dgm:fillClrLst>
      <a:schemeClr val="accent5">
        <a:tint val="99000"/>
      </a:schemeClr>
    </dgm:fillClrLst>
    <dgm:linClrLst meth="repeat">
      <a:schemeClr val="lt1"/>
    </dgm:linClrLst>
    <dgm:effectClrLst/>
    <dgm:txLinClrLst/>
    <dgm:txFillClrLst/>
    <dgm:txEffectClrLst/>
  </dgm:styleLbl>
  <dgm:styleLbl name="asst3">
    <dgm:fillClrLst>
      <a:schemeClr val="accent5">
        <a:tint val="80000"/>
      </a:schemeClr>
    </dgm:fillClrLst>
    <dgm:linClrLst meth="repeat">
      <a:schemeClr val="lt1"/>
    </dgm:linClrLst>
    <dgm:effectClrLst/>
    <dgm:txLinClrLst/>
    <dgm:txFillClrLst/>
    <dgm:txEffectClrLst/>
  </dgm:styleLbl>
  <dgm:styleLbl name="asst4">
    <dgm:fillClrLst>
      <a:schemeClr val="accent5">
        <a:tint val="70000"/>
      </a:schemeClr>
    </dgm:fillClrLst>
    <dgm:linClrLst meth="repeat">
      <a:schemeClr val="lt1"/>
    </dgm:linClrLst>
    <dgm:effectClrLst/>
    <dgm:txLinClrLst/>
    <dgm:txFillClrLst/>
    <dgm:txEffectClrLst/>
  </dgm:styleLbl>
  <dgm:styleLbl name="parChTrans2D1">
    <dgm:fillClrLst meth="repeat">
      <a:schemeClr val="accent5">
        <a:tint val="60000"/>
      </a:schemeClr>
    </dgm:fillClrLst>
    <dgm:linClrLst meth="repeat">
      <a:schemeClr val="accent5">
        <a:tint val="60000"/>
      </a:schemeClr>
    </dgm:linClrLst>
    <dgm:effectClrLst/>
    <dgm:txLinClrLst/>
    <dgm:txFillClrLst meth="repeat">
      <a:schemeClr val="lt1"/>
    </dgm:txFillClrLst>
    <dgm:txEffectClrLst/>
  </dgm:styleLbl>
  <dgm:styleLbl name="parChTrans2D2">
    <dgm:fillClrLst meth="repeat">
      <a:schemeClr val="accent5">
        <a:tint val="90000"/>
      </a:schemeClr>
    </dgm:fillClrLst>
    <dgm:linClrLst meth="repeat">
      <a:schemeClr val="accent5">
        <a:tint val="90000"/>
      </a:schemeClr>
    </dgm:linClrLst>
    <dgm:effectClrLst/>
    <dgm:txLinClrLst/>
    <dgm:txFillClrLst/>
    <dgm:txEffectClrLst/>
  </dgm:styleLbl>
  <dgm:styleLbl name="parChTrans2D3">
    <dgm:fillClrLst meth="repeat">
      <a:schemeClr val="accent5">
        <a:tint val="70000"/>
      </a:schemeClr>
    </dgm:fillClrLst>
    <dgm:linClrLst meth="repeat">
      <a:schemeClr val="accent5">
        <a:tint val="70000"/>
      </a:schemeClr>
    </dgm:linClrLst>
    <dgm:effectClrLst/>
    <dgm:txLinClrLst/>
    <dgm:txFillClrLst/>
    <dgm:txEffectClrLst/>
  </dgm:styleLbl>
  <dgm:styleLbl name="parChTrans2D4">
    <dgm:fillClrLst meth="repeat">
      <a:schemeClr val="accent5">
        <a:tint val="50000"/>
      </a:schemeClr>
    </dgm:fillClrLst>
    <dgm:linClrLst meth="repeat">
      <a:schemeClr val="accent5">
        <a:tint val="50000"/>
      </a:schemeClr>
    </dgm:linClrLst>
    <dgm:effectClrLst/>
    <dgm:txLinClrLst/>
    <dgm:txFillClrLst meth="repeat">
      <a:schemeClr val="lt1"/>
    </dgm:txFillClrLst>
    <dgm:txEffectClrLst/>
  </dgm:styleLbl>
  <dgm:styleLbl name="parChTrans1D1">
    <dgm:fillClrLst meth="repeat">
      <a:schemeClr val="accent5">
        <a:shade val="80000"/>
      </a:schemeClr>
    </dgm:fillClrLst>
    <dgm:linClrLst meth="repeat">
      <a:schemeClr val="accent5">
        <a:shade val="80000"/>
      </a:schemeClr>
    </dgm:linClrLst>
    <dgm:effectClrLst/>
    <dgm:txLinClrLst/>
    <dgm:txFillClrLst meth="repeat">
      <a:schemeClr val="tx1"/>
    </dgm:txFillClrLst>
    <dgm:txEffectClrLst/>
  </dgm:styleLbl>
  <dgm:styleLbl name="parChTrans1D2">
    <dgm:fillClrLst meth="repeat">
      <a:schemeClr val="accent5">
        <a:tint val="99000"/>
      </a:schemeClr>
    </dgm:fillClrLst>
    <dgm:linClrLst meth="repeat">
      <a:schemeClr val="accent5">
        <a:tint val="99000"/>
      </a:schemeClr>
    </dgm:linClrLst>
    <dgm:effectClrLst/>
    <dgm:txLinClrLst/>
    <dgm:txFillClrLst meth="repeat">
      <a:schemeClr val="tx1"/>
    </dgm:txFillClrLst>
    <dgm:txEffectClrLst/>
  </dgm:styleLbl>
  <dgm:styleLbl name="parChTrans1D3">
    <dgm:fillClrLst meth="repeat">
      <a:schemeClr val="accent5">
        <a:tint val="80000"/>
      </a:schemeClr>
    </dgm:fillClrLst>
    <dgm:linClrLst meth="repeat">
      <a:schemeClr val="accent5">
        <a:tint val="80000"/>
      </a:schemeClr>
    </dgm:linClrLst>
    <dgm:effectClrLst/>
    <dgm:txLinClrLst/>
    <dgm:txFillClrLst meth="repeat">
      <a:schemeClr val="tx1"/>
    </dgm:txFillClrLst>
    <dgm:txEffectClrLst/>
  </dgm:styleLbl>
  <dgm:styleLbl name="parChTrans1D4">
    <dgm:fillClrLst meth="repeat">
      <a:schemeClr val="accent5">
        <a:tint val="70000"/>
      </a:schemeClr>
    </dgm:fillClrLst>
    <dgm:linClrLst meth="repeat">
      <a:schemeClr val="accent5">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hade val="80000"/>
      </a:schemeClr>
      <a:schemeClr val="accent5">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hade val="80000"/>
      </a:schemeClr>
      <a:schemeClr val="accent5">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hade val="80000"/>
      </a:schemeClr>
      <a:schemeClr val="accent5">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hade val="80000"/>
      </a:schemeClr>
      <a:schemeClr val="accent5">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5">
        <a:shade val="80000"/>
      </a:schemeClr>
      <a:schemeClr val="accent5">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5"/>
    </dgm:linClrLst>
    <dgm:effectClrLst/>
    <dgm:txLinClrLst/>
    <dgm:txFillClrLst meth="repeat">
      <a:schemeClr val="dk1"/>
    </dgm:txFillClrLst>
    <dgm:txEffectClrLst/>
  </dgm:styleLbl>
  <dgm:styleLbl name="solidBgAcc1">
    <dgm:fillClrLst meth="repeat">
      <a:schemeClr val="lt1"/>
    </dgm:fillClrLst>
    <dgm:linClrLst meth="repeat">
      <a:schemeClr val="accent5"/>
    </dgm:linClrLst>
    <dgm:effectClrLst/>
    <dgm:txLinClrLst/>
    <dgm:txFillClrLst meth="repeat">
      <a:schemeClr val="dk1"/>
    </dgm:txFillClrLst>
    <dgm:txEffectClrLst/>
  </dgm:styleLbl>
  <dgm:styleLbl name="fg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align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bgAccFollowNode1">
    <dgm:fillClrLst meth="repeat">
      <a:schemeClr val="accent5">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5">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5">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5">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5">
        <a:tint val="70000"/>
      </a:schemeClr>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4.xml><?xml version="1.0" encoding="utf-8"?>
<dgm:colorsDef xmlns:dgm="http://schemas.openxmlformats.org/drawingml/2006/diagram" xmlns:a="http://schemas.openxmlformats.org/drawingml/2006/main" uniqueId="urn:microsoft.com/office/officeart/2005/8/colors/accent5_4">
  <dgm:title val=""/>
  <dgm:desc val=""/>
  <dgm:catLst>
    <dgm:cat type="accent5" pri="11400"/>
  </dgm:catLst>
  <dgm:styleLbl name="node0">
    <dgm:fillClrLst meth="cycle">
      <a:schemeClr val="accent5">
        <a:shade val="60000"/>
      </a:schemeClr>
    </dgm:fillClrLst>
    <dgm:linClrLst meth="repeat">
      <a:schemeClr val="lt1"/>
    </dgm:linClrLst>
    <dgm:effectClrLst/>
    <dgm:txLinClrLst/>
    <dgm:txFillClrLst/>
    <dgm:txEffectClrLst/>
  </dgm:styleLbl>
  <dgm:styleLbl name="node1">
    <dgm:fillClrLst meth="cycle">
      <a:schemeClr val="accent5">
        <a:shade val="50000"/>
      </a:schemeClr>
      <a:schemeClr val="accent5">
        <a:tint val="55000"/>
      </a:schemeClr>
    </dgm:fillClrLst>
    <dgm:linClrLst meth="repeat">
      <a:schemeClr val="lt1"/>
    </dgm:linClrLst>
    <dgm:effectClrLst/>
    <dgm:txLinClrLst/>
    <dgm:txFillClrLst/>
    <dgm:txEffectClrLst/>
  </dgm:styleLbl>
  <dgm:styleLbl name="alignNode1">
    <dgm:fillClrLst meth="cycle">
      <a:schemeClr val="accent5">
        <a:shade val="50000"/>
      </a:schemeClr>
      <a:schemeClr val="accent5">
        <a:tint val="55000"/>
      </a:schemeClr>
    </dgm:fillClrLst>
    <dgm:linClrLst meth="cycle">
      <a:schemeClr val="accent5">
        <a:shade val="50000"/>
      </a:schemeClr>
      <a:schemeClr val="accent5">
        <a:tint val="55000"/>
      </a:schemeClr>
    </dgm:linClrLst>
    <dgm:effectClrLst/>
    <dgm:txLinClrLst/>
    <dgm:txFillClrLst/>
    <dgm:txEffectClrLst/>
  </dgm:styleLbl>
  <dgm:styleLbl name="lnNode1">
    <dgm:fillClrLst meth="cycle">
      <a:schemeClr val="accent5">
        <a:shade val="50000"/>
      </a:schemeClr>
      <a:schemeClr val="accent5">
        <a:tint val="55000"/>
      </a:schemeClr>
    </dgm:fillClrLst>
    <dgm:linClrLst meth="repeat">
      <a:schemeClr val="lt1"/>
    </dgm:linClrLst>
    <dgm:effectClrLst/>
    <dgm:txLinClrLst/>
    <dgm:txFillClrLst/>
    <dgm:txEffectClrLst/>
  </dgm:styleLbl>
  <dgm:styleLbl name="vennNode1">
    <dgm:fillClrLst meth="cycle">
      <a:schemeClr val="accent5">
        <a:shade val="80000"/>
        <a:alpha val="50000"/>
      </a:schemeClr>
      <a:schemeClr val="accent5">
        <a:tint val="50000"/>
        <a:alpha val="50000"/>
      </a:schemeClr>
    </dgm:fillClrLst>
    <dgm:linClrLst meth="repeat">
      <a:schemeClr val="lt1"/>
    </dgm:linClrLst>
    <dgm:effectClrLst/>
    <dgm:txLinClrLst/>
    <dgm:txFillClrLst/>
    <dgm:txEffectClrLst/>
  </dgm:styleLbl>
  <dgm:styleLbl name="node2">
    <dgm:fillClrLst>
      <a:schemeClr val="accent5">
        <a:shade val="80000"/>
      </a:schemeClr>
    </dgm:fillClrLst>
    <dgm:linClrLst meth="repeat">
      <a:schemeClr val="lt1"/>
    </dgm:linClrLst>
    <dgm:effectClrLst/>
    <dgm:txLinClrLst/>
    <dgm:txFillClrLst/>
    <dgm:txEffectClrLst/>
  </dgm:styleLbl>
  <dgm:styleLbl name="node3">
    <dgm:fillClrLst>
      <a:schemeClr val="accent5">
        <a:tint val="99000"/>
      </a:schemeClr>
    </dgm:fillClrLst>
    <dgm:linClrLst meth="repeat">
      <a:schemeClr val="lt1"/>
    </dgm:linClrLst>
    <dgm:effectClrLst/>
    <dgm:txLinClrLst/>
    <dgm:txFillClrLst/>
    <dgm:txEffectClrLst/>
  </dgm:styleLbl>
  <dgm:styleLbl name="node4">
    <dgm:fillClrLst>
      <a:schemeClr val="accent5">
        <a:tint val="70000"/>
      </a:schemeClr>
    </dgm:fillClrLst>
    <dgm:linClrLst meth="repeat">
      <a:schemeClr val="lt1"/>
    </dgm:linClrLst>
    <dgm:effectClrLst/>
    <dgm:txLinClrLst/>
    <dgm:txFillClrLst/>
    <dgm:txEffectClrLst/>
  </dgm:styleLbl>
  <dgm:styleLbl name="fgImgPlace1">
    <dgm:fillClrLst>
      <a:schemeClr val="accent5">
        <a:tint val="50000"/>
      </a:schemeClr>
      <a:schemeClr val="accent5">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5">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5">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5">
        <a:shade val="90000"/>
      </a:schemeClr>
      <a:schemeClr val="accent5">
        <a:tint val="50000"/>
      </a:schemeClr>
    </dgm:fillClrLst>
    <dgm:linClrLst meth="cycle">
      <a:schemeClr val="accent5">
        <a:shade val="90000"/>
      </a:schemeClr>
      <a:schemeClr val="accent5">
        <a:tint val="50000"/>
      </a:schemeClr>
    </dgm:linClrLst>
    <dgm:effectClrLst/>
    <dgm:txLinClrLst/>
    <dgm:txFillClrLst/>
    <dgm:txEffectClrLst/>
  </dgm:styleLbl>
  <dgm:styleLbl name="fgSibTrans2D1">
    <dgm:fillClrLst meth="cycle">
      <a:schemeClr val="accent5">
        <a:shade val="90000"/>
      </a:schemeClr>
      <a:schemeClr val="accent5">
        <a:tint val="50000"/>
      </a:schemeClr>
    </dgm:fillClrLst>
    <dgm:linClrLst meth="cycle">
      <a:schemeClr val="accent5">
        <a:shade val="90000"/>
      </a:schemeClr>
      <a:schemeClr val="accent5">
        <a:tint val="50000"/>
      </a:schemeClr>
    </dgm:linClrLst>
    <dgm:effectClrLst/>
    <dgm:txLinClrLst/>
    <dgm:txFillClrLst/>
    <dgm:txEffectClrLst/>
  </dgm:styleLbl>
  <dgm:styleLbl name="bgSibTrans2D1">
    <dgm:fillClrLst meth="cycle">
      <a:schemeClr val="accent5">
        <a:shade val="90000"/>
      </a:schemeClr>
      <a:schemeClr val="accent5">
        <a:tint val="50000"/>
      </a:schemeClr>
    </dgm:fillClrLst>
    <dgm:linClrLst meth="cycle">
      <a:schemeClr val="accent5">
        <a:shade val="90000"/>
      </a:schemeClr>
      <a:schemeClr val="accent5">
        <a:tint val="50000"/>
      </a:schemeClr>
    </dgm:linClrLst>
    <dgm:effectClrLst/>
    <dgm:txLinClrLst/>
    <dgm:txFillClrLst/>
    <dgm:txEffectClrLst/>
  </dgm:styleLbl>
  <dgm:styleLbl name="fgSibTrans2D1">
    <dgm:fillClrLst meth="cycle">
      <a:schemeClr val="accent5">
        <a:shade val="90000"/>
      </a:schemeClr>
      <a:schemeClr val="accent5">
        <a:tint val="50000"/>
      </a:schemeClr>
    </dgm:fillClrLst>
    <dgm:linClrLst meth="cycle">
      <a:schemeClr val="accent5">
        <a:shade val="90000"/>
      </a:schemeClr>
      <a:schemeClr val="accent5">
        <a:tint val="50000"/>
      </a:schemeClr>
    </dgm:linClrLst>
    <dgm:effectClrLst/>
    <dgm:txLinClrLst/>
    <dgm:txFillClrLst/>
    <dgm:txEffectClrLst/>
  </dgm:styleLbl>
  <dgm:styleLbl name="sibTrans1D1">
    <dgm:fillClrLst meth="cycle">
      <a:schemeClr val="accent5">
        <a:shade val="90000"/>
      </a:schemeClr>
      <a:schemeClr val="accent5">
        <a:tint val="50000"/>
      </a:schemeClr>
    </dgm:fillClrLst>
    <dgm:linClrLst meth="cycle">
      <a:schemeClr val="accent5">
        <a:shade val="90000"/>
      </a:schemeClr>
      <a:schemeClr val="accent5">
        <a:tint val="50000"/>
      </a:schemeClr>
    </dgm:linClrLst>
    <dgm:effectClrLst/>
    <dgm:txLinClrLst/>
    <dgm:txFillClrLst meth="repeat">
      <a:schemeClr val="tx1"/>
    </dgm:txFillClrLst>
    <dgm:txEffectClrLst/>
  </dgm:styleLbl>
  <dgm:styleLbl name="callout">
    <dgm:fillClrLst meth="repeat">
      <a:schemeClr val="accent5"/>
    </dgm:fillClrLst>
    <dgm:linClrLst meth="repeat">
      <a:schemeClr val="accent5"/>
    </dgm:linClrLst>
    <dgm:effectClrLst/>
    <dgm:txLinClrLst/>
    <dgm:txFillClrLst meth="repeat">
      <a:schemeClr val="tx1"/>
    </dgm:txFillClrLst>
    <dgm:txEffectClrLst/>
  </dgm:styleLbl>
  <dgm:styleLbl name="asst0">
    <dgm:fillClrLst meth="repeat">
      <a:schemeClr val="accent5">
        <a:shade val="80000"/>
      </a:schemeClr>
    </dgm:fillClrLst>
    <dgm:linClrLst meth="repeat">
      <a:schemeClr val="lt1"/>
    </dgm:linClrLst>
    <dgm:effectClrLst/>
    <dgm:txLinClrLst/>
    <dgm:txFillClrLst/>
    <dgm:txEffectClrLst/>
  </dgm:styleLbl>
  <dgm:styleLbl name="asst1">
    <dgm:fillClrLst meth="repeat">
      <a:schemeClr val="accent5">
        <a:shade val="80000"/>
      </a:schemeClr>
    </dgm:fillClrLst>
    <dgm:linClrLst meth="repeat">
      <a:schemeClr val="lt1"/>
    </dgm:linClrLst>
    <dgm:effectClrLst/>
    <dgm:txLinClrLst/>
    <dgm:txFillClrLst/>
    <dgm:txEffectClrLst/>
  </dgm:styleLbl>
  <dgm:styleLbl name="asst2">
    <dgm:fillClrLst>
      <a:schemeClr val="accent5">
        <a:tint val="90000"/>
      </a:schemeClr>
    </dgm:fillClrLst>
    <dgm:linClrLst meth="repeat">
      <a:schemeClr val="lt1"/>
    </dgm:linClrLst>
    <dgm:effectClrLst/>
    <dgm:txLinClrLst/>
    <dgm:txFillClrLst/>
    <dgm:txEffectClrLst/>
  </dgm:styleLbl>
  <dgm:styleLbl name="asst3">
    <dgm:fillClrLst>
      <a:schemeClr val="accent5">
        <a:tint val="70000"/>
      </a:schemeClr>
    </dgm:fillClrLst>
    <dgm:linClrLst meth="repeat">
      <a:schemeClr val="lt1"/>
    </dgm:linClrLst>
    <dgm:effectClrLst/>
    <dgm:txLinClrLst/>
    <dgm:txFillClrLst/>
    <dgm:txEffectClrLst/>
  </dgm:styleLbl>
  <dgm:styleLbl name="asst4">
    <dgm:fillClrLst>
      <a:schemeClr val="accent5">
        <a:tint val="50000"/>
      </a:schemeClr>
    </dgm:fillClrLst>
    <dgm:linClrLst meth="repeat">
      <a:schemeClr val="lt1"/>
    </dgm:linClrLst>
    <dgm:effectClrLst/>
    <dgm:txLinClrLst/>
    <dgm:txFillClrLst/>
    <dgm:txEffectClrLst/>
  </dgm:styleLbl>
  <dgm:styleLbl name="parChTrans2D1">
    <dgm:fillClrLst meth="repeat">
      <a:schemeClr val="accent5">
        <a:tint val="60000"/>
      </a:schemeClr>
    </dgm:fillClrLst>
    <dgm:linClrLst meth="repeat">
      <a:schemeClr val="accent5">
        <a:shade val="80000"/>
      </a:schemeClr>
    </dgm:linClrLst>
    <dgm:effectClrLst/>
    <dgm:txLinClrLst/>
    <dgm:txFillClrLst/>
    <dgm:txEffectClrLst/>
  </dgm:styleLbl>
  <dgm:styleLbl name="parChTrans2D2">
    <dgm:fillClrLst meth="repeat">
      <a:schemeClr val="accent5">
        <a:tint val="90000"/>
      </a:schemeClr>
    </dgm:fillClrLst>
    <dgm:linClrLst meth="repeat">
      <a:schemeClr val="accent5">
        <a:tint val="90000"/>
      </a:schemeClr>
    </dgm:linClrLst>
    <dgm:effectClrLst/>
    <dgm:txLinClrLst/>
    <dgm:txFillClrLst/>
    <dgm:txEffectClrLst/>
  </dgm:styleLbl>
  <dgm:styleLbl name="parChTrans2D3">
    <dgm:fillClrLst meth="repeat">
      <a:schemeClr val="accent5">
        <a:tint val="70000"/>
      </a:schemeClr>
    </dgm:fillClrLst>
    <dgm:linClrLst meth="repeat">
      <a:schemeClr val="accent5">
        <a:tint val="70000"/>
      </a:schemeClr>
    </dgm:linClrLst>
    <dgm:effectClrLst/>
    <dgm:txLinClrLst/>
    <dgm:txFillClrLst/>
    <dgm:txEffectClrLst/>
  </dgm:styleLbl>
  <dgm:styleLbl name="parChTrans2D4">
    <dgm:fillClrLst meth="repeat">
      <a:schemeClr val="accent5">
        <a:tint val="50000"/>
      </a:schemeClr>
    </dgm:fillClrLst>
    <dgm:linClrLst meth="repeat">
      <a:schemeClr val="accent5">
        <a:tint val="50000"/>
      </a:schemeClr>
    </dgm:linClrLst>
    <dgm:effectClrLst/>
    <dgm:txLinClrLst/>
    <dgm:txFillClrLst meth="repeat">
      <a:schemeClr val="dk1"/>
    </dgm:txFillClrLst>
    <dgm:txEffectClrLst/>
  </dgm:styleLbl>
  <dgm:styleLbl name="parChTrans1D1">
    <dgm:fillClrLst meth="repeat">
      <a:schemeClr val="accent5">
        <a:shade val="80000"/>
      </a:schemeClr>
    </dgm:fillClrLst>
    <dgm:linClrLst meth="repeat">
      <a:schemeClr val="accent5">
        <a:shade val="80000"/>
      </a:schemeClr>
    </dgm:linClrLst>
    <dgm:effectClrLst/>
    <dgm:txLinClrLst/>
    <dgm:txFillClrLst meth="repeat">
      <a:schemeClr val="tx1"/>
    </dgm:txFillClrLst>
    <dgm:txEffectClrLst/>
  </dgm:styleLbl>
  <dgm:styleLbl name="parChTrans1D2">
    <dgm:fillClrLst meth="repeat">
      <a:schemeClr val="accent5">
        <a:tint val="90000"/>
      </a:schemeClr>
    </dgm:fillClrLst>
    <dgm:linClrLst meth="repeat">
      <a:schemeClr val="accent5">
        <a:tint val="90000"/>
      </a:schemeClr>
    </dgm:linClrLst>
    <dgm:effectClrLst/>
    <dgm:txLinClrLst/>
    <dgm:txFillClrLst meth="repeat">
      <a:schemeClr val="tx1"/>
    </dgm:txFillClrLst>
    <dgm:txEffectClrLst/>
  </dgm:styleLbl>
  <dgm:styleLbl name="parChTrans1D3">
    <dgm:fillClrLst meth="repeat">
      <a:schemeClr val="accent5">
        <a:tint val="70000"/>
      </a:schemeClr>
    </dgm:fillClrLst>
    <dgm:linClrLst meth="repeat">
      <a:schemeClr val="accent5">
        <a:tint val="70000"/>
      </a:schemeClr>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5">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5">
        <a:shade val="50000"/>
      </a:schemeClr>
      <a:schemeClr val="accent5">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5">
        <a:shade val="50000"/>
      </a:schemeClr>
      <a:schemeClr val="accent5">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5">
        <a:shade val="50000"/>
      </a:schemeClr>
      <a:schemeClr val="accent5">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5">
        <a:shade val="50000"/>
      </a:schemeClr>
      <a:schemeClr val="accent5">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5">
        <a:shade val="50000"/>
      </a:schemeClr>
      <a:schemeClr val="accent5">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5"/>
    </dgm:linClrLst>
    <dgm:effectClrLst/>
    <dgm:txLinClrLst/>
    <dgm:txFillClrLst meth="repeat">
      <a:schemeClr val="dk1"/>
    </dgm:txFillClrLst>
    <dgm:txEffectClrLst/>
  </dgm:styleLbl>
  <dgm:styleLbl name="solidBgAcc1">
    <dgm:fillClrLst meth="repeat">
      <a:schemeClr val="lt1"/>
    </dgm:fillClrLst>
    <dgm:linClrLst meth="repeat">
      <a:schemeClr val="accent5"/>
    </dgm:linClrLst>
    <dgm:effectClrLst/>
    <dgm:txLinClrLst/>
    <dgm:txFillClrLst meth="repeat">
      <a:schemeClr val="dk1"/>
    </dgm:txFillClrLst>
    <dgm:txEffectClrLst/>
  </dgm:styleLbl>
  <dgm:styleLbl name="fgAccFollowNode1">
    <dgm:fillClrLst meth="repeat">
      <a:schemeClr val="accent5">
        <a:alpha val="90000"/>
        <a:tint val="55000"/>
      </a:schemeClr>
    </dgm:fillClrLst>
    <dgm:linClrLst meth="repeat">
      <a:schemeClr val="accent5">
        <a:alpha val="90000"/>
        <a:tint val="55000"/>
      </a:schemeClr>
    </dgm:linClrLst>
    <dgm:effectClrLst/>
    <dgm:txLinClrLst/>
    <dgm:txFillClrLst meth="repeat">
      <a:schemeClr val="dk1"/>
    </dgm:txFillClrLst>
    <dgm:txEffectClrLst/>
  </dgm:styleLbl>
  <dgm:styleLbl name="alignAccFollowNode1">
    <dgm:fillClrLst meth="repeat">
      <a:schemeClr val="accent5">
        <a:alpha val="90000"/>
        <a:tint val="55000"/>
      </a:schemeClr>
    </dgm:fillClrLst>
    <dgm:linClrLst meth="repeat">
      <a:schemeClr val="accent5">
        <a:alpha val="90000"/>
        <a:tint val="55000"/>
      </a:schemeClr>
    </dgm:linClrLst>
    <dgm:effectClrLst/>
    <dgm:txLinClrLst/>
    <dgm:txFillClrLst meth="repeat">
      <a:schemeClr val="dk1"/>
    </dgm:txFillClrLst>
    <dgm:txEffectClrLst/>
  </dgm:styleLbl>
  <dgm:styleLbl name="bgAccFollowNode1">
    <dgm:fillClrLst meth="repeat">
      <a:schemeClr val="accent5">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5">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5">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5">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5">
        <a:tint val="50000"/>
      </a:schemeClr>
    </dgm:linClrLst>
    <dgm:effectClrLst/>
    <dgm:txLinClrLst/>
    <dgm:txFillClrLst meth="repeat">
      <a:schemeClr val="dk1"/>
    </dgm:txFillClrLst>
    <dgm:txEffectClrLst/>
  </dgm:styleLbl>
  <dgm:styleLbl name="bgShp">
    <dgm:fillClrLst meth="repeat">
      <a:schemeClr val="accent5">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55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7.xml><?xml version="1.0" encoding="utf-8"?>
<dgm:colorsDef xmlns:dgm="http://schemas.openxmlformats.org/drawingml/2006/diagram" xmlns:a="http://schemas.openxmlformats.org/drawingml/2006/main" uniqueId="urn:microsoft.com/office/officeart/2005/8/colors/accent5_4">
  <dgm:title val=""/>
  <dgm:desc val=""/>
  <dgm:catLst>
    <dgm:cat type="accent5" pri="11400"/>
  </dgm:catLst>
  <dgm:styleLbl name="node0">
    <dgm:fillClrLst meth="cycle">
      <a:schemeClr val="accent5">
        <a:shade val="60000"/>
      </a:schemeClr>
    </dgm:fillClrLst>
    <dgm:linClrLst meth="repeat">
      <a:schemeClr val="lt1"/>
    </dgm:linClrLst>
    <dgm:effectClrLst/>
    <dgm:txLinClrLst/>
    <dgm:txFillClrLst/>
    <dgm:txEffectClrLst/>
  </dgm:styleLbl>
  <dgm:styleLbl name="node1">
    <dgm:fillClrLst meth="cycle">
      <a:schemeClr val="accent5">
        <a:shade val="50000"/>
      </a:schemeClr>
      <a:schemeClr val="accent5">
        <a:tint val="55000"/>
      </a:schemeClr>
    </dgm:fillClrLst>
    <dgm:linClrLst meth="repeat">
      <a:schemeClr val="lt1"/>
    </dgm:linClrLst>
    <dgm:effectClrLst/>
    <dgm:txLinClrLst/>
    <dgm:txFillClrLst/>
    <dgm:txEffectClrLst/>
  </dgm:styleLbl>
  <dgm:styleLbl name="alignNode1">
    <dgm:fillClrLst meth="cycle">
      <a:schemeClr val="accent5">
        <a:shade val="50000"/>
      </a:schemeClr>
      <a:schemeClr val="accent5">
        <a:tint val="55000"/>
      </a:schemeClr>
    </dgm:fillClrLst>
    <dgm:linClrLst meth="cycle">
      <a:schemeClr val="accent5">
        <a:shade val="50000"/>
      </a:schemeClr>
      <a:schemeClr val="accent5">
        <a:tint val="55000"/>
      </a:schemeClr>
    </dgm:linClrLst>
    <dgm:effectClrLst/>
    <dgm:txLinClrLst/>
    <dgm:txFillClrLst/>
    <dgm:txEffectClrLst/>
  </dgm:styleLbl>
  <dgm:styleLbl name="lnNode1">
    <dgm:fillClrLst meth="cycle">
      <a:schemeClr val="accent5">
        <a:shade val="50000"/>
      </a:schemeClr>
      <a:schemeClr val="accent5">
        <a:tint val="55000"/>
      </a:schemeClr>
    </dgm:fillClrLst>
    <dgm:linClrLst meth="repeat">
      <a:schemeClr val="lt1"/>
    </dgm:linClrLst>
    <dgm:effectClrLst/>
    <dgm:txLinClrLst/>
    <dgm:txFillClrLst/>
    <dgm:txEffectClrLst/>
  </dgm:styleLbl>
  <dgm:styleLbl name="vennNode1">
    <dgm:fillClrLst meth="cycle">
      <a:schemeClr val="accent5">
        <a:shade val="80000"/>
        <a:alpha val="50000"/>
      </a:schemeClr>
      <a:schemeClr val="accent5">
        <a:tint val="50000"/>
        <a:alpha val="50000"/>
      </a:schemeClr>
    </dgm:fillClrLst>
    <dgm:linClrLst meth="repeat">
      <a:schemeClr val="lt1"/>
    </dgm:linClrLst>
    <dgm:effectClrLst/>
    <dgm:txLinClrLst/>
    <dgm:txFillClrLst/>
    <dgm:txEffectClrLst/>
  </dgm:styleLbl>
  <dgm:styleLbl name="node2">
    <dgm:fillClrLst>
      <a:schemeClr val="accent5">
        <a:shade val="80000"/>
      </a:schemeClr>
    </dgm:fillClrLst>
    <dgm:linClrLst meth="repeat">
      <a:schemeClr val="lt1"/>
    </dgm:linClrLst>
    <dgm:effectClrLst/>
    <dgm:txLinClrLst/>
    <dgm:txFillClrLst/>
    <dgm:txEffectClrLst/>
  </dgm:styleLbl>
  <dgm:styleLbl name="node3">
    <dgm:fillClrLst>
      <a:schemeClr val="accent5">
        <a:tint val="99000"/>
      </a:schemeClr>
    </dgm:fillClrLst>
    <dgm:linClrLst meth="repeat">
      <a:schemeClr val="lt1"/>
    </dgm:linClrLst>
    <dgm:effectClrLst/>
    <dgm:txLinClrLst/>
    <dgm:txFillClrLst/>
    <dgm:txEffectClrLst/>
  </dgm:styleLbl>
  <dgm:styleLbl name="node4">
    <dgm:fillClrLst>
      <a:schemeClr val="accent5">
        <a:tint val="70000"/>
      </a:schemeClr>
    </dgm:fillClrLst>
    <dgm:linClrLst meth="repeat">
      <a:schemeClr val="lt1"/>
    </dgm:linClrLst>
    <dgm:effectClrLst/>
    <dgm:txLinClrLst/>
    <dgm:txFillClrLst/>
    <dgm:txEffectClrLst/>
  </dgm:styleLbl>
  <dgm:styleLbl name="fgImgPlace1">
    <dgm:fillClrLst>
      <a:schemeClr val="accent5">
        <a:tint val="50000"/>
      </a:schemeClr>
      <a:schemeClr val="accent5">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5">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5">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5">
        <a:shade val="90000"/>
      </a:schemeClr>
      <a:schemeClr val="accent5">
        <a:tint val="50000"/>
      </a:schemeClr>
    </dgm:fillClrLst>
    <dgm:linClrLst meth="cycle">
      <a:schemeClr val="accent5">
        <a:shade val="90000"/>
      </a:schemeClr>
      <a:schemeClr val="accent5">
        <a:tint val="50000"/>
      </a:schemeClr>
    </dgm:linClrLst>
    <dgm:effectClrLst/>
    <dgm:txLinClrLst/>
    <dgm:txFillClrLst/>
    <dgm:txEffectClrLst/>
  </dgm:styleLbl>
  <dgm:styleLbl name="fgSibTrans2D1">
    <dgm:fillClrLst meth="cycle">
      <a:schemeClr val="accent5">
        <a:shade val="90000"/>
      </a:schemeClr>
      <a:schemeClr val="accent5">
        <a:tint val="50000"/>
      </a:schemeClr>
    </dgm:fillClrLst>
    <dgm:linClrLst meth="cycle">
      <a:schemeClr val="accent5">
        <a:shade val="90000"/>
      </a:schemeClr>
      <a:schemeClr val="accent5">
        <a:tint val="50000"/>
      </a:schemeClr>
    </dgm:linClrLst>
    <dgm:effectClrLst/>
    <dgm:txLinClrLst/>
    <dgm:txFillClrLst/>
    <dgm:txEffectClrLst/>
  </dgm:styleLbl>
  <dgm:styleLbl name="bgSibTrans2D1">
    <dgm:fillClrLst meth="cycle">
      <a:schemeClr val="accent5">
        <a:shade val="90000"/>
      </a:schemeClr>
      <a:schemeClr val="accent5">
        <a:tint val="50000"/>
      </a:schemeClr>
    </dgm:fillClrLst>
    <dgm:linClrLst meth="cycle">
      <a:schemeClr val="accent5">
        <a:shade val="90000"/>
      </a:schemeClr>
      <a:schemeClr val="accent5">
        <a:tint val="50000"/>
      </a:schemeClr>
    </dgm:linClrLst>
    <dgm:effectClrLst/>
    <dgm:txLinClrLst/>
    <dgm:txFillClrLst/>
    <dgm:txEffectClrLst/>
  </dgm:styleLbl>
  <dgm:styleLbl name="fgSibTrans2D1">
    <dgm:fillClrLst meth="cycle">
      <a:schemeClr val="accent5">
        <a:shade val="90000"/>
      </a:schemeClr>
      <a:schemeClr val="accent5">
        <a:tint val="50000"/>
      </a:schemeClr>
    </dgm:fillClrLst>
    <dgm:linClrLst meth="cycle">
      <a:schemeClr val="accent5">
        <a:shade val="90000"/>
      </a:schemeClr>
      <a:schemeClr val="accent5">
        <a:tint val="50000"/>
      </a:schemeClr>
    </dgm:linClrLst>
    <dgm:effectClrLst/>
    <dgm:txLinClrLst/>
    <dgm:txFillClrLst/>
    <dgm:txEffectClrLst/>
  </dgm:styleLbl>
  <dgm:styleLbl name="sibTrans1D1">
    <dgm:fillClrLst meth="cycle">
      <a:schemeClr val="accent5">
        <a:shade val="90000"/>
      </a:schemeClr>
      <a:schemeClr val="accent5">
        <a:tint val="50000"/>
      </a:schemeClr>
    </dgm:fillClrLst>
    <dgm:linClrLst meth="cycle">
      <a:schemeClr val="accent5">
        <a:shade val="90000"/>
      </a:schemeClr>
      <a:schemeClr val="accent5">
        <a:tint val="50000"/>
      </a:schemeClr>
    </dgm:linClrLst>
    <dgm:effectClrLst/>
    <dgm:txLinClrLst/>
    <dgm:txFillClrLst meth="repeat">
      <a:schemeClr val="tx1"/>
    </dgm:txFillClrLst>
    <dgm:txEffectClrLst/>
  </dgm:styleLbl>
  <dgm:styleLbl name="callout">
    <dgm:fillClrLst meth="repeat">
      <a:schemeClr val="accent5"/>
    </dgm:fillClrLst>
    <dgm:linClrLst meth="repeat">
      <a:schemeClr val="accent5"/>
    </dgm:linClrLst>
    <dgm:effectClrLst/>
    <dgm:txLinClrLst/>
    <dgm:txFillClrLst meth="repeat">
      <a:schemeClr val="tx1"/>
    </dgm:txFillClrLst>
    <dgm:txEffectClrLst/>
  </dgm:styleLbl>
  <dgm:styleLbl name="asst0">
    <dgm:fillClrLst meth="repeat">
      <a:schemeClr val="accent5">
        <a:shade val="80000"/>
      </a:schemeClr>
    </dgm:fillClrLst>
    <dgm:linClrLst meth="repeat">
      <a:schemeClr val="lt1"/>
    </dgm:linClrLst>
    <dgm:effectClrLst/>
    <dgm:txLinClrLst/>
    <dgm:txFillClrLst/>
    <dgm:txEffectClrLst/>
  </dgm:styleLbl>
  <dgm:styleLbl name="asst1">
    <dgm:fillClrLst meth="repeat">
      <a:schemeClr val="accent5">
        <a:shade val="80000"/>
      </a:schemeClr>
    </dgm:fillClrLst>
    <dgm:linClrLst meth="repeat">
      <a:schemeClr val="lt1"/>
    </dgm:linClrLst>
    <dgm:effectClrLst/>
    <dgm:txLinClrLst/>
    <dgm:txFillClrLst/>
    <dgm:txEffectClrLst/>
  </dgm:styleLbl>
  <dgm:styleLbl name="asst2">
    <dgm:fillClrLst>
      <a:schemeClr val="accent5">
        <a:tint val="90000"/>
      </a:schemeClr>
    </dgm:fillClrLst>
    <dgm:linClrLst meth="repeat">
      <a:schemeClr val="lt1"/>
    </dgm:linClrLst>
    <dgm:effectClrLst/>
    <dgm:txLinClrLst/>
    <dgm:txFillClrLst/>
    <dgm:txEffectClrLst/>
  </dgm:styleLbl>
  <dgm:styleLbl name="asst3">
    <dgm:fillClrLst>
      <a:schemeClr val="accent5">
        <a:tint val="70000"/>
      </a:schemeClr>
    </dgm:fillClrLst>
    <dgm:linClrLst meth="repeat">
      <a:schemeClr val="lt1"/>
    </dgm:linClrLst>
    <dgm:effectClrLst/>
    <dgm:txLinClrLst/>
    <dgm:txFillClrLst/>
    <dgm:txEffectClrLst/>
  </dgm:styleLbl>
  <dgm:styleLbl name="asst4">
    <dgm:fillClrLst>
      <a:schemeClr val="accent5">
        <a:tint val="50000"/>
      </a:schemeClr>
    </dgm:fillClrLst>
    <dgm:linClrLst meth="repeat">
      <a:schemeClr val="lt1"/>
    </dgm:linClrLst>
    <dgm:effectClrLst/>
    <dgm:txLinClrLst/>
    <dgm:txFillClrLst/>
    <dgm:txEffectClrLst/>
  </dgm:styleLbl>
  <dgm:styleLbl name="parChTrans2D1">
    <dgm:fillClrLst meth="repeat">
      <a:schemeClr val="accent5">
        <a:tint val="60000"/>
      </a:schemeClr>
    </dgm:fillClrLst>
    <dgm:linClrLst meth="repeat">
      <a:schemeClr val="accent5">
        <a:shade val="80000"/>
      </a:schemeClr>
    </dgm:linClrLst>
    <dgm:effectClrLst/>
    <dgm:txLinClrLst/>
    <dgm:txFillClrLst/>
    <dgm:txEffectClrLst/>
  </dgm:styleLbl>
  <dgm:styleLbl name="parChTrans2D2">
    <dgm:fillClrLst meth="repeat">
      <a:schemeClr val="accent5">
        <a:tint val="90000"/>
      </a:schemeClr>
    </dgm:fillClrLst>
    <dgm:linClrLst meth="repeat">
      <a:schemeClr val="accent5">
        <a:tint val="90000"/>
      </a:schemeClr>
    </dgm:linClrLst>
    <dgm:effectClrLst/>
    <dgm:txLinClrLst/>
    <dgm:txFillClrLst/>
    <dgm:txEffectClrLst/>
  </dgm:styleLbl>
  <dgm:styleLbl name="parChTrans2D3">
    <dgm:fillClrLst meth="repeat">
      <a:schemeClr val="accent5">
        <a:tint val="70000"/>
      </a:schemeClr>
    </dgm:fillClrLst>
    <dgm:linClrLst meth="repeat">
      <a:schemeClr val="accent5">
        <a:tint val="70000"/>
      </a:schemeClr>
    </dgm:linClrLst>
    <dgm:effectClrLst/>
    <dgm:txLinClrLst/>
    <dgm:txFillClrLst/>
    <dgm:txEffectClrLst/>
  </dgm:styleLbl>
  <dgm:styleLbl name="parChTrans2D4">
    <dgm:fillClrLst meth="repeat">
      <a:schemeClr val="accent5">
        <a:tint val="50000"/>
      </a:schemeClr>
    </dgm:fillClrLst>
    <dgm:linClrLst meth="repeat">
      <a:schemeClr val="accent5">
        <a:tint val="50000"/>
      </a:schemeClr>
    </dgm:linClrLst>
    <dgm:effectClrLst/>
    <dgm:txLinClrLst/>
    <dgm:txFillClrLst meth="repeat">
      <a:schemeClr val="dk1"/>
    </dgm:txFillClrLst>
    <dgm:txEffectClrLst/>
  </dgm:styleLbl>
  <dgm:styleLbl name="parChTrans1D1">
    <dgm:fillClrLst meth="repeat">
      <a:schemeClr val="accent5">
        <a:shade val="80000"/>
      </a:schemeClr>
    </dgm:fillClrLst>
    <dgm:linClrLst meth="repeat">
      <a:schemeClr val="accent5">
        <a:shade val="80000"/>
      </a:schemeClr>
    </dgm:linClrLst>
    <dgm:effectClrLst/>
    <dgm:txLinClrLst/>
    <dgm:txFillClrLst meth="repeat">
      <a:schemeClr val="tx1"/>
    </dgm:txFillClrLst>
    <dgm:txEffectClrLst/>
  </dgm:styleLbl>
  <dgm:styleLbl name="parChTrans1D2">
    <dgm:fillClrLst meth="repeat">
      <a:schemeClr val="accent5">
        <a:tint val="90000"/>
      </a:schemeClr>
    </dgm:fillClrLst>
    <dgm:linClrLst meth="repeat">
      <a:schemeClr val="accent5">
        <a:tint val="90000"/>
      </a:schemeClr>
    </dgm:linClrLst>
    <dgm:effectClrLst/>
    <dgm:txLinClrLst/>
    <dgm:txFillClrLst meth="repeat">
      <a:schemeClr val="tx1"/>
    </dgm:txFillClrLst>
    <dgm:txEffectClrLst/>
  </dgm:styleLbl>
  <dgm:styleLbl name="parChTrans1D3">
    <dgm:fillClrLst meth="repeat">
      <a:schemeClr val="accent5">
        <a:tint val="70000"/>
      </a:schemeClr>
    </dgm:fillClrLst>
    <dgm:linClrLst meth="repeat">
      <a:schemeClr val="accent5">
        <a:tint val="70000"/>
      </a:schemeClr>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5">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5">
        <a:shade val="50000"/>
      </a:schemeClr>
      <a:schemeClr val="accent5">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5">
        <a:shade val="50000"/>
      </a:schemeClr>
      <a:schemeClr val="accent5">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5">
        <a:shade val="50000"/>
      </a:schemeClr>
      <a:schemeClr val="accent5">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5">
        <a:shade val="50000"/>
      </a:schemeClr>
      <a:schemeClr val="accent5">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5">
        <a:shade val="50000"/>
      </a:schemeClr>
      <a:schemeClr val="accent5">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5"/>
    </dgm:linClrLst>
    <dgm:effectClrLst/>
    <dgm:txLinClrLst/>
    <dgm:txFillClrLst meth="repeat">
      <a:schemeClr val="dk1"/>
    </dgm:txFillClrLst>
    <dgm:txEffectClrLst/>
  </dgm:styleLbl>
  <dgm:styleLbl name="solidBgAcc1">
    <dgm:fillClrLst meth="repeat">
      <a:schemeClr val="lt1"/>
    </dgm:fillClrLst>
    <dgm:linClrLst meth="repeat">
      <a:schemeClr val="accent5"/>
    </dgm:linClrLst>
    <dgm:effectClrLst/>
    <dgm:txLinClrLst/>
    <dgm:txFillClrLst meth="repeat">
      <a:schemeClr val="dk1"/>
    </dgm:txFillClrLst>
    <dgm:txEffectClrLst/>
  </dgm:styleLbl>
  <dgm:styleLbl name="fgAccFollowNode1">
    <dgm:fillClrLst meth="repeat">
      <a:schemeClr val="accent5">
        <a:alpha val="90000"/>
        <a:tint val="55000"/>
      </a:schemeClr>
    </dgm:fillClrLst>
    <dgm:linClrLst meth="repeat">
      <a:schemeClr val="accent5">
        <a:alpha val="90000"/>
        <a:tint val="55000"/>
      </a:schemeClr>
    </dgm:linClrLst>
    <dgm:effectClrLst/>
    <dgm:txLinClrLst/>
    <dgm:txFillClrLst meth="repeat">
      <a:schemeClr val="dk1"/>
    </dgm:txFillClrLst>
    <dgm:txEffectClrLst/>
  </dgm:styleLbl>
  <dgm:styleLbl name="alignAccFollowNode1">
    <dgm:fillClrLst meth="repeat">
      <a:schemeClr val="accent5">
        <a:alpha val="90000"/>
        <a:tint val="55000"/>
      </a:schemeClr>
    </dgm:fillClrLst>
    <dgm:linClrLst meth="repeat">
      <a:schemeClr val="accent5">
        <a:alpha val="90000"/>
        <a:tint val="55000"/>
      </a:schemeClr>
    </dgm:linClrLst>
    <dgm:effectClrLst/>
    <dgm:txLinClrLst/>
    <dgm:txFillClrLst meth="repeat">
      <a:schemeClr val="dk1"/>
    </dgm:txFillClrLst>
    <dgm:txEffectClrLst/>
  </dgm:styleLbl>
  <dgm:styleLbl name="bgAccFollowNode1">
    <dgm:fillClrLst meth="repeat">
      <a:schemeClr val="accent5">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5">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5">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5">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5">
        <a:tint val="50000"/>
      </a:schemeClr>
    </dgm:linClrLst>
    <dgm:effectClrLst/>
    <dgm:txLinClrLst/>
    <dgm:txFillClrLst meth="repeat">
      <a:schemeClr val="dk1"/>
    </dgm:txFillClrLst>
    <dgm:txEffectClrLst/>
  </dgm:styleLbl>
  <dgm:styleLbl name="bgShp">
    <dgm:fillClrLst meth="repeat">
      <a:schemeClr val="accent5">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55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9.xml><?xml version="1.0" encoding="utf-8"?>
<dgm:colorsDef xmlns:dgm="http://schemas.openxmlformats.org/drawingml/2006/diagram" xmlns:a="http://schemas.openxmlformats.org/drawingml/2006/main" uniqueId="urn:microsoft.com/office/officeart/2005/8/colors/accent5_4">
  <dgm:title val=""/>
  <dgm:desc val=""/>
  <dgm:catLst>
    <dgm:cat type="accent5" pri="11400"/>
  </dgm:catLst>
  <dgm:styleLbl name="node0">
    <dgm:fillClrLst meth="cycle">
      <a:schemeClr val="accent5">
        <a:shade val="60000"/>
      </a:schemeClr>
    </dgm:fillClrLst>
    <dgm:linClrLst meth="repeat">
      <a:schemeClr val="lt1"/>
    </dgm:linClrLst>
    <dgm:effectClrLst/>
    <dgm:txLinClrLst/>
    <dgm:txFillClrLst/>
    <dgm:txEffectClrLst/>
  </dgm:styleLbl>
  <dgm:styleLbl name="node1">
    <dgm:fillClrLst meth="cycle">
      <a:schemeClr val="accent5">
        <a:shade val="50000"/>
      </a:schemeClr>
      <a:schemeClr val="accent5">
        <a:tint val="55000"/>
      </a:schemeClr>
    </dgm:fillClrLst>
    <dgm:linClrLst meth="repeat">
      <a:schemeClr val="lt1"/>
    </dgm:linClrLst>
    <dgm:effectClrLst/>
    <dgm:txLinClrLst/>
    <dgm:txFillClrLst/>
    <dgm:txEffectClrLst/>
  </dgm:styleLbl>
  <dgm:styleLbl name="alignNode1">
    <dgm:fillClrLst meth="cycle">
      <a:schemeClr val="accent5">
        <a:shade val="50000"/>
      </a:schemeClr>
      <a:schemeClr val="accent5">
        <a:tint val="55000"/>
      </a:schemeClr>
    </dgm:fillClrLst>
    <dgm:linClrLst meth="cycle">
      <a:schemeClr val="accent5">
        <a:shade val="50000"/>
      </a:schemeClr>
      <a:schemeClr val="accent5">
        <a:tint val="55000"/>
      </a:schemeClr>
    </dgm:linClrLst>
    <dgm:effectClrLst/>
    <dgm:txLinClrLst/>
    <dgm:txFillClrLst/>
    <dgm:txEffectClrLst/>
  </dgm:styleLbl>
  <dgm:styleLbl name="lnNode1">
    <dgm:fillClrLst meth="cycle">
      <a:schemeClr val="accent5">
        <a:shade val="50000"/>
      </a:schemeClr>
      <a:schemeClr val="accent5">
        <a:tint val="55000"/>
      </a:schemeClr>
    </dgm:fillClrLst>
    <dgm:linClrLst meth="repeat">
      <a:schemeClr val="lt1"/>
    </dgm:linClrLst>
    <dgm:effectClrLst/>
    <dgm:txLinClrLst/>
    <dgm:txFillClrLst/>
    <dgm:txEffectClrLst/>
  </dgm:styleLbl>
  <dgm:styleLbl name="vennNode1">
    <dgm:fillClrLst meth="cycle">
      <a:schemeClr val="accent5">
        <a:shade val="80000"/>
        <a:alpha val="50000"/>
      </a:schemeClr>
      <a:schemeClr val="accent5">
        <a:tint val="50000"/>
        <a:alpha val="50000"/>
      </a:schemeClr>
    </dgm:fillClrLst>
    <dgm:linClrLst meth="repeat">
      <a:schemeClr val="lt1"/>
    </dgm:linClrLst>
    <dgm:effectClrLst/>
    <dgm:txLinClrLst/>
    <dgm:txFillClrLst/>
    <dgm:txEffectClrLst/>
  </dgm:styleLbl>
  <dgm:styleLbl name="node2">
    <dgm:fillClrLst>
      <a:schemeClr val="accent5">
        <a:shade val="80000"/>
      </a:schemeClr>
    </dgm:fillClrLst>
    <dgm:linClrLst meth="repeat">
      <a:schemeClr val="lt1"/>
    </dgm:linClrLst>
    <dgm:effectClrLst/>
    <dgm:txLinClrLst/>
    <dgm:txFillClrLst/>
    <dgm:txEffectClrLst/>
  </dgm:styleLbl>
  <dgm:styleLbl name="node3">
    <dgm:fillClrLst>
      <a:schemeClr val="accent5">
        <a:tint val="99000"/>
      </a:schemeClr>
    </dgm:fillClrLst>
    <dgm:linClrLst meth="repeat">
      <a:schemeClr val="lt1"/>
    </dgm:linClrLst>
    <dgm:effectClrLst/>
    <dgm:txLinClrLst/>
    <dgm:txFillClrLst/>
    <dgm:txEffectClrLst/>
  </dgm:styleLbl>
  <dgm:styleLbl name="node4">
    <dgm:fillClrLst>
      <a:schemeClr val="accent5">
        <a:tint val="70000"/>
      </a:schemeClr>
    </dgm:fillClrLst>
    <dgm:linClrLst meth="repeat">
      <a:schemeClr val="lt1"/>
    </dgm:linClrLst>
    <dgm:effectClrLst/>
    <dgm:txLinClrLst/>
    <dgm:txFillClrLst/>
    <dgm:txEffectClrLst/>
  </dgm:styleLbl>
  <dgm:styleLbl name="fgImgPlace1">
    <dgm:fillClrLst>
      <a:schemeClr val="accent5">
        <a:tint val="50000"/>
      </a:schemeClr>
      <a:schemeClr val="accent5">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5">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5">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5">
        <a:shade val="90000"/>
      </a:schemeClr>
      <a:schemeClr val="accent5">
        <a:tint val="50000"/>
      </a:schemeClr>
    </dgm:fillClrLst>
    <dgm:linClrLst meth="cycle">
      <a:schemeClr val="accent5">
        <a:shade val="90000"/>
      </a:schemeClr>
      <a:schemeClr val="accent5">
        <a:tint val="50000"/>
      </a:schemeClr>
    </dgm:linClrLst>
    <dgm:effectClrLst/>
    <dgm:txLinClrLst/>
    <dgm:txFillClrLst/>
    <dgm:txEffectClrLst/>
  </dgm:styleLbl>
  <dgm:styleLbl name="fgSibTrans2D1">
    <dgm:fillClrLst meth="cycle">
      <a:schemeClr val="accent5">
        <a:shade val="90000"/>
      </a:schemeClr>
      <a:schemeClr val="accent5">
        <a:tint val="50000"/>
      </a:schemeClr>
    </dgm:fillClrLst>
    <dgm:linClrLst meth="cycle">
      <a:schemeClr val="accent5">
        <a:shade val="90000"/>
      </a:schemeClr>
      <a:schemeClr val="accent5">
        <a:tint val="50000"/>
      </a:schemeClr>
    </dgm:linClrLst>
    <dgm:effectClrLst/>
    <dgm:txLinClrLst/>
    <dgm:txFillClrLst/>
    <dgm:txEffectClrLst/>
  </dgm:styleLbl>
  <dgm:styleLbl name="bgSibTrans2D1">
    <dgm:fillClrLst meth="cycle">
      <a:schemeClr val="accent5">
        <a:shade val="90000"/>
      </a:schemeClr>
      <a:schemeClr val="accent5">
        <a:tint val="50000"/>
      </a:schemeClr>
    </dgm:fillClrLst>
    <dgm:linClrLst meth="cycle">
      <a:schemeClr val="accent5">
        <a:shade val="90000"/>
      </a:schemeClr>
      <a:schemeClr val="accent5">
        <a:tint val="50000"/>
      </a:schemeClr>
    </dgm:linClrLst>
    <dgm:effectClrLst/>
    <dgm:txLinClrLst/>
    <dgm:txFillClrLst/>
    <dgm:txEffectClrLst/>
  </dgm:styleLbl>
  <dgm:styleLbl name="fgSibTrans2D1">
    <dgm:fillClrLst meth="cycle">
      <a:schemeClr val="accent5">
        <a:shade val="90000"/>
      </a:schemeClr>
      <a:schemeClr val="accent5">
        <a:tint val="50000"/>
      </a:schemeClr>
    </dgm:fillClrLst>
    <dgm:linClrLst meth="cycle">
      <a:schemeClr val="accent5">
        <a:shade val="90000"/>
      </a:schemeClr>
      <a:schemeClr val="accent5">
        <a:tint val="50000"/>
      </a:schemeClr>
    </dgm:linClrLst>
    <dgm:effectClrLst/>
    <dgm:txLinClrLst/>
    <dgm:txFillClrLst/>
    <dgm:txEffectClrLst/>
  </dgm:styleLbl>
  <dgm:styleLbl name="sibTrans1D1">
    <dgm:fillClrLst meth="cycle">
      <a:schemeClr val="accent5">
        <a:shade val="90000"/>
      </a:schemeClr>
      <a:schemeClr val="accent5">
        <a:tint val="50000"/>
      </a:schemeClr>
    </dgm:fillClrLst>
    <dgm:linClrLst meth="cycle">
      <a:schemeClr val="accent5">
        <a:shade val="90000"/>
      </a:schemeClr>
      <a:schemeClr val="accent5">
        <a:tint val="50000"/>
      </a:schemeClr>
    </dgm:linClrLst>
    <dgm:effectClrLst/>
    <dgm:txLinClrLst/>
    <dgm:txFillClrLst meth="repeat">
      <a:schemeClr val="tx1"/>
    </dgm:txFillClrLst>
    <dgm:txEffectClrLst/>
  </dgm:styleLbl>
  <dgm:styleLbl name="callout">
    <dgm:fillClrLst meth="repeat">
      <a:schemeClr val="accent5"/>
    </dgm:fillClrLst>
    <dgm:linClrLst meth="repeat">
      <a:schemeClr val="accent5"/>
    </dgm:linClrLst>
    <dgm:effectClrLst/>
    <dgm:txLinClrLst/>
    <dgm:txFillClrLst meth="repeat">
      <a:schemeClr val="tx1"/>
    </dgm:txFillClrLst>
    <dgm:txEffectClrLst/>
  </dgm:styleLbl>
  <dgm:styleLbl name="asst0">
    <dgm:fillClrLst meth="repeat">
      <a:schemeClr val="accent5">
        <a:shade val="80000"/>
      </a:schemeClr>
    </dgm:fillClrLst>
    <dgm:linClrLst meth="repeat">
      <a:schemeClr val="lt1"/>
    </dgm:linClrLst>
    <dgm:effectClrLst/>
    <dgm:txLinClrLst/>
    <dgm:txFillClrLst/>
    <dgm:txEffectClrLst/>
  </dgm:styleLbl>
  <dgm:styleLbl name="asst1">
    <dgm:fillClrLst meth="repeat">
      <a:schemeClr val="accent5">
        <a:shade val="80000"/>
      </a:schemeClr>
    </dgm:fillClrLst>
    <dgm:linClrLst meth="repeat">
      <a:schemeClr val="lt1"/>
    </dgm:linClrLst>
    <dgm:effectClrLst/>
    <dgm:txLinClrLst/>
    <dgm:txFillClrLst/>
    <dgm:txEffectClrLst/>
  </dgm:styleLbl>
  <dgm:styleLbl name="asst2">
    <dgm:fillClrLst>
      <a:schemeClr val="accent5">
        <a:tint val="90000"/>
      </a:schemeClr>
    </dgm:fillClrLst>
    <dgm:linClrLst meth="repeat">
      <a:schemeClr val="lt1"/>
    </dgm:linClrLst>
    <dgm:effectClrLst/>
    <dgm:txLinClrLst/>
    <dgm:txFillClrLst/>
    <dgm:txEffectClrLst/>
  </dgm:styleLbl>
  <dgm:styleLbl name="asst3">
    <dgm:fillClrLst>
      <a:schemeClr val="accent5">
        <a:tint val="70000"/>
      </a:schemeClr>
    </dgm:fillClrLst>
    <dgm:linClrLst meth="repeat">
      <a:schemeClr val="lt1"/>
    </dgm:linClrLst>
    <dgm:effectClrLst/>
    <dgm:txLinClrLst/>
    <dgm:txFillClrLst/>
    <dgm:txEffectClrLst/>
  </dgm:styleLbl>
  <dgm:styleLbl name="asst4">
    <dgm:fillClrLst>
      <a:schemeClr val="accent5">
        <a:tint val="50000"/>
      </a:schemeClr>
    </dgm:fillClrLst>
    <dgm:linClrLst meth="repeat">
      <a:schemeClr val="lt1"/>
    </dgm:linClrLst>
    <dgm:effectClrLst/>
    <dgm:txLinClrLst/>
    <dgm:txFillClrLst/>
    <dgm:txEffectClrLst/>
  </dgm:styleLbl>
  <dgm:styleLbl name="parChTrans2D1">
    <dgm:fillClrLst meth="repeat">
      <a:schemeClr val="accent5">
        <a:tint val="60000"/>
      </a:schemeClr>
    </dgm:fillClrLst>
    <dgm:linClrLst meth="repeat">
      <a:schemeClr val="accent5">
        <a:shade val="80000"/>
      </a:schemeClr>
    </dgm:linClrLst>
    <dgm:effectClrLst/>
    <dgm:txLinClrLst/>
    <dgm:txFillClrLst/>
    <dgm:txEffectClrLst/>
  </dgm:styleLbl>
  <dgm:styleLbl name="parChTrans2D2">
    <dgm:fillClrLst meth="repeat">
      <a:schemeClr val="accent5">
        <a:tint val="90000"/>
      </a:schemeClr>
    </dgm:fillClrLst>
    <dgm:linClrLst meth="repeat">
      <a:schemeClr val="accent5">
        <a:tint val="90000"/>
      </a:schemeClr>
    </dgm:linClrLst>
    <dgm:effectClrLst/>
    <dgm:txLinClrLst/>
    <dgm:txFillClrLst/>
    <dgm:txEffectClrLst/>
  </dgm:styleLbl>
  <dgm:styleLbl name="parChTrans2D3">
    <dgm:fillClrLst meth="repeat">
      <a:schemeClr val="accent5">
        <a:tint val="70000"/>
      </a:schemeClr>
    </dgm:fillClrLst>
    <dgm:linClrLst meth="repeat">
      <a:schemeClr val="accent5">
        <a:tint val="70000"/>
      </a:schemeClr>
    </dgm:linClrLst>
    <dgm:effectClrLst/>
    <dgm:txLinClrLst/>
    <dgm:txFillClrLst/>
    <dgm:txEffectClrLst/>
  </dgm:styleLbl>
  <dgm:styleLbl name="parChTrans2D4">
    <dgm:fillClrLst meth="repeat">
      <a:schemeClr val="accent5">
        <a:tint val="50000"/>
      </a:schemeClr>
    </dgm:fillClrLst>
    <dgm:linClrLst meth="repeat">
      <a:schemeClr val="accent5">
        <a:tint val="50000"/>
      </a:schemeClr>
    </dgm:linClrLst>
    <dgm:effectClrLst/>
    <dgm:txLinClrLst/>
    <dgm:txFillClrLst meth="repeat">
      <a:schemeClr val="dk1"/>
    </dgm:txFillClrLst>
    <dgm:txEffectClrLst/>
  </dgm:styleLbl>
  <dgm:styleLbl name="parChTrans1D1">
    <dgm:fillClrLst meth="repeat">
      <a:schemeClr val="accent5">
        <a:shade val="80000"/>
      </a:schemeClr>
    </dgm:fillClrLst>
    <dgm:linClrLst meth="repeat">
      <a:schemeClr val="accent5">
        <a:shade val="80000"/>
      </a:schemeClr>
    </dgm:linClrLst>
    <dgm:effectClrLst/>
    <dgm:txLinClrLst/>
    <dgm:txFillClrLst meth="repeat">
      <a:schemeClr val="tx1"/>
    </dgm:txFillClrLst>
    <dgm:txEffectClrLst/>
  </dgm:styleLbl>
  <dgm:styleLbl name="parChTrans1D2">
    <dgm:fillClrLst meth="repeat">
      <a:schemeClr val="accent5">
        <a:tint val="90000"/>
      </a:schemeClr>
    </dgm:fillClrLst>
    <dgm:linClrLst meth="repeat">
      <a:schemeClr val="accent5">
        <a:tint val="90000"/>
      </a:schemeClr>
    </dgm:linClrLst>
    <dgm:effectClrLst/>
    <dgm:txLinClrLst/>
    <dgm:txFillClrLst meth="repeat">
      <a:schemeClr val="tx1"/>
    </dgm:txFillClrLst>
    <dgm:txEffectClrLst/>
  </dgm:styleLbl>
  <dgm:styleLbl name="parChTrans1D3">
    <dgm:fillClrLst meth="repeat">
      <a:schemeClr val="accent5">
        <a:tint val="70000"/>
      </a:schemeClr>
    </dgm:fillClrLst>
    <dgm:linClrLst meth="repeat">
      <a:schemeClr val="accent5">
        <a:tint val="70000"/>
      </a:schemeClr>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5">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5">
        <a:shade val="50000"/>
      </a:schemeClr>
      <a:schemeClr val="accent5">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5">
        <a:shade val="50000"/>
      </a:schemeClr>
      <a:schemeClr val="accent5">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5">
        <a:shade val="50000"/>
      </a:schemeClr>
      <a:schemeClr val="accent5">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5">
        <a:shade val="50000"/>
      </a:schemeClr>
      <a:schemeClr val="accent5">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5">
        <a:shade val="50000"/>
      </a:schemeClr>
      <a:schemeClr val="accent5">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5"/>
    </dgm:linClrLst>
    <dgm:effectClrLst/>
    <dgm:txLinClrLst/>
    <dgm:txFillClrLst meth="repeat">
      <a:schemeClr val="dk1"/>
    </dgm:txFillClrLst>
    <dgm:txEffectClrLst/>
  </dgm:styleLbl>
  <dgm:styleLbl name="solidBgAcc1">
    <dgm:fillClrLst meth="repeat">
      <a:schemeClr val="lt1"/>
    </dgm:fillClrLst>
    <dgm:linClrLst meth="repeat">
      <a:schemeClr val="accent5"/>
    </dgm:linClrLst>
    <dgm:effectClrLst/>
    <dgm:txLinClrLst/>
    <dgm:txFillClrLst meth="repeat">
      <a:schemeClr val="dk1"/>
    </dgm:txFillClrLst>
    <dgm:txEffectClrLst/>
  </dgm:styleLbl>
  <dgm:styleLbl name="fgAccFollowNode1">
    <dgm:fillClrLst meth="repeat">
      <a:schemeClr val="accent5">
        <a:alpha val="90000"/>
        <a:tint val="55000"/>
      </a:schemeClr>
    </dgm:fillClrLst>
    <dgm:linClrLst meth="repeat">
      <a:schemeClr val="accent5">
        <a:alpha val="90000"/>
        <a:tint val="55000"/>
      </a:schemeClr>
    </dgm:linClrLst>
    <dgm:effectClrLst/>
    <dgm:txLinClrLst/>
    <dgm:txFillClrLst meth="repeat">
      <a:schemeClr val="dk1"/>
    </dgm:txFillClrLst>
    <dgm:txEffectClrLst/>
  </dgm:styleLbl>
  <dgm:styleLbl name="alignAccFollowNode1">
    <dgm:fillClrLst meth="repeat">
      <a:schemeClr val="accent5">
        <a:alpha val="90000"/>
        <a:tint val="55000"/>
      </a:schemeClr>
    </dgm:fillClrLst>
    <dgm:linClrLst meth="repeat">
      <a:schemeClr val="accent5">
        <a:alpha val="90000"/>
        <a:tint val="55000"/>
      </a:schemeClr>
    </dgm:linClrLst>
    <dgm:effectClrLst/>
    <dgm:txLinClrLst/>
    <dgm:txFillClrLst meth="repeat">
      <a:schemeClr val="dk1"/>
    </dgm:txFillClrLst>
    <dgm:txEffectClrLst/>
  </dgm:styleLbl>
  <dgm:styleLbl name="bgAccFollowNode1">
    <dgm:fillClrLst meth="repeat">
      <a:schemeClr val="accent5">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5">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5">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5">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5">
        <a:tint val="50000"/>
      </a:schemeClr>
    </dgm:linClrLst>
    <dgm:effectClrLst/>
    <dgm:txLinClrLst/>
    <dgm:txFillClrLst meth="repeat">
      <a:schemeClr val="dk1"/>
    </dgm:txFillClrLst>
    <dgm:txEffectClrLst/>
  </dgm:styleLbl>
  <dgm:styleLbl name="bgShp">
    <dgm:fillClrLst meth="repeat">
      <a:schemeClr val="accent5">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55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1.xml><?xml version="1.0" encoding="utf-8"?>
<dgm:colorsDef xmlns:dgm="http://schemas.openxmlformats.org/drawingml/2006/diagram" xmlns:a="http://schemas.openxmlformats.org/drawingml/2006/main" uniqueId="urn:microsoft.com/office/officeart/2005/8/colors/accent5_4">
  <dgm:title val=""/>
  <dgm:desc val=""/>
  <dgm:catLst>
    <dgm:cat type="accent5" pri="11400"/>
  </dgm:catLst>
  <dgm:styleLbl name="node0">
    <dgm:fillClrLst meth="cycle">
      <a:schemeClr val="accent5">
        <a:shade val="60000"/>
      </a:schemeClr>
    </dgm:fillClrLst>
    <dgm:linClrLst meth="repeat">
      <a:schemeClr val="lt1"/>
    </dgm:linClrLst>
    <dgm:effectClrLst/>
    <dgm:txLinClrLst/>
    <dgm:txFillClrLst/>
    <dgm:txEffectClrLst/>
  </dgm:styleLbl>
  <dgm:styleLbl name="node1">
    <dgm:fillClrLst meth="cycle">
      <a:schemeClr val="accent5">
        <a:shade val="50000"/>
      </a:schemeClr>
      <a:schemeClr val="accent5">
        <a:tint val="55000"/>
      </a:schemeClr>
    </dgm:fillClrLst>
    <dgm:linClrLst meth="repeat">
      <a:schemeClr val="lt1"/>
    </dgm:linClrLst>
    <dgm:effectClrLst/>
    <dgm:txLinClrLst/>
    <dgm:txFillClrLst/>
    <dgm:txEffectClrLst/>
  </dgm:styleLbl>
  <dgm:styleLbl name="alignNode1">
    <dgm:fillClrLst meth="cycle">
      <a:schemeClr val="accent5">
        <a:shade val="50000"/>
      </a:schemeClr>
      <a:schemeClr val="accent5">
        <a:tint val="55000"/>
      </a:schemeClr>
    </dgm:fillClrLst>
    <dgm:linClrLst meth="cycle">
      <a:schemeClr val="accent5">
        <a:shade val="50000"/>
      </a:schemeClr>
      <a:schemeClr val="accent5">
        <a:tint val="55000"/>
      </a:schemeClr>
    </dgm:linClrLst>
    <dgm:effectClrLst/>
    <dgm:txLinClrLst/>
    <dgm:txFillClrLst/>
    <dgm:txEffectClrLst/>
  </dgm:styleLbl>
  <dgm:styleLbl name="lnNode1">
    <dgm:fillClrLst meth="cycle">
      <a:schemeClr val="accent5">
        <a:shade val="50000"/>
      </a:schemeClr>
      <a:schemeClr val="accent5">
        <a:tint val="55000"/>
      </a:schemeClr>
    </dgm:fillClrLst>
    <dgm:linClrLst meth="repeat">
      <a:schemeClr val="lt1"/>
    </dgm:linClrLst>
    <dgm:effectClrLst/>
    <dgm:txLinClrLst/>
    <dgm:txFillClrLst/>
    <dgm:txEffectClrLst/>
  </dgm:styleLbl>
  <dgm:styleLbl name="vennNode1">
    <dgm:fillClrLst meth="cycle">
      <a:schemeClr val="accent5">
        <a:shade val="80000"/>
        <a:alpha val="50000"/>
      </a:schemeClr>
      <a:schemeClr val="accent5">
        <a:tint val="50000"/>
        <a:alpha val="50000"/>
      </a:schemeClr>
    </dgm:fillClrLst>
    <dgm:linClrLst meth="repeat">
      <a:schemeClr val="lt1"/>
    </dgm:linClrLst>
    <dgm:effectClrLst/>
    <dgm:txLinClrLst/>
    <dgm:txFillClrLst/>
    <dgm:txEffectClrLst/>
  </dgm:styleLbl>
  <dgm:styleLbl name="node2">
    <dgm:fillClrLst>
      <a:schemeClr val="accent5">
        <a:shade val="80000"/>
      </a:schemeClr>
    </dgm:fillClrLst>
    <dgm:linClrLst meth="repeat">
      <a:schemeClr val="lt1"/>
    </dgm:linClrLst>
    <dgm:effectClrLst/>
    <dgm:txLinClrLst/>
    <dgm:txFillClrLst/>
    <dgm:txEffectClrLst/>
  </dgm:styleLbl>
  <dgm:styleLbl name="node3">
    <dgm:fillClrLst>
      <a:schemeClr val="accent5">
        <a:tint val="99000"/>
      </a:schemeClr>
    </dgm:fillClrLst>
    <dgm:linClrLst meth="repeat">
      <a:schemeClr val="lt1"/>
    </dgm:linClrLst>
    <dgm:effectClrLst/>
    <dgm:txLinClrLst/>
    <dgm:txFillClrLst/>
    <dgm:txEffectClrLst/>
  </dgm:styleLbl>
  <dgm:styleLbl name="node4">
    <dgm:fillClrLst>
      <a:schemeClr val="accent5">
        <a:tint val="70000"/>
      </a:schemeClr>
    </dgm:fillClrLst>
    <dgm:linClrLst meth="repeat">
      <a:schemeClr val="lt1"/>
    </dgm:linClrLst>
    <dgm:effectClrLst/>
    <dgm:txLinClrLst/>
    <dgm:txFillClrLst/>
    <dgm:txEffectClrLst/>
  </dgm:styleLbl>
  <dgm:styleLbl name="fgImgPlace1">
    <dgm:fillClrLst>
      <a:schemeClr val="accent5">
        <a:tint val="50000"/>
      </a:schemeClr>
      <a:schemeClr val="accent5">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5">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5">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5">
        <a:shade val="90000"/>
      </a:schemeClr>
      <a:schemeClr val="accent5">
        <a:tint val="50000"/>
      </a:schemeClr>
    </dgm:fillClrLst>
    <dgm:linClrLst meth="cycle">
      <a:schemeClr val="accent5">
        <a:shade val="90000"/>
      </a:schemeClr>
      <a:schemeClr val="accent5">
        <a:tint val="50000"/>
      </a:schemeClr>
    </dgm:linClrLst>
    <dgm:effectClrLst/>
    <dgm:txLinClrLst/>
    <dgm:txFillClrLst/>
    <dgm:txEffectClrLst/>
  </dgm:styleLbl>
  <dgm:styleLbl name="fgSibTrans2D1">
    <dgm:fillClrLst meth="cycle">
      <a:schemeClr val="accent5">
        <a:shade val="90000"/>
      </a:schemeClr>
      <a:schemeClr val="accent5">
        <a:tint val="50000"/>
      </a:schemeClr>
    </dgm:fillClrLst>
    <dgm:linClrLst meth="cycle">
      <a:schemeClr val="accent5">
        <a:shade val="90000"/>
      </a:schemeClr>
      <a:schemeClr val="accent5">
        <a:tint val="50000"/>
      </a:schemeClr>
    </dgm:linClrLst>
    <dgm:effectClrLst/>
    <dgm:txLinClrLst/>
    <dgm:txFillClrLst/>
    <dgm:txEffectClrLst/>
  </dgm:styleLbl>
  <dgm:styleLbl name="bgSibTrans2D1">
    <dgm:fillClrLst meth="cycle">
      <a:schemeClr val="accent5">
        <a:shade val="90000"/>
      </a:schemeClr>
      <a:schemeClr val="accent5">
        <a:tint val="50000"/>
      </a:schemeClr>
    </dgm:fillClrLst>
    <dgm:linClrLst meth="cycle">
      <a:schemeClr val="accent5">
        <a:shade val="90000"/>
      </a:schemeClr>
      <a:schemeClr val="accent5">
        <a:tint val="50000"/>
      </a:schemeClr>
    </dgm:linClrLst>
    <dgm:effectClrLst/>
    <dgm:txLinClrLst/>
    <dgm:txFillClrLst/>
    <dgm:txEffectClrLst/>
  </dgm:styleLbl>
  <dgm:styleLbl name="fgSibTrans2D1">
    <dgm:fillClrLst meth="cycle">
      <a:schemeClr val="accent5">
        <a:shade val="90000"/>
      </a:schemeClr>
      <a:schemeClr val="accent5">
        <a:tint val="50000"/>
      </a:schemeClr>
    </dgm:fillClrLst>
    <dgm:linClrLst meth="cycle">
      <a:schemeClr val="accent5">
        <a:shade val="90000"/>
      </a:schemeClr>
      <a:schemeClr val="accent5">
        <a:tint val="50000"/>
      </a:schemeClr>
    </dgm:linClrLst>
    <dgm:effectClrLst/>
    <dgm:txLinClrLst/>
    <dgm:txFillClrLst/>
    <dgm:txEffectClrLst/>
  </dgm:styleLbl>
  <dgm:styleLbl name="sibTrans1D1">
    <dgm:fillClrLst meth="cycle">
      <a:schemeClr val="accent5">
        <a:shade val="90000"/>
      </a:schemeClr>
      <a:schemeClr val="accent5">
        <a:tint val="50000"/>
      </a:schemeClr>
    </dgm:fillClrLst>
    <dgm:linClrLst meth="cycle">
      <a:schemeClr val="accent5">
        <a:shade val="90000"/>
      </a:schemeClr>
      <a:schemeClr val="accent5">
        <a:tint val="50000"/>
      </a:schemeClr>
    </dgm:linClrLst>
    <dgm:effectClrLst/>
    <dgm:txLinClrLst/>
    <dgm:txFillClrLst meth="repeat">
      <a:schemeClr val="tx1"/>
    </dgm:txFillClrLst>
    <dgm:txEffectClrLst/>
  </dgm:styleLbl>
  <dgm:styleLbl name="callout">
    <dgm:fillClrLst meth="repeat">
      <a:schemeClr val="accent5"/>
    </dgm:fillClrLst>
    <dgm:linClrLst meth="repeat">
      <a:schemeClr val="accent5"/>
    </dgm:linClrLst>
    <dgm:effectClrLst/>
    <dgm:txLinClrLst/>
    <dgm:txFillClrLst meth="repeat">
      <a:schemeClr val="tx1"/>
    </dgm:txFillClrLst>
    <dgm:txEffectClrLst/>
  </dgm:styleLbl>
  <dgm:styleLbl name="asst0">
    <dgm:fillClrLst meth="repeat">
      <a:schemeClr val="accent5">
        <a:shade val="80000"/>
      </a:schemeClr>
    </dgm:fillClrLst>
    <dgm:linClrLst meth="repeat">
      <a:schemeClr val="lt1"/>
    </dgm:linClrLst>
    <dgm:effectClrLst/>
    <dgm:txLinClrLst/>
    <dgm:txFillClrLst/>
    <dgm:txEffectClrLst/>
  </dgm:styleLbl>
  <dgm:styleLbl name="asst1">
    <dgm:fillClrLst meth="repeat">
      <a:schemeClr val="accent5">
        <a:shade val="80000"/>
      </a:schemeClr>
    </dgm:fillClrLst>
    <dgm:linClrLst meth="repeat">
      <a:schemeClr val="lt1"/>
    </dgm:linClrLst>
    <dgm:effectClrLst/>
    <dgm:txLinClrLst/>
    <dgm:txFillClrLst/>
    <dgm:txEffectClrLst/>
  </dgm:styleLbl>
  <dgm:styleLbl name="asst2">
    <dgm:fillClrLst>
      <a:schemeClr val="accent5">
        <a:tint val="90000"/>
      </a:schemeClr>
    </dgm:fillClrLst>
    <dgm:linClrLst meth="repeat">
      <a:schemeClr val="lt1"/>
    </dgm:linClrLst>
    <dgm:effectClrLst/>
    <dgm:txLinClrLst/>
    <dgm:txFillClrLst/>
    <dgm:txEffectClrLst/>
  </dgm:styleLbl>
  <dgm:styleLbl name="asst3">
    <dgm:fillClrLst>
      <a:schemeClr val="accent5">
        <a:tint val="70000"/>
      </a:schemeClr>
    </dgm:fillClrLst>
    <dgm:linClrLst meth="repeat">
      <a:schemeClr val="lt1"/>
    </dgm:linClrLst>
    <dgm:effectClrLst/>
    <dgm:txLinClrLst/>
    <dgm:txFillClrLst/>
    <dgm:txEffectClrLst/>
  </dgm:styleLbl>
  <dgm:styleLbl name="asst4">
    <dgm:fillClrLst>
      <a:schemeClr val="accent5">
        <a:tint val="50000"/>
      </a:schemeClr>
    </dgm:fillClrLst>
    <dgm:linClrLst meth="repeat">
      <a:schemeClr val="lt1"/>
    </dgm:linClrLst>
    <dgm:effectClrLst/>
    <dgm:txLinClrLst/>
    <dgm:txFillClrLst/>
    <dgm:txEffectClrLst/>
  </dgm:styleLbl>
  <dgm:styleLbl name="parChTrans2D1">
    <dgm:fillClrLst meth="repeat">
      <a:schemeClr val="accent5">
        <a:tint val="60000"/>
      </a:schemeClr>
    </dgm:fillClrLst>
    <dgm:linClrLst meth="repeat">
      <a:schemeClr val="accent5">
        <a:shade val="80000"/>
      </a:schemeClr>
    </dgm:linClrLst>
    <dgm:effectClrLst/>
    <dgm:txLinClrLst/>
    <dgm:txFillClrLst/>
    <dgm:txEffectClrLst/>
  </dgm:styleLbl>
  <dgm:styleLbl name="parChTrans2D2">
    <dgm:fillClrLst meth="repeat">
      <a:schemeClr val="accent5">
        <a:tint val="90000"/>
      </a:schemeClr>
    </dgm:fillClrLst>
    <dgm:linClrLst meth="repeat">
      <a:schemeClr val="accent5">
        <a:tint val="90000"/>
      </a:schemeClr>
    </dgm:linClrLst>
    <dgm:effectClrLst/>
    <dgm:txLinClrLst/>
    <dgm:txFillClrLst/>
    <dgm:txEffectClrLst/>
  </dgm:styleLbl>
  <dgm:styleLbl name="parChTrans2D3">
    <dgm:fillClrLst meth="repeat">
      <a:schemeClr val="accent5">
        <a:tint val="70000"/>
      </a:schemeClr>
    </dgm:fillClrLst>
    <dgm:linClrLst meth="repeat">
      <a:schemeClr val="accent5">
        <a:tint val="70000"/>
      </a:schemeClr>
    </dgm:linClrLst>
    <dgm:effectClrLst/>
    <dgm:txLinClrLst/>
    <dgm:txFillClrLst/>
    <dgm:txEffectClrLst/>
  </dgm:styleLbl>
  <dgm:styleLbl name="parChTrans2D4">
    <dgm:fillClrLst meth="repeat">
      <a:schemeClr val="accent5">
        <a:tint val="50000"/>
      </a:schemeClr>
    </dgm:fillClrLst>
    <dgm:linClrLst meth="repeat">
      <a:schemeClr val="accent5">
        <a:tint val="50000"/>
      </a:schemeClr>
    </dgm:linClrLst>
    <dgm:effectClrLst/>
    <dgm:txLinClrLst/>
    <dgm:txFillClrLst meth="repeat">
      <a:schemeClr val="dk1"/>
    </dgm:txFillClrLst>
    <dgm:txEffectClrLst/>
  </dgm:styleLbl>
  <dgm:styleLbl name="parChTrans1D1">
    <dgm:fillClrLst meth="repeat">
      <a:schemeClr val="accent5">
        <a:shade val="80000"/>
      </a:schemeClr>
    </dgm:fillClrLst>
    <dgm:linClrLst meth="repeat">
      <a:schemeClr val="accent5">
        <a:shade val="80000"/>
      </a:schemeClr>
    </dgm:linClrLst>
    <dgm:effectClrLst/>
    <dgm:txLinClrLst/>
    <dgm:txFillClrLst meth="repeat">
      <a:schemeClr val="tx1"/>
    </dgm:txFillClrLst>
    <dgm:txEffectClrLst/>
  </dgm:styleLbl>
  <dgm:styleLbl name="parChTrans1D2">
    <dgm:fillClrLst meth="repeat">
      <a:schemeClr val="accent5">
        <a:tint val="90000"/>
      </a:schemeClr>
    </dgm:fillClrLst>
    <dgm:linClrLst meth="repeat">
      <a:schemeClr val="accent5">
        <a:tint val="90000"/>
      </a:schemeClr>
    </dgm:linClrLst>
    <dgm:effectClrLst/>
    <dgm:txLinClrLst/>
    <dgm:txFillClrLst meth="repeat">
      <a:schemeClr val="tx1"/>
    </dgm:txFillClrLst>
    <dgm:txEffectClrLst/>
  </dgm:styleLbl>
  <dgm:styleLbl name="parChTrans1D3">
    <dgm:fillClrLst meth="repeat">
      <a:schemeClr val="accent5">
        <a:tint val="70000"/>
      </a:schemeClr>
    </dgm:fillClrLst>
    <dgm:linClrLst meth="repeat">
      <a:schemeClr val="accent5">
        <a:tint val="70000"/>
      </a:schemeClr>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5">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5">
        <a:shade val="50000"/>
      </a:schemeClr>
      <a:schemeClr val="accent5">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5">
        <a:shade val="50000"/>
      </a:schemeClr>
      <a:schemeClr val="accent5">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5">
        <a:shade val="50000"/>
      </a:schemeClr>
      <a:schemeClr val="accent5">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5">
        <a:shade val="50000"/>
      </a:schemeClr>
      <a:schemeClr val="accent5">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5">
        <a:shade val="50000"/>
      </a:schemeClr>
      <a:schemeClr val="accent5">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5"/>
    </dgm:linClrLst>
    <dgm:effectClrLst/>
    <dgm:txLinClrLst/>
    <dgm:txFillClrLst meth="repeat">
      <a:schemeClr val="dk1"/>
    </dgm:txFillClrLst>
    <dgm:txEffectClrLst/>
  </dgm:styleLbl>
  <dgm:styleLbl name="solidBgAcc1">
    <dgm:fillClrLst meth="repeat">
      <a:schemeClr val="lt1"/>
    </dgm:fillClrLst>
    <dgm:linClrLst meth="repeat">
      <a:schemeClr val="accent5"/>
    </dgm:linClrLst>
    <dgm:effectClrLst/>
    <dgm:txLinClrLst/>
    <dgm:txFillClrLst meth="repeat">
      <a:schemeClr val="dk1"/>
    </dgm:txFillClrLst>
    <dgm:txEffectClrLst/>
  </dgm:styleLbl>
  <dgm:styleLbl name="fgAccFollowNode1">
    <dgm:fillClrLst meth="repeat">
      <a:schemeClr val="accent5">
        <a:alpha val="90000"/>
        <a:tint val="55000"/>
      </a:schemeClr>
    </dgm:fillClrLst>
    <dgm:linClrLst meth="repeat">
      <a:schemeClr val="accent5">
        <a:alpha val="90000"/>
        <a:tint val="55000"/>
      </a:schemeClr>
    </dgm:linClrLst>
    <dgm:effectClrLst/>
    <dgm:txLinClrLst/>
    <dgm:txFillClrLst meth="repeat">
      <a:schemeClr val="dk1"/>
    </dgm:txFillClrLst>
    <dgm:txEffectClrLst/>
  </dgm:styleLbl>
  <dgm:styleLbl name="alignAccFollowNode1">
    <dgm:fillClrLst meth="repeat">
      <a:schemeClr val="accent5">
        <a:alpha val="90000"/>
        <a:tint val="55000"/>
      </a:schemeClr>
    </dgm:fillClrLst>
    <dgm:linClrLst meth="repeat">
      <a:schemeClr val="accent5">
        <a:alpha val="90000"/>
        <a:tint val="55000"/>
      </a:schemeClr>
    </dgm:linClrLst>
    <dgm:effectClrLst/>
    <dgm:txLinClrLst/>
    <dgm:txFillClrLst meth="repeat">
      <a:schemeClr val="dk1"/>
    </dgm:txFillClrLst>
    <dgm:txEffectClrLst/>
  </dgm:styleLbl>
  <dgm:styleLbl name="bgAccFollowNode1">
    <dgm:fillClrLst meth="repeat">
      <a:schemeClr val="accent5">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5">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5">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5">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5">
        <a:tint val="50000"/>
      </a:schemeClr>
    </dgm:linClrLst>
    <dgm:effectClrLst/>
    <dgm:txLinClrLst/>
    <dgm:txFillClrLst meth="repeat">
      <a:schemeClr val="dk1"/>
    </dgm:txFillClrLst>
    <dgm:txEffectClrLst/>
  </dgm:styleLbl>
  <dgm:styleLbl name="bgShp">
    <dgm:fillClrLst meth="repeat">
      <a:schemeClr val="accent5">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55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3.xml><?xml version="1.0" encoding="utf-8"?>
<dgm:colorsDef xmlns:dgm="http://schemas.openxmlformats.org/drawingml/2006/diagram" xmlns:a="http://schemas.openxmlformats.org/drawingml/2006/main" uniqueId="urn:microsoft.com/office/officeart/2005/8/colors/accent5_4">
  <dgm:title val=""/>
  <dgm:desc val=""/>
  <dgm:catLst>
    <dgm:cat type="accent5" pri="11400"/>
  </dgm:catLst>
  <dgm:styleLbl name="node0">
    <dgm:fillClrLst meth="cycle">
      <a:schemeClr val="accent5">
        <a:shade val="60000"/>
      </a:schemeClr>
    </dgm:fillClrLst>
    <dgm:linClrLst meth="repeat">
      <a:schemeClr val="lt1"/>
    </dgm:linClrLst>
    <dgm:effectClrLst/>
    <dgm:txLinClrLst/>
    <dgm:txFillClrLst/>
    <dgm:txEffectClrLst/>
  </dgm:styleLbl>
  <dgm:styleLbl name="node1">
    <dgm:fillClrLst meth="cycle">
      <a:schemeClr val="accent5">
        <a:shade val="50000"/>
      </a:schemeClr>
      <a:schemeClr val="accent5">
        <a:tint val="55000"/>
      </a:schemeClr>
    </dgm:fillClrLst>
    <dgm:linClrLst meth="repeat">
      <a:schemeClr val="lt1"/>
    </dgm:linClrLst>
    <dgm:effectClrLst/>
    <dgm:txLinClrLst/>
    <dgm:txFillClrLst/>
    <dgm:txEffectClrLst/>
  </dgm:styleLbl>
  <dgm:styleLbl name="alignNode1">
    <dgm:fillClrLst meth="cycle">
      <a:schemeClr val="accent5">
        <a:shade val="50000"/>
      </a:schemeClr>
      <a:schemeClr val="accent5">
        <a:tint val="55000"/>
      </a:schemeClr>
    </dgm:fillClrLst>
    <dgm:linClrLst meth="cycle">
      <a:schemeClr val="accent5">
        <a:shade val="50000"/>
      </a:schemeClr>
      <a:schemeClr val="accent5">
        <a:tint val="55000"/>
      </a:schemeClr>
    </dgm:linClrLst>
    <dgm:effectClrLst/>
    <dgm:txLinClrLst/>
    <dgm:txFillClrLst/>
    <dgm:txEffectClrLst/>
  </dgm:styleLbl>
  <dgm:styleLbl name="lnNode1">
    <dgm:fillClrLst meth="cycle">
      <a:schemeClr val="accent5">
        <a:shade val="50000"/>
      </a:schemeClr>
      <a:schemeClr val="accent5">
        <a:tint val="55000"/>
      </a:schemeClr>
    </dgm:fillClrLst>
    <dgm:linClrLst meth="repeat">
      <a:schemeClr val="lt1"/>
    </dgm:linClrLst>
    <dgm:effectClrLst/>
    <dgm:txLinClrLst/>
    <dgm:txFillClrLst/>
    <dgm:txEffectClrLst/>
  </dgm:styleLbl>
  <dgm:styleLbl name="vennNode1">
    <dgm:fillClrLst meth="cycle">
      <a:schemeClr val="accent5">
        <a:shade val="80000"/>
        <a:alpha val="50000"/>
      </a:schemeClr>
      <a:schemeClr val="accent5">
        <a:tint val="50000"/>
        <a:alpha val="50000"/>
      </a:schemeClr>
    </dgm:fillClrLst>
    <dgm:linClrLst meth="repeat">
      <a:schemeClr val="lt1"/>
    </dgm:linClrLst>
    <dgm:effectClrLst/>
    <dgm:txLinClrLst/>
    <dgm:txFillClrLst/>
    <dgm:txEffectClrLst/>
  </dgm:styleLbl>
  <dgm:styleLbl name="node2">
    <dgm:fillClrLst>
      <a:schemeClr val="accent5">
        <a:shade val="80000"/>
      </a:schemeClr>
    </dgm:fillClrLst>
    <dgm:linClrLst meth="repeat">
      <a:schemeClr val="lt1"/>
    </dgm:linClrLst>
    <dgm:effectClrLst/>
    <dgm:txLinClrLst/>
    <dgm:txFillClrLst/>
    <dgm:txEffectClrLst/>
  </dgm:styleLbl>
  <dgm:styleLbl name="node3">
    <dgm:fillClrLst>
      <a:schemeClr val="accent5">
        <a:tint val="99000"/>
      </a:schemeClr>
    </dgm:fillClrLst>
    <dgm:linClrLst meth="repeat">
      <a:schemeClr val="lt1"/>
    </dgm:linClrLst>
    <dgm:effectClrLst/>
    <dgm:txLinClrLst/>
    <dgm:txFillClrLst/>
    <dgm:txEffectClrLst/>
  </dgm:styleLbl>
  <dgm:styleLbl name="node4">
    <dgm:fillClrLst>
      <a:schemeClr val="accent5">
        <a:tint val="70000"/>
      </a:schemeClr>
    </dgm:fillClrLst>
    <dgm:linClrLst meth="repeat">
      <a:schemeClr val="lt1"/>
    </dgm:linClrLst>
    <dgm:effectClrLst/>
    <dgm:txLinClrLst/>
    <dgm:txFillClrLst/>
    <dgm:txEffectClrLst/>
  </dgm:styleLbl>
  <dgm:styleLbl name="fgImgPlace1">
    <dgm:fillClrLst>
      <a:schemeClr val="accent5">
        <a:tint val="50000"/>
      </a:schemeClr>
      <a:schemeClr val="accent5">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5">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5">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5">
        <a:shade val="90000"/>
      </a:schemeClr>
      <a:schemeClr val="accent5">
        <a:tint val="50000"/>
      </a:schemeClr>
    </dgm:fillClrLst>
    <dgm:linClrLst meth="cycle">
      <a:schemeClr val="accent5">
        <a:shade val="90000"/>
      </a:schemeClr>
      <a:schemeClr val="accent5">
        <a:tint val="50000"/>
      </a:schemeClr>
    </dgm:linClrLst>
    <dgm:effectClrLst/>
    <dgm:txLinClrLst/>
    <dgm:txFillClrLst/>
    <dgm:txEffectClrLst/>
  </dgm:styleLbl>
  <dgm:styleLbl name="fgSibTrans2D1">
    <dgm:fillClrLst meth="cycle">
      <a:schemeClr val="accent5">
        <a:shade val="90000"/>
      </a:schemeClr>
      <a:schemeClr val="accent5">
        <a:tint val="50000"/>
      </a:schemeClr>
    </dgm:fillClrLst>
    <dgm:linClrLst meth="cycle">
      <a:schemeClr val="accent5">
        <a:shade val="90000"/>
      </a:schemeClr>
      <a:schemeClr val="accent5">
        <a:tint val="50000"/>
      </a:schemeClr>
    </dgm:linClrLst>
    <dgm:effectClrLst/>
    <dgm:txLinClrLst/>
    <dgm:txFillClrLst/>
    <dgm:txEffectClrLst/>
  </dgm:styleLbl>
  <dgm:styleLbl name="bgSibTrans2D1">
    <dgm:fillClrLst meth="cycle">
      <a:schemeClr val="accent5">
        <a:shade val="90000"/>
      </a:schemeClr>
      <a:schemeClr val="accent5">
        <a:tint val="50000"/>
      </a:schemeClr>
    </dgm:fillClrLst>
    <dgm:linClrLst meth="cycle">
      <a:schemeClr val="accent5">
        <a:shade val="90000"/>
      </a:schemeClr>
      <a:schemeClr val="accent5">
        <a:tint val="50000"/>
      </a:schemeClr>
    </dgm:linClrLst>
    <dgm:effectClrLst/>
    <dgm:txLinClrLst/>
    <dgm:txFillClrLst/>
    <dgm:txEffectClrLst/>
  </dgm:styleLbl>
  <dgm:styleLbl name="fgSibTrans2D1">
    <dgm:fillClrLst meth="cycle">
      <a:schemeClr val="accent5">
        <a:shade val="90000"/>
      </a:schemeClr>
      <a:schemeClr val="accent5">
        <a:tint val="50000"/>
      </a:schemeClr>
    </dgm:fillClrLst>
    <dgm:linClrLst meth="cycle">
      <a:schemeClr val="accent5">
        <a:shade val="90000"/>
      </a:schemeClr>
      <a:schemeClr val="accent5">
        <a:tint val="50000"/>
      </a:schemeClr>
    </dgm:linClrLst>
    <dgm:effectClrLst/>
    <dgm:txLinClrLst/>
    <dgm:txFillClrLst/>
    <dgm:txEffectClrLst/>
  </dgm:styleLbl>
  <dgm:styleLbl name="sibTrans1D1">
    <dgm:fillClrLst meth="cycle">
      <a:schemeClr val="accent5">
        <a:shade val="90000"/>
      </a:schemeClr>
      <a:schemeClr val="accent5">
        <a:tint val="50000"/>
      </a:schemeClr>
    </dgm:fillClrLst>
    <dgm:linClrLst meth="cycle">
      <a:schemeClr val="accent5">
        <a:shade val="90000"/>
      </a:schemeClr>
      <a:schemeClr val="accent5">
        <a:tint val="50000"/>
      </a:schemeClr>
    </dgm:linClrLst>
    <dgm:effectClrLst/>
    <dgm:txLinClrLst/>
    <dgm:txFillClrLst meth="repeat">
      <a:schemeClr val="tx1"/>
    </dgm:txFillClrLst>
    <dgm:txEffectClrLst/>
  </dgm:styleLbl>
  <dgm:styleLbl name="callout">
    <dgm:fillClrLst meth="repeat">
      <a:schemeClr val="accent5"/>
    </dgm:fillClrLst>
    <dgm:linClrLst meth="repeat">
      <a:schemeClr val="accent5"/>
    </dgm:linClrLst>
    <dgm:effectClrLst/>
    <dgm:txLinClrLst/>
    <dgm:txFillClrLst meth="repeat">
      <a:schemeClr val="tx1"/>
    </dgm:txFillClrLst>
    <dgm:txEffectClrLst/>
  </dgm:styleLbl>
  <dgm:styleLbl name="asst0">
    <dgm:fillClrLst meth="repeat">
      <a:schemeClr val="accent5">
        <a:shade val="80000"/>
      </a:schemeClr>
    </dgm:fillClrLst>
    <dgm:linClrLst meth="repeat">
      <a:schemeClr val="lt1"/>
    </dgm:linClrLst>
    <dgm:effectClrLst/>
    <dgm:txLinClrLst/>
    <dgm:txFillClrLst/>
    <dgm:txEffectClrLst/>
  </dgm:styleLbl>
  <dgm:styleLbl name="asst1">
    <dgm:fillClrLst meth="repeat">
      <a:schemeClr val="accent5">
        <a:shade val="80000"/>
      </a:schemeClr>
    </dgm:fillClrLst>
    <dgm:linClrLst meth="repeat">
      <a:schemeClr val="lt1"/>
    </dgm:linClrLst>
    <dgm:effectClrLst/>
    <dgm:txLinClrLst/>
    <dgm:txFillClrLst/>
    <dgm:txEffectClrLst/>
  </dgm:styleLbl>
  <dgm:styleLbl name="asst2">
    <dgm:fillClrLst>
      <a:schemeClr val="accent5">
        <a:tint val="90000"/>
      </a:schemeClr>
    </dgm:fillClrLst>
    <dgm:linClrLst meth="repeat">
      <a:schemeClr val="lt1"/>
    </dgm:linClrLst>
    <dgm:effectClrLst/>
    <dgm:txLinClrLst/>
    <dgm:txFillClrLst/>
    <dgm:txEffectClrLst/>
  </dgm:styleLbl>
  <dgm:styleLbl name="asst3">
    <dgm:fillClrLst>
      <a:schemeClr val="accent5">
        <a:tint val="70000"/>
      </a:schemeClr>
    </dgm:fillClrLst>
    <dgm:linClrLst meth="repeat">
      <a:schemeClr val="lt1"/>
    </dgm:linClrLst>
    <dgm:effectClrLst/>
    <dgm:txLinClrLst/>
    <dgm:txFillClrLst/>
    <dgm:txEffectClrLst/>
  </dgm:styleLbl>
  <dgm:styleLbl name="asst4">
    <dgm:fillClrLst>
      <a:schemeClr val="accent5">
        <a:tint val="50000"/>
      </a:schemeClr>
    </dgm:fillClrLst>
    <dgm:linClrLst meth="repeat">
      <a:schemeClr val="lt1"/>
    </dgm:linClrLst>
    <dgm:effectClrLst/>
    <dgm:txLinClrLst/>
    <dgm:txFillClrLst/>
    <dgm:txEffectClrLst/>
  </dgm:styleLbl>
  <dgm:styleLbl name="parChTrans2D1">
    <dgm:fillClrLst meth="repeat">
      <a:schemeClr val="accent5">
        <a:tint val="60000"/>
      </a:schemeClr>
    </dgm:fillClrLst>
    <dgm:linClrLst meth="repeat">
      <a:schemeClr val="accent5">
        <a:shade val="80000"/>
      </a:schemeClr>
    </dgm:linClrLst>
    <dgm:effectClrLst/>
    <dgm:txLinClrLst/>
    <dgm:txFillClrLst/>
    <dgm:txEffectClrLst/>
  </dgm:styleLbl>
  <dgm:styleLbl name="parChTrans2D2">
    <dgm:fillClrLst meth="repeat">
      <a:schemeClr val="accent5">
        <a:tint val="90000"/>
      </a:schemeClr>
    </dgm:fillClrLst>
    <dgm:linClrLst meth="repeat">
      <a:schemeClr val="accent5">
        <a:tint val="90000"/>
      </a:schemeClr>
    </dgm:linClrLst>
    <dgm:effectClrLst/>
    <dgm:txLinClrLst/>
    <dgm:txFillClrLst/>
    <dgm:txEffectClrLst/>
  </dgm:styleLbl>
  <dgm:styleLbl name="parChTrans2D3">
    <dgm:fillClrLst meth="repeat">
      <a:schemeClr val="accent5">
        <a:tint val="70000"/>
      </a:schemeClr>
    </dgm:fillClrLst>
    <dgm:linClrLst meth="repeat">
      <a:schemeClr val="accent5">
        <a:tint val="70000"/>
      </a:schemeClr>
    </dgm:linClrLst>
    <dgm:effectClrLst/>
    <dgm:txLinClrLst/>
    <dgm:txFillClrLst/>
    <dgm:txEffectClrLst/>
  </dgm:styleLbl>
  <dgm:styleLbl name="parChTrans2D4">
    <dgm:fillClrLst meth="repeat">
      <a:schemeClr val="accent5">
        <a:tint val="50000"/>
      </a:schemeClr>
    </dgm:fillClrLst>
    <dgm:linClrLst meth="repeat">
      <a:schemeClr val="accent5">
        <a:tint val="50000"/>
      </a:schemeClr>
    </dgm:linClrLst>
    <dgm:effectClrLst/>
    <dgm:txLinClrLst/>
    <dgm:txFillClrLst meth="repeat">
      <a:schemeClr val="dk1"/>
    </dgm:txFillClrLst>
    <dgm:txEffectClrLst/>
  </dgm:styleLbl>
  <dgm:styleLbl name="parChTrans1D1">
    <dgm:fillClrLst meth="repeat">
      <a:schemeClr val="accent5">
        <a:shade val="80000"/>
      </a:schemeClr>
    </dgm:fillClrLst>
    <dgm:linClrLst meth="repeat">
      <a:schemeClr val="accent5">
        <a:shade val="80000"/>
      </a:schemeClr>
    </dgm:linClrLst>
    <dgm:effectClrLst/>
    <dgm:txLinClrLst/>
    <dgm:txFillClrLst meth="repeat">
      <a:schemeClr val="tx1"/>
    </dgm:txFillClrLst>
    <dgm:txEffectClrLst/>
  </dgm:styleLbl>
  <dgm:styleLbl name="parChTrans1D2">
    <dgm:fillClrLst meth="repeat">
      <a:schemeClr val="accent5">
        <a:tint val="90000"/>
      </a:schemeClr>
    </dgm:fillClrLst>
    <dgm:linClrLst meth="repeat">
      <a:schemeClr val="accent5">
        <a:tint val="90000"/>
      </a:schemeClr>
    </dgm:linClrLst>
    <dgm:effectClrLst/>
    <dgm:txLinClrLst/>
    <dgm:txFillClrLst meth="repeat">
      <a:schemeClr val="tx1"/>
    </dgm:txFillClrLst>
    <dgm:txEffectClrLst/>
  </dgm:styleLbl>
  <dgm:styleLbl name="parChTrans1D3">
    <dgm:fillClrLst meth="repeat">
      <a:schemeClr val="accent5">
        <a:tint val="70000"/>
      </a:schemeClr>
    </dgm:fillClrLst>
    <dgm:linClrLst meth="repeat">
      <a:schemeClr val="accent5">
        <a:tint val="70000"/>
      </a:schemeClr>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5">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5">
        <a:shade val="50000"/>
      </a:schemeClr>
      <a:schemeClr val="accent5">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5">
        <a:shade val="50000"/>
      </a:schemeClr>
      <a:schemeClr val="accent5">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5">
        <a:shade val="50000"/>
      </a:schemeClr>
      <a:schemeClr val="accent5">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5">
        <a:shade val="50000"/>
      </a:schemeClr>
      <a:schemeClr val="accent5">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5">
        <a:shade val="50000"/>
      </a:schemeClr>
      <a:schemeClr val="accent5">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5"/>
    </dgm:linClrLst>
    <dgm:effectClrLst/>
    <dgm:txLinClrLst/>
    <dgm:txFillClrLst meth="repeat">
      <a:schemeClr val="dk1"/>
    </dgm:txFillClrLst>
    <dgm:txEffectClrLst/>
  </dgm:styleLbl>
  <dgm:styleLbl name="solidBgAcc1">
    <dgm:fillClrLst meth="repeat">
      <a:schemeClr val="lt1"/>
    </dgm:fillClrLst>
    <dgm:linClrLst meth="repeat">
      <a:schemeClr val="accent5"/>
    </dgm:linClrLst>
    <dgm:effectClrLst/>
    <dgm:txLinClrLst/>
    <dgm:txFillClrLst meth="repeat">
      <a:schemeClr val="dk1"/>
    </dgm:txFillClrLst>
    <dgm:txEffectClrLst/>
  </dgm:styleLbl>
  <dgm:styleLbl name="fgAccFollowNode1">
    <dgm:fillClrLst meth="repeat">
      <a:schemeClr val="accent5">
        <a:alpha val="90000"/>
        <a:tint val="55000"/>
      </a:schemeClr>
    </dgm:fillClrLst>
    <dgm:linClrLst meth="repeat">
      <a:schemeClr val="accent5">
        <a:alpha val="90000"/>
        <a:tint val="55000"/>
      </a:schemeClr>
    </dgm:linClrLst>
    <dgm:effectClrLst/>
    <dgm:txLinClrLst/>
    <dgm:txFillClrLst meth="repeat">
      <a:schemeClr val="dk1"/>
    </dgm:txFillClrLst>
    <dgm:txEffectClrLst/>
  </dgm:styleLbl>
  <dgm:styleLbl name="alignAccFollowNode1">
    <dgm:fillClrLst meth="repeat">
      <a:schemeClr val="accent5">
        <a:alpha val="90000"/>
        <a:tint val="55000"/>
      </a:schemeClr>
    </dgm:fillClrLst>
    <dgm:linClrLst meth="repeat">
      <a:schemeClr val="accent5">
        <a:alpha val="90000"/>
        <a:tint val="55000"/>
      </a:schemeClr>
    </dgm:linClrLst>
    <dgm:effectClrLst/>
    <dgm:txLinClrLst/>
    <dgm:txFillClrLst meth="repeat">
      <a:schemeClr val="dk1"/>
    </dgm:txFillClrLst>
    <dgm:txEffectClrLst/>
  </dgm:styleLbl>
  <dgm:styleLbl name="bgAccFollowNode1">
    <dgm:fillClrLst meth="repeat">
      <a:schemeClr val="accent5">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5">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5">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5">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5">
        <a:tint val="50000"/>
      </a:schemeClr>
    </dgm:linClrLst>
    <dgm:effectClrLst/>
    <dgm:txLinClrLst/>
    <dgm:txFillClrLst meth="repeat">
      <a:schemeClr val="dk1"/>
    </dgm:txFillClrLst>
    <dgm:txEffectClrLst/>
  </dgm:styleLbl>
  <dgm:styleLbl name="bgShp">
    <dgm:fillClrLst meth="repeat">
      <a:schemeClr val="accent5">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55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5.xml><?xml version="1.0" encoding="utf-8"?>
<dgm:colorsDef xmlns:dgm="http://schemas.openxmlformats.org/drawingml/2006/diagram" xmlns:a="http://schemas.openxmlformats.org/drawingml/2006/main" uniqueId="urn:microsoft.com/office/officeart/2005/8/colors/accent5_4">
  <dgm:title val=""/>
  <dgm:desc val=""/>
  <dgm:catLst>
    <dgm:cat type="accent5" pri="11400"/>
  </dgm:catLst>
  <dgm:styleLbl name="node0">
    <dgm:fillClrLst meth="cycle">
      <a:schemeClr val="accent5">
        <a:shade val="60000"/>
      </a:schemeClr>
    </dgm:fillClrLst>
    <dgm:linClrLst meth="repeat">
      <a:schemeClr val="lt1"/>
    </dgm:linClrLst>
    <dgm:effectClrLst/>
    <dgm:txLinClrLst/>
    <dgm:txFillClrLst/>
    <dgm:txEffectClrLst/>
  </dgm:styleLbl>
  <dgm:styleLbl name="node1">
    <dgm:fillClrLst meth="cycle">
      <a:schemeClr val="accent5">
        <a:shade val="50000"/>
      </a:schemeClr>
      <a:schemeClr val="accent5">
        <a:tint val="55000"/>
      </a:schemeClr>
    </dgm:fillClrLst>
    <dgm:linClrLst meth="repeat">
      <a:schemeClr val="lt1"/>
    </dgm:linClrLst>
    <dgm:effectClrLst/>
    <dgm:txLinClrLst/>
    <dgm:txFillClrLst/>
    <dgm:txEffectClrLst/>
  </dgm:styleLbl>
  <dgm:styleLbl name="alignNode1">
    <dgm:fillClrLst meth="cycle">
      <a:schemeClr val="accent5">
        <a:shade val="50000"/>
      </a:schemeClr>
      <a:schemeClr val="accent5">
        <a:tint val="55000"/>
      </a:schemeClr>
    </dgm:fillClrLst>
    <dgm:linClrLst meth="cycle">
      <a:schemeClr val="accent5">
        <a:shade val="50000"/>
      </a:schemeClr>
      <a:schemeClr val="accent5">
        <a:tint val="55000"/>
      </a:schemeClr>
    </dgm:linClrLst>
    <dgm:effectClrLst/>
    <dgm:txLinClrLst/>
    <dgm:txFillClrLst/>
    <dgm:txEffectClrLst/>
  </dgm:styleLbl>
  <dgm:styleLbl name="lnNode1">
    <dgm:fillClrLst meth="cycle">
      <a:schemeClr val="accent5">
        <a:shade val="50000"/>
      </a:schemeClr>
      <a:schemeClr val="accent5">
        <a:tint val="55000"/>
      </a:schemeClr>
    </dgm:fillClrLst>
    <dgm:linClrLst meth="repeat">
      <a:schemeClr val="lt1"/>
    </dgm:linClrLst>
    <dgm:effectClrLst/>
    <dgm:txLinClrLst/>
    <dgm:txFillClrLst/>
    <dgm:txEffectClrLst/>
  </dgm:styleLbl>
  <dgm:styleLbl name="vennNode1">
    <dgm:fillClrLst meth="cycle">
      <a:schemeClr val="accent5">
        <a:shade val="80000"/>
        <a:alpha val="50000"/>
      </a:schemeClr>
      <a:schemeClr val="accent5">
        <a:tint val="50000"/>
        <a:alpha val="50000"/>
      </a:schemeClr>
    </dgm:fillClrLst>
    <dgm:linClrLst meth="repeat">
      <a:schemeClr val="lt1"/>
    </dgm:linClrLst>
    <dgm:effectClrLst/>
    <dgm:txLinClrLst/>
    <dgm:txFillClrLst/>
    <dgm:txEffectClrLst/>
  </dgm:styleLbl>
  <dgm:styleLbl name="node2">
    <dgm:fillClrLst>
      <a:schemeClr val="accent5">
        <a:shade val="80000"/>
      </a:schemeClr>
    </dgm:fillClrLst>
    <dgm:linClrLst meth="repeat">
      <a:schemeClr val="lt1"/>
    </dgm:linClrLst>
    <dgm:effectClrLst/>
    <dgm:txLinClrLst/>
    <dgm:txFillClrLst/>
    <dgm:txEffectClrLst/>
  </dgm:styleLbl>
  <dgm:styleLbl name="node3">
    <dgm:fillClrLst>
      <a:schemeClr val="accent5">
        <a:tint val="99000"/>
      </a:schemeClr>
    </dgm:fillClrLst>
    <dgm:linClrLst meth="repeat">
      <a:schemeClr val="lt1"/>
    </dgm:linClrLst>
    <dgm:effectClrLst/>
    <dgm:txLinClrLst/>
    <dgm:txFillClrLst/>
    <dgm:txEffectClrLst/>
  </dgm:styleLbl>
  <dgm:styleLbl name="node4">
    <dgm:fillClrLst>
      <a:schemeClr val="accent5">
        <a:tint val="70000"/>
      </a:schemeClr>
    </dgm:fillClrLst>
    <dgm:linClrLst meth="repeat">
      <a:schemeClr val="lt1"/>
    </dgm:linClrLst>
    <dgm:effectClrLst/>
    <dgm:txLinClrLst/>
    <dgm:txFillClrLst/>
    <dgm:txEffectClrLst/>
  </dgm:styleLbl>
  <dgm:styleLbl name="fgImgPlace1">
    <dgm:fillClrLst>
      <a:schemeClr val="accent5">
        <a:tint val="50000"/>
      </a:schemeClr>
      <a:schemeClr val="accent5">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5">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5">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5">
        <a:shade val="90000"/>
      </a:schemeClr>
      <a:schemeClr val="accent5">
        <a:tint val="50000"/>
      </a:schemeClr>
    </dgm:fillClrLst>
    <dgm:linClrLst meth="cycle">
      <a:schemeClr val="accent5">
        <a:shade val="90000"/>
      </a:schemeClr>
      <a:schemeClr val="accent5">
        <a:tint val="50000"/>
      </a:schemeClr>
    </dgm:linClrLst>
    <dgm:effectClrLst/>
    <dgm:txLinClrLst/>
    <dgm:txFillClrLst/>
    <dgm:txEffectClrLst/>
  </dgm:styleLbl>
  <dgm:styleLbl name="fgSibTrans2D1">
    <dgm:fillClrLst meth="cycle">
      <a:schemeClr val="accent5">
        <a:shade val="90000"/>
      </a:schemeClr>
      <a:schemeClr val="accent5">
        <a:tint val="50000"/>
      </a:schemeClr>
    </dgm:fillClrLst>
    <dgm:linClrLst meth="cycle">
      <a:schemeClr val="accent5">
        <a:shade val="90000"/>
      </a:schemeClr>
      <a:schemeClr val="accent5">
        <a:tint val="50000"/>
      </a:schemeClr>
    </dgm:linClrLst>
    <dgm:effectClrLst/>
    <dgm:txLinClrLst/>
    <dgm:txFillClrLst/>
    <dgm:txEffectClrLst/>
  </dgm:styleLbl>
  <dgm:styleLbl name="bgSibTrans2D1">
    <dgm:fillClrLst meth="cycle">
      <a:schemeClr val="accent5">
        <a:shade val="90000"/>
      </a:schemeClr>
      <a:schemeClr val="accent5">
        <a:tint val="50000"/>
      </a:schemeClr>
    </dgm:fillClrLst>
    <dgm:linClrLst meth="cycle">
      <a:schemeClr val="accent5">
        <a:shade val="90000"/>
      </a:schemeClr>
      <a:schemeClr val="accent5">
        <a:tint val="50000"/>
      </a:schemeClr>
    </dgm:linClrLst>
    <dgm:effectClrLst/>
    <dgm:txLinClrLst/>
    <dgm:txFillClrLst/>
    <dgm:txEffectClrLst/>
  </dgm:styleLbl>
  <dgm:styleLbl name="fgSibTrans2D1">
    <dgm:fillClrLst meth="cycle">
      <a:schemeClr val="accent5">
        <a:shade val="90000"/>
      </a:schemeClr>
      <a:schemeClr val="accent5">
        <a:tint val="50000"/>
      </a:schemeClr>
    </dgm:fillClrLst>
    <dgm:linClrLst meth="cycle">
      <a:schemeClr val="accent5">
        <a:shade val="90000"/>
      </a:schemeClr>
      <a:schemeClr val="accent5">
        <a:tint val="50000"/>
      </a:schemeClr>
    </dgm:linClrLst>
    <dgm:effectClrLst/>
    <dgm:txLinClrLst/>
    <dgm:txFillClrLst/>
    <dgm:txEffectClrLst/>
  </dgm:styleLbl>
  <dgm:styleLbl name="sibTrans1D1">
    <dgm:fillClrLst meth="cycle">
      <a:schemeClr val="accent5">
        <a:shade val="90000"/>
      </a:schemeClr>
      <a:schemeClr val="accent5">
        <a:tint val="50000"/>
      </a:schemeClr>
    </dgm:fillClrLst>
    <dgm:linClrLst meth="cycle">
      <a:schemeClr val="accent5">
        <a:shade val="90000"/>
      </a:schemeClr>
      <a:schemeClr val="accent5">
        <a:tint val="50000"/>
      </a:schemeClr>
    </dgm:linClrLst>
    <dgm:effectClrLst/>
    <dgm:txLinClrLst/>
    <dgm:txFillClrLst meth="repeat">
      <a:schemeClr val="tx1"/>
    </dgm:txFillClrLst>
    <dgm:txEffectClrLst/>
  </dgm:styleLbl>
  <dgm:styleLbl name="callout">
    <dgm:fillClrLst meth="repeat">
      <a:schemeClr val="accent5"/>
    </dgm:fillClrLst>
    <dgm:linClrLst meth="repeat">
      <a:schemeClr val="accent5"/>
    </dgm:linClrLst>
    <dgm:effectClrLst/>
    <dgm:txLinClrLst/>
    <dgm:txFillClrLst meth="repeat">
      <a:schemeClr val="tx1"/>
    </dgm:txFillClrLst>
    <dgm:txEffectClrLst/>
  </dgm:styleLbl>
  <dgm:styleLbl name="asst0">
    <dgm:fillClrLst meth="repeat">
      <a:schemeClr val="accent5">
        <a:shade val="80000"/>
      </a:schemeClr>
    </dgm:fillClrLst>
    <dgm:linClrLst meth="repeat">
      <a:schemeClr val="lt1"/>
    </dgm:linClrLst>
    <dgm:effectClrLst/>
    <dgm:txLinClrLst/>
    <dgm:txFillClrLst/>
    <dgm:txEffectClrLst/>
  </dgm:styleLbl>
  <dgm:styleLbl name="asst1">
    <dgm:fillClrLst meth="repeat">
      <a:schemeClr val="accent5">
        <a:shade val="80000"/>
      </a:schemeClr>
    </dgm:fillClrLst>
    <dgm:linClrLst meth="repeat">
      <a:schemeClr val="lt1"/>
    </dgm:linClrLst>
    <dgm:effectClrLst/>
    <dgm:txLinClrLst/>
    <dgm:txFillClrLst/>
    <dgm:txEffectClrLst/>
  </dgm:styleLbl>
  <dgm:styleLbl name="asst2">
    <dgm:fillClrLst>
      <a:schemeClr val="accent5">
        <a:tint val="90000"/>
      </a:schemeClr>
    </dgm:fillClrLst>
    <dgm:linClrLst meth="repeat">
      <a:schemeClr val="lt1"/>
    </dgm:linClrLst>
    <dgm:effectClrLst/>
    <dgm:txLinClrLst/>
    <dgm:txFillClrLst/>
    <dgm:txEffectClrLst/>
  </dgm:styleLbl>
  <dgm:styleLbl name="asst3">
    <dgm:fillClrLst>
      <a:schemeClr val="accent5">
        <a:tint val="70000"/>
      </a:schemeClr>
    </dgm:fillClrLst>
    <dgm:linClrLst meth="repeat">
      <a:schemeClr val="lt1"/>
    </dgm:linClrLst>
    <dgm:effectClrLst/>
    <dgm:txLinClrLst/>
    <dgm:txFillClrLst/>
    <dgm:txEffectClrLst/>
  </dgm:styleLbl>
  <dgm:styleLbl name="asst4">
    <dgm:fillClrLst>
      <a:schemeClr val="accent5">
        <a:tint val="50000"/>
      </a:schemeClr>
    </dgm:fillClrLst>
    <dgm:linClrLst meth="repeat">
      <a:schemeClr val="lt1"/>
    </dgm:linClrLst>
    <dgm:effectClrLst/>
    <dgm:txLinClrLst/>
    <dgm:txFillClrLst/>
    <dgm:txEffectClrLst/>
  </dgm:styleLbl>
  <dgm:styleLbl name="parChTrans2D1">
    <dgm:fillClrLst meth="repeat">
      <a:schemeClr val="accent5">
        <a:tint val="60000"/>
      </a:schemeClr>
    </dgm:fillClrLst>
    <dgm:linClrLst meth="repeat">
      <a:schemeClr val="accent5">
        <a:shade val="80000"/>
      </a:schemeClr>
    </dgm:linClrLst>
    <dgm:effectClrLst/>
    <dgm:txLinClrLst/>
    <dgm:txFillClrLst/>
    <dgm:txEffectClrLst/>
  </dgm:styleLbl>
  <dgm:styleLbl name="parChTrans2D2">
    <dgm:fillClrLst meth="repeat">
      <a:schemeClr val="accent5">
        <a:tint val="90000"/>
      </a:schemeClr>
    </dgm:fillClrLst>
    <dgm:linClrLst meth="repeat">
      <a:schemeClr val="accent5">
        <a:tint val="90000"/>
      </a:schemeClr>
    </dgm:linClrLst>
    <dgm:effectClrLst/>
    <dgm:txLinClrLst/>
    <dgm:txFillClrLst/>
    <dgm:txEffectClrLst/>
  </dgm:styleLbl>
  <dgm:styleLbl name="parChTrans2D3">
    <dgm:fillClrLst meth="repeat">
      <a:schemeClr val="accent5">
        <a:tint val="70000"/>
      </a:schemeClr>
    </dgm:fillClrLst>
    <dgm:linClrLst meth="repeat">
      <a:schemeClr val="accent5">
        <a:tint val="70000"/>
      </a:schemeClr>
    </dgm:linClrLst>
    <dgm:effectClrLst/>
    <dgm:txLinClrLst/>
    <dgm:txFillClrLst/>
    <dgm:txEffectClrLst/>
  </dgm:styleLbl>
  <dgm:styleLbl name="parChTrans2D4">
    <dgm:fillClrLst meth="repeat">
      <a:schemeClr val="accent5">
        <a:tint val="50000"/>
      </a:schemeClr>
    </dgm:fillClrLst>
    <dgm:linClrLst meth="repeat">
      <a:schemeClr val="accent5">
        <a:tint val="50000"/>
      </a:schemeClr>
    </dgm:linClrLst>
    <dgm:effectClrLst/>
    <dgm:txLinClrLst/>
    <dgm:txFillClrLst meth="repeat">
      <a:schemeClr val="dk1"/>
    </dgm:txFillClrLst>
    <dgm:txEffectClrLst/>
  </dgm:styleLbl>
  <dgm:styleLbl name="parChTrans1D1">
    <dgm:fillClrLst meth="repeat">
      <a:schemeClr val="accent5">
        <a:shade val="80000"/>
      </a:schemeClr>
    </dgm:fillClrLst>
    <dgm:linClrLst meth="repeat">
      <a:schemeClr val="accent5">
        <a:shade val="80000"/>
      </a:schemeClr>
    </dgm:linClrLst>
    <dgm:effectClrLst/>
    <dgm:txLinClrLst/>
    <dgm:txFillClrLst meth="repeat">
      <a:schemeClr val="tx1"/>
    </dgm:txFillClrLst>
    <dgm:txEffectClrLst/>
  </dgm:styleLbl>
  <dgm:styleLbl name="parChTrans1D2">
    <dgm:fillClrLst meth="repeat">
      <a:schemeClr val="accent5">
        <a:tint val="90000"/>
      </a:schemeClr>
    </dgm:fillClrLst>
    <dgm:linClrLst meth="repeat">
      <a:schemeClr val="accent5">
        <a:tint val="90000"/>
      </a:schemeClr>
    </dgm:linClrLst>
    <dgm:effectClrLst/>
    <dgm:txLinClrLst/>
    <dgm:txFillClrLst meth="repeat">
      <a:schemeClr val="tx1"/>
    </dgm:txFillClrLst>
    <dgm:txEffectClrLst/>
  </dgm:styleLbl>
  <dgm:styleLbl name="parChTrans1D3">
    <dgm:fillClrLst meth="repeat">
      <a:schemeClr val="accent5">
        <a:tint val="70000"/>
      </a:schemeClr>
    </dgm:fillClrLst>
    <dgm:linClrLst meth="repeat">
      <a:schemeClr val="accent5">
        <a:tint val="70000"/>
      </a:schemeClr>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5">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5">
        <a:shade val="50000"/>
      </a:schemeClr>
      <a:schemeClr val="accent5">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5">
        <a:shade val="50000"/>
      </a:schemeClr>
      <a:schemeClr val="accent5">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5">
        <a:shade val="50000"/>
      </a:schemeClr>
      <a:schemeClr val="accent5">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5">
        <a:shade val="50000"/>
      </a:schemeClr>
      <a:schemeClr val="accent5">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5">
        <a:shade val="50000"/>
      </a:schemeClr>
      <a:schemeClr val="accent5">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5"/>
    </dgm:linClrLst>
    <dgm:effectClrLst/>
    <dgm:txLinClrLst/>
    <dgm:txFillClrLst meth="repeat">
      <a:schemeClr val="dk1"/>
    </dgm:txFillClrLst>
    <dgm:txEffectClrLst/>
  </dgm:styleLbl>
  <dgm:styleLbl name="solidBgAcc1">
    <dgm:fillClrLst meth="repeat">
      <a:schemeClr val="lt1"/>
    </dgm:fillClrLst>
    <dgm:linClrLst meth="repeat">
      <a:schemeClr val="accent5"/>
    </dgm:linClrLst>
    <dgm:effectClrLst/>
    <dgm:txLinClrLst/>
    <dgm:txFillClrLst meth="repeat">
      <a:schemeClr val="dk1"/>
    </dgm:txFillClrLst>
    <dgm:txEffectClrLst/>
  </dgm:styleLbl>
  <dgm:styleLbl name="fgAccFollowNode1">
    <dgm:fillClrLst meth="repeat">
      <a:schemeClr val="accent5">
        <a:alpha val="90000"/>
        <a:tint val="55000"/>
      </a:schemeClr>
    </dgm:fillClrLst>
    <dgm:linClrLst meth="repeat">
      <a:schemeClr val="accent5">
        <a:alpha val="90000"/>
        <a:tint val="55000"/>
      </a:schemeClr>
    </dgm:linClrLst>
    <dgm:effectClrLst/>
    <dgm:txLinClrLst/>
    <dgm:txFillClrLst meth="repeat">
      <a:schemeClr val="dk1"/>
    </dgm:txFillClrLst>
    <dgm:txEffectClrLst/>
  </dgm:styleLbl>
  <dgm:styleLbl name="alignAccFollowNode1">
    <dgm:fillClrLst meth="repeat">
      <a:schemeClr val="accent5">
        <a:alpha val="90000"/>
        <a:tint val="55000"/>
      </a:schemeClr>
    </dgm:fillClrLst>
    <dgm:linClrLst meth="repeat">
      <a:schemeClr val="accent5">
        <a:alpha val="90000"/>
        <a:tint val="55000"/>
      </a:schemeClr>
    </dgm:linClrLst>
    <dgm:effectClrLst/>
    <dgm:txLinClrLst/>
    <dgm:txFillClrLst meth="repeat">
      <a:schemeClr val="dk1"/>
    </dgm:txFillClrLst>
    <dgm:txEffectClrLst/>
  </dgm:styleLbl>
  <dgm:styleLbl name="bgAccFollowNode1">
    <dgm:fillClrLst meth="repeat">
      <a:schemeClr val="accent5">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5">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5">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5">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5">
        <a:tint val="50000"/>
      </a:schemeClr>
    </dgm:linClrLst>
    <dgm:effectClrLst/>
    <dgm:txLinClrLst/>
    <dgm:txFillClrLst meth="repeat">
      <a:schemeClr val="dk1"/>
    </dgm:txFillClrLst>
    <dgm:txEffectClrLst/>
  </dgm:styleLbl>
  <dgm:styleLbl name="bgShp">
    <dgm:fillClrLst meth="repeat">
      <a:schemeClr val="accent5">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55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6.xml><?xml version="1.0" encoding="utf-8"?>
<dgm:colorsDef xmlns:dgm="http://schemas.openxmlformats.org/drawingml/2006/diagram" xmlns:a="http://schemas.openxmlformats.org/drawingml/2006/main" uniqueId="urn:microsoft.com/office/officeart/2005/8/colors/accent5_4">
  <dgm:title val=""/>
  <dgm:desc val=""/>
  <dgm:catLst>
    <dgm:cat type="accent5" pri="11400"/>
  </dgm:catLst>
  <dgm:styleLbl name="node0">
    <dgm:fillClrLst meth="cycle">
      <a:schemeClr val="accent5">
        <a:shade val="60000"/>
      </a:schemeClr>
    </dgm:fillClrLst>
    <dgm:linClrLst meth="repeat">
      <a:schemeClr val="lt1"/>
    </dgm:linClrLst>
    <dgm:effectClrLst/>
    <dgm:txLinClrLst/>
    <dgm:txFillClrLst/>
    <dgm:txEffectClrLst/>
  </dgm:styleLbl>
  <dgm:styleLbl name="node1">
    <dgm:fillClrLst meth="cycle">
      <a:schemeClr val="accent5">
        <a:shade val="50000"/>
      </a:schemeClr>
      <a:schemeClr val="accent5">
        <a:tint val="55000"/>
      </a:schemeClr>
    </dgm:fillClrLst>
    <dgm:linClrLst meth="repeat">
      <a:schemeClr val="lt1"/>
    </dgm:linClrLst>
    <dgm:effectClrLst/>
    <dgm:txLinClrLst/>
    <dgm:txFillClrLst/>
    <dgm:txEffectClrLst/>
  </dgm:styleLbl>
  <dgm:styleLbl name="alignNode1">
    <dgm:fillClrLst meth="cycle">
      <a:schemeClr val="accent5">
        <a:shade val="50000"/>
      </a:schemeClr>
      <a:schemeClr val="accent5">
        <a:tint val="55000"/>
      </a:schemeClr>
    </dgm:fillClrLst>
    <dgm:linClrLst meth="cycle">
      <a:schemeClr val="accent5">
        <a:shade val="50000"/>
      </a:schemeClr>
      <a:schemeClr val="accent5">
        <a:tint val="55000"/>
      </a:schemeClr>
    </dgm:linClrLst>
    <dgm:effectClrLst/>
    <dgm:txLinClrLst/>
    <dgm:txFillClrLst/>
    <dgm:txEffectClrLst/>
  </dgm:styleLbl>
  <dgm:styleLbl name="lnNode1">
    <dgm:fillClrLst meth="cycle">
      <a:schemeClr val="accent5">
        <a:shade val="50000"/>
      </a:schemeClr>
      <a:schemeClr val="accent5">
        <a:tint val="55000"/>
      </a:schemeClr>
    </dgm:fillClrLst>
    <dgm:linClrLst meth="repeat">
      <a:schemeClr val="lt1"/>
    </dgm:linClrLst>
    <dgm:effectClrLst/>
    <dgm:txLinClrLst/>
    <dgm:txFillClrLst/>
    <dgm:txEffectClrLst/>
  </dgm:styleLbl>
  <dgm:styleLbl name="vennNode1">
    <dgm:fillClrLst meth="cycle">
      <a:schemeClr val="accent5">
        <a:shade val="80000"/>
        <a:alpha val="50000"/>
      </a:schemeClr>
      <a:schemeClr val="accent5">
        <a:tint val="50000"/>
        <a:alpha val="50000"/>
      </a:schemeClr>
    </dgm:fillClrLst>
    <dgm:linClrLst meth="repeat">
      <a:schemeClr val="lt1"/>
    </dgm:linClrLst>
    <dgm:effectClrLst/>
    <dgm:txLinClrLst/>
    <dgm:txFillClrLst/>
    <dgm:txEffectClrLst/>
  </dgm:styleLbl>
  <dgm:styleLbl name="node2">
    <dgm:fillClrLst>
      <a:schemeClr val="accent5">
        <a:shade val="80000"/>
      </a:schemeClr>
    </dgm:fillClrLst>
    <dgm:linClrLst meth="repeat">
      <a:schemeClr val="lt1"/>
    </dgm:linClrLst>
    <dgm:effectClrLst/>
    <dgm:txLinClrLst/>
    <dgm:txFillClrLst/>
    <dgm:txEffectClrLst/>
  </dgm:styleLbl>
  <dgm:styleLbl name="node3">
    <dgm:fillClrLst>
      <a:schemeClr val="accent5">
        <a:tint val="99000"/>
      </a:schemeClr>
    </dgm:fillClrLst>
    <dgm:linClrLst meth="repeat">
      <a:schemeClr val="lt1"/>
    </dgm:linClrLst>
    <dgm:effectClrLst/>
    <dgm:txLinClrLst/>
    <dgm:txFillClrLst/>
    <dgm:txEffectClrLst/>
  </dgm:styleLbl>
  <dgm:styleLbl name="node4">
    <dgm:fillClrLst>
      <a:schemeClr val="accent5">
        <a:tint val="70000"/>
      </a:schemeClr>
    </dgm:fillClrLst>
    <dgm:linClrLst meth="repeat">
      <a:schemeClr val="lt1"/>
    </dgm:linClrLst>
    <dgm:effectClrLst/>
    <dgm:txLinClrLst/>
    <dgm:txFillClrLst/>
    <dgm:txEffectClrLst/>
  </dgm:styleLbl>
  <dgm:styleLbl name="fgImgPlace1">
    <dgm:fillClrLst>
      <a:schemeClr val="accent5">
        <a:tint val="50000"/>
      </a:schemeClr>
      <a:schemeClr val="accent5">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5">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5">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5">
        <a:shade val="90000"/>
      </a:schemeClr>
      <a:schemeClr val="accent5">
        <a:tint val="50000"/>
      </a:schemeClr>
    </dgm:fillClrLst>
    <dgm:linClrLst meth="cycle">
      <a:schemeClr val="accent5">
        <a:shade val="90000"/>
      </a:schemeClr>
      <a:schemeClr val="accent5">
        <a:tint val="50000"/>
      </a:schemeClr>
    </dgm:linClrLst>
    <dgm:effectClrLst/>
    <dgm:txLinClrLst/>
    <dgm:txFillClrLst/>
    <dgm:txEffectClrLst/>
  </dgm:styleLbl>
  <dgm:styleLbl name="fgSibTrans2D1">
    <dgm:fillClrLst meth="cycle">
      <a:schemeClr val="accent5">
        <a:shade val="90000"/>
      </a:schemeClr>
      <a:schemeClr val="accent5">
        <a:tint val="50000"/>
      </a:schemeClr>
    </dgm:fillClrLst>
    <dgm:linClrLst meth="cycle">
      <a:schemeClr val="accent5">
        <a:shade val="90000"/>
      </a:schemeClr>
      <a:schemeClr val="accent5">
        <a:tint val="50000"/>
      </a:schemeClr>
    </dgm:linClrLst>
    <dgm:effectClrLst/>
    <dgm:txLinClrLst/>
    <dgm:txFillClrLst/>
    <dgm:txEffectClrLst/>
  </dgm:styleLbl>
  <dgm:styleLbl name="bgSibTrans2D1">
    <dgm:fillClrLst meth="cycle">
      <a:schemeClr val="accent5">
        <a:shade val="90000"/>
      </a:schemeClr>
      <a:schemeClr val="accent5">
        <a:tint val="50000"/>
      </a:schemeClr>
    </dgm:fillClrLst>
    <dgm:linClrLst meth="cycle">
      <a:schemeClr val="accent5">
        <a:shade val="90000"/>
      </a:schemeClr>
      <a:schemeClr val="accent5">
        <a:tint val="50000"/>
      </a:schemeClr>
    </dgm:linClrLst>
    <dgm:effectClrLst/>
    <dgm:txLinClrLst/>
    <dgm:txFillClrLst/>
    <dgm:txEffectClrLst/>
  </dgm:styleLbl>
  <dgm:styleLbl name="fgSibTrans2D1">
    <dgm:fillClrLst meth="cycle">
      <a:schemeClr val="accent5">
        <a:shade val="90000"/>
      </a:schemeClr>
      <a:schemeClr val="accent5">
        <a:tint val="50000"/>
      </a:schemeClr>
    </dgm:fillClrLst>
    <dgm:linClrLst meth="cycle">
      <a:schemeClr val="accent5">
        <a:shade val="90000"/>
      </a:schemeClr>
      <a:schemeClr val="accent5">
        <a:tint val="50000"/>
      </a:schemeClr>
    </dgm:linClrLst>
    <dgm:effectClrLst/>
    <dgm:txLinClrLst/>
    <dgm:txFillClrLst/>
    <dgm:txEffectClrLst/>
  </dgm:styleLbl>
  <dgm:styleLbl name="sibTrans1D1">
    <dgm:fillClrLst meth="cycle">
      <a:schemeClr val="accent5">
        <a:shade val="90000"/>
      </a:schemeClr>
      <a:schemeClr val="accent5">
        <a:tint val="50000"/>
      </a:schemeClr>
    </dgm:fillClrLst>
    <dgm:linClrLst meth="cycle">
      <a:schemeClr val="accent5">
        <a:shade val="90000"/>
      </a:schemeClr>
      <a:schemeClr val="accent5">
        <a:tint val="50000"/>
      </a:schemeClr>
    </dgm:linClrLst>
    <dgm:effectClrLst/>
    <dgm:txLinClrLst/>
    <dgm:txFillClrLst meth="repeat">
      <a:schemeClr val="tx1"/>
    </dgm:txFillClrLst>
    <dgm:txEffectClrLst/>
  </dgm:styleLbl>
  <dgm:styleLbl name="callout">
    <dgm:fillClrLst meth="repeat">
      <a:schemeClr val="accent5"/>
    </dgm:fillClrLst>
    <dgm:linClrLst meth="repeat">
      <a:schemeClr val="accent5"/>
    </dgm:linClrLst>
    <dgm:effectClrLst/>
    <dgm:txLinClrLst/>
    <dgm:txFillClrLst meth="repeat">
      <a:schemeClr val="tx1"/>
    </dgm:txFillClrLst>
    <dgm:txEffectClrLst/>
  </dgm:styleLbl>
  <dgm:styleLbl name="asst0">
    <dgm:fillClrLst meth="repeat">
      <a:schemeClr val="accent5">
        <a:shade val="80000"/>
      </a:schemeClr>
    </dgm:fillClrLst>
    <dgm:linClrLst meth="repeat">
      <a:schemeClr val="lt1"/>
    </dgm:linClrLst>
    <dgm:effectClrLst/>
    <dgm:txLinClrLst/>
    <dgm:txFillClrLst/>
    <dgm:txEffectClrLst/>
  </dgm:styleLbl>
  <dgm:styleLbl name="asst1">
    <dgm:fillClrLst meth="repeat">
      <a:schemeClr val="accent5">
        <a:shade val="80000"/>
      </a:schemeClr>
    </dgm:fillClrLst>
    <dgm:linClrLst meth="repeat">
      <a:schemeClr val="lt1"/>
    </dgm:linClrLst>
    <dgm:effectClrLst/>
    <dgm:txLinClrLst/>
    <dgm:txFillClrLst/>
    <dgm:txEffectClrLst/>
  </dgm:styleLbl>
  <dgm:styleLbl name="asst2">
    <dgm:fillClrLst>
      <a:schemeClr val="accent5">
        <a:tint val="90000"/>
      </a:schemeClr>
    </dgm:fillClrLst>
    <dgm:linClrLst meth="repeat">
      <a:schemeClr val="lt1"/>
    </dgm:linClrLst>
    <dgm:effectClrLst/>
    <dgm:txLinClrLst/>
    <dgm:txFillClrLst/>
    <dgm:txEffectClrLst/>
  </dgm:styleLbl>
  <dgm:styleLbl name="asst3">
    <dgm:fillClrLst>
      <a:schemeClr val="accent5">
        <a:tint val="70000"/>
      </a:schemeClr>
    </dgm:fillClrLst>
    <dgm:linClrLst meth="repeat">
      <a:schemeClr val="lt1"/>
    </dgm:linClrLst>
    <dgm:effectClrLst/>
    <dgm:txLinClrLst/>
    <dgm:txFillClrLst/>
    <dgm:txEffectClrLst/>
  </dgm:styleLbl>
  <dgm:styleLbl name="asst4">
    <dgm:fillClrLst>
      <a:schemeClr val="accent5">
        <a:tint val="50000"/>
      </a:schemeClr>
    </dgm:fillClrLst>
    <dgm:linClrLst meth="repeat">
      <a:schemeClr val="lt1"/>
    </dgm:linClrLst>
    <dgm:effectClrLst/>
    <dgm:txLinClrLst/>
    <dgm:txFillClrLst/>
    <dgm:txEffectClrLst/>
  </dgm:styleLbl>
  <dgm:styleLbl name="parChTrans2D1">
    <dgm:fillClrLst meth="repeat">
      <a:schemeClr val="accent5">
        <a:tint val="60000"/>
      </a:schemeClr>
    </dgm:fillClrLst>
    <dgm:linClrLst meth="repeat">
      <a:schemeClr val="accent5">
        <a:shade val="80000"/>
      </a:schemeClr>
    </dgm:linClrLst>
    <dgm:effectClrLst/>
    <dgm:txLinClrLst/>
    <dgm:txFillClrLst/>
    <dgm:txEffectClrLst/>
  </dgm:styleLbl>
  <dgm:styleLbl name="parChTrans2D2">
    <dgm:fillClrLst meth="repeat">
      <a:schemeClr val="accent5">
        <a:tint val="90000"/>
      </a:schemeClr>
    </dgm:fillClrLst>
    <dgm:linClrLst meth="repeat">
      <a:schemeClr val="accent5">
        <a:tint val="90000"/>
      </a:schemeClr>
    </dgm:linClrLst>
    <dgm:effectClrLst/>
    <dgm:txLinClrLst/>
    <dgm:txFillClrLst/>
    <dgm:txEffectClrLst/>
  </dgm:styleLbl>
  <dgm:styleLbl name="parChTrans2D3">
    <dgm:fillClrLst meth="repeat">
      <a:schemeClr val="accent5">
        <a:tint val="70000"/>
      </a:schemeClr>
    </dgm:fillClrLst>
    <dgm:linClrLst meth="repeat">
      <a:schemeClr val="accent5">
        <a:tint val="70000"/>
      </a:schemeClr>
    </dgm:linClrLst>
    <dgm:effectClrLst/>
    <dgm:txLinClrLst/>
    <dgm:txFillClrLst/>
    <dgm:txEffectClrLst/>
  </dgm:styleLbl>
  <dgm:styleLbl name="parChTrans2D4">
    <dgm:fillClrLst meth="repeat">
      <a:schemeClr val="accent5">
        <a:tint val="50000"/>
      </a:schemeClr>
    </dgm:fillClrLst>
    <dgm:linClrLst meth="repeat">
      <a:schemeClr val="accent5">
        <a:tint val="50000"/>
      </a:schemeClr>
    </dgm:linClrLst>
    <dgm:effectClrLst/>
    <dgm:txLinClrLst/>
    <dgm:txFillClrLst meth="repeat">
      <a:schemeClr val="dk1"/>
    </dgm:txFillClrLst>
    <dgm:txEffectClrLst/>
  </dgm:styleLbl>
  <dgm:styleLbl name="parChTrans1D1">
    <dgm:fillClrLst meth="repeat">
      <a:schemeClr val="accent5">
        <a:shade val="80000"/>
      </a:schemeClr>
    </dgm:fillClrLst>
    <dgm:linClrLst meth="repeat">
      <a:schemeClr val="accent5">
        <a:shade val="80000"/>
      </a:schemeClr>
    </dgm:linClrLst>
    <dgm:effectClrLst/>
    <dgm:txLinClrLst/>
    <dgm:txFillClrLst meth="repeat">
      <a:schemeClr val="tx1"/>
    </dgm:txFillClrLst>
    <dgm:txEffectClrLst/>
  </dgm:styleLbl>
  <dgm:styleLbl name="parChTrans1D2">
    <dgm:fillClrLst meth="repeat">
      <a:schemeClr val="accent5">
        <a:tint val="90000"/>
      </a:schemeClr>
    </dgm:fillClrLst>
    <dgm:linClrLst meth="repeat">
      <a:schemeClr val="accent5">
        <a:tint val="90000"/>
      </a:schemeClr>
    </dgm:linClrLst>
    <dgm:effectClrLst/>
    <dgm:txLinClrLst/>
    <dgm:txFillClrLst meth="repeat">
      <a:schemeClr val="tx1"/>
    </dgm:txFillClrLst>
    <dgm:txEffectClrLst/>
  </dgm:styleLbl>
  <dgm:styleLbl name="parChTrans1D3">
    <dgm:fillClrLst meth="repeat">
      <a:schemeClr val="accent5">
        <a:tint val="70000"/>
      </a:schemeClr>
    </dgm:fillClrLst>
    <dgm:linClrLst meth="repeat">
      <a:schemeClr val="accent5">
        <a:tint val="70000"/>
      </a:schemeClr>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5">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5">
        <a:shade val="50000"/>
      </a:schemeClr>
      <a:schemeClr val="accent5">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5">
        <a:shade val="50000"/>
      </a:schemeClr>
      <a:schemeClr val="accent5">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5">
        <a:shade val="50000"/>
      </a:schemeClr>
      <a:schemeClr val="accent5">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5">
        <a:shade val="50000"/>
      </a:schemeClr>
      <a:schemeClr val="accent5">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5">
        <a:shade val="50000"/>
      </a:schemeClr>
      <a:schemeClr val="accent5">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5"/>
    </dgm:linClrLst>
    <dgm:effectClrLst/>
    <dgm:txLinClrLst/>
    <dgm:txFillClrLst meth="repeat">
      <a:schemeClr val="dk1"/>
    </dgm:txFillClrLst>
    <dgm:txEffectClrLst/>
  </dgm:styleLbl>
  <dgm:styleLbl name="solidBgAcc1">
    <dgm:fillClrLst meth="repeat">
      <a:schemeClr val="lt1"/>
    </dgm:fillClrLst>
    <dgm:linClrLst meth="repeat">
      <a:schemeClr val="accent5"/>
    </dgm:linClrLst>
    <dgm:effectClrLst/>
    <dgm:txLinClrLst/>
    <dgm:txFillClrLst meth="repeat">
      <a:schemeClr val="dk1"/>
    </dgm:txFillClrLst>
    <dgm:txEffectClrLst/>
  </dgm:styleLbl>
  <dgm:styleLbl name="fgAccFollowNode1">
    <dgm:fillClrLst meth="repeat">
      <a:schemeClr val="accent5">
        <a:alpha val="90000"/>
        <a:tint val="55000"/>
      </a:schemeClr>
    </dgm:fillClrLst>
    <dgm:linClrLst meth="repeat">
      <a:schemeClr val="accent5">
        <a:alpha val="90000"/>
        <a:tint val="55000"/>
      </a:schemeClr>
    </dgm:linClrLst>
    <dgm:effectClrLst/>
    <dgm:txLinClrLst/>
    <dgm:txFillClrLst meth="repeat">
      <a:schemeClr val="dk1"/>
    </dgm:txFillClrLst>
    <dgm:txEffectClrLst/>
  </dgm:styleLbl>
  <dgm:styleLbl name="alignAccFollowNode1">
    <dgm:fillClrLst meth="repeat">
      <a:schemeClr val="accent5">
        <a:alpha val="90000"/>
        <a:tint val="55000"/>
      </a:schemeClr>
    </dgm:fillClrLst>
    <dgm:linClrLst meth="repeat">
      <a:schemeClr val="accent5">
        <a:alpha val="90000"/>
        <a:tint val="55000"/>
      </a:schemeClr>
    </dgm:linClrLst>
    <dgm:effectClrLst/>
    <dgm:txLinClrLst/>
    <dgm:txFillClrLst meth="repeat">
      <a:schemeClr val="dk1"/>
    </dgm:txFillClrLst>
    <dgm:txEffectClrLst/>
  </dgm:styleLbl>
  <dgm:styleLbl name="bgAccFollowNode1">
    <dgm:fillClrLst meth="repeat">
      <a:schemeClr val="accent5">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5">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5">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5">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5">
        <a:tint val="50000"/>
      </a:schemeClr>
    </dgm:linClrLst>
    <dgm:effectClrLst/>
    <dgm:txLinClrLst/>
    <dgm:txFillClrLst meth="repeat">
      <a:schemeClr val="dk1"/>
    </dgm:txFillClrLst>
    <dgm:txEffectClrLst/>
  </dgm:styleLbl>
  <dgm:styleLbl name="bgShp">
    <dgm:fillClrLst meth="repeat">
      <a:schemeClr val="accent5">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55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7.xml><?xml version="1.0" encoding="utf-8"?>
<dgm:colorsDef xmlns:dgm="http://schemas.openxmlformats.org/drawingml/2006/diagram" xmlns:a="http://schemas.openxmlformats.org/drawingml/2006/main" uniqueId="urn:microsoft.com/office/officeart/2005/8/colors/accent5_4">
  <dgm:title val=""/>
  <dgm:desc val=""/>
  <dgm:catLst>
    <dgm:cat type="accent5" pri="11400"/>
  </dgm:catLst>
  <dgm:styleLbl name="node0">
    <dgm:fillClrLst meth="cycle">
      <a:schemeClr val="accent5">
        <a:shade val="60000"/>
      </a:schemeClr>
    </dgm:fillClrLst>
    <dgm:linClrLst meth="repeat">
      <a:schemeClr val="lt1"/>
    </dgm:linClrLst>
    <dgm:effectClrLst/>
    <dgm:txLinClrLst/>
    <dgm:txFillClrLst/>
    <dgm:txEffectClrLst/>
  </dgm:styleLbl>
  <dgm:styleLbl name="node1">
    <dgm:fillClrLst meth="cycle">
      <a:schemeClr val="accent5">
        <a:shade val="50000"/>
      </a:schemeClr>
      <a:schemeClr val="accent5">
        <a:tint val="55000"/>
      </a:schemeClr>
    </dgm:fillClrLst>
    <dgm:linClrLst meth="repeat">
      <a:schemeClr val="lt1"/>
    </dgm:linClrLst>
    <dgm:effectClrLst/>
    <dgm:txLinClrLst/>
    <dgm:txFillClrLst/>
    <dgm:txEffectClrLst/>
  </dgm:styleLbl>
  <dgm:styleLbl name="alignNode1">
    <dgm:fillClrLst meth="cycle">
      <a:schemeClr val="accent5">
        <a:shade val="50000"/>
      </a:schemeClr>
      <a:schemeClr val="accent5">
        <a:tint val="55000"/>
      </a:schemeClr>
    </dgm:fillClrLst>
    <dgm:linClrLst meth="cycle">
      <a:schemeClr val="accent5">
        <a:shade val="50000"/>
      </a:schemeClr>
      <a:schemeClr val="accent5">
        <a:tint val="55000"/>
      </a:schemeClr>
    </dgm:linClrLst>
    <dgm:effectClrLst/>
    <dgm:txLinClrLst/>
    <dgm:txFillClrLst/>
    <dgm:txEffectClrLst/>
  </dgm:styleLbl>
  <dgm:styleLbl name="lnNode1">
    <dgm:fillClrLst meth="cycle">
      <a:schemeClr val="accent5">
        <a:shade val="50000"/>
      </a:schemeClr>
      <a:schemeClr val="accent5">
        <a:tint val="55000"/>
      </a:schemeClr>
    </dgm:fillClrLst>
    <dgm:linClrLst meth="repeat">
      <a:schemeClr val="lt1"/>
    </dgm:linClrLst>
    <dgm:effectClrLst/>
    <dgm:txLinClrLst/>
    <dgm:txFillClrLst/>
    <dgm:txEffectClrLst/>
  </dgm:styleLbl>
  <dgm:styleLbl name="vennNode1">
    <dgm:fillClrLst meth="cycle">
      <a:schemeClr val="accent5">
        <a:shade val="80000"/>
        <a:alpha val="50000"/>
      </a:schemeClr>
      <a:schemeClr val="accent5">
        <a:tint val="50000"/>
        <a:alpha val="50000"/>
      </a:schemeClr>
    </dgm:fillClrLst>
    <dgm:linClrLst meth="repeat">
      <a:schemeClr val="lt1"/>
    </dgm:linClrLst>
    <dgm:effectClrLst/>
    <dgm:txLinClrLst/>
    <dgm:txFillClrLst/>
    <dgm:txEffectClrLst/>
  </dgm:styleLbl>
  <dgm:styleLbl name="node2">
    <dgm:fillClrLst>
      <a:schemeClr val="accent5">
        <a:shade val="80000"/>
      </a:schemeClr>
    </dgm:fillClrLst>
    <dgm:linClrLst meth="repeat">
      <a:schemeClr val="lt1"/>
    </dgm:linClrLst>
    <dgm:effectClrLst/>
    <dgm:txLinClrLst/>
    <dgm:txFillClrLst/>
    <dgm:txEffectClrLst/>
  </dgm:styleLbl>
  <dgm:styleLbl name="node3">
    <dgm:fillClrLst>
      <a:schemeClr val="accent5">
        <a:tint val="99000"/>
      </a:schemeClr>
    </dgm:fillClrLst>
    <dgm:linClrLst meth="repeat">
      <a:schemeClr val="lt1"/>
    </dgm:linClrLst>
    <dgm:effectClrLst/>
    <dgm:txLinClrLst/>
    <dgm:txFillClrLst/>
    <dgm:txEffectClrLst/>
  </dgm:styleLbl>
  <dgm:styleLbl name="node4">
    <dgm:fillClrLst>
      <a:schemeClr val="accent5">
        <a:tint val="70000"/>
      </a:schemeClr>
    </dgm:fillClrLst>
    <dgm:linClrLst meth="repeat">
      <a:schemeClr val="lt1"/>
    </dgm:linClrLst>
    <dgm:effectClrLst/>
    <dgm:txLinClrLst/>
    <dgm:txFillClrLst/>
    <dgm:txEffectClrLst/>
  </dgm:styleLbl>
  <dgm:styleLbl name="fgImgPlace1">
    <dgm:fillClrLst>
      <a:schemeClr val="accent5">
        <a:tint val="50000"/>
      </a:schemeClr>
      <a:schemeClr val="accent5">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5">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5">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5">
        <a:shade val="90000"/>
      </a:schemeClr>
      <a:schemeClr val="accent5">
        <a:tint val="50000"/>
      </a:schemeClr>
    </dgm:fillClrLst>
    <dgm:linClrLst meth="cycle">
      <a:schemeClr val="accent5">
        <a:shade val="90000"/>
      </a:schemeClr>
      <a:schemeClr val="accent5">
        <a:tint val="50000"/>
      </a:schemeClr>
    </dgm:linClrLst>
    <dgm:effectClrLst/>
    <dgm:txLinClrLst/>
    <dgm:txFillClrLst/>
    <dgm:txEffectClrLst/>
  </dgm:styleLbl>
  <dgm:styleLbl name="fgSibTrans2D1">
    <dgm:fillClrLst meth="cycle">
      <a:schemeClr val="accent5">
        <a:shade val="90000"/>
      </a:schemeClr>
      <a:schemeClr val="accent5">
        <a:tint val="50000"/>
      </a:schemeClr>
    </dgm:fillClrLst>
    <dgm:linClrLst meth="cycle">
      <a:schemeClr val="accent5">
        <a:shade val="90000"/>
      </a:schemeClr>
      <a:schemeClr val="accent5">
        <a:tint val="50000"/>
      </a:schemeClr>
    </dgm:linClrLst>
    <dgm:effectClrLst/>
    <dgm:txLinClrLst/>
    <dgm:txFillClrLst/>
    <dgm:txEffectClrLst/>
  </dgm:styleLbl>
  <dgm:styleLbl name="bgSibTrans2D1">
    <dgm:fillClrLst meth="cycle">
      <a:schemeClr val="accent5">
        <a:shade val="90000"/>
      </a:schemeClr>
      <a:schemeClr val="accent5">
        <a:tint val="50000"/>
      </a:schemeClr>
    </dgm:fillClrLst>
    <dgm:linClrLst meth="cycle">
      <a:schemeClr val="accent5">
        <a:shade val="90000"/>
      </a:schemeClr>
      <a:schemeClr val="accent5">
        <a:tint val="50000"/>
      </a:schemeClr>
    </dgm:linClrLst>
    <dgm:effectClrLst/>
    <dgm:txLinClrLst/>
    <dgm:txFillClrLst/>
    <dgm:txEffectClrLst/>
  </dgm:styleLbl>
  <dgm:styleLbl name="fgSibTrans2D1">
    <dgm:fillClrLst meth="cycle">
      <a:schemeClr val="accent5">
        <a:shade val="90000"/>
      </a:schemeClr>
      <a:schemeClr val="accent5">
        <a:tint val="50000"/>
      </a:schemeClr>
    </dgm:fillClrLst>
    <dgm:linClrLst meth="cycle">
      <a:schemeClr val="accent5">
        <a:shade val="90000"/>
      </a:schemeClr>
      <a:schemeClr val="accent5">
        <a:tint val="50000"/>
      </a:schemeClr>
    </dgm:linClrLst>
    <dgm:effectClrLst/>
    <dgm:txLinClrLst/>
    <dgm:txFillClrLst/>
    <dgm:txEffectClrLst/>
  </dgm:styleLbl>
  <dgm:styleLbl name="sibTrans1D1">
    <dgm:fillClrLst meth="cycle">
      <a:schemeClr val="accent5">
        <a:shade val="90000"/>
      </a:schemeClr>
      <a:schemeClr val="accent5">
        <a:tint val="50000"/>
      </a:schemeClr>
    </dgm:fillClrLst>
    <dgm:linClrLst meth="cycle">
      <a:schemeClr val="accent5">
        <a:shade val="90000"/>
      </a:schemeClr>
      <a:schemeClr val="accent5">
        <a:tint val="50000"/>
      </a:schemeClr>
    </dgm:linClrLst>
    <dgm:effectClrLst/>
    <dgm:txLinClrLst/>
    <dgm:txFillClrLst meth="repeat">
      <a:schemeClr val="tx1"/>
    </dgm:txFillClrLst>
    <dgm:txEffectClrLst/>
  </dgm:styleLbl>
  <dgm:styleLbl name="callout">
    <dgm:fillClrLst meth="repeat">
      <a:schemeClr val="accent5"/>
    </dgm:fillClrLst>
    <dgm:linClrLst meth="repeat">
      <a:schemeClr val="accent5"/>
    </dgm:linClrLst>
    <dgm:effectClrLst/>
    <dgm:txLinClrLst/>
    <dgm:txFillClrLst meth="repeat">
      <a:schemeClr val="tx1"/>
    </dgm:txFillClrLst>
    <dgm:txEffectClrLst/>
  </dgm:styleLbl>
  <dgm:styleLbl name="asst0">
    <dgm:fillClrLst meth="repeat">
      <a:schemeClr val="accent5">
        <a:shade val="80000"/>
      </a:schemeClr>
    </dgm:fillClrLst>
    <dgm:linClrLst meth="repeat">
      <a:schemeClr val="lt1"/>
    </dgm:linClrLst>
    <dgm:effectClrLst/>
    <dgm:txLinClrLst/>
    <dgm:txFillClrLst/>
    <dgm:txEffectClrLst/>
  </dgm:styleLbl>
  <dgm:styleLbl name="asst1">
    <dgm:fillClrLst meth="repeat">
      <a:schemeClr val="accent5">
        <a:shade val="80000"/>
      </a:schemeClr>
    </dgm:fillClrLst>
    <dgm:linClrLst meth="repeat">
      <a:schemeClr val="lt1"/>
    </dgm:linClrLst>
    <dgm:effectClrLst/>
    <dgm:txLinClrLst/>
    <dgm:txFillClrLst/>
    <dgm:txEffectClrLst/>
  </dgm:styleLbl>
  <dgm:styleLbl name="asst2">
    <dgm:fillClrLst>
      <a:schemeClr val="accent5">
        <a:tint val="90000"/>
      </a:schemeClr>
    </dgm:fillClrLst>
    <dgm:linClrLst meth="repeat">
      <a:schemeClr val="lt1"/>
    </dgm:linClrLst>
    <dgm:effectClrLst/>
    <dgm:txLinClrLst/>
    <dgm:txFillClrLst/>
    <dgm:txEffectClrLst/>
  </dgm:styleLbl>
  <dgm:styleLbl name="asst3">
    <dgm:fillClrLst>
      <a:schemeClr val="accent5">
        <a:tint val="70000"/>
      </a:schemeClr>
    </dgm:fillClrLst>
    <dgm:linClrLst meth="repeat">
      <a:schemeClr val="lt1"/>
    </dgm:linClrLst>
    <dgm:effectClrLst/>
    <dgm:txLinClrLst/>
    <dgm:txFillClrLst/>
    <dgm:txEffectClrLst/>
  </dgm:styleLbl>
  <dgm:styleLbl name="asst4">
    <dgm:fillClrLst>
      <a:schemeClr val="accent5">
        <a:tint val="50000"/>
      </a:schemeClr>
    </dgm:fillClrLst>
    <dgm:linClrLst meth="repeat">
      <a:schemeClr val="lt1"/>
    </dgm:linClrLst>
    <dgm:effectClrLst/>
    <dgm:txLinClrLst/>
    <dgm:txFillClrLst/>
    <dgm:txEffectClrLst/>
  </dgm:styleLbl>
  <dgm:styleLbl name="parChTrans2D1">
    <dgm:fillClrLst meth="repeat">
      <a:schemeClr val="accent5">
        <a:tint val="60000"/>
      </a:schemeClr>
    </dgm:fillClrLst>
    <dgm:linClrLst meth="repeat">
      <a:schemeClr val="accent5">
        <a:shade val="80000"/>
      </a:schemeClr>
    </dgm:linClrLst>
    <dgm:effectClrLst/>
    <dgm:txLinClrLst/>
    <dgm:txFillClrLst/>
    <dgm:txEffectClrLst/>
  </dgm:styleLbl>
  <dgm:styleLbl name="parChTrans2D2">
    <dgm:fillClrLst meth="repeat">
      <a:schemeClr val="accent5">
        <a:tint val="90000"/>
      </a:schemeClr>
    </dgm:fillClrLst>
    <dgm:linClrLst meth="repeat">
      <a:schemeClr val="accent5">
        <a:tint val="90000"/>
      </a:schemeClr>
    </dgm:linClrLst>
    <dgm:effectClrLst/>
    <dgm:txLinClrLst/>
    <dgm:txFillClrLst/>
    <dgm:txEffectClrLst/>
  </dgm:styleLbl>
  <dgm:styleLbl name="parChTrans2D3">
    <dgm:fillClrLst meth="repeat">
      <a:schemeClr val="accent5">
        <a:tint val="70000"/>
      </a:schemeClr>
    </dgm:fillClrLst>
    <dgm:linClrLst meth="repeat">
      <a:schemeClr val="accent5">
        <a:tint val="70000"/>
      </a:schemeClr>
    </dgm:linClrLst>
    <dgm:effectClrLst/>
    <dgm:txLinClrLst/>
    <dgm:txFillClrLst/>
    <dgm:txEffectClrLst/>
  </dgm:styleLbl>
  <dgm:styleLbl name="parChTrans2D4">
    <dgm:fillClrLst meth="repeat">
      <a:schemeClr val="accent5">
        <a:tint val="50000"/>
      </a:schemeClr>
    </dgm:fillClrLst>
    <dgm:linClrLst meth="repeat">
      <a:schemeClr val="accent5">
        <a:tint val="50000"/>
      </a:schemeClr>
    </dgm:linClrLst>
    <dgm:effectClrLst/>
    <dgm:txLinClrLst/>
    <dgm:txFillClrLst meth="repeat">
      <a:schemeClr val="dk1"/>
    </dgm:txFillClrLst>
    <dgm:txEffectClrLst/>
  </dgm:styleLbl>
  <dgm:styleLbl name="parChTrans1D1">
    <dgm:fillClrLst meth="repeat">
      <a:schemeClr val="accent5">
        <a:shade val="80000"/>
      </a:schemeClr>
    </dgm:fillClrLst>
    <dgm:linClrLst meth="repeat">
      <a:schemeClr val="accent5">
        <a:shade val="80000"/>
      </a:schemeClr>
    </dgm:linClrLst>
    <dgm:effectClrLst/>
    <dgm:txLinClrLst/>
    <dgm:txFillClrLst meth="repeat">
      <a:schemeClr val="tx1"/>
    </dgm:txFillClrLst>
    <dgm:txEffectClrLst/>
  </dgm:styleLbl>
  <dgm:styleLbl name="parChTrans1D2">
    <dgm:fillClrLst meth="repeat">
      <a:schemeClr val="accent5">
        <a:tint val="90000"/>
      </a:schemeClr>
    </dgm:fillClrLst>
    <dgm:linClrLst meth="repeat">
      <a:schemeClr val="accent5">
        <a:tint val="90000"/>
      </a:schemeClr>
    </dgm:linClrLst>
    <dgm:effectClrLst/>
    <dgm:txLinClrLst/>
    <dgm:txFillClrLst meth="repeat">
      <a:schemeClr val="tx1"/>
    </dgm:txFillClrLst>
    <dgm:txEffectClrLst/>
  </dgm:styleLbl>
  <dgm:styleLbl name="parChTrans1D3">
    <dgm:fillClrLst meth="repeat">
      <a:schemeClr val="accent5">
        <a:tint val="70000"/>
      </a:schemeClr>
    </dgm:fillClrLst>
    <dgm:linClrLst meth="repeat">
      <a:schemeClr val="accent5">
        <a:tint val="70000"/>
      </a:schemeClr>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5">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5">
        <a:shade val="50000"/>
      </a:schemeClr>
      <a:schemeClr val="accent5">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5">
        <a:shade val="50000"/>
      </a:schemeClr>
      <a:schemeClr val="accent5">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5">
        <a:shade val="50000"/>
      </a:schemeClr>
      <a:schemeClr val="accent5">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5">
        <a:shade val="50000"/>
      </a:schemeClr>
      <a:schemeClr val="accent5">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5">
        <a:shade val="50000"/>
      </a:schemeClr>
      <a:schemeClr val="accent5">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5"/>
    </dgm:linClrLst>
    <dgm:effectClrLst/>
    <dgm:txLinClrLst/>
    <dgm:txFillClrLst meth="repeat">
      <a:schemeClr val="dk1"/>
    </dgm:txFillClrLst>
    <dgm:txEffectClrLst/>
  </dgm:styleLbl>
  <dgm:styleLbl name="solidBgAcc1">
    <dgm:fillClrLst meth="repeat">
      <a:schemeClr val="lt1"/>
    </dgm:fillClrLst>
    <dgm:linClrLst meth="repeat">
      <a:schemeClr val="accent5"/>
    </dgm:linClrLst>
    <dgm:effectClrLst/>
    <dgm:txLinClrLst/>
    <dgm:txFillClrLst meth="repeat">
      <a:schemeClr val="dk1"/>
    </dgm:txFillClrLst>
    <dgm:txEffectClrLst/>
  </dgm:styleLbl>
  <dgm:styleLbl name="fgAccFollowNode1">
    <dgm:fillClrLst meth="repeat">
      <a:schemeClr val="accent5">
        <a:alpha val="90000"/>
        <a:tint val="55000"/>
      </a:schemeClr>
    </dgm:fillClrLst>
    <dgm:linClrLst meth="repeat">
      <a:schemeClr val="accent5">
        <a:alpha val="90000"/>
        <a:tint val="55000"/>
      </a:schemeClr>
    </dgm:linClrLst>
    <dgm:effectClrLst/>
    <dgm:txLinClrLst/>
    <dgm:txFillClrLst meth="repeat">
      <a:schemeClr val="dk1"/>
    </dgm:txFillClrLst>
    <dgm:txEffectClrLst/>
  </dgm:styleLbl>
  <dgm:styleLbl name="alignAccFollowNode1">
    <dgm:fillClrLst meth="repeat">
      <a:schemeClr val="accent5">
        <a:alpha val="90000"/>
        <a:tint val="55000"/>
      </a:schemeClr>
    </dgm:fillClrLst>
    <dgm:linClrLst meth="repeat">
      <a:schemeClr val="accent5">
        <a:alpha val="90000"/>
        <a:tint val="55000"/>
      </a:schemeClr>
    </dgm:linClrLst>
    <dgm:effectClrLst/>
    <dgm:txLinClrLst/>
    <dgm:txFillClrLst meth="repeat">
      <a:schemeClr val="dk1"/>
    </dgm:txFillClrLst>
    <dgm:txEffectClrLst/>
  </dgm:styleLbl>
  <dgm:styleLbl name="bgAccFollowNode1">
    <dgm:fillClrLst meth="repeat">
      <a:schemeClr val="accent5">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5">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5">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5">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5">
        <a:tint val="50000"/>
      </a:schemeClr>
    </dgm:linClrLst>
    <dgm:effectClrLst/>
    <dgm:txLinClrLst/>
    <dgm:txFillClrLst meth="repeat">
      <a:schemeClr val="dk1"/>
    </dgm:txFillClrLst>
    <dgm:txEffectClrLst/>
  </dgm:styleLbl>
  <dgm:styleLbl name="bgShp">
    <dgm:fillClrLst meth="repeat">
      <a:schemeClr val="accent5">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55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8.xml><?xml version="1.0" encoding="utf-8"?>
<dgm:colorsDef xmlns:dgm="http://schemas.openxmlformats.org/drawingml/2006/diagram" xmlns:a="http://schemas.openxmlformats.org/drawingml/2006/main" uniqueId="urn:microsoft.com/office/officeart/2005/8/colors/accent5_4">
  <dgm:title val=""/>
  <dgm:desc val=""/>
  <dgm:catLst>
    <dgm:cat type="accent5" pri="11400"/>
  </dgm:catLst>
  <dgm:styleLbl name="node0">
    <dgm:fillClrLst meth="cycle">
      <a:schemeClr val="accent5">
        <a:shade val="60000"/>
      </a:schemeClr>
    </dgm:fillClrLst>
    <dgm:linClrLst meth="repeat">
      <a:schemeClr val="lt1"/>
    </dgm:linClrLst>
    <dgm:effectClrLst/>
    <dgm:txLinClrLst/>
    <dgm:txFillClrLst/>
    <dgm:txEffectClrLst/>
  </dgm:styleLbl>
  <dgm:styleLbl name="node1">
    <dgm:fillClrLst meth="cycle">
      <a:schemeClr val="accent5">
        <a:shade val="50000"/>
      </a:schemeClr>
      <a:schemeClr val="accent5">
        <a:tint val="55000"/>
      </a:schemeClr>
    </dgm:fillClrLst>
    <dgm:linClrLst meth="repeat">
      <a:schemeClr val="lt1"/>
    </dgm:linClrLst>
    <dgm:effectClrLst/>
    <dgm:txLinClrLst/>
    <dgm:txFillClrLst/>
    <dgm:txEffectClrLst/>
  </dgm:styleLbl>
  <dgm:styleLbl name="alignNode1">
    <dgm:fillClrLst meth="cycle">
      <a:schemeClr val="accent5">
        <a:shade val="50000"/>
      </a:schemeClr>
      <a:schemeClr val="accent5">
        <a:tint val="55000"/>
      </a:schemeClr>
    </dgm:fillClrLst>
    <dgm:linClrLst meth="cycle">
      <a:schemeClr val="accent5">
        <a:shade val="50000"/>
      </a:schemeClr>
      <a:schemeClr val="accent5">
        <a:tint val="55000"/>
      </a:schemeClr>
    </dgm:linClrLst>
    <dgm:effectClrLst/>
    <dgm:txLinClrLst/>
    <dgm:txFillClrLst/>
    <dgm:txEffectClrLst/>
  </dgm:styleLbl>
  <dgm:styleLbl name="lnNode1">
    <dgm:fillClrLst meth="cycle">
      <a:schemeClr val="accent5">
        <a:shade val="50000"/>
      </a:schemeClr>
      <a:schemeClr val="accent5">
        <a:tint val="55000"/>
      </a:schemeClr>
    </dgm:fillClrLst>
    <dgm:linClrLst meth="repeat">
      <a:schemeClr val="lt1"/>
    </dgm:linClrLst>
    <dgm:effectClrLst/>
    <dgm:txLinClrLst/>
    <dgm:txFillClrLst/>
    <dgm:txEffectClrLst/>
  </dgm:styleLbl>
  <dgm:styleLbl name="vennNode1">
    <dgm:fillClrLst meth="cycle">
      <a:schemeClr val="accent5">
        <a:shade val="80000"/>
        <a:alpha val="50000"/>
      </a:schemeClr>
      <a:schemeClr val="accent5">
        <a:tint val="50000"/>
        <a:alpha val="50000"/>
      </a:schemeClr>
    </dgm:fillClrLst>
    <dgm:linClrLst meth="repeat">
      <a:schemeClr val="lt1"/>
    </dgm:linClrLst>
    <dgm:effectClrLst/>
    <dgm:txLinClrLst/>
    <dgm:txFillClrLst/>
    <dgm:txEffectClrLst/>
  </dgm:styleLbl>
  <dgm:styleLbl name="node2">
    <dgm:fillClrLst>
      <a:schemeClr val="accent5">
        <a:shade val="80000"/>
      </a:schemeClr>
    </dgm:fillClrLst>
    <dgm:linClrLst meth="repeat">
      <a:schemeClr val="lt1"/>
    </dgm:linClrLst>
    <dgm:effectClrLst/>
    <dgm:txLinClrLst/>
    <dgm:txFillClrLst/>
    <dgm:txEffectClrLst/>
  </dgm:styleLbl>
  <dgm:styleLbl name="node3">
    <dgm:fillClrLst>
      <a:schemeClr val="accent5">
        <a:tint val="99000"/>
      </a:schemeClr>
    </dgm:fillClrLst>
    <dgm:linClrLst meth="repeat">
      <a:schemeClr val="lt1"/>
    </dgm:linClrLst>
    <dgm:effectClrLst/>
    <dgm:txLinClrLst/>
    <dgm:txFillClrLst/>
    <dgm:txEffectClrLst/>
  </dgm:styleLbl>
  <dgm:styleLbl name="node4">
    <dgm:fillClrLst>
      <a:schemeClr val="accent5">
        <a:tint val="70000"/>
      </a:schemeClr>
    </dgm:fillClrLst>
    <dgm:linClrLst meth="repeat">
      <a:schemeClr val="lt1"/>
    </dgm:linClrLst>
    <dgm:effectClrLst/>
    <dgm:txLinClrLst/>
    <dgm:txFillClrLst/>
    <dgm:txEffectClrLst/>
  </dgm:styleLbl>
  <dgm:styleLbl name="fgImgPlace1">
    <dgm:fillClrLst>
      <a:schemeClr val="accent5">
        <a:tint val="50000"/>
      </a:schemeClr>
      <a:schemeClr val="accent5">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5">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5">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5">
        <a:shade val="90000"/>
      </a:schemeClr>
      <a:schemeClr val="accent5">
        <a:tint val="50000"/>
      </a:schemeClr>
    </dgm:fillClrLst>
    <dgm:linClrLst meth="cycle">
      <a:schemeClr val="accent5">
        <a:shade val="90000"/>
      </a:schemeClr>
      <a:schemeClr val="accent5">
        <a:tint val="50000"/>
      </a:schemeClr>
    </dgm:linClrLst>
    <dgm:effectClrLst/>
    <dgm:txLinClrLst/>
    <dgm:txFillClrLst/>
    <dgm:txEffectClrLst/>
  </dgm:styleLbl>
  <dgm:styleLbl name="fgSibTrans2D1">
    <dgm:fillClrLst meth="cycle">
      <a:schemeClr val="accent5">
        <a:shade val="90000"/>
      </a:schemeClr>
      <a:schemeClr val="accent5">
        <a:tint val="50000"/>
      </a:schemeClr>
    </dgm:fillClrLst>
    <dgm:linClrLst meth="cycle">
      <a:schemeClr val="accent5">
        <a:shade val="90000"/>
      </a:schemeClr>
      <a:schemeClr val="accent5">
        <a:tint val="50000"/>
      </a:schemeClr>
    </dgm:linClrLst>
    <dgm:effectClrLst/>
    <dgm:txLinClrLst/>
    <dgm:txFillClrLst/>
    <dgm:txEffectClrLst/>
  </dgm:styleLbl>
  <dgm:styleLbl name="bgSibTrans2D1">
    <dgm:fillClrLst meth="cycle">
      <a:schemeClr val="accent5">
        <a:shade val="90000"/>
      </a:schemeClr>
      <a:schemeClr val="accent5">
        <a:tint val="50000"/>
      </a:schemeClr>
    </dgm:fillClrLst>
    <dgm:linClrLst meth="cycle">
      <a:schemeClr val="accent5">
        <a:shade val="90000"/>
      </a:schemeClr>
      <a:schemeClr val="accent5">
        <a:tint val="50000"/>
      </a:schemeClr>
    </dgm:linClrLst>
    <dgm:effectClrLst/>
    <dgm:txLinClrLst/>
    <dgm:txFillClrLst/>
    <dgm:txEffectClrLst/>
  </dgm:styleLbl>
  <dgm:styleLbl name="fgSibTrans2D1">
    <dgm:fillClrLst meth="cycle">
      <a:schemeClr val="accent5">
        <a:shade val="90000"/>
      </a:schemeClr>
      <a:schemeClr val="accent5">
        <a:tint val="50000"/>
      </a:schemeClr>
    </dgm:fillClrLst>
    <dgm:linClrLst meth="cycle">
      <a:schemeClr val="accent5">
        <a:shade val="90000"/>
      </a:schemeClr>
      <a:schemeClr val="accent5">
        <a:tint val="50000"/>
      </a:schemeClr>
    </dgm:linClrLst>
    <dgm:effectClrLst/>
    <dgm:txLinClrLst/>
    <dgm:txFillClrLst/>
    <dgm:txEffectClrLst/>
  </dgm:styleLbl>
  <dgm:styleLbl name="sibTrans1D1">
    <dgm:fillClrLst meth="cycle">
      <a:schemeClr val="accent5">
        <a:shade val="90000"/>
      </a:schemeClr>
      <a:schemeClr val="accent5">
        <a:tint val="50000"/>
      </a:schemeClr>
    </dgm:fillClrLst>
    <dgm:linClrLst meth="cycle">
      <a:schemeClr val="accent5">
        <a:shade val="90000"/>
      </a:schemeClr>
      <a:schemeClr val="accent5">
        <a:tint val="50000"/>
      </a:schemeClr>
    </dgm:linClrLst>
    <dgm:effectClrLst/>
    <dgm:txLinClrLst/>
    <dgm:txFillClrLst meth="repeat">
      <a:schemeClr val="tx1"/>
    </dgm:txFillClrLst>
    <dgm:txEffectClrLst/>
  </dgm:styleLbl>
  <dgm:styleLbl name="callout">
    <dgm:fillClrLst meth="repeat">
      <a:schemeClr val="accent5"/>
    </dgm:fillClrLst>
    <dgm:linClrLst meth="repeat">
      <a:schemeClr val="accent5"/>
    </dgm:linClrLst>
    <dgm:effectClrLst/>
    <dgm:txLinClrLst/>
    <dgm:txFillClrLst meth="repeat">
      <a:schemeClr val="tx1"/>
    </dgm:txFillClrLst>
    <dgm:txEffectClrLst/>
  </dgm:styleLbl>
  <dgm:styleLbl name="asst0">
    <dgm:fillClrLst meth="repeat">
      <a:schemeClr val="accent5">
        <a:shade val="80000"/>
      </a:schemeClr>
    </dgm:fillClrLst>
    <dgm:linClrLst meth="repeat">
      <a:schemeClr val="lt1"/>
    </dgm:linClrLst>
    <dgm:effectClrLst/>
    <dgm:txLinClrLst/>
    <dgm:txFillClrLst/>
    <dgm:txEffectClrLst/>
  </dgm:styleLbl>
  <dgm:styleLbl name="asst1">
    <dgm:fillClrLst meth="repeat">
      <a:schemeClr val="accent5">
        <a:shade val="80000"/>
      </a:schemeClr>
    </dgm:fillClrLst>
    <dgm:linClrLst meth="repeat">
      <a:schemeClr val="lt1"/>
    </dgm:linClrLst>
    <dgm:effectClrLst/>
    <dgm:txLinClrLst/>
    <dgm:txFillClrLst/>
    <dgm:txEffectClrLst/>
  </dgm:styleLbl>
  <dgm:styleLbl name="asst2">
    <dgm:fillClrLst>
      <a:schemeClr val="accent5">
        <a:tint val="90000"/>
      </a:schemeClr>
    </dgm:fillClrLst>
    <dgm:linClrLst meth="repeat">
      <a:schemeClr val="lt1"/>
    </dgm:linClrLst>
    <dgm:effectClrLst/>
    <dgm:txLinClrLst/>
    <dgm:txFillClrLst/>
    <dgm:txEffectClrLst/>
  </dgm:styleLbl>
  <dgm:styleLbl name="asst3">
    <dgm:fillClrLst>
      <a:schemeClr val="accent5">
        <a:tint val="70000"/>
      </a:schemeClr>
    </dgm:fillClrLst>
    <dgm:linClrLst meth="repeat">
      <a:schemeClr val="lt1"/>
    </dgm:linClrLst>
    <dgm:effectClrLst/>
    <dgm:txLinClrLst/>
    <dgm:txFillClrLst/>
    <dgm:txEffectClrLst/>
  </dgm:styleLbl>
  <dgm:styleLbl name="asst4">
    <dgm:fillClrLst>
      <a:schemeClr val="accent5">
        <a:tint val="50000"/>
      </a:schemeClr>
    </dgm:fillClrLst>
    <dgm:linClrLst meth="repeat">
      <a:schemeClr val="lt1"/>
    </dgm:linClrLst>
    <dgm:effectClrLst/>
    <dgm:txLinClrLst/>
    <dgm:txFillClrLst/>
    <dgm:txEffectClrLst/>
  </dgm:styleLbl>
  <dgm:styleLbl name="parChTrans2D1">
    <dgm:fillClrLst meth="repeat">
      <a:schemeClr val="accent5">
        <a:tint val="60000"/>
      </a:schemeClr>
    </dgm:fillClrLst>
    <dgm:linClrLst meth="repeat">
      <a:schemeClr val="accent5">
        <a:shade val="80000"/>
      </a:schemeClr>
    </dgm:linClrLst>
    <dgm:effectClrLst/>
    <dgm:txLinClrLst/>
    <dgm:txFillClrLst/>
    <dgm:txEffectClrLst/>
  </dgm:styleLbl>
  <dgm:styleLbl name="parChTrans2D2">
    <dgm:fillClrLst meth="repeat">
      <a:schemeClr val="accent5">
        <a:tint val="90000"/>
      </a:schemeClr>
    </dgm:fillClrLst>
    <dgm:linClrLst meth="repeat">
      <a:schemeClr val="accent5">
        <a:tint val="90000"/>
      </a:schemeClr>
    </dgm:linClrLst>
    <dgm:effectClrLst/>
    <dgm:txLinClrLst/>
    <dgm:txFillClrLst/>
    <dgm:txEffectClrLst/>
  </dgm:styleLbl>
  <dgm:styleLbl name="parChTrans2D3">
    <dgm:fillClrLst meth="repeat">
      <a:schemeClr val="accent5">
        <a:tint val="70000"/>
      </a:schemeClr>
    </dgm:fillClrLst>
    <dgm:linClrLst meth="repeat">
      <a:schemeClr val="accent5">
        <a:tint val="70000"/>
      </a:schemeClr>
    </dgm:linClrLst>
    <dgm:effectClrLst/>
    <dgm:txLinClrLst/>
    <dgm:txFillClrLst/>
    <dgm:txEffectClrLst/>
  </dgm:styleLbl>
  <dgm:styleLbl name="parChTrans2D4">
    <dgm:fillClrLst meth="repeat">
      <a:schemeClr val="accent5">
        <a:tint val="50000"/>
      </a:schemeClr>
    </dgm:fillClrLst>
    <dgm:linClrLst meth="repeat">
      <a:schemeClr val="accent5">
        <a:tint val="50000"/>
      </a:schemeClr>
    </dgm:linClrLst>
    <dgm:effectClrLst/>
    <dgm:txLinClrLst/>
    <dgm:txFillClrLst meth="repeat">
      <a:schemeClr val="dk1"/>
    </dgm:txFillClrLst>
    <dgm:txEffectClrLst/>
  </dgm:styleLbl>
  <dgm:styleLbl name="parChTrans1D1">
    <dgm:fillClrLst meth="repeat">
      <a:schemeClr val="accent5">
        <a:shade val="80000"/>
      </a:schemeClr>
    </dgm:fillClrLst>
    <dgm:linClrLst meth="repeat">
      <a:schemeClr val="accent5">
        <a:shade val="80000"/>
      </a:schemeClr>
    </dgm:linClrLst>
    <dgm:effectClrLst/>
    <dgm:txLinClrLst/>
    <dgm:txFillClrLst meth="repeat">
      <a:schemeClr val="tx1"/>
    </dgm:txFillClrLst>
    <dgm:txEffectClrLst/>
  </dgm:styleLbl>
  <dgm:styleLbl name="parChTrans1D2">
    <dgm:fillClrLst meth="repeat">
      <a:schemeClr val="accent5">
        <a:tint val="90000"/>
      </a:schemeClr>
    </dgm:fillClrLst>
    <dgm:linClrLst meth="repeat">
      <a:schemeClr val="accent5">
        <a:tint val="90000"/>
      </a:schemeClr>
    </dgm:linClrLst>
    <dgm:effectClrLst/>
    <dgm:txLinClrLst/>
    <dgm:txFillClrLst meth="repeat">
      <a:schemeClr val="tx1"/>
    </dgm:txFillClrLst>
    <dgm:txEffectClrLst/>
  </dgm:styleLbl>
  <dgm:styleLbl name="parChTrans1D3">
    <dgm:fillClrLst meth="repeat">
      <a:schemeClr val="accent5">
        <a:tint val="70000"/>
      </a:schemeClr>
    </dgm:fillClrLst>
    <dgm:linClrLst meth="repeat">
      <a:schemeClr val="accent5">
        <a:tint val="70000"/>
      </a:schemeClr>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5">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5">
        <a:shade val="50000"/>
      </a:schemeClr>
      <a:schemeClr val="accent5">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5">
        <a:shade val="50000"/>
      </a:schemeClr>
      <a:schemeClr val="accent5">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5">
        <a:shade val="50000"/>
      </a:schemeClr>
      <a:schemeClr val="accent5">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5">
        <a:shade val="50000"/>
      </a:schemeClr>
      <a:schemeClr val="accent5">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5">
        <a:shade val="50000"/>
      </a:schemeClr>
      <a:schemeClr val="accent5">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5"/>
    </dgm:linClrLst>
    <dgm:effectClrLst/>
    <dgm:txLinClrLst/>
    <dgm:txFillClrLst meth="repeat">
      <a:schemeClr val="dk1"/>
    </dgm:txFillClrLst>
    <dgm:txEffectClrLst/>
  </dgm:styleLbl>
  <dgm:styleLbl name="solidBgAcc1">
    <dgm:fillClrLst meth="repeat">
      <a:schemeClr val="lt1"/>
    </dgm:fillClrLst>
    <dgm:linClrLst meth="repeat">
      <a:schemeClr val="accent5"/>
    </dgm:linClrLst>
    <dgm:effectClrLst/>
    <dgm:txLinClrLst/>
    <dgm:txFillClrLst meth="repeat">
      <a:schemeClr val="dk1"/>
    </dgm:txFillClrLst>
    <dgm:txEffectClrLst/>
  </dgm:styleLbl>
  <dgm:styleLbl name="fgAccFollowNode1">
    <dgm:fillClrLst meth="repeat">
      <a:schemeClr val="accent5">
        <a:alpha val="90000"/>
        <a:tint val="55000"/>
      </a:schemeClr>
    </dgm:fillClrLst>
    <dgm:linClrLst meth="repeat">
      <a:schemeClr val="accent5">
        <a:alpha val="90000"/>
        <a:tint val="55000"/>
      </a:schemeClr>
    </dgm:linClrLst>
    <dgm:effectClrLst/>
    <dgm:txLinClrLst/>
    <dgm:txFillClrLst meth="repeat">
      <a:schemeClr val="dk1"/>
    </dgm:txFillClrLst>
    <dgm:txEffectClrLst/>
  </dgm:styleLbl>
  <dgm:styleLbl name="alignAccFollowNode1">
    <dgm:fillClrLst meth="repeat">
      <a:schemeClr val="accent5">
        <a:alpha val="90000"/>
        <a:tint val="55000"/>
      </a:schemeClr>
    </dgm:fillClrLst>
    <dgm:linClrLst meth="repeat">
      <a:schemeClr val="accent5">
        <a:alpha val="90000"/>
        <a:tint val="55000"/>
      </a:schemeClr>
    </dgm:linClrLst>
    <dgm:effectClrLst/>
    <dgm:txLinClrLst/>
    <dgm:txFillClrLst meth="repeat">
      <a:schemeClr val="dk1"/>
    </dgm:txFillClrLst>
    <dgm:txEffectClrLst/>
  </dgm:styleLbl>
  <dgm:styleLbl name="bgAccFollowNode1">
    <dgm:fillClrLst meth="repeat">
      <a:schemeClr val="accent5">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5">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5">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5">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5">
        <a:tint val="50000"/>
      </a:schemeClr>
    </dgm:linClrLst>
    <dgm:effectClrLst/>
    <dgm:txLinClrLst/>
    <dgm:txFillClrLst meth="repeat">
      <a:schemeClr val="dk1"/>
    </dgm:txFillClrLst>
    <dgm:txEffectClrLst/>
  </dgm:styleLbl>
  <dgm:styleLbl name="bgShp">
    <dgm:fillClrLst meth="repeat">
      <a:schemeClr val="accent5">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55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5_4">
  <dgm:title val=""/>
  <dgm:desc val=""/>
  <dgm:catLst>
    <dgm:cat type="accent5" pri="11400"/>
  </dgm:catLst>
  <dgm:styleLbl name="node0">
    <dgm:fillClrLst meth="cycle">
      <a:schemeClr val="accent5">
        <a:shade val="60000"/>
      </a:schemeClr>
    </dgm:fillClrLst>
    <dgm:linClrLst meth="repeat">
      <a:schemeClr val="lt1"/>
    </dgm:linClrLst>
    <dgm:effectClrLst/>
    <dgm:txLinClrLst/>
    <dgm:txFillClrLst/>
    <dgm:txEffectClrLst/>
  </dgm:styleLbl>
  <dgm:styleLbl name="node1">
    <dgm:fillClrLst meth="cycle">
      <a:schemeClr val="accent5">
        <a:shade val="50000"/>
      </a:schemeClr>
      <a:schemeClr val="accent5">
        <a:tint val="55000"/>
      </a:schemeClr>
    </dgm:fillClrLst>
    <dgm:linClrLst meth="repeat">
      <a:schemeClr val="lt1"/>
    </dgm:linClrLst>
    <dgm:effectClrLst/>
    <dgm:txLinClrLst/>
    <dgm:txFillClrLst/>
    <dgm:txEffectClrLst/>
  </dgm:styleLbl>
  <dgm:styleLbl name="alignNode1">
    <dgm:fillClrLst meth="cycle">
      <a:schemeClr val="accent5">
        <a:shade val="50000"/>
      </a:schemeClr>
      <a:schemeClr val="accent5">
        <a:tint val="55000"/>
      </a:schemeClr>
    </dgm:fillClrLst>
    <dgm:linClrLst meth="cycle">
      <a:schemeClr val="accent5">
        <a:shade val="50000"/>
      </a:schemeClr>
      <a:schemeClr val="accent5">
        <a:tint val="55000"/>
      </a:schemeClr>
    </dgm:linClrLst>
    <dgm:effectClrLst/>
    <dgm:txLinClrLst/>
    <dgm:txFillClrLst/>
    <dgm:txEffectClrLst/>
  </dgm:styleLbl>
  <dgm:styleLbl name="lnNode1">
    <dgm:fillClrLst meth="cycle">
      <a:schemeClr val="accent5">
        <a:shade val="50000"/>
      </a:schemeClr>
      <a:schemeClr val="accent5">
        <a:tint val="55000"/>
      </a:schemeClr>
    </dgm:fillClrLst>
    <dgm:linClrLst meth="repeat">
      <a:schemeClr val="lt1"/>
    </dgm:linClrLst>
    <dgm:effectClrLst/>
    <dgm:txLinClrLst/>
    <dgm:txFillClrLst/>
    <dgm:txEffectClrLst/>
  </dgm:styleLbl>
  <dgm:styleLbl name="vennNode1">
    <dgm:fillClrLst meth="cycle">
      <a:schemeClr val="accent5">
        <a:shade val="80000"/>
        <a:alpha val="50000"/>
      </a:schemeClr>
      <a:schemeClr val="accent5">
        <a:tint val="50000"/>
        <a:alpha val="50000"/>
      </a:schemeClr>
    </dgm:fillClrLst>
    <dgm:linClrLst meth="repeat">
      <a:schemeClr val="lt1"/>
    </dgm:linClrLst>
    <dgm:effectClrLst/>
    <dgm:txLinClrLst/>
    <dgm:txFillClrLst/>
    <dgm:txEffectClrLst/>
  </dgm:styleLbl>
  <dgm:styleLbl name="node2">
    <dgm:fillClrLst>
      <a:schemeClr val="accent5">
        <a:shade val="80000"/>
      </a:schemeClr>
    </dgm:fillClrLst>
    <dgm:linClrLst meth="repeat">
      <a:schemeClr val="lt1"/>
    </dgm:linClrLst>
    <dgm:effectClrLst/>
    <dgm:txLinClrLst/>
    <dgm:txFillClrLst/>
    <dgm:txEffectClrLst/>
  </dgm:styleLbl>
  <dgm:styleLbl name="node3">
    <dgm:fillClrLst>
      <a:schemeClr val="accent5">
        <a:tint val="99000"/>
      </a:schemeClr>
    </dgm:fillClrLst>
    <dgm:linClrLst meth="repeat">
      <a:schemeClr val="lt1"/>
    </dgm:linClrLst>
    <dgm:effectClrLst/>
    <dgm:txLinClrLst/>
    <dgm:txFillClrLst/>
    <dgm:txEffectClrLst/>
  </dgm:styleLbl>
  <dgm:styleLbl name="node4">
    <dgm:fillClrLst>
      <a:schemeClr val="accent5">
        <a:tint val="70000"/>
      </a:schemeClr>
    </dgm:fillClrLst>
    <dgm:linClrLst meth="repeat">
      <a:schemeClr val="lt1"/>
    </dgm:linClrLst>
    <dgm:effectClrLst/>
    <dgm:txLinClrLst/>
    <dgm:txFillClrLst/>
    <dgm:txEffectClrLst/>
  </dgm:styleLbl>
  <dgm:styleLbl name="fgImgPlace1">
    <dgm:fillClrLst>
      <a:schemeClr val="accent5">
        <a:tint val="50000"/>
      </a:schemeClr>
      <a:schemeClr val="accent5">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5">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5">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5">
        <a:shade val="90000"/>
      </a:schemeClr>
      <a:schemeClr val="accent5">
        <a:tint val="50000"/>
      </a:schemeClr>
    </dgm:fillClrLst>
    <dgm:linClrLst meth="cycle">
      <a:schemeClr val="accent5">
        <a:shade val="90000"/>
      </a:schemeClr>
      <a:schemeClr val="accent5">
        <a:tint val="50000"/>
      </a:schemeClr>
    </dgm:linClrLst>
    <dgm:effectClrLst/>
    <dgm:txLinClrLst/>
    <dgm:txFillClrLst/>
    <dgm:txEffectClrLst/>
  </dgm:styleLbl>
  <dgm:styleLbl name="fgSibTrans2D1">
    <dgm:fillClrLst meth="cycle">
      <a:schemeClr val="accent5">
        <a:shade val="90000"/>
      </a:schemeClr>
      <a:schemeClr val="accent5">
        <a:tint val="50000"/>
      </a:schemeClr>
    </dgm:fillClrLst>
    <dgm:linClrLst meth="cycle">
      <a:schemeClr val="accent5">
        <a:shade val="90000"/>
      </a:schemeClr>
      <a:schemeClr val="accent5">
        <a:tint val="50000"/>
      </a:schemeClr>
    </dgm:linClrLst>
    <dgm:effectClrLst/>
    <dgm:txLinClrLst/>
    <dgm:txFillClrLst/>
    <dgm:txEffectClrLst/>
  </dgm:styleLbl>
  <dgm:styleLbl name="bgSibTrans2D1">
    <dgm:fillClrLst meth="cycle">
      <a:schemeClr val="accent5">
        <a:shade val="90000"/>
      </a:schemeClr>
      <a:schemeClr val="accent5">
        <a:tint val="50000"/>
      </a:schemeClr>
    </dgm:fillClrLst>
    <dgm:linClrLst meth="cycle">
      <a:schemeClr val="accent5">
        <a:shade val="90000"/>
      </a:schemeClr>
      <a:schemeClr val="accent5">
        <a:tint val="50000"/>
      </a:schemeClr>
    </dgm:linClrLst>
    <dgm:effectClrLst/>
    <dgm:txLinClrLst/>
    <dgm:txFillClrLst/>
    <dgm:txEffectClrLst/>
  </dgm:styleLbl>
  <dgm:styleLbl name="fgSibTrans2D1">
    <dgm:fillClrLst meth="cycle">
      <a:schemeClr val="accent5">
        <a:shade val="90000"/>
      </a:schemeClr>
      <a:schemeClr val="accent5">
        <a:tint val="50000"/>
      </a:schemeClr>
    </dgm:fillClrLst>
    <dgm:linClrLst meth="cycle">
      <a:schemeClr val="accent5">
        <a:shade val="90000"/>
      </a:schemeClr>
      <a:schemeClr val="accent5">
        <a:tint val="50000"/>
      </a:schemeClr>
    </dgm:linClrLst>
    <dgm:effectClrLst/>
    <dgm:txLinClrLst/>
    <dgm:txFillClrLst/>
    <dgm:txEffectClrLst/>
  </dgm:styleLbl>
  <dgm:styleLbl name="sibTrans1D1">
    <dgm:fillClrLst meth="cycle">
      <a:schemeClr val="accent5">
        <a:shade val="90000"/>
      </a:schemeClr>
      <a:schemeClr val="accent5">
        <a:tint val="50000"/>
      </a:schemeClr>
    </dgm:fillClrLst>
    <dgm:linClrLst meth="cycle">
      <a:schemeClr val="accent5">
        <a:shade val="90000"/>
      </a:schemeClr>
      <a:schemeClr val="accent5">
        <a:tint val="50000"/>
      </a:schemeClr>
    </dgm:linClrLst>
    <dgm:effectClrLst/>
    <dgm:txLinClrLst/>
    <dgm:txFillClrLst meth="repeat">
      <a:schemeClr val="tx1"/>
    </dgm:txFillClrLst>
    <dgm:txEffectClrLst/>
  </dgm:styleLbl>
  <dgm:styleLbl name="callout">
    <dgm:fillClrLst meth="repeat">
      <a:schemeClr val="accent5"/>
    </dgm:fillClrLst>
    <dgm:linClrLst meth="repeat">
      <a:schemeClr val="accent5"/>
    </dgm:linClrLst>
    <dgm:effectClrLst/>
    <dgm:txLinClrLst/>
    <dgm:txFillClrLst meth="repeat">
      <a:schemeClr val="tx1"/>
    </dgm:txFillClrLst>
    <dgm:txEffectClrLst/>
  </dgm:styleLbl>
  <dgm:styleLbl name="asst0">
    <dgm:fillClrLst meth="repeat">
      <a:schemeClr val="accent5">
        <a:shade val="80000"/>
      </a:schemeClr>
    </dgm:fillClrLst>
    <dgm:linClrLst meth="repeat">
      <a:schemeClr val="lt1"/>
    </dgm:linClrLst>
    <dgm:effectClrLst/>
    <dgm:txLinClrLst/>
    <dgm:txFillClrLst/>
    <dgm:txEffectClrLst/>
  </dgm:styleLbl>
  <dgm:styleLbl name="asst1">
    <dgm:fillClrLst meth="repeat">
      <a:schemeClr val="accent5">
        <a:shade val="80000"/>
      </a:schemeClr>
    </dgm:fillClrLst>
    <dgm:linClrLst meth="repeat">
      <a:schemeClr val="lt1"/>
    </dgm:linClrLst>
    <dgm:effectClrLst/>
    <dgm:txLinClrLst/>
    <dgm:txFillClrLst/>
    <dgm:txEffectClrLst/>
  </dgm:styleLbl>
  <dgm:styleLbl name="asst2">
    <dgm:fillClrLst>
      <a:schemeClr val="accent5">
        <a:tint val="90000"/>
      </a:schemeClr>
    </dgm:fillClrLst>
    <dgm:linClrLst meth="repeat">
      <a:schemeClr val="lt1"/>
    </dgm:linClrLst>
    <dgm:effectClrLst/>
    <dgm:txLinClrLst/>
    <dgm:txFillClrLst/>
    <dgm:txEffectClrLst/>
  </dgm:styleLbl>
  <dgm:styleLbl name="asst3">
    <dgm:fillClrLst>
      <a:schemeClr val="accent5">
        <a:tint val="70000"/>
      </a:schemeClr>
    </dgm:fillClrLst>
    <dgm:linClrLst meth="repeat">
      <a:schemeClr val="lt1"/>
    </dgm:linClrLst>
    <dgm:effectClrLst/>
    <dgm:txLinClrLst/>
    <dgm:txFillClrLst/>
    <dgm:txEffectClrLst/>
  </dgm:styleLbl>
  <dgm:styleLbl name="asst4">
    <dgm:fillClrLst>
      <a:schemeClr val="accent5">
        <a:tint val="50000"/>
      </a:schemeClr>
    </dgm:fillClrLst>
    <dgm:linClrLst meth="repeat">
      <a:schemeClr val="lt1"/>
    </dgm:linClrLst>
    <dgm:effectClrLst/>
    <dgm:txLinClrLst/>
    <dgm:txFillClrLst/>
    <dgm:txEffectClrLst/>
  </dgm:styleLbl>
  <dgm:styleLbl name="parChTrans2D1">
    <dgm:fillClrLst meth="repeat">
      <a:schemeClr val="accent5">
        <a:tint val="60000"/>
      </a:schemeClr>
    </dgm:fillClrLst>
    <dgm:linClrLst meth="repeat">
      <a:schemeClr val="accent5">
        <a:shade val="80000"/>
      </a:schemeClr>
    </dgm:linClrLst>
    <dgm:effectClrLst/>
    <dgm:txLinClrLst/>
    <dgm:txFillClrLst/>
    <dgm:txEffectClrLst/>
  </dgm:styleLbl>
  <dgm:styleLbl name="parChTrans2D2">
    <dgm:fillClrLst meth="repeat">
      <a:schemeClr val="accent5">
        <a:tint val="90000"/>
      </a:schemeClr>
    </dgm:fillClrLst>
    <dgm:linClrLst meth="repeat">
      <a:schemeClr val="accent5">
        <a:tint val="90000"/>
      </a:schemeClr>
    </dgm:linClrLst>
    <dgm:effectClrLst/>
    <dgm:txLinClrLst/>
    <dgm:txFillClrLst/>
    <dgm:txEffectClrLst/>
  </dgm:styleLbl>
  <dgm:styleLbl name="parChTrans2D3">
    <dgm:fillClrLst meth="repeat">
      <a:schemeClr val="accent5">
        <a:tint val="70000"/>
      </a:schemeClr>
    </dgm:fillClrLst>
    <dgm:linClrLst meth="repeat">
      <a:schemeClr val="accent5">
        <a:tint val="70000"/>
      </a:schemeClr>
    </dgm:linClrLst>
    <dgm:effectClrLst/>
    <dgm:txLinClrLst/>
    <dgm:txFillClrLst/>
    <dgm:txEffectClrLst/>
  </dgm:styleLbl>
  <dgm:styleLbl name="parChTrans2D4">
    <dgm:fillClrLst meth="repeat">
      <a:schemeClr val="accent5">
        <a:tint val="50000"/>
      </a:schemeClr>
    </dgm:fillClrLst>
    <dgm:linClrLst meth="repeat">
      <a:schemeClr val="accent5">
        <a:tint val="50000"/>
      </a:schemeClr>
    </dgm:linClrLst>
    <dgm:effectClrLst/>
    <dgm:txLinClrLst/>
    <dgm:txFillClrLst meth="repeat">
      <a:schemeClr val="dk1"/>
    </dgm:txFillClrLst>
    <dgm:txEffectClrLst/>
  </dgm:styleLbl>
  <dgm:styleLbl name="parChTrans1D1">
    <dgm:fillClrLst meth="repeat">
      <a:schemeClr val="accent5">
        <a:shade val="80000"/>
      </a:schemeClr>
    </dgm:fillClrLst>
    <dgm:linClrLst meth="repeat">
      <a:schemeClr val="accent5">
        <a:shade val="80000"/>
      </a:schemeClr>
    </dgm:linClrLst>
    <dgm:effectClrLst/>
    <dgm:txLinClrLst/>
    <dgm:txFillClrLst meth="repeat">
      <a:schemeClr val="tx1"/>
    </dgm:txFillClrLst>
    <dgm:txEffectClrLst/>
  </dgm:styleLbl>
  <dgm:styleLbl name="parChTrans1D2">
    <dgm:fillClrLst meth="repeat">
      <a:schemeClr val="accent5">
        <a:tint val="90000"/>
      </a:schemeClr>
    </dgm:fillClrLst>
    <dgm:linClrLst meth="repeat">
      <a:schemeClr val="accent5">
        <a:tint val="90000"/>
      </a:schemeClr>
    </dgm:linClrLst>
    <dgm:effectClrLst/>
    <dgm:txLinClrLst/>
    <dgm:txFillClrLst meth="repeat">
      <a:schemeClr val="tx1"/>
    </dgm:txFillClrLst>
    <dgm:txEffectClrLst/>
  </dgm:styleLbl>
  <dgm:styleLbl name="parChTrans1D3">
    <dgm:fillClrLst meth="repeat">
      <a:schemeClr val="accent5">
        <a:tint val="70000"/>
      </a:schemeClr>
    </dgm:fillClrLst>
    <dgm:linClrLst meth="repeat">
      <a:schemeClr val="accent5">
        <a:tint val="70000"/>
      </a:schemeClr>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5">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5">
        <a:shade val="50000"/>
      </a:schemeClr>
      <a:schemeClr val="accent5">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5">
        <a:shade val="50000"/>
      </a:schemeClr>
      <a:schemeClr val="accent5">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5">
        <a:shade val="50000"/>
      </a:schemeClr>
      <a:schemeClr val="accent5">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5">
        <a:shade val="50000"/>
      </a:schemeClr>
      <a:schemeClr val="accent5">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5">
        <a:shade val="50000"/>
      </a:schemeClr>
      <a:schemeClr val="accent5">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5"/>
    </dgm:linClrLst>
    <dgm:effectClrLst/>
    <dgm:txLinClrLst/>
    <dgm:txFillClrLst meth="repeat">
      <a:schemeClr val="dk1"/>
    </dgm:txFillClrLst>
    <dgm:txEffectClrLst/>
  </dgm:styleLbl>
  <dgm:styleLbl name="solidBgAcc1">
    <dgm:fillClrLst meth="repeat">
      <a:schemeClr val="lt1"/>
    </dgm:fillClrLst>
    <dgm:linClrLst meth="repeat">
      <a:schemeClr val="accent5"/>
    </dgm:linClrLst>
    <dgm:effectClrLst/>
    <dgm:txLinClrLst/>
    <dgm:txFillClrLst meth="repeat">
      <a:schemeClr val="dk1"/>
    </dgm:txFillClrLst>
    <dgm:txEffectClrLst/>
  </dgm:styleLbl>
  <dgm:styleLbl name="fgAccFollowNode1">
    <dgm:fillClrLst meth="repeat">
      <a:schemeClr val="accent5">
        <a:alpha val="90000"/>
        <a:tint val="55000"/>
      </a:schemeClr>
    </dgm:fillClrLst>
    <dgm:linClrLst meth="repeat">
      <a:schemeClr val="accent5">
        <a:alpha val="90000"/>
        <a:tint val="55000"/>
      </a:schemeClr>
    </dgm:linClrLst>
    <dgm:effectClrLst/>
    <dgm:txLinClrLst/>
    <dgm:txFillClrLst meth="repeat">
      <a:schemeClr val="dk1"/>
    </dgm:txFillClrLst>
    <dgm:txEffectClrLst/>
  </dgm:styleLbl>
  <dgm:styleLbl name="alignAccFollowNode1">
    <dgm:fillClrLst meth="repeat">
      <a:schemeClr val="accent5">
        <a:alpha val="90000"/>
        <a:tint val="55000"/>
      </a:schemeClr>
    </dgm:fillClrLst>
    <dgm:linClrLst meth="repeat">
      <a:schemeClr val="accent5">
        <a:alpha val="90000"/>
        <a:tint val="55000"/>
      </a:schemeClr>
    </dgm:linClrLst>
    <dgm:effectClrLst/>
    <dgm:txLinClrLst/>
    <dgm:txFillClrLst meth="repeat">
      <a:schemeClr val="dk1"/>
    </dgm:txFillClrLst>
    <dgm:txEffectClrLst/>
  </dgm:styleLbl>
  <dgm:styleLbl name="bgAccFollowNode1">
    <dgm:fillClrLst meth="repeat">
      <a:schemeClr val="accent5">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5">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5">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5">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5">
        <a:tint val="50000"/>
      </a:schemeClr>
    </dgm:linClrLst>
    <dgm:effectClrLst/>
    <dgm:txLinClrLst/>
    <dgm:txFillClrLst meth="repeat">
      <a:schemeClr val="dk1"/>
    </dgm:txFillClrLst>
    <dgm:txEffectClrLst/>
  </dgm:styleLbl>
  <dgm:styleLbl name="bgShp">
    <dgm:fillClrLst meth="repeat">
      <a:schemeClr val="accent5">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55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0.xml><?xml version="1.0" encoding="utf-8"?>
<dgm:colorsDef xmlns:dgm="http://schemas.openxmlformats.org/drawingml/2006/diagram" xmlns:a="http://schemas.openxmlformats.org/drawingml/2006/main" uniqueId="urn:microsoft.com/office/officeart/2005/8/colors/accent5_4">
  <dgm:title val=""/>
  <dgm:desc val=""/>
  <dgm:catLst>
    <dgm:cat type="accent5" pri="11400"/>
  </dgm:catLst>
  <dgm:styleLbl name="node0">
    <dgm:fillClrLst meth="cycle">
      <a:schemeClr val="accent5">
        <a:shade val="60000"/>
      </a:schemeClr>
    </dgm:fillClrLst>
    <dgm:linClrLst meth="repeat">
      <a:schemeClr val="lt1"/>
    </dgm:linClrLst>
    <dgm:effectClrLst/>
    <dgm:txLinClrLst/>
    <dgm:txFillClrLst/>
    <dgm:txEffectClrLst/>
  </dgm:styleLbl>
  <dgm:styleLbl name="node1">
    <dgm:fillClrLst meth="cycle">
      <a:schemeClr val="accent5">
        <a:shade val="50000"/>
      </a:schemeClr>
      <a:schemeClr val="accent5">
        <a:tint val="55000"/>
      </a:schemeClr>
    </dgm:fillClrLst>
    <dgm:linClrLst meth="repeat">
      <a:schemeClr val="lt1"/>
    </dgm:linClrLst>
    <dgm:effectClrLst/>
    <dgm:txLinClrLst/>
    <dgm:txFillClrLst/>
    <dgm:txEffectClrLst/>
  </dgm:styleLbl>
  <dgm:styleLbl name="alignNode1">
    <dgm:fillClrLst meth="cycle">
      <a:schemeClr val="accent5">
        <a:shade val="50000"/>
      </a:schemeClr>
      <a:schemeClr val="accent5">
        <a:tint val="55000"/>
      </a:schemeClr>
    </dgm:fillClrLst>
    <dgm:linClrLst meth="cycle">
      <a:schemeClr val="accent5">
        <a:shade val="50000"/>
      </a:schemeClr>
      <a:schemeClr val="accent5">
        <a:tint val="55000"/>
      </a:schemeClr>
    </dgm:linClrLst>
    <dgm:effectClrLst/>
    <dgm:txLinClrLst/>
    <dgm:txFillClrLst/>
    <dgm:txEffectClrLst/>
  </dgm:styleLbl>
  <dgm:styleLbl name="lnNode1">
    <dgm:fillClrLst meth="cycle">
      <a:schemeClr val="accent5">
        <a:shade val="50000"/>
      </a:schemeClr>
      <a:schemeClr val="accent5">
        <a:tint val="55000"/>
      </a:schemeClr>
    </dgm:fillClrLst>
    <dgm:linClrLst meth="repeat">
      <a:schemeClr val="lt1"/>
    </dgm:linClrLst>
    <dgm:effectClrLst/>
    <dgm:txLinClrLst/>
    <dgm:txFillClrLst/>
    <dgm:txEffectClrLst/>
  </dgm:styleLbl>
  <dgm:styleLbl name="vennNode1">
    <dgm:fillClrLst meth="cycle">
      <a:schemeClr val="accent5">
        <a:shade val="80000"/>
        <a:alpha val="50000"/>
      </a:schemeClr>
      <a:schemeClr val="accent5">
        <a:tint val="50000"/>
        <a:alpha val="50000"/>
      </a:schemeClr>
    </dgm:fillClrLst>
    <dgm:linClrLst meth="repeat">
      <a:schemeClr val="lt1"/>
    </dgm:linClrLst>
    <dgm:effectClrLst/>
    <dgm:txLinClrLst/>
    <dgm:txFillClrLst/>
    <dgm:txEffectClrLst/>
  </dgm:styleLbl>
  <dgm:styleLbl name="node2">
    <dgm:fillClrLst>
      <a:schemeClr val="accent5">
        <a:shade val="80000"/>
      </a:schemeClr>
    </dgm:fillClrLst>
    <dgm:linClrLst meth="repeat">
      <a:schemeClr val="lt1"/>
    </dgm:linClrLst>
    <dgm:effectClrLst/>
    <dgm:txLinClrLst/>
    <dgm:txFillClrLst/>
    <dgm:txEffectClrLst/>
  </dgm:styleLbl>
  <dgm:styleLbl name="node3">
    <dgm:fillClrLst>
      <a:schemeClr val="accent5">
        <a:tint val="99000"/>
      </a:schemeClr>
    </dgm:fillClrLst>
    <dgm:linClrLst meth="repeat">
      <a:schemeClr val="lt1"/>
    </dgm:linClrLst>
    <dgm:effectClrLst/>
    <dgm:txLinClrLst/>
    <dgm:txFillClrLst/>
    <dgm:txEffectClrLst/>
  </dgm:styleLbl>
  <dgm:styleLbl name="node4">
    <dgm:fillClrLst>
      <a:schemeClr val="accent5">
        <a:tint val="70000"/>
      </a:schemeClr>
    </dgm:fillClrLst>
    <dgm:linClrLst meth="repeat">
      <a:schemeClr val="lt1"/>
    </dgm:linClrLst>
    <dgm:effectClrLst/>
    <dgm:txLinClrLst/>
    <dgm:txFillClrLst/>
    <dgm:txEffectClrLst/>
  </dgm:styleLbl>
  <dgm:styleLbl name="fgImgPlace1">
    <dgm:fillClrLst>
      <a:schemeClr val="accent5">
        <a:tint val="50000"/>
      </a:schemeClr>
      <a:schemeClr val="accent5">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5">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5">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5">
        <a:shade val="90000"/>
      </a:schemeClr>
      <a:schemeClr val="accent5">
        <a:tint val="50000"/>
      </a:schemeClr>
    </dgm:fillClrLst>
    <dgm:linClrLst meth="cycle">
      <a:schemeClr val="accent5">
        <a:shade val="90000"/>
      </a:schemeClr>
      <a:schemeClr val="accent5">
        <a:tint val="50000"/>
      </a:schemeClr>
    </dgm:linClrLst>
    <dgm:effectClrLst/>
    <dgm:txLinClrLst/>
    <dgm:txFillClrLst/>
    <dgm:txEffectClrLst/>
  </dgm:styleLbl>
  <dgm:styleLbl name="fgSibTrans2D1">
    <dgm:fillClrLst meth="cycle">
      <a:schemeClr val="accent5">
        <a:shade val="90000"/>
      </a:schemeClr>
      <a:schemeClr val="accent5">
        <a:tint val="50000"/>
      </a:schemeClr>
    </dgm:fillClrLst>
    <dgm:linClrLst meth="cycle">
      <a:schemeClr val="accent5">
        <a:shade val="90000"/>
      </a:schemeClr>
      <a:schemeClr val="accent5">
        <a:tint val="50000"/>
      </a:schemeClr>
    </dgm:linClrLst>
    <dgm:effectClrLst/>
    <dgm:txLinClrLst/>
    <dgm:txFillClrLst/>
    <dgm:txEffectClrLst/>
  </dgm:styleLbl>
  <dgm:styleLbl name="bgSibTrans2D1">
    <dgm:fillClrLst meth="cycle">
      <a:schemeClr val="accent5">
        <a:shade val="90000"/>
      </a:schemeClr>
      <a:schemeClr val="accent5">
        <a:tint val="50000"/>
      </a:schemeClr>
    </dgm:fillClrLst>
    <dgm:linClrLst meth="cycle">
      <a:schemeClr val="accent5">
        <a:shade val="90000"/>
      </a:schemeClr>
      <a:schemeClr val="accent5">
        <a:tint val="50000"/>
      </a:schemeClr>
    </dgm:linClrLst>
    <dgm:effectClrLst/>
    <dgm:txLinClrLst/>
    <dgm:txFillClrLst/>
    <dgm:txEffectClrLst/>
  </dgm:styleLbl>
  <dgm:styleLbl name="fgSibTrans2D1">
    <dgm:fillClrLst meth="cycle">
      <a:schemeClr val="accent5">
        <a:shade val="90000"/>
      </a:schemeClr>
      <a:schemeClr val="accent5">
        <a:tint val="50000"/>
      </a:schemeClr>
    </dgm:fillClrLst>
    <dgm:linClrLst meth="cycle">
      <a:schemeClr val="accent5">
        <a:shade val="90000"/>
      </a:schemeClr>
      <a:schemeClr val="accent5">
        <a:tint val="50000"/>
      </a:schemeClr>
    </dgm:linClrLst>
    <dgm:effectClrLst/>
    <dgm:txLinClrLst/>
    <dgm:txFillClrLst/>
    <dgm:txEffectClrLst/>
  </dgm:styleLbl>
  <dgm:styleLbl name="sibTrans1D1">
    <dgm:fillClrLst meth="cycle">
      <a:schemeClr val="accent5">
        <a:shade val="90000"/>
      </a:schemeClr>
      <a:schemeClr val="accent5">
        <a:tint val="50000"/>
      </a:schemeClr>
    </dgm:fillClrLst>
    <dgm:linClrLst meth="cycle">
      <a:schemeClr val="accent5">
        <a:shade val="90000"/>
      </a:schemeClr>
      <a:schemeClr val="accent5">
        <a:tint val="50000"/>
      </a:schemeClr>
    </dgm:linClrLst>
    <dgm:effectClrLst/>
    <dgm:txLinClrLst/>
    <dgm:txFillClrLst meth="repeat">
      <a:schemeClr val="tx1"/>
    </dgm:txFillClrLst>
    <dgm:txEffectClrLst/>
  </dgm:styleLbl>
  <dgm:styleLbl name="callout">
    <dgm:fillClrLst meth="repeat">
      <a:schemeClr val="accent5"/>
    </dgm:fillClrLst>
    <dgm:linClrLst meth="repeat">
      <a:schemeClr val="accent5"/>
    </dgm:linClrLst>
    <dgm:effectClrLst/>
    <dgm:txLinClrLst/>
    <dgm:txFillClrLst meth="repeat">
      <a:schemeClr val="tx1"/>
    </dgm:txFillClrLst>
    <dgm:txEffectClrLst/>
  </dgm:styleLbl>
  <dgm:styleLbl name="asst0">
    <dgm:fillClrLst meth="repeat">
      <a:schemeClr val="accent5">
        <a:shade val="80000"/>
      </a:schemeClr>
    </dgm:fillClrLst>
    <dgm:linClrLst meth="repeat">
      <a:schemeClr val="lt1"/>
    </dgm:linClrLst>
    <dgm:effectClrLst/>
    <dgm:txLinClrLst/>
    <dgm:txFillClrLst/>
    <dgm:txEffectClrLst/>
  </dgm:styleLbl>
  <dgm:styleLbl name="asst1">
    <dgm:fillClrLst meth="repeat">
      <a:schemeClr val="accent5">
        <a:shade val="80000"/>
      </a:schemeClr>
    </dgm:fillClrLst>
    <dgm:linClrLst meth="repeat">
      <a:schemeClr val="lt1"/>
    </dgm:linClrLst>
    <dgm:effectClrLst/>
    <dgm:txLinClrLst/>
    <dgm:txFillClrLst/>
    <dgm:txEffectClrLst/>
  </dgm:styleLbl>
  <dgm:styleLbl name="asst2">
    <dgm:fillClrLst>
      <a:schemeClr val="accent5">
        <a:tint val="90000"/>
      </a:schemeClr>
    </dgm:fillClrLst>
    <dgm:linClrLst meth="repeat">
      <a:schemeClr val="lt1"/>
    </dgm:linClrLst>
    <dgm:effectClrLst/>
    <dgm:txLinClrLst/>
    <dgm:txFillClrLst/>
    <dgm:txEffectClrLst/>
  </dgm:styleLbl>
  <dgm:styleLbl name="asst3">
    <dgm:fillClrLst>
      <a:schemeClr val="accent5">
        <a:tint val="70000"/>
      </a:schemeClr>
    </dgm:fillClrLst>
    <dgm:linClrLst meth="repeat">
      <a:schemeClr val="lt1"/>
    </dgm:linClrLst>
    <dgm:effectClrLst/>
    <dgm:txLinClrLst/>
    <dgm:txFillClrLst/>
    <dgm:txEffectClrLst/>
  </dgm:styleLbl>
  <dgm:styleLbl name="asst4">
    <dgm:fillClrLst>
      <a:schemeClr val="accent5">
        <a:tint val="50000"/>
      </a:schemeClr>
    </dgm:fillClrLst>
    <dgm:linClrLst meth="repeat">
      <a:schemeClr val="lt1"/>
    </dgm:linClrLst>
    <dgm:effectClrLst/>
    <dgm:txLinClrLst/>
    <dgm:txFillClrLst/>
    <dgm:txEffectClrLst/>
  </dgm:styleLbl>
  <dgm:styleLbl name="parChTrans2D1">
    <dgm:fillClrLst meth="repeat">
      <a:schemeClr val="accent5">
        <a:tint val="60000"/>
      </a:schemeClr>
    </dgm:fillClrLst>
    <dgm:linClrLst meth="repeat">
      <a:schemeClr val="accent5">
        <a:shade val="80000"/>
      </a:schemeClr>
    </dgm:linClrLst>
    <dgm:effectClrLst/>
    <dgm:txLinClrLst/>
    <dgm:txFillClrLst/>
    <dgm:txEffectClrLst/>
  </dgm:styleLbl>
  <dgm:styleLbl name="parChTrans2D2">
    <dgm:fillClrLst meth="repeat">
      <a:schemeClr val="accent5">
        <a:tint val="90000"/>
      </a:schemeClr>
    </dgm:fillClrLst>
    <dgm:linClrLst meth="repeat">
      <a:schemeClr val="accent5">
        <a:tint val="90000"/>
      </a:schemeClr>
    </dgm:linClrLst>
    <dgm:effectClrLst/>
    <dgm:txLinClrLst/>
    <dgm:txFillClrLst/>
    <dgm:txEffectClrLst/>
  </dgm:styleLbl>
  <dgm:styleLbl name="parChTrans2D3">
    <dgm:fillClrLst meth="repeat">
      <a:schemeClr val="accent5">
        <a:tint val="70000"/>
      </a:schemeClr>
    </dgm:fillClrLst>
    <dgm:linClrLst meth="repeat">
      <a:schemeClr val="accent5">
        <a:tint val="70000"/>
      </a:schemeClr>
    </dgm:linClrLst>
    <dgm:effectClrLst/>
    <dgm:txLinClrLst/>
    <dgm:txFillClrLst/>
    <dgm:txEffectClrLst/>
  </dgm:styleLbl>
  <dgm:styleLbl name="parChTrans2D4">
    <dgm:fillClrLst meth="repeat">
      <a:schemeClr val="accent5">
        <a:tint val="50000"/>
      </a:schemeClr>
    </dgm:fillClrLst>
    <dgm:linClrLst meth="repeat">
      <a:schemeClr val="accent5">
        <a:tint val="50000"/>
      </a:schemeClr>
    </dgm:linClrLst>
    <dgm:effectClrLst/>
    <dgm:txLinClrLst/>
    <dgm:txFillClrLst meth="repeat">
      <a:schemeClr val="dk1"/>
    </dgm:txFillClrLst>
    <dgm:txEffectClrLst/>
  </dgm:styleLbl>
  <dgm:styleLbl name="parChTrans1D1">
    <dgm:fillClrLst meth="repeat">
      <a:schemeClr val="accent5">
        <a:shade val="80000"/>
      </a:schemeClr>
    </dgm:fillClrLst>
    <dgm:linClrLst meth="repeat">
      <a:schemeClr val="accent5">
        <a:shade val="80000"/>
      </a:schemeClr>
    </dgm:linClrLst>
    <dgm:effectClrLst/>
    <dgm:txLinClrLst/>
    <dgm:txFillClrLst meth="repeat">
      <a:schemeClr val="tx1"/>
    </dgm:txFillClrLst>
    <dgm:txEffectClrLst/>
  </dgm:styleLbl>
  <dgm:styleLbl name="parChTrans1D2">
    <dgm:fillClrLst meth="repeat">
      <a:schemeClr val="accent5">
        <a:tint val="90000"/>
      </a:schemeClr>
    </dgm:fillClrLst>
    <dgm:linClrLst meth="repeat">
      <a:schemeClr val="accent5">
        <a:tint val="90000"/>
      </a:schemeClr>
    </dgm:linClrLst>
    <dgm:effectClrLst/>
    <dgm:txLinClrLst/>
    <dgm:txFillClrLst meth="repeat">
      <a:schemeClr val="tx1"/>
    </dgm:txFillClrLst>
    <dgm:txEffectClrLst/>
  </dgm:styleLbl>
  <dgm:styleLbl name="parChTrans1D3">
    <dgm:fillClrLst meth="repeat">
      <a:schemeClr val="accent5">
        <a:tint val="70000"/>
      </a:schemeClr>
    </dgm:fillClrLst>
    <dgm:linClrLst meth="repeat">
      <a:schemeClr val="accent5">
        <a:tint val="70000"/>
      </a:schemeClr>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5">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5">
        <a:shade val="50000"/>
      </a:schemeClr>
      <a:schemeClr val="accent5">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5">
        <a:shade val="50000"/>
      </a:schemeClr>
      <a:schemeClr val="accent5">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5">
        <a:shade val="50000"/>
      </a:schemeClr>
      <a:schemeClr val="accent5">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5">
        <a:shade val="50000"/>
      </a:schemeClr>
      <a:schemeClr val="accent5">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5">
        <a:shade val="50000"/>
      </a:schemeClr>
      <a:schemeClr val="accent5">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5"/>
    </dgm:linClrLst>
    <dgm:effectClrLst/>
    <dgm:txLinClrLst/>
    <dgm:txFillClrLst meth="repeat">
      <a:schemeClr val="dk1"/>
    </dgm:txFillClrLst>
    <dgm:txEffectClrLst/>
  </dgm:styleLbl>
  <dgm:styleLbl name="solidBgAcc1">
    <dgm:fillClrLst meth="repeat">
      <a:schemeClr val="lt1"/>
    </dgm:fillClrLst>
    <dgm:linClrLst meth="repeat">
      <a:schemeClr val="accent5"/>
    </dgm:linClrLst>
    <dgm:effectClrLst/>
    <dgm:txLinClrLst/>
    <dgm:txFillClrLst meth="repeat">
      <a:schemeClr val="dk1"/>
    </dgm:txFillClrLst>
    <dgm:txEffectClrLst/>
  </dgm:styleLbl>
  <dgm:styleLbl name="fgAccFollowNode1">
    <dgm:fillClrLst meth="repeat">
      <a:schemeClr val="accent5">
        <a:alpha val="90000"/>
        <a:tint val="55000"/>
      </a:schemeClr>
    </dgm:fillClrLst>
    <dgm:linClrLst meth="repeat">
      <a:schemeClr val="accent5">
        <a:alpha val="90000"/>
        <a:tint val="55000"/>
      </a:schemeClr>
    </dgm:linClrLst>
    <dgm:effectClrLst/>
    <dgm:txLinClrLst/>
    <dgm:txFillClrLst meth="repeat">
      <a:schemeClr val="dk1"/>
    </dgm:txFillClrLst>
    <dgm:txEffectClrLst/>
  </dgm:styleLbl>
  <dgm:styleLbl name="alignAccFollowNode1">
    <dgm:fillClrLst meth="repeat">
      <a:schemeClr val="accent5">
        <a:alpha val="90000"/>
        <a:tint val="55000"/>
      </a:schemeClr>
    </dgm:fillClrLst>
    <dgm:linClrLst meth="repeat">
      <a:schemeClr val="accent5">
        <a:alpha val="90000"/>
        <a:tint val="55000"/>
      </a:schemeClr>
    </dgm:linClrLst>
    <dgm:effectClrLst/>
    <dgm:txLinClrLst/>
    <dgm:txFillClrLst meth="repeat">
      <a:schemeClr val="dk1"/>
    </dgm:txFillClrLst>
    <dgm:txEffectClrLst/>
  </dgm:styleLbl>
  <dgm:styleLbl name="bgAccFollowNode1">
    <dgm:fillClrLst meth="repeat">
      <a:schemeClr val="accent5">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5">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5">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5">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5">
        <a:tint val="50000"/>
      </a:schemeClr>
    </dgm:linClrLst>
    <dgm:effectClrLst/>
    <dgm:txLinClrLst/>
    <dgm:txFillClrLst meth="repeat">
      <a:schemeClr val="dk1"/>
    </dgm:txFillClrLst>
    <dgm:txEffectClrLst/>
  </dgm:styleLbl>
  <dgm:styleLbl name="bgShp">
    <dgm:fillClrLst meth="repeat">
      <a:schemeClr val="accent5">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55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1.xml><?xml version="1.0" encoding="utf-8"?>
<dgm:colorsDef xmlns:dgm="http://schemas.openxmlformats.org/drawingml/2006/diagram" xmlns:a="http://schemas.openxmlformats.org/drawingml/2006/main" uniqueId="urn:microsoft.com/office/officeart/2005/8/colors/accent5_4">
  <dgm:title val=""/>
  <dgm:desc val=""/>
  <dgm:catLst>
    <dgm:cat type="accent5" pri="11400"/>
  </dgm:catLst>
  <dgm:styleLbl name="node0">
    <dgm:fillClrLst meth="cycle">
      <a:schemeClr val="accent5">
        <a:shade val="60000"/>
      </a:schemeClr>
    </dgm:fillClrLst>
    <dgm:linClrLst meth="repeat">
      <a:schemeClr val="lt1"/>
    </dgm:linClrLst>
    <dgm:effectClrLst/>
    <dgm:txLinClrLst/>
    <dgm:txFillClrLst/>
    <dgm:txEffectClrLst/>
  </dgm:styleLbl>
  <dgm:styleLbl name="node1">
    <dgm:fillClrLst meth="cycle">
      <a:schemeClr val="accent5">
        <a:shade val="50000"/>
      </a:schemeClr>
      <a:schemeClr val="accent5">
        <a:tint val="55000"/>
      </a:schemeClr>
    </dgm:fillClrLst>
    <dgm:linClrLst meth="repeat">
      <a:schemeClr val="lt1"/>
    </dgm:linClrLst>
    <dgm:effectClrLst/>
    <dgm:txLinClrLst/>
    <dgm:txFillClrLst/>
    <dgm:txEffectClrLst/>
  </dgm:styleLbl>
  <dgm:styleLbl name="alignNode1">
    <dgm:fillClrLst meth="cycle">
      <a:schemeClr val="accent5">
        <a:shade val="50000"/>
      </a:schemeClr>
      <a:schemeClr val="accent5">
        <a:tint val="55000"/>
      </a:schemeClr>
    </dgm:fillClrLst>
    <dgm:linClrLst meth="cycle">
      <a:schemeClr val="accent5">
        <a:shade val="50000"/>
      </a:schemeClr>
      <a:schemeClr val="accent5">
        <a:tint val="55000"/>
      </a:schemeClr>
    </dgm:linClrLst>
    <dgm:effectClrLst/>
    <dgm:txLinClrLst/>
    <dgm:txFillClrLst/>
    <dgm:txEffectClrLst/>
  </dgm:styleLbl>
  <dgm:styleLbl name="lnNode1">
    <dgm:fillClrLst meth="cycle">
      <a:schemeClr val="accent5">
        <a:shade val="50000"/>
      </a:schemeClr>
      <a:schemeClr val="accent5">
        <a:tint val="55000"/>
      </a:schemeClr>
    </dgm:fillClrLst>
    <dgm:linClrLst meth="repeat">
      <a:schemeClr val="lt1"/>
    </dgm:linClrLst>
    <dgm:effectClrLst/>
    <dgm:txLinClrLst/>
    <dgm:txFillClrLst/>
    <dgm:txEffectClrLst/>
  </dgm:styleLbl>
  <dgm:styleLbl name="vennNode1">
    <dgm:fillClrLst meth="cycle">
      <a:schemeClr val="accent5">
        <a:shade val="80000"/>
        <a:alpha val="50000"/>
      </a:schemeClr>
      <a:schemeClr val="accent5">
        <a:tint val="50000"/>
        <a:alpha val="50000"/>
      </a:schemeClr>
    </dgm:fillClrLst>
    <dgm:linClrLst meth="repeat">
      <a:schemeClr val="lt1"/>
    </dgm:linClrLst>
    <dgm:effectClrLst/>
    <dgm:txLinClrLst/>
    <dgm:txFillClrLst/>
    <dgm:txEffectClrLst/>
  </dgm:styleLbl>
  <dgm:styleLbl name="node2">
    <dgm:fillClrLst>
      <a:schemeClr val="accent5">
        <a:shade val="80000"/>
      </a:schemeClr>
    </dgm:fillClrLst>
    <dgm:linClrLst meth="repeat">
      <a:schemeClr val="lt1"/>
    </dgm:linClrLst>
    <dgm:effectClrLst/>
    <dgm:txLinClrLst/>
    <dgm:txFillClrLst/>
    <dgm:txEffectClrLst/>
  </dgm:styleLbl>
  <dgm:styleLbl name="node3">
    <dgm:fillClrLst>
      <a:schemeClr val="accent5">
        <a:tint val="99000"/>
      </a:schemeClr>
    </dgm:fillClrLst>
    <dgm:linClrLst meth="repeat">
      <a:schemeClr val="lt1"/>
    </dgm:linClrLst>
    <dgm:effectClrLst/>
    <dgm:txLinClrLst/>
    <dgm:txFillClrLst/>
    <dgm:txEffectClrLst/>
  </dgm:styleLbl>
  <dgm:styleLbl name="node4">
    <dgm:fillClrLst>
      <a:schemeClr val="accent5">
        <a:tint val="70000"/>
      </a:schemeClr>
    </dgm:fillClrLst>
    <dgm:linClrLst meth="repeat">
      <a:schemeClr val="lt1"/>
    </dgm:linClrLst>
    <dgm:effectClrLst/>
    <dgm:txLinClrLst/>
    <dgm:txFillClrLst/>
    <dgm:txEffectClrLst/>
  </dgm:styleLbl>
  <dgm:styleLbl name="fgImgPlace1">
    <dgm:fillClrLst>
      <a:schemeClr val="accent5">
        <a:tint val="50000"/>
      </a:schemeClr>
      <a:schemeClr val="accent5">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5">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5">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5">
        <a:shade val="90000"/>
      </a:schemeClr>
      <a:schemeClr val="accent5">
        <a:tint val="50000"/>
      </a:schemeClr>
    </dgm:fillClrLst>
    <dgm:linClrLst meth="cycle">
      <a:schemeClr val="accent5">
        <a:shade val="90000"/>
      </a:schemeClr>
      <a:schemeClr val="accent5">
        <a:tint val="50000"/>
      </a:schemeClr>
    </dgm:linClrLst>
    <dgm:effectClrLst/>
    <dgm:txLinClrLst/>
    <dgm:txFillClrLst/>
    <dgm:txEffectClrLst/>
  </dgm:styleLbl>
  <dgm:styleLbl name="fgSibTrans2D1">
    <dgm:fillClrLst meth="cycle">
      <a:schemeClr val="accent5">
        <a:shade val="90000"/>
      </a:schemeClr>
      <a:schemeClr val="accent5">
        <a:tint val="50000"/>
      </a:schemeClr>
    </dgm:fillClrLst>
    <dgm:linClrLst meth="cycle">
      <a:schemeClr val="accent5">
        <a:shade val="90000"/>
      </a:schemeClr>
      <a:schemeClr val="accent5">
        <a:tint val="50000"/>
      </a:schemeClr>
    </dgm:linClrLst>
    <dgm:effectClrLst/>
    <dgm:txLinClrLst/>
    <dgm:txFillClrLst/>
    <dgm:txEffectClrLst/>
  </dgm:styleLbl>
  <dgm:styleLbl name="bgSibTrans2D1">
    <dgm:fillClrLst meth="cycle">
      <a:schemeClr val="accent5">
        <a:shade val="90000"/>
      </a:schemeClr>
      <a:schemeClr val="accent5">
        <a:tint val="50000"/>
      </a:schemeClr>
    </dgm:fillClrLst>
    <dgm:linClrLst meth="cycle">
      <a:schemeClr val="accent5">
        <a:shade val="90000"/>
      </a:schemeClr>
      <a:schemeClr val="accent5">
        <a:tint val="50000"/>
      </a:schemeClr>
    </dgm:linClrLst>
    <dgm:effectClrLst/>
    <dgm:txLinClrLst/>
    <dgm:txFillClrLst/>
    <dgm:txEffectClrLst/>
  </dgm:styleLbl>
  <dgm:styleLbl name="fgSibTrans2D1">
    <dgm:fillClrLst meth="cycle">
      <a:schemeClr val="accent5">
        <a:shade val="90000"/>
      </a:schemeClr>
      <a:schemeClr val="accent5">
        <a:tint val="50000"/>
      </a:schemeClr>
    </dgm:fillClrLst>
    <dgm:linClrLst meth="cycle">
      <a:schemeClr val="accent5">
        <a:shade val="90000"/>
      </a:schemeClr>
      <a:schemeClr val="accent5">
        <a:tint val="50000"/>
      </a:schemeClr>
    </dgm:linClrLst>
    <dgm:effectClrLst/>
    <dgm:txLinClrLst/>
    <dgm:txFillClrLst/>
    <dgm:txEffectClrLst/>
  </dgm:styleLbl>
  <dgm:styleLbl name="sibTrans1D1">
    <dgm:fillClrLst meth="cycle">
      <a:schemeClr val="accent5">
        <a:shade val="90000"/>
      </a:schemeClr>
      <a:schemeClr val="accent5">
        <a:tint val="50000"/>
      </a:schemeClr>
    </dgm:fillClrLst>
    <dgm:linClrLst meth="cycle">
      <a:schemeClr val="accent5">
        <a:shade val="90000"/>
      </a:schemeClr>
      <a:schemeClr val="accent5">
        <a:tint val="50000"/>
      </a:schemeClr>
    </dgm:linClrLst>
    <dgm:effectClrLst/>
    <dgm:txLinClrLst/>
    <dgm:txFillClrLst meth="repeat">
      <a:schemeClr val="tx1"/>
    </dgm:txFillClrLst>
    <dgm:txEffectClrLst/>
  </dgm:styleLbl>
  <dgm:styleLbl name="callout">
    <dgm:fillClrLst meth="repeat">
      <a:schemeClr val="accent5"/>
    </dgm:fillClrLst>
    <dgm:linClrLst meth="repeat">
      <a:schemeClr val="accent5"/>
    </dgm:linClrLst>
    <dgm:effectClrLst/>
    <dgm:txLinClrLst/>
    <dgm:txFillClrLst meth="repeat">
      <a:schemeClr val="tx1"/>
    </dgm:txFillClrLst>
    <dgm:txEffectClrLst/>
  </dgm:styleLbl>
  <dgm:styleLbl name="asst0">
    <dgm:fillClrLst meth="repeat">
      <a:schemeClr val="accent5">
        <a:shade val="80000"/>
      </a:schemeClr>
    </dgm:fillClrLst>
    <dgm:linClrLst meth="repeat">
      <a:schemeClr val="lt1"/>
    </dgm:linClrLst>
    <dgm:effectClrLst/>
    <dgm:txLinClrLst/>
    <dgm:txFillClrLst/>
    <dgm:txEffectClrLst/>
  </dgm:styleLbl>
  <dgm:styleLbl name="asst1">
    <dgm:fillClrLst meth="repeat">
      <a:schemeClr val="accent5">
        <a:shade val="80000"/>
      </a:schemeClr>
    </dgm:fillClrLst>
    <dgm:linClrLst meth="repeat">
      <a:schemeClr val="lt1"/>
    </dgm:linClrLst>
    <dgm:effectClrLst/>
    <dgm:txLinClrLst/>
    <dgm:txFillClrLst/>
    <dgm:txEffectClrLst/>
  </dgm:styleLbl>
  <dgm:styleLbl name="asst2">
    <dgm:fillClrLst>
      <a:schemeClr val="accent5">
        <a:tint val="90000"/>
      </a:schemeClr>
    </dgm:fillClrLst>
    <dgm:linClrLst meth="repeat">
      <a:schemeClr val="lt1"/>
    </dgm:linClrLst>
    <dgm:effectClrLst/>
    <dgm:txLinClrLst/>
    <dgm:txFillClrLst/>
    <dgm:txEffectClrLst/>
  </dgm:styleLbl>
  <dgm:styleLbl name="asst3">
    <dgm:fillClrLst>
      <a:schemeClr val="accent5">
        <a:tint val="70000"/>
      </a:schemeClr>
    </dgm:fillClrLst>
    <dgm:linClrLst meth="repeat">
      <a:schemeClr val="lt1"/>
    </dgm:linClrLst>
    <dgm:effectClrLst/>
    <dgm:txLinClrLst/>
    <dgm:txFillClrLst/>
    <dgm:txEffectClrLst/>
  </dgm:styleLbl>
  <dgm:styleLbl name="asst4">
    <dgm:fillClrLst>
      <a:schemeClr val="accent5">
        <a:tint val="50000"/>
      </a:schemeClr>
    </dgm:fillClrLst>
    <dgm:linClrLst meth="repeat">
      <a:schemeClr val="lt1"/>
    </dgm:linClrLst>
    <dgm:effectClrLst/>
    <dgm:txLinClrLst/>
    <dgm:txFillClrLst/>
    <dgm:txEffectClrLst/>
  </dgm:styleLbl>
  <dgm:styleLbl name="parChTrans2D1">
    <dgm:fillClrLst meth="repeat">
      <a:schemeClr val="accent5">
        <a:tint val="60000"/>
      </a:schemeClr>
    </dgm:fillClrLst>
    <dgm:linClrLst meth="repeat">
      <a:schemeClr val="accent5">
        <a:shade val="80000"/>
      </a:schemeClr>
    </dgm:linClrLst>
    <dgm:effectClrLst/>
    <dgm:txLinClrLst/>
    <dgm:txFillClrLst/>
    <dgm:txEffectClrLst/>
  </dgm:styleLbl>
  <dgm:styleLbl name="parChTrans2D2">
    <dgm:fillClrLst meth="repeat">
      <a:schemeClr val="accent5">
        <a:tint val="90000"/>
      </a:schemeClr>
    </dgm:fillClrLst>
    <dgm:linClrLst meth="repeat">
      <a:schemeClr val="accent5">
        <a:tint val="90000"/>
      </a:schemeClr>
    </dgm:linClrLst>
    <dgm:effectClrLst/>
    <dgm:txLinClrLst/>
    <dgm:txFillClrLst/>
    <dgm:txEffectClrLst/>
  </dgm:styleLbl>
  <dgm:styleLbl name="parChTrans2D3">
    <dgm:fillClrLst meth="repeat">
      <a:schemeClr val="accent5">
        <a:tint val="70000"/>
      </a:schemeClr>
    </dgm:fillClrLst>
    <dgm:linClrLst meth="repeat">
      <a:schemeClr val="accent5">
        <a:tint val="70000"/>
      </a:schemeClr>
    </dgm:linClrLst>
    <dgm:effectClrLst/>
    <dgm:txLinClrLst/>
    <dgm:txFillClrLst/>
    <dgm:txEffectClrLst/>
  </dgm:styleLbl>
  <dgm:styleLbl name="parChTrans2D4">
    <dgm:fillClrLst meth="repeat">
      <a:schemeClr val="accent5">
        <a:tint val="50000"/>
      </a:schemeClr>
    </dgm:fillClrLst>
    <dgm:linClrLst meth="repeat">
      <a:schemeClr val="accent5">
        <a:tint val="50000"/>
      </a:schemeClr>
    </dgm:linClrLst>
    <dgm:effectClrLst/>
    <dgm:txLinClrLst/>
    <dgm:txFillClrLst meth="repeat">
      <a:schemeClr val="dk1"/>
    </dgm:txFillClrLst>
    <dgm:txEffectClrLst/>
  </dgm:styleLbl>
  <dgm:styleLbl name="parChTrans1D1">
    <dgm:fillClrLst meth="repeat">
      <a:schemeClr val="accent5">
        <a:shade val="80000"/>
      </a:schemeClr>
    </dgm:fillClrLst>
    <dgm:linClrLst meth="repeat">
      <a:schemeClr val="accent5">
        <a:shade val="80000"/>
      </a:schemeClr>
    </dgm:linClrLst>
    <dgm:effectClrLst/>
    <dgm:txLinClrLst/>
    <dgm:txFillClrLst meth="repeat">
      <a:schemeClr val="tx1"/>
    </dgm:txFillClrLst>
    <dgm:txEffectClrLst/>
  </dgm:styleLbl>
  <dgm:styleLbl name="parChTrans1D2">
    <dgm:fillClrLst meth="repeat">
      <a:schemeClr val="accent5">
        <a:tint val="90000"/>
      </a:schemeClr>
    </dgm:fillClrLst>
    <dgm:linClrLst meth="repeat">
      <a:schemeClr val="accent5">
        <a:tint val="90000"/>
      </a:schemeClr>
    </dgm:linClrLst>
    <dgm:effectClrLst/>
    <dgm:txLinClrLst/>
    <dgm:txFillClrLst meth="repeat">
      <a:schemeClr val="tx1"/>
    </dgm:txFillClrLst>
    <dgm:txEffectClrLst/>
  </dgm:styleLbl>
  <dgm:styleLbl name="parChTrans1D3">
    <dgm:fillClrLst meth="repeat">
      <a:schemeClr val="accent5">
        <a:tint val="70000"/>
      </a:schemeClr>
    </dgm:fillClrLst>
    <dgm:linClrLst meth="repeat">
      <a:schemeClr val="accent5">
        <a:tint val="70000"/>
      </a:schemeClr>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5">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5">
        <a:shade val="50000"/>
      </a:schemeClr>
      <a:schemeClr val="accent5">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5">
        <a:shade val="50000"/>
      </a:schemeClr>
      <a:schemeClr val="accent5">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5">
        <a:shade val="50000"/>
      </a:schemeClr>
      <a:schemeClr val="accent5">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5">
        <a:shade val="50000"/>
      </a:schemeClr>
      <a:schemeClr val="accent5">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5">
        <a:shade val="50000"/>
      </a:schemeClr>
      <a:schemeClr val="accent5">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5"/>
    </dgm:linClrLst>
    <dgm:effectClrLst/>
    <dgm:txLinClrLst/>
    <dgm:txFillClrLst meth="repeat">
      <a:schemeClr val="dk1"/>
    </dgm:txFillClrLst>
    <dgm:txEffectClrLst/>
  </dgm:styleLbl>
  <dgm:styleLbl name="solidBgAcc1">
    <dgm:fillClrLst meth="repeat">
      <a:schemeClr val="lt1"/>
    </dgm:fillClrLst>
    <dgm:linClrLst meth="repeat">
      <a:schemeClr val="accent5"/>
    </dgm:linClrLst>
    <dgm:effectClrLst/>
    <dgm:txLinClrLst/>
    <dgm:txFillClrLst meth="repeat">
      <a:schemeClr val="dk1"/>
    </dgm:txFillClrLst>
    <dgm:txEffectClrLst/>
  </dgm:styleLbl>
  <dgm:styleLbl name="fgAccFollowNode1">
    <dgm:fillClrLst meth="repeat">
      <a:schemeClr val="accent5">
        <a:alpha val="90000"/>
        <a:tint val="55000"/>
      </a:schemeClr>
    </dgm:fillClrLst>
    <dgm:linClrLst meth="repeat">
      <a:schemeClr val="accent5">
        <a:alpha val="90000"/>
        <a:tint val="55000"/>
      </a:schemeClr>
    </dgm:linClrLst>
    <dgm:effectClrLst/>
    <dgm:txLinClrLst/>
    <dgm:txFillClrLst meth="repeat">
      <a:schemeClr val="dk1"/>
    </dgm:txFillClrLst>
    <dgm:txEffectClrLst/>
  </dgm:styleLbl>
  <dgm:styleLbl name="alignAccFollowNode1">
    <dgm:fillClrLst meth="repeat">
      <a:schemeClr val="accent5">
        <a:alpha val="90000"/>
        <a:tint val="55000"/>
      </a:schemeClr>
    </dgm:fillClrLst>
    <dgm:linClrLst meth="repeat">
      <a:schemeClr val="accent5">
        <a:alpha val="90000"/>
        <a:tint val="55000"/>
      </a:schemeClr>
    </dgm:linClrLst>
    <dgm:effectClrLst/>
    <dgm:txLinClrLst/>
    <dgm:txFillClrLst meth="repeat">
      <a:schemeClr val="dk1"/>
    </dgm:txFillClrLst>
    <dgm:txEffectClrLst/>
  </dgm:styleLbl>
  <dgm:styleLbl name="bgAccFollowNode1">
    <dgm:fillClrLst meth="repeat">
      <a:schemeClr val="accent5">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5">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5">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5">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5">
        <a:tint val="50000"/>
      </a:schemeClr>
    </dgm:linClrLst>
    <dgm:effectClrLst/>
    <dgm:txLinClrLst/>
    <dgm:txFillClrLst meth="repeat">
      <a:schemeClr val="dk1"/>
    </dgm:txFillClrLst>
    <dgm:txEffectClrLst/>
  </dgm:styleLbl>
  <dgm:styleLbl name="bgShp">
    <dgm:fillClrLst meth="repeat">
      <a:schemeClr val="accent5">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55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2.xml><?xml version="1.0" encoding="utf-8"?>
<dgm:colorsDef xmlns:dgm="http://schemas.openxmlformats.org/drawingml/2006/diagram" xmlns:a="http://schemas.openxmlformats.org/drawingml/2006/main" uniqueId="urn:microsoft.com/office/officeart/2005/8/colors/accent5_4">
  <dgm:title val=""/>
  <dgm:desc val=""/>
  <dgm:catLst>
    <dgm:cat type="accent5" pri="11400"/>
  </dgm:catLst>
  <dgm:styleLbl name="node0">
    <dgm:fillClrLst meth="cycle">
      <a:schemeClr val="accent5">
        <a:shade val="60000"/>
      </a:schemeClr>
    </dgm:fillClrLst>
    <dgm:linClrLst meth="repeat">
      <a:schemeClr val="lt1"/>
    </dgm:linClrLst>
    <dgm:effectClrLst/>
    <dgm:txLinClrLst/>
    <dgm:txFillClrLst/>
    <dgm:txEffectClrLst/>
  </dgm:styleLbl>
  <dgm:styleLbl name="node1">
    <dgm:fillClrLst meth="cycle">
      <a:schemeClr val="accent5">
        <a:shade val="50000"/>
      </a:schemeClr>
      <a:schemeClr val="accent5">
        <a:tint val="55000"/>
      </a:schemeClr>
    </dgm:fillClrLst>
    <dgm:linClrLst meth="repeat">
      <a:schemeClr val="lt1"/>
    </dgm:linClrLst>
    <dgm:effectClrLst/>
    <dgm:txLinClrLst/>
    <dgm:txFillClrLst/>
    <dgm:txEffectClrLst/>
  </dgm:styleLbl>
  <dgm:styleLbl name="alignNode1">
    <dgm:fillClrLst meth="cycle">
      <a:schemeClr val="accent5">
        <a:shade val="50000"/>
      </a:schemeClr>
      <a:schemeClr val="accent5">
        <a:tint val="55000"/>
      </a:schemeClr>
    </dgm:fillClrLst>
    <dgm:linClrLst meth="cycle">
      <a:schemeClr val="accent5">
        <a:shade val="50000"/>
      </a:schemeClr>
      <a:schemeClr val="accent5">
        <a:tint val="55000"/>
      </a:schemeClr>
    </dgm:linClrLst>
    <dgm:effectClrLst/>
    <dgm:txLinClrLst/>
    <dgm:txFillClrLst/>
    <dgm:txEffectClrLst/>
  </dgm:styleLbl>
  <dgm:styleLbl name="lnNode1">
    <dgm:fillClrLst meth="cycle">
      <a:schemeClr val="accent5">
        <a:shade val="50000"/>
      </a:schemeClr>
      <a:schemeClr val="accent5">
        <a:tint val="55000"/>
      </a:schemeClr>
    </dgm:fillClrLst>
    <dgm:linClrLst meth="repeat">
      <a:schemeClr val="lt1"/>
    </dgm:linClrLst>
    <dgm:effectClrLst/>
    <dgm:txLinClrLst/>
    <dgm:txFillClrLst/>
    <dgm:txEffectClrLst/>
  </dgm:styleLbl>
  <dgm:styleLbl name="vennNode1">
    <dgm:fillClrLst meth="cycle">
      <a:schemeClr val="accent5">
        <a:shade val="80000"/>
        <a:alpha val="50000"/>
      </a:schemeClr>
      <a:schemeClr val="accent5">
        <a:tint val="50000"/>
        <a:alpha val="50000"/>
      </a:schemeClr>
    </dgm:fillClrLst>
    <dgm:linClrLst meth="repeat">
      <a:schemeClr val="lt1"/>
    </dgm:linClrLst>
    <dgm:effectClrLst/>
    <dgm:txLinClrLst/>
    <dgm:txFillClrLst/>
    <dgm:txEffectClrLst/>
  </dgm:styleLbl>
  <dgm:styleLbl name="node2">
    <dgm:fillClrLst>
      <a:schemeClr val="accent5">
        <a:shade val="80000"/>
      </a:schemeClr>
    </dgm:fillClrLst>
    <dgm:linClrLst meth="repeat">
      <a:schemeClr val="lt1"/>
    </dgm:linClrLst>
    <dgm:effectClrLst/>
    <dgm:txLinClrLst/>
    <dgm:txFillClrLst/>
    <dgm:txEffectClrLst/>
  </dgm:styleLbl>
  <dgm:styleLbl name="node3">
    <dgm:fillClrLst>
      <a:schemeClr val="accent5">
        <a:tint val="99000"/>
      </a:schemeClr>
    </dgm:fillClrLst>
    <dgm:linClrLst meth="repeat">
      <a:schemeClr val="lt1"/>
    </dgm:linClrLst>
    <dgm:effectClrLst/>
    <dgm:txLinClrLst/>
    <dgm:txFillClrLst/>
    <dgm:txEffectClrLst/>
  </dgm:styleLbl>
  <dgm:styleLbl name="node4">
    <dgm:fillClrLst>
      <a:schemeClr val="accent5">
        <a:tint val="70000"/>
      </a:schemeClr>
    </dgm:fillClrLst>
    <dgm:linClrLst meth="repeat">
      <a:schemeClr val="lt1"/>
    </dgm:linClrLst>
    <dgm:effectClrLst/>
    <dgm:txLinClrLst/>
    <dgm:txFillClrLst/>
    <dgm:txEffectClrLst/>
  </dgm:styleLbl>
  <dgm:styleLbl name="fgImgPlace1">
    <dgm:fillClrLst>
      <a:schemeClr val="accent5">
        <a:tint val="50000"/>
      </a:schemeClr>
      <a:schemeClr val="accent5">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5">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5">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5">
        <a:shade val="90000"/>
      </a:schemeClr>
      <a:schemeClr val="accent5">
        <a:tint val="50000"/>
      </a:schemeClr>
    </dgm:fillClrLst>
    <dgm:linClrLst meth="cycle">
      <a:schemeClr val="accent5">
        <a:shade val="90000"/>
      </a:schemeClr>
      <a:schemeClr val="accent5">
        <a:tint val="50000"/>
      </a:schemeClr>
    </dgm:linClrLst>
    <dgm:effectClrLst/>
    <dgm:txLinClrLst/>
    <dgm:txFillClrLst/>
    <dgm:txEffectClrLst/>
  </dgm:styleLbl>
  <dgm:styleLbl name="fgSibTrans2D1">
    <dgm:fillClrLst meth="cycle">
      <a:schemeClr val="accent5">
        <a:shade val="90000"/>
      </a:schemeClr>
      <a:schemeClr val="accent5">
        <a:tint val="50000"/>
      </a:schemeClr>
    </dgm:fillClrLst>
    <dgm:linClrLst meth="cycle">
      <a:schemeClr val="accent5">
        <a:shade val="90000"/>
      </a:schemeClr>
      <a:schemeClr val="accent5">
        <a:tint val="50000"/>
      </a:schemeClr>
    </dgm:linClrLst>
    <dgm:effectClrLst/>
    <dgm:txLinClrLst/>
    <dgm:txFillClrLst/>
    <dgm:txEffectClrLst/>
  </dgm:styleLbl>
  <dgm:styleLbl name="bgSibTrans2D1">
    <dgm:fillClrLst meth="cycle">
      <a:schemeClr val="accent5">
        <a:shade val="90000"/>
      </a:schemeClr>
      <a:schemeClr val="accent5">
        <a:tint val="50000"/>
      </a:schemeClr>
    </dgm:fillClrLst>
    <dgm:linClrLst meth="cycle">
      <a:schemeClr val="accent5">
        <a:shade val="90000"/>
      </a:schemeClr>
      <a:schemeClr val="accent5">
        <a:tint val="50000"/>
      </a:schemeClr>
    </dgm:linClrLst>
    <dgm:effectClrLst/>
    <dgm:txLinClrLst/>
    <dgm:txFillClrLst/>
    <dgm:txEffectClrLst/>
  </dgm:styleLbl>
  <dgm:styleLbl name="fgSibTrans2D1">
    <dgm:fillClrLst meth="cycle">
      <a:schemeClr val="accent5">
        <a:shade val="90000"/>
      </a:schemeClr>
      <a:schemeClr val="accent5">
        <a:tint val="50000"/>
      </a:schemeClr>
    </dgm:fillClrLst>
    <dgm:linClrLst meth="cycle">
      <a:schemeClr val="accent5">
        <a:shade val="90000"/>
      </a:schemeClr>
      <a:schemeClr val="accent5">
        <a:tint val="50000"/>
      </a:schemeClr>
    </dgm:linClrLst>
    <dgm:effectClrLst/>
    <dgm:txLinClrLst/>
    <dgm:txFillClrLst/>
    <dgm:txEffectClrLst/>
  </dgm:styleLbl>
  <dgm:styleLbl name="sibTrans1D1">
    <dgm:fillClrLst meth="cycle">
      <a:schemeClr val="accent5">
        <a:shade val="90000"/>
      </a:schemeClr>
      <a:schemeClr val="accent5">
        <a:tint val="50000"/>
      </a:schemeClr>
    </dgm:fillClrLst>
    <dgm:linClrLst meth="cycle">
      <a:schemeClr val="accent5">
        <a:shade val="90000"/>
      </a:schemeClr>
      <a:schemeClr val="accent5">
        <a:tint val="50000"/>
      </a:schemeClr>
    </dgm:linClrLst>
    <dgm:effectClrLst/>
    <dgm:txLinClrLst/>
    <dgm:txFillClrLst meth="repeat">
      <a:schemeClr val="tx1"/>
    </dgm:txFillClrLst>
    <dgm:txEffectClrLst/>
  </dgm:styleLbl>
  <dgm:styleLbl name="callout">
    <dgm:fillClrLst meth="repeat">
      <a:schemeClr val="accent5"/>
    </dgm:fillClrLst>
    <dgm:linClrLst meth="repeat">
      <a:schemeClr val="accent5"/>
    </dgm:linClrLst>
    <dgm:effectClrLst/>
    <dgm:txLinClrLst/>
    <dgm:txFillClrLst meth="repeat">
      <a:schemeClr val="tx1"/>
    </dgm:txFillClrLst>
    <dgm:txEffectClrLst/>
  </dgm:styleLbl>
  <dgm:styleLbl name="asst0">
    <dgm:fillClrLst meth="repeat">
      <a:schemeClr val="accent5">
        <a:shade val="80000"/>
      </a:schemeClr>
    </dgm:fillClrLst>
    <dgm:linClrLst meth="repeat">
      <a:schemeClr val="lt1"/>
    </dgm:linClrLst>
    <dgm:effectClrLst/>
    <dgm:txLinClrLst/>
    <dgm:txFillClrLst/>
    <dgm:txEffectClrLst/>
  </dgm:styleLbl>
  <dgm:styleLbl name="asst1">
    <dgm:fillClrLst meth="repeat">
      <a:schemeClr val="accent5">
        <a:shade val="80000"/>
      </a:schemeClr>
    </dgm:fillClrLst>
    <dgm:linClrLst meth="repeat">
      <a:schemeClr val="lt1"/>
    </dgm:linClrLst>
    <dgm:effectClrLst/>
    <dgm:txLinClrLst/>
    <dgm:txFillClrLst/>
    <dgm:txEffectClrLst/>
  </dgm:styleLbl>
  <dgm:styleLbl name="asst2">
    <dgm:fillClrLst>
      <a:schemeClr val="accent5">
        <a:tint val="90000"/>
      </a:schemeClr>
    </dgm:fillClrLst>
    <dgm:linClrLst meth="repeat">
      <a:schemeClr val="lt1"/>
    </dgm:linClrLst>
    <dgm:effectClrLst/>
    <dgm:txLinClrLst/>
    <dgm:txFillClrLst/>
    <dgm:txEffectClrLst/>
  </dgm:styleLbl>
  <dgm:styleLbl name="asst3">
    <dgm:fillClrLst>
      <a:schemeClr val="accent5">
        <a:tint val="70000"/>
      </a:schemeClr>
    </dgm:fillClrLst>
    <dgm:linClrLst meth="repeat">
      <a:schemeClr val="lt1"/>
    </dgm:linClrLst>
    <dgm:effectClrLst/>
    <dgm:txLinClrLst/>
    <dgm:txFillClrLst/>
    <dgm:txEffectClrLst/>
  </dgm:styleLbl>
  <dgm:styleLbl name="asst4">
    <dgm:fillClrLst>
      <a:schemeClr val="accent5">
        <a:tint val="50000"/>
      </a:schemeClr>
    </dgm:fillClrLst>
    <dgm:linClrLst meth="repeat">
      <a:schemeClr val="lt1"/>
    </dgm:linClrLst>
    <dgm:effectClrLst/>
    <dgm:txLinClrLst/>
    <dgm:txFillClrLst/>
    <dgm:txEffectClrLst/>
  </dgm:styleLbl>
  <dgm:styleLbl name="parChTrans2D1">
    <dgm:fillClrLst meth="repeat">
      <a:schemeClr val="accent5">
        <a:tint val="60000"/>
      </a:schemeClr>
    </dgm:fillClrLst>
    <dgm:linClrLst meth="repeat">
      <a:schemeClr val="accent5">
        <a:shade val="80000"/>
      </a:schemeClr>
    </dgm:linClrLst>
    <dgm:effectClrLst/>
    <dgm:txLinClrLst/>
    <dgm:txFillClrLst/>
    <dgm:txEffectClrLst/>
  </dgm:styleLbl>
  <dgm:styleLbl name="parChTrans2D2">
    <dgm:fillClrLst meth="repeat">
      <a:schemeClr val="accent5">
        <a:tint val="90000"/>
      </a:schemeClr>
    </dgm:fillClrLst>
    <dgm:linClrLst meth="repeat">
      <a:schemeClr val="accent5">
        <a:tint val="90000"/>
      </a:schemeClr>
    </dgm:linClrLst>
    <dgm:effectClrLst/>
    <dgm:txLinClrLst/>
    <dgm:txFillClrLst/>
    <dgm:txEffectClrLst/>
  </dgm:styleLbl>
  <dgm:styleLbl name="parChTrans2D3">
    <dgm:fillClrLst meth="repeat">
      <a:schemeClr val="accent5">
        <a:tint val="70000"/>
      </a:schemeClr>
    </dgm:fillClrLst>
    <dgm:linClrLst meth="repeat">
      <a:schemeClr val="accent5">
        <a:tint val="70000"/>
      </a:schemeClr>
    </dgm:linClrLst>
    <dgm:effectClrLst/>
    <dgm:txLinClrLst/>
    <dgm:txFillClrLst/>
    <dgm:txEffectClrLst/>
  </dgm:styleLbl>
  <dgm:styleLbl name="parChTrans2D4">
    <dgm:fillClrLst meth="repeat">
      <a:schemeClr val="accent5">
        <a:tint val="50000"/>
      </a:schemeClr>
    </dgm:fillClrLst>
    <dgm:linClrLst meth="repeat">
      <a:schemeClr val="accent5">
        <a:tint val="50000"/>
      </a:schemeClr>
    </dgm:linClrLst>
    <dgm:effectClrLst/>
    <dgm:txLinClrLst/>
    <dgm:txFillClrLst meth="repeat">
      <a:schemeClr val="dk1"/>
    </dgm:txFillClrLst>
    <dgm:txEffectClrLst/>
  </dgm:styleLbl>
  <dgm:styleLbl name="parChTrans1D1">
    <dgm:fillClrLst meth="repeat">
      <a:schemeClr val="accent5">
        <a:shade val="80000"/>
      </a:schemeClr>
    </dgm:fillClrLst>
    <dgm:linClrLst meth="repeat">
      <a:schemeClr val="accent5">
        <a:shade val="80000"/>
      </a:schemeClr>
    </dgm:linClrLst>
    <dgm:effectClrLst/>
    <dgm:txLinClrLst/>
    <dgm:txFillClrLst meth="repeat">
      <a:schemeClr val="tx1"/>
    </dgm:txFillClrLst>
    <dgm:txEffectClrLst/>
  </dgm:styleLbl>
  <dgm:styleLbl name="parChTrans1D2">
    <dgm:fillClrLst meth="repeat">
      <a:schemeClr val="accent5">
        <a:tint val="90000"/>
      </a:schemeClr>
    </dgm:fillClrLst>
    <dgm:linClrLst meth="repeat">
      <a:schemeClr val="accent5">
        <a:tint val="90000"/>
      </a:schemeClr>
    </dgm:linClrLst>
    <dgm:effectClrLst/>
    <dgm:txLinClrLst/>
    <dgm:txFillClrLst meth="repeat">
      <a:schemeClr val="tx1"/>
    </dgm:txFillClrLst>
    <dgm:txEffectClrLst/>
  </dgm:styleLbl>
  <dgm:styleLbl name="parChTrans1D3">
    <dgm:fillClrLst meth="repeat">
      <a:schemeClr val="accent5">
        <a:tint val="70000"/>
      </a:schemeClr>
    </dgm:fillClrLst>
    <dgm:linClrLst meth="repeat">
      <a:schemeClr val="accent5">
        <a:tint val="70000"/>
      </a:schemeClr>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5">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5">
        <a:shade val="50000"/>
      </a:schemeClr>
      <a:schemeClr val="accent5">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5">
        <a:shade val="50000"/>
      </a:schemeClr>
      <a:schemeClr val="accent5">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5">
        <a:shade val="50000"/>
      </a:schemeClr>
      <a:schemeClr val="accent5">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5">
        <a:shade val="50000"/>
      </a:schemeClr>
      <a:schemeClr val="accent5">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5">
        <a:shade val="50000"/>
      </a:schemeClr>
      <a:schemeClr val="accent5">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5"/>
    </dgm:linClrLst>
    <dgm:effectClrLst/>
    <dgm:txLinClrLst/>
    <dgm:txFillClrLst meth="repeat">
      <a:schemeClr val="dk1"/>
    </dgm:txFillClrLst>
    <dgm:txEffectClrLst/>
  </dgm:styleLbl>
  <dgm:styleLbl name="solidBgAcc1">
    <dgm:fillClrLst meth="repeat">
      <a:schemeClr val="lt1"/>
    </dgm:fillClrLst>
    <dgm:linClrLst meth="repeat">
      <a:schemeClr val="accent5"/>
    </dgm:linClrLst>
    <dgm:effectClrLst/>
    <dgm:txLinClrLst/>
    <dgm:txFillClrLst meth="repeat">
      <a:schemeClr val="dk1"/>
    </dgm:txFillClrLst>
    <dgm:txEffectClrLst/>
  </dgm:styleLbl>
  <dgm:styleLbl name="fgAccFollowNode1">
    <dgm:fillClrLst meth="repeat">
      <a:schemeClr val="accent5">
        <a:alpha val="90000"/>
        <a:tint val="55000"/>
      </a:schemeClr>
    </dgm:fillClrLst>
    <dgm:linClrLst meth="repeat">
      <a:schemeClr val="accent5">
        <a:alpha val="90000"/>
        <a:tint val="55000"/>
      </a:schemeClr>
    </dgm:linClrLst>
    <dgm:effectClrLst/>
    <dgm:txLinClrLst/>
    <dgm:txFillClrLst meth="repeat">
      <a:schemeClr val="dk1"/>
    </dgm:txFillClrLst>
    <dgm:txEffectClrLst/>
  </dgm:styleLbl>
  <dgm:styleLbl name="alignAccFollowNode1">
    <dgm:fillClrLst meth="repeat">
      <a:schemeClr val="accent5">
        <a:alpha val="90000"/>
        <a:tint val="55000"/>
      </a:schemeClr>
    </dgm:fillClrLst>
    <dgm:linClrLst meth="repeat">
      <a:schemeClr val="accent5">
        <a:alpha val="90000"/>
        <a:tint val="55000"/>
      </a:schemeClr>
    </dgm:linClrLst>
    <dgm:effectClrLst/>
    <dgm:txLinClrLst/>
    <dgm:txFillClrLst meth="repeat">
      <a:schemeClr val="dk1"/>
    </dgm:txFillClrLst>
    <dgm:txEffectClrLst/>
  </dgm:styleLbl>
  <dgm:styleLbl name="bgAccFollowNode1">
    <dgm:fillClrLst meth="repeat">
      <a:schemeClr val="accent5">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5">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5">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5">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5">
        <a:tint val="50000"/>
      </a:schemeClr>
    </dgm:linClrLst>
    <dgm:effectClrLst/>
    <dgm:txLinClrLst/>
    <dgm:txFillClrLst meth="repeat">
      <a:schemeClr val="dk1"/>
    </dgm:txFillClrLst>
    <dgm:txEffectClrLst/>
  </dgm:styleLbl>
  <dgm:styleLbl name="bgShp">
    <dgm:fillClrLst meth="repeat">
      <a:schemeClr val="accent5">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55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3.xml><?xml version="1.0" encoding="utf-8"?>
<dgm:colorsDef xmlns:dgm="http://schemas.openxmlformats.org/drawingml/2006/diagram" xmlns:a="http://schemas.openxmlformats.org/drawingml/2006/main" uniqueId="urn:microsoft.com/office/officeart/2005/8/colors/accent5_4">
  <dgm:title val=""/>
  <dgm:desc val=""/>
  <dgm:catLst>
    <dgm:cat type="accent5" pri="11400"/>
  </dgm:catLst>
  <dgm:styleLbl name="node0">
    <dgm:fillClrLst meth="cycle">
      <a:schemeClr val="accent5">
        <a:shade val="60000"/>
      </a:schemeClr>
    </dgm:fillClrLst>
    <dgm:linClrLst meth="repeat">
      <a:schemeClr val="lt1"/>
    </dgm:linClrLst>
    <dgm:effectClrLst/>
    <dgm:txLinClrLst/>
    <dgm:txFillClrLst/>
    <dgm:txEffectClrLst/>
  </dgm:styleLbl>
  <dgm:styleLbl name="node1">
    <dgm:fillClrLst meth="cycle">
      <a:schemeClr val="accent5">
        <a:shade val="50000"/>
      </a:schemeClr>
      <a:schemeClr val="accent5">
        <a:tint val="55000"/>
      </a:schemeClr>
    </dgm:fillClrLst>
    <dgm:linClrLst meth="repeat">
      <a:schemeClr val="lt1"/>
    </dgm:linClrLst>
    <dgm:effectClrLst/>
    <dgm:txLinClrLst/>
    <dgm:txFillClrLst/>
    <dgm:txEffectClrLst/>
  </dgm:styleLbl>
  <dgm:styleLbl name="alignNode1">
    <dgm:fillClrLst meth="cycle">
      <a:schemeClr val="accent5">
        <a:shade val="50000"/>
      </a:schemeClr>
      <a:schemeClr val="accent5">
        <a:tint val="55000"/>
      </a:schemeClr>
    </dgm:fillClrLst>
    <dgm:linClrLst meth="cycle">
      <a:schemeClr val="accent5">
        <a:shade val="50000"/>
      </a:schemeClr>
      <a:schemeClr val="accent5">
        <a:tint val="55000"/>
      </a:schemeClr>
    </dgm:linClrLst>
    <dgm:effectClrLst/>
    <dgm:txLinClrLst/>
    <dgm:txFillClrLst/>
    <dgm:txEffectClrLst/>
  </dgm:styleLbl>
  <dgm:styleLbl name="lnNode1">
    <dgm:fillClrLst meth="cycle">
      <a:schemeClr val="accent5">
        <a:shade val="50000"/>
      </a:schemeClr>
      <a:schemeClr val="accent5">
        <a:tint val="55000"/>
      </a:schemeClr>
    </dgm:fillClrLst>
    <dgm:linClrLst meth="repeat">
      <a:schemeClr val="lt1"/>
    </dgm:linClrLst>
    <dgm:effectClrLst/>
    <dgm:txLinClrLst/>
    <dgm:txFillClrLst/>
    <dgm:txEffectClrLst/>
  </dgm:styleLbl>
  <dgm:styleLbl name="vennNode1">
    <dgm:fillClrLst meth="cycle">
      <a:schemeClr val="accent5">
        <a:shade val="80000"/>
        <a:alpha val="50000"/>
      </a:schemeClr>
      <a:schemeClr val="accent5">
        <a:tint val="50000"/>
        <a:alpha val="50000"/>
      </a:schemeClr>
    </dgm:fillClrLst>
    <dgm:linClrLst meth="repeat">
      <a:schemeClr val="lt1"/>
    </dgm:linClrLst>
    <dgm:effectClrLst/>
    <dgm:txLinClrLst/>
    <dgm:txFillClrLst/>
    <dgm:txEffectClrLst/>
  </dgm:styleLbl>
  <dgm:styleLbl name="node2">
    <dgm:fillClrLst>
      <a:schemeClr val="accent5">
        <a:shade val="80000"/>
      </a:schemeClr>
    </dgm:fillClrLst>
    <dgm:linClrLst meth="repeat">
      <a:schemeClr val="lt1"/>
    </dgm:linClrLst>
    <dgm:effectClrLst/>
    <dgm:txLinClrLst/>
    <dgm:txFillClrLst/>
    <dgm:txEffectClrLst/>
  </dgm:styleLbl>
  <dgm:styleLbl name="node3">
    <dgm:fillClrLst>
      <a:schemeClr val="accent5">
        <a:tint val="99000"/>
      </a:schemeClr>
    </dgm:fillClrLst>
    <dgm:linClrLst meth="repeat">
      <a:schemeClr val="lt1"/>
    </dgm:linClrLst>
    <dgm:effectClrLst/>
    <dgm:txLinClrLst/>
    <dgm:txFillClrLst/>
    <dgm:txEffectClrLst/>
  </dgm:styleLbl>
  <dgm:styleLbl name="node4">
    <dgm:fillClrLst>
      <a:schemeClr val="accent5">
        <a:tint val="70000"/>
      </a:schemeClr>
    </dgm:fillClrLst>
    <dgm:linClrLst meth="repeat">
      <a:schemeClr val="lt1"/>
    </dgm:linClrLst>
    <dgm:effectClrLst/>
    <dgm:txLinClrLst/>
    <dgm:txFillClrLst/>
    <dgm:txEffectClrLst/>
  </dgm:styleLbl>
  <dgm:styleLbl name="fgImgPlace1">
    <dgm:fillClrLst>
      <a:schemeClr val="accent5">
        <a:tint val="50000"/>
      </a:schemeClr>
      <a:schemeClr val="accent5">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5">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5">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5">
        <a:shade val="90000"/>
      </a:schemeClr>
      <a:schemeClr val="accent5">
        <a:tint val="50000"/>
      </a:schemeClr>
    </dgm:fillClrLst>
    <dgm:linClrLst meth="cycle">
      <a:schemeClr val="accent5">
        <a:shade val="90000"/>
      </a:schemeClr>
      <a:schemeClr val="accent5">
        <a:tint val="50000"/>
      </a:schemeClr>
    </dgm:linClrLst>
    <dgm:effectClrLst/>
    <dgm:txLinClrLst/>
    <dgm:txFillClrLst/>
    <dgm:txEffectClrLst/>
  </dgm:styleLbl>
  <dgm:styleLbl name="fgSibTrans2D1">
    <dgm:fillClrLst meth="cycle">
      <a:schemeClr val="accent5">
        <a:shade val="90000"/>
      </a:schemeClr>
      <a:schemeClr val="accent5">
        <a:tint val="50000"/>
      </a:schemeClr>
    </dgm:fillClrLst>
    <dgm:linClrLst meth="cycle">
      <a:schemeClr val="accent5">
        <a:shade val="90000"/>
      </a:schemeClr>
      <a:schemeClr val="accent5">
        <a:tint val="50000"/>
      </a:schemeClr>
    </dgm:linClrLst>
    <dgm:effectClrLst/>
    <dgm:txLinClrLst/>
    <dgm:txFillClrLst/>
    <dgm:txEffectClrLst/>
  </dgm:styleLbl>
  <dgm:styleLbl name="bgSibTrans2D1">
    <dgm:fillClrLst meth="cycle">
      <a:schemeClr val="accent5">
        <a:shade val="90000"/>
      </a:schemeClr>
      <a:schemeClr val="accent5">
        <a:tint val="50000"/>
      </a:schemeClr>
    </dgm:fillClrLst>
    <dgm:linClrLst meth="cycle">
      <a:schemeClr val="accent5">
        <a:shade val="90000"/>
      </a:schemeClr>
      <a:schemeClr val="accent5">
        <a:tint val="50000"/>
      </a:schemeClr>
    </dgm:linClrLst>
    <dgm:effectClrLst/>
    <dgm:txLinClrLst/>
    <dgm:txFillClrLst/>
    <dgm:txEffectClrLst/>
  </dgm:styleLbl>
  <dgm:styleLbl name="fgSibTrans2D1">
    <dgm:fillClrLst meth="cycle">
      <a:schemeClr val="accent5">
        <a:shade val="90000"/>
      </a:schemeClr>
      <a:schemeClr val="accent5">
        <a:tint val="50000"/>
      </a:schemeClr>
    </dgm:fillClrLst>
    <dgm:linClrLst meth="cycle">
      <a:schemeClr val="accent5">
        <a:shade val="90000"/>
      </a:schemeClr>
      <a:schemeClr val="accent5">
        <a:tint val="50000"/>
      </a:schemeClr>
    </dgm:linClrLst>
    <dgm:effectClrLst/>
    <dgm:txLinClrLst/>
    <dgm:txFillClrLst/>
    <dgm:txEffectClrLst/>
  </dgm:styleLbl>
  <dgm:styleLbl name="sibTrans1D1">
    <dgm:fillClrLst meth="cycle">
      <a:schemeClr val="accent5">
        <a:shade val="90000"/>
      </a:schemeClr>
      <a:schemeClr val="accent5">
        <a:tint val="50000"/>
      </a:schemeClr>
    </dgm:fillClrLst>
    <dgm:linClrLst meth="cycle">
      <a:schemeClr val="accent5">
        <a:shade val="90000"/>
      </a:schemeClr>
      <a:schemeClr val="accent5">
        <a:tint val="50000"/>
      </a:schemeClr>
    </dgm:linClrLst>
    <dgm:effectClrLst/>
    <dgm:txLinClrLst/>
    <dgm:txFillClrLst meth="repeat">
      <a:schemeClr val="tx1"/>
    </dgm:txFillClrLst>
    <dgm:txEffectClrLst/>
  </dgm:styleLbl>
  <dgm:styleLbl name="callout">
    <dgm:fillClrLst meth="repeat">
      <a:schemeClr val="accent5"/>
    </dgm:fillClrLst>
    <dgm:linClrLst meth="repeat">
      <a:schemeClr val="accent5"/>
    </dgm:linClrLst>
    <dgm:effectClrLst/>
    <dgm:txLinClrLst/>
    <dgm:txFillClrLst meth="repeat">
      <a:schemeClr val="tx1"/>
    </dgm:txFillClrLst>
    <dgm:txEffectClrLst/>
  </dgm:styleLbl>
  <dgm:styleLbl name="asst0">
    <dgm:fillClrLst meth="repeat">
      <a:schemeClr val="accent5">
        <a:shade val="80000"/>
      </a:schemeClr>
    </dgm:fillClrLst>
    <dgm:linClrLst meth="repeat">
      <a:schemeClr val="lt1"/>
    </dgm:linClrLst>
    <dgm:effectClrLst/>
    <dgm:txLinClrLst/>
    <dgm:txFillClrLst/>
    <dgm:txEffectClrLst/>
  </dgm:styleLbl>
  <dgm:styleLbl name="asst1">
    <dgm:fillClrLst meth="repeat">
      <a:schemeClr val="accent5">
        <a:shade val="80000"/>
      </a:schemeClr>
    </dgm:fillClrLst>
    <dgm:linClrLst meth="repeat">
      <a:schemeClr val="lt1"/>
    </dgm:linClrLst>
    <dgm:effectClrLst/>
    <dgm:txLinClrLst/>
    <dgm:txFillClrLst/>
    <dgm:txEffectClrLst/>
  </dgm:styleLbl>
  <dgm:styleLbl name="asst2">
    <dgm:fillClrLst>
      <a:schemeClr val="accent5">
        <a:tint val="90000"/>
      </a:schemeClr>
    </dgm:fillClrLst>
    <dgm:linClrLst meth="repeat">
      <a:schemeClr val="lt1"/>
    </dgm:linClrLst>
    <dgm:effectClrLst/>
    <dgm:txLinClrLst/>
    <dgm:txFillClrLst/>
    <dgm:txEffectClrLst/>
  </dgm:styleLbl>
  <dgm:styleLbl name="asst3">
    <dgm:fillClrLst>
      <a:schemeClr val="accent5">
        <a:tint val="70000"/>
      </a:schemeClr>
    </dgm:fillClrLst>
    <dgm:linClrLst meth="repeat">
      <a:schemeClr val="lt1"/>
    </dgm:linClrLst>
    <dgm:effectClrLst/>
    <dgm:txLinClrLst/>
    <dgm:txFillClrLst/>
    <dgm:txEffectClrLst/>
  </dgm:styleLbl>
  <dgm:styleLbl name="asst4">
    <dgm:fillClrLst>
      <a:schemeClr val="accent5">
        <a:tint val="50000"/>
      </a:schemeClr>
    </dgm:fillClrLst>
    <dgm:linClrLst meth="repeat">
      <a:schemeClr val="lt1"/>
    </dgm:linClrLst>
    <dgm:effectClrLst/>
    <dgm:txLinClrLst/>
    <dgm:txFillClrLst/>
    <dgm:txEffectClrLst/>
  </dgm:styleLbl>
  <dgm:styleLbl name="parChTrans2D1">
    <dgm:fillClrLst meth="repeat">
      <a:schemeClr val="accent5">
        <a:tint val="60000"/>
      </a:schemeClr>
    </dgm:fillClrLst>
    <dgm:linClrLst meth="repeat">
      <a:schemeClr val="accent5">
        <a:shade val="80000"/>
      </a:schemeClr>
    </dgm:linClrLst>
    <dgm:effectClrLst/>
    <dgm:txLinClrLst/>
    <dgm:txFillClrLst/>
    <dgm:txEffectClrLst/>
  </dgm:styleLbl>
  <dgm:styleLbl name="parChTrans2D2">
    <dgm:fillClrLst meth="repeat">
      <a:schemeClr val="accent5">
        <a:tint val="90000"/>
      </a:schemeClr>
    </dgm:fillClrLst>
    <dgm:linClrLst meth="repeat">
      <a:schemeClr val="accent5">
        <a:tint val="90000"/>
      </a:schemeClr>
    </dgm:linClrLst>
    <dgm:effectClrLst/>
    <dgm:txLinClrLst/>
    <dgm:txFillClrLst/>
    <dgm:txEffectClrLst/>
  </dgm:styleLbl>
  <dgm:styleLbl name="parChTrans2D3">
    <dgm:fillClrLst meth="repeat">
      <a:schemeClr val="accent5">
        <a:tint val="70000"/>
      </a:schemeClr>
    </dgm:fillClrLst>
    <dgm:linClrLst meth="repeat">
      <a:schemeClr val="accent5">
        <a:tint val="70000"/>
      </a:schemeClr>
    </dgm:linClrLst>
    <dgm:effectClrLst/>
    <dgm:txLinClrLst/>
    <dgm:txFillClrLst/>
    <dgm:txEffectClrLst/>
  </dgm:styleLbl>
  <dgm:styleLbl name="parChTrans2D4">
    <dgm:fillClrLst meth="repeat">
      <a:schemeClr val="accent5">
        <a:tint val="50000"/>
      </a:schemeClr>
    </dgm:fillClrLst>
    <dgm:linClrLst meth="repeat">
      <a:schemeClr val="accent5">
        <a:tint val="50000"/>
      </a:schemeClr>
    </dgm:linClrLst>
    <dgm:effectClrLst/>
    <dgm:txLinClrLst/>
    <dgm:txFillClrLst meth="repeat">
      <a:schemeClr val="dk1"/>
    </dgm:txFillClrLst>
    <dgm:txEffectClrLst/>
  </dgm:styleLbl>
  <dgm:styleLbl name="parChTrans1D1">
    <dgm:fillClrLst meth="repeat">
      <a:schemeClr val="accent5">
        <a:shade val="80000"/>
      </a:schemeClr>
    </dgm:fillClrLst>
    <dgm:linClrLst meth="repeat">
      <a:schemeClr val="accent5">
        <a:shade val="80000"/>
      </a:schemeClr>
    </dgm:linClrLst>
    <dgm:effectClrLst/>
    <dgm:txLinClrLst/>
    <dgm:txFillClrLst meth="repeat">
      <a:schemeClr val="tx1"/>
    </dgm:txFillClrLst>
    <dgm:txEffectClrLst/>
  </dgm:styleLbl>
  <dgm:styleLbl name="parChTrans1D2">
    <dgm:fillClrLst meth="repeat">
      <a:schemeClr val="accent5">
        <a:tint val="90000"/>
      </a:schemeClr>
    </dgm:fillClrLst>
    <dgm:linClrLst meth="repeat">
      <a:schemeClr val="accent5">
        <a:tint val="90000"/>
      </a:schemeClr>
    </dgm:linClrLst>
    <dgm:effectClrLst/>
    <dgm:txLinClrLst/>
    <dgm:txFillClrLst meth="repeat">
      <a:schemeClr val="tx1"/>
    </dgm:txFillClrLst>
    <dgm:txEffectClrLst/>
  </dgm:styleLbl>
  <dgm:styleLbl name="parChTrans1D3">
    <dgm:fillClrLst meth="repeat">
      <a:schemeClr val="accent5">
        <a:tint val="70000"/>
      </a:schemeClr>
    </dgm:fillClrLst>
    <dgm:linClrLst meth="repeat">
      <a:schemeClr val="accent5">
        <a:tint val="70000"/>
      </a:schemeClr>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5">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5">
        <a:shade val="50000"/>
      </a:schemeClr>
      <a:schemeClr val="accent5">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5">
        <a:shade val="50000"/>
      </a:schemeClr>
      <a:schemeClr val="accent5">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5">
        <a:shade val="50000"/>
      </a:schemeClr>
      <a:schemeClr val="accent5">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5">
        <a:shade val="50000"/>
      </a:schemeClr>
      <a:schemeClr val="accent5">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5">
        <a:shade val="50000"/>
      </a:schemeClr>
      <a:schemeClr val="accent5">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5"/>
    </dgm:linClrLst>
    <dgm:effectClrLst/>
    <dgm:txLinClrLst/>
    <dgm:txFillClrLst meth="repeat">
      <a:schemeClr val="dk1"/>
    </dgm:txFillClrLst>
    <dgm:txEffectClrLst/>
  </dgm:styleLbl>
  <dgm:styleLbl name="solidBgAcc1">
    <dgm:fillClrLst meth="repeat">
      <a:schemeClr val="lt1"/>
    </dgm:fillClrLst>
    <dgm:linClrLst meth="repeat">
      <a:schemeClr val="accent5"/>
    </dgm:linClrLst>
    <dgm:effectClrLst/>
    <dgm:txLinClrLst/>
    <dgm:txFillClrLst meth="repeat">
      <a:schemeClr val="dk1"/>
    </dgm:txFillClrLst>
    <dgm:txEffectClrLst/>
  </dgm:styleLbl>
  <dgm:styleLbl name="fgAccFollowNode1">
    <dgm:fillClrLst meth="repeat">
      <a:schemeClr val="accent5">
        <a:alpha val="90000"/>
        <a:tint val="55000"/>
      </a:schemeClr>
    </dgm:fillClrLst>
    <dgm:linClrLst meth="repeat">
      <a:schemeClr val="accent5">
        <a:alpha val="90000"/>
        <a:tint val="55000"/>
      </a:schemeClr>
    </dgm:linClrLst>
    <dgm:effectClrLst/>
    <dgm:txLinClrLst/>
    <dgm:txFillClrLst meth="repeat">
      <a:schemeClr val="dk1"/>
    </dgm:txFillClrLst>
    <dgm:txEffectClrLst/>
  </dgm:styleLbl>
  <dgm:styleLbl name="alignAccFollowNode1">
    <dgm:fillClrLst meth="repeat">
      <a:schemeClr val="accent5">
        <a:alpha val="90000"/>
        <a:tint val="55000"/>
      </a:schemeClr>
    </dgm:fillClrLst>
    <dgm:linClrLst meth="repeat">
      <a:schemeClr val="accent5">
        <a:alpha val="90000"/>
        <a:tint val="55000"/>
      </a:schemeClr>
    </dgm:linClrLst>
    <dgm:effectClrLst/>
    <dgm:txLinClrLst/>
    <dgm:txFillClrLst meth="repeat">
      <a:schemeClr val="dk1"/>
    </dgm:txFillClrLst>
    <dgm:txEffectClrLst/>
  </dgm:styleLbl>
  <dgm:styleLbl name="bgAccFollowNode1">
    <dgm:fillClrLst meth="repeat">
      <a:schemeClr val="accent5">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5">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5">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5">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5">
        <a:tint val="50000"/>
      </a:schemeClr>
    </dgm:linClrLst>
    <dgm:effectClrLst/>
    <dgm:txLinClrLst/>
    <dgm:txFillClrLst meth="repeat">
      <a:schemeClr val="dk1"/>
    </dgm:txFillClrLst>
    <dgm:txEffectClrLst/>
  </dgm:styleLbl>
  <dgm:styleLbl name="bgShp">
    <dgm:fillClrLst meth="repeat">
      <a:schemeClr val="accent5">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55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4.xml><?xml version="1.0" encoding="utf-8"?>
<dgm:colorsDef xmlns:dgm="http://schemas.openxmlformats.org/drawingml/2006/diagram" xmlns:a="http://schemas.openxmlformats.org/drawingml/2006/main" uniqueId="urn:microsoft.com/office/officeart/2005/8/colors/accent5_4">
  <dgm:title val=""/>
  <dgm:desc val=""/>
  <dgm:catLst>
    <dgm:cat type="accent5" pri="11400"/>
  </dgm:catLst>
  <dgm:styleLbl name="node0">
    <dgm:fillClrLst meth="cycle">
      <a:schemeClr val="accent5">
        <a:shade val="60000"/>
      </a:schemeClr>
    </dgm:fillClrLst>
    <dgm:linClrLst meth="repeat">
      <a:schemeClr val="lt1"/>
    </dgm:linClrLst>
    <dgm:effectClrLst/>
    <dgm:txLinClrLst/>
    <dgm:txFillClrLst/>
    <dgm:txEffectClrLst/>
  </dgm:styleLbl>
  <dgm:styleLbl name="node1">
    <dgm:fillClrLst meth="cycle">
      <a:schemeClr val="accent5">
        <a:shade val="50000"/>
      </a:schemeClr>
      <a:schemeClr val="accent5">
        <a:tint val="55000"/>
      </a:schemeClr>
    </dgm:fillClrLst>
    <dgm:linClrLst meth="repeat">
      <a:schemeClr val="lt1"/>
    </dgm:linClrLst>
    <dgm:effectClrLst/>
    <dgm:txLinClrLst/>
    <dgm:txFillClrLst/>
    <dgm:txEffectClrLst/>
  </dgm:styleLbl>
  <dgm:styleLbl name="alignNode1">
    <dgm:fillClrLst meth="cycle">
      <a:schemeClr val="accent5">
        <a:shade val="50000"/>
      </a:schemeClr>
      <a:schemeClr val="accent5">
        <a:tint val="55000"/>
      </a:schemeClr>
    </dgm:fillClrLst>
    <dgm:linClrLst meth="cycle">
      <a:schemeClr val="accent5">
        <a:shade val="50000"/>
      </a:schemeClr>
      <a:schemeClr val="accent5">
        <a:tint val="55000"/>
      </a:schemeClr>
    </dgm:linClrLst>
    <dgm:effectClrLst/>
    <dgm:txLinClrLst/>
    <dgm:txFillClrLst/>
    <dgm:txEffectClrLst/>
  </dgm:styleLbl>
  <dgm:styleLbl name="lnNode1">
    <dgm:fillClrLst meth="cycle">
      <a:schemeClr val="accent5">
        <a:shade val="50000"/>
      </a:schemeClr>
      <a:schemeClr val="accent5">
        <a:tint val="55000"/>
      </a:schemeClr>
    </dgm:fillClrLst>
    <dgm:linClrLst meth="repeat">
      <a:schemeClr val="lt1"/>
    </dgm:linClrLst>
    <dgm:effectClrLst/>
    <dgm:txLinClrLst/>
    <dgm:txFillClrLst/>
    <dgm:txEffectClrLst/>
  </dgm:styleLbl>
  <dgm:styleLbl name="vennNode1">
    <dgm:fillClrLst meth="cycle">
      <a:schemeClr val="accent5">
        <a:shade val="80000"/>
        <a:alpha val="50000"/>
      </a:schemeClr>
      <a:schemeClr val="accent5">
        <a:tint val="50000"/>
        <a:alpha val="50000"/>
      </a:schemeClr>
    </dgm:fillClrLst>
    <dgm:linClrLst meth="repeat">
      <a:schemeClr val="lt1"/>
    </dgm:linClrLst>
    <dgm:effectClrLst/>
    <dgm:txLinClrLst/>
    <dgm:txFillClrLst/>
    <dgm:txEffectClrLst/>
  </dgm:styleLbl>
  <dgm:styleLbl name="node2">
    <dgm:fillClrLst>
      <a:schemeClr val="accent5">
        <a:shade val="80000"/>
      </a:schemeClr>
    </dgm:fillClrLst>
    <dgm:linClrLst meth="repeat">
      <a:schemeClr val="lt1"/>
    </dgm:linClrLst>
    <dgm:effectClrLst/>
    <dgm:txLinClrLst/>
    <dgm:txFillClrLst/>
    <dgm:txEffectClrLst/>
  </dgm:styleLbl>
  <dgm:styleLbl name="node3">
    <dgm:fillClrLst>
      <a:schemeClr val="accent5">
        <a:tint val="99000"/>
      </a:schemeClr>
    </dgm:fillClrLst>
    <dgm:linClrLst meth="repeat">
      <a:schemeClr val="lt1"/>
    </dgm:linClrLst>
    <dgm:effectClrLst/>
    <dgm:txLinClrLst/>
    <dgm:txFillClrLst/>
    <dgm:txEffectClrLst/>
  </dgm:styleLbl>
  <dgm:styleLbl name="node4">
    <dgm:fillClrLst>
      <a:schemeClr val="accent5">
        <a:tint val="70000"/>
      </a:schemeClr>
    </dgm:fillClrLst>
    <dgm:linClrLst meth="repeat">
      <a:schemeClr val="lt1"/>
    </dgm:linClrLst>
    <dgm:effectClrLst/>
    <dgm:txLinClrLst/>
    <dgm:txFillClrLst/>
    <dgm:txEffectClrLst/>
  </dgm:styleLbl>
  <dgm:styleLbl name="fgImgPlace1">
    <dgm:fillClrLst>
      <a:schemeClr val="accent5">
        <a:tint val="50000"/>
      </a:schemeClr>
      <a:schemeClr val="accent5">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5">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5">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5">
        <a:shade val="90000"/>
      </a:schemeClr>
      <a:schemeClr val="accent5">
        <a:tint val="50000"/>
      </a:schemeClr>
    </dgm:fillClrLst>
    <dgm:linClrLst meth="cycle">
      <a:schemeClr val="accent5">
        <a:shade val="90000"/>
      </a:schemeClr>
      <a:schemeClr val="accent5">
        <a:tint val="50000"/>
      </a:schemeClr>
    </dgm:linClrLst>
    <dgm:effectClrLst/>
    <dgm:txLinClrLst/>
    <dgm:txFillClrLst/>
    <dgm:txEffectClrLst/>
  </dgm:styleLbl>
  <dgm:styleLbl name="fgSibTrans2D1">
    <dgm:fillClrLst meth="cycle">
      <a:schemeClr val="accent5">
        <a:shade val="90000"/>
      </a:schemeClr>
      <a:schemeClr val="accent5">
        <a:tint val="50000"/>
      </a:schemeClr>
    </dgm:fillClrLst>
    <dgm:linClrLst meth="cycle">
      <a:schemeClr val="accent5">
        <a:shade val="90000"/>
      </a:schemeClr>
      <a:schemeClr val="accent5">
        <a:tint val="50000"/>
      </a:schemeClr>
    </dgm:linClrLst>
    <dgm:effectClrLst/>
    <dgm:txLinClrLst/>
    <dgm:txFillClrLst/>
    <dgm:txEffectClrLst/>
  </dgm:styleLbl>
  <dgm:styleLbl name="bgSibTrans2D1">
    <dgm:fillClrLst meth="cycle">
      <a:schemeClr val="accent5">
        <a:shade val="90000"/>
      </a:schemeClr>
      <a:schemeClr val="accent5">
        <a:tint val="50000"/>
      </a:schemeClr>
    </dgm:fillClrLst>
    <dgm:linClrLst meth="cycle">
      <a:schemeClr val="accent5">
        <a:shade val="90000"/>
      </a:schemeClr>
      <a:schemeClr val="accent5">
        <a:tint val="50000"/>
      </a:schemeClr>
    </dgm:linClrLst>
    <dgm:effectClrLst/>
    <dgm:txLinClrLst/>
    <dgm:txFillClrLst/>
    <dgm:txEffectClrLst/>
  </dgm:styleLbl>
  <dgm:styleLbl name="fgSibTrans2D1">
    <dgm:fillClrLst meth="cycle">
      <a:schemeClr val="accent5">
        <a:shade val="90000"/>
      </a:schemeClr>
      <a:schemeClr val="accent5">
        <a:tint val="50000"/>
      </a:schemeClr>
    </dgm:fillClrLst>
    <dgm:linClrLst meth="cycle">
      <a:schemeClr val="accent5">
        <a:shade val="90000"/>
      </a:schemeClr>
      <a:schemeClr val="accent5">
        <a:tint val="50000"/>
      </a:schemeClr>
    </dgm:linClrLst>
    <dgm:effectClrLst/>
    <dgm:txLinClrLst/>
    <dgm:txFillClrLst/>
    <dgm:txEffectClrLst/>
  </dgm:styleLbl>
  <dgm:styleLbl name="sibTrans1D1">
    <dgm:fillClrLst meth="cycle">
      <a:schemeClr val="accent5">
        <a:shade val="90000"/>
      </a:schemeClr>
      <a:schemeClr val="accent5">
        <a:tint val="50000"/>
      </a:schemeClr>
    </dgm:fillClrLst>
    <dgm:linClrLst meth="cycle">
      <a:schemeClr val="accent5">
        <a:shade val="90000"/>
      </a:schemeClr>
      <a:schemeClr val="accent5">
        <a:tint val="50000"/>
      </a:schemeClr>
    </dgm:linClrLst>
    <dgm:effectClrLst/>
    <dgm:txLinClrLst/>
    <dgm:txFillClrLst meth="repeat">
      <a:schemeClr val="tx1"/>
    </dgm:txFillClrLst>
    <dgm:txEffectClrLst/>
  </dgm:styleLbl>
  <dgm:styleLbl name="callout">
    <dgm:fillClrLst meth="repeat">
      <a:schemeClr val="accent5"/>
    </dgm:fillClrLst>
    <dgm:linClrLst meth="repeat">
      <a:schemeClr val="accent5"/>
    </dgm:linClrLst>
    <dgm:effectClrLst/>
    <dgm:txLinClrLst/>
    <dgm:txFillClrLst meth="repeat">
      <a:schemeClr val="tx1"/>
    </dgm:txFillClrLst>
    <dgm:txEffectClrLst/>
  </dgm:styleLbl>
  <dgm:styleLbl name="asst0">
    <dgm:fillClrLst meth="repeat">
      <a:schemeClr val="accent5">
        <a:shade val="80000"/>
      </a:schemeClr>
    </dgm:fillClrLst>
    <dgm:linClrLst meth="repeat">
      <a:schemeClr val="lt1"/>
    </dgm:linClrLst>
    <dgm:effectClrLst/>
    <dgm:txLinClrLst/>
    <dgm:txFillClrLst/>
    <dgm:txEffectClrLst/>
  </dgm:styleLbl>
  <dgm:styleLbl name="asst1">
    <dgm:fillClrLst meth="repeat">
      <a:schemeClr val="accent5">
        <a:shade val="80000"/>
      </a:schemeClr>
    </dgm:fillClrLst>
    <dgm:linClrLst meth="repeat">
      <a:schemeClr val="lt1"/>
    </dgm:linClrLst>
    <dgm:effectClrLst/>
    <dgm:txLinClrLst/>
    <dgm:txFillClrLst/>
    <dgm:txEffectClrLst/>
  </dgm:styleLbl>
  <dgm:styleLbl name="asst2">
    <dgm:fillClrLst>
      <a:schemeClr val="accent5">
        <a:tint val="90000"/>
      </a:schemeClr>
    </dgm:fillClrLst>
    <dgm:linClrLst meth="repeat">
      <a:schemeClr val="lt1"/>
    </dgm:linClrLst>
    <dgm:effectClrLst/>
    <dgm:txLinClrLst/>
    <dgm:txFillClrLst/>
    <dgm:txEffectClrLst/>
  </dgm:styleLbl>
  <dgm:styleLbl name="asst3">
    <dgm:fillClrLst>
      <a:schemeClr val="accent5">
        <a:tint val="70000"/>
      </a:schemeClr>
    </dgm:fillClrLst>
    <dgm:linClrLst meth="repeat">
      <a:schemeClr val="lt1"/>
    </dgm:linClrLst>
    <dgm:effectClrLst/>
    <dgm:txLinClrLst/>
    <dgm:txFillClrLst/>
    <dgm:txEffectClrLst/>
  </dgm:styleLbl>
  <dgm:styleLbl name="asst4">
    <dgm:fillClrLst>
      <a:schemeClr val="accent5">
        <a:tint val="50000"/>
      </a:schemeClr>
    </dgm:fillClrLst>
    <dgm:linClrLst meth="repeat">
      <a:schemeClr val="lt1"/>
    </dgm:linClrLst>
    <dgm:effectClrLst/>
    <dgm:txLinClrLst/>
    <dgm:txFillClrLst/>
    <dgm:txEffectClrLst/>
  </dgm:styleLbl>
  <dgm:styleLbl name="parChTrans2D1">
    <dgm:fillClrLst meth="repeat">
      <a:schemeClr val="accent5">
        <a:tint val="60000"/>
      </a:schemeClr>
    </dgm:fillClrLst>
    <dgm:linClrLst meth="repeat">
      <a:schemeClr val="accent5">
        <a:shade val="80000"/>
      </a:schemeClr>
    </dgm:linClrLst>
    <dgm:effectClrLst/>
    <dgm:txLinClrLst/>
    <dgm:txFillClrLst/>
    <dgm:txEffectClrLst/>
  </dgm:styleLbl>
  <dgm:styleLbl name="parChTrans2D2">
    <dgm:fillClrLst meth="repeat">
      <a:schemeClr val="accent5">
        <a:tint val="90000"/>
      </a:schemeClr>
    </dgm:fillClrLst>
    <dgm:linClrLst meth="repeat">
      <a:schemeClr val="accent5">
        <a:tint val="90000"/>
      </a:schemeClr>
    </dgm:linClrLst>
    <dgm:effectClrLst/>
    <dgm:txLinClrLst/>
    <dgm:txFillClrLst/>
    <dgm:txEffectClrLst/>
  </dgm:styleLbl>
  <dgm:styleLbl name="parChTrans2D3">
    <dgm:fillClrLst meth="repeat">
      <a:schemeClr val="accent5">
        <a:tint val="70000"/>
      </a:schemeClr>
    </dgm:fillClrLst>
    <dgm:linClrLst meth="repeat">
      <a:schemeClr val="accent5">
        <a:tint val="70000"/>
      </a:schemeClr>
    </dgm:linClrLst>
    <dgm:effectClrLst/>
    <dgm:txLinClrLst/>
    <dgm:txFillClrLst/>
    <dgm:txEffectClrLst/>
  </dgm:styleLbl>
  <dgm:styleLbl name="parChTrans2D4">
    <dgm:fillClrLst meth="repeat">
      <a:schemeClr val="accent5">
        <a:tint val="50000"/>
      </a:schemeClr>
    </dgm:fillClrLst>
    <dgm:linClrLst meth="repeat">
      <a:schemeClr val="accent5">
        <a:tint val="50000"/>
      </a:schemeClr>
    </dgm:linClrLst>
    <dgm:effectClrLst/>
    <dgm:txLinClrLst/>
    <dgm:txFillClrLst meth="repeat">
      <a:schemeClr val="dk1"/>
    </dgm:txFillClrLst>
    <dgm:txEffectClrLst/>
  </dgm:styleLbl>
  <dgm:styleLbl name="parChTrans1D1">
    <dgm:fillClrLst meth="repeat">
      <a:schemeClr val="accent5">
        <a:shade val="80000"/>
      </a:schemeClr>
    </dgm:fillClrLst>
    <dgm:linClrLst meth="repeat">
      <a:schemeClr val="accent5">
        <a:shade val="80000"/>
      </a:schemeClr>
    </dgm:linClrLst>
    <dgm:effectClrLst/>
    <dgm:txLinClrLst/>
    <dgm:txFillClrLst meth="repeat">
      <a:schemeClr val="tx1"/>
    </dgm:txFillClrLst>
    <dgm:txEffectClrLst/>
  </dgm:styleLbl>
  <dgm:styleLbl name="parChTrans1D2">
    <dgm:fillClrLst meth="repeat">
      <a:schemeClr val="accent5">
        <a:tint val="90000"/>
      </a:schemeClr>
    </dgm:fillClrLst>
    <dgm:linClrLst meth="repeat">
      <a:schemeClr val="accent5">
        <a:tint val="90000"/>
      </a:schemeClr>
    </dgm:linClrLst>
    <dgm:effectClrLst/>
    <dgm:txLinClrLst/>
    <dgm:txFillClrLst meth="repeat">
      <a:schemeClr val="tx1"/>
    </dgm:txFillClrLst>
    <dgm:txEffectClrLst/>
  </dgm:styleLbl>
  <dgm:styleLbl name="parChTrans1D3">
    <dgm:fillClrLst meth="repeat">
      <a:schemeClr val="accent5">
        <a:tint val="70000"/>
      </a:schemeClr>
    </dgm:fillClrLst>
    <dgm:linClrLst meth="repeat">
      <a:schemeClr val="accent5">
        <a:tint val="70000"/>
      </a:schemeClr>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5">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5">
        <a:shade val="50000"/>
      </a:schemeClr>
      <a:schemeClr val="accent5">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5">
        <a:shade val="50000"/>
      </a:schemeClr>
      <a:schemeClr val="accent5">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5">
        <a:shade val="50000"/>
      </a:schemeClr>
      <a:schemeClr val="accent5">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5">
        <a:shade val="50000"/>
      </a:schemeClr>
      <a:schemeClr val="accent5">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5">
        <a:shade val="50000"/>
      </a:schemeClr>
      <a:schemeClr val="accent5">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5"/>
    </dgm:linClrLst>
    <dgm:effectClrLst/>
    <dgm:txLinClrLst/>
    <dgm:txFillClrLst meth="repeat">
      <a:schemeClr val="dk1"/>
    </dgm:txFillClrLst>
    <dgm:txEffectClrLst/>
  </dgm:styleLbl>
  <dgm:styleLbl name="solidBgAcc1">
    <dgm:fillClrLst meth="repeat">
      <a:schemeClr val="lt1"/>
    </dgm:fillClrLst>
    <dgm:linClrLst meth="repeat">
      <a:schemeClr val="accent5"/>
    </dgm:linClrLst>
    <dgm:effectClrLst/>
    <dgm:txLinClrLst/>
    <dgm:txFillClrLst meth="repeat">
      <a:schemeClr val="dk1"/>
    </dgm:txFillClrLst>
    <dgm:txEffectClrLst/>
  </dgm:styleLbl>
  <dgm:styleLbl name="fgAccFollowNode1">
    <dgm:fillClrLst meth="repeat">
      <a:schemeClr val="accent5">
        <a:alpha val="90000"/>
        <a:tint val="55000"/>
      </a:schemeClr>
    </dgm:fillClrLst>
    <dgm:linClrLst meth="repeat">
      <a:schemeClr val="accent5">
        <a:alpha val="90000"/>
        <a:tint val="55000"/>
      </a:schemeClr>
    </dgm:linClrLst>
    <dgm:effectClrLst/>
    <dgm:txLinClrLst/>
    <dgm:txFillClrLst meth="repeat">
      <a:schemeClr val="dk1"/>
    </dgm:txFillClrLst>
    <dgm:txEffectClrLst/>
  </dgm:styleLbl>
  <dgm:styleLbl name="alignAccFollowNode1">
    <dgm:fillClrLst meth="repeat">
      <a:schemeClr val="accent5">
        <a:alpha val="90000"/>
        <a:tint val="55000"/>
      </a:schemeClr>
    </dgm:fillClrLst>
    <dgm:linClrLst meth="repeat">
      <a:schemeClr val="accent5">
        <a:alpha val="90000"/>
        <a:tint val="55000"/>
      </a:schemeClr>
    </dgm:linClrLst>
    <dgm:effectClrLst/>
    <dgm:txLinClrLst/>
    <dgm:txFillClrLst meth="repeat">
      <a:schemeClr val="dk1"/>
    </dgm:txFillClrLst>
    <dgm:txEffectClrLst/>
  </dgm:styleLbl>
  <dgm:styleLbl name="bgAccFollowNode1">
    <dgm:fillClrLst meth="repeat">
      <a:schemeClr val="accent5">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5">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5">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5">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5">
        <a:tint val="50000"/>
      </a:schemeClr>
    </dgm:linClrLst>
    <dgm:effectClrLst/>
    <dgm:txLinClrLst/>
    <dgm:txFillClrLst meth="repeat">
      <a:schemeClr val="dk1"/>
    </dgm:txFillClrLst>
    <dgm:txEffectClrLst/>
  </dgm:styleLbl>
  <dgm:styleLbl name="bgShp">
    <dgm:fillClrLst meth="repeat">
      <a:schemeClr val="accent5">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55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5.xml><?xml version="1.0" encoding="utf-8"?>
<dgm:colorsDef xmlns:dgm="http://schemas.openxmlformats.org/drawingml/2006/diagram" xmlns:a="http://schemas.openxmlformats.org/drawingml/2006/main" uniqueId="urn:microsoft.com/office/officeart/2005/8/colors/accent5_4">
  <dgm:title val=""/>
  <dgm:desc val=""/>
  <dgm:catLst>
    <dgm:cat type="accent5" pri="11400"/>
  </dgm:catLst>
  <dgm:styleLbl name="node0">
    <dgm:fillClrLst meth="cycle">
      <a:schemeClr val="accent5">
        <a:shade val="60000"/>
      </a:schemeClr>
    </dgm:fillClrLst>
    <dgm:linClrLst meth="repeat">
      <a:schemeClr val="lt1"/>
    </dgm:linClrLst>
    <dgm:effectClrLst/>
    <dgm:txLinClrLst/>
    <dgm:txFillClrLst/>
    <dgm:txEffectClrLst/>
  </dgm:styleLbl>
  <dgm:styleLbl name="node1">
    <dgm:fillClrLst meth="cycle">
      <a:schemeClr val="accent5">
        <a:shade val="50000"/>
      </a:schemeClr>
      <a:schemeClr val="accent5">
        <a:tint val="55000"/>
      </a:schemeClr>
    </dgm:fillClrLst>
    <dgm:linClrLst meth="repeat">
      <a:schemeClr val="lt1"/>
    </dgm:linClrLst>
    <dgm:effectClrLst/>
    <dgm:txLinClrLst/>
    <dgm:txFillClrLst/>
    <dgm:txEffectClrLst/>
  </dgm:styleLbl>
  <dgm:styleLbl name="alignNode1">
    <dgm:fillClrLst meth="cycle">
      <a:schemeClr val="accent5">
        <a:shade val="50000"/>
      </a:schemeClr>
      <a:schemeClr val="accent5">
        <a:tint val="55000"/>
      </a:schemeClr>
    </dgm:fillClrLst>
    <dgm:linClrLst meth="cycle">
      <a:schemeClr val="accent5">
        <a:shade val="50000"/>
      </a:schemeClr>
      <a:schemeClr val="accent5">
        <a:tint val="55000"/>
      </a:schemeClr>
    </dgm:linClrLst>
    <dgm:effectClrLst/>
    <dgm:txLinClrLst/>
    <dgm:txFillClrLst/>
    <dgm:txEffectClrLst/>
  </dgm:styleLbl>
  <dgm:styleLbl name="lnNode1">
    <dgm:fillClrLst meth="cycle">
      <a:schemeClr val="accent5">
        <a:shade val="50000"/>
      </a:schemeClr>
      <a:schemeClr val="accent5">
        <a:tint val="55000"/>
      </a:schemeClr>
    </dgm:fillClrLst>
    <dgm:linClrLst meth="repeat">
      <a:schemeClr val="lt1"/>
    </dgm:linClrLst>
    <dgm:effectClrLst/>
    <dgm:txLinClrLst/>
    <dgm:txFillClrLst/>
    <dgm:txEffectClrLst/>
  </dgm:styleLbl>
  <dgm:styleLbl name="vennNode1">
    <dgm:fillClrLst meth="cycle">
      <a:schemeClr val="accent5">
        <a:shade val="80000"/>
        <a:alpha val="50000"/>
      </a:schemeClr>
      <a:schemeClr val="accent5">
        <a:tint val="50000"/>
        <a:alpha val="50000"/>
      </a:schemeClr>
    </dgm:fillClrLst>
    <dgm:linClrLst meth="repeat">
      <a:schemeClr val="lt1"/>
    </dgm:linClrLst>
    <dgm:effectClrLst/>
    <dgm:txLinClrLst/>
    <dgm:txFillClrLst/>
    <dgm:txEffectClrLst/>
  </dgm:styleLbl>
  <dgm:styleLbl name="node2">
    <dgm:fillClrLst>
      <a:schemeClr val="accent5">
        <a:shade val="80000"/>
      </a:schemeClr>
    </dgm:fillClrLst>
    <dgm:linClrLst meth="repeat">
      <a:schemeClr val="lt1"/>
    </dgm:linClrLst>
    <dgm:effectClrLst/>
    <dgm:txLinClrLst/>
    <dgm:txFillClrLst/>
    <dgm:txEffectClrLst/>
  </dgm:styleLbl>
  <dgm:styleLbl name="node3">
    <dgm:fillClrLst>
      <a:schemeClr val="accent5">
        <a:tint val="99000"/>
      </a:schemeClr>
    </dgm:fillClrLst>
    <dgm:linClrLst meth="repeat">
      <a:schemeClr val="lt1"/>
    </dgm:linClrLst>
    <dgm:effectClrLst/>
    <dgm:txLinClrLst/>
    <dgm:txFillClrLst/>
    <dgm:txEffectClrLst/>
  </dgm:styleLbl>
  <dgm:styleLbl name="node4">
    <dgm:fillClrLst>
      <a:schemeClr val="accent5">
        <a:tint val="70000"/>
      </a:schemeClr>
    </dgm:fillClrLst>
    <dgm:linClrLst meth="repeat">
      <a:schemeClr val="lt1"/>
    </dgm:linClrLst>
    <dgm:effectClrLst/>
    <dgm:txLinClrLst/>
    <dgm:txFillClrLst/>
    <dgm:txEffectClrLst/>
  </dgm:styleLbl>
  <dgm:styleLbl name="fgImgPlace1">
    <dgm:fillClrLst>
      <a:schemeClr val="accent5">
        <a:tint val="50000"/>
      </a:schemeClr>
      <a:schemeClr val="accent5">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5">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5">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5">
        <a:shade val="90000"/>
      </a:schemeClr>
      <a:schemeClr val="accent5">
        <a:tint val="50000"/>
      </a:schemeClr>
    </dgm:fillClrLst>
    <dgm:linClrLst meth="cycle">
      <a:schemeClr val="accent5">
        <a:shade val="90000"/>
      </a:schemeClr>
      <a:schemeClr val="accent5">
        <a:tint val="50000"/>
      </a:schemeClr>
    </dgm:linClrLst>
    <dgm:effectClrLst/>
    <dgm:txLinClrLst/>
    <dgm:txFillClrLst/>
    <dgm:txEffectClrLst/>
  </dgm:styleLbl>
  <dgm:styleLbl name="fgSibTrans2D1">
    <dgm:fillClrLst meth="cycle">
      <a:schemeClr val="accent5">
        <a:shade val="90000"/>
      </a:schemeClr>
      <a:schemeClr val="accent5">
        <a:tint val="50000"/>
      </a:schemeClr>
    </dgm:fillClrLst>
    <dgm:linClrLst meth="cycle">
      <a:schemeClr val="accent5">
        <a:shade val="90000"/>
      </a:schemeClr>
      <a:schemeClr val="accent5">
        <a:tint val="50000"/>
      </a:schemeClr>
    </dgm:linClrLst>
    <dgm:effectClrLst/>
    <dgm:txLinClrLst/>
    <dgm:txFillClrLst/>
    <dgm:txEffectClrLst/>
  </dgm:styleLbl>
  <dgm:styleLbl name="bgSibTrans2D1">
    <dgm:fillClrLst meth="cycle">
      <a:schemeClr val="accent5">
        <a:shade val="90000"/>
      </a:schemeClr>
      <a:schemeClr val="accent5">
        <a:tint val="50000"/>
      </a:schemeClr>
    </dgm:fillClrLst>
    <dgm:linClrLst meth="cycle">
      <a:schemeClr val="accent5">
        <a:shade val="90000"/>
      </a:schemeClr>
      <a:schemeClr val="accent5">
        <a:tint val="50000"/>
      </a:schemeClr>
    </dgm:linClrLst>
    <dgm:effectClrLst/>
    <dgm:txLinClrLst/>
    <dgm:txFillClrLst/>
    <dgm:txEffectClrLst/>
  </dgm:styleLbl>
  <dgm:styleLbl name="fgSibTrans2D1">
    <dgm:fillClrLst meth="cycle">
      <a:schemeClr val="accent5">
        <a:shade val="90000"/>
      </a:schemeClr>
      <a:schemeClr val="accent5">
        <a:tint val="50000"/>
      </a:schemeClr>
    </dgm:fillClrLst>
    <dgm:linClrLst meth="cycle">
      <a:schemeClr val="accent5">
        <a:shade val="90000"/>
      </a:schemeClr>
      <a:schemeClr val="accent5">
        <a:tint val="50000"/>
      </a:schemeClr>
    </dgm:linClrLst>
    <dgm:effectClrLst/>
    <dgm:txLinClrLst/>
    <dgm:txFillClrLst/>
    <dgm:txEffectClrLst/>
  </dgm:styleLbl>
  <dgm:styleLbl name="sibTrans1D1">
    <dgm:fillClrLst meth="cycle">
      <a:schemeClr val="accent5">
        <a:shade val="90000"/>
      </a:schemeClr>
      <a:schemeClr val="accent5">
        <a:tint val="50000"/>
      </a:schemeClr>
    </dgm:fillClrLst>
    <dgm:linClrLst meth="cycle">
      <a:schemeClr val="accent5">
        <a:shade val="90000"/>
      </a:schemeClr>
      <a:schemeClr val="accent5">
        <a:tint val="50000"/>
      </a:schemeClr>
    </dgm:linClrLst>
    <dgm:effectClrLst/>
    <dgm:txLinClrLst/>
    <dgm:txFillClrLst meth="repeat">
      <a:schemeClr val="tx1"/>
    </dgm:txFillClrLst>
    <dgm:txEffectClrLst/>
  </dgm:styleLbl>
  <dgm:styleLbl name="callout">
    <dgm:fillClrLst meth="repeat">
      <a:schemeClr val="accent5"/>
    </dgm:fillClrLst>
    <dgm:linClrLst meth="repeat">
      <a:schemeClr val="accent5"/>
    </dgm:linClrLst>
    <dgm:effectClrLst/>
    <dgm:txLinClrLst/>
    <dgm:txFillClrLst meth="repeat">
      <a:schemeClr val="tx1"/>
    </dgm:txFillClrLst>
    <dgm:txEffectClrLst/>
  </dgm:styleLbl>
  <dgm:styleLbl name="asst0">
    <dgm:fillClrLst meth="repeat">
      <a:schemeClr val="accent5">
        <a:shade val="80000"/>
      </a:schemeClr>
    </dgm:fillClrLst>
    <dgm:linClrLst meth="repeat">
      <a:schemeClr val="lt1"/>
    </dgm:linClrLst>
    <dgm:effectClrLst/>
    <dgm:txLinClrLst/>
    <dgm:txFillClrLst/>
    <dgm:txEffectClrLst/>
  </dgm:styleLbl>
  <dgm:styleLbl name="asst1">
    <dgm:fillClrLst meth="repeat">
      <a:schemeClr val="accent5">
        <a:shade val="80000"/>
      </a:schemeClr>
    </dgm:fillClrLst>
    <dgm:linClrLst meth="repeat">
      <a:schemeClr val="lt1"/>
    </dgm:linClrLst>
    <dgm:effectClrLst/>
    <dgm:txLinClrLst/>
    <dgm:txFillClrLst/>
    <dgm:txEffectClrLst/>
  </dgm:styleLbl>
  <dgm:styleLbl name="asst2">
    <dgm:fillClrLst>
      <a:schemeClr val="accent5">
        <a:tint val="90000"/>
      </a:schemeClr>
    </dgm:fillClrLst>
    <dgm:linClrLst meth="repeat">
      <a:schemeClr val="lt1"/>
    </dgm:linClrLst>
    <dgm:effectClrLst/>
    <dgm:txLinClrLst/>
    <dgm:txFillClrLst/>
    <dgm:txEffectClrLst/>
  </dgm:styleLbl>
  <dgm:styleLbl name="asst3">
    <dgm:fillClrLst>
      <a:schemeClr val="accent5">
        <a:tint val="70000"/>
      </a:schemeClr>
    </dgm:fillClrLst>
    <dgm:linClrLst meth="repeat">
      <a:schemeClr val="lt1"/>
    </dgm:linClrLst>
    <dgm:effectClrLst/>
    <dgm:txLinClrLst/>
    <dgm:txFillClrLst/>
    <dgm:txEffectClrLst/>
  </dgm:styleLbl>
  <dgm:styleLbl name="asst4">
    <dgm:fillClrLst>
      <a:schemeClr val="accent5">
        <a:tint val="50000"/>
      </a:schemeClr>
    </dgm:fillClrLst>
    <dgm:linClrLst meth="repeat">
      <a:schemeClr val="lt1"/>
    </dgm:linClrLst>
    <dgm:effectClrLst/>
    <dgm:txLinClrLst/>
    <dgm:txFillClrLst/>
    <dgm:txEffectClrLst/>
  </dgm:styleLbl>
  <dgm:styleLbl name="parChTrans2D1">
    <dgm:fillClrLst meth="repeat">
      <a:schemeClr val="accent5">
        <a:tint val="60000"/>
      </a:schemeClr>
    </dgm:fillClrLst>
    <dgm:linClrLst meth="repeat">
      <a:schemeClr val="accent5">
        <a:shade val="80000"/>
      </a:schemeClr>
    </dgm:linClrLst>
    <dgm:effectClrLst/>
    <dgm:txLinClrLst/>
    <dgm:txFillClrLst/>
    <dgm:txEffectClrLst/>
  </dgm:styleLbl>
  <dgm:styleLbl name="parChTrans2D2">
    <dgm:fillClrLst meth="repeat">
      <a:schemeClr val="accent5">
        <a:tint val="90000"/>
      </a:schemeClr>
    </dgm:fillClrLst>
    <dgm:linClrLst meth="repeat">
      <a:schemeClr val="accent5">
        <a:tint val="90000"/>
      </a:schemeClr>
    </dgm:linClrLst>
    <dgm:effectClrLst/>
    <dgm:txLinClrLst/>
    <dgm:txFillClrLst/>
    <dgm:txEffectClrLst/>
  </dgm:styleLbl>
  <dgm:styleLbl name="parChTrans2D3">
    <dgm:fillClrLst meth="repeat">
      <a:schemeClr val="accent5">
        <a:tint val="70000"/>
      </a:schemeClr>
    </dgm:fillClrLst>
    <dgm:linClrLst meth="repeat">
      <a:schemeClr val="accent5">
        <a:tint val="70000"/>
      </a:schemeClr>
    </dgm:linClrLst>
    <dgm:effectClrLst/>
    <dgm:txLinClrLst/>
    <dgm:txFillClrLst/>
    <dgm:txEffectClrLst/>
  </dgm:styleLbl>
  <dgm:styleLbl name="parChTrans2D4">
    <dgm:fillClrLst meth="repeat">
      <a:schemeClr val="accent5">
        <a:tint val="50000"/>
      </a:schemeClr>
    </dgm:fillClrLst>
    <dgm:linClrLst meth="repeat">
      <a:schemeClr val="accent5">
        <a:tint val="50000"/>
      </a:schemeClr>
    </dgm:linClrLst>
    <dgm:effectClrLst/>
    <dgm:txLinClrLst/>
    <dgm:txFillClrLst meth="repeat">
      <a:schemeClr val="dk1"/>
    </dgm:txFillClrLst>
    <dgm:txEffectClrLst/>
  </dgm:styleLbl>
  <dgm:styleLbl name="parChTrans1D1">
    <dgm:fillClrLst meth="repeat">
      <a:schemeClr val="accent5">
        <a:shade val="80000"/>
      </a:schemeClr>
    </dgm:fillClrLst>
    <dgm:linClrLst meth="repeat">
      <a:schemeClr val="accent5">
        <a:shade val="80000"/>
      </a:schemeClr>
    </dgm:linClrLst>
    <dgm:effectClrLst/>
    <dgm:txLinClrLst/>
    <dgm:txFillClrLst meth="repeat">
      <a:schemeClr val="tx1"/>
    </dgm:txFillClrLst>
    <dgm:txEffectClrLst/>
  </dgm:styleLbl>
  <dgm:styleLbl name="parChTrans1D2">
    <dgm:fillClrLst meth="repeat">
      <a:schemeClr val="accent5">
        <a:tint val="90000"/>
      </a:schemeClr>
    </dgm:fillClrLst>
    <dgm:linClrLst meth="repeat">
      <a:schemeClr val="accent5">
        <a:tint val="90000"/>
      </a:schemeClr>
    </dgm:linClrLst>
    <dgm:effectClrLst/>
    <dgm:txLinClrLst/>
    <dgm:txFillClrLst meth="repeat">
      <a:schemeClr val="tx1"/>
    </dgm:txFillClrLst>
    <dgm:txEffectClrLst/>
  </dgm:styleLbl>
  <dgm:styleLbl name="parChTrans1D3">
    <dgm:fillClrLst meth="repeat">
      <a:schemeClr val="accent5">
        <a:tint val="70000"/>
      </a:schemeClr>
    </dgm:fillClrLst>
    <dgm:linClrLst meth="repeat">
      <a:schemeClr val="accent5">
        <a:tint val="70000"/>
      </a:schemeClr>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5">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5">
        <a:shade val="50000"/>
      </a:schemeClr>
      <a:schemeClr val="accent5">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5">
        <a:shade val="50000"/>
      </a:schemeClr>
      <a:schemeClr val="accent5">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5">
        <a:shade val="50000"/>
      </a:schemeClr>
      <a:schemeClr val="accent5">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5">
        <a:shade val="50000"/>
      </a:schemeClr>
      <a:schemeClr val="accent5">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5">
        <a:shade val="50000"/>
      </a:schemeClr>
      <a:schemeClr val="accent5">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5"/>
    </dgm:linClrLst>
    <dgm:effectClrLst/>
    <dgm:txLinClrLst/>
    <dgm:txFillClrLst meth="repeat">
      <a:schemeClr val="dk1"/>
    </dgm:txFillClrLst>
    <dgm:txEffectClrLst/>
  </dgm:styleLbl>
  <dgm:styleLbl name="solidBgAcc1">
    <dgm:fillClrLst meth="repeat">
      <a:schemeClr val="lt1"/>
    </dgm:fillClrLst>
    <dgm:linClrLst meth="repeat">
      <a:schemeClr val="accent5"/>
    </dgm:linClrLst>
    <dgm:effectClrLst/>
    <dgm:txLinClrLst/>
    <dgm:txFillClrLst meth="repeat">
      <a:schemeClr val="dk1"/>
    </dgm:txFillClrLst>
    <dgm:txEffectClrLst/>
  </dgm:styleLbl>
  <dgm:styleLbl name="fgAccFollowNode1">
    <dgm:fillClrLst meth="repeat">
      <a:schemeClr val="accent5">
        <a:alpha val="90000"/>
        <a:tint val="55000"/>
      </a:schemeClr>
    </dgm:fillClrLst>
    <dgm:linClrLst meth="repeat">
      <a:schemeClr val="accent5">
        <a:alpha val="90000"/>
        <a:tint val="55000"/>
      </a:schemeClr>
    </dgm:linClrLst>
    <dgm:effectClrLst/>
    <dgm:txLinClrLst/>
    <dgm:txFillClrLst meth="repeat">
      <a:schemeClr val="dk1"/>
    </dgm:txFillClrLst>
    <dgm:txEffectClrLst/>
  </dgm:styleLbl>
  <dgm:styleLbl name="alignAccFollowNode1">
    <dgm:fillClrLst meth="repeat">
      <a:schemeClr val="accent5">
        <a:alpha val="90000"/>
        <a:tint val="55000"/>
      </a:schemeClr>
    </dgm:fillClrLst>
    <dgm:linClrLst meth="repeat">
      <a:schemeClr val="accent5">
        <a:alpha val="90000"/>
        <a:tint val="55000"/>
      </a:schemeClr>
    </dgm:linClrLst>
    <dgm:effectClrLst/>
    <dgm:txLinClrLst/>
    <dgm:txFillClrLst meth="repeat">
      <a:schemeClr val="dk1"/>
    </dgm:txFillClrLst>
    <dgm:txEffectClrLst/>
  </dgm:styleLbl>
  <dgm:styleLbl name="bgAccFollowNode1">
    <dgm:fillClrLst meth="repeat">
      <a:schemeClr val="accent5">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5">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5">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5">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5">
        <a:tint val="50000"/>
      </a:schemeClr>
    </dgm:linClrLst>
    <dgm:effectClrLst/>
    <dgm:txLinClrLst/>
    <dgm:txFillClrLst meth="repeat">
      <a:schemeClr val="dk1"/>
    </dgm:txFillClrLst>
    <dgm:txEffectClrLst/>
  </dgm:styleLbl>
  <dgm:styleLbl name="bgShp">
    <dgm:fillClrLst meth="repeat">
      <a:schemeClr val="accent5">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55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6.xml><?xml version="1.0" encoding="utf-8"?>
<dgm:colorsDef xmlns:dgm="http://schemas.openxmlformats.org/drawingml/2006/diagram" xmlns:a="http://schemas.openxmlformats.org/drawingml/2006/main" uniqueId="urn:microsoft.com/office/officeart/2005/8/colors/accent5_4">
  <dgm:title val=""/>
  <dgm:desc val=""/>
  <dgm:catLst>
    <dgm:cat type="accent5" pri="11400"/>
  </dgm:catLst>
  <dgm:styleLbl name="node0">
    <dgm:fillClrLst meth="cycle">
      <a:schemeClr val="accent5">
        <a:shade val="60000"/>
      </a:schemeClr>
    </dgm:fillClrLst>
    <dgm:linClrLst meth="repeat">
      <a:schemeClr val="lt1"/>
    </dgm:linClrLst>
    <dgm:effectClrLst/>
    <dgm:txLinClrLst/>
    <dgm:txFillClrLst/>
    <dgm:txEffectClrLst/>
  </dgm:styleLbl>
  <dgm:styleLbl name="node1">
    <dgm:fillClrLst meth="cycle">
      <a:schemeClr val="accent5">
        <a:shade val="50000"/>
      </a:schemeClr>
      <a:schemeClr val="accent5">
        <a:tint val="55000"/>
      </a:schemeClr>
    </dgm:fillClrLst>
    <dgm:linClrLst meth="repeat">
      <a:schemeClr val="lt1"/>
    </dgm:linClrLst>
    <dgm:effectClrLst/>
    <dgm:txLinClrLst/>
    <dgm:txFillClrLst/>
    <dgm:txEffectClrLst/>
  </dgm:styleLbl>
  <dgm:styleLbl name="alignNode1">
    <dgm:fillClrLst meth="cycle">
      <a:schemeClr val="accent5">
        <a:shade val="50000"/>
      </a:schemeClr>
      <a:schemeClr val="accent5">
        <a:tint val="55000"/>
      </a:schemeClr>
    </dgm:fillClrLst>
    <dgm:linClrLst meth="cycle">
      <a:schemeClr val="accent5">
        <a:shade val="50000"/>
      </a:schemeClr>
      <a:schemeClr val="accent5">
        <a:tint val="55000"/>
      </a:schemeClr>
    </dgm:linClrLst>
    <dgm:effectClrLst/>
    <dgm:txLinClrLst/>
    <dgm:txFillClrLst/>
    <dgm:txEffectClrLst/>
  </dgm:styleLbl>
  <dgm:styleLbl name="lnNode1">
    <dgm:fillClrLst meth="cycle">
      <a:schemeClr val="accent5">
        <a:shade val="50000"/>
      </a:schemeClr>
      <a:schemeClr val="accent5">
        <a:tint val="55000"/>
      </a:schemeClr>
    </dgm:fillClrLst>
    <dgm:linClrLst meth="repeat">
      <a:schemeClr val="lt1"/>
    </dgm:linClrLst>
    <dgm:effectClrLst/>
    <dgm:txLinClrLst/>
    <dgm:txFillClrLst/>
    <dgm:txEffectClrLst/>
  </dgm:styleLbl>
  <dgm:styleLbl name="vennNode1">
    <dgm:fillClrLst meth="cycle">
      <a:schemeClr val="accent5">
        <a:shade val="80000"/>
        <a:alpha val="50000"/>
      </a:schemeClr>
      <a:schemeClr val="accent5">
        <a:tint val="50000"/>
        <a:alpha val="50000"/>
      </a:schemeClr>
    </dgm:fillClrLst>
    <dgm:linClrLst meth="repeat">
      <a:schemeClr val="lt1"/>
    </dgm:linClrLst>
    <dgm:effectClrLst/>
    <dgm:txLinClrLst/>
    <dgm:txFillClrLst/>
    <dgm:txEffectClrLst/>
  </dgm:styleLbl>
  <dgm:styleLbl name="node2">
    <dgm:fillClrLst>
      <a:schemeClr val="accent5">
        <a:shade val="80000"/>
      </a:schemeClr>
    </dgm:fillClrLst>
    <dgm:linClrLst meth="repeat">
      <a:schemeClr val="lt1"/>
    </dgm:linClrLst>
    <dgm:effectClrLst/>
    <dgm:txLinClrLst/>
    <dgm:txFillClrLst/>
    <dgm:txEffectClrLst/>
  </dgm:styleLbl>
  <dgm:styleLbl name="node3">
    <dgm:fillClrLst>
      <a:schemeClr val="accent5">
        <a:tint val="99000"/>
      </a:schemeClr>
    </dgm:fillClrLst>
    <dgm:linClrLst meth="repeat">
      <a:schemeClr val="lt1"/>
    </dgm:linClrLst>
    <dgm:effectClrLst/>
    <dgm:txLinClrLst/>
    <dgm:txFillClrLst/>
    <dgm:txEffectClrLst/>
  </dgm:styleLbl>
  <dgm:styleLbl name="node4">
    <dgm:fillClrLst>
      <a:schemeClr val="accent5">
        <a:tint val="70000"/>
      </a:schemeClr>
    </dgm:fillClrLst>
    <dgm:linClrLst meth="repeat">
      <a:schemeClr val="lt1"/>
    </dgm:linClrLst>
    <dgm:effectClrLst/>
    <dgm:txLinClrLst/>
    <dgm:txFillClrLst/>
    <dgm:txEffectClrLst/>
  </dgm:styleLbl>
  <dgm:styleLbl name="fgImgPlace1">
    <dgm:fillClrLst>
      <a:schemeClr val="accent5">
        <a:tint val="50000"/>
      </a:schemeClr>
      <a:schemeClr val="accent5">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5">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5">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5">
        <a:shade val="90000"/>
      </a:schemeClr>
      <a:schemeClr val="accent5">
        <a:tint val="50000"/>
      </a:schemeClr>
    </dgm:fillClrLst>
    <dgm:linClrLst meth="cycle">
      <a:schemeClr val="accent5">
        <a:shade val="90000"/>
      </a:schemeClr>
      <a:schemeClr val="accent5">
        <a:tint val="50000"/>
      </a:schemeClr>
    </dgm:linClrLst>
    <dgm:effectClrLst/>
    <dgm:txLinClrLst/>
    <dgm:txFillClrLst/>
    <dgm:txEffectClrLst/>
  </dgm:styleLbl>
  <dgm:styleLbl name="fgSibTrans2D1">
    <dgm:fillClrLst meth="cycle">
      <a:schemeClr val="accent5">
        <a:shade val="90000"/>
      </a:schemeClr>
      <a:schemeClr val="accent5">
        <a:tint val="50000"/>
      </a:schemeClr>
    </dgm:fillClrLst>
    <dgm:linClrLst meth="cycle">
      <a:schemeClr val="accent5">
        <a:shade val="90000"/>
      </a:schemeClr>
      <a:schemeClr val="accent5">
        <a:tint val="50000"/>
      </a:schemeClr>
    </dgm:linClrLst>
    <dgm:effectClrLst/>
    <dgm:txLinClrLst/>
    <dgm:txFillClrLst/>
    <dgm:txEffectClrLst/>
  </dgm:styleLbl>
  <dgm:styleLbl name="bgSibTrans2D1">
    <dgm:fillClrLst meth="cycle">
      <a:schemeClr val="accent5">
        <a:shade val="90000"/>
      </a:schemeClr>
      <a:schemeClr val="accent5">
        <a:tint val="50000"/>
      </a:schemeClr>
    </dgm:fillClrLst>
    <dgm:linClrLst meth="cycle">
      <a:schemeClr val="accent5">
        <a:shade val="90000"/>
      </a:schemeClr>
      <a:schemeClr val="accent5">
        <a:tint val="50000"/>
      </a:schemeClr>
    </dgm:linClrLst>
    <dgm:effectClrLst/>
    <dgm:txLinClrLst/>
    <dgm:txFillClrLst/>
    <dgm:txEffectClrLst/>
  </dgm:styleLbl>
  <dgm:styleLbl name="fgSibTrans2D1">
    <dgm:fillClrLst meth="cycle">
      <a:schemeClr val="accent5">
        <a:shade val="90000"/>
      </a:schemeClr>
      <a:schemeClr val="accent5">
        <a:tint val="50000"/>
      </a:schemeClr>
    </dgm:fillClrLst>
    <dgm:linClrLst meth="cycle">
      <a:schemeClr val="accent5">
        <a:shade val="90000"/>
      </a:schemeClr>
      <a:schemeClr val="accent5">
        <a:tint val="50000"/>
      </a:schemeClr>
    </dgm:linClrLst>
    <dgm:effectClrLst/>
    <dgm:txLinClrLst/>
    <dgm:txFillClrLst/>
    <dgm:txEffectClrLst/>
  </dgm:styleLbl>
  <dgm:styleLbl name="sibTrans1D1">
    <dgm:fillClrLst meth="cycle">
      <a:schemeClr val="accent5">
        <a:shade val="90000"/>
      </a:schemeClr>
      <a:schemeClr val="accent5">
        <a:tint val="50000"/>
      </a:schemeClr>
    </dgm:fillClrLst>
    <dgm:linClrLst meth="cycle">
      <a:schemeClr val="accent5">
        <a:shade val="90000"/>
      </a:schemeClr>
      <a:schemeClr val="accent5">
        <a:tint val="50000"/>
      </a:schemeClr>
    </dgm:linClrLst>
    <dgm:effectClrLst/>
    <dgm:txLinClrLst/>
    <dgm:txFillClrLst meth="repeat">
      <a:schemeClr val="tx1"/>
    </dgm:txFillClrLst>
    <dgm:txEffectClrLst/>
  </dgm:styleLbl>
  <dgm:styleLbl name="callout">
    <dgm:fillClrLst meth="repeat">
      <a:schemeClr val="accent5"/>
    </dgm:fillClrLst>
    <dgm:linClrLst meth="repeat">
      <a:schemeClr val="accent5"/>
    </dgm:linClrLst>
    <dgm:effectClrLst/>
    <dgm:txLinClrLst/>
    <dgm:txFillClrLst meth="repeat">
      <a:schemeClr val="tx1"/>
    </dgm:txFillClrLst>
    <dgm:txEffectClrLst/>
  </dgm:styleLbl>
  <dgm:styleLbl name="asst0">
    <dgm:fillClrLst meth="repeat">
      <a:schemeClr val="accent5">
        <a:shade val="80000"/>
      </a:schemeClr>
    </dgm:fillClrLst>
    <dgm:linClrLst meth="repeat">
      <a:schemeClr val="lt1"/>
    </dgm:linClrLst>
    <dgm:effectClrLst/>
    <dgm:txLinClrLst/>
    <dgm:txFillClrLst/>
    <dgm:txEffectClrLst/>
  </dgm:styleLbl>
  <dgm:styleLbl name="asst1">
    <dgm:fillClrLst meth="repeat">
      <a:schemeClr val="accent5">
        <a:shade val="80000"/>
      </a:schemeClr>
    </dgm:fillClrLst>
    <dgm:linClrLst meth="repeat">
      <a:schemeClr val="lt1"/>
    </dgm:linClrLst>
    <dgm:effectClrLst/>
    <dgm:txLinClrLst/>
    <dgm:txFillClrLst/>
    <dgm:txEffectClrLst/>
  </dgm:styleLbl>
  <dgm:styleLbl name="asst2">
    <dgm:fillClrLst>
      <a:schemeClr val="accent5">
        <a:tint val="90000"/>
      </a:schemeClr>
    </dgm:fillClrLst>
    <dgm:linClrLst meth="repeat">
      <a:schemeClr val="lt1"/>
    </dgm:linClrLst>
    <dgm:effectClrLst/>
    <dgm:txLinClrLst/>
    <dgm:txFillClrLst/>
    <dgm:txEffectClrLst/>
  </dgm:styleLbl>
  <dgm:styleLbl name="asst3">
    <dgm:fillClrLst>
      <a:schemeClr val="accent5">
        <a:tint val="70000"/>
      </a:schemeClr>
    </dgm:fillClrLst>
    <dgm:linClrLst meth="repeat">
      <a:schemeClr val="lt1"/>
    </dgm:linClrLst>
    <dgm:effectClrLst/>
    <dgm:txLinClrLst/>
    <dgm:txFillClrLst/>
    <dgm:txEffectClrLst/>
  </dgm:styleLbl>
  <dgm:styleLbl name="asst4">
    <dgm:fillClrLst>
      <a:schemeClr val="accent5">
        <a:tint val="50000"/>
      </a:schemeClr>
    </dgm:fillClrLst>
    <dgm:linClrLst meth="repeat">
      <a:schemeClr val="lt1"/>
    </dgm:linClrLst>
    <dgm:effectClrLst/>
    <dgm:txLinClrLst/>
    <dgm:txFillClrLst/>
    <dgm:txEffectClrLst/>
  </dgm:styleLbl>
  <dgm:styleLbl name="parChTrans2D1">
    <dgm:fillClrLst meth="repeat">
      <a:schemeClr val="accent5">
        <a:tint val="60000"/>
      </a:schemeClr>
    </dgm:fillClrLst>
    <dgm:linClrLst meth="repeat">
      <a:schemeClr val="accent5">
        <a:shade val="80000"/>
      </a:schemeClr>
    </dgm:linClrLst>
    <dgm:effectClrLst/>
    <dgm:txLinClrLst/>
    <dgm:txFillClrLst/>
    <dgm:txEffectClrLst/>
  </dgm:styleLbl>
  <dgm:styleLbl name="parChTrans2D2">
    <dgm:fillClrLst meth="repeat">
      <a:schemeClr val="accent5">
        <a:tint val="90000"/>
      </a:schemeClr>
    </dgm:fillClrLst>
    <dgm:linClrLst meth="repeat">
      <a:schemeClr val="accent5">
        <a:tint val="90000"/>
      </a:schemeClr>
    </dgm:linClrLst>
    <dgm:effectClrLst/>
    <dgm:txLinClrLst/>
    <dgm:txFillClrLst/>
    <dgm:txEffectClrLst/>
  </dgm:styleLbl>
  <dgm:styleLbl name="parChTrans2D3">
    <dgm:fillClrLst meth="repeat">
      <a:schemeClr val="accent5">
        <a:tint val="70000"/>
      </a:schemeClr>
    </dgm:fillClrLst>
    <dgm:linClrLst meth="repeat">
      <a:schemeClr val="accent5">
        <a:tint val="70000"/>
      </a:schemeClr>
    </dgm:linClrLst>
    <dgm:effectClrLst/>
    <dgm:txLinClrLst/>
    <dgm:txFillClrLst/>
    <dgm:txEffectClrLst/>
  </dgm:styleLbl>
  <dgm:styleLbl name="parChTrans2D4">
    <dgm:fillClrLst meth="repeat">
      <a:schemeClr val="accent5">
        <a:tint val="50000"/>
      </a:schemeClr>
    </dgm:fillClrLst>
    <dgm:linClrLst meth="repeat">
      <a:schemeClr val="accent5">
        <a:tint val="50000"/>
      </a:schemeClr>
    </dgm:linClrLst>
    <dgm:effectClrLst/>
    <dgm:txLinClrLst/>
    <dgm:txFillClrLst meth="repeat">
      <a:schemeClr val="dk1"/>
    </dgm:txFillClrLst>
    <dgm:txEffectClrLst/>
  </dgm:styleLbl>
  <dgm:styleLbl name="parChTrans1D1">
    <dgm:fillClrLst meth="repeat">
      <a:schemeClr val="accent5">
        <a:shade val="80000"/>
      </a:schemeClr>
    </dgm:fillClrLst>
    <dgm:linClrLst meth="repeat">
      <a:schemeClr val="accent5">
        <a:shade val="80000"/>
      </a:schemeClr>
    </dgm:linClrLst>
    <dgm:effectClrLst/>
    <dgm:txLinClrLst/>
    <dgm:txFillClrLst meth="repeat">
      <a:schemeClr val="tx1"/>
    </dgm:txFillClrLst>
    <dgm:txEffectClrLst/>
  </dgm:styleLbl>
  <dgm:styleLbl name="parChTrans1D2">
    <dgm:fillClrLst meth="repeat">
      <a:schemeClr val="accent5">
        <a:tint val="90000"/>
      </a:schemeClr>
    </dgm:fillClrLst>
    <dgm:linClrLst meth="repeat">
      <a:schemeClr val="accent5">
        <a:tint val="90000"/>
      </a:schemeClr>
    </dgm:linClrLst>
    <dgm:effectClrLst/>
    <dgm:txLinClrLst/>
    <dgm:txFillClrLst meth="repeat">
      <a:schemeClr val="tx1"/>
    </dgm:txFillClrLst>
    <dgm:txEffectClrLst/>
  </dgm:styleLbl>
  <dgm:styleLbl name="parChTrans1D3">
    <dgm:fillClrLst meth="repeat">
      <a:schemeClr val="accent5">
        <a:tint val="70000"/>
      </a:schemeClr>
    </dgm:fillClrLst>
    <dgm:linClrLst meth="repeat">
      <a:schemeClr val="accent5">
        <a:tint val="70000"/>
      </a:schemeClr>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5">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5">
        <a:shade val="50000"/>
      </a:schemeClr>
      <a:schemeClr val="accent5">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5">
        <a:shade val="50000"/>
      </a:schemeClr>
      <a:schemeClr val="accent5">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5">
        <a:shade val="50000"/>
      </a:schemeClr>
      <a:schemeClr val="accent5">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5">
        <a:shade val="50000"/>
      </a:schemeClr>
      <a:schemeClr val="accent5">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5">
        <a:shade val="50000"/>
      </a:schemeClr>
      <a:schemeClr val="accent5">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5"/>
    </dgm:linClrLst>
    <dgm:effectClrLst/>
    <dgm:txLinClrLst/>
    <dgm:txFillClrLst meth="repeat">
      <a:schemeClr val="dk1"/>
    </dgm:txFillClrLst>
    <dgm:txEffectClrLst/>
  </dgm:styleLbl>
  <dgm:styleLbl name="solidBgAcc1">
    <dgm:fillClrLst meth="repeat">
      <a:schemeClr val="lt1"/>
    </dgm:fillClrLst>
    <dgm:linClrLst meth="repeat">
      <a:schemeClr val="accent5"/>
    </dgm:linClrLst>
    <dgm:effectClrLst/>
    <dgm:txLinClrLst/>
    <dgm:txFillClrLst meth="repeat">
      <a:schemeClr val="dk1"/>
    </dgm:txFillClrLst>
    <dgm:txEffectClrLst/>
  </dgm:styleLbl>
  <dgm:styleLbl name="fgAccFollowNode1">
    <dgm:fillClrLst meth="repeat">
      <a:schemeClr val="accent5">
        <a:alpha val="90000"/>
        <a:tint val="55000"/>
      </a:schemeClr>
    </dgm:fillClrLst>
    <dgm:linClrLst meth="repeat">
      <a:schemeClr val="accent5">
        <a:alpha val="90000"/>
        <a:tint val="55000"/>
      </a:schemeClr>
    </dgm:linClrLst>
    <dgm:effectClrLst/>
    <dgm:txLinClrLst/>
    <dgm:txFillClrLst meth="repeat">
      <a:schemeClr val="dk1"/>
    </dgm:txFillClrLst>
    <dgm:txEffectClrLst/>
  </dgm:styleLbl>
  <dgm:styleLbl name="alignAccFollowNode1">
    <dgm:fillClrLst meth="repeat">
      <a:schemeClr val="accent5">
        <a:alpha val="90000"/>
        <a:tint val="55000"/>
      </a:schemeClr>
    </dgm:fillClrLst>
    <dgm:linClrLst meth="repeat">
      <a:schemeClr val="accent5">
        <a:alpha val="90000"/>
        <a:tint val="55000"/>
      </a:schemeClr>
    </dgm:linClrLst>
    <dgm:effectClrLst/>
    <dgm:txLinClrLst/>
    <dgm:txFillClrLst meth="repeat">
      <a:schemeClr val="dk1"/>
    </dgm:txFillClrLst>
    <dgm:txEffectClrLst/>
  </dgm:styleLbl>
  <dgm:styleLbl name="bgAccFollowNode1">
    <dgm:fillClrLst meth="repeat">
      <a:schemeClr val="accent5">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5">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5">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5">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5">
        <a:tint val="50000"/>
      </a:schemeClr>
    </dgm:linClrLst>
    <dgm:effectClrLst/>
    <dgm:txLinClrLst/>
    <dgm:txFillClrLst meth="repeat">
      <a:schemeClr val="dk1"/>
    </dgm:txFillClrLst>
    <dgm:txEffectClrLst/>
  </dgm:styleLbl>
  <dgm:styleLbl name="bgShp">
    <dgm:fillClrLst meth="repeat">
      <a:schemeClr val="accent5">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55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7.xml><?xml version="1.0" encoding="utf-8"?>
<dgm:colorsDef xmlns:dgm="http://schemas.openxmlformats.org/drawingml/2006/diagram" xmlns:a="http://schemas.openxmlformats.org/drawingml/2006/main" uniqueId="urn:microsoft.com/office/officeart/2005/8/colors/accent5_4">
  <dgm:title val=""/>
  <dgm:desc val=""/>
  <dgm:catLst>
    <dgm:cat type="accent5" pri="11400"/>
  </dgm:catLst>
  <dgm:styleLbl name="node0">
    <dgm:fillClrLst meth="cycle">
      <a:schemeClr val="accent5">
        <a:shade val="60000"/>
      </a:schemeClr>
    </dgm:fillClrLst>
    <dgm:linClrLst meth="repeat">
      <a:schemeClr val="lt1"/>
    </dgm:linClrLst>
    <dgm:effectClrLst/>
    <dgm:txLinClrLst/>
    <dgm:txFillClrLst/>
    <dgm:txEffectClrLst/>
  </dgm:styleLbl>
  <dgm:styleLbl name="node1">
    <dgm:fillClrLst meth="cycle">
      <a:schemeClr val="accent5">
        <a:shade val="50000"/>
      </a:schemeClr>
      <a:schemeClr val="accent5">
        <a:tint val="55000"/>
      </a:schemeClr>
    </dgm:fillClrLst>
    <dgm:linClrLst meth="repeat">
      <a:schemeClr val="lt1"/>
    </dgm:linClrLst>
    <dgm:effectClrLst/>
    <dgm:txLinClrLst/>
    <dgm:txFillClrLst/>
    <dgm:txEffectClrLst/>
  </dgm:styleLbl>
  <dgm:styleLbl name="alignNode1">
    <dgm:fillClrLst meth="cycle">
      <a:schemeClr val="accent5">
        <a:shade val="50000"/>
      </a:schemeClr>
      <a:schemeClr val="accent5">
        <a:tint val="55000"/>
      </a:schemeClr>
    </dgm:fillClrLst>
    <dgm:linClrLst meth="cycle">
      <a:schemeClr val="accent5">
        <a:shade val="50000"/>
      </a:schemeClr>
      <a:schemeClr val="accent5">
        <a:tint val="55000"/>
      </a:schemeClr>
    </dgm:linClrLst>
    <dgm:effectClrLst/>
    <dgm:txLinClrLst/>
    <dgm:txFillClrLst/>
    <dgm:txEffectClrLst/>
  </dgm:styleLbl>
  <dgm:styleLbl name="lnNode1">
    <dgm:fillClrLst meth="cycle">
      <a:schemeClr val="accent5">
        <a:shade val="50000"/>
      </a:schemeClr>
      <a:schemeClr val="accent5">
        <a:tint val="55000"/>
      </a:schemeClr>
    </dgm:fillClrLst>
    <dgm:linClrLst meth="repeat">
      <a:schemeClr val="lt1"/>
    </dgm:linClrLst>
    <dgm:effectClrLst/>
    <dgm:txLinClrLst/>
    <dgm:txFillClrLst/>
    <dgm:txEffectClrLst/>
  </dgm:styleLbl>
  <dgm:styleLbl name="vennNode1">
    <dgm:fillClrLst meth="cycle">
      <a:schemeClr val="accent5">
        <a:shade val="80000"/>
        <a:alpha val="50000"/>
      </a:schemeClr>
      <a:schemeClr val="accent5">
        <a:tint val="50000"/>
        <a:alpha val="50000"/>
      </a:schemeClr>
    </dgm:fillClrLst>
    <dgm:linClrLst meth="repeat">
      <a:schemeClr val="lt1"/>
    </dgm:linClrLst>
    <dgm:effectClrLst/>
    <dgm:txLinClrLst/>
    <dgm:txFillClrLst/>
    <dgm:txEffectClrLst/>
  </dgm:styleLbl>
  <dgm:styleLbl name="node2">
    <dgm:fillClrLst>
      <a:schemeClr val="accent5">
        <a:shade val="80000"/>
      </a:schemeClr>
    </dgm:fillClrLst>
    <dgm:linClrLst meth="repeat">
      <a:schemeClr val="lt1"/>
    </dgm:linClrLst>
    <dgm:effectClrLst/>
    <dgm:txLinClrLst/>
    <dgm:txFillClrLst/>
    <dgm:txEffectClrLst/>
  </dgm:styleLbl>
  <dgm:styleLbl name="node3">
    <dgm:fillClrLst>
      <a:schemeClr val="accent5">
        <a:tint val="99000"/>
      </a:schemeClr>
    </dgm:fillClrLst>
    <dgm:linClrLst meth="repeat">
      <a:schemeClr val="lt1"/>
    </dgm:linClrLst>
    <dgm:effectClrLst/>
    <dgm:txLinClrLst/>
    <dgm:txFillClrLst/>
    <dgm:txEffectClrLst/>
  </dgm:styleLbl>
  <dgm:styleLbl name="node4">
    <dgm:fillClrLst>
      <a:schemeClr val="accent5">
        <a:tint val="70000"/>
      </a:schemeClr>
    </dgm:fillClrLst>
    <dgm:linClrLst meth="repeat">
      <a:schemeClr val="lt1"/>
    </dgm:linClrLst>
    <dgm:effectClrLst/>
    <dgm:txLinClrLst/>
    <dgm:txFillClrLst/>
    <dgm:txEffectClrLst/>
  </dgm:styleLbl>
  <dgm:styleLbl name="fgImgPlace1">
    <dgm:fillClrLst>
      <a:schemeClr val="accent5">
        <a:tint val="50000"/>
      </a:schemeClr>
      <a:schemeClr val="accent5">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5">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5">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5">
        <a:shade val="90000"/>
      </a:schemeClr>
      <a:schemeClr val="accent5">
        <a:tint val="50000"/>
      </a:schemeClr>
    </dgm:fillClrLst>
    <dgm:linClrLst meth="cycle">
      <a:schemeClr val="accent5">
        <a:shade val="90000"/>
      </a:schemeClr>
      <a:schemeClr val="accent5">
        <a:tint val="50000"/>
      </a:schemeClr>
    </dgm:linClrLst>
    <dgm:effectClrLst/>
    <dgm:txLinClrLst/>
    <dgm:txFillClrLst/>
    <dgm:txEffectClrLst/>
  </dgm:styleLbl>
  <dgm:styleLbl name="fgSibTrans2D1">
    <dgm:fillClrLst meth="cycle">
      <a:schemeClr val="accent5">
        <a:shade val="90000"/>
      </a:schemeClr>
      <a:schemeClr val="accent5">
        <a:tint val="50000"/>
      </a:schemeClr>
    </dgm:fillClrLst>
    <dgm:linClrLst meth="cycle">
      <a:schemeClr val="accent5">
        <a:shade val="90000"/>
      </a:schemeClr>
      <a:schemeClr val="accent5">
        <a:tint val="50000"/>
      </a:schemeClr>
    </dgm:linClrLst>
    <dgm:effectClrLst/>
    <dgm:txLinClrLst/>
    <dgm:txFillClrLst/>
    <dgm:txEffectClrLst/>
  </dgm:styleLbl>
  <dgm:styleLbl name="bgSibTrans2D1">
    <dgm:fillClrLst meth="cycle">
      <a:schemeClr val="accent5">
        <a:shade val="90000"/>
      </a:schemeClr>
      <a:schemeClr val="accent5">
        <a:tint val="50000"/>
      </a:schemeClr>
    </dgm:fillClrLst>
    <dgm:linClrLst meth="cycle">
      <a:schemeClr val="accent5">
        <a:shade val="90000"/>
      </a:schemeClr>
      <a:schemeClr val="accent5">
        <a:tint val="50000"/>
      </a:schemeClr>
    </dgm:linClrLst>
    <dgm:effectClrLst/>
    <dgm:txLinClrLst/>
    <dgm:txFillClrLst/>
    <dgm:txEffectClrLst/>
  </dgm:styleLbl>
  <dgm:styleLbl name="fgSibTrans2D1">
    <dgm:fillClrLst meth="cycle">
      <a:schemeClr val="accent5">
        <a:shade val="90000"/>
      </a:schemeClr>
      <a:schemeClr val="accent5">
        <a:tint val="50000"/>
      </a:schemeClr>
    </dgm:fillClrLst>
    <dgm:linClrLst meth="cycle">
      <a:schemeClr val="accent5">
        <a:shade val="90000"/>
      </a:schemeClr>
      <a:schemeClr val="accent5">
        <a:tint val="50000"/>
      </a:schemeClr>
    </dgm:linClrLst>
    <dgm:effectClrLst/>
    <dgm:txLinClrLst/>
    <dgm:txFillClrLst/>
    <dgm:txEffectClrLst/>
  </dgm:styleLbl>
  <dgm:styleLbl name="sibTrans1D1">
    <dgm:fillClrLst meth="cycle">
      <a:schemeClr val="accent5">
        <a:shade val="90000"/>
      </a:schemeClr>
      <a:schemeClr val="accent5">
        <a:tint val="50000"/>
      </a:schemeClr>
    </dgm:fillClrLst>
    <dgm:linClrLst meth="cycle">
      <a:schemeClr val="accent5">
        <a:shade val="90000"/>
      </a:schemeClr>
      <a:schemeClr val="accent5">
        <a:tint val="50000"/>
      </a:schemeClr>
    </dgm:linClrLst>
    <dgm:effectClrLst/>
    <dgm:txLinClrLst/>
    <dgm:txFillClrLst meth="repeat">
      <a:schemeClr val="tx1"/>
    </dgm:txFillClrLst>
    <dgm:txEffectClrLst/>
  </dgm:styleLbl>
  <dgm:styleLbl name="callout">
    <dgm:fillClrLst meth="repeat">
      <a:schemeClr val="accent5"/>
    </dgm:fillClrLst>
    <dgm:linClrLst meth="repeat">
      <a:schemeClr val="accent5"/>
    </dgm:linClrLst>
    <dgm:effectClrLst/>
    <dgm:txLinClrLst/>
    <dgm:txFillClrLst meth="repeat">
      <a:schemeClr val="tx1"/>
    </dgm:txFillClrLst>
    <dgm:txEffectClrLst/>
  </dgm:styleLbl>
  <dgm:styleLbl name="asst0">
    <dgm:fillClrLst meth="repeat">
      <a:schemeClr val="accent5">
        <a:shade val="80000"/>
      </a:schemeClr>
    </dgm:fillClrLst>
    <dgm:linClrLst meth="repeat">
      <a:schemeClr val="lt1"/>
    </dgm:linClrLst>
    <dgm:effectClrLst/>
    <dgm:txLinClrLst/>
    <dgm:txFillClrLst/>
    <dgm:txEffectClrLst/>
  </dgm:styleLbl>
  <dgm:styleLbl name="asst1">
    <dgm:fillClrLst meth="repeat">
      <a:schemeClr val="accent5">
        <a:shade val="80000"/>
      </a:schemeClr>
    </dgm:fillClrLst>
    <dgm:linClrLst meth="repeat">
      <a:schemeClr val="lt1"/>
    </dgm:linClrLst>
    <dgm:effectClrLst/>
    <dgm:txLinClrLst/>
    <dgm:txFillClrLst/>
    <dgm:txEffectClrLst/>
  </dgm:styleLbl>
  <dgm:styleLbl name="asst2">
    <dgm:fillClrLst>
      <a:schemeClr val="accent5">
        <a:tint val="90000"/>
      </a:schemeClr>
    </dgm:fillClrLst>
    <dgm:linClrLst meth="repeat">
      <a:schemeClr val="lt1"/>
    </dgm:linClrLst>
    <dgm:effectClrLst/>
    <dgm:txLinClrLst/>
    <dgm:txFillClrLst/>
    <dgm:txEffectClrLst/>
  </dgm:styleLbl>
  <dgm:styleLbl name="asst3">
    <dgm:fillClrLst>
      <a:schemeClr val="accent5">
        <a:tint val="70000"/>
      </a:schemeClr>
    </dgm:fillClrLst>
    <dgm:linClrLst meth="repeat">
      <a:schemeClr val="lt1"/>
    </dgm:linClrLst>
    <dgm:effectClrLst/>
    <dgm:txLinClrLst/>
    <dgm:txFillClrLst/>
    <dgm:txEffectClrLst/>
  </dgm:styleLbl>
  <dgm:styleLbl name="asst4">
    <dgm:fillClrLst>
      <a:schemeClr val="accent5">
        <a:tint val="50000"/>
      </a:schemeClr>
    </dgm:fillClrLst>
    <dgm:linClrLst meth="repeat">
      <a:schemeClr val="lt1"/>
    </dgm:linClrLst>
    <dgm:effectClrLst/>
    <dgm:txLinClrLst/>
    <dgm:txFillClrLst/>
    <dgm:txEffectClrLst/>
  </dgm:styleLbl>
  <dgm:styleLbl name="parChTrans2D1">
    <dgm:fillClrLst meth="repeat">
      <a:schemeClr val="accent5">
        <a:tint val="60000"/>
      </a:schemeClr>
    </dgm:fillClrLst>
    <dgm:linClrLst meth="repeat">
      <a:schemeClr val="accent5">
        <a:shade val="80000"/>
      </a:schemeClr>
    </dgm:linClrLst>
    <dgm:effectClrLst/>
    <dgm:txLinClrLst/>
    <dgm:txFillClrLst/>
    <dgm:txEffectClrLst/>
  </dgm:styleLbl>
  <dgm:styleLbl name="parChTrans2D2">
    <dgm:fillClrLst meth="repeat">
      <a:schemeClr val="accent5">
        <a:tint val="90000"/>
      </a:schemeClr>
    </dgm:fillClrLst>
    <dgm:linClrLst meth="repeat">
      <a:schemeClr val="accent5">
        <a:tint val="90000"/>
      </a:schemeClr>
    </dgm:linClrLst>
    <dgm:effectClrLst/>
    <dgm:txLinClrLst/>
    <dgm:txFillClrLst/>
    <dgm:txEffectClrLst/>
  </dgm:styleLbl>
  <dgm:styleLbl name="parChTrans2D3">
    <dgm:fillClrLst meth="repeat">
      <a:schemeClr val="accent5">
        <a:tint val="70000"/>
      </a:schemeClr>
    </dgm:fillClrLst>
    <dgm:linClrLst meth="repeat">
      <a:schemeClr val="accent5">
        <a:tint val="70000"/>
      </a:schemeClr>
    </dgm:linClrLst>
    <dgm:effectClrLst/>
    <dgm:txLinClrLst/>
    <dgm:txFillClrLst/>
    <dgm:txEffectClrLst/>
  </dgm:styleLbl>
  <dgm:styleLbl name="parChTrans2D4">
    <dgm:fillClrLst meth="repeat">
      <a:schemeClr val="accent5">
        <a:tint val="50000"/>
      </a:schemeClr>
    </dgm:fillClrLst>
    <dgm:linClrLst meth="repeat">
      <a:schemeClr val="accent5">
        <a:tint val="50000"/>
      </a:schemeClr>
    </dgm:linClrLst>
    <dgm:effectClrLst/>
    <dgm:txLinClrLst/>
    <dgm:txFillClrLst meth="repeat">
      <a:schemeClr val="dk1"/>
    </dgm:txFillClrLst>
    <dgm:txEffectClrLst/>
  </dgm:styleLbl>
  <dgm:styleLbl name="parChTrans1D1">
    <dgm:fillClrLst meth="repeat">
      <a:schemeClr val="accent5">
        <a:shade val="80000"/>
      </a:schemeClr>
    </dgm:fillClrLst>
    <dgm:linClrLst meth="repeat">
      <a:schemeClr val="accent5">
        <a:shade val="80000"/>
      </a:schemeClr>
    </dgm:linClrLst>
    <dgm:effectClrLst/>
    <dgm:txLinClrLst/>
    <dgm:txFillClrLst meth="repeat">
      <a:schemeClr val="tx1"/>
    </dgm:txFillClrLst>
    <dgm:txEffectClrLst/>
  </dgm:styleLbl>
  <dgm:styleLbl name="parChTrans1D2">
    <dgm:fillClrLst meth="repeat">
      <a:schemeClr val="accent5">
        <a:tint val="90000"/>
      </a:schemeClr>
    </dgm:fillClrLst>
    <dgm:linClrLst meth="repeat">
      <a:schemeClr val="accent5">
        <a:tint val="90000"/>
      </a:schemeClr>
    </dgm:linClrLst>
    <dgm:effectClrLst/>
    <dgm:txLinClrLst/>
    <dgm:txFillClrLst meth="repeat">
      <a:schemeClr val="tx1"/>
    </dgm:txFillClrLst>
    <dgm:txEffectClrLst/>
  </dgm:styleLbl>
  <dgm:styleLbl name="parChTrans1D3">
    <dgm:fillClrLst meth="repeat">
      <a:schemeClr val="accent5">
        <a:tint val="70000"/>
      </a:schemeClr>
    </dgm:fillClrLst>
    <dgm:linClrLst meth="repeat">
      <a:schemeClr val="accent5">
        <a:tint val="70000"/>
      </a:schemeClr>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5">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5">
        <a:shade val="50000"/>
      </a:schemeClr>
      <a:schemeClr val="accent5">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5">
        <a:shade val="50000"/>
      </a:schemeClr>
      <a:schemeClr val="accent5">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5">
        <a:shade val="50000"/>
      </a:schemeClr>
      <a:schemeClr val="accent5">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5">
        <a:shade val="50000"/>
      </a:schemeClr>
      <a:schemeClr val="accent5">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5">
        <a:shade val="50000"/>
      </a:schemeClr>
      <a:schemeClr val="accent5">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5"/>
    </dgm:linClrLst>
    <dgm:effectClrLst/>
    <dgm:txLinClrLst/>
    <dgm:txFillClrLst meth="repeat">
      <a:schemeClr val="dk1"/>
    </dgm:txFillClrLst>
    <dgm:txEffectClrLst/>
  </dgm:styleLbl>
  <dgm:styleLbl name="solidBgAcc1">
    <dgm:fillClrLst meth="repeat">
      <a:schemeClr val="lt1"/>
    </dgm:fillClrLst>
    <dgm:linClrLst meth="repeat">
      <a:schemeClr val="accent5"/>
    </dgm:linClrLst>
    <dgm:effectClrLst/>
    <dgm:txLinClrLst/>
    <dgm:txFillClrLst meth="repeat">
      <a:schemeClr val="dk1"/>
    </dgm:txFillClrLst>
    <dgm:txEffectClrLst/>
  </dgm:styleLbl>
  <dgm:styleLbl name="fgAccFollowNode1">
    <dgm:fillClrLst meth="repeat">
      <a:schemeClr val="accent5">
        <a:alpha val="90000"/>
        <a:tint val="55000"/>
      </a:schemeClr>
    </dgm:fillClrLst>
    <dgm:linClrLst meth="repeat">
      <a:schemeClr val="accent5">
        <a:alpha val="90000"/>
        <a:tint val="55000"/>
      </a:schemeClr>
    </dgm:linClrLst>
    <dgm:effectClrLst/>
    <dgm:txLinClrLst/>
    <dgm:txFillClrLst meth="repeat">
      <a:schemeClr val="dk1"/>
    </dgm:txFillClrLst>
    <dgm:txEffectClrLst/>
  </dgm:styleLbl>
  <dgm:styleLbl name="alignAccFollowNode1">
    <dgm:fillClrLst meth="repeat">
      <a:schemeClr val="accent5">
        <a:alpha val="90000"/>
        <a:tint val="55000"/>
      </a:schemeClr>
    </dgm:fillClrLst>
    <dgm:linClrLst meth="repeat">
      <a:schemeClr val="accent5">
        <a:alpha val="90000"/>
        <a:tint val="55000"/>
      </a:schemeClr>
    </dgm:linClrLst>
    <dgm:effectClrLst/>
    <dgm:txLinClrLst/>
    <dgm:txFillClrLst meth="repeat">
      <a:schemeClr val="dk1"/>
    </dgm:txFillClrLst>
    <dgm:txEffectClrLst/>
  </dgm:styleLbl>
  <dgm:styleLbl name="bgAccFollowNode1">
    <dgm:fillClrLst meth="repeat">
      <a:schemeClr val="accent5">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5">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5">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5">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5">
        <a:tint val="50000"/>
      </a:schemeClr>
    </dgm:linClrLst>
    <dgm:effectClrLst/>
    <dgm:txLinClrLst/>
    <dgm:txFillClrLst meth="repeat">
      <a:schemeClr val="dk1"/>
    </dgm:txFillClrLst>
    <dgm:txEffectClrLst/>
  </dgm:styleLbl>
  <dgm:styleLbl name="bgShp">
    <dgm:fillClrLst meth="repeat">
      <a:schemeClr val="accent5">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55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5_4">
  <dgm:title val=""/>
  <dgm:desc val=""/>
  <dgm:catLst>
    <dgm:cat type="accent5" pri="11400"/>
  </dgm:catLst>
  <dgm:styleLbl name="node0">
    <dgm:fillClrLst meth="cycle">
      <a:schemeClr val="accent5">
        <a:shade val="60000"/>
      </a:schemeClr>
    </dgm:fillClrLst>
    <dgm:linClrLst meth="repeat">
      <a:schemeClr val="lt1"/>
    </dgm:linClrLst>
    <dgm:effectClrLst/>
    <dgm:txLinClrLst/>
    <dgm:txFillClrLst/>
    <dgm:txEffectClrLst/>
  </dgm:styleLbl>
  <dgm:styleLbl name="node1">
    <dgm:fillClrLst meth="cycle">
      <a:schemeClr val="accent5">
        <a:shade val="50000"/>
      </a:schemeClr>
      <a:schemeClr val="accent5">
        <a:tint val="55000"/>
      </a:schemeClr>
    </dgm:fillClrLst>
    <dgm:linClrLst meth="repeat">
      <a:schemeClr val="lt1"/>
    </dgm:linClrLst>
    <dgm:effectClrLst/>
    <dgm:txLinClrLst/>
    <dgm:txFillClrLst/>
    <dgm:txEffectClrLst/>
  </dgm:styleLbl>
  <dgm:styleLbl name="alignNode1">
    <dgm:fillClrLst meth="cycle">
      <a:schemeClr val="accent5">
        <a:shade val="50000"/>
      </a:schemeClr>
      <a:schemeClr val="accent5">
        <a:tint val="55000"/>
      </a:schemeClr>
    </dgm:fillClrLst>
    <dgm:linClrLst meth="cycle">
      <a:schemeClr val="accent5">
        <a:shade val="50000"/>
      </a:schemeClr>
      <a:schemeClr val="accent5">
        <a:tint val="55000"/>
      </a:schemeClr>
    </dgm:linClrLst>
    <dgm:effectClrLst/>
    <dgm:txLinClrLst/>
    <dgm:txFillClrLst/>
    <dgm:txEffectClrLst/>
  </dgm:styleLbl>
  <dgm:styleLbl name="lnNode1">
    <dgm:fillClrLst meth="cycle">
      <a:schemeClr val="accent5">
        <a:shade val="50000"/>
      </a:schemeClr>
      <a:schemeClr val="accent5">
        <a:tint val="55000"/>
      </a:schemeClr>
    </dgm:fillClrLst>
    <dgm:linClrLst meth="repeat">
      <a:schemeClr val="lt1"/>
    </dgm:linClrLst>
    <dgm:effectClrLst/>
    <dgm:txLinClrLst/>
    <dgm:txFillClrLst/>
    <dgm:txEffectClrLst/>
  </dgm:styleLbl>
  <dgm:styleLbl name="vennNode1">
    <dgm:fillClrLst meth="cycle">
      <a:schemeClr val="accent5">
        <a:shade val="80000"/>
        <a:alpha val="50000"/>
      </a:schemeClr>
      <a:schemeClr val="accent5">
        <a:tint val="50000"/>
        <a:alpha val="50000"/>
      </a:schemeClr>
    </dgm:fillClrLst>
    <dgm:linClrLst meth="repeat">
      <a:schemeClr val="lt1"/>
    </dgm:linClrLst>
    <dgm:effectClrLst/>
    <dgm:txLinClrLst/>
    <dgm:txFillClrLst/>
    <dgm:txEffectClrLst/>
  </dgm:styleLbl>
  <dgm:styleLbl name="node2">
    <dgm:fillClrLst>
      <a:schemeClr val="accent5">
        <a:shade val="80000"/>
      </a:schemeClr>
    </dgm:fillClrLst>
    <dgm:linClrLst meth="repeat">
      <a:schemeClr val="lt1"/>
    </dgm:linClrLst>
    <dgm:effectClrLst/>
    <dgm:txLinClrLst/>
    <dgm:txFillClrLst/>
    <dgm:txEffectClrLst/>
  </dgm:styleLbl>
  <dgm:styleLbl name="node3">
    <dgm:fillClrLst>
      <a:schemeClr val="accent5">
        <a:tint val="99000"/>
      </a:schemeClr>
    </dgm:fillClrLst>
    <dgm:linClrLst meth="repeat">
      <a:schemeClr val="lt1"/>
    </dgm:linClrLst>
    <dgm:effectClrLst/>
    <dgm:txLinClrLst/>
    <dgm:txFillClrLst/>
    <dgm:txEffectClrLst/>
  </dgm:styleLbl>
  <dgm:styleLbl name="node4">
    <dgm:fillClrLst>
      <a:schemeClr val="accent5">
        <a:tint val="70000"/>
      </a:schemeClr>
    </dgm:fillClrLst>
    <dgm:linClrLst meth="repeat">
      <a:schemeClr val="lt1"/>
    </dgm:linClrLst>
    <dgm:effectClrLst/>
    <dgm:txLinClrLst/>
    <dgm:txFillClrLst/>
    <dgm:txEffectClrLst/>
  </dgm:styleLbl>
  <dgm:styleLbl name="fgImgPlace1">
    <dgm:fillClrLst>
      <a:schemeClr val="accent5">
        <a:tint val="50000"/>
      </a:schemeClr>
      <a:schemeClr val="accent5">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5">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5">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5">
        <a:shade val="90000"/>
      </a:schemeClr>
      <a:schemeClr val="accent5">
        <a:tint val="50000"/>
      </a:schemeClr>
    </dgm:fillClrLst>
    <dgm:linClrLst meth="cycle">
      <a:schemeClr val="accent5">
        <a:shade val="90000"/>
      </a:schemeClr>
      <a:schemeClr val="accent5">
        <a:tint val="50000"/>
      </a:schemeClr>
    </dgm:linClrLst>
    <dgm:effectClrLst/>
    <dgm:txLinClrLst/>
    <dgm:txFillClrLst/>
    <dgm:txEffectClrLst/>
  </dgm:styleLbl>
  <dgm:styleLbl name="fgSibTrans2D1">
    <dgm:fillClrLst meth="cycle">
      <a:schemeClr val="accent5">
        <a:shade val="90000"/>
      </a:schemeClr>
      <a:schemeClr val="accent5">
        <a:tint val="50000"/>
      </a:schemeClr>
    </dgm:fillClrLst>
    <dgm:linClrLst meth="cycle">
      <a:schemeClr val="accent5">
        <a:shade val="90000"/>
      </a:schemeClr>
      <a:schemeClr val="accent5">
        <a:tint val="50000"/>
      </a:schemeClr>
    </dgm:linClrLst>
    <dgm:effectClrLst/>
    <dgm:txLinClrLst/>
    <dgm:txFillClrLst/>
    <dgm:txEffectClrLst/>
  </dgm:styleLbl>
  <dgm:styleLbl name="bgSibTrans2D1">
    <dgm:fillClrLst meth="cycle">
      <a:schemeClr val="accent5">
        <a:shade val="90000"/>
      </a:schemeClr>
      <a:schemeClr val="accent5">
        <a:tint val="50000"/>
      </a:schemeClr>
    </dgm:fillClrLst>
    <dgm:linClrLst meth="cycle">
      <a:schemeClr val="accent5">
        <a:shade val="90000"/>
      </a:schemeClr>
      <a:schemeClr val="accent5">
        <a:tint val="50000"/>
      </a:schemeClr>
    </dgm:linClrLst>
    <dgm:effectClrLst/>
    <dgm:txLinClrLst/>
    <dgm:txFillClrLst/>
    <dgm:txEffectClrLst/>
  </dgm:styleLbl>
  <dgm:styleLbl name="fgSibTrans2D1">
    <dgm:fillClrLst meth="cycle">
      <a:schemeClr val="accent5">
        <a:shade val="90000"/>
      </a:schemeClr>
      <a:schemeClr val="accent5">
        <a:tint val="50000"/>
      </a:schemeClr>
    </dgm:fillClrLst>
    <dgm:linClrLst meth="cycle">
      <a:schemeClr val="accent5">
        <a:shade val="90000"/>
      </a:schemeClr>
      <a:schemeClr val="accent5">
        <a:tint val="50000"/>
      </a:schemeClr>
    </dgm:linClrLst>
    <dgm:effectClrLst/>
    <dgm:txLinClrLst/>
    <dgm:txFillClrLst/>
    <dgm:txEffectClrLst/>
  </dgm:styleLbl>
  <dgm:styleLbl name="sibTrans1D1">
    <dgm:fillClrLst meth="cycle">
      <a:schemeClr val="accent5">
        <a:shade val="90000"/>
      </a:schemeClr>
      <a:schemeClr val="accent5">
        <a:tint val="50000"/>
      </a:schemeClr>
    </dgm:fillClrLst>
    <dgm:linClrLst meth="cycle">
      <a:schemeClr val="accent5">
        <a:shade val="90000"/>
      </a:schemeClr>
      <a:schemeClr val="accent5">
        <a:tint val="50000"/>
      </a:schemeClr>
    </dgm:linClrLst>
    <dgm:effectClrLst/>
    <dgm:txLinClrLst/>
    <dgm:txFillClrLst meth="repeat">
      <a:schemeClr val="tx1"/>
    </dgm:txFillClrLst>
    <dgm:txEffectClrLst/>
  </dgm:styleLbl>
  <dgm:styleLbl name="callout">
    <dgm:fillClrLst meth="repeat">
      <a:schemeClr val="accent5"/>
    </dgm:fillClrLst>
    <dgm:linClrLst meth="repeat">
      <a:schemeClr val="accent5"/>
    </dgm:linClrLst>
    <dgm:effectClrLst/>
    <dgm:txLinClrLst/>
    <dgm:txFillClrLst meth="repeat">
      <a:schemeClr val="tx1"/>
    </dgm:txFillClrLst>
    <dgm:txEffectClrLst/>
  </dgm:styleLbl>
  <dgm:styleLbl name="asst0">
    <dgm:fillClrLst meth="repeat">
      <a:schemeClr val="accent5">
        <a:shade val="80000"/>
      </a:schemeClr>
    </dgm:fillClrLst>
    <dgm:linClrLst meth="repeat">
      <a:schemeClr val="lt1"/>
    </dgm:linClrLst>
    <dgm:effectClrLst/>
    <dgm:txLinClrLst/>
    <dgm:txFillClrLst/>
    <dgm:txEffectClrLst/>
  </dgm:styleLbl>
  <dgm:styleLbl name="asst1">
    <dgm:fillClrLst meth="repeat">
      <a:schemeClr val="accent5">
        <a:shade val="80000"/>
      </a:schemeClr>
    </dgm:fillClrLst>
    <dgm:linClrLst meth="repeat">
      <a:schemeClr val="lt1"/>
    </dgm:linClrLst>
    <dgm:effectClrLst/>
    <dgm:txLinClrLst/>
    <dgm:txFillClrLst/>
    <dgm:txEffectClrLst/>
  </dgm:styleLbl>
  <dgm:styleLbl name="asst2">
    <dgm:fillClrLst>
      <a:schemeClr val="accent5">
        <a:tint val="90000"/>
      </a:schemeClr>
    </dgm:fillClrLst>
    <dgm:linClrLst meth="repeat">
      <a:schemeClr val="lt1"/>
    </dgm:linClrLst>
    <dgm:effectClrLst/>
    <dgm:txLinClrLst/>
    <dgm:txFillClrLst/>
    <dgm:txEffectClrLst/>
  </dgm:styleLbl>
  <dgm:styleLbl name="asst3">
    <dgm:fillClrLst>
      <a:schemeClr val="accent5">
        <a:tint val="70000"/>
      </a:schemeClr>
    </dgm:fillClrLst>
    <dgm:linClrLst meth="repeat">
      <a:schemeClr val="lt1"/>
    </dgm:linClrLst>
    <dgm:effectClrLst/>
    <dgm:txLinClrLst/>
    <dgm:txFillClrLst/>
    <dgm:txEffectClrLst/>
  </dgm:styleLbl>
  <dgm:styleLbl name="asst4">
    <dgm:fillClrLst>
      <a:schemeClr val="accent5">
        <a:tint val="50000"/>
      </a:schemeClr>
    </dgm:fillClrLst>
    <dgm:linClrLst meth="repeat">
      <a:schemeClr val="lt1"/>
    </dgm:linClrLst>
    <dgm:effectClrLst/>
    <dgm:txLinClrLst/>
    <dgm:txFillClrLst/>
    <dgm:txEffectClrLst/>
  </dgm:styleLbl>
  <dgm:styleLbl name="parChTrans2D1">
    <dgm:fillClrLst meth="repeat">
      <a:schemeClr val="accent5">
        <a:tint val="60000"/>
      </a:schemeClr>
    </dgm:fillClrLst>
    <dgm:linClrLst meth="repeat">
      <a:schemeClr val="accent5">
        <a:shade val="80000"/>
      </a:schemeClr>
    </dgm:linClrLst>
    <dgm:effectClrLst/>
    <dgm:txLinClrLst/>
    <dgm:txFillClrLst/>
    <dgm:txEffectClrLst/>
  </dgm:styleLbl>
  <dgm:styleLbl name="parChTrans2D2">
    <dgm:fillClrLst meth="repeat">
      <a:schemeClr val="accent5">
        <a:tint val="90000"/>
      </a:schemeClr>
    </dgm:fillClrLst>
    <dgm:linClrLst meth="repeat">
      <a:schemeClr val="accent5">
        <a:tint val="90000"/>
      </a:schemeClr>
    </dgm:linClrLst>
    <dgm:effectClrLst/>
    <dgm:txLinClrLst/>
    <dgm:txFillClrLst/>
    <dgm:txEffectClrLst/>
  </dgm:styleLbl>
  <dgm:styleLbl name="parChTrans2D3">
    <dgm:fillClrLst meth="repeat">
      <a:schemeClr val="accent5">
        <a:tint val="70000"/>
      </a:schemeClr>
    </dgm:fillClrLst>
    <dgm:linClrLst meth="repeat">
      <a:schemeClr val="accent5">
        <a:tint val="70000"/>
      </a:schemeClr>
    </dgm:linClrLst>
    <dgm:effectClrLst/>
    <dgm:txLinClrLst/>
    <dgm:txFillClrLst/>
    <dgm:txEffectClrLst/>
  </dgm:styleLbl>
  <dgm:styleLbl name="parChTrans2D4">
    <dgm:fillClrLst meth="repeat">
      <a:schemeClr val="accent5">
        <a:tint val="50000"/>
      </a:schemeClr>
    </dgm:fillClrLst>
    <dgm:linClrLst meth="repeat">
      <a:schemeClr val="accent5">
        <a:tint val="50000"/>
      </a:schemeClr>
    </dgm:linClrLst>
    <dgm:effectClrLst/>
    <dgm:txLinClrLst/>
    <dgm:txFillClrLst meth="repeat">
      <a:schemeClr val="dk1"/>
    </dgm:txFillClrLst>
    <dgm:txEffectClrLst/>
  </dgm:styleLbl>
  <dgm:styleLbl name="parChTrans1D1">
    <dgm:fillClrLst meth="repeat">
      <a:schemeClr val="accent5">
        <a:shade val="80000"/>
      </a:schemeClr>
    </dgm:fillClrLst>
    <dgm:linClrLst meth="repeat">
      <a:schemeClr val="accent5">
        <a:shade val="80000"/>
      </a:schemeClr>
    </dgm:linClrLst>
    <dgm:effectClrLst/>
    <dgm:txLinClrLst/>
    <dgm:txFillClrLst meth="repeat">
      <a:schemeClr val="tx1"/>
    </dgm:txFillClrLst>
    <dgm:txEffectClrLst/>
  </dgm:styleLbl>
  <dgm:styleLbl name="parChTrans1D2">
    <dgm:fillClrLst meth="repeat">
      <a:schemeClr val="accent5">
        <a:tint val="90000"/>
      </a:schemeClr>
    </dgm:fillClrLst>
    <dgm:linClrLst meth="repeat">
      <a:schemeClr val="accent5">
        <a:tint val="90000"/>
      </a:schemeClr>
    </dgm:linClrLst>
    <dgm:effectClrLst/>
    <dgm:txLinClrLst/>
    <dgm:txFillClrLst meth="repeat">
      <a:schemeClr val="tx1"/>
    </dgm:txFillClrLst>
    <dgm:txEffectClrLst/>
  </dgm:styleLbl>
  <dgm:styleLbl name="parChTrans1D3">
    <dgm:fillClrLst meth="repeat">
      <a:schemeClr val="accent5">
        <a:tint val="70000"/>
      </a:schemeClr>
    </dgm:fillClrLst>
    <dgm:linClrLst meth="repeat">
      <a:schemeClr val="accent5">
        <a:tint val="70000"/>
      </a:schemeClr>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5">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5">
        <a:shade val="50000"/>
      </a:schemeClr>
      <a:schemeClr val="accent5">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5">
        <a:shade val="50000"/>
      </a:schemeClr>
      <a:schemeClr val="accent5">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5">
        <a:shade val="50000"/>
      </a:schemeClr>
      <a:schemeClr val="accent5">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5">
        <a:shade val="50000"/>
      </a:schemeClr>
      <a:schemeClr val="accent5">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5">
        <a:shade val="50000"/>
      </a:schemeClr>
      <a:schemeClr val="accent5">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5"/>
    </dgm:linClrLst>
    <dgm:effectClrLst/>
    <dgm:txLinClrLst/>
    <dgm:txFillClrLst meth="repeat">
      <a:schemeClr val="dk1"/>
    </dgm:txFillClrLst>
    <dgm:txEffectClrLst/>
  </dgm:styleLbl>
  <dgm:styleLbl name="solidBgAcc1">
    <dgm:fillClrLst meth="repeat">
      <a:schemeClr val="lt1"/>
    </dgm:fillClrLst>
    <dgm:linClrLst meth="repeat">
      <a:schemeClr val="accent5"/>
    </dgm:linClrLst>
    <dgm:effectClrLst/>
    <dgm:txLinClrLst/>
    <dgm:txFillClrLst meth="repeat">
      <a:schemeClr val="dk1"/>
    </dgm:txFillClrLst>
    <dgm:txEffectClrLst/>
  </dgm:styleLbl>
  <dgm:styleLbl name="fgAccFollowNode1">
    <dgm:fillClrLst meth="repeat">
      <a:schemeClr val="accent5">
        <a:alpha val="90000"/>
        <a:tint val="55000"/>
      </a:schemeClr>
    </dgm:fillClrLst>
    <dgm:linClrLst meth="repeat">
      <a:schemeClr val="accent5">
        <a:alpha val="90000"/>
        <a:tint val="55000"/>
      </a:schemeClr>
    </dgm:linClrLst>
    <dgm:effectClrLst/>
    <dgm:txLinClrLst/>
    <dgm:txFillClrLst meth="repeat">
      <a:schemeClr val="dk1"/>
    </dgm:txFillClrLst>
    <dgm:txEffectClrLst/>
  </dgm:styleLbl>
  <dgm:styleLbl name="alignAccFollowNode1">
    <dgm:fillClrLst meth="repeat">
      <a:schemeClr val="accent5">
        <a:alpha val="90000"/>
        <a:tint val="55000"/>
      </a:schemeClr>
    </dgm:fillClrLst>
    <dgm:linClrLst meth="repeat">
      <a:schemeClr val="accent5">
        <a:alpha val="90000"/>
        <a:tint val="55000"/>
      </a:schemeClr>
    </dgm:linClrLst>
    <dgm:effectClrLst/>
    <dgm:txLinClrLst/>
    <dgm:txFillClrLst meth="repeat">
      <a:schemeClr val="dk1"/>
    </dgm:txFillClrLst>
    <dgm:txEffectClrLst/>
  </dgm:styleLbl>
  <dgm:styleLbl name="bgAccFollowNode1">
    <dgm:fillClrLst meth="repeat">
      <a:schemeClr val="accent5">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5">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5">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5">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5">
        <a:tint val="50000"/>
      </a:schemeClr>
    </dgm:linClrLst>
    <dgm:effectClrLst/>
    <dgm:txLinClrLst/>
    <dgm:txFillClrLst meth="repeat">
      <a:schemeClr val="dk1"/>
    </dgm:txFillClrLst>
    <dgm:txEffectClrLst/>
  </dgm:styleLbl>
  <dgm:styleLbl name="bgShp">
    <dgm:fillClrLst meth="repeat">
      <a:schemeClr val="accent5">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55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5_4">
  <dgm:title val=""/>
  <dgm:desc val=""/>
  <dgm:catLst>
    <dgm:cat type="accent5" pri="11400"/>
  </dgm:catLst>
  <dgm:styleLbl name="node0">
    <dgm:fillClrLst meth="cycle">
      <a:schemeClr val="accent5">
        <a:shade val="60000"/>
      </a:schemeClr>
    </dgm:fillClrLst>
    <dgm:linClrLst meth="repeat">
      <a:schemeClr val="lt1"/>
    </dgm:linClrLst>
    <dgm:effectClrLst/>
    <dgm:txLinClrLst/>
    <dgm:txFillClrLst/>
    <dgm:txEffectClrLst/>
  </dgm:styleLbl>
  <dgm:styleLbl name="node1">
    <dgm:fillClrLst meth="cycle">
      <a:schemeClr val="accent5">
        <a:shade val="50000"/>
      </a:schemeClr>
      <a:schemeClr val="accent5">
        <a:tint val="55000"/>
      </a:schemeClr>
    </dgm:fillClrLst>
    <dgm:linClrLst meth="repeat">
      <a:schemeClr val="lt1"/>
    </dgm:linClrLst>
    <dgm:effectClrLst/>
    <dgm:txLinClrLst/>
    <dgm:txFillClrLst/>
    <dgm:txEffectClrLst/>
  </dgm:styleLbl>
  <dgm:styleLbl name="alignNode1">
    <dgm:fillClrLst meth="cycle">
      <a:schemeClr val="accent5">
        <a:shade val="50000"/>
      </a:schemeClr>
      <a:schemeClr val="accent5">
        <a:tint val="55000"/>
      </a:schemeClr>
    </dgm:fillClrLst>
    <dgm:linClrLst meth="cycle">
      <a:schemeClr val="accent5">
        <a:shade val="50000"/>
      </a:schemeClr>
      <a:schemeClr val="accent5">
        <a:tint val="55000"/>
      </a:schemeClr>
    </dgm:linClrLst>
    <dgm:effectClrLst/>
    <dgm:txLinClrLst/>
    <dgm:txFillClrLst/>
    <dgm:txEffectClrLst/>
  </dgm:styleLbl>
  <dgm:styleLbl name="lnNode1">
    <dgm:fillClrLst meth="cycle">
      <a:schemeClr val="accent5">
        <a:shade val="50000"/>
      </a:schemeClr>
      <a:schemeClr val="accent5">
        <a:tint val="55000"/>
      </a:schemeClr>
    </dgm:fillClrLst>
    <dgm:linClrLst meth="repeat">
      <a:schemeClr val="lt1"/>
    </dgm:linClrLst>
    <dgm:effectClrLst/>
    <dgm:txLinClrLst/>
    <dgm:txFillClrLst/>
    <dgm:txEffectClrLst/>
  </dgm:styleLbl>
  <dgm:styleLbl name="vennNode1">
    <dgm:fillClrLst meth="cycle">
      <a:schemeClr val="accent5">
        <a:shade val="80000"/>
        <a:alpha val="50000"/>
      </a:schemeClr>
      <a:schemeClr val="accent5">
        <a:tint val="50000"/>
        <a:alpha val="50000"/>
      </a:schemeClr>
    </dgm:fillClrLst>
    <dgm:linClrLst meth="repeat">
      <a:schemeClr val="lt1"/>
    </dgm:linClrLst>
    <dgm:effectClrLst/>
    <dgm:txLinClrLst/>
    <dgm:txFillClrLst/>
    <dgm:txEffectClrLst/>
  </dgm:styleLbl>
  <dgm:styleLbl name="node2">
    <dgm:fillClrLst>
      <a:schemeClr val="accent5">
        <a:shade val="80000"/>
      </a:schemeClr>
    </dgm:fillClrLst>
    <dgm:linClrLst meth="repeat">
      <a:schemeClr val="lt1"/>
    </dgm:linClrLst>
    <dgm:effectClrLst/>
    <dgm:txLinClrLst/>
    <dgm:txFillClrLst/>
    <dgm:txEffectClrLst/>
  </dgm:styleLbl>
  <dgm:styleLbl name="node3">
    <dgm:fillClrLst>
      <a:schemeClr val="accent5">
        <a:tint val="99000"/>
      </a:schemeClr>
    </dgm:fillClrLst>
    <dgm:linClrLst meth="repeat">
      <a:schemeClr val="lt1"/>
    </dgm:linClrLst>
    <dgm:effectClrLst/>
    <dgm:txLinClrLst/>
    <dgm:txFillClrLst/>
    <dgm:txEffectClrLst/>
  </dgm:styleLbl>
  <dgm:styleLbl name="node4">
    <dgm:fillClrLst>
      <a:schemeClr val="accent5">
        <a:tint val="70000"/>
      </a:schemeClr>
    </dgm:fillClrLst>
    <dgm:linClrLst meth="repeat">
      <a:schemeClr val="lt1"/>
    </dgm:linClrLst>
    <dgm:effectClrLst/>
    <dgm:txLinClrLst/>
    <dgm:txFillClrLst/>
    <dgm:txEffectClrLst/>
  </dgm:styleLbl>
  <dgm:styleLbl name="fgImgPlace1">
    <dgm:fillClrLst>
      <a:schemeClr val="accent5">
        <a:tint val="50000"/>
      </a:schemeClr>
      <a:schemeClr val="accent5">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5">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5">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5">
        <a:shade val="90000"/>
      </a:schemeClr>
      <a:schemeClr val="accent5">
        <a:tint val="50000"/>
      </a:schemeClr>
    </dgm:fillClrLst>
    <dgm:linClrLst meth="cycle">
      <a:schemeClr val="accent5">
        <a:shade val="90000"/>
      </a:schemeClr>
      <a:schemeClr val="accent5">
        <a:tint val="50000"/>
      </a:schemeClr>
    </dgm:linClrLst>
    <dgm:effectClrLst/>
    <dgm:txLinClrLst/>
    <dgm:txFillClrLst/>
    <dgm:txEffectClrLst/>
  </dgm:styleLbl>
  <dgm:styleLbl name="fgSibTrans2D1">
    <dgm:fillClrLst meth="cycle">
      <a:schemeClr val="accent5">
        <a:shade val="90000"/>
      </a:schemeClr>
      <a:schemeClr val="accent5">
        <a:tint val="50000"/>
      </a:schemeClr>
    </dgm:fillClrLst>
    <dgm:linClrLst meth="cycle">
      <a:schemeClr val="accent5">
        <a:shade val="90000"/>
      </a:schemeClr>
      <a:schemeClr val="accent5">
        <a:tint val="50000"/>
      </a:schemeClr>
    </dgm:linClrLst>
    <dgm:effectClrLst/>
    <dgm:txLinClrLst/>
    <dgm:txFillClrLst/>
    <dgm:txEffectClrLst/>
  </dgm:styleLbl>
  <dgm:styleLbl name="bgSibTrans2D1">
    <dgm:fillClrLst meth="cycle">
      <a:schemeClr val="accent5">
        <a:shade val="90000"/>
      </a:schemeClr>
      <a:schemeClr val="accent5">
        <a:tint val="50000"/>
      </a:schemeClr>
    </dgm:fillClrLst>
    <dgm:linClrLst meth="cycle">
      <a:schemeClr val="accent5">
        <a:shade val="90000"/>
      </a:schemeClr>
      <a:schemeClr val="accent5">
        <a:tint val="50000"/>
      </a:schemeClr>
    </dgm:linClrLst>
    <dgm:effectClrLst/>
    <dgm:txLinClrLst/>
    <dgm:txFillClrLst/>
    <dgm:txEffectClrLst/>
  </dgm:styleLbl>
  <dgm:styleLbl name="fgSibTrans2D1">
    <dgm:fillClrLst meth="cycle">
      <a:schemeClr val="accent5">
        <a:shade val="90000"/>
      </a:schemeClr>
      <a:schemeClr val="accent5">
        <a:tint val="50000"/>
      </a:schemeClr>
    </dgm:fillClrLst>
    <dgm:linClrLst meth="cycle">
      <a:schemeClr val="accent5">
        <a:shade val="90000"/>
      </a:schemeClr>
      <a:schemeClr val="accent5">
        <a:tint val="50000"/>
      </a:schemeClr>
    </dgm:linClrLst>
    <dgm:effectClrLst/>
    <dgm:txLinClrLst/>
    <dgm:txFillClrLst/>
    <dgm:txEffectClrLst/>
  </dgm:styleLbl>
  <dgm:styleLbl name="sibTrans1D1">
    <dgm:fillClrLst meth="cycle">
      <a:schemeClr val="accent5">
        <a:shade val="90000"/>
      </a:schemeClr>
      <a:schemeClr val="accent5">
        <a:tint val="50000"/>
      </a:schemeClr>
    </dgm:fillClrLst>
    <dgm:linClrLst meth="cycle">
      <a:schemeClr val="accent5">
        <a:shade val="90000"/>
      </a:schemeClr>
      <a:schemeClr val="accent5">
        <a:tint val="50000"/>
      </a:schemeClr>
    </dgm:linClrLst>
    <dgm:effectClrLst/>
    <dgm:txLinClrLst/>
    <dgm:txFillClrLst meth="repeat">
      <a:schemeClr val="tx1"/>
    </dgm:txFillClrLst>
    <dgm:txEffectClrLst/>
  </dgm:styleLbl>
  <dgm:styleLbl name="callout">
    <dgm:fillClrLst meth="repeat">
      <a:schemeClr val="accent5"/>
    </dgm:fillClrLst>
    <dgm:linClrLst meth="repeat">
      <a:schemeClr val="accent5"/>
    </dgm:linClrLst>
    <dgm:effectClrLst/>
    <dgm:txLinClrLst/>
    <dgm:txFillClrLst meth="repeat">
      <a:schemeClr val="tx1"/>
    </dgm:txFillClrLst>
    <dgm:txEffectClrLst/>
  </dgm:styleLbl>
  <dgm:styleLbl name="asst0">
    <dgm:fillClrLst meth="repeat">
      <a:schemeClr val="accent5">
        <a:shade val="80000"/>
      </a:schemeClr>
    </dgm:fillClrLst>
    <dgm:linClrLst meth="repeat">
      <a:schemeClr val="lt1"/>
    </dgm:linClrLst>
    <dgm:effectClrLst/>
    <dgm:txLinClrLst/>
    <dgm:txFillClrLst/>
    <dgm:txEffectClrLst/>
  </dgm:styleLbl>
  <dgm:styleLbl name="asst1">
    <dgm:fillClrLst meth="repeat">
      <a:schemeClr val="accent5">
        <a:shade val="80000"/>
      </a:schemeClr>
    </dgm:fillClrLst>
    <dgm:linClrLst meth="repeat">
      <a:schemeClr val="lt1"/>
    </dgm:linClrLst>
    <dgm:effectClrLst/>
    <dgm:txLinClrLst/>
    <dgm:txFillClrLst/>
    <dgm:txEffectClrLst/>
  </dgm:styleLbl>
  <dgm:styleLbl name="asst2">
    <dgm:fillClrLst>
      <a:schemeClr val="accent5">
        <a:tint val="90000"/>
      </a:schemeClr>
    </dgm:fillClrLst>
    <dgm:linClrLst meth="repeat">
      <a:schemeClr val="lt1"/>
    </dgm:linClrLst>
    <dgm:effectClrLst/>
    <dgm:txLinClrLst/>
    <dgm:txFillClrLst/>
    <dgm:txEffectClrLst/>
  </dgm:styleLbl>
  <dgm:styleLbl name="asst3">
    <dgm:fillClrLst>
      <a:schemeClr val="accent5">
        <a:tint val="70000"/>
      </a:schemeClr>
    </dgm:fillClrLst>
    <dgm:linClrLst meth="repeat">
      <a:schemeClr val="lt1"/>
    </dgm:linClrLst>
    <dgm:effectClrLst/>
    <dgm:txLinClrLst/>
    <dgm:txFillClrLst/>
    <dgm:txEffectClrLst/>
  </dgm:styleLbl>
  <dgm:styleLbl name="asst4">
    <dgm:fillClrLst>
      <a:schemeClr val="accent5">
        <a:tint val="50000"/>
      </a:schemeClr>
    </dgm:fillClrLst>
    <dgm:linClrLst meth="repeat">
      <a:schemeClr val="lt1"/>
    </dgm:linClrLst>
    <dgm:effectClrLst/>
    <dgm:txLinClrLst/>
    <dgm:txFillClrLst/>
    <dgm:txEffectClrLst/>
  </dgm:styleLbl>
  <dgm:styleLbl name="parChTrans2D1">
    <dgm:fillClrLst meth="repeat">
      <a:schemeClr val="accent5">
        <a:tint val="60000"/>
      </a:schemeClr>
    </dgm:fillClrLst>
    <dgm:linClrLst meth="repeat">
      <a:schemeClr val="accent5">
        <a:shade val="80000"/>
      </a:schemeClr>
    </dgm:linClrLst>
    <dgm:effectClrLst/>
    <dgm:txLinClrLst/>
    <dgm:txFillClrLst/>
    <dgm:txEffectClrLst/>
  </dgm:styleLbl>
  <dgm:styleLbl name="parChTrans2D2">
    <dgm:fillClrLst meth="repeat">
      <a:schemeClr val="accent5">
        <a:tint val="90000"/>
      </a:schemeClr>
    </dgm:fillClrLst>
    <dgm:linClrLst meth="repeat">
      <a:schemeClr val="accent5">
        <a:tint val="90000"/>
      </a:schemeClr>
    </dgm:linClrLst>
    <dgm:effectClrLst/>
    <dgm:txLinClrLst/>
    <dgm:txFillClrLst/>
    <dgm:txEffectClrLst/>
  </dgm:styleLbl>
  <dgm:styleLbl name="parChTrans2D3">
    <dgm:fillClrLst meth="repeat">
      <a:schemeClr val="accent5">
        <a:tint val="70000"/>
      </a:schemeClr>
    </dgm:fillClrLst>
    <dgm:linClrLst meth="repeat">
      <a:schemeClr val="accent5">
        <a:tint val="70000"/>
      </a:schemeClr>
    </dgm:linClrLst>
    <dgm:effectClrLst/>
    <dgm:txLinClrLst/>
    <dgm:txFillClrLst/>
    <dgm:txEffectClrLst/>
  </dgm:styleLbl>
  <dgm:styleLbl name="parChTrans2D4">
    <dgm:fillClrLst meth="repeat">
      <a:schemeClr val="accent5">
        <a:tint val="50000"/>
      </a:schemeClr>
    </dgm:fillClrLst>
    <dgm:linClrLst meth="repeat">
      <a:schemeClr val="accent5">
        <a:tint val="50000"/>
      </a:schemeClr>
    </dgm:linClrLst>
    <dgm:effectClrLst/>
    <dgm:txLinClrLst/>
    <dgm:txFillClrLst meth="repeat">
      <a:schemeClr val="dk1"/>
    </dgm:txFillClrLst>
    <dgm:txEffectClrLst/>
  </dgm:styleLbl>
  <dgm:styleLbl name="parChTrans1D1">
    <dgm:fillClrLst meth="repeat">
      <a:schemeClr val="accent5">
        <a:shade val="80000"/>
      </a:schemeClr>
    </dgm:fillClrLst>
    <dgm:linClrLst meth="repeat">
      <a:schemeClr val="accent5">
        <a:shade val="80000"/>
      </a:schemeClr>
    </dgm:linClrLst>
    <dgm:effectClrLst/>
    <dgm:txLinClrLst/>
    <dgm:txFillClrLst meth="repeat">
      <a:schemeClr val="tx1"/>
    </dgm:txFillClrLst>
    <dgm:txEffectClrLst/>
  </dgm:styleLbl>
  <dgm:styleLbl name="parChTrans1D2">
    <dgm:fillClrLst meth="repeat">
      <a:schemeClr val="accent5">
        <a:tint val="90000"/>
      </a:schemeClr>
    </dgm:fillClrLst>
    <dgm:linClrLst meth="repeat">
      <a:schemeClr val="accent5">
        <a:tint val="90000"/>
      </a:schemeClr>
    </dgm:linClrLst>
    <dgm:effectClrLst/>
    <dgm:txLinClrLst/>
    <dgm:txFillClrLst meth="repeat">
      <a:schemeClr val="tx1"/>
    </dgm:txFillClrLst>
    <dgm:txEffectClrLst/>
  </dgm:styleLbl>
  <dgm:styleLbl name="parChTrans1D3">
    <dgm:fillClrLst meth="repeat">
      <a:schemeClr val="accent5">
        <a:tint val="70000"/>
      </a:schemeClr>
    </dgm:fillClrLst>
    <dgm:linClrLst meth="repeat">
      <a:schemeClr val="accent5">
        <a:tint val="70000"/>
      </a:schemeClr>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5">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5">
        <a:shade val="50000"/>
      </a:schemeClr>
      <a:schemeClr val="accent5">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5">
        <a:shade val="50000"/>
      </a:schemeClr>
      <a:schemeClr val="accent5">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5">
        <a:shade val="50000"/>
      </a:schemeClr>
      <a:schemeClr val="accent5">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5">
        <a:shade val="50000"/>
      </a:schemeClr>
      <a:schemeClr val="accent5">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5">
        <a:shade val="50000"/>
      </a:schemeClr>
      <a:schemeClr val="accent5">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5"/>
    </dgm:linClrLst>
    <dgm:effectClrLst/>
    <dgm:txLinClrLst/>
    <dgm:txFillClrLst meth="repeat">
      <a:schemeClr val="dk1"/>
    </dgm:txFillClrLst>
    <dgm:txEffectClrLst/>
  </dgm:styleLbl>
  <dgm:styleLbl name="solidBgAcc1">
    <dgm:fillClrLst meth="repeat">
      <a:schemeClr val="lt1"/>
    </dgm:fillClrLst>
    <dgm:linClrLst meth="repeat">
      <a:schemeClr val="accent5"/>
    </dgm:linClrLst>
    <dgm:effectClrLst/>
    <dgm:txLinClrLst/>
    <dgm:txFillClrLst meth="repeat">
      <a:schemeClr val="dk1"/>
    </dgm:txFillClrLst>
    <dgm:txEffectClrLst/>
  </dgm:styleLbl>
  <dgm:styleLbl name="fgAccFollowNode1">
    <dgm:fillClrLst meth="repeat">
      <a:schemeClr val="accent5">
        <a:alpha val="90000"/>
        <a:tint val="55000"/>
      </a:schemeClr>
    </dgm:fillClrLst>
    <dgm:linClrLst meth="repeat">
      <a:schemeClr val="accent5">
        <a:alpha val="90000"/>
        <a:tint val="55000"/>
      </a:schemeClr>
    </dgm:linClrLst>
    <dgm:effectClrLst/>
    <dgm:txLinClrLst/>
    <dgm:txFillClrLst meth="repeat">
      <a:schemeClr val="dk1"/>
    </dgm:txFillClrLst>
    <dgm:txEffectClrLst/>
  </dgm:styleLbl>
  <dgm:styleLbl name="alignAccFollowNode1">
    <dgm:fillClrLst meth="repeat">
      <a:schemeClr val="accent5">
        <a:alpha val="90000"/>
        <a:tint val="55000"/>
      </a:schemeClr>
    </dgm:fillClrLst>
    <dgm:linClrLst meth="repeat">
      <a:schemeClr val="accent5">
        <a:alpha val="90000"/>
        <a:tint val="55000"/>
      </a:schemeClr>
    </dgm:linClrLst>
    <dgm:effectClrLst/>
    <dgm:txLinClrLst/>
    <dgm:txFillClrLst meth="repeat">
      <a:schemeClr val="dk1"/>
    </dgm:txFillClrLst>
    <dgm:txEffectClrLst/>
  </dgm:styleLbl>
  <dgm:styleLbl name="bgAccFollowNode1">
    <dgm:fillClrLst meth="repeat">
      <a:schemeClr val="accent5">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5">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5">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5">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5">
        <a:tint val="50000"/>
      </a:schemeClr>
    </dgm:linClrLst>
    <dgm:effectClrLst/>
    <dgm:txLinClrLst/>
    <dgm:txFillClrLst meth="repeat">
      <a:schemeClr val="dk1"/>
    </dgm:txFillClrLst>
    <dgm:txEffectClrLst/>
  </dgm:styleLbl>
  <dgm:styleLbl name="bgShp">
    <dgm:fillClrLst meth="repeat">
      <a:schemeClr val="accent5">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55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5_3">
  <dgm:title val=""/>
  <dgm:desc val=""/>
  <dgm:catLst>
    <dgm:cat type="accent5" pri="11300"/>
  </dgm:catLst>
  <dgm:styleLbl name="node0">
    <dgm:fillClrLst meth="repeat">
      <a:schemeClr val="accent5">
        <a:shade val="80000"/>
      </a:schemeClr>
    </dgm:fillClrLst>
    <dgm:linClrLst meth="repeat">
      <a:schemeClr val="lt1"/>
    </dgm:linClrLst>
    <dgm:effectClrLst/>
    <dgm:txLinClrLst/>
    <dgm:txFillClrLst/>
    <dgm:txEffectClrLst/>
  </dgm:styleLbl>
  <dgm:styleLbl name="node1">
    <dgm:fillClrLst>
      <a:schemeClr val="accent5">
        <a:shade val="80000"/>
      </a:schemeClr>
      <a:schemeClr val="accent5">
        <a:tint val="70000"/>
      </a:schemeClr>
    </dgm:fillClrLst>
    <dgm:linClrLst meth="repeat">
      <a:schemeClr val="lt1"/>
    </dgm:linClrLst>
    <dgm:effectClrLst/>
    <dgm:txLinClrLst/>
    <dgm:txFillClrLst/>
    <dgm:txEffectClrLst/>
  </dgm:styleLbl>
  <dgm:styleLbl name="alignNode1">
    <dgm:fillClrLst>
      <a:schemeClr val="accent5">
        <a:shade val="80000"/>
      </a:schemeClr>
      <a:schemeClr val="accent5">
        <a:tint val="70000"/>
      </a:schemeClr>
    </dgm:fillClrLst>
    <dgm:linClrLst>
      <a:schemeClr val="accent5">
        <a:shade val="80000"/>
      </a:schemeClr>
      <a:schemeClr val="accent5">
        <a:tint val="70000"/>
      </a:schemeClr>
    </dgm:linClrLst>
    <dgm:effectClrLst/>
    <dgm:txLinClrLst/>
    <dgm:txFillClrLst/>
    <dgm:txEffectClrLst/>
  </dgm:styleLbl>
  <dgm:styleLbl name="lnNode1">
    <dgm:fillClrLst>
      <a:schemeClr val="accent5">
        <a:shade val="80000"/>
      </a:schemeClr>
      <a:schemeClr val="accent5">
        <a:tint val="70000"/>
      </a:schemeClr>
    </dgm:fillClrLst>
    <dgm:linClrLst meth="repeat">
      <a:schemeClr val="lt1"/>
    </dgm:linClrLst>
    <dgm:effectClrLst/>
    <dgm:txLinClrLst/>
    <dgm:txFillClrLst/>
    <dgm:txEffectClrLst/>
  </dgm:styleLbl>
  <dgm:styleLbl name="vennNode1">
    <dgm:fillClrLst>
      <a:schemeClr val="accent5">
        <a:shade val="80000"/>
        <a:alpha val="50000"/>
      </a:schemeClr>
      <a:schemeClr val="accent5">
        <a:tint val="70000"/>
        <a:alpha val="50000"/>
      </a:schemeClr>
    </dgm:fillClrLst>
    <dgm:linClrLst meth="repeat">
      <a:schemeClr val="lt1"/>
    </dgm:linClrLst>
    <dgm:effectClrLst/>
    <dgm:txLinClrLst/>
    <dgm:txFillClrLst/>
    <dgm:txEffectClrLst/>
  </dgm:styleLbl>
  <dgm:styleLbl name="node2">
    <dgm:fillClrLst>
      <a:schemeClr val="accent5">
        <a:tint val="99000"/>
      </a:schemeClr>
    </dgm:fillClrLst>
    <dgm:linClrLst meth="repeat">
      <a:schemeClr val="lt1"/>
    </dgm:linClrLst>
    <dgm:effectClrLst/>
    <dgm:txLinClrLst/>
    <dgm:txFillClrLst/>
    <dgm:txEffectClrLst/>
  </dgm:styleLbl>
  <dgm:styleLbl name="node3">
    <dgm:fillClrLst>
      <a:schemeClr val="accent5">
        <a:tint val="80000"/>
      </a:schemeClr>
    </dgm:fillClrLst>
    <dgm:linClrLst meth="repeat">
      <a:schemeClr val="lt1"/>
    </dgm:linClrLst>
    <dgm:effectClrLst/>
    <dgm:txLinClrLst/>
    <dgm:txFillClrLst/>
    <dgm:txEffectClrLst/>
  </dgm:styleLbl>
  <dgm:styleLbl name="node4">
    <dgm:fillClrLst>
      <a:schemeClr val="accent5">
        <a:tint val="70000"/>
      </a:schemeClr>
    </dgm:fillClrLst>
    <dgm:linClrLst meth="repeat">
      <a:schemeClr val="lt1"/>
    </dgm:linClrLst>
    <dgm:effectClrLst/>
    <dgm:txLinClrLst/>
    <dgm:txFillClrLst/>
    <dgm:txEffectClrLst/>
  </dgm:styleLbl>
  <dgm:styleLbl name="fgImgPlace1">
    <dgm:fillClrLst>
      <a:schemeClr val="accent5">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hade val="90000"/>
      </a:schemeClr>
      <a:schemeClr val="accent5">
        <a:tint val="70000"/>
      </a:schemeClr>
    </dgm:fillClrLst>
    <dgm:linClrLst>
      <a:schemeClr val="accent5">
        <a:shade val="90000"/>
      </a:schemeClr>
      <a:schemeClr val="accent5">
        <a:tint val="70000"/>
      </a:schemeClr>
    </dgm:linClrLst>
    <dgm:effectClrLst/>
    <dgm:txLinClrLst/>
    <dgm:txFillClrLst/>
    <dgm:txEffectClrLst/>
  </dgm:styleLbl>
  <dgm:styleLbl name="fgSibTrans2D1">
    <dgm:fillClrLst>
      <a:schemeClr val="accent5">
        <a:shade val="90000"/>
      </a:schemeClr>
      <a:schemeClr val="accent5">
        <a:tint val="70000"/>
      </a:schemeClr>
    </dgm:fillClrLst>
    <dgm:linClrLst>
      <a:schemeClr val="accent5">
        <a:shade val="90000"/>
      </a:schemeClr>
      <a:schemeClr val="accent5">
        <a:tint val="70000"/>
      </a:schemeClr>
    </dgm:linClrLst>
    <dgm:effectClrLst/>
    <dgm:txLinClrLst/>
    <dgm:txFillClrLst meth="repeat">
      <a:schemeClr val="lt1"/>
    </dgm:txFillClrLst>
    <dgm:txEffectClrLst/>
  </dgm:styleLbl>
  <dgm:styleLbl name="bgSibTrans2D1">
    <dgm:fillClrLst>
      <a:schemeClr val="accent5">
        <a:shade val="90000"/>
      </a:schemeClr>
      <a:schemeClr val="accent5">
        <a:tint val="70000"/>
      </a:schemeClr>
    </dgm:fillClrLst>
    <dgm:linClrLst>
      <a:schemeClr val="accent5">
        <a:shade val="90000"/>
      </a:schemeClr>
      <a:schemeClr val="accent5">
        <a:tint val="70000"/>
      </a:schemeClr>
    </dgm:linClrLst>
    <dgm:effectClrLst/>
    <dgm:txLinClrLst/>
    <dgm:txFillClrLst meth="repeat">
      <a:schemeClr val="lt1"/>
    </dgm:txFillClrLst>
    <dgm:txEffectClrLst/>
  </dgm:styleLbl>
  <dgm:styleLbl name="sibTrans1D1">
    <dgm:fillClrLst>
      <a:schemeClr val="accent5">
        <a:shade val="90000"/>
      </a:schemeClr>
      <a:schemeClr val="accent5">
        <a:tint val="70000"/>
      </a:schemeClr>
    </dgm:fillClrLst>
    <dgm:linClrLst>
      <a:schemeClr val="accent5">
        <a:shade val="90000"/>
      </a:schemeClr>
      <a:schemeClr val="accent5">
        <a:tint val="70000"/>
      </a:schemeClr>
    </dgm:linClrLst>
    <dgm:effectClrLst/>
    <dgm:txLinClrLst/>
    <dgm:txFillClrLst meth="repeat">
      <a:schemeClr val="tx1"/>
    </dgm:txFillClrLst>
    <dgm:txEffectClrLst/>
  </dgm:styleLbl>
  <dgm:styleLbl name="callout">
    <dgm:fillClrLst meth="repeat">
      <a:schemeClr val="accent5"/>
    </dgm:fillClrLst>
    <dgm:linClrLst meth="repeat">
      <a:schemeClr val="accent5"/>
    </dgm:linClrLst>
    <dgm:effectClrLst/>
    <dgm:txLinClrLst/>
    <dgm:txFillClrLst meth="repeat">
      <a:schemeClr val="tx1"/>
    </dgm:txFillClrLst>
    <dgm:txEffectClrLst/>
  </dgm:styleLbl>
  <dgm:styleLbl name="asst0">
    <dgm:fillClrLst meth="repeat">
      <a:schemeClr val="accent5">
        <a:shade val="80000"/>
      </a:schemeClr>
    </dgm:fillClrLst>
    <dgm:linClrLst meth="repeat">
      <a:schemeClr val="lt1"/>
    </dgm:linClrLst>
    <dgm:effectClrLst/>
    <dgm:txLinClrLst/>
    <dgm:txFillClrLst/>
    <dgm:txEffectClrLst/>
  </dgm:styleLbl>
  <dgm:styleLbl name="asst1">
    <dgm:fillClrLst meth="repeat">
      <a:schemeClr val="accent5">
        <a:shade val="80000"/>
      </a:schemeClr>
    </dgm:fillClrLst>
    <dgm:linClrLst meth="repeat">
      <a:schemeClr val="lt1"/>
    </dgm:linClrLst>
    <dgm:effectClrLst/>
    <dgm:txLinClrLst/>
    <dgm:txFillClrLst/>
    <dgm:txEffectClrLst/>
  </dgm:styleLbl>
  <dgm:styleLbl name="asst2">
    <dgm:fillClrLst>
      <a:schemeClr val="accent5">
        <a:tint val="99000"/>
      </a:schemeClr>
    </dgm:fillClrLst>
    <dgm:linClrLst meth="repeat">
      <a:schemeClr val="lt1"/>
    </dgm:linClrLst>
    <dgm:effectClrLst/>
    <dgm:txLinClrLst/>
    <dgm:txFillClrLst/>
    <dgm:txEffectClrLst/>
  </dgm:styleLbl>
  <dgm:styleLbl name="asst3">
    <dgm:fillClrLst>
      <a:schemeClr val="accent5">
        <a:tint val="80000"/>
      </a:schemeClr>
    </dgm:fillClrLst>
    <dgm:linClrLst meth="repeat">
      <a:schemeClr val="lt1"/>
    </dgm:linClrLst>
    <dgm:effectClrLst/>
    <dgm:txLinClrLst/>
    <dgm:txFillClrLst/>
    <dgm:txEffectClrLst/>
  </dgm:styleLbl>
  <dgm:styleLbl name="asst4">
    <dgm:fillClrLst>
      <a:schemeClr val="accent5">
        <a:tint val="70000"/>
      </a:schemeClr>
    </dgm:fillClrLst>
    <dgm:linClrLst meth="repeat">
      <a:schemeClr val="lt1"/>
    </dgm:linClrLst>
    <dgm:effectClrLst/>
    <dgm:txLinClrLst/>
    <dgm:txFillClrLst/>
    <dgm:txEffectClrLst/>
  </dgm:styleLbl>
  <dgm:styleLbl name="parChTrans2D1">
    <dgm:fillClrLst meth="repeat">
      <a:schemeClr val="accent5">
        <a:tint val="60000"/>
      </a:schemeClr>
    </dgm:fillClrLst>
    <dgm:linClrLst meth="repeat">
      <a:schemeClr val="accent5">
        <a:tint val="60000"/>
      </a:schemeClr>
    </dgm:linClrLst>
    <dgm:effectClrLst/>
    <dgm:txLinClrLst/>
    <dgm:txFillClrLst meth="repeat">
      <a:schemeClr val="lt1"/>
    </dgm:txFillClrLst>
    <dgm:txEffectClrLst/>
  </dgm:styleLbl>
  <dgm:styleLbl name="parChTrans2D2">
    <dgm:fillClrLst meth="repeat">
      <a:schemeClr val="accent5">
        <a:tint val="90000"/>
      </a:schemeClr>
    </dgm:fillClrLst>
    <dgm:linClrLst meth="repeat">
      <a:schemeClr val="accent5">
        <a:tint val="90000"/>
      </a:schemeClr>
    </dgm:linClrLst>
    <dgm:effectClrLst/>
    <dgm:txLinClrLst/>
    <dgm:txFillClrLst/>
    <dgm:txEffectClrLst/>
  </dgm:styleLbl>
  <dgm:styleLbl name="parChTrans2D3">
    <dgm:fillClrLst meth="repeat">
      <a:schemeClr val="accent5">
        <a:tint val="70000"/>
      </a:schemeClr>
    </dgm:fillClrLst>
    <dgm:linClrLst meth="repeat">
      <a:schemeClr val="accent5">
        <a:tint val="70000"/>
      </a:schemeClr>
    </dgm:linClrLst>
    <dgm:effectClrLst/>
    <dgm:txLinClrLst/>
    <dgm:txFillClrLst/>
    <dgm:txEffectClrLst/>
  </dgm:styleLbl>
  <dgm:styleLbl name="parChTrans2D4">
    <dgm:fillClrLst meth="repeat">
      <a:schemeClr val="accent5">
        <a:tint val="50000"/>
      </a:schemeClr>
    </dgm:fillClrLst>
    <dgm:linClrLst meth="repeat">
      <a:schemeClr val="accent5">
        <a:tint val="50000"/>
      </a:schemeClr>
    </dgm:linClrLst>
    <dgm:effectClrLst/>
    <dgm:txLinClrLst/>
    <dgm:txFillClrLst meth="repeat">
      <a:schemeClr val="lt1"/>
    </dgm:txFillClrLst>
    <dgm:txEffectClrLst/>
  </dgm:styleLbl>
  <dgm:styleLbl name="parChTrans1D1">
    <dgm:fillClrLst meth="repeat">
      <a:schemeClr val="accent5">
        <a:shade val="80000"/>
      </a:schemeClr>
    </dgm:fillClrLst>
    <dgm:linClrLst meth="repeat">
      <a:schemeClr val="accent5">
        <a:shade val="80000"/>
      </a:schemeClr>
    </dgm:linClrLst>
    <dgm:effectClrLst/>
    <dgm:txLinClrLst/>
    <dgm:txFillClrLst meth="repeat">
      <a:schemeClr val="tx1"/>
    </dgm:txFillClrLst>
    <dgm:txEffectClrLst/>
  </dgm:styleLbl>
  <dgm:styleLbl name="parChTrans1D2">
    <dgm:fillClrLst meth="repeat">
      <a:schemeClr val="accent5">
        <a:tint val="99000"/>
      </a:schemeClr>
    </dgm:fillClrLst>
    <dgm:linClrLst meth="repeat">
      <a:schemeClr val="accent5">
        <a:tint val="99000"/>
      </a:schemeClr>
    </dgm:linClrLst>
    <dgm:effectClrLst/>
    <dgm:txLinClrLst/>
    <dgm:txFillClrLst meth="repeat">
      <a:schemeClr val="tx1"/>
    </dgm:txFillClrLst>
    <dgm:txEffectClrLst/>
  </dgm:styleLbl>
  <dgm:styleLbl name="parChTrans1D3">
    <dgm:fillClrLst meth="repeat">
      <a:schemeClr val="accent5">
        <a:tint val="80000"/>
      </a:schemeClr>
    </dgm:fillClrLst>
    <dgm:linClrLst meth="repeat">
      <a:schemeClr val="accent5">
        <a:tint val="80000"/>
      </a:schemeClr>
    </dgm:linClrLst>
    <dgm:effectClrLst/>
    <dgm:txLinClrLst/>
    <dgm:txFillClrLst meth="repeat">
      <a:schemeClr val="tx1"/>
    </dgm:txFillClrLst>
    <dgm:txEffectClrLst/>
  </dgm:styleLbl>
  <dgm:styleLbl name="parChTrans1D4">
    <dgm:fillClrLst meth="repeat">
      <a:schemeClr val="accent5">
        <a:tint val="70000"/>
      </a:schemeClr>
    </dgm:fillClrLst>
    <dgm:linClrLst meth="repeat">
      <a:schemeClr val="accent5">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hade val="80000"/>
      </a:schemeClr>
      <a:schemeClr val="accent5">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hade val="80000"/>
      </a:schemeClr>
      <a:schemeClr val="accent5">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hade val="80000"/>
      </a:schemeClr>
      <a:schemeClr val="accent5">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hade val="80000"/>
      </a:schemeClr>
      <a:schemeClr val="accent5">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5">
        <a:shade val="80000"/>
      </a:schemeClr>
      <a:schemeClr val="accent5">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5"/>
    </dgm:linClrLst>
    <dgm:effectClrLst/>
    <dgm:txLinClrLst/>
    <dgm:txFillClrLst meth="repeat">
      <a:schemeClr val="dk1"/>
    </dgm:txFillClrLst>
    <dgm:txEffectClrLst/>
  </dgm:styleLbl>
  <dgm:styleLbl name="solidBgAcc1">
    <dgm:fillClrLst meth="repeat">
      <a:schemeClr val="lt1"/>
    </dgm:fillClrLst>
    <dgm:linClrLst meth="repeat">
      <a:schemeClr val="accent5"/>
    </dgm:linClrLst>
    <dgm:effectClrLst/>
    <dgm:txLinClrLst/>
    <dgm:txFillClrLst meth="repeat">
      <a:schemeClr val="dk1"/>
    </dgm:txFillClrLst>
    <dgm:txEffectClrLst/>
  </dgm:styleLbl>
  <dgm:styleLbl name="fg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align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bgAccFollowNode1">
    <dgm:fillClrLst meth="repeat">
      <a:schemeClr val="accent5">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5">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5">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5">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5">
        <a:tint val="70000"/>
      </a:schemeClr>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4DC12665-1F80-49C5-A8A0-4A48A52E3B7F}" type="doc">
      <dgm:prSet loTypeId="urn:microsoft.com/office/officeart/2005/8/layout/chevron1" loCatId="process" qsTypeId="urn:microsoft.com/office/officeart/2005/8/quickstyle/simple1" qsCatId="simple" csTypeId="urn:microsoft.com/office/officeart/2005/8/colors/accent5_3" csCatId="accent5" phldr="1"/>
      <dgm:spPr/>
      <dgm:t>
        <a:bodyPr/>
        <a:lstStyle/>
        <a:p>
          <a:endParaRPr lang="zh-CN" altLang="en-US"/>
        </a:p>
      </dgm:t>
    </dgm:pt>
    <dgm:pt modelId="{481D3095-66F0-4FD6-9010-D89A7F0FD835}">
      <dgm:prSet phldrT="[文本]"/>
      <dgm:spPr/>
      <dgm:t>
        <a:bodyPr/>
        <a:lstStyle/>
        <a:p>
          <a:r>
            <a:rPr lang="zh-CN" altLang="en-US" b="1" i="0" baseline="0" dirty="0" smtClean="0"/>
            <a:t>说教材</a:t>
          </a:r>
          <a:endParaRPr lang="zh-CN" altLang="en-US" b="1" i="0" baseline="0" dirty="0"/>
        </a:p>
      </dgm:t>
    </dgm:pt>
    <dgm:pt modelId="{C927A731-9376-4BF3-A5BB-2C74557D5539}" type="parTrans" cxnId="{65D8CB98-4D0F-4FE4-8AA2-F672A6E2867D}">
      <dgm:prSet/>
      <dgm:spPr/>
      <dgm:t>
        <a:bodyPr/>
        <a:lstStyle/>
        <a:p>
          <a:endParaRPr lang="zh-CN" altLang="en-US"/>
        </a:p>
      </dgm:t>
    </dgm:pt>
    <dgm:pt modelId="{51149A95-8678-4CB5-A773-D33AE6393C1E}" type="sibTrans" cxnId="{65D8CB98-4D0F-4FE4-8AA2-F672A6E2867D}">
      <dgm:prSet/>
      <dgm:spPr/>
      <dgm:t>
        <a:bodyPr/>
        <a:lstStyle/>
        <a:p>
          <a:endParaRPr lang="zh-CN" altLang="en-US"/>
        </a:p>
      </dgm:t>
    </dgm:pt>
    <dgm:pt modelId="{065CEAFD-F941-495F-9550-7D1C6F8CC9B3}">
      <dgm:prSet phldrT="[文本]"/>
      <dgm:spPr/>
      <dgm:t>
        <a:bodyPr/>
        <a:lstStyle/>
        <a:p>
          <a:r>
            <a:rPr lang="zh-CN" altLang="en-US" b="1" i="0" baseline="0" dirty="0" smtClean="0"/>
            <a:t>说学情</a:t>
          </a:r>
          <a:endParaRPr lang="zh-CN" altLang="en-US" b="1" i="0" baseline="0" dirty="0"/>
        </a:p>
      </dgm:t>
    </dgm:pt>
    <dgm:pt modelId="{B43D963C-A8EE-4625-8D05-70A887556245}" type="parTrans" cxnId="{7CCE70E4-353B-4234-8FB3-2FFA1CD784C8}">
      <dgm:prSet/>
      <dgm:spPr/>
      <dgm:t>
        <a:bodyPr/>
        <a:lstStyle/>
        <a:p>
          <a:endParaRPr lang="zh-CN" altLang="en-US"/>
        </a:p>
      </dgm:t>
    </dgm:pt>
    <dgm:pt modelId="{7F83ADE1-3571-453D-B1A1-92416046355D}" type="sibTrans" cxnId="{7CCE70E4-353B-4234-8FB3-2FFA1CD784C8}">
      <dgm:prSet/>
      <dgm:spPr/>
      <dgm:t>
        <a:bodyPr/>
        <a:lstStyle/>
        <a:p>
          <a:endParaRPr lang="zh-CN" altLang="en-US"/>
        </a:p>
      </dgm:t>
    </dgm:pt>
    <dgm:pt modelId="{B6EF5838-4589-47B7-B2C8-40D4D94C0E7A}">
      <dgm:prSet phldrT="[文本]"/>
      <dgm:spPr/>
      <dgm:t>
        <a:bodyPr/>
        <a:lstStyle/>
        <a:p>
          <a:r>
            <a:rPr lang="zh-CN" altLang="en-US" b="1" i="0" baseline="0" dirty="0" smtClean="0"/>
            <a:t>说教学目标</a:t>
          </a:r>
        </a:p>
      </dgm:t>
    </dgm:pt>
    <dgm:pt modelId="{5CBD256C-7805-48C0-A097-DD7E32753F33}" type="parTrans" cxnId="{B82AD704-F597-4F07-8AB9-473A3A1B6FC1}">
      <dgm:prSet/>
      <dgm:spPr/>
      <dgm:t>
        <a:bodyPr/>
        <a:lstStyle/>
        <a:p>
          <a:endParaRPr lang="zh-CN" altLang="en-US"/>
        </a:p>
      </dgm:t>
    </dgm:pt>
    <dgm:pt modelId="{C9A55A73-D64C-4A82-B1CB-B17464B051AA}" type="sibTrans" cxnId="{B82AD704-F597-4F07-8AB9-473A3A1B6FC1}">
      <dgm:prSet/>
      <dgm:spPr/>
      <dgm:t>
        <a:bodyPr/>
        <a:lstStyle/>
        <a:p>
          <a:endParaRPr lang="zh-CN" altLang="en-US"/>
        </a:p>
      </dgm:t>
    </dgm:pt>
    <dgm:pt modelId="{E62DDC4A-6C32-4364-B759-7F9154650C54}">
      <dgm:prSet phldrT="[文本]"/>
      <dgm:spPr/>
      <dgm:t>
        <a:bodyPr/>
        <a:lstStyle/>
        <a:p>
          <a:r>
            <a:rPr lang="zh-CN" altLang="en-US" b="1" i="0" baseline="0" dirty="0" smtClean="0"/>
            <a:t>说教学过程</a:t>
          </a:r>
        </a:p>
      </dgm:t>
    </dgm:pt>
    <dgm:pt modelId="{63F31CAB-EA63-45DB-81FB-E8241CF01BAA}" type="parTrans" cxnId="{ECD98180-D106-4643-9BD5-CDF1840AB3B7}">
      <dgm:prSet/>
      <dgm:spPr/>
      <dgm:t>
        <a:bodyPr/>
        <a:lstStyle/>
        <a:p>
          <a:endParaRPr lang="zh-CN" altLang="en-US"/>
        </a:p>
      </dgm:t>
    </dgm:pt>
    <dgm:pt modelId="{525B5A73-67AC-40D7-A71C-F94C6BDCA03C}" type="sibTrans" cxnId="{ECD98180-D106-4643-9BD5-CDF1840AB3B7}">
      <dgm:prSet/>
      <dgm:spPr/>
      <dgm:t>
        <a:bodyPr/>
        <a:lstStyle/>
        <a:p>
          <a:endParaRPr lang="zh-CN" altLang="en-US"/>
        </a:p>
      </dgm:t>
    </dgm:pt>
    <dgm:pt modelId="{A829F8B0-AF8F-43D1-B239-A1745FD5425C}">
      <dgm:prSet phldrT="[文本]"/>
      <dgm:spPr/>
      <dgm:t>
        <a:bodyPr/>
        <a:lstStyle/>
        <a:p>
          <a:r>
            <a:rPr lang="zh-CN" altLang="en-US" b="1" i="0" baseline="0" dirty="0" smtClean="0"/>
            <a:t>说教学反思</a:t>
          </a:r>
        </a:p>
      </dgm:t>
    </dgm:pt>
    <dgm:pt modelId="{110AD974-4388-4B17-88AC-27C665D0F52F}" type="parTrans" cxnId="{F7488A7B-6FF4-4606-A10E-7A364FA44A1D}">
      <dgm:prSet/>
      <dgm:spPr/>
      <dgm:t>
        <a:bodyPr/>
        <a:lstStyle/>
        <a:p>
          <a:endParaRPr lang="zh-CN" altLang="en-US"/>
        </a:p>
      </dgm:t>
    </dgm:pt>
    <dgm:pt modelId="{097B389F-A1D8-4184-8E96-E0EA45D21687}" type="sibTrans" cxnId="{F7488A7B-6FF4-4606-A10E-7A364FA44A1D}">
      <dgm:prSet/>
      <dgm:spPr/>
      <dgm:t>
        <a:bodyPr/>
        <a:lstStyle/>
        <a:p>
          <a:endParaRPr lang="zh-CN" altLang="en-US"/>
        </a:p>
      </dgm:t>
    </dgm:pt>
    <dgm:pt modelId="{011D8F31-6167-4A1E-9120-3A08B0A53D40}" type="pres">
      <dgm:prSet presAssocID="{4DC12665-1F80-49C5-A8A0-4A48A52E3B7F}" presName="Name0" presStyleCnt="0">
        <dgm:presLayoutVars>
          <dgm:dir/>
          <dgm:animLvl val="lvl"/>
          <dgm:resizeHandles val="exact"/>
        </dgm:presLayoutVars>
      </dgm:prSet>
      <dgm:spPr/>
      <dgm:t>
        <a:bodyPr/>
        <a:lstStyle/>
        <a:p>
          <a:endParaRPr lang="zh-CN" altLang="en-US"/>
        </a:p>
      </dgm:t>
    </dgm:pt>
    <dgm:pt modelId="{162F1068-51AB-4E74-A87A-27D5DE44C418}" type="pres">
      <dgm:prSet presAssocID="{481D3095-66F0-4FD6-9010-D89A7F0FD835}" presName="parTxOnly" presStyleLbl="node1" presStyleIdx="0" presStyleCnt="5" custLinFactNeighborX="-5892" custLinFactNeighborY="858">
        <dgm:presLayoutVars>
          <dgm:chMax val="0"/>
          <dgm:chPref val="0"/>
          <dgm:bulletEnabled val="1"/>
        </dgm:presLayoutVars>
      </dgm:prSet>
      <dgm:spPr/>
      <dgm:t>
        <a:bodyPr/>
        <a:lstStyle/>
        <a:p>
          <a:endParaRPr lang="zh-CN" altLang="en-US"/>
        </a:p>
      </dgm:t>
    </dgm:pt>
    <dgm:pt modelId="{BDBAFFE7-8314-44D6-96AA-2B3DC561460F}" type="pres">
      <dgm:prSet presAssocID="{51149A95-8678-4CB5-A773-D33AE6393C1E}" presName="parTxOnlySpace" presStyleCnt="0"/>
      <dgm:spPr/>
    </dgm:pt>
    <dgm:pt modelId="{82414F11-3E72-44AB-9DA6-8417DCB8DD51}" type="pres">
      <dgm:prSet presAssocID="{065CEAFD-F941-495F-9550-7D1C6F8CC9B3}" presName="parTxOnly" presStyleLbl="node1" presStyleIdx="1" presStyleCnt="5">
        <dgm:presLayoutVars>
          <dgm:chMax val="0"/>
          <dgm:chPref val="0"/>
          <dgm:bulletEnabled val="1"/>
        </dgm:presLayoutVars>
      </dgm:prSet>
      <dgm:spPr/>
      <dgm:t>
        <a:bodyPr/>
        <a:lstStyle/>
        <a:p>
          <a:endParaRPr lang="zh-CN" altLang="en-US"/>
        </a:p>
      </dgm:t>
    </dgm:pt>
    <dgm:pt modelId="{9AAEE03E-64E3-4FD0-9C95-4196106A2CDE}" type="pres">
      <dgm:prSet presAssocID="{7F83ADE1-3571-453D-B1A1-92416046355D}" presName="parTxOnlySpace" presStyleCnt="0"/>
      <dgm:spPr/>
    </dgm:pt>
    <dgm:pt modelId="{471ADDB6-A902-49A6-9219-D32C07622FEE}" type="pres">
      <dgm:prSet presAssocID="{B6EF5838-4589-47B7-B2C8-40D4D94C0E7A}" presName="parTxOnly" presStyleLbl="node1" presStyleIdx="2" presStyleCnt="5">
        <dgm:presLayoutVars>
          <dgm:chMax val="0"/>
          <dgm:chPref val="0"/>
          <dgm:bulletEnabled val="1"/>
        </dgm:presLayoutVars>
      </dgm:prSet>
      <dgm:spPr/>
      <dgm:t>
        <a:bodyPr/>
        <a:lstStyle/>
        <a:p>
          <a:endParaRPr lang="zh-CN" altLang="en-US"/>
        </a:p>
      </dgm:t>
    </dgm:pt>
    <dgm:pt modelId="{14C470AF-2D89-4B15-AAE7-541947284495}" type="pres">
      <dgm:prSet presAssocID="{C9A55A73-D64C-4A82-B1CB-B17464B051AA}" presName="parTxOnlySpace" presStyleCnt="0"/>
      <dgm:spPr/>
    </dgm:pt>
    <dgm:pt modelId="{ABFC42CB-720B-4250-925C-478B12EA695F}" type="pres">
      <dgm:prSet presAssocID="{E62DDC4A-6C32-4364-B759-7F9154650C54}" presName="parTxOnly" presStyleLbl="node1" presStyleIdx="3" presStyleCnt="5">
        <dgm:presLayoutVars>
          <dgm:chMax val="0"/>
          <dgm:chPref val="0"/>
          <dgm:bulletEnabled val="1"/>
        </dgm:presLayoutVars>
      </dgm:prSet>
      <dgm:spPr/>
      <dgm:t>
        <a:bodyPr/>
        <a:lstStyle/>
        <a:p>
          <a:endParaRPr lang="zh-CN" altLang="en-US"/>
        </a:p>
      </dgm:t>
    </dgm:pt>
    <dgm:pt modelId="{CB2B8C57-FD2E-45CD-AEE0-EB439F065FE3}" type="pres">
      <dgm:prSet presAssocID="{525B5A73-67AC-40D7-A71C-F94C6BDCA03C}" presName="parTxOnlySpace" presStyleCnt="0"/>
      <dgm:spPr/>
    </dgm:pt>
    <dgm:pt modelId="{8652E332-57CC-433A-9E5E-A88FBE008E5E}" type="pres">
      <dgm:prSet presAssocID="{A829F8B0-AF8F-43D1-B239-A1745FD5425C}" presName="parTxOnly" presStyleLbl="node1" presStyleIdx="4" presStyleCnt="5" custLinFactNeighborX="14531">
        <dgm:presLayoutVars>
          <dgm:chMax val="0"/>
          <dgm:chPref val="0"/>
          <dgm:bulletEnabled val="1"/>
        </dgm:presLayoutVars>
      </dgm:prSet>
      <dgm:spPr/>
      <dgm:t>
        <a:bodyPr/>
        <a:lstStyle/>
        <a:p>
          <a:endParaRPr lang="zh-CN" altLang="en-US"/>
        </a:p>
      </dgm:t>
    </dgm:pt>
  </dgm:ptLst>
  <dgm:cxnLst>
    <dgm:cxn modelId="{5EB31EBE-1FA5-4572-AEBE-94282D46F130}" type="presOf" srcId="{4DC12665-1F80-49C5-A8A0-4A48A52E3B7F}" destId="{011D8F31-6167-4A1E-9120-3A08B0A53D40}" srcOrd="0" destOrd="0" presId="urn:microsoft.com/office/officeart/2005/8/layout/chevron1"/>
    <dgm:cxn modelId="{F7488A7B-6FF4-4606-A10E-7A364FA44A1D}" srcId="{4DC12665-1F80-49C5-A8A0-4A48A52E3B7F}" destId="{A829F8B0-AF8F-43D1-B239-A1745FD5425C}" srcOrd="4" destOrd="0" parTransId="{110AD974-4388-4B17-88AC-27C665D0F52F}" sibTransId="{097B389F-A1D8-4184-8E96-E0EA45D21687}"/>
    <dgm:cxn modelId="{7CCE70E4-353B-4234-8FB3-2FFA1CD784C8}" srcId="{4DC12665-1F80-49C5-A8A0-4A48A52E3B7F}" destId="{065CEAFD-F941-495F-9550-7D1C6F8CC9B3}" srcOrd="1" destOrd="0" parTransId="{B43D963C-A8EE-4625-8D05-70A887556245}" sibTransId="{7F83ADE1-3571-453D-B1A1-92416046355D}"/>
    <dgm:cxn modelId="{ECD98180-D106-4643-9BD5-CDF1840AB3B7}" srcId="{4DC12665-1F80-49C5-A8A0-4A48A52E3B7F}" destId="{E62DDC4A-6C32-4364-B759-7F9154650C54}" srcOrd="3" destOrd="0" parTransId="{63F31CAB-EA63-45DB-81FB-E8241CF01BAA}" sibTransId="{525B5A73-67AC-40D7-A71C-F94C6BDCA03C}"/>
    <dgm:cxn modelId="{D73403F5-369D-4195-80CF-1AB636135924}" type="presOf" srcId="{B6EF5838-4589-47B7-B2C8-40D4D94C0E7A}" destId="{471ADDB6-A902-49A6-9219-D32C07622FEE}" srcOrd="0" destOrd="0" presId="urn:microsoft.com/office/officeart/2005/8/layout/chevron1"/>
    <dgm:cxn modelId="{65D8CB98-4D0F-4FE4-8AA2-F672A6E2867D}" srcId="{4DC12665-1F80-49C5-A8A0-4A48A52E3B7F}" destId="{481D3095-66F0-4FD6-9010-D89A7F0FD835}" srcOrd="0" destOrd="0" parTransId="{C927A731-9376-4BF3-A5BB-2C74557D5539}" sibTransId="{51149A95-8678-4CB5-A773-D33AE6393C1E}"/>
    <dgm:cxn modelId="{27603CC8-23E1-4B09-9B0D-6F10682CEFB2}" type="presOf" srcId="{A829F8B0-AF8F-43D1-B239-A1745FD5425C}" destId="{8652E332-57CC-433A-9E5E-A88FBE008E5E}" srcOrd="0" destOrd="0" presId="urn:microsoft.com/office/officeart/2005/8/layout/chevron1"/>
    <dgm:cxn modelId="{2618AF97-8034-4207-B2C6-DFE3C17A6963}" type="presOf" srcId="{E62DDC4A-6C32-4364-B759-7F9154650C54}" destId="{ABFC42CB-720B-4250-925C-478B12EA695F}" srcOrd="0" destOrd="0" presId="urn:microsoft.com/office/officeart/2005/8/layout/chevron1"/>
    <dgm:cxn modelId="{B82AD704-F597-4F07-8AB9-473A3A1B6FC1}" srcId="{4DC12665-1F80-49C5-A8A0-4A48A52E3B7F}" destId="{B6EF5838-4589-47B7-B2C8-40D4D94C0E7A}" srcOrd="2" destOrd="0" parTransId="{5CBD256C-7805-48C0-A097-DD7E32753F33}" sibTransId="{C9A55A73-D64C-4A82-B1CB-B17464B051AA}"/>
    <dgm:cxn modelId="{09E01923-DC67-451B-8BBF-5E1FD648B77D}" type="presOf" srcId="{481D3095-66F0-4FD6-9010-D89A7F0FD835}" destId="{162F1068-51AB-4E74-A87A-27D5DE44C418}" srcOrd="0" destOrd="0" presId="urn:microsoft.com/office/officeart/2005/8/layout/chevron1"/>
    <dgm:cxn modelId="{F23B69E5-DB4D-4490-893A-E19DFF952620}" type="presOf" srcId="{065CEAFD-F941-495F-9550-7D1C6F8CC9B3}" destId="{82414F11-3E72-44AB-9DA6-8417DCB8DD51}" srcOrd="0" destOrd="0" presId="urn:microsoft.com/office/officeart/2005/8/layout/chevron1"/>
    <dgm:cxn modelId="{D63CF6BA-8B74-4C41-9B0A-A8A430F212ED}" type="presParOf" srcId="{011D8F31-6167-4A1E-9120-3A08B0A53D40}" destId="{162F1068-51AB-4E74-A87A-27D5DE44C418}" srcOrd="0" destOrd="0" presId="urn:microsoft.com/office/officeart/2005/8/layout/chevron1"/>
    <dgm:cxn modelId="{9E59B6B8-AB27-43B4-B19D-545D25D6CD36}" type="presParOf" srcId="{011D8F31-6167-4A1E-9120-3A08B0A53D40}" destId="{BDBAFFE7-8314-44D6-96AA-2B3DC561460F}" srcOrd="1" destOrd="0" presId="urn:microsoft.com/office/officeart/2005/8/layout/chevron1"/>
    <dgm:cxn modelId="{5C50CFC6-FD4B-43F6-8180-E120AA1D1970}" type="presParOf" srcId="{011D8F31-6167-4A1E-9120-3A08B0A53D40}" destId="{82414F11-3E72-44AB-9DA6-8417DCB8DD51}" srcOrd="2" destOrd="0" presId="urn:microsoft.com/office/officeart/2005/8/layout/chevron1"/>
    <dgm:cxn modelId="{0609009D-D0CF-48FE-AFDA-1C0E93BA0D56}" type="presParOf" srcId="{011D8F31-6167-4A1E-9120-3A08B0A53D40}" destId="{9AAEE03E-64E3-4FD0-9C95-4196106A2CDE}" srcOrd="3" destOrd="0" presId="urn:microsoft.com/office/officeart/2005/8/layout/chevron1"/>
    <dgm:cxn modelId="{C974610D-FD61-4FC3-9F10-2EE8BC0DC905}" type="presParOf" srcId="{011D8F31-6167-4A1E-9120-3A08B0A53D40}" destId="{471ADDB6-A902-49A6-9219-D32C07622FEE}" srcOrd="4" destOrd="0" presId="urn:microsoft.com/office/officeart/2005/8/layout/chevron1"/>
    <dgm:cxn modelId="{89F6F49D-AF15-4B75-8CAA-44D486201B82}" type="presParOf" srcId="{011D8F31-6167-4A1E-9120-3A08B0A53D40}" destId="{14C470AF-2D89-4B15-AAE7-541947284495}" srcOrd="5" destOrd="0" presId="urn:microsoft.com/office/officeart/2005/8/layout/chevron1"/>
    <dgm:cxn modelId="{FCC4A323-87BE-430D-B066-1B6A38FF40E0}" type="presParOf" srcId="{011D8F31-6167-4A1E-9120-3A08B0A53D40}" destId="{ABFC42CB-720B-4250-925C-478B12EA695F}" srcOrd="6" destOrd="0" presId="urn:microsoft.com/office/officeart/2005/8/layout/chevron1"/>
    <dgm:cxn modelId="{85DD1936-7B38-4120-ABBD-8365A6795490}" type="presParOf" srcId="{011D8F31-6167-4A1E-9120-3A08B0A53D40}" destId="{CB2B8C57-FD2E-45CD-AEE0-EB439F065FE3}" srcOrd="7" destOrd="0" presId="urn:microsoft.com/office/officeart/2005/8/layout/chevron1"/>
    <dgm:cxn modelId="{541A90F6-9A97-485C-A0B8-93837E2BF1D9}" type="presParOf" srcId="{011D8F31-6167-4A1E-9120-3A08B0A53D40}" destId="{8652E332-57CC-433A-9E5E-A88FBE008E5E}" srcOrd="8" destOrd="0" presId="urn:microsoft.com/office/officeart/2005/8/layout/chevron1"/>
  </dgm:cxnLst>
  <dgm:bg>
    <a:solidFill>
      <a:srgbClr val="000066"/>
    </a:solidFill>
  </dgm:bg>
  <dgm:whole>
    <a:ln>
      <a:noFill/>
    </a:ln>
  </dgm:whole>
  <dgm:extLst>
    <a:ext uri="http://schemas.microsoft.com/office/drawing/2008/diagram">
      <dsp:dataModelExt xmlns:dsp="http://schemas.microsoft.com/office/drawing/2008/diagram" relId="rId8"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95D8D964-F8B7-4939-AC21-EB22B2FEB296}" type="doc">
      <dgm:prSet loTypeId="urn:microsoft.com/office/officeart/2005/8/layout/hProcess4" loCatId="process" qsTypeId="urn:microsoft.com/office/officeart/2005/8/quickstyle/3d4" qsCatId="3D" csTypeId="urn:microsoft.com/office/officeart/2005/8/colors/accent3_4" csCatId="accent3" phldr="1"/>
      <dgm:spPr/>
      <dgm:t>
        <a:bodyPr/>
        <a:lstStyle/>
        <a:p>
          <a:endParaRPr lang="zh-CN" altLang="en-US"/>
        </a:p>
      </dgm:t>
    </dgm:pt>
    <dgm:pt modelId="{497CDED3-2FA5-4CDD-BD63-CCDC3C236304}">
      <dgm:prSet phldrT="[文本]" custT="1">
        <dgm:style>
          <a:lnRef idx="3">
            <a:schemeClr val="lt1"/>
          </a:lnRef>
          <a:fillRef idx="1">
            <a:schemeClr val="accent6"/>
          </a:fillRef>
          <a:effectRef idx="1">
            <a:schemeClr val="accent6"/>
          </a:effectRef>
          <a:fontRef idx="minor">
            <a:schemeClr val="lt1"/>
          </a:fontRef>
        </dgm:style>
      </dgm:prSet>
      <dgm:spPr/>
      <dgm:t>
        <a:bodyPr/>
        <a:lstStyle/>
        <a:p>
          <a:r>
            <a:rPr lang="zh-CN" altLang="en-US" sz="3200" b="1" dirty="0" smtClean="0">
              <a:latin typeface="方正姚体" pitchFamily="2" charset="-122"/>
              <a:ea typeface="方正姚体" pitchFamily="2" charset="-122"/>
            </a:rPr>
            <a:t>教学难点</a:t>
          </a:r>
          <a:endParaRPr lang="zh-CN" altLang="en-US" sz="3200" b="1" dirty="0">
            <a:latin typeface="方正姚体" pitchFamily="2" charset="-122"/>
            <a:ea typeface="方正姚体" pitchFamily="2" charset="-122"/>
          </a:endParaRPr>
        </a:p>
      </dgm:t>
    </dgm:pt>
    <dgm:pt modelId="{07C44A78-EDBB-49A2-9D6C-737EE6D4B39D}" type="parTrans" cxnId="{4ABB1AAB-40FF-441E-A6AA-4423BFC2E078}">
      <dgm:prSet/>
      <dgm:spPr/>
      <dgm:t>
        <a:bodyPr/>
        <a:lstStyle/>
        <a:p>
          <a:endParaRPr lang="zh-CN" altLang="en-US"/>
        </a:p>
      </dgm:t>
    </dgm:pt>
    <dgm:pt modelId="{D7FADE6D-F2F1-49A8-9662-00FEB0684979}" type="sibTrans" cxnId="{4ABB1AAB-40FF-441E-A6AA-4423BFC2E078}">
      <dgm:prSet/>
      <dgm:spPr>
        <a:solidFill>
          <a:schemeClr val="accent2">
            <a:lumMod val="75000"/>
          </a:schemeClr>
        </a:solidFill>
        <a:ln cmpd="sng"/>
      </dgm:spPr>
      <dgm:t>
        <a:bodyPr/>
        <a:lstStyle/>
        <a:p>
          <a:endParaRPr lang="zh-CN" altLang="en-US"/>
        </a:p>
      </dgm:t>
    </dgm:pt>
    <dgm:pt modelId="{3E78099D-6091-4499-A927-B7563B4B5300}">
      <dgm:prSet phldrT="[文本]" custT="1"/>
      <dgm:spPr/>
      <dgm:t>
        <a:bodyPr anchor="ctr" anchorCtr="0"/>
        <a:lstStyle/>
        <a:p>
          <a:r>
            <a:rPr lang="zh-CN" altLang="en-US" sz="2800" b="1" dirty="0" smtClean="0">
              <a:solidFill>
                <a:srgbClr val="000099"/>
              </a:solidFill>
            </a:rPr>
            <a:t>体会母子三人相互关心、相互扶持的人生态度</a:t>
          </a:r>
          <a:endParaRPr lang="zh-CN" altLang="en-US" sz="2800" b="1" dirty="0">
            <a:solidFill>
              <a:srgbClr val="000099"/>
            </a:solidFill>
          </a:endParaRPr>
        </a:p>
      </dgm:t>
    </dgm:pt>
    <dgm:pt modelId="{774026E7-D5CB-44DC-9B16-4B1BBD2CB789}" type="parTrans" cxnId="{000D6A78-2B62-47FD-B34B-F127B6E12BC2}">
      <dgm:prSet/>
      <dgm:spPr/>
      <dgm:t>
        <a:bodyPr/>
        <a:lstStyle/>
        <a:p>
          <a:endParaRPr lang="zh-CN" altLang="en-US"/>
        </a:p>
      </dgm:t>
    </dgm:pt>
    <dgm:pt modelId="{6B8CF5A8-3FAF-4DB2-B582-C36C18365B49}" type="sibTrans" cxnId="{000D6A78-2B62-47FD-B34B-F127B6E12BC2}">
      <dgm:prSet/>
      <dgm:spPr/>
      <dgm:t>
        <a:bodyPr/>
        <a:lstStyle/>
        <a:p>
          <a:endParaRPr lang="zh-CN" altLang="en-US"/>
        </a:p>
      </dgm:t>
    </dgm:pt>
    <dgm:pt modelId="{CEA46B32-80B1-4A23-8F2A-8762BF9EA8AB}">
      <dgm:prSet phldrT="[文本]" custT="1">
        <dgm:style>
          <a:lnRef idx="3">
            <a:schemeClr val="lt1"/>
          </a:lnRef>
          <a:fillRef idx="1">
            <a:schemeClr val="accent6"/>
          </a:fillRef>
          <a:effectRef idx="1">
            <a:schemeClr val="accent6"/>
          </a:effectRef>
          <a:fontRef idx="minor">
            <a:schemeClr val="lt1"/>
          </a:fontRef>
        </dgm:style>
      </dgm:prSet>
      <dgm:spPr/>
      <dgm:t>
        <a:bodyPr/>
        <a:lstStyle/>
        <a:p>
          <a:r>
            <a:rPr lang="zh-CN" altLang="en-US" sz="3200" b="1" dirty="0" smtClean="0">
              <a:latin typeface="方正姚体" pitchFamily="2" charset="-122"/>
              <a:ea typeface="方正姚体" pitchFamily="2" charset="-122"/>
            </a:rPr>
            <a:t>教学重点</a:t>
          </a:r>
          <a:endParaRPr lang="zh-CN" altLang="en-US" sz="3200" b="1" dirty="0">
            <a:latin typeface="方正姚体" pitchFamily="2" charset="-122"/>
            <a:ea typeface="方正姚体" pitchFamily="2" charset="-122"/>
          </a:endParaRPr>
        </a:p>
      </dgm:t>
    </dgm:pt>
    <dgm:pt modelId="{5E0AADDB-AD21-4326-8E72-8AF8D97C0DC5}" type="parTrans" cxnId="{AA12BBC1-B178-41A5-84D3-8FD9CCDA2B49}">
      <dgm:prSet/>
      <dgm:spPr/>
      <dgm:t>
        <a:bodyPr/>
        <a:lstStyle/>
        <a:p>
          <a:endParaRPr lang="zh-CN" altLang="en-US"/>
        </a:p>
      </dgm:t>
    </dgm:pt>
    <dgm:pt modelId="{40716BCC-9CF3-4D70-82A1-6F3F751321F4}" type="sibTrans" cxnId="{AA12BBC1-B178-41A5-84D3-8FD9CCDA2B49}">
      <dgm:prSet/>
      <dgm:spPr/>
      <dgm:t>
        <a:bodyPr/>
        <a:lstStyle/>
        <a:p>
          <a:endParaRPr lang="zh-CN" altLang="en-US"/>
        </a:p>
      </dgm:t>
    </dgm:pt>
    <dgm:pt modelId="{C4CA1A93-7510-4115-A79E-835E4D276BB0}">
      <dgm:prSet phldrT="[文本]" custT="1"/>
      <dgm:spPr/>
      <dgm:t>
        <a:bodyPr/>
        <a:lstStyle/>
        <a:p>
          <a:pPr marL="228600" indent="0" defTabSz="1111250">
            <a:lnSpc>
              <a:spcPct val="90000"/>
            </a:lnSpc>
            <a:spcBef>
              <a:spcPct val="0"/>
            </a:spcBef>
            <a:spcAft>
              <a:spcPct val="15000"/>
            </a:spcAft>
            <a:buNone/>
          </a:pPr>
          <a:r>
            <a:rPr lang="zh-CN" altLang="en-US" sz="2800" b="1" dirty="0" smtClean="0">
              <a:solidFill>
                <a:srgbClr val="000099"/>
              </a:solidFill>
            </a:rPr>
            <a:t>通过语言、穿着、动作、心理、环境等细节描写体会小说人物性格</a:t>
          </a:r>
          <a:endParaRPr lang="zh-CN" altLang="en-US" sz="2800" b="1" dirty="0">
            <a:solidFill>
              <a:srgbClr val="000099"/>
            </a:solidFill>
          </a:endParaRPr>
        </a:p>
      </dgm:t>
    </dgm:pt>
    <dgm:pt modelId="{A7E6193D-CF52-46CD-BA41-B66FCDC7E700}" type="parTrans" cxnId="{07A5A3E0-AAC5-487E-8F4F-CF6E737C6E4B}">
      <dgm:prSet/>
      <dgm:spPr/>
      <dgm:t>
        <a:bodyPr/>
        <a:lstStyle/>
        <a:p>
          <a:endParaRPr lang="zh-CN" altLang="en-US"/>
        </a:p>
      </dgm:t>
    </dgm:pt>
    <dgm:pt modelId="{46765F4F-0EF0-463A-8DEE-DDEFDCFA4163}" type="sibTrans" cxnId="{07A5A3E0-AAC5-487E-8F4F-CF6E737C6E4B}">
      <dgm:prSet/>
      <dgm:spPr/>
      <dgm:t>
        <a:bodyPr/>
        <a:lstStyle/>
        <a:p>
          <a:endParaRPr lang="zh-CN" altLang="en-US"/>
        </a:p>
      </dgm:t>
    </dgm:pt>
    <dgm:pt modelId="{01315483-C280-4F1E-AC22-EDF154A6AA13}">
      <dgm:prSet custT="1"/>
      <dgm:spPr/>
      <dgm:t>
        <a:bodyPr anchor="ctr" anchorCtr="0"/>
        <a:lstStyle/>
        <a:p>
          <a:endParaRPr lang="zh-CN" altLang="en-US" sz="3200" dirty="0"/>
        </a:p>
      </dgm:t>
    </dgm:pt>
    <dgm:pt modelId="{5FCE7CCC-01A2-42C1-82A1-76DC9A659E09}" type="parTrans" cxnId="{89668E7E-6FE4-4A82-BA4C-E523CEB88D04}">
      <dgm:prSet/>
      <dgm:spPr/>
      <dgm:t>
        <a:bodyPr/>
        <a:lstStyle/>
        <a:p>
          <a:endParaRPr lang="zh-CN" altLang="en-US"/>
        </a:p>
      </dgm:t>
    </dgm:pt>
    <dgm:pt modelId="{B39B5905-71AF-4451-84C6-09E40E5432D5}" type="sibTrans" cxnId="{89668E7E-6FE4-4A82-BA4C-E523CEB88D04}">
      <dgm:prSet/>
      <dgm:spPr/>
      <dgm:t>
        <a:bodyPr/>
        <a:lstStyle/>
        <a:p>
          <a:endParaRPr lang="zh-CN" altLang="en-US"/>
        </a:p>
      </dgm:t>
    </dgm:pt>
    <dgm:pt modelId="{A8033EEC-6B09-4BB6-8041-88CD97154C17}">
      <dgm:prSet phldrT="[文本]" custT="1"/>
      <dgm:spPr/>
      <dgm:t>
        <a:bodyPr anchor="ctr" anchorCtr="0"/>
        <a:lstStyle/>
        <a:p>
          <a:r>
            <a:rPr lang="zh-CN" altLang="en-US" sz="2800" b="1" dirty="0" smtClean="0">
              <a:solidFill>
                <a:srgbClr val="000099"/>
              </a:solidFill>
            </a:rPr>
            <a:t>培养学生养成自立自强的意识</a:t>
          </a:r>
          <a:endParaRPr lang="zh-CN" altLang="en-US" sz="2800" b="1" dirty="0">
            <a:solidFill>
              <a:srgbClr val="000099"/>
            </a:solidFill>
          </a:endParaRPr>
        </a:p>
      </dgm:t>
    </dgm:pt>
    <dgm:pt modelId="{9A11205D-D65E-427F-AFE8-9026B9455F0F}" type="parTrans" cxnId="{2C11579B-3B53-4B3F-B551-76A5107AAC66}">
      <dgm:prSet/>
      <dgm:spPr/>
      <dgm:t>
        <a:bodyPr/>
        <a:lstStyle/>
        <a:p>
          <a:endParaRPr lang="zh-CN" altLang="en-US"/>
        </a:p>
      </dgm:t>
    </dgm:pt>
    <dgm:pt modelId="{A74054DD-61B2-4801-AAA9-79D084CF900F}" type="sibTrans" cxnId="{2C11579B-3B53-4B3F-B551-76A5107AAC66}">
      <dgm:prSet/>
      <dgm:spPr/>
      <dgm:t>
        <a:bodyPr/>
        <a:lstStyle/>
        <a:p>
          <a:endParaRPr lang="zh-CN" altLang="en-US"/>
        </a:p>
      </dgm:t>
    </dgm:pt>
    <dgm:pt modelId="{E044AB0F-5616-4069-8D19-86C766ED2F74}">
      <dgm:prSet phldrT="[文本]" custT="1"/>
      <dgm:spPr/>
      <dgm:t>
        <a:bodyPr anchor="ctr" anchorCtr="0"/>
        <a:lstStyle/>
        <a:p>
          <a:endParaRPr lang="zh-CN" altLang="en-US" sz="3200" dirty="0"/>
        </a:p>
      </dgm:t>
    </dgm:pt>
    <dgm:pt modelId="{00BE85FC-110B-4B1B-893B-4FA6DBBD9C1C}" type="parTrans" cxnId="{3F55FCBF-6704-406D-AC7A-CE7B6624AA90}">
      <dgm:prSet/>
      <dgm:spPr/>
      <dgm:t>
        <a:bodyPr/>
        <a:lstStyle/>
        <a:p>
          <a:endParaRPr lang="zh-CN" altLang="en-US"/>
        </a:p>
      </dgm:t>
    </dgm:pt>
    <dgm:pt modelId="{29540996-F070-423F-8A30-9E7CFB70C204}" type="sibTrans" cxnId="{3F55FCBF-6704-406D-AC7A-CE7B6624AA90}">
      <dgm:prSet/>
      <dgm:spPr/>
      <dgm:t>
        <a:bodyPr/>
        <a:lstStyle/>
        <a:p>
          <a:endParaRPr lang="zh-CN" altLang="en-US"/>
        </a:p>
      </dgm:t>
    </dgm:pt>
    <dgm:pt modelId="{6CDA5F56-C95D-4C06-9652-E5B83D61ACFC}">
      <dgm:prSet phldrT="[文本]" custT="1"/>
      <dgm:spPr/>
      <dgm:t>
        <a:bodyPr anchor="ctr" anchorCtr="0"/>
        <a:lstStyle/>
        <a:p>
          <a:endParaRPr lang="zh-CN" altLang="en-US" sz="3200" b="1" dirty="0">
            <a:solidFill>
              <a:srgbClr val="000099"/>
            </a:solidFill>
          </a:endParaRPr>
        </a:p>
      </dgm:t>
    </dgm:pt>
    <dgm:pt modelId="{7D3CF4BC-A8AB-4582-9622-C4D18CBDDFD6}" type="parTrans" cxnId="{4859E9E0-73EC-43FC-8784-575B459032C1}">
      <dgm:prSet/>
      <dgm:spPr/>
      <dgm:t>
        <a:bodyPr/>
        <a:lstStyle/>
        <a:p>
          <a:endParaRPr lang="zh-CN" altLang="en-US"/>
        </a:p>
      </dgm:t>
    </dgm:pt>
    <dgm:pt modelId="{2AF97159-D3B7-43B0-8EE7-1EABF626671F}" type="sibTrans" cxnId="{4859E9E0-73EC-43FC-8784-575B459032C1}">
      <dgm:prSet/>
      <dgm:spPr/>
      <dgm:t>
        <a:bodyPr/>
        <a:lstStyle/>
        <a:p>
          <a:endParaRPr lang="zh-CN" altLang="en-US"/>
        </a:p>
      </dgm:t>
    </dgm:pt>
    <dgm:pt modelId="{FD8E562C-4CEA-49FE-B619-7E281378F0EA}" type="pres">
      <dgm:prSet presAssocID="{95D8D964-F8B7-4939-AC21-EB22B2FEB296}" presName="Name0" presStyleCnt="0">
        <dgm:presLayoutVars>
          <dgm:dir/>
          <dgm:animLvl val="lvl"/>
          <dgm:resizeHandles val="exact"/>
        </dgm:presLayoutVars>
      </dgm:prSet>
      <dgm:spPr/>
      <dgm:t>
        <a:bodyPr/>
        <a:lstStyle/>
        <a:p>
          <a:endParaRPr lang="zh-CN" altLang="en-US"/>
        </a:p>
      </dgm:t>
    </dgm:pt>
    <dgm:pt modelId="{09F6D124-E10B-4C96-ACB1-9042E2138824}" type="pres">
      <dgm:prSet presAssocID="{95D8D964-F8B7-4939-AC21-EB22B2FEB296}" presName="tSp" presStyleCnt="0"/>
      <dgm:spPr/>
    </dgm:pt>
    <dgm:pt modelId="{5D5373B7-9797-4B27-BC0B-151199DC442F}" type="pres">
      <dgm:prSet presAssocID="{95D8D964-F8B7-4939-AC21-EB22B2FEB296}" presName="bSp" presStyleCnt="0"/>
      <dgm:spPr/>
    </dgm:pt>
    <dgm:pt modelId="{7316AAAB-0EDB-47EC-BA97-D8AD7825DD08}" type="pres">
      <dgm:prSet presAssocID="{95D8D964-F8B7-4939-AC21-EB22B2FEB296}" presName="process" presStyleCnt="0"/>
      <dgm:spPr/>
    </dgm:pt>
    <dgm:pt modelId="{B2023AA0-DC97-40E8-BE9D-9258AFFC61B1}" type="pres">
      <dgm:prSet presAssocID="{497CDED3-2FA5-4CDD-BD63-CCDC3C236304}" presName="composite1" presStyleCnt="0"/>
      <dgm:spPr/>
    </dgm:pt>
    <dgm:pt modelId="{ED8F5B7A-B918-4AB9-9E65-B38AB505B4F5}" type="pres">
      <dgm:prSet presAssocID="{497CDED3-2FA5-4CDD-BD63-CCDC3C236304}" presName="dummyNode1" presStyleLbl="node1" presStyleIdx="0" presStyleCnt="2"/>
      <dgm:spPr/>
    </dgm:pt>
    <dgm:pt modelId="{341A0877-1DA4-4DCF-8CBC-F869B1CE15CA}" type="pres">
      <dgm:prSet presAssocID="{497CDED3-2FA5-4CDD-BD63-CCDC3C236304}" presName="childNode1" presStyleLbl="bgAcc1" presStyleIdx="0" presStyleCnt="2" custScaleX="126690" custScaleY="165324" custLinFactNeighborX="-4925" custLinFactNeighborY="5970">
        <dgm:presLayoutVars>
          <dgm:bulletEnabled val="1"/>
        </dgm:presLayoutVars>
      </dgm:prSet>
      <dgm:spPr/>
      <dgm:t>
        <a:bodyPr/>
        <a:lstStyle/>
        <a:p>
          <a:endParaRPr lang="zh-CN" altLang="en-US"/>
        </a:p>
      </dgm:t>
    </dgm:pt>
    <dgm:pt modelId="{8B51D1B3-706C-406F-A590-063BDDE75321}" type="pres">
      <dgm:prSet presAssocID="{497CDED3-2FA5-4CDD-BD63-CCDC3C236304}" presName="childNode1tx" presStyleLbl="bgAcc1" presStyleIdx="0" presStyleCnt="2">
        <dgm:presLayoutVars>
          <dgm:bulletEnabled val="1"/>
        </dgm:presLayoutVars>
      </dgm:prSet>
      <dgm:spPr/>
      <dgm:t>
        <a:bodyPr/>
        <a:lstStyle/>
        <a:p>
          <a:endParaRPr lang="zh-CN" altLang="en-US"/>
        </a:p>
      </dgm:t>
    </dgm:pt>
    <dgm:pt modelId="{E595E070-CBEC-4E6A-9E0A-E9FD9203C4AA}" type="pres">
      <dgm:prSet presAssocID="{497CDED3-2FA5-4CDD-BD63-CCDC3C236304}" presName="parentNode1" presStyleLbl="node1" presStyleIdx="0" presStyleCnt="2" custLinFactNeighborX="999" custLinFactNeighborY="77891">
        <dgm:presLayoutVars>
          <dgm:chMax val="1"/>
          <dgm:bulletEnabled val="1"/>
        </dgm:presLayoutVars>
      </dgm:prSet>
      <dgm:spPr>
        <a:prstGeom prst="flowChartTerminator">
          <a:avLst/>
        </a:prstGeom>
      </dgm:spPr>
      <dgm:t>
        <a:bodyPr/>
        <a:lstStyle/>
        <a:p>
          <a:endParaRPr lang="zh-CN" altLang="en-US"/>
        </a:p>
      </dgm:t>
    </dgm:pt>
    <dgm:pt modelId="{90349B97-BB6B-4A5A-980D-6E36F2CD50FC}" type="pres">
      <dgm:prSet presAssocID="{497CDED3-2FA5-4CDD-BD63-CCDC3C236304}" presName="connSite1" presStyleCnt="0"/>
      <dgm:spPr/>
    </dgm:pt>
    <dgm:pt modelId="{DDA90E62-FEAF-4828-A0C0-B4662C162B48}" type="pres">
      <dgm:prSet presAssocID="{D7FADE6D-F2F1-49A8-9662-00FEB0684979}" presName="Name9" presStyleLbl="sibTrans2D1" presStyleIdx="0" presStyleCnt="1" custLinFactNeighborX="167" custLinFactNeighborY="1176"/>
      <dgm:spPr/>
      <dgm:t>
        <a:bodyPr/>
        <a:lstStyle/>
        <a:p>
          <a:endParaRPr lang="zh-CN" altLang="en-US"/>
        </a:p>
      </dgm:t>
    </dgm:pt>
    <dgm:pt modelId="{42D5902E-D6C9-49E6-8C34-4BB713025FF6}" type="pres">
      <dgm:prSet presAssocID="{CEA46B32-80B1-4A23-8F2A-8762BF9EA8AB}" presName="composite2" presStyleCnt="0"/>
      <dgm:spPr/>
    </dgm:pt>
    <dgm:pt modelId="{D0F25FE6-C7C1-46C6-8892-2E32CE6982C0}" type="pres">
      <dgm:prSet presAssocID="{CEA46B32-80B1-4A23-8F2A-8762BF9EA8AB}" presName="dummyNode2" presStyleLbl="node1" presStyleIdx="0" presStyleCnt="2"/>
      <dgm:spPr/>
    </dgm:pt>
    <dgm:pt modelId="{E493E839-DEC1-4FE1-AB55-3378CDE3705F}" type="pres">
      <dgm:prSet presAssocID="{CEA46B32-80B1-4A23-8F2A-8762BF9EA8AB}" presName="childNode2" presStyleLbl="bgAcc1" presStyleIdx="1" presStyleCnt="2" custScaleX="124684" custScaleY="175625" custLinFactNeighborX="-2809" custLinFactNeighborY="-4">
        <dgm:presLayoutVars>
          <dgm:bulletEnabled val="1"/>
        </dgm:presLayoutVars>
      </dgm:prSet>
      <dgm:spPr/>
      <dgm:t>
        <a:bodyPr/>
        <a:lstStyle/>
        <a:p>
          <a:endParaRPr lang="zh-CN" altLang="en-US"/>
        </a:p>
      </dgm:t>
    </dgm:pt>
    <dgm:pt modelId="{A58F1D7E-E615-49B5-BF54-0593AA528ED4}" type="pres">
      <dgm:prSet presAssocID="{CEA46B32-80B1-4A23-8F2A-8762BF9EA8AB}" presName="childNode2tx" presStyleLbl="bgAcc1" presStyleIdx="1" presStyleCnt="2">
        <dgm:presLayoutVars>
          <dgm:bulletEnabled val="1"/>
        </dgm:presLayoutVars>
      </dgm:prSet>
      <dgm:spPr/>
      <dgm:t>
        <a:bodyPr/>
        <a:lstStyle/>
        <a:p>
          <a:endParaRPr lang="zh-CN" altLang="en-US"/>
        </a:p>
      </dgm:t>
    </dgm:pt>
    <dgm:pt modelId="{84300802-B16D-4C2D-B19C-53D0CCE67B4D}" type="pres">
      <dgm:prSet presAssocID="{CEA46B32-80B1-4A23-8F2A-8762BF9EA8AB}" presName="parentNode2" presStyleLbl="node1" presStyleIdx="1" presStyleCnt="2" custLinFactNeighborX="5296" custLinFactNeighborY="-96939">
        <dgm:presLayoutVars>
          <dgm:chMax val="0"/>
          <dgm:bulletEnabled val="1"/>
        </dgm:presLayoutVars>
      </dgm:prSet>
      <dgm:spPr>
        <a:prstGeom prst="flowChartTerminator">
          <a:avLst/>
        </a:prstGeom>
      </dgm:spPr>
      <dgm:t>
        <a:bodyPr/>
        <a:lstStyle/>
        <a:p>
          <a:endParaRPr lang="zh-CN" altLang="en-US"/>
        </a:p>
      </dgm:t>
    </dgm:pt>
    <dgm:pt modelId="{11570B7B-7222-470B-A9F1-C0A3A2E7678F}" type="pres">
      <dgm:prSet presAssocID="{CEA46B32-80B1-4A23-8F2A-8762BF9EA8AB}" presName="connSite2" presStyleCnt="0"/>
      <dgm:spPr/>
    </dgm:pt>
  </dgm:ptLst>
  <dgm:cxnLst>
    <dgm:cxn modelId="{36756902-0C48-43DA-8E0A-5C6AA316AD3E}" type="presOf" srcId="{D7FADE6D-F2F1-49A8-9662-00FEB0684979}" destId="{DDA90E62-FEAF-4828-A0C0-B4662C162B48}" srcOrd="0" destOrd="0" presId="urn:microsoft.com/office/officeart/2005/8/layout/hProcess4"/>
    <dgm:cxn modelId="{000D6A78-2B62-47FD-B34B-F127B6E12BC2}" srcId="{497CDED3-2FA5-4CDD-BD63-CCDC3C236304}" destId="{3E78099D-6091-4499-A927-B7563B4B5300}" srcOrd="2" destOrd="0" parTransId="{774026E7-D5CB-44DC-9B16-4B1BBD2CB789}" sibTransId="{6B8CF5A8-3FAF-4DB2-B582-C36C18365B49}"/>
    <dgm:cxn modelId="{642AD4F3-2267-4C7E-B39C-2D8D39FE51A4}" type="presOf" srcId="{C4CA1A93-7510-4115-A79E-835E4D276BB0}" destId="{E493E839-DEC1-4FE1-AB55-3378CDE3705F}" srcOrd="0" destOrd="0" presId="urn:microsoft.com/office/officeart/2005/8/layout/hProcess4"/>
    <dgm:cxn modelId="{6EAF88F2-6B3D-40C4-8B44-C07E5AE66F84}" type="presOf" srcId="{A8033EEC-6B09-4BB6-8041-88CD97154C17}" destId="{8B51D1B3-706C-406F-A590-063BDDE75321}" srcOrd="1" destOrd="3" presId="urn:microsoft.com/office/officeart/2005/8/layout/hProcess4"/>
    <dgm:cxn modelId="{A592C4E8-A7D4-4676-9840-019DFC2ED9B2}" type="presOf" srcId="{6CDA5F56-C95D-4C06-9652-E5B83D61ACFC}" destId="{341A0877-1DA4-4DCF-8CBC-F869B1CE15CA}" srcOrd="0" destOrd="1" presId="urn:microsoft.com/office/officeart/2005/8/layout/hProcess4"/>
    <dgm:cxn modelId="{9360F078-498C-4BC3-82EB-1D0AF32E32A8}" type="presOf" srcId="{01315483-C280-4F1E-AC22-EDF154A6AA13}" destId="{8B51D1B3-706C-406F-A590-063BDDE75321}" srcOrd="1" destOrd="4" presId="urn:microsoft.com/office/officeart/2005/8/layout/hProcess4"/>
    <dgm:cxn modelId="{C80C690A-0010-431D-A239-8A41D44F8656}" type="presOf" srcId="{C4CA1A93-7510-4115-A79E-835E4D276BB0}" destId="{A58F1D7E-E615-49B5-BF54-0593AA528ED4}" srcOrd="1" destOrd="0" presId="urn:microsoft.com/office/officeart/2005/8/layout/hProcess4"/>
    <dgm:cxn modelId="{4859E9E0-73EC-43FC-8784-575B459032C1}" srcId="{497CDED3-2FA5-4CDD-BD63-CCDC3C236304}" destId="{6CDA5F56-C95D-4C06-9652-E5B83D61ACFC}" srcOrd="1" destOrd="0" parTransId="{7D3CF4BC-A8AB-4582-9622-C4D18CBDDFD6}" sibTransId="{2AF97159-D3B7-43B0-8EE7-1EABF626671F}"/>
    <dgm:cxn modelId="{4837966E-56B2-488C-98B6-35A253EE8333}" type="presOf" srcId="{CEA46B32-80B1-4A23-8F2A-8762BF9EA8AB}" destId="{84300802-B16D-4C2D-B19C-53D0CCE67B4D}" srcOrd="0" destOrd="0" presId="urn:microsoft.com/office/officeart/2005/8/layout/hProcess4"/>
    <dgm:cxn modelId="{89668E7E-6FE4-4A82-BA4C-E523CEB88D04}" srcId="{497CDED3-2FA5-4CDD-BD63-CCDC3C236304}" destId="{01315483-C280-4F1E-AC22-EDF154A6AA13}" srcOrd="4" destOrd="0" parTransId="{5FCE7CCC-01A2-42C1-82A1-76DC9A659E09}" sibTransId="{B39B5905-71AF-4451-84C6-09E40E5432D5}"/>
    <dgm:cxn modelId="{B0A6AE1F-D37D-4028-8F3F-413ABC05B818}" type="presOf" srcId="{01315483-C280-4F1E-AC22-EDF154A6AA13}" destId="{341A0877-1DA4-4DCF-8CBC-F869B1CE15CA}" srcOrd="0" destOrd="4" presId="urn:microsoft.com/office/officeart/2005/8/layout/hProcess4"/>
    <dgm:cxn modelId="{4ABB1AAB-40FF-441E-A6AA-4423BFC2E078}" srcId="{95D8D964-F8B7-4939-AC21-EB22B2FEB296}" destId="{497CDED3-2FA5-4CDD-BD63-CCDC3C236304}" srcOrd="0" destOrd="0" parTransId="{07C44A78-EDBB-49A2-9D6C-737EE6D4B39D}" sibTransId="{D7FADE6D-F2F1-49A8-9662-00FEB0684979}"/>
    <dgm:cxn modelId="{F1C732E1-A6A8-4D90-B2D7-61C7B3BD016E}" type="presOf" srcId="{6CDA5F56-C95D-4C06-9652-E5B83D61ACFC}" destId="{8B51D1B3-706C-406F-A590-063BDDE75321}" srcOrd="1" destOrd="1" presId="urn:microsoft.com/office/officeart/2005/8/layout/hProcess4"/>
    <dgm:cxn modelId="{B11F7B3D-40C3-4C38-B6FC-57A7B570B4C7}" type="presOf" srcId="{3E78099D-6091-4499-A927-B7563B4B5300}" destId="{8B51D1B3-706C-406F-A590-063BDDE75321}" srcOrd="1" destOrd="2" presId="urn:microsoft.com/office/officeart/2005/8/layout/hProcess4"/>
    <dgm:cxn modelId="{07A5A3E0-AAC5-487E-8F4F-CF6E737C6E4B}" srcId="{CEA46B32-80B1-4A23-8F2A-8762BF9EA8AB}" destId="{C4CA1A93-7510-4115-A79E-835E4D276BB0}" srcOrd="0" destOrd="0" parTransId="{A7E6193D-CF52-46CD-BA41-B66FCDC7E700}" sibTransId="{46765F4F-0EF0-463A-8DEE-DDEFDCFA4163}"/>
    <dgm:cxn modelId="{58F4A75B-A95E-4D7E-BE78-152540D3891B}" type="presOf" srcId="{3E78099D-6091-4499-A927-B7563B4B5300}" destId="{341A0877-1DA4-4DCF-8CBC-F869B1CE15CA}" srcOrd="0" destOrd="2" presId="urn:microsoft.com/office/officeart/2005/8/layout/hProcess4"/>
    <dgm:cxn modelId="{CF7A511B-4E02-4243-BEC1-5E3A18D5AAFB}" type="presOf" srcId="{95D8D964-F8B7-4939-AC21-EB22B2FEB296}" destId="{FD8E562C-4CEA-49FE-B619-7E281378F0EA}" srcOrd="0" destOrd="0" presId="urn:microsoft.com/office/officeart/2005/8/layout/hProcess4"/>
    <dgm:cxn modelId="{AA12BBC1-B178-41A5-84D3-8FD9CCDA2B49}" srcId="{95D8D964-F8B7-4939-AC21-EB22B2FEB296}" destId="{CEA46B32-80B1-4A23-8F2A-8762BF9EA8AB}" srcOrd="1" destOrd="0" parTransId="{5E0AADDB-AD21-4326-8E72-8AF8D97C0DC5}" sibTransId="{40716BCC-9CF3-4D70-82A1-6F3F751321F4}"/>
    <dgm:cxn modelId="{26D7CD13-2F94-4F55-B3DB-9E3FBB61E869}" type="presOf" srcId="{E044AB0F-5616-4069-8D19-86C766ED2F74}" destId="{8B51D1B3-706C-406F-A590-063BDDE75321}" srcOrd="1" destOrd="0" presId="urn:microsoft.com/office/officeart/2005/8/layout/hProcess4"/>
    <dgm:cxn modelId="{202D0984-3EF6-4CC4-9A39-10676E2E80D2}" type="presOf" srcId="{497CDED3-2FA5-4CDD-BD63-CCDC3C236304}" destId="{E595E070-CBEC-4E6A-9E0A-E9FD9203C4AA}" srcOrd="0" destOrd="0" presId="urn:microsoft.com/office/officeart/2005/8/layout/hProcess4"/>
    <dgm:cxn modelId="{3F55FCBF-6704-406D-AC7A-CE7B6624AA90}" srcId="{497CDED3-2FA5-4CDD-BD63-CCDC3C236304}" destId="{E044AB0F-5616-4069-8D19-86C766ED2F74}" srcOrd="0" destOrd="0" parTransId="{00BE85FC-110B-4B1B-893B-4FA6DBBD9C1C}" sibTransId="{29540996-F070-423F-8A30-9E7CFB70C204}"/>
    <dgm:cxn modelId="{8AB916E9-3EB0-4195-ACC6-4E6E09D74BDF}" type="presOf" srcId="{A8033EEC-6B09-4BB6-8041-88CD97154C17}" destId="{341A0877-1DA4-4DCF-8CBC-F869B1CE15CA}" srcOrd="0" destOrd="3" presId="urn:microsoft.com/office/officeart/2005/8/layout/hProcess4"/>
    <dgm:cxn modelId="{2C11579B-3B53-4B3F-B551-76A5107AAC66}" srcId="{497CDED3-2FA5-4CDD-BD63-CCDC3C236304}" destId="{A8033EEC-6B09-4BB6-8041-88CD97154C17}" srcOrd="3" destOrd="0" parTransId="{9A11205D-D65E-427F-AFE8-9026B9455F0F}" sibTransId="{A74054DD-61B2-4801-AAA9-79D084CF900F}"/>
    <dgm:cxn modelId="{A458102C-06BD-417C-AEFF-1E7D3B82459F}" type="presOf" srcId="{E044AB0F-5616-4069-8D19-86C766ED2F74}" destId="{341A0877-1DA4-4DCF-8CBC-F869B1CE15CA}" srcOrd="0" destOrd="0" presId="urn:microsoft.com/office/officeart/2005/8/layout/hProcess4"/>
    <dgm:cxn modelId="{86E7A914-6EEC-4C38-B15B-79BB0898CD45}" type="presParOf" srcId="{FD8E562C-4CEA-49FE-B619-7E281378F0EA}" destId="{09F6D124-E10B-4C96-ACB1-9042E2138824}" srcOrd="0" destOrd="0" presId="urn:microsoft.com/office/officeart/2005/8/layout/hProcess4"/>
    <dgm:cxn modelId="{0DC09D81-08E4-4D59-BC24-B9F782D42238}" type="presParOf" srcId="{FD8E562C-4CEA-49FE-B619-7E281378F0EA}" destId="{5D5373B7-9797-4B27-BC0B-151199DC442F}" srcOrd="1" destOrd="0" presId="urn:microsoft.com/office/officeart/2005/8/layout/hProcess4"/>
    <dgm:cxn modelId="{E3A7CC1F-4E28-411F-ABB2-96BF36D5134E}" type="presParOf" srcId="{FD8E562C-4CEA-49FE-B619-7E281378F0EA}" destId="{7316AAAB-0EDB-47EC-BA97-D8AD7825DD08}" srcOrd="2" destOrd="0" presId="urn:microsoft.com/office/officeart/2005/8/layout/hProcess4"/>
    <dgm:cxn modelId="{90CCC2CB-6D4B-472C-B688-971337316E6B}" type="presParOf" srcId="{7316AAAB-0EDB-47EC-BA97-D8AD7825DD08}" destId="{B2023AA0-DC97-40E8-BE9D-9258AFFC61B1}" srcOrd="0" destOrd="0" presId="urn:microsoft.com/office/officeart/2005/8/layout/hProcess4"/>
    <dgm:cxn modelId="{60AE06FC-B0E0-4F0F-AFC9-B8989696A2F9}" type="presParOf" srcId="{B2023AA0-DC97-40E8-BE9D-9258AFFC61B1}" destId="{ED8F5B7A-B918-4AB9-9E65-B38AB505B4F5}" srcOrd="0" destOrd="0" presId="urn:microsoft.com/office/officeart/2005/8/layout/hProcess4"/>
    <dgm:cxn modelId="{15FD122E-7BAE-492C-B548-1602F6754175}" type="presParOf" srcId="{B2023AA0-DC97-40E8-BE9D-9258AFFC61B1}" destId="{341A0877-1DA4-4DCF-8CBC-F869B1CE15CA}" srcOrd="1" destOrd="0" presId="urn:microsoft.com/office/officeart/2005/8/layout/hProcess4"/>
    <dgm:cxn modelId="{41B7D4B6-519A-4AB4-B814-C87D178EE064}" type="presParOf" srcId="{B2023AA0-DC97-40E8-BE9D-9258AFFC61B1}" destId="{8B51D1B3-706C-406F-A590-063BDDE75321}" srcOrd="2" destOrd="0" presId="urn:microsoft.com/office/officeart/2005/8/layout/hProcess4"/>
    <dgm:cxn modelId="{AECEB15E-E5B1-47BC-89B8-D325DA2F98E6}" type="presParOf" srcId="{B2023AA0-DC97-40E8-BE9D-9258AFFC61B1}" destId="{E595E070-CBEC-4E6A-9E0A-E9FD9203C4AA}" srcOrd="3" destOrd="0" presId="urn:microsoft.com/office/officeart/2005/8/layout/hProcess4"/>
    <dgm:cxn modelId="{9628F3B3-0806-4E9C-88A1-45777D2E8862}" type="presParOf" srcId="{B2023AA0-DC97-40E8-BE9D-9258AFFC61B1}" destId="{90349B97-BB6B-4A5A-980D-6E36F2CD50FC}" srcOrd="4" destOrd="0" presId="urn:microsoft.com/office/officeart/2005/8/layout/hProcess4"/>
    <dgm:cxn modelId="{AACB1205-C959-4074-AB1D-5989023ED03E}" type="presParOf" srcId="{7316AAAB-0EDB-47EC-BA97-D8AD7825DD08}" destId="{DDA90E62-FEAF-4828-A0C0-B4662C162B48}" srcOrd="1" destOrd="0" presId="urn:microsoft.com/office/officeart/2005/8/layout/hProcess4"/>
    <dgm:cxn modelId="{3987F5AB-AACE-4F7D-8C70-7C0211F1B2B4}" type="presParOf" srcId="{7316AAAB-0EDB-47EC-BA97-D8AD7825DD08}" destId="{42D5902E-D6C9-49E6-8C34-4BB713025FF6}" srcOrd="2" destOrd="0" presId="urn:microsoft.com/office/officeart/2005/8/layout/hProcess4"/>
    <dgm:cxn modelId="{29B99E77-7C50-455D-ABD3-9C43F99A43E7}" type="presParOf" srcId="{42D5902E-D6C9-49E6-8C34-4BB713025FF6}" destId="{D0F25FE6-C7C1-46C6-8892-2E32CE6982C0}" srcOrd="0" destOrd="0" presId="urn:microsoft.com/office/officeart/2005/8/layout/hProcess4"/>
    <dgm:cxn modelId="{B88FC7C9-C2A2-422D-8FB3-D17F687B6E7C}" type="presParOf" srcId="{42D5902E-D6C9-49E6-8C34-4BB713025FF6}" destId="{E493E839-DEC1-4FE1-AB55-3378CDE3705F}" srcOrd="1" destOrd="0" presId="urn:microsoft.com/office/officeart/2005/8/layout/hProcess4"/>
    <dgm:cxn modelId="{B522D6B2-6553-4DD2-B09F-FF6974728B9E}" type="presParOf" srcId="{42D5902E-D6C9-49E6-8C34-4BB713025FF6}" destId="{A58F1D7E-E615-49B5-BF54-0593AA528ED4}" srcOrd="2" destOrd="0" presId="urn:microsoft.com/office/officeart/2005/8/layout/hProcess4"/>
    <dgm:cxn modelId="{1C794C0C-1623-4FE1-A3B5-26F99E38A22E}" type="presParOf" srcId="{42D5902E-D6C9-49E6-8C34-4BB713025FF6}" destId="{84300802-B16D-4C2D-B19C-53D0CCE67B4D}" srcOrd="3" destOrd="0" presId="urn:microsoft.com/office/officeart/2005/8/layout/hProcess4"/>
    <dgm:cxn modelId="{4796EC7A-D281-4831-B29E-A1749DCBFECC}" type="presParOf" srcId="{42D5902E-D6C9-49E6-8C34-4BB713025FF6}" destId="{11570B7B-7222-470B-A9F1-C0A3A2E7678F}" srcOrd="4" destOrd="0" presId="urn:microsoft.com/office/officeart/2005/8/layout/hProcess4"/>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4DC12665-1F80-49C5-A8A0-4A48A52E3B7F}" type="doc">
      <dgm:prSet loTypeId="urn:microsoft.com/office/officeart/2005/8/layout/chevron1" loCatId="process" qsTypeId="urn:microsoft.com/office/officeart/2005/8/quickstyle/simple1" qsCatId="simple" csTypeId="urn:microsoft.com/office/officeart/2005/8/colors/accent5_3" csCatId="accent5" phldr="1"/>
      <dgm:spPr/>
      <dgm:t>
        <a:bodyPr/>
        <a:lstStyle/>
        <a:p>
          <a:endParaRPr lang="zh-CN" altLang="en-US"/>
        </a:p>
      </dgm:t>
    </dgm:pt>
    <dgm:pt modelId="{481D3095-66F0-4FD6-9010-D89A7F0FD835}">
      <dgm:prSet phldrT="[文本]"/>
      <dgm:spPr/>
      <dgm:t>
        <a:bodyPr/>
        <a:lstStyle/>
        <a:p>
          <a:r>
            <a:rPr lang="zh-CN" altLang="en-US" b="1" i="0" baseline="0" dirty="0" smtClean="0"/>
            <a:t>说教材</a:t>
          </a:r>
          <a:endParaRPr lang="zh-CN" altLang="en-US" b="1" i="0" baseline="0" dirty="0"/>
        </a:p>
      </dgm:t>
    </dgm:pt>
    <dgm:pt modelId="{C927A731-9376-4BF3-A5BB-2C74557D5539}" type="parTrans" cxnId="{65D8CB98-4D0F-4FE4-8AA2-F672A6E2867D}">
      <dgm:prSet/>
      <dgm:spPr/>
      <dgm:t>
        <a:bodyPr/>
        <a:lstStyle/>
        <a:p>
          <a:endParaRPr lang="zh-CN" altLang="en-US"/>
        </a:p>
      </dgm:t>
    </dgm:pt>
    <dgm:pt modelId="{51149A95-8678-4CB5-A773-D33AE6393C1E}" type="sibTrans" cxnId="{65D8CB98-4D0F-4FE4-8AA2-F672A6E2867D}">
      <dgm:prSet/>
      <dgm:spPr/>
      <dgm:t>
        <a:bodyPr/>
        <a:lstStyle/>
        <a:p>
          <a:endParaRPr lang="zh-CN" altLang="en-US"/>
        </a:p>
      </dgm:t>
    </dgm:pt>
    <dgm:pt modelId="{065CEAFD-F941-495F-9550-7D1C6F8CC9B3}">
      <dgm:prSet phldrT="[文本]" custT="1">
        <dgm:style>
          <a:lnRef idx="1">
            <a:schemeClr val="accent2"/>
          </a:lnRef>
          <a:fillRef idx="2">
            <a:schemeClr val="accent2"/>
          </a:fillRef>
          <a:effectRef idx="1">
            <a:schemeClr val="accent2"/>
          </a:effectRef>
          <a:fontRef idx="minor">
            <a:schemeClr val="dk1"/>
          </a:fontRef>
        </dgm:style>
      </dgm:prSet>
      <dgm:spPr>
        <a:solidFill>
          <a:srgbClr val="87F7EC"/>
        </a:solidFill>
      </dgm:spPr>
      <dgm:t>
        <a:bodyPr/>
        <a:lstStyle/>
        <a:p>
          <a:r>
            <a:rPr lang="zh-CN" altLang="en-US" sz="1800" b="1" i="0" baseline="0" dirty="0" smtClean="0">
              <a:solidFill>
                <a:schemeClr val="bg1"/>
              </a:solidFill>
            </a:rPr>
            <a:t>说教学目标</a:t>
          </a:r>
          <a:endParaRPr lang="zh-CN" altLang="en-US" sz="1800" b="1" i="0" baseline="0" dirty="0">
            <a:solidFill>
              <a:schemeClr val="bg1"/>
            </a:solidFill>
          </a:endParaRPr>
        </a:p>
      </dgm:t>
    </dgm:pt>
    <dgm:pt modelId="{B43D963C-A8EE-4625-8D05-70A887556245}" type="parTrans" cxnId="{7CCE70E4-353B-4234-8FB3-2FFA1CD784C8}">
      <dgm:prSet/>
      <dgm:spPr/>
      <dgm:t>
        <a:bodyPr/>
        <a:lstStyle/>
        <a:p>
          <a:endParaRPr lang="zh-CN" altLang="en-US"/>
        </a:p>
      </dgm:t>
    </dgm:pt>
    <dgm:pt modelId="{7F83ADE1-3571-453D-B1A1-92416046355D}" type="sibTrans" cxnId="{7CCE70E4-353B-4234-8FB3-2FFA1CD784C8}">
      <dgm:prSet/>
      <dgm:spPr/>
      <dgm:t>
        <a:bodyPr/>
        <a:lstStyle/>
        <a:p>
          <a:endParaRPr lang="zh-CN" altLang="en-US"/>
        </a:p>
      </dgm:t>
    </dgm:pt>
    <dgm:pt modelId="{B6EF5838-4589-47B7-B2C8-40D4D94C0E7A}">
      <dgm:prSet phldrT="[文本]"/>
      <dgm:spPr/>
      <dgm:t>
        <a:bodyPr/>
        <a:lstStyle/>
        <a:p>
          <a:r>
            <a:rPr lang="zh-CN" altLang="en-US" b="1" i="0" baseline="0" dirty="0" smtClean="0"/>
            <a:t>说教学、学法</a:t>
          </a:r>
        </a:p>
      </dgm:t>
    </dgm:pt>
    <dgm:pt modelId="{5CBD256C-7805-48C0-A097-DD7E32753F33}" type="parTrans" cxnId="{B82AD704-F597-4F07-8AB9-473A3A1B6FC1}">
      <dgm:prSet/>
      <dgm:spPr/>
      <dgm:t>
        <a:bodyPr/>
        <a:lstStyle/>
        <a:p>
          <a:endParaRPr lang="zh-CN" altLang="en-US"/>
        </a:p>
      </dgm:t>
    </dgm:pt>
    <dgm:pt modelId="{C9A55A73-D64C-4A82-B1CB-B17464B051AA}" type="sibTrans" cxnId="{B82AD704-F597-4F07-8AB9-473A3A1B6FC1}">
      <dgm:prSet/>
      <dgm:spPr/>
      <dgm:t>
        <a:bodyPr/>
        <a:lstStyle/>
        <a:p>
          <a:endParaRPr lang="zh-CN" altLang="en-US"/>
        </a:p>
      </dgm:t>
    </dgm:pt>
    <dgm:pt modelId="{E62DDC4A-6C32-4364-B759-7F9154650C54}">
      <dgm:prSet phldrT="[文本]"/>
      <dgm:spPr/>
      <dgm:t>
        <a:bodyPr/>
        <a:lstStyle/>
        <a:p>
          <a:r>
            <a:rPr lang="zh-CN" altLang="en-US" b="1" i="0" baseline="0" dirty="0" smtClean="0"/>
            <a:t>说教学过程</a:t>
          </a:r>
        </a:p>
      </dgm:t>
    </dgm:pt>
    <dgm:pt modelId="{63F31CAB-EA63-45DB-81FB-E8241CF01BAA}" type="parTrans" cxnId="{ECD98180-D106-4643-9BD5-CDF1840AB3B7}">
      <dgm:prSet/>
      <dgm:spPr/>
      <dgm:t>
        <a:bodyPr/>
        <a:lstStyle/>
        <a:p>
          <a:endParaRPr lang="zh-CN" altLang="en-US"/>
        </a:p>
      </dgm:t>
    </dgm:pt>
    <dgm:pt modelId="{525B5A73-67AC-40D7-A71C-F94C6BDCA03C}" type="sibTrans" cxnId="{ECD98180-D106-4643-9BD5-CDF1840AB3B7}">
      <dgm:prSet/>
      <dgm:spPr/>
      <dgm:t>
        <a:bodyPr/>
        <a:lstStyle/>
        <a:p>
          <a:endParaRPr lang="zh-CN" altLang="en-US"/>
        </a:p>
      </dgm:t>
    </dgm:pt>
    <dgm:pt modelId="{A829F8B0-AF8F-43D1-B239-A1745FD5425C}">
      <dgm:prSet phldrT="[文本]"/>
      <dgm:spPr/>
      <dgm:t>
        <a:bodyPr/>
        <a:lstStyle/>
        <a:p>
          <a:r>
            <a:rPr lang="zh-CN" altLang="en-US" b="1" i="0" baseline="0" dirty="0" smtClean="0"/>
            <a:t>说教学反思</a:t>
          </a:r>
        </a:p>
      </dgm:t>
    </dgm:pt>
    <dgm:pt modelId="{110AD974-4388-4B17-88AC-27C665D0F52F}" type="parTrans" cxnId="{F7488A7B-6FF4-4606-A10E-7A364FA44A1D}">
      <dgm:prSet/>
      <dgm:spPr/>
      <dgm:t>
        <a:bodyPr/>
        <a:lstStyle/>
        <a:p>
          <a:endParaRPr lang="zh-CN" altLang="en-US"/>
        </a:p>
      </dgm:t>
    </dgm:pt>
    <dgm:pt modelId="{097B389F-A1D8-4184-8E96-E0EA45D21687}" type="sibTrans" cxnId="{F7488A7B-6FF4-4606-A10E-7A364FA44A1D}">
      <dgm:prSet/>
      <dgm:spPr/>
      <dgm:t>
        <a:bodyPr/>
        <a:lstStyle/>
        <a:p>
          <a:endParaRPr lang="zh-CN" altLang="en-US"/>
        </a:p>
      </dgm:t>
    </dgm:pt>
    <dgm:pt modelId="{011D8F31-6167-4A1E-9120-3A08B0A53D40}" type="pres">
      <dgm:prSet presAssocID="{4DC12665-1F80-49C5-A8A0-4A48A52E3B7F}" presName="Name0" presStyleCnt="0">
        <dgm:presLayoutVars>
          <dgm:dir/>
          <dgm:animLvl val="lvl"/>
          <dgm:resizeHandles val="exact"/>
        </dgm:presLayoutVars>
      </dgm:prSet>
      <dgm:spPr/>
      <dgm:t>
        <a:bodyPr/>
        <a:lstStyle/>
        <a:p>
          <a:endParaRPr lang="zh-CN" altLang="en-US"/>
        </a:p>
      </dgm:t>
    </dgm:pt>
    <dgm:pt modelId="{162F1068-51AB-4E74-A87A-27D5DE44C418}" type="pres">
      <dgm:prSet presAssocID="{481D3095-66F0-4FD6-9010-D89A7F0FD835}" presName="parTxOnly" presStyleLbl="node1" presStyleIdx="0" presStyleCnt="5" custLinFactNeighborX="-1124">
        <dgm:presLayoutVars>
          <dgm:chMax val="0"/>
          <dgm:chPref val="0"/>
          <dgm:bulletEnabled val="1"/>
        </dgm:presLayoutVars>
      </dgm:prSet>
      <dgm:spPr/>
      <dgm:t>
        <a:bodyPr/>
        <a:lstStyle/>
        <a:p>
          <a:endParaRPr lang="zh-CN" altLang="en-US"/>
        </a:p>
      </dgm:t>
    </dgm:pt>
    <dgm:pt modelId="{BDBAFFE7-8314-44D6-96AA-2B3DC561460F}" type="pres">
      <dgm:prSet presAssocID="{51149A95-8678-4CB5-A773-D33AE6393C1E}" presName="parTxOnlySpace" presStyleCnt="0"/>
      <dgm:spPr/>
    </dgm:pt>
    <dgm:pt modelId="{82414F11-3E72-44AB-9DA6-8417DCB8DD51}" type="pres">
      <dgm:prSet presAssocID="{065CEAFD-F941-495F-9550-7D1C6F8CC9B3}" presName="parTxOnly" presStyleLbl="node1" presStyleIdx="1" presStyleCnt="5">
        <dgm:presLayoutVars>
          <dgm:chMax val="0"/>
          <dgm:chPref val="0"/>
          <dgm:bulletEnabled val="1"/>
        </dgm:presLayoutVars>
      </dgm:prSet>
      <dgm:spPr/>
      <dgm:t>
        <a:bodyPr/>
        <a:lstStyle/>
        <a:p>
          <a:endParaRPr lang="zh-CN" altLang="en-US"/>
        </a:p>
      </dgm:t>
    </dgm:pt>
    <dgm:pt modelId="{9AAEE03E-64E3-4FD0-9C95-4196106A2CDE}" type="pres">
      <dgm:prSet presAssocID="{7F83ADE1-3571-453D-B1A1-92416046355D}" presName="parTxOnlySpace" presStyleCnt="0"/>
      <dgm:spPr/>
    </dgm:pt>
    <dgm:pt modelId="{471ADDB6-A902-49A6-9219-D32C07622FEE}" type="pres">
      <dgm:prSet presAssocID="{B6EF5838-4589-47B7-B2C8-40D4D94C0E7A}" presName="parTxOnly" presStyleLbl="node1" presStyleIdx="2" presStyleCnt="5">
        <dgm:presLayoutVars>
          <dgm:chMax val="0"/>
          <dgm:chPref val="0"/>
          <dgm:bulletEnabled val="1"/>
        </dgm:presLayoutVars>
      </dgm:prSet>
      <dgm:spPr/>
      <dgm:t>
        <a:bodyPr/>
        <a:lstStyle/>
        <a:p>
          <a:endParaRPr lang="zh-CN" altLang="en-US"/>
        </a:p>
      </dgm:t>
    </dgm:pt>
    <dgm:pt modelId="{14C470AF-2D89-4B15-AAE7-541947284495}" type="pres">
      <dgm:prSet presAssocID="{C9A55A73-D64C-4A82-B1CB-B17464B051AA}" presName="parTxOnlySpace" presStyleCnt="0"/>
      <dgm:spPr/>
    </dgm:pt>
    <dgm:pt modelId="{ABFC42CB-720B-4250-925C-478B12EA695F}" type="pres">
      <dgm:prSet presAssocID="{E62DDC4A-6C32-4364-B759-7F9154650C54}" presName="parTxOnly" presStyleLbl="node1" presStyleIdx="3" presStyleCnt="5">
        <dgm:presLayoutVars>
          <dgm:chMax val="0"/>
          <dgm:chPref val="0"/>
          <dgm:bulletEnabled val="1"/>
        </dgm:presLayoutVars>
      </dgm:prSet>
      <dgm:spPr/>
      <dgm:t>
        <a:bodyPr/>
        <a:lstStyle/>
        <a:p>
          <a:endParaRPr lang="zh-CN" altLang="en-US"/>
        </a:p>
      </dgm:t>
    </dgm:pt>
    <dgm:pt modelId="{CB2B8C57-FD2E-45CD-AEE0-EB439F065FE3}" type="pres">
      <dgm:prSet presAssocID="{525B5A73-67AC-40D7-A71C-F94C6BDCA03C}" presName="parTxOnlySpace" presStyleCnt="0"/>
      <dgm:spPr/>
    </dgm:pt>
    <dgm:pt modelId="{8652E332-57CC-433A-9E5E-A88FBE008E5E}" type="pres">
      <dgm:prSet presAssocID="{A829F8B0-AF8F-43D1-B239-A1745FD5425C}" presName="parTxOnly" presStyleLbl="node1" presStyleIdx="4" presStyleCnt="5" custLinFactX="1870" custLinFactNeighborX="100000" custLinFactNeighborY="-11191">
        <dgm:presLayoutVars>
          <dgm:chMax val="0"/>
          <dgm:chPref val="0"/>
          <dgm:bulletEnabled val="1"/>
        </dgm:presLayoutVars>
      </dgm:prSet>
      <dgm:spPr/>
      <dgm:t>
        <a:bodyPr/>
        <a:lstStyle/>
        <a:p>
          <a:endParaRPr lang="zh-CN" altLang="en-US"/>
        </a:p>
      </dgm:t>
    </dgm:pt>
  </dgm:ptLst>
  <dgm:cxnLst>
    <dgm:cxn modelId="{A72FB07E-B12A-4F7F-BFEF-5D1D8B82A283}" type="presOf" srcId="{E62DDC4A-6C32-4364-B759-7F9154650C54}" destId="{ABFC42CB-720B-4250-925C-478B12EA695F}" srcOrd="0" destOrd="0" presId="urn:microsoft.com/office/officeart/2005/8/layout/chevron1"/>
    <dgm:cxn modelId="{F345ADD6-E822-48A4-B010-2FD34CCD7594}" type="presOf" srcId="{065CEAFD-F941-495F-9550-7D1C6F8CC9B3}" destId="{82414F11-3E72-44AB-9DA6-8417DCB8DD51}" srcOrd="0" destOrd="0" presId="urn:microsoft.com/office/officeart/2005/8/layout/chevron1"/>
    <dgm:cxn modelId="{AB7DF87D-CCAE-4863-9C58-EB1D806A1728}" type="presOf" srcId="{481D3095-66F0-4FD6-9010-D89A7F0FD835}" destId="{162F1068-51AB-4E74-A87A-27D5DE44C418}" srcOrd="0" destOrd="0" presId="urn:microsoft.com/office/officeart/2005/8/layout/chevron1"/>
    <dgm:cxn modelId="{F7488A7B-6FF4-4606-A10E-7A364FA44A1D}" srcId="{4DC12665-1F80-49C5-A8A0-4A48A52E3B7F}" destId="{A829F8B0-AF8F-43D1-B239-A1745FD5425C}" srcOrd="4" destOrd="0" parTransId="{110AD974-4388-4B17-88AC-27C665D0F52F}" sibTransId="{097B389F-A1D8-4184-8E96-E0EA45D21687}"/>
    <dgm:cxn modelId="{7CCE70E4-353B-4234-8FB3-2FFA1CD784C8}" srcId="{4DC12665-1F80-49C5-A8A0-4A48A52E3B7F}" destId="{065CEAFD-F941-495F-9550-7D1C6F8CC9B3}" srcOrd="1" destOrd="0" parTransId="{B43D963C-A8EE-4625-8D05-70A887556245}" sibTransId="{7F83ADE1-3571-453D-B1A1-92416046355D}"/>
    <dgm:cxn modelId="{ECD98180-D106-4643-9BD5-CDF1840AB3B7}" srcId="{4DC12665-1F80-49C5-A8A0-4A48A52E3B7F}" destId="{E62DDC4A-6C32-4364-B759-7F9154650C54}" srcOrd="3" destOrd="0" parTransId="{63F31CAB-EA63-45DB-81FB-E8241CF01BAA}" sibTransId="{525B5A73-67AC-40D7-A71C-F94C6BDCA03C}"/>
    <dgm:cxn modelId="{65D8CB98-4D0F-4FE4-8AA2-F672A6E2867D}" srcId="{4DC12665-1F80-49C5-A8A0-4A48A52E3B7F}" destId="{481D3095-66F0-4FD6-9010-D89A7F0FD835}" srcOrd="0" destOrd="0" parTransId="{C927A731-9376-4BF3-A5BB-2C74557D5539}" sibTransId="{51149A95-8678-4CB5-A773-D33AE6393C1E}"/>
    <dgm:cxn modelId="{A35CF549-5F79-4330-B620-8F387D57470F}" type="presOf" srcId="{A829F8B0-AF8F-43D1-B239-A1745FD5425C}" destId="{8652E332-57CC-433A-9E5E-A88FBE008E5E}" srcOrd="0" destOrd="0" presId="urn:microsoft.com/office/officeart/2005/8/layout/chevron1"/>
    <dgm:cxn modelId="{E0BAA296-54B7-445B-9208-4251F708D883}" type="presOf" srcId="{4DC12665-1F80-49C5-A8A0-4A48A52E3B7F}" destId="{011D8F31-6167-4A1E-9120-3A08B0A53D40}" srcOrd="0" destOrd="0" presId="urn:microsoft.com/office/officeart/2005/8/layout/chevron1"/>
    <dgm:cxn modelId="{B82AD704-F597-4F07-8AB9-473A3A1B6FC1}" srcId="{4DC12665-1F80-49C5-A8A0-4A48A52E3B7F}" destId="{B6EF5838-4589-47B7-B2C8-40D4D94C0E7A}" srcOrd="2" destOrd="0" parTransId="{5CBD256C-7805-48C0-A097-DD7E32753F33}" sibTransId="{C9A55A73-D64C-4A82-B1CB-B17464B051AA}"/>
    <dgm:cxn modelId="{98B03D1A-0307-4F12-9358-882A9DDA3C34}" type="presOf" srcId="{B6EF5838-4589-47B7-B2C8-40D4D94C0E7A}" destId="{471ADDB6-A902-49A6-9219-D32C07622FEE}" srcOrd="0" destOrd="0" presId="urn:microsoft.com/office/officeart/2005/8/layout/chevron1"/>
    <dgm:cxn modelId="{8D565BA7-B91A-47B3-816B-B41DDEAF98E2}" type="presParOf" srcId="{011D8F31-6167-4A1E-9120-3A08B0A53D40}" destId="{162F1068-51AB-4E74-A87A-27D5DE44C418}" srcOrd="0" destOrd="0" presId="urn:microsoft.com/office/officeart/2005/8/layout/chevron1"/>
    <dgm:cxn modelId="{8723B8CF-DE1E-4002-840B-89324FDA5042}" type="presParOf" srcId="{011D8F31-6167-4A1E-9120-3A08B0A53D40}" destId="{BDBAFFE7-8314-44D6-96AA-2B3DC561460F}" srcOrd="1" destOrd="0" presId="urn:microsoft.com/office/officeart/2005/8/layout/chevron1"/>
    <dgm:cxn modelId="{8BDBA16D-3993-4D70-938D-00B82AB39D0D}" type="presParOf" srcId="{011D8F31-6167-4A1E-9120-3A08B0A53D40}" destId="{82414F11-3E72-44AB-9DA6-8417DCB8DD51}" srcOrd="2" destOrd="0" presId="urn:microsoft.com/office/officeart/2005/8/layout/chevron1"/>
    <dgm:cxn modelId="{5BDBC345-D540-4C95-B296-159F5528F72D}" type="presParOf" srcId="{011D8F31-6167-4A1E-9120-3A08B0A53D40}" destId="{9AAEE03E-64E3-4FD0-9C95-4196106A2CDE}" srcOrd="3" destOrd="0" presId="urn:microsoft.com/office/officeart/2005/8/layout/chevron1"/>
    <dgm:cxn modelId="{122B29E2-AF73-4555-BF64-B402060F6B82}" type="presParOf" srcId="{011D8F31-6167-4A1E-9120-3A08B0A53D40}" destId="{471ADDB6-A902-49A6-9219-D32C07622FEE}" srcOrd="4" destOrd="0" presId="urn:microsoft.com/office/officeart/2005/8/layout/chevron1"/>
    <dgm:cxn modelId="{F887F60E-A7FB-494B-BE85-D53421F5651B}" type="presParOf" srcId="{011D8F31-6167-4A1E-9120-3A08B0A53D40}" destId="{14C470AF-2D89-4B15-AAE7-541947284495}" srcOrd="5" destOrd="0" presId="urn:microsoft.com/office/officeart/2005/8/layout/chevron1"/>
    <dgm:cxn modelId="{BE142190-992A-4CC2-ADCB-83E747BA56A1}" type="presParOf" srcId="{011D8F31-6167-4A1E-9120-3A08B0A53D40}" destId="{ABFC42CB-720B-4250-925C-478B12EA695F}" srcOrd="6" destOrd="0" presId="urn:microsoft.com/office/officeart/2005/8/layout/chevron1"/>
    <dgm:cxn modelId="{AAD2187A-F5EC-41E8-8076-56734090E1AB}" type="presParOf" srcId="{011D8F31-6167-4A1E-9120-3A08B0A53D40}" destId="{CB2B8C57-FD2E-45CD-AEE0-EB439F065FE3}" srcOrd="7" destOrd="0" presId="urn:microsoft.com/office/officeart/2005/8/layout/chevron1"/>
    <dgm:cxn modelId="{AD3880A5-BF13-4F8C-8D04-8C7C82C56BAC}" type="presParOf" srcId="{011D8F31-6167-4A1E-9120-3A08B0A53D40}" destId="{8652E332-57CC-433A-9E5E-A88FBE008E5E}" srcOrd="8" destOrd="0" presId="urn:microsoft.com/office/officeart/2005/8/layout/chevron1"/>
  </dgm:cxnLst>
  <dgm:bg/>
  <dgm:whole/>
  <dgm:extLst>
    <a:ext uri="http://schemas.microsoft.com/office/drawing/2008/diagram">
      <dsp:dataModelExt xmlns:dsp="http://schemas.microsoft.com/office/drawing/2008/diagram" relId="rId15" minVer="http://schemas.openxmlformats.org/drawingml/2006/diagram"/>
    </a:ext>
  </dgm:extLst>
</dgm:dataModel>
</file>

<file path=ppt/diagrams/data12.xml><?xml version="1.0" encoding="utf-8"?>
<dgm:dataModel xmlns:dgm="http://schemas.openxmlformats.org/drawingml/2006/diagram" xmlns:a="http://schemas.openxmlformats.org/drawingml/2006/main">
  <dgm:ptLst>
    <dgm:pt modelId="{E1D16D85-9923-4036-BB08-77C32AC68167}" type="doc">
      <dgm:prSet loTypeId="urn:microsoft.com/office/officeart/2005/8/layout/arrow3" loCatId="relationship" qsTypeId="urn:microsoft.com/office/officeart/2005/8/quickstyle/simple1" qsCatId="simple" csTypeId="urn:microsoft.com/office/officeart/2005/8/colors/accent1_2" csCatId="accent1" phldr="1"/>
      <dgm:spPr/>
      <dgm:t>
        <a:bodyPr/>
        <a:lstStyle/>
        <a:p>
          <a:endParaRPr lang="zh-CN" altLang="en-US"/>
        </a:p>
      </dgm:t>
    </dgm:pt>
    <dgm:pt modelId="{157BB281-B90B-46BD-9DFA-BE5B7DEBAEB3}">
      <dgm:prSet/>
      <dgm:spPr/>
      <dgm:t>
        <a:bodyPr/>
        <a:lstStyle/>
        <a:p>
          <a:endParaRPr lang="zh-CN" altLang="en-US" b="1" dirty="0">
            <a:latin typeface="宋体" charset="-122"/>
          </a:endParaRPr>
        </a:p>
      </dgm:t>
    </dgm:pt>
    <dgm:pt modelId="{CC07C969-6386-43A5-88B4-67B0D0C69F0D}" type="parTrans" cxnId="{E67585F1-4513-4D54-BA00-6E7155185861}">
      <dgm:prSet/>
      <dgm:spPr/>
      <dgm:t>
        <a:bodyPr/>
        <a:lstStyle/>
        <a:p>
          <a:endParaRPr lang="zh-CN" altLang="en-US"/>
        </a:p>
      </dgm:t>
    </dgm:pt>
    <dgm:pt modelId="{409DA7E1-7E7C-48B4-B770-094E40C11F6B}" type="sibTrans" cxnId="{E67585F1-4513-4D54-BA00-6E7155185861}">
      <dgm:prSet/>
      <dgm:spPr/>
      <dgm:t>
        <a:bodyPr/>
        <a:lstStyle/>
        <a:p>
          <a:endParaRPr lang="zh-CN" altLang="en-US"/>
        </a:p>
      </dgm:t>
    </dgm:pt>
    <dgm:pt modelId="{C6819912-DEC7-4AC5-B1AB-626301C95774}">
      <dgm:prSet/>
      <dgm:spPr/>
      <dgm:t>
        <a:bodyPr/>
        <a:lstStyle/>
        <a:p>
          <a:endParaRPr lang="zh-CN" altLang="en-US"/>
        </a:p>
      </dgm:t>
    </dgm:pt>
    <dgm:pt modelId="{B6F8EDB2-17E3-413D-A5EE-01ED5B3A1B15}" type="parTrans" cxnId="{1002DED8-B22C-42E2-BF80-F0A9D7627D6A}">
      <dgm:prSet/>
      <dgm:spPr/>
      <dgm:t>
        <a:bodyPr/>
        <a:lstStyle/>
        <a:p>
          <a:endParaRPr lang="zh-CN" altLang="en-US"/>
        </a:p>
      </dgm:t>
    </dgm:pt>
    <dgm:pt modelId="{E8145EA4-FC14-47DF-98B2-F9617F428E53}" type="sibTrans" cxnId="{1002DED8-B22C-42E2-BF80-F0A9D7627D6A}">
      <dgm:prSet/>
      <dgm:spPr/>
      <dgm:t>
        <a:bodyPr/>
        <a:lstStyle/>
        <a:p>
          <a:endParaRPr lang="zh-CN" altLang="en-US"/>
        </a:p>
      </dgm:t>
    </dgm:pt>
    <dgm:pt modelId="{382EED01-35A8-410D-8747-1ED9BE325E63}">
      <dgm:prSet/>
      <dgm:spPr/>
      <dgm:t>
        <a:bodyPr/>
        <a:lstStyle/>
        <a:p>
          <a:endParaRPr lang="zh-CN" altLang="en-US"/>
        </a:p>
      </dgm:t>
    </dgm:pt>
    <dgm:pt modelId="{8415F95B-9BE4-4044-BE0D-67114252DF9F}" type="parTrans" cxnId="{5D3086B1-A96E-4357-8061-01AB6C59475E}">
      <dgm:prSet/>
      <dgm:spPr/>
      <dgm:t>
        <a:bodyPr/>
        <a:lstStyle/>
        <a:p>
          <a:endParaRPr lang="zh-CN" altLang="en-US"/>
        </a:p>
      </dgm:t>
    </dgm:pt>
    <dgm:pt modelId="{07EF1E6C-6580-41B7-8CA8-CF0647326197}" type="sibTrans" cxnId="{5D3086B1-A96E-4357-8061-01AB6C59475E}">
      <dgm:prSet/>
      <dgm:spPr/>
      <dgm:t>
        <a:bodyPr/>
        <a:lstStyle/>
        <a:p>
          <a:endParaRPr lang="zh-CN" altLang="en-US"/>
        </a:p>
      </dgm:t>
    </dgm:pt>
    <dgm:pt modelId="{CFC2BF81-BCBC-490A-BD4B-91056DD8CF62}">
      <dgm:prSet/>
      <dgm:spPr/>
      <dgm:t>
        <a:bodyPr/>
        <a:lstStyle/>
        <a:p>
          <a:endParaRPr lang="zh-CN" altLang="en-US"/>
        </a:p>
      </dgm:t>
    </dgm:pt>
    <dgm:pt modelId="{524A56CA-33D4-4501-A359-8E05C03FD93F}" type="parTrans" cxnId="{57E26749-DE94-49C0-B053-327DF8442A7B}">
      <dgm:prSet/>
      <dgm:spPr/>
      <dgm:t>
        <a:bodyPr/>
        <a:lstStyle/>
        <a:p>
          <a:endParaRPr lang="zh-CN" altLang="en-US"/>
        </a:p>
      </dgm:t>
    </dgm:pt>
    <dgm:pt modelId="{4C900752-E870-4B1A-9029-45570A09899F}" type="sibTrans" cxnId="{57E26749-DE94-49C0-B053-327DF8442A7B}">
      <dgm:prSet/>
      <dgm:spPr/>
      <dgm:t>
        <a:bodyPr/>
        <a:lstStyle/>
        <a:p>
          <a:endParaRPr lang="zh-CN" altLang="en-US"/>
        </a:p>
      </dgm:t>
    </dgm:pt>
    <dgm:pt modelId="{213EB375-F630-45AF-9302-23B4E1E92B5C}">
      <dgm:prSet/>
      <dgm:spPr/>
      <dgm:t>
        <a:bodyPr/>
        <a:lstStyle/>
        <a:p>
          <a:endParaRPr lang="zh-CN" altLang="en-US"/>
        </a:p>
      </dgm:t>
    </dgm:pt>
    <dgm:pt modelId="{07B6AC7C-9FDD-4255-81CB-2FF6774423D4}" type="parTrans" cxnId="{011039C4-CD97-48EF-8D8D-0656B1E495CD}">
      <dgm:prSet/>
      <dgm:spPr/>
      <dgm:t>
        <a:bodyPr/>
        <a:lstStyle/>
        <a:p>
          <a:endParaRPr lang="zh-CN" altLang="en-US"/>
        </a:p>
      </dgm:t>
    </dgm:pt>
    <dgm:pt modelId="{9D243C27-C283-43AA-BCC0-24A2CB672182}" type="sibTrans" cxnId="{011039C4-CD97-48EF-8D8D-0656B1E495CD}">
      <dgm:prSet/>
      <dgm:spPr/>
      <dgm:t>
        <a:bodyPr/>
        <a:lstStyle/>
        <a:p>
          <a:endParaRPr lang="zh-CN" altLang="en-US"/>
        </a:p>
      </dgm:t>
    </dgm:pt>
    <dgm:pt modelId="{9720783F-FD0C-413C-A28C-AEA9E36B0D5C}">
      <dgm:prSet/>
      <dgm:spPr/>
      <dgm:t>
        <a:bodyPr/>
        <a:lstStyle/>
        <a:p>
          <a:endParaRPr lang="zh-CN" altLang="en-US" dirty="0"/>
        </a:p>
      </dgm:t>
    </dgm:pt>
    <dgm:pt modelId="{B5F70526-1C89-4D8F-A924-10D4E8AA7582}" type="parTrans" cxnId="{32B178F7-5E20-4E15-A771-61FAC746699F}">
      <dgm:prSet/>
      <dgm:spPr/>
      <dgm:t>
        <a:bodyPr/>
        <a:lstStyle/>
        <a:p>
          <a:endParaRPr lang="zh-CN" altLang="en-US"/>
        </a:p>
      </dgm:t>
    </dgm:pt>
    <dgm:pt modelId="{E828936E-D3C1-44EA-8889-56721FF78F3C}" type="sibTrans" cxnId="{32B178F7-5E20-4E15-A771-61FAC746699F}">
      <dgm:prSet/>
      <dgm:spPr/>
      <dgm:t>
        <a:bodyPr/>
        <a:lstStyle/>
        <a:p>
          <a:endParaRPr lang="zh-CN" altLang="en-US"/>
        </a:p>
      </dgm:t>
    </dgm:pt>
    <dgm:pt modelId="{E77BA715-7D85-4406-9019-96C16AE7A443}" type="pres">
      <dgm:prSet presAssocID="{E1D16D85-9923-4036-BB08-77C32AC68167}" presName="compositeShape" presStyleCnt="0">
        <dgm:presLayoutVars>
          <dgm:chMax val="2"/>
          <dgm:dir/>
          <dgm:resizeHandles val="exact"/>
        </dgm:presLayoutVars>
      </dgm:prSet>
      <dgm:spPr/>
      <dgm:t>
        <a:bodyPr/>
        <a:lstStyle/>
        <a:p>
          <a:endParaRPr lang="zh-CN" altLang="en-US"/>
        </a:p>
      </dgm:t>
    </dgm:pt>
    <dgm:pt modelId="{ADD7D63F-F2E1-48CD-BDF0-9EB32D3FA551}" type="pres">
      <dgm:prSet presAssocID="{E1D16D85-9923-4036-BB08-77C32AC68167}" presName="divider" presStyleLbl="fgShp" presStyleIdx="0" presStyleCnt="1"/>
      <dgm:spPr/>
    </dgm:pt>
    <dgm:pt modelId="{0977B554-CC8A-4257-9370-7F58BACFA808}" type="pres">
      <dgm:prSet presAssocID="{9720783F-FD0C-413C-A28C-AEA9E36B0D5C}" presName="downArrow" presStyleLbl="node1" presStyleIdx="0" presStyleCnt="2"/>
      <dgm:spPr>
        <a:solidFill>
          <a:srgbClr val="00B050"/>
        </a:solidFill>
      </dgm:spPr>
      <dgm:t>
        <a:bodyPr/>
        <a:lstStyle/>
        <a:p>
          <a:endParaRPr lang="zh-CN" altLang="en-US"/>
        </a:p>
      </dgm:t>
    </dgm:pt>
    <dgm:pt modelId="{1E65B781-72A2-4D27-879F-4693948BA16C}" type="pres">
      <dgm:prSet presAssocID="{9720783F-FD0C-413C-A28C-AEA9E36B0D5C}" presName="downArrowText" presStyleLbl="revTx" presStyleIdx="0" presStyleCnt="2">
        <dgm:presLayoutVars>
          <dgm:bulletEnabled val="1"/>
        </dgm:presLayoutVars>
      </dgm:prSet>
      <dgm:spPr/>
      <dgm:t>
        <a:bodyPr/>
        <a:lstStyle/>
        <a:p>
          <a:endParaRPr lang="zh-CN" altLang="en-US"/>
        </a:p>
      </dgm:t>
    </dgm:pt>
    <dgm:pt modelId="{65F0114E-241B-4B33-933D-50D88B0D5C95}" type="pres">
      <dgm:prSet presAssocID="{157BB281-B90B-46BD-9DFA-BE5B7DEBAEB3}" presName="upArrow" presStyleLbl="node1" presStyleIdx="1" presStyleCnt="2"/>
      <dgm:spPr>
        <a:solidFill>
          <a:srgbClr val="00B050"/>
        </a:solidFill>
      </dgm:spPr>
      <dgm:t>
        <a:bodyPr/>
        <a:lstStyle/>
        <a:p>
          <a:endParaRPr lang="zh-CN" altLang="en-US"/>
        </a:p>
      </dgm:t>
    </dgm:pt>
    <dgm:pt modelId="{DF5FD22F-1E99-4288-9AF9-1FB7214F3116}" type="pres">
      <dgm:prSet presAssocID="{157BB281-B90B-46BD-9DFA-BE5B7DEBAEB3}" presName="upArrowText" presStyleLbl="revTx" presStyleIdx="1" presStyleCnt="2" custLinFactX="14672" custLinFactY="-27955" custLinFactNeighborX="100000" custLinFactNeighborY="-100000">
        <dgm:presLayoutVars>
          <dgm:bulletEnabled val="1"/>
        </dgm:presLayoutVars>
      </dgm:prSet>
      <dgm:spPr/>
      <dgm:t>
        <a:bodyPr/>
        <a:lstStyle/>
        <a:p>
          <a:endParaRPr lang="zh-CN" altLang="en-US"/>
        </a:p>
      </dgm:t>
    </dgm:pt>
  </dgm:ptLst>
  <dgm:cxnLst>
    <dgm:cxn modelId="{E6E04D4D-D330-4573-9037-05949FC38B75}" type="presOf" srcId="{157BB281-B90B-46BD-9DFA-BE5B7DEBAEB3}" destId="{DF5FD22F-1E99-4288-9AF9-1FB7214F3116}" srcOrd="0" destOrd="0" presId="urn:microsoft.com/office/officeart/2005/8/layout/arrow3"/>
    <dgm:cxn modelId="{011039C4-CD97-48EF-8D8D-0656B1E495CD}" srcId="{E1D16D85-9923-4036-BB08-77C32AC68167}" destId="{213EB375-F630-45AF-9302-23B4E1E92B5C}" srcOrd="5" destOrd="0" parTransId="{07B6AC7C-9FDD-4255-81CB-2FF6774423D4}" sibTransId="{9D243C27-C283-43AA-BCC0-24A2CB672182}"/>
    <dgm:cxn modelId="{5D3086B1-A96E-4357-8061-01AB6C59475E}" srcId="{E1D16D85-9923-4036-BB08-77C32AC68167}" destId="{382EED01-35A8-410D-8747-1ED9BE325E63}" srcOrd="3" destOrd="0" parTransId="{8415F95B-9BE4-4044-BE0D-67114252DF9F}" sibTransId="{07EF1E6C-6580-41B7-8CA8-CF0647326197}"/>
    <dgm:cxn modelId="{57E26749-DE94-49C0-B053-327DF8442A7B}" srcId="{E1D16D85-9923-4036-BB08-77C32AC68167}" destId="{CFC2BF81-BCBC-490A-BD4B-91056DD8CF62}" srcOrd="4" destOrd="0" parTransId="{524A56CA-33D4-4501-A359-8E05C03FD93F}" sibTransId="{4C900752-E870-4B1A-9029-45570A09899F}"/>
    <dgm:cxn modelId="{1EB014E2-E3F5-4753-AC9B-F9E7BD1F073B}" type="presOf" srcId="{E1D16D85-9923-4036-BB08-77C32AC68167}" destId="{E77BA715-7D85-4406-9019-96C16AE7A443}" srcOrd="0" destOrd="0" presId="urn:microsoft.com/office/officeart/2005/8/layout/arrow3"/>
    <dgm:cxn modelId="{E67585F1-4513-4D54-BA00-6E7155185861}" srcId="{E1D16D85-9923-4036-BB08-77C32AC68167}" destId="{157BB281-B90B-46BD-9DFA-BE5B7DEBAEB3}" srcOrd="1" destOrd="0" parTransId="{CC07C969-6386-43A5-88B4-67B0D0C69F0D}" sibTransId="{409DA7E1-7E7C-48B4-B770-094E40C11F6B}"/>
    <dgm:cxn modelId="{32B178F7-5E20-4E15-A771-61FAC746699F}" srcId="{E1D16D85-9923-4036-BB08-77C32AC68167}" destId="{9720783F-FD0C-413C-A28C-AEA9E36B0D5C}" srcOrd="0" destOrd="0" parTransId="{B5F70526-1C89-4D8F-A924-10D4E8AA7582}" sibTransId="{E828936E-D3C1-44EA-8889-56721FF78F3C}"/>
    <dgm:cxn modelId="{1002DED8-B22C-42E2-BF80-F0A9D7627D6A}" srcId="{E1D16D85-9923-4036-BB08-77C32AC68167}" destId="{C6819912-DEC7-4AC5-B1AB-626301C95774}" srcOrd="2" destOrd="0" parTransId="{B6F8EDB2-17E3-413D-A5EE-01ED5B3A1B15}" sibTransId="{E8145EA4-FC14-47DF-98B2-F9617F428E53}"/>
    <dgm:cxn modelId="{44F6DE7C-A51E-4C69-A4AA-C70CB91748A6}" type="presOf" srcId="{9720783F-FD0C-413C-A28C-AEA9E36B0D5C}" destId="{1E65B781-72A2-4D27-879F-4693948BA16C}" srcOrd="0" destOrd="0" presId="urn:microsoft.com/office/officeart/2005/8/layout/arrow3"/>
    <dgm:cxn modelId="{0EBEC4B8-E597-42DC-BA43-649F54108710}" type="presParOf" srcId="{E77BA715-7D85-4406-9019-96C16AE7A443}" destId="{ADD7D63F-F2E1-48CD-BDF0-9EB32D3FA551}" srcOrd="0" destOrd="0" presId="urn:microsoft.com/office/officeart/2005/8/layout/arrow3"/>
    <dgm:cxn modelId="{635C162F-ECCF-4280-BB6E-67E6A1A4E015}" type="presParOf" srcId="{E77BA715-7D85-4406-9019-96C16AE7A443}" destId="{0977B554-CC8A-4257-9370-7F58BACFA808}" srcOrd="1" destOrd="0" presId="urn:microsoft.com/office/officeart/2005/8/layout/arrow3"/>
    <dgm:cxn modelId="{00F51CD8-F40A-4A5D-B611-1187A3CCC262}" type="presParOf" srcId="{E77BA715-7D85-4406-9019-96C16AE7A443}" destId="{1E65B781-72A2-4D27-879F-4693948BA16C}" srcOrd="2" destOrd="0" presId="urn:microsoft.com/office/officeart/2005/8/layout/arrow3"/>
    <dgm:cxn modelId="{3D29A349-6FDF-4062-82A9-B514303597BD}" type="presParOf" srcId="{E77BA715-7D85-4406-9019-96C16AE7A443}" destId="{65F0114E-241B-4B33-933D-50D88B0D5C95}" srcOrd="3" destOrd="0" presId="urn:microsoft.com/office/officeart/2005/8/layout/arrow3"/>
    <dgm:cxn modelId="{3B1D14BE-FA83-4B26-87E8-C7174AFB52C7}" type="presParOf" srcId="{E77BA715-7D85-4406-9019-96C16AE7A443}" destId="{DF5FD22F-1E99-4288-9AF9-1FB7214F3116}" srcOrd="4" destOrd="0" presId="urn:microsoft.com/office/officeart/2005/8/layout/arrow3"/>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13.xml><?xml version="1.0" encoding="utf-8"?>
<dgm:dataModel xmlns:dgm="http://schemas.openxmlformats.org/drawingml/2006/diagram" xmlns:a="http://schemas.openxmlformats.org/drawingml/2006/main">
  <dgm:ptLst>
    <dgm:pt modelId="{4DC12665-1F80-49C5-A8A0-4A48A52E3B7F}" type="doc">
      <dgm:prSet loTypeId="urn:microsoft.com/office/officeart/2005/8/layout/chevron1" loCatId="process" qsTypeId="urn:microsoft.com/office/officeart/2005/8/quickstyle/simple1" qsCatId="simple" csTypeId="urn:microsoft.com/office/officeart/2005/8/colors/accent5_3" csCatId="accent5" phldr="1"/>
      <dgm:spPr/>
      <dgm:t>
        <a:bodyPr/>
        <a:lstStyle/>
        <a:p>
          <a:endParaRPr lang="zh-CN" altLang="en-US"/>
        </a:p>
      </dgm:t>
    </dgm:pt>
    <dgm:pt modelId="{481D3095-66F0-4FD6-9010-D89A7F0FD835}">
      <dgm:prSet phldrT="[文本]"/>
      <dgm:spPr/>
      <dgm:t>
        <a:bodyPr/>
        <a:lstStyle/>
        <a:p>
          <a:r>
            <a:rPr lang="zh-CN" altLang="en-US" b="1" i="0" baseline="0" dirty="0" smtClean="0"/>
            <a:t>说教材</a:t>
          </a:r>
          <a:endParaRPr lang="zh-CN" altLang="en-US" b="1" i="0" baseline="0" dirty="0"/>
        </a:p>
      </dgm:t>
    </dgm:pt>
    <dgm:pt modelId="{C927A731-9376-4BF3-A5BB-2C74557D5539}" type="parTrans" cxnId="{65D8CB98-4D0F-4FE4-8AA2-F672A6E2867D}">
      <dgm:prSet/>
      <dgm:spPr/>
      <dgm:t>
        <a:bodyPr/>
        <a:lstStyle/>
        <a:p>
          <a:endParaRPr lang="zh-CN" altLang="en-US"/>
        </a:p>
      </dgm:t>
    </dgm:pt>
    <dgm:pt modelId="{51149A95-8678-4CB5-A773-D33AE6393C1E}" type="sibTrans" cxnId="{65D8CB98-4D0F-4FE4-8AA2-F672A6E2867D}">
      <dgm:prSet/>
      <dgm:spPr/>
      <dgm:t>
        <a:bodyPr/>
        <a:lstStyle/>
        <a:p>
          <a:endParaRPr lang="zh-CN" altLang="en-US"/>
        </a:p>
      </dgm:t>
    </dgm:pt>
    <dgm:pt modelId="{065CEAFD-F941-495F-9550-7D1C6F8CC9B3}">
      <dgm:prSet phldrT="[文本]" custT="1">
        <dgm:style>
          <a:lnRef idx="1">
            <a:schemeClr val="accent5"/>
          </a:lnRef>
          <a:fillRef idx="3">
            <a:schemeClr val="accent5"/>
          </a:fillRef>
          <a:effectRef idx="2">
            <a:schemeClr val="accent5"/>
          </a:effectRef>
          <a:fontRef idx="minor">
            <a:schemeClr val="lt1"/>
          </a:fontRef>
        </dgm:style>
      </dgm:prSet>
      <dgm:spPr/>
      <dgm:t>
        <a:bodyPr/>
        <a:lstStyle/>
        <a:p>
          <a:r>
            <a:rPr lang="zh-CN" altLang="en-US" sz="1800" b="1" i="0" baseline="0" dirty="0" smtClean="0">
              <a:solidFill>
                <a:schemeClr val="bg1"/>
              </a:solidFill>
            </a:rPr>
            <a:t>说教学目标</a:t>
          </a:r>
          <a:endParaRPr lang="zh-CN" altLang="en-US" sz="1800" b="1" i="0" baseline="0" dirty="0">
            <a:solidFill>
              <a:schemeClr val="bg1"/>
            </a:solidFill>
          </a:endParaRPr>
        </a:p>
      </dgm:t>
    </dgm:pt>
    <dgm:pt modelId="{B43D963C-A8EE-4625-8D05-70A887556245}" type="parTrans" cxnId="{7CCE70E4-353B-4234-8FB3-2FFA1CD784C8}">
      <dgm:prSet/>
      <dgm:spPr/>
      <dgm:t>
        <a:bodyPr/>
        <a:lstStyle/>
        <a:p>
          <a:endParaRPr lang="zh-CN" altLang="en-US"/>
        </a:p>
      </dgm:t>
    </dgm:pt>
    <dgm:pt modelId="{7F83ADE1-3571-453D-B1A1-92416046355D}" type="sibTrans" cxnId="{7CCE70E4-353B-4234-8FB3-2FFA1CD784C8}">
      <dgm:prSet/>
      <dgm:spPr/>
      <dgm:t>
        <a:bodyPr/>
        <a:lstStyle/>
        <a:p>
          <a:endParaRPr lang="zh-CN" altLang="en-US"/>
        </a:p>
      </dgm:t>
    </dgm:pt>
    <dgm:pt modelId="{B6EF5838-4589-47B7-B2C8-40D4D94C0E7A}">
      <dgm:prSet phldrT="[文本]"/>
      <dgm:spPr>
        <a:solidFill>
          <a:schemeClr val="accent4">
            <a:lumMod val="75000"/>
          </a:schemeClr>
        </a:solidFill>
      </dgm:spPr>
      <dgm:t>
        <a:bodyPr/>
        <a:lstStyle/>
        <a:p>
          <a:r>
            <a:rPr lang="zh-CN" altLang="en-US" b="1" i="0" baseline="0" dirty="0" smtClean="0"/>
            <a:t>说教学、学法</a:t>
          </a:r>
        </a:p>
      </dgm:t>
    </dgm:pt>
    <dgm:pt modelId="{5CBD256C-7805-48C0-A097-DD7E32753F33}" type="parTrans" cxnId="{B82AD704-F597-4F07-8AB9-473A3A1B6FC1}">
      <dgm:prSet/>
      <dgm:spPr/>
      <dgm:t>
        <a:bodyPr/>
        <a:lstStyle/>
        <a:p>
          <a:endParaRPr lang="zh-CN" altLang="en-US"/>
        </a:p>
      </dgm:t>
    </dgm:pt>
    <dgm:pt modelId="{C9A55A73-D64C-4A82-B1CB-B17464B051AA}" type="sibTrans" cxnId="{B82AD704-F597-4F07-8AB9-473A3A1B6FC1}">
      <dgm:prSet/>
      <dgm:spPr/>
      <dgm:t>
        <a:bodyPr/>
        <a:lstStyle/>
        <a:p>
          <a:endParaRPr lang="zh-CN" altLang="en-US"/>
        </a:p>
      </dgm:t>
    </dgm:pt>
    <dgm:pt modelId="{E62DDC4A-6C32-4364-B759-7F9154650C54}">
      <dgm:prSet phldrT="[文本]"/>
      <dgm:spPr/>
      <dgm:t>
        <a:bodyPr/>
        <a:lstStyle/>
        <a:p>
          <a:r>
            <a:rPr lang="zh-CN" altLang="en-US" b="1" i="0" baseline="0" dirty="0" smtClean="0"/>
            <a:t>说教学过程</a:t>
          </a:r>
        </a:p>
      </dgm:t>
    </dgm:pt>
    <dgm:pt modelId="{63F31CAB-EA63-45DB-81FB-E8241CF01BAA}" type="parTrans" cxnId="{ECD98180-D106-4643-9BD5-CDF1840AB3B7}">
      <dgm:prSet/>
      <dgm:spPr/>
      <dgm:t>
        <a:bodyPr/>
        <a:lstStyle/>
        <a:p>
          <a:endParaRPr lang="zh-CN" altLang="en-US"/>
        </a:p>
      </dgm:t>
    </dgm:pt>
    <dgm:pt modelId="{525B5A73-67AC-40D7-A71C-F94C6BDCA03C}" type="sibTrans" cxnId="{ECD98180-D106-4643-9BD5-CDF1840AB3B7}">
      <dgm:prSet/>
      <dgm:spPr/>
      <dgm:t>
        <a:bodyPr/>
        <a:lstStyle/>
        <a:p>
          <a:endParaRPr lang="zh-CN" altLang="en-US"/>
        </a:p>
      </dgm:t>
    </dgm:pt>
    <dgm:pt modelId="{A829F8B0-AF8F-43D1-B239-A1745FD5425C}">
      <dgm:prSet phldrT="[文本]"/>
      <dgm:spPr/>
      <dgm:t>
        <a:bodyPr/>
        <a:lstStyle/>
        <a:p>
          <a:r>
            <a:rPr lang="zh-CN" altLang="en-US" b="1" i="0" baseline="0" dirty="0" smtClean="0"/>
            <a:t>说教学反思</a:t>
          </a:r>
        </a:p>
      </dgm:t>
    </dgm:pt>
    <dgm:pt modelId="{110AD974-4388-4B17-88AC-27C665D0F52F}" type="parTrans" cxnId="{F7488A7B-6FF4-4606-A10E-7A364FA44A1D}">
      <dgm:prSet/>
      <dgm:spPr/>
      <dgm:t>
        <a:bodyPr/>
        <a:lstStyle/>
        <a:p>
          <a:endParaRPr lang="zh-CN" altLang="en-US"/>
        </a:p>
      </dgm:t>
    </dgm:pt>
    <dgm:pt modelId="{097B389F-A1D8-4184-8E96-E0EA45D21687}" type="sibTrans" cxnId="{F7488A7B-6FF4-4606-A10E-7A364FA44A1D}">
      <dgm:prSet/>
      <dgm:spPr/>
      <dgm:t>
        <a:bodyPr/>
        <a:lstStyle/>
        <a:p>
          <a:endParaRPr lang="zh-CN" altLang="en-US"/>
        </a:p>
      </dgm:t>
    </dgm:pt>
    <dgm:pt modelId="{011D8F31-6167-4A1E-9120-3A08B0A53D40}" type="pres">
      <dgm:prSet presAssocID="{4DC12665-1F80-49C5-A8A0-4A48A52E3B7F}" presName="Name0" presStyleCnt="0">
        <dgm:presLayoutVars>
          <dgm:dir/>
          <dgm:animLvl val="lvl"/>
          <dgm:resizeHandles val="exact"/>
        </dgm:presLayoutVars>
      </dgm:prSet>
      <dgm:spPr/>
      <dgm:t>
        <a:bodyPr/>
        <a:lstStyle/>
        <a:p>
          <a:endParaRPr lang="zh-CN" altLang="en-US"/>
        </a:p>
      </dgm:t>
    </dgm:pt>
    <dgm:pt modelId="{162F1068-51AB-4E74-A87A-27D5DE44C418}" type="pres">
      <dgm:prSet presAssocID="{481D3095-66F0-4FD6-9010-D89A7F0FD835}" presName="parTxOnly" presStyleLbl="node1" presStyleIdx="0" presStyleCnt="5" custLinFactNeighborX="-1124">
        <dgm:presLayoutVars>
          <dgm:chMax val="0"/>
          <dgm:chPref val="0"/>
          <dgm:bulletEnabled val="1"/>
        </dgm:presLayoutVars>
      </dgm:prSet>
      <dgm:spPr/>
      <dgm:t>
        <a:bodyPr/>
        <a:lstStyle/>
        <a:p>
          <a:endParaRPr lang="zh-CN" altLang="en-US"/>
        </a:p>
      </dgm:t>
    </dgm:pt>
    <dgm:pt modelId="{BDBAFFE7-8314-44D6-96AA-2B3DC561460F}" type="pres">
      <dgm:prSet presAssocID="{51149A95-8678-4CB5-A773-D33AE6393C1E}" presName="parTxOnlySpace" presStyleCnt="0"/>
      <dgm:spPr/>
    </dgm:pt>
    <dgm:pt modelId="{82414F11-3E72-44AB-9DA6-8417DCB8DD51}" type="pres">
      <dgm:prSet presAssocID="{065CEAFD-F941-495F-9550-7D1C6F8CC9B3}" presName="parTxOnly" presStyleLbl="node1" presStyleIdx="1" presStyleCnt="5">
        <dgm:presLayoutVars>
          <dgm:chMax val="0"/>
          <dgm:chPref val="0"/>
          <dgm:bulletEnabled val="1"/>
        </dgm:presLayoutVars>
      </dgm:prSet>
      <dgm:spPr/>
      <dgm:t>
        <a:bodyPr/>
        <a:lstStyle/>
        <a:p>
          <a:endParaRPr lang="zh-CN" altLang="en-US"/>
        </a:p>
      </dgm:t>
    </dgm:pt>
    <dgm:pt modelId="{9AAEE03E-64E3-4FD0-9C95-4196106A2CDE}" type="pres">
      <dgm:prSet presAssocID="{7F83ADE1-3571-453D-B1A1-92416046355D}" presName="parTxOnlySpace" presStyleCnt="0"/>
      <dgm:spPr/>
    </dgm:pt>
    <dgm:pt modelId="{471ADDB6-A902-49A6-9219-D32C07622FEE}" type="pres">
      <dgm:prSet presAssocID="{B6EF5838-4589-47B7-B2C8-40D4D94C0E7A}" presName="parTxOnly" presStyleLbl="node1" presStyleIdx="2" presStyleCnt="5">
        <dgm:presLayoutVars>
          <dgm:chMax val="0"/>
          <dgm:chPref val="0"/>
          <dgm:bulletEnabled val="1"/>
        </dgm:presLayoutVars>
      </dgm:prSet>
      <dgm:spPr/>
      <dgm:t>
        <a:bodyPr/>
        <a:lstStyle/>
        <a:p>
          <a:endParaRPr lang="zh-CN" altLang="en-US"/>
        </a:p>
      </dgm:t>
    </dgm:pt>
    <dgm:pt modelId="{14C470AF-2D89-4B15-AAE7-541947284495}" type="pres">
      <dgm:prSet presAssocID="{C9A55A73-D64C-4A82-B1CB-B17464B051AA}" presName="parTxOnlySpace" presStyleCnt="0"/>
      <dgm:spPr/>
    </dgm:pt>
    <dgm:pt modelId="{ABFC42CB-720B-4250-925C-478B12EA695F}" type="pres">
      <dgm:prSet presAssocID="{E62DDC4A-6C32-4364-B759-7F9154650C54}" presName="parTxOnly" presStyleLbl="node1" presStyleIdx="3" presStyleCnt="5">
        <dgm:presLayoutVars>
          <dgm:chMax val="0"/>
          <dgm:chPref val="0"/>
          <dgm:bulletEnabled val="1"/>
        </dgm:presLayoutVars>
      </dgm:prSet>
      <dgm:spPr/>
      <dgm:t>
        <a:bodyPr/>
        <a:lstStyle/>
        <a:p>
          <a:endParaRPr lang="zh-CN" altLang="en-US"/>
        </a:p>
      </dgm:t>
    </dgm:pt>
    <dgm:pt modelId="{CB2B8C57-FD2E-45CD-AEE0-EB439F065FE3}" type="pres">
      <dgm:prSet presAssocID="{525B5A73-67AC-40D7-A71C-F94C6BDCA03C}" presName="parTxOnlySpace" presStyleCnt="0"/>
      <dgm:spPr/>
    </dgm:pt>
    <dgm:pt modelId="{8652E332-57CC-433A-9E5E-A88FBE008E5E}" type="pres">
      <dgm:prSet presAssocID="{A829F8B0-AF8F-43D1-B239-A1745FD5425C}" presName="parTxOnly" presStyleLbl="node1" presStyleIdx="4" presStyleCnt="5" custLinFactX="1870" custLinFactNeighborX="100000" custLinFactNeighborY="-11191">
        <dgm:presLayoutVars>
          <dgm:chMax val="0"/>
          <dgm:chPref val="0"/>
          <dgm:bulletEnabled val="1"/>
        </dgm:presLayoutVars>
      </dgm:prSet>
      <dgm:spPr/>
      <dgm:t>
        <a:bodyPr/>
        <a:lstStyle/>
        <a:p>
          <a:endParaRPr lang="zh-CN" altLang="en-US"/>
        </a:p>
      </dgm:t>
    </dgm:pt>
  </dgm:ptLst>
  <dgm:cxnLst>
    <dgm:cxn modelId="{7401AABF-9D47-4522-911B-369E79015AB8}" type="presOf" srcId="{065CEAFD-F941-495F-9550-7D1C6F8CC9B3}" destId="{82414F11-3E72-44AB-9DA6-8417DCB8DD51}" srcOrd="0" destOrd="0" presId="urn:microsoft.com/office/officeart/2005/8/layout/chevron1"/>
    <dgm:cxn modelId="{E4DF7663-FC66-4C5E-8E97-366FAA794C3E}" type="presOf" srcId="{A829F8B0-AF8F-43D1-B239-A1745FD5425C}" destId="{8652E332-57CC-433A-9E5E-A88FBE008E5E}" srcOrd="0" destOrd="0" presId="urn:microsoft.com/office/officeart/2005/8/layout/chevron1"/>
    <dgm:cxn modelId="{7CCE70E4-353B-4234-8FB3-2FFA1CD784C8}" srcId="{4DC12665-1F80-49C5-A8A0-4A48A52E3B7F}" destId="{065CEAFD-F941-495F-9550-7D1C6F8CC9B3}" srcOrd="1" destOrd="0" parTransId="{B43D963C-A8EE-4625-8D05-70A887556245}" sibTransId="{7F83ADE1-3571-453D-B1A1-92416046355D}"/>
    <dgm:cxn modelId="{F7488A7B-6FF4-4606-A10E-7A364FA44A1D}" srcId="{4DC12665-1F80-49C5-A8A0-4A48A52E3B7F}" destId="{A829F8B0-AF8F-43D1-B239-A1745FD5425C}" srcOrd="4" destOrd="0" parTransId="{110AD974-4388-4B17-88AC-27C665D0F52F}" sibTransId="{097B389F-A1D8-4184-8E96-E0EA45D21687}"/>
    <dgm:cxn modelId="{ECD98180-D106-4643-9BD5-CDF1840AB3B7}" srcId="{4DC12665-1F80-49C5-A8A0-4A48A52E3B7F}" destId="{E62DDC4A-6C32-4364-B759-7F9154650C54}" srcOrd="3" destOrd="0" parTransId="{63F31CAB-EA63-45DB-81FB-E8241CF01BAA}" sibTransId="{525B5A73-67AC-40D7-A71C-F94C6BDCA03C}"/>
    <dgm:cxn modelId="{65D8CB98-4D0F-4FE4-8AA2-F672A6E2867D}" srcId="{4DC12665-1F80-49C5-A8A0-4A48A52E3B7F}" destId="{481D3095-66F0-4FD6-9010-D89A7F0FD835}" srcOrd="0" destOrd="0" parTransId="{C927A731-9376-4BF3-A5BB-2C74557D5539}" sibTransId="{51149A95-8678-4CB5-A773-D33AE6393C1E}"/>
    <dgm:cxn modelId="{10DF4FEC-12C5-422C-8580-8CBBF212EB14}" type="presOf" srcId="{4DC12665-1F80-49C5-A8A0-4A48A52E3B7F}" destId="{011D8F31-6167-4A1E-9120-3A08B0A53D40}" srcOrd="0" destOrd="0" presId="urn:microsoft.com/office/officeart/2005/8/layout/chevron1"/>
    <dgm:cxn modelId="{59E1A62D-62A3-462E-B0D3-392BB9241420}" type="presOf" srcId="{B6EF5838-4589-47B7-B2C8-40D4D94C0E7A}" destId="{471ADDB6-A902-49A6-9219-D32C07622FEE}" srcOrd="0" destOrd="0" presId="urn:microsoft.com/office/officeart/2005/8/layout/chevron1"/>
    <dgm:cxn modelId="{B82AD704-F597-4F07-8AB9-473A3A1B6FC1}" srcId="{4DC12665-1F80-49C5-A8A0-4A48A52E3B7F}" destId="{B6EF5838-4589-47B7-B2C8-40D4D94C0E7A}" srcOrd="2" destOrd="0" parTransId="{5CBD256C-7805-48C0-A097-DD7E32753F33}" sibTransId="{C9A55A73-D64C-4A82-B1CB-B17464B051AA}"/>
    <dgm:cxn modelId="{5F7C5DE7-F022-46A3-B402-336BBF4B8126}" type="presOf" srcId="{E62DDC4A-6C32-4364-B759-7F9154650C54}" destId="{ABFC42CB-720B-4250-925C-478B12EA695F}" srcOrd="0" destOrd="0" presId="urn:microsoft.com/office/officeart/2005/8/layout/chevron1"/>
    <dgm:cxn modelId="{21CE27A2-CF65-4C35-AC1D-CDE05475B787}" type="presOf" srcId="{481D3095-66F0-4FD6-9010-D89A7F0FD835}" destId="{162F1068-51AB-4E74-A87A-27D5DE44C418}" srcOrd="0" destOrd="0" presId="urn:microsoft.com/office/officeart/2005/8/layout/chevron1"/>
    <dgm:cxn modelId="{177643BE-AB3E-4A09-9D06-94F841EE8DB2}" type="presParOf" srcId="{011D8F31-6167-4A1E-9120-3A08B0A53D40}" destId="{162F1068-51AB-4E74-A87A-27D5DE44C418}" srcOrd="0" destOrd="0" presId="urn:microsoft.com/office/officeart/2005/8/layout/chevron1"/>
    <dgm:cxn modelId="{C9C62DCB-5022-48B5-9782-B4D0709D42D2}" type="presParOf" srcId="{011D8F31-6167-4A1E-9120-3A08B0A53D40}" destId="{BDBAFFE7-8314-44D6-96AA-2B3DC561460F}" srcOrd="1" destOrd="0" presId="urn:microsoft.com/office/officeart/2005/8/layout/chevron1"/>
    <dgm:cxn modelId="{469D179C-8319-4C9F-BDC3-90882468EC4A}" type="presParOf" srcId="{011D8F31-6167-4A1E-9120-3A08B0A53D40}" destId="{82414F11-3E72-44AB-9DA6-8417DCB8DD51}" srcOrd="2" destOrd="0" presId="urn:microsoft.com/office/officeart/2005/8/layout/chevron1"/>
    <dgm:cxn modelId="{522B7C0A-94B2-411C-9577-AA6680742468}" type="presParOf" srcId="{011D8F31-6167-4A1E-9120-3A08B0A53D40}" destId="{9AAEE03E-64E3-4FD0-9C95-4196106A2CDE}" srcOrd="3" destOrd="0" presId="urn:microsoft.com/office/officeart/2005/8/layout/chevron1"/>
    <dgm:cxn modelId="{74FCA405-073D-4B2E-B95A-1B7A2D8678DE}" type="presParOf" srcId="{011D8F31-6167-4A1E-9120-3A08B0A53D40}" destId="{471ADDB6-A902-49A6-9219-D32C07622FEE}" srcOrd="4" destOrd="0" presId="urn:microsoft.com/office/officeart/2005/8/layout/chevron1"/>
    <dgm:cxn modelId="{8A042E62-5055-428F-9C23-33887FDDE0E4}" type="presParOf" srcId="{011D8F31-6167-4A1E-9120-3A08B0A53D40}" destId="{14C470AF-2D89-4B15-AAE7-541947284495}" srcOrd="5" destOrd="0" presId="urn:microsoft.com/office/officeart/2005/8/layout/chevron1"/>
    <dgm:cxn modelId="{5CA23771-862E-4E90-BCF9-B59B0162DC1B}" type="presParOf" srcId="{011D8F31-6167-4A1E-9120-3A08B0A53D40}" destId="{ABFC42CB-720B-4250-925C-478B12EA695F}" srcOrd="6" destOrd="0" presId="urn:microsoft.com/office/officeart/2005/8/layout/chevron1"/>
    <dgm:cxn modelId="{F7161645-E771-442C-BC90-448A766EE133}" type="presParOf" srcId="{011D8F31-6167-4A1E-9120-3A08B0A53D40}" destId="{CB2B8C57-FD2E-45CD-AEE0-EB439F065FE3}" srcOrd="7" destOrd="0" presId="urn:microsoft.com/office/officeart/2005/8/layout/chevron1"/>
    <dgm:cxn modelId="{A2B9EE31-538E-4A2D-A11B-FA50CA57EEFA}" type="presParOf" srcId="{011D8F31-6167-4A1E-9120-3A08B0A53D40}" destId="{8652E332-57CC-433A-9E5E-A88FBE008E5E}" srcOrd="8" destOrd="0" presId="urn:microsoft.com/office/officeart/2005/8/layout/chevron1"/>
  </dgm:cxnLst>
  <dgm:bg/>
  <dgm:whole/>
  <dgm:extLst>
    <a:ext uri="http://schemas.microsoft.com/office/drawing/2008/diagram">
      <dsp:dataModelExt xmlns:dsp="http://schemas.microsoft.com/office/drawing/2008/diagram" relId="rId16" minVer="http://schemas.openxmlformats.org/drawingml/2006/diagram"/>
    </a:ext>
  </dgm:extLst>
</dgm:dataModel>
</file>

<file path=ppt/diagrams/data14.xml><?xml version="1.0" encoding="utf-8"?>
<dgm:dataModel xmlns:dgm="http://schemas.openxmlformats.org/drawingml/2006/diagram" xmlns:a="http://schemas.openxmlformats.org/drawingml/2006/main">
  <dgm:ptLst>
    <dgm:pt modelId="{4DC12665-1F80-49C5-A8A0-4A48A52E3B7F}" type="doc">
      <dgm:prSet loTypeId="urn:microsoft.com/office/officeart/2005/8/layout/chevron1" loCatId="process" qsTypeId="urn:microsoft.com/office/officeart/2005/8/quickstyle/simple2" qsCatId="simple" csTypeId="urn:microsoft.com/office/officeart/2005/8/colors/accent5_4" csCatId="accent5" phldr="1"/>
      <dgm:spPr/>
      <dgm:t>
        <a:bodyPr/>
        <a:lstStyle/>
        <a:p>
          <a:endParaRPr lang="zh-CN" altLang="en-US"/>
        </a:p>
      </dgm:t>
    </dgm:pt>
    <dgm:pt modelId="{481D3095-66F0-4FD6-9010-D89A7F0FD835}">
      <dgm:prSet phldrT="[文本]"/>
      <dgm:spPr/>
      <dgm:t>
        <a:bodyPr/>
        <a:lstStyle/>
        <a:p>
          <a:r>
            <a:rPr lang="zh-CN" altLang="en-US" b="1" i="0" baseline="0" dirty="0" smtClean="0"/>
            <a:t>说教材</a:t>
          </a:r>
          <a:endParaRPr lang="zh-CN" altLang="en-US" b="1" i="0" baseline="0" dirty="0"/>
        </a:p>
      </dgm:t>
    </dgm:pt>
    <dgm:pt modelId="{C927A731-9376-4BF3-A5BB-2C74557D5539}" type="parTrans" cxnId="{65D8CB98-4D0F-4FE4-8AA2-F672A6E2867D}">
      <dgm:prSet/>
      <dgm:spPr/>
      <dgm:t>
        <a:bodyPr/>
        <a:lstStyle/>
        <a:p>
          <a:endParaRPr lang="zh-CN" altLang="en-US"/>
        </a:p>
      </dgm:t>
    </dgm:pt>
    <dgm:pt modelId="{51149A95-8678-4CB5-A773-D33AE6393C1E}" type="sibTrans" cxnId="{65D8CB98-4D0F-4FE4-8AA2-F672A6E2867D}">
      <dgm:prSet/>
      <dgm:spPr/>
      <dgm:t>
        <a:bodyPr/>
        <a:lstStyle/>
        <a:p>
          <a:endParaRPr lang="zh-CN" altLang="en-US"/>
        </a:p>
      </dgm:t>
    </dgm:pt>
    <dgm:pt modelId="{065CEAFD-F941-495F-9550-7D1C6F8CC9B3}">
      <dgm:prSet phldrT="[文本]"/>
      <dgm:spPr/>
      <dgm:t>
        <a:bodyPr/>
        <a:lstStyle/>
        <a:p>
          <a:r>
            <a:rPr lang="zh-CN" altLang="en-US" b="1" i="0" baseline="0" dirty="0" smtClean="0"/>
            <a:t>说教学目标</a:t>
          </a:r>
          <a:endParaRPr lang="zh-CN" altLang="en-US" b="1" i="0" baseline="0" dirty="0"/>
        </a:p>
      </dgm:t>
    </dgm:pt>
    <dgm:pt modelId="{B43D963C-A8EE-4625-8D05-70A887556245}" type="parTrans" cxnId="{7CCE70E4-353B-4234-8FB3-2FFA1CD784C8}">
      <dgm:prSet/>
      <dgm:spPr/>
      <dgm:t>
        <a:bodyPr/>
        <a:lstStyle/>
        <a:p>
          <a:endParaRPr lang="zh-CN" altLang="en-US"/>
        </a:p>
      </dgm:t>
    </dgm:pt>
    <dgm:pt modelId="{7F83ADE1-3571-453D-B1A1-92416046355D}" type="sibTrans" cxnId="{7CCE70E4-353B-4234-8FB3-2FFA1CD784C8}">
      <dgm:prSet/>
      <dgm:spPr/>
      <dgm:t>
        <a:bodyPr/>
        <a:lstStyle/>
        <a:p>
          <a:endParaRPr lang="zh-CN" altLang="en-US"/>
        </a:p>
      </dgm:t>
    </dgm:pt>
    <dgm:pt modelId="{B6EF5838-4589-47B7-B2C8-40D4D94C0E7A}">
      <dgm:prSet phldrT="[文本]"/>
      <dgm:spPr/>
      <dgm:t>
        <a:bodyPr/>
        <a:lstStyle/>
        <a:p>
          <a:r>
            <a:rPr lang="zh-CN" altLang="en-US" b="1" i="0" baseline="0" dirty="0" smtClean="0"/>
            <a:t>说教学、学法</a:t>
          </a:r>
        </a:p>
      </dgm:t>
    </dgm:pt>
    <dgm:pt modelId="{5CBD256C-7805-48C0-A097-DD7E32753F33}" type="parTrans" cxnId="{B82AD704-F597-4F07-8AB9-473A3A1B6FC1}">
      <dgm:prSet/>
      <dgm:spPr/>
      <dgm:t>
        <a:bodyPr/>
        <a:lstStyle/>
        <a:p>
          <a:endParaRPr lang="zh-CN" altLang="en-US"/>
        </a:p>
      </dgm:t>
    </dgm:pt>
    <dgm:pt modelId="{C9A55A73-D64C-4A82-B1CB-B17464B051AA}" type="sibTrans" cxnId="{B82AD704-F597-4F07-8AB9-473A3A1B6FC1}">
      <dgm:prSet/>
      <dgm:spPr/>
      <dgm:t>
        <a:bodyPr/>
        <a:lstStyle/>
        <a:p>
          <a:endParaRPr lang="zh-CN" altLang="en-US"/>
        </a:p>
      </dgm:t>
    </dgm:pt>
    <dgm:pt modelId="{E62DDC4A-6C32-4364-B759-7F9154650C54}">
      <dgm:prSet phldrT="[文本]">
        <dgm:style>
          <a:lnRef idx="3">
            <a:schemeClr val="lt1"/>
          </a:lnRef>
          <a:fillRef idx="1">
            <a:schemeClr val="accent6"/>
          </a:fillRef>
          <a:effectRef idx="1">
            <a:schemeClr val="accent6"/>
          </a:effectRef>
          <a:fontRef idx="minor">
            <a:schemeClr val="lt1"/>
          </a:fontRef>
        </dgm:style>
      </dgm:prSet>
      <dgm:spPr/>
      <dgm:t>
        <a:bodyPr/>
        <a:lstStyle/>
        <a:p>
          <a:r>
            <a:rPr lang="zh-CN" altLang="en-US" b="1" i="0" baseline="0" dirty="0" smtClean="0"/>
            <a:t>说教学过程</a:t>
          </a:r>
        </a:p>
      </dgm:t>
    </dgm:pt>
    <dgm:pt modelId="{63F31CAB-EA63-45DB-81FB-E8241CF01BAA}" type="parTrans" cxnId="{ECD98180-D106-4643-9BD5-CDF1840AB3B7}">
      <dgm:prSet/>
      <dgm:spPr/>
      <dgm:t>
        <a:bodyPr/>
        <a:lstStyle/>
        <a:p>
          <a:endParaRPr lang="zh-CN" altLang="en-US"/>
        </a:p>
      </dgm:t>
    </dgm:pt>
    <dgm:pt modelId="{525B5A73-67AC-40D7-A71C-F94C6BDCA03C}" type="sibTrans" cxnId="{ECD98180-D106-4643-9BD5-CDF1840AB3B7}">
      <dgm:prSet/>
      <dgm:spPr/>
      <dgm:t>
        <a:bodyPr/>
        <a:lstStyle/>
        <a:p>
          <a:endParaRPr lang="zh-CN" altLang="en-US"/>
        </a:p>
      </dgm:t>
    </dgm:pt>
    <dgm:pt modelId="{A829F8B0-AF8F-43D1-B239-A1745FD5425C}">
      <dgm:prSet phldrT="[文本]"/>
      <dgm:spPr/>
      <dgm:t>
        <a:bodyPr/>
        <a:lstStyle/>
        <a:p>
          <a:r>
            <a:rPr lang="zh-CN" altLang="en-US" b="1" i="0" baseline="0" dirty="0" smtClean="0"/>
            <a:t>说教学反思</a:t>
          </a:r>
        </a:p>
      </dgm:t>
    </dgm:pt>
    <dgm:pt modelId="{110AD974-4388-4B17-88AC-27C665D0F52F}" type="parTrans" cxnId="{F7488A7B-6FF4-4606-A10E-7A364FA44A1D}">
      <dgm:prSet/>
      <dgm:spPr/>
      <dgm:t>
        <a:bodyPr/>
        <a:lstStyle/>
        <a:p>
          <a:endParaRPr lang="zh-CN" altLang="en-US"/>
        </a:p>
      </dgm:t>
    </dgm:pt>
    <dgm:pt modelId="{097B389F-A1D8-4184-8E96-E0EA45D21687}" type="sibTrans" cxnId="{F7488A7B-6FF4-4606-A10E-7A364FA44A1D}">
      <dgm:prSet/>
      <dgm:spPr/>
      <dgm:t>
        <a:bodyPr/>
        <a:lstStyle/>
        <a:p>
          <a:endParaRPr lang="zh-CN" altLang="en-US"/>
        </a:p>
      </dgm:t>
    </dgm:pt>
    <dgm:pt modelId="{011D8F31-6167-4A1E-9120-3A08B0A53D40}" type="pres">
      <dgm:prSet presAssocID="{4DC12665-1F80-49C5-A8A0-4A48A52E3B7F}" presName="Name0" presStyleCnt="0">
        <dgm:presLayoutVars>
          <dgm:dir/>
          <dgm:animLvl val="lvl"/>
          <dgm:resizeHandles val="exact"/>
        </dgm:presLayoutVars>
      </dgm:prSet>
      <dgm:spPr/>
      <dgm:t>
        <a:bodyPr/>
        <a:lstStyle/>
        <a:p>
          <a:endParaRPr lang="zh-CN" altLang="en-US"/>
        </a:p>
      </dgm:t>
    </dgm:pt>
    <dgm:pt modelId="{162F1068-51AB-4E74-A87A-27D5DE44C418}" type="pres">
      <dgm:prSet presAssocID="{481D3095-66F0-4FD6-9010-D89A7F0FD835}" presName="parTxOnly" presStyleLbl="node1" presStyleIdx="0" presStyleCnt="5" custLinFactNeighborX="-1124">
        <dgm:presLayoutVars>
          <dgm:chMax val="0"/>
          <dgm:chPref val="0"/>
          <dgm:bulletEnabled val="1"/>
        </dgm:presLayoutVars>
      </dgm:prSet>
      <dgm:spPr/>
      <dgm:t>
        <a:bodyPr/>
        <a:lstStyle/>
        <a:p>
          <a:endParaRPr lang="zh-CN" altLang="en-US"/>
        </a:p>
      </dgm:t>
    </dgm:pt>
    <dgm:pt modelId="{BDBAFFE7-8314-44D6-96AA-2B3DC561460F}" type="pres">
      <dgm:prSet presAssocID="{51149A95-8678-4CB5-A773-D33AE6393C1E}" presName="parTxOnlySpace" presStyleCnt="0"/>
      <dgm:spPr/>
    </dgm:pt>
    <dgm:pt modelId="{82414F11-3E72-44AB-9DA6-8417DCB8DD51}" type="pres">
      <dgm:prSet presAssocID="{065CEAFD-F941-495F-9550-7D1C6F8CC9B3}" presName="parTxOnly" presStyleLbl="node1" presStyleIdx="1" presStyleCnt="5" custLinFactNeighborX="9214" custLinFactNeighborY="10980">
        <dgm:presLayoutVars>
          <dgm:chMax val="0"/>
          <dgm:chPref val="0"/>
          <dgm:bulletEnabled val="1"/>
        </dgm:presLayoutVars>
      </dgm:prSet>
      <dgm:spPr/>
      <dgm:t>
        <a:bodyPr/>
        <a:lstStyle/>
        <a:p>
          <a:endParaRPr lang="zh-CN" altLang="en-US"/>
        </a:p>
      </dgm:t>
    </dgm:pt>
    <dgm:pt modelId="{9AAEE03E-64E3-4FD0-9C95-4196106A2CDE}" type="pres">
      <dgm:prSet presAssocID="{7F83ADE1-3571-453D-B1A1-92416046355D}" presName="parTxOnlySpace" presStyleCnt="0"/>
      <dgm:spPr/>
    </dgm:pt>
    <dgm:pt modelId="{471ADDB6-A902-49A6-9219-D32C07622FEE}" type="pres">
      <dgm:prSet presAssocID="{B6EF5838-4589-47B7-B2C8-40D4D94C0E7A}" presName="parTxOnly" presStyleLbl="node1" presStyleIdx="2" presStyleCnt="5">
        <dgm:presLayoutVars>
          <dgm:chMax val="0"/>
          <dgm:chPref val="0"/>
          <dgm:bulletEnabled val="1"/>
        </dgm:presLayoutVars>
      </dgm:prSet>
      <dgm:spPr/>
      <dgm:t>
        <a:bodyPr/>
        <a:lstStyle/>
        <a:p>
          <a:endParaRPr lang="zh-CN" altLang="en-US"/>
        </a:p>
      </dgm:t>
    </dgm:pt>
    <dgm:pt modelId="{14C470AF-2D89-4B15-AAE7-541947284495}" type="pres">
      <dgm:prSet presAssocID="{C9A55A73-D64C-4A82-B1CB-B17464B051AA}" presName="parTxOnlySpace" presStyleCnt="0"/>
      <dgm:spPr/>
    </dgm:pt>
    <dgm:pt modelId="{ABFC42CB-720B-4250-925C-478B12EA695F}" type="pres">
      <dgm:prSet presAssocID="{E62DDC4A-6C32-4364-B759-7F9154650C54}" presName="parTxOnly" presStyleLbl="node1" presStyleIdx="3" presStyleCnt="5">
        <dgm:presLayoutVars>
          <dgm:chMax val="0"/>
          <dgm:chPref val="0"/>
          <dgm:bulletEnabled val="1"/>
        </dgm:presLayoutVars>
      </dgm:prSet>
      <dgm:spPr/>
      <dgm:t>
        <a:bodyPr/>
        <a:lstStyle/>
        <a:p>
          <a:endParaRPr lang="zh-CN" altLang="en-US"/>
        </a:p>
      </dgm:t>
    </dgm:pt>
    <dgm:pt modelId="{CB2B8C57-FD2E-45CD-AEE0-EB439F065FE3}" type="pres">
      <dgm:prSet presAssocID="{525B5A73-67AC-40D7-A71C-F94C6BDCA03C}" presName="parTxOnlySpace" presStyleCnt="0"/>
      <dgm:spPr/>
    </dgm:pt>
    <dgm:pt modelId="{8652E332-57CC-433A-9E5E-A88FBE008E5E}" type="pres">
      <dgm:prSet presAssocID="{A829F8B0-AF8F-43D1-B239-A1745FD5425C}" presName="parTxOnly" presStyleLbl="node1" presStyleIdx="4" presStyleCnt="5">
        <dgm:presLayoutVars>
          <dgm:chMax val="0"/>
          <dgm:chPref val="0"/>
          <dgm:bulletEnabled val="1"/>
        </dgm:presLayoutVars>
      </dgm:prSet>
      <dgm:spPr/>
      <dgm:t>
        <a:bodyPr/>
        <a:lstStyle/>
        <a:p>
          <a:endParaRPr lang="zh-CN" altLang="en-US"/>
        </a:p>
      </dgm:t>
    </dgm:pt>
  </dgm:ptLst>
  <dgm:cxnLst>
    <dgm:cxn modelId="{C67C4AF1-AF20-41A7-9396-C3F36B3AE680}" type="presOf" srcId="{4DC12665-1F80-49C5-A8A0-4A48A52E3B7F}" destId="{011D8F31-6167-4A1E-9120-3A08B0A53D40}" srcOrd="0" destOrd="0" presId="urn:microsoft.com/office/officeart/2005/8/layout/chevron1"/>
    <dgm:cxn modelId="{ECD98180-D106-4643-9BD5-CDF1840AB3B7}" srcId="{4DC12665-1F80-49C5-A8A0-4A48A52E3B7F}" destId="{E62DDC4A-6C32-4364-B759-7F9154650C54}" srcOrd="3" destOrd="0" parTransId="{63F31CAB-EA63-45DB-81FB-E8241CF01BAA}" sibTransId="{525B5A73-67AC-40D7-A71C-F94C6BDCA03C}"/>
    <dgm:cxn modelId="{65D8CB98-4D0F-4FE4-8AA2-F672A6E2867D}" srcId="{4DC12665-1F80-49C5-A8A0-4A48A52E3B7F}" destId="{481D3095-66F0-4FD6-9010-D89A7F0FD835}" srcOrd="0" destOrd="0" parTransId="{C927A731-9376-4BF3-A5BB-2C74557D5539}" sibTransId="{51149A95-8678-4CB5-A773-D33AE6393C1E}"/>
    <dgm:cxn modelId="{B82AD704-F597-4F07-8AB9-473A3A1B6FC1}" srcId="{4DC12665-1F80-49C5-A8A0-4A48A52E3B7F}" destId="{B6EF5838-4589-47B7-B2C8-40D4D94C0E7A}" srcOrd="2" destOrd="0" parTransId="{5CBD256C-7805-48C0-A097-DD7E32753F33}" sibTransId="{C9A55A73-D64C-4A82-B1CB-B17464B051AA}"/>
    <dgm:cxn modelId="{522B5A77-5FC8-45CD-B3A7-0A6D42167A30}" type="presOf" srcId="{065CEAFD-F941-495F-9550-7D1C6F8CC9B3}" destId="{82414F11-3E72-44AB-9DA6-8417DCB8DD51}" srcOrd="0" destOrd="0" presId="urn:microsoft.com/office/officeart/2005/8/layout/chevron1"/>
    <dgm:cxn modelId="{41DAAAC4-497F-443D-BA5F-86C30FFF73A0}" type="presOf" srcId="{481D3095-66F0-4FD6-9010-D89A7F0FD835}" destId="{162F1068-51AB-4E74-A87A-27D5DE44C418}" srcOrd="0" destOrd="0" presId="urn:microsoft.com/office/officeart/2005/8/layout/chevron1"/>
    <dgm:cxn modelId="{D6181484-AA6B-4BAB-9A12-474E57EE0341}" type="presOf" srcId="{B6EF5838-4589-47B7-B2C8-40D4D94C0E7A}" destId="{471ADDB6-A902-49A6-9219-D32C07622FEE}" srcOrd="0" destOrd="0" presId="urn:microsoft.com/office/officeart/2005/8/layout/chevron1"/>
    <dgm:cxn modelId="{7CCE70E4-353B-4234-8FB3-2FFA1CD784C8}" srcId="{4DC12665-1F80-49C5-A8A0-4A48A52E3B7F}" destId="{065CEAFD-F941-495F-9550-7D1C6F8CC9B3}" srcOrd="1" destOrd="0" parTransId="{B43D963C-A8EE-4625-8D05-70A887556245}" sibTransId="{7F83ADE1-3571-453D-B1A1-92416046355D}"/>
    <dgm:cxn modelId="{90147733-28FA-4C9E-86C9-962D188847DF}" type="presOf" srcId="{E62DDC4A-6C32-4364-B759-7F9154650C54}" destId="{ABFC42CB-720B-4250-925C-478B12EA695F}" srcOrd="0" destOrd="0" presId="urn:microsoft.com/office/officeart/2005/8/layout/chevron1"/>
    <dgm:cxn modelId="{F7488A7B-6FF4-4606-A10E-7A364FA44A1D}" srcId="{4DC12665-1F80-49C5-A8A0-4A48A52E3B7F}" destId="{A829F8B0-AF8F-43D1-B239-A1745FD5425C}" srcOrd="4" destOrd="0" parTransId="{110AD974-4388-4B17-88AC-27C665D0F52F}" sibTransId="{097B389F-A1D8-4184-8E96-E0EA45D21687}"/>
    <dgm:cxn modelId="{15311704-7A4D-4B02-A068-D6E8A0A0CA1E}" type="presOf" srcId="{A829F8B0-AF8F-43D1-B239-A1745FD5425C}" destId="{8652E332-57CC-433A-9E5E-A88FBE008E5E}" srcOrd="0" destOrd="0" presId="urn:microsoft.com/office/officeart/2005/8/layout/chevron1"/>
    <dgm:cxn modelId="{0E2AA54F-429C-4935-9F01-ECCCE621E6D6}" type="presParOf" srcId="{011D8F31-6167-4A1E-9120-3A08B0A53D40}" destId="{162F1068-51AB-4E74-A87A-27D5DE44C418}" srcOrd="0" destOrd="0" presId="urn:microsoft.com/office/officeart/2005/8/layout/chevron1"/>
    <dgm:cxn modelId="{6E597357-811D-4FE0-93F1-74A7DF61DCE5}" type="presParOf" srcId="{011D8F31-6167-4A1E-9120-3A08B0A53D40}" destId="{BDBAFFE7-8314-44D6-96AA-2B3DC561460F}" srcOrd="1" destOrd="0" presId="urn:microsoft.com/office/officeart/2005/8/layout/chevron1"/>
    <dgm:cxn modelId="{D18959A8-AB06-4701-A44B-A9386AA0BC02}" type="presParOf" srcId="{011D8F31-6167-4A1E-9120-3A08B0A53D40}" destId="{82414F11-3E72-44AB-9DA6-8417DCB8DD51}" srcOrd="2" destOrd="0" presId="urn:microsoft.com/office/officeart/2005/8/layout/chevron1"/>
    <dgm:cxn modelId="{B4E356A6-A91E-450E-B7E0-281C8F0B3EE1}" type="presParOf" srcId="{011D8F31-6167-4A1E-9120-3A08B0A53D40}" destId="{9AAEE03E-64E3-4FD0-9C95-4196106A2CDE}" srcOrd="3" destOrd="0" presId="urn:microsoft.com/office/officeart/2005/8/layout/chevron1"/>
    <dgm:cxn modelId="{DA34218A-409A-49F0-9B40-CC4F5D9383B7}" type="presParOf" srcId="{011D8F31-6167-4A1E-9120-3A08B0A53D40}" destId="{471ADDB6-A902-49A6-9219-D32C07622FEE}" srcOrd="4" destOrd="0" presId="urn:microsoft.com/office/officeart/2005/8/layout/chevron1"/>
    <dgm:cxn modelId="{12C1A4AE-72A6-423D-B9CF-317E271132DA}" type="presParOf" srcId="{011D8F31-6167-4A1E-9120-3A08B0A53D40}" destId="{14C470AF-2D89-4B15-AAE7-541947284495}" srcOrd="5" destOrd="0" presId="urn:microsoft.com/office/officeart/2005/8/layout/chevron1"/>
    <dgm:cxn modelId="{9A8081D4-95AC-458B-BEAC-26AE74D26163}" type="presParOf" srcId="{011D8F31-6167-4A1E-9120-3A08B0A53D40}" destId="{ABFC42CB-720B-4250-925C-478B12EA695F}" srcOrd="6" destOrd="0" presId="urn:microsoft.com/office/officeart/2005/8/layout/chevron1"/>
    <dgm:cxn modelId="{96E404CC-69DB-4A48-B94C-03BA01F1F603}" type="presParOf" srcId="{011D8F31-6167-4A1E-9120-3A08B0A53D40}" destId="{CB2B8C57-FD2E-45CD-AEE0-EB439F065FE3}" srcOrd="7" destOrd="0" presId="urn:microsoft.com/office/officeart/2005/8/layout/chevron1"/>
    <dgm:cxn modelId="{3E10FDAF-8EC1-4B7F-AA66-25D0A946B53E}" type="presParOf" srcId="{011D8F31-6167-4A1E-9120-3A08B0A53D40}" destId="{8652E332-57CC-433A-9E5E-A88FBE008E5E}" srcOrd="8" destOrd="0" presId="urn:microsoft.com/office/officeart/2005/8/layout/chevron1"/>
  </dgm:cxnLst>
  <dgm:bg>
    <a:solidFill>
      <a:schemeClr val="accent2">
        <a:lumMod val="75000"/>
      </a:schemeClr>
    </a:solidFill>
    <a:effectLst>
      <a:outerShdw blurRad="50800" dist="38100" dir="5400000" algn="t" rotWithShape="0">
        <a:prstClr val="black">
          <a:alpha val="40000"/>
        </a:prstClr>
      </a:outerShdw>
    </a:effectLst>
  </dgm:bg>
  <dgm:whole>
    <a:ln>
      <a:solidFill>
        <a:schemeClr val="tx2">
          <a:lumMod val="40000"/>
          <a:lumOff val="60000"/>
        </a:schemeClr>
      </a:solidFill>
    </a:ln>
  </dgm:whole>
  <dgm:extLst>
    <a:ext uri="http://schemas.microsoft.com/office/drawing/2008/diagram">
      <dsp:dataModelExt xmlns:dsp="http://schemas.microsoft.com/office/drawing/2008/diagram" relId="rId10" minVer="http://schemas.openxmlformats.org/drawingml/2006/diagram"/>
    </a:ext>
  </dgm:extLst>
</dgm:dataModel>
</file>

<file path=ppt/diagrams/data15.xml><?xml version="1.0" encoding="utf-8"?>
<dgm:dataModel xmlns:dgm="http://schemas.openxmlformats.org/drawingml/2006/diagram" xmlns:a="http://schemas.openxmlformats.org/drawingml/2006/main">
  <dgm:ptLst>
    <dgm:pt modelId="{87D35EBC-EC3F-4F27-894E-9EA6E14934C1}" type="doc">
      <dgm:prSet loTypeId="urn:microsoft.com/office/officeart/2005/8/layout/hList9" loCatId="list" qsTypeId="urn:microsoft.com/office/officeart/2005/8/quickstyle/simple1" qsCatId="simple" csTypeId="urn:microsoft.com/office/officeart/2005/8/colors/accent1_2" csCatId="accent1" phldr="1"/>
      <dgm:spPr/>
      <dgm:t>
        <a:bodyPr/>
        <a:lstStyle/>
        <a:p>
          <a:endParaRPr lang="zh-CN" altLang="en-US"/>
        </a:p>
      </dgm:t>
    </dgm:pt>
    <dgm:pt modelId="{87320531-C5C6-41AF-A00D-6AAAAEFD06AB}">
      <dgm:prSet phldrT="[文本]" custT="1">
        <dgm:style>
          <a:lnRef idx="3">
            <a:schemeClr val="lt1"/>
          </a:lnRef>
          <a:fillRef idx="1">
            <a:schemeClr val="accent3"/>
          </a:fillRef>
          <a:effectRef idx="1">
            <a:schemeClr val="accent3"/>
          </a:effectRef>
          <a:fontRef idx="minor">
            <a:schemeClr val="lt1"/>
          </a:fontRef>
        </dgm:style>
      </dgm:prSet>
      <dgm:spPr>
        <a:solidFill>
          <a:srgbClr val="9EECDF"/>
        </a:solidFill>
        <a:ln>
          <a:solidFill>
            <a:srgbClr val="FFFFFF"/>
          </a:solidFill>
        </a:ln>
      </dgm:spPr>
      <dgm:t>
        <a:bodyPr/>
        <a:lstStyle/>
        <a:p>
          <a:r>
            <a:rPr lang="zh-CN" altLang="en-US" sz="3600" b="1" dirty="0" smtClean="0">
              <a:latin typeface="方正姚体" pitchFamily="2" charset="-122"/>
              <a:ea typeface="方正姚体" pitchFamily="2" charset="-122"/>
            </a:rPr>
            <a:t>导入</a:t>
          </a:r>
          <a:endParaRPr lang="zh-CN" altLang="en-US" sz="3600" b="1" dirty="0">
            <a:latin typeface="方正姚体" pitchFamily="2" charset="-122"/>
            <a:ea typeface="方正姚体" pitchFamily="2" charset="-122"/>
          </a:endParaRPr>
        </a:p>
      </dgm:t>
    </dgm:pt>
    <dgm:pt modelId="{EECA78EA-906D-4990-BB49-31CBE5F6C277}" type="parTrans" cxnId="{EC46BFBE-A220-4C10-9073-958230606C31}">
      <dgm:prSet/>
      <dgm:spPr/>
      <dgm:t>
        <a:bodyPr/>
        <a:lstStyle/>
        <a:p>
          <a:endParaRPr lang="zh-CN" altLang="en-US"/>
        </a:p>
      </dgm:t>
    </dgm:pt>
    <dgm:pt modelId="{BF66EAA8-8311-46FB-980A-6B26E41C7211}" type="sibTrans" cxnId="{EC46BFBE-A220-4C10-9073-958230606C31}">
      <dgm:prSet/>
      <dgm:spPr/>
      <dgm:t>
        <a:bodyPr/>
        <a:lstStyle/>
        <a:p>
          <a:endParaRPr lang="zh-CN" altLang="en-US"/>
        </a:p>
      </dgm:t>
    </dgm:pt>
    <dgm:pt modelId="{2F70D461-09E2-4A3E-BCE1-0F7A20916C71}">
      <dgm:prSet phldrT="[文本]">
        <dgm:style>
          <a:lnRef idx="3">
            <a:schemeClr val="lt1"/>
          </a:lnRef>
          <a:fillRef idx="1">
            <a:schemeClr val="accent1"/>
          </a:fillRef>
          <a:effectRef idx="1">
            <a:schemeClr val="accent1"/>
          </a:effectRef>
          <a:fontRef idx="minor">
            <a:schemeClr val="lt1"/>
          </a:fontRef>
        </dgm:style>
      </dgm:prSet>
      <dgm:spPr/>
      <dgm:t>
        <a:bodyPr/>
        <a:lstStyle/>
        <a:p>
          <a:r>
            <a:rPr lang="zh-CN" altLang="en-US" b="1" dirty="0" smtClean="0"/>
            <a:t>微信公众平台推送三星在逆境和顺境中学习</a:t>
          </a:r>
          <a:r>
            <a:rPr lang="en-US" altLang="zh-CN" b="1" dirty="0" smtClean="0"/>
            <a:t>《</a:t>
          </a:r>
          <a:r>
            <a:rPr lang="zh-CN" altLang="en-US" b="1" dirty="0" smtClean="0"/>
            <a:t>一碗清汤荞麦面</a:t>
          </a:r>
          <a:r>
            <a:rPr lang="en-US" altLang="zh-CN" b="1" dirty="0" smtClean="0"/>
            <a:t>》</a:t>
          </a:r>
          <a:r>
            <a:rPr lang="zh-CN" altLang="en-US" b="1" dirty="0" smtClean="0"/>
            <a:t>的故事。</a:t>
          </a:r>
          <a:endParaRPr lang="zh-CN" altLang="en-US" b="1" dirty="0"/>
        </a:p>
      </dgm:t>
    </dgm:pt>
    <dgm:pt modelId="{CDA2568E-A1C0-4EC2-BE83-FAAA2FD354AC}" type="parTrans" cxnId="{D82F08F3-63B0-457C-9646-0B72B9F5F94A}">
      <dgm:prSet/>
      <dgm:spPr/>
      <dgm:t>
        <a:bodyPr/>
        <a:lstStyle/>
        <a:p>
          <a:endParaRPr lang="zh-CN" altLang="en-US"/>
        </a:p>
      </dgm:t>
    </dgm:pt>
    <dgm:pt modelId="{118FCEB7-5EAC-440A-BFEA-A4728305548D}" type="sibTrans" cxnId="{D82F08F3-63B0-457C-9646-0B72B9F5F94A}">
      <dgm:prSet/>
      <dgm:spPr/>
      <dgm:t>
        <a:bodyPr/>
        <a:lstStyle/>
        <a:p>
          <a:endParaRPr lang="zh-CN" altLang="en-US"/>
        </a:p>
      </dgm:t>
    </dgm:pt>
    <dgm:pt modelId="{2E473B94-A698-4751-AFEE-374265287829}">
      <dgm:prSet phldrT="[文本]">
        <dgm:style>
          <a:lnRef idx="3">
            <a:schemeClr val="lt1"/>
          </a:lnRef>
          <a:fillRef idx="1">
            <a:schemeClr val="accent5"/>
          </a:fillRef>
          <a:effectRef idx="1">
            <a:schemeClr val="accent5"/>
          </a:effectRef>
          <a:fontRef idx="minor">
            <a:schemeClr val="lt1"/>
          </a:fontRef>
        </dgm:style>
      </dgm:prSet>
      <dgm:spPr/>
      <dgm:t>
        <a:bodyPr/>
        <a:lstStyle/>
        <a:p>
          <a:r>
            <a:rPr lang="zh-CN" altLang="en-US" b="1" dirty="0" smtClean="0"/>
            <a:t>课堂上重新观看该视频，以此激发学生学习本课的兴趣。</a:t>
          </a:r>
          <a:endParaRPr lang="zh-CN" altLang="en-US" b="1" dirty="0"/>
        </a:p>
      </dgm:t>
    </dgm:pt>
    <dgm:pt modelId="{D66D18BF-6099-4030-BEA7-98606BD484C7}" type="parTrans" cxnId="{F9B418DC-946A-4CC1-975A-EB3C94B06BAC}">
      <dgm:prSet/>
      <dgm:spPr/>
      <dgm:t>
        <a:bodyPr/>
        <a:lstStyle/>
        <a:p>
          <a:endParaRPr lang="zh-CN" altLang="en-US"/>
        </a:p>
      </dgm:t>
    </dgm:pt>
    <dgm:pt modelId="{3DFB2D82-5DB7-4DDC-BB75-310F241E3C0B}" type="sibTrans" cxnId="{F9B418DC-946A-4CC1-975A-EB3C94B06BAC}">
      <dgm:prSet/>
      <dgm:spPr/>
      <dgm:t>
        <a:bodyPr/>
        <a:lstStyle/>
        <a:p>
          <a:endParaRPr lang="zh-CN" altLang="en-US"/>
        </a:p>
      </dgm:t>
    </dgm:pt>
    <dgm:pt modelId="{4FCBF9FA-C1A6-46AA-B3CE-5EC8AF058C7E}" type="pres">
      <dgm:prSet presAssocID="{87D35EBC-EC3F-4F27-894E-9EA6E14934C1}" presName="list" presStyleCnt="0">
        <dgm:presLayoutVars>
          <dgm:dir/>
          <dgm:animLvl val="lvl"/>
        </dgm:presLayoutVars>
      </dgm:prSet>
      <dgm:spPr/>
      <dgm:t>
        <a:bodyPr/>
        <a:lstStyle/>
        <a:p>
          <a:endParaRPr lang="zh-CN" altLang="en-US"/>
        </a:p>
      </dgm:t>
    </dgm:pt>
    <dgm:pt modelId="{7EA1DAD8-8F33-4E30-B7A1-1F535B1427CD}" type="pres">
      <dgm:prSet presAssocID="{87320531-C5C6-41AF-A00D-6AAAAEFD06AB}" presName="posSpace" presStyleCnt="0"/>
      <dgm:spPr/>
    </dgm:pt>
    <dgm:pt modelId="{3FB45688-01EB-406C-8683-0557E878F57C}" type="pres">
      <dgm:prSet presAssocID="{87320531-C5C6-41AF-A00D-6AAAAEFD06AB}" presName="vertFlow" presStyleCnt="0"/>
      <dgm:spPr/>
    </dgm:pt>
    <dgm:pt modelId="{151B9544-F23A-46E2-A5E0-29856A2A4897}" type="pres">
      <dgm:prSet presAssocID="{87320531-C5C6-41AF-A00D-6AAAAEFD06AB}" presName="topSpace" presStyleCnt="0"/>
      <dgm:spPr/>
    </dgm:pt>
    <dgm:pt modelId="{20D3F34B-8D4E-4541-9DB6-A623A11ED57C}" type="pres">
      <dgm:prSet presAssocID="{87320531-C5C6-41AF-A00D-6AAAAEFD06AB}" presName="firstComp" presStyleCnt="0"/>
      <dgm:spPr/>
    </dgm:pt>
    <dgm:pt modelId="{2B40641F-A2BE-42F6-BCF3-407E076E9766}" type="pres">
      <dgm:prSet presAssocID="{87320531-C5C6-41AF-A00D-6AAAAEFD06AB}" presName="firstChild" presStyleLbl="bgAccFollowNode1" presStyleIdx="0" presStyleCnt="2" custLinFactNeighborX="-5754" custLinFactNeighborY="-4189"/>
      <dgm:spPr/>
      <dgm:t>
        <a:bodyPr/>
        <a:lstStyle/>
        <a:p>
          <a:endParaRPr lang="zh-CN" altLang="en-US"/>
        </a:p>
      </dgm:t>
    </dgm:pt>
    <dgm:pt modelId="{71D16C21-660C-4835-9D4D-55492769D7D8}" type="pres">
      <dgm:prSet presAssocID="{87320531-C5C6-41AF-A00D-6AAAAEFD06AB}" presName="firstChildTx" presStyleLbl="bgAccFollowNode1" presStyleIdx="0" presStyleCnt="2">
        <dgm:presLayoutVars>
          <dgm:bulletEnabled val="1"/>
        </dgm:presLayoutVars>
      </dgm:prSet>
      <dgm:spPr/>
      <dgm:t>
        <a:bodyPr/>
        <a:lstStyle/>
        <a:p>
          <a:endParaRPr lang="zh-CN" altLang="en-US"/>
        </a:p>
      </dgm:t>
    </dgm:pt>
    <dgm:pt modelId="{1B02E02D-7F62-4371-A847-CD65E4F6D8FC}" type="pres">
      <dgm:prSet presAssocID="{2E473B94-A698-4751-AFEE-374265287829}" presName="comp" presStyleCnt="0"/>
      <dgm:spPr/>
    </dgm:pt>
    <dgm:pt modelId="{94A7A388-C796-46AC-900B-0BDBD149AFF7}" type="pres">
      <dgm:prSet presAssocID="{2E473B94-A698-4751-AFEE-374265287829}" presName="child" presStyleLbl="bgAccFollowNode1" presStyleIdx="1" presStyleCnt="2" custLinFactNeighborX="-5871" custLinFactNeighborY="462"/>
      <dgm:spPr/>
      <dgm:t>
        <a:bodyPr/>
        <a:lstStyle/>
        <a:p>
          <a:endParaRPr lang="zh-CN" altLang="en-US"/>
        </a:p>
      </dgm:t>
    </dgm:pt>
    <dgm:pt modelId="{2030A9BF-4B6B-4AA1-A9CD-514771AB4683}" type="pres">
      <dgm:prSet presAssocID="{2E473B94-A698-4751-AFEE-374265287829}" presName="childTx" presStyleLbl="bgAccFollowNode1" presStyleIdx="1" presStyleCnt="2">
        <dgm:presLayoutVars>
          <dgm:bulletEnabled val="1"/>
        </dgm:presLayoutVars>
      </dgm:prSet>
      <dgm:spPr/>
      <dgm:t>
        <a:bodyPr/>
        <a:lstStyle/>
        <a:p>
          <a:endParaRPr lang="zh-CN" altLang="en-US"/>
        </a:p>
      </dgm:t>
    </dgm:pt>
    <dgm:pt modelId="{9C6329AF-388F-446F-BDF1-7C78BB99532C}" type="pres">
      <dgm:prSet presAssocID="{87320531-C5C6-41AF-A00D-6AAAAEFD06AB}" presName="negSpace" presStyleCnt="0"/>
      <dgm:spPr/>
    </dgm:pt>
    <dgm:pt modelId="{27A50388-DD82-4BB5-B203-C2A94E7449C6}" type="pres">
      <dgm:prSet presAssocID="{87320531-C5C6-41AF-A00D-6AAAAEFD06AB}" presName="circle" presStyleLbl="node1" presStyleIdx="0" presStyleCnt="1" custScaleX="84523" custScaleY="77385" custLinFactNeighborX="576" custLinFactNeighborY="2144"/>
      <dgm:spPr/>
      <dgm:t>
        <a:bodyPr/>
        <a:lstStyle/>
        <a:p>
          <a:endParaRPr lang="zh-CN" altLang="en-US"/>
        </a:p>
      </dgm:t>
    </dgm:pt>
  </dgm:ptLst>
  <dgm:cxnLst>
    <dgm:cxn modelId="{CED3E89B-6CA8-44C9-9AB1-407D60E71099}" type="presOf" srcId="{2E473B94-A698-4751-AFEE-374265287829}" destId="{2030A9BF-4B6B-4AA1-A9CD-514771AB4683}" srcOrd="1" destOrd="0" presId="urn:microsoft.com/office/officeart/2005/8/layout/hList9"/>
    <dgm:cxn modelId="{EC46BFBE-A220-4C10-9073-958230606C31}" srcId="{87D35EBC-EC3F-4F27-894E-9EA6E14934C1}" destId="{87320531-C5C6-41AF-A00D-6AAAAEFD06AB}" srcOrd="0" destOrd="0" parTransId="{EECA78EA-906D-4990-BB49-31CBE5F6C277}" sibTransId="{BF66EAA8-8311-46FB-980A-6B26E41C7211}"/>
    <dgm:cxn modelId="{6F893920-4F79-436A-80EB-08A731D08A84}" type="presOf" srcId="{87D35EBC-EC3F-4F27-894E-9EA6E14934C1}" destId="{4FCBF9FA-C1A6-46AA-B3CE-5EC8AF058C7E}" srcOrd="0" destOrd="0" presId="urn:microsoft.com/office/officeart/2005/8/layout/hList9"/>
    <dgm:cxn modelId="{85993D1D-0A54-47F9-8DE6-10D75A3F18A0}" type="presOf" srcId="{87320531-C5C6-41AF-A00D-6AAAAEFD06AB}" destId="{27A50388-DD82-4BB5-B203-C2A94E7449C6}" srcOrd="0" destOrd="0" presId="urn:microsoft.com/office/officeart/2005/8/layout/hList9"/>
    <dgm:cxn modelId="{2C5978D2-1D47-4A96-8A2D-F8AA066ACB45}" type="presOf" srcId="{2E473B94-A698-4751-AFEE-374265287829}" destId="{94A7A388-C796-46AC-900B-0BDBD149AFF7}" srcOrd="0" destOrd="0" presId="urn:microsoft.com/office/officeart/2005/8/layout/hList9"/>
    <dgm:cxn modelId="{F9B418DC-946A-4CC1-975A-EB3C94B06BAC}" srcId="{87320531-C5C6-41AF-A00D-6AAAAEFD06AB}" destId="{2E473B94-A698-4751-AFEE-374265287829}" srcOrd="1" destOrd="0" parTransId="{D66D18BF-6099-4030-BEA7-98606BD484C7}" sibTransId="{3DFB2D82-5DB7-4DDC-BB75-310F241E3C0B}"/>
    <dgm:cxn modelId="{D82F08F3-63B0-457C-9646-0B72B9F5F94A}" srcId="{87320531-C5C6-41AF-A00D-6AAAAEFD06AB}" destId="{2F70D461-09E2-4A3E-BCE1-0F7A20916C71}" srcOrd="0" destOrd="0" parTransId="{CDA2568E-A1C0-4EC2-BE83-FAAA2FD354AC}" sibTransId="{118FCEB7-5EAC-440A-BFEA-A4728305548D}"/>
    <dgm:cxn modelId="{6B4FB112-981E-4C22-9613-22F68AE49689}" type="presOf" srcId="{2F70D461-09E2-4A3E-BCE1-0F7A20916C71}" destId="{71D16C21-660C-4835-9D4D-55492769D7D8}" srcOrd="1" destOrd="0" presId="urn:microsoft.com/office/officeart/2005/8/layout/hList9"/>
    <dgm:cxn modelId="{C53E6C7A-F8D8-4425-BD30-821598A6EE24}" type="presOf" srcId="{2F70D461-09E2-4A3E-BCE1-0F7A20916C71}" destId="{2B40641F-A2BE-42F6-BCF3-407E076E9766}" srcOrd="0" destOrd="0" presId="urn:microsoft.com/office/officeart/2005/8/layout/hList9"/>
    <dgm:cxn modelId="{123F4ABD-ABCC-4B5C-A3E7-FB0B6AA66830}" type="presParOf" srcId="{4FCBF9FA-C1A6-46AA-B3CE-5EC8AF058C7E}" destId="{7EA1DAD8-8F33-4E30-B7A1-1F535B1427CD}" srcOrd="0" destOrd="0" presId="urn:microsoft.com/office/officeart/2005/8/layout/hList9"/>
    <dgm:cxn modelId="{CDCD8DC6-124B-4187-9AC3-59C15141D2FF}" type="presParOf" srcId="{4FCBF9FA-C1A6-46AA-B3CE-5EC8AF058C7E}" destId="{3FB45688-01EB-406C-8683-0557E878F57C}" srcOrd="1" destOrd="0" presId="urn:microsoft.com/office/officeart/2005/8/layout/hList9"/>
    <dgm:cxn modelId="{85321AF1-5BC5-42E6-9D41-1F2F558C0B37}" type="presParOf" srcId="{3FB45688-01EB-406C-8683-0557E878F57C}" destId="{151B9544-F23A-46E2-A5E0-29856A2A4897}" srcOrd="0" destOrd="0" presId="urn:microsoft.com/office/officeart/2005/8/layout/hList9"/>
    <dgm:cxn modelId="{13834CF1-EE1F-40BD-B5E9-478EC2241293}" type="presParOf" srcId="{3FB45688-01EB-406C-8683-0557E878F57C}" destId="{20D3F34B-8D4E-4541-9DB6-A623A11ED57C}" srcOrd="1" destOrd="0" presId="urn:microsoft.com/office/officeart/2005/8/layout/hList9"/>
    <dgm:cxn modelId="{B8C07885-F1AB-47F2-847D-13CC25CCF4F1}" type="presParOf" srcId="{20D3F34B-8D4E-4541-9DB6-A623A11ED57C}" destId="{2B40641F-A2BE-42F6-BCF3-407E076E9766}" srcOrd="0" destOrd="0" presId="urn:microsoft.com/office/officeart/2005/8/layout/hList9"/>
    <dgm:cxn modelId="{4234FFD0-D34B-4B5E-8C30-8D6DAFE13E80}" type="presParOf" srcId="{20D3F34B-8D4E-4541-9DB6-A623A11ED57C}" destId="{71D16C21-660C-4835-9D4D-55492769D7D8}" srcOrd="1" destOrd="0" presId="urn:microsoft.com/office/officeart/2005/8/layout/hList9"/>
    <dgm:cxn modelId="{7C680BD8-5D3B-452D-B240-A5B971CFA7B1}" type="presParOf" srcId="{3FB45688-01EB-406C-8683-0557E878F57C}" destId="{1B02E02D-7F62-4371-A847-CD65E4F6D8FC}" srcOrd="2" destOrd="0" presId="urn:microsoft.com/office/officeart/2005/8/layout/hList9"/>
    <dgm:cxn modelId="{A3A0B391-38E9-40E3-B1E6-96861717EBC6}" type="presParOf" srcId="{1B02E02D-7F62-4371-A847-CD65E4F6D8FC}" destId="{94A7A388-C796-46AC-900B-0BDBD149AFF7}" srcOrd="0" destOrd="0" presId="urn:microsoft.com/office/officeart/2005/8/layout/hList9"/>
    <dgm:cxn modelId="{A6A08331-7160-4BAF-9C82-CCF02A8A319C}" type="presParOf" srcId="{1B02E02D-7F62-4371-A847-CD65E4F6D8FC}" destId="{2030A9BF-4B6B-4AA1-A9CD-514771AB4683}" srcOrd="1" destOrd="0" presId="urn:microsoft.com/office/officeart/2005/8/layout/hList9"/>
    <dgm:cxn modelId="{41EDE29A-90A4-4084-8EE9-E2A46C3F1ECE}" type="presParOf" srcId="{4FCBF9FA-C1A6-46AA-B3CE-5EC8AF058C7E}" destId="{9C6329AF-388F-446F-BDF1-7C78BB99532C}" srcOrd="2" destOrd="0" presId="urn:microsoft.com/office/officeart/2005/8/layout/hList9"/>
    <dgm:cxn modelId="{D3D7432D-2F56-4FC2-9CD6-190707092F9E}" type="presParOf" srcId="{4FCBF9FA-C1A6-46AA-B3CE-5EC8AF058C7E}" destId="{27A50388-DD82-4BB5-B203-C2A94E7449C6}" srcOrd="3" destOrd="0" presId="urn:microsoft.com/office/officeart/2005/8/layout/hList9"/>
  </dgm:cxnLst>
  <dgm:bg/>
  <dgm:whole/>
  <dgm:extLst>
    <a:ext uri="http://schemas.microsoft.com/office/drawing/2008/diagram">
      <dsp:dataModelExt xmlns:dsp="http://schemas.microsoft.com/office/drawing/2008/diagram" relId="rId17" minVer="http://schemas.openxmlformats.org/drawingml/2006/diagram"/>
    </a:ext>
  </dgm:extLst>
</dgm:dataModel>
</file>

<file path=ppt/diagrams/data16.xml><?xml version="1.0" encoding="utf-8"?>
<dgm:dataModel xmlns:dgm="http://schemas.openxmlformats.org/drawingml/2006/diagram" xmlns:a="http://schemas.openxmlformats.org/drawingml/2006/main">
  <dgm:ptLst>
    <dgm:pt modelId="{61C4402C-D6E7-43CF-A21C-936160ED68F1}" type="doc">
      <dgm:prSet loTypeId="urn:microsoft.com/office/officeart/2005/8/layout/vList6" loCatId="list" qsTypeId="urn:microsoft.com/office/officeart/2005/8/quickstyle/simple1" qsCatId="simple" csTypeId="urn:microsoft.com/office/officeart/2005/8/colors/accent1_2" csCatId="accent1" phldr="1"/>
      <dgm:spPr/>
      <dgm:t>
        <a:bodyPr/>
        <a:lstStyle/>
        <a:p>
          <a:endParaRPr lang="zh-CN" altLang="en-US"/>
        </a:p>
      </dgm:t>
    </dgm:pt>
    <dgm:pt modelId="{4CFA3C68-1418-4148-8DA8-39894D179690}">
      <dgm:prSet phldrT="[文本]" custT="1"/>
      <dgm:spPr>
        <a:solidFill>
          <a:srgbClr val="00B050"/>
        </a:solidFill>
      </dgm:spPr>
      <dgm:t>
        <a:bodyPr/>
        <a:lstStyle/>
        <a:p>
          <a:pPr>
            <a:lnSpc>
              <a:spcPts val="4000"/>
            </a:lnSpc>
            <a:spcAft>
              <a:spcPts val="0"/>
            </a:spcAft>
          </a:pPr>
          <a:r>
            <a:rPr lang="zh-CN" altLang="en-US" sz="3600" b="1" dirty="0" smtClean="0">
              <a:latin typeface="方正姚体" pitchFamily="2" charset="-122"/>
              <a:ea typeface="方正姚体" pitchFamily="2" charset="-122"/>
            </a:rPr>
            <a:t>背景</a:t>
          </a:r>
          <a:endParaRPr lang="en-US" altLang="zh-CN" sz="3600" b="1" dirty="0" smtClean="0">
            <a:latin typeface="方正姚体" pitchFamily="2" charset="-122"/>
            <a:ea typeface="方正姚体" pitchFamily="2" charset="-122"/>
          </a:endParaRPr>
        </a:p>
        <a:p>
          <a:pPr>
            <a:lnSpc>
              <a:spcPts val="4000"/>
            </a:lnSpc>
            <a:spcAft>
              <a:spcPts val="0"/>
            </a:spcAft>
          </a:pPr>
          <a:r>
            <a:rPr lang="zh-CN" altLang="en-US" sz="3600" b="1" dirty="0" smtClean="0">
              <a:latin typeface="方正姚体" pitchFamily="2" charset="-122"/>
              <a:ea typeface="方正姚体" pitchFamily="2" charset="-122"/>
            </a:rPr>
            <a:t>简介</a:t>
          </a:r>
          <a:endParaRPr lang="zh-CN" altLang="en-US" sz="3600" b="1" dirty="0">
            <a:latin typeface="方正姚体" pitchFamily="2" charset="-122"/>
            <a:ea typeface="方正姚体" pitchFamily="2" charset="-122"/>
          </a:endParaRPr>
        </a:p>
      </dgm:t>
    </dgm:pt>
    <dgm:pt modelId="{68D69362-4F57-4481-8928-D72A192586B5}" type="parTrans" cxnId="{184F4EDE-D1CD-402E-8947-E8B7FA77C7C7}">
      <dgm:prSet/>
      <dgm:spPr/>
      <dgm:t>
        <a:bodyPr/>
        <a:lstStyle/>
        <a:p>
          <a:endParaRPr lang="zh-CN" altLang="en-US"/>
        </a:p>
      </dgm:t>
    </dgm:pt>
    <dgm:pt modelId="{65E412D7-9566-43C3-82AC-2426A330ECEF}" type="sibTrans" cxnId="{184F4EDE-D1CD-402E-8947-E8B7FA77C7C7}">
      <dgm:prSet/>
      <dgm:spPr/>
      <dgm:t>
        <a:bodyPr/>
        <a:lstStyle/>
        <a:p>
          <a:endParaRPr lang="zh-CN" altLang="en-US"/>
        </a:p>
      </dgm:t>
    </dgm:pt>
    <dgm:pt modelId="{22D520E0-2C81-40D9-8D00-259E5E40FA65}">
      <dgm:prSet>
        <dgm:style>
          <a:lnRef idx="2">
            <a:schemeClr val="accent6"/>
          </a:lnRef>
          <a:fillRef idx="1">
            <a:schemeClr val="lt1"/>
          </a:fillRef>
          <a:effectRef idx="0">
            <a:schemeClr val="accent6"/>
          </a:effectRef>
          <a:fontRef idx="minor">
            <a:schemeClr val="dk1"/>
          </a:fontRef>
        </dgm:style>
      </dgm:prSet>
      <dgm:spPr/>
      <dgm:t>
        <a:bodyPr anchor="ctr"/>
        <a:lstStyle/>
        <a:p>
          <a:r>
            <a:rPr lang="zh-CN" altLang="en-US" b="1" dirty="0" smtClean="0"/>
            <a:t>解读日本在大年夜吃荞麦面的习俗</a:t>
          </a:r>
          <a:endParaRPr lang="zh-CN" altLang="en-US" b="1" dirty="0"/>
        </a:p>
      </dgm:t>
    </dgm:pt>
    <dgm:pt modelId="{1251D208-901E-4FEE-BEBF-23AAA3EB0546}" type="parTrans" cxnId="{D4860F79-B200-4F63-B1AA-9CCABF32BDDA}">
      <dgm:prSet/>
      <dgm:spPr/>
      <dgm:t>
        <a:bodyPr/>
        <a:lstStyle/>
        <a:p>
          <a:endParaRPr lang="zh-CN" altLang="en-US"/>
        </a:p>
      </dgm:t>
    </dgm:pt>
    <dgm:pt modelId="{CDAFBDE4-1922-481A-8D8F-52206B2E3DCD}" type="sibTrans" cxnId="{D4860F79-B200-4F63-B1AA-9CCABF32BDDA}">
      <dgm:prSet/>
      <dgm:spPr/>
      <dgm:t>
        <a:bodyPr/>
        <a:lstStyle/>
        <a:p>
          <a:endParaRPr lang="zh-CN" altLang="en-US"/>
        </a:p>
      </dgm:t>
    </dgm:pt>
    <dgm:pt modelId="{85CD4DA5-5196-40AF-8510-E2F2809FC032}">
      <dgm:prSet>
        <dgm:style>
          <a:lnRef idx="2">
            <a:schemeClr val="accent6"/>
          </a:lnRef>
          <a:fillRef idx="1">
            <a:schemeClr val="lt1"/>
          </a:fillRef>
          <a:effectRef idx="0">
            <a:schemeClr val="accent6"/>
          </a:effectRef>
          <a:fontRef idx="minor">
            <a:schemeClr val="dk1"/>
          </a:fontRef>
        </dgm:style>
      </dgm:prSet>
      <dgm:spPr/>
      <dgm:t>
        <a:bodyPr anchor="ctr"/>
        <a:lstStyle/>
        <a:p>
          <a:r>
            <a:rPr lang="zh-CN" altLang="en-US" b="1" dirty="0" smtClean="0"/>
            <a:t>作者简介</a:t>
          </a:r>
          <a:endParaRPr lang="zh-CN" altLang="en-US" b="1" dirty="0"/>
        </a:p>
      </dgm:t>
    </dgm:pt>
    <dgm:pt modelId="{322DBB6F-96B6-4E60-B9E5-89C8AB980512}" type="parTrans" cxnId="{D5299404-AB22-4CDE-85D3-C8B0B790864A}">
      <dgm:prSet/>
      <dgm:spPr/>
      <dgm:t>
        <a:bodyPr/>
        <a:lstStyle/>
        <a:p>
          <a:endParaRPr lang="zh-CN" altLang="en-US"/>
        </a:p>
      </dgm:t>
    </dgm:pt>
    <dgm:pt modelId="{1BB78CE1-60D8-42A3-8F38-AAC7E788AF76}" type="sibTrans" cxnId="{D5299404-AB22-4CDE-85D3-C8B0B790864A}">
      <dgm:prSet/>
      <dgm:spPr/>
      <dgm:t>
        <a:bodyPr/>
        <a:lstStyle/>
        <a:p>
          <a:endParaRPr lang="zh-CN" altLang="en-US"/>
        </a:p>
      </dgm:t>
    </dgm:pt>
    <dgm:pt modelId="{D477A1FB-A789-4E1C-BF93-9B5F382DD9EA}" type="pres">
      <dgm:prSet presAssocID="{61C4402C-D6E7-43CF-A21C-936160ED68F1}" presName="Name0" presStyleCnt="0">
        <dgm:presLayoutVars>
          <dgm:dir/>
          <dgm:animLvl val="lvl"/>
          <dgm:resizeHandles/>
        </dgm:presLayoutVars>
      </dgm:prSet>
      <dgm:spPr/>
      <dgm:t>
        <a:bodyPr/>
        <a:lstStyle/>
        <a:p>
          <a:endParaRPr lang="zh-CN" altLang="en-US"/>
        </a:p>
      </dgm:t>
    </dgm:pt>
    <dgm:pt modelId="{7114BB38-4BAB-4BC1-A865-251EE38819ED}" type="pres">
      <dgm:prSet presAssocID="{4CFA3C68-1418-4148-8DA8-39894D179690}" presName="linNode" presStyleCnt="0"/>
      <dgm:spPr/>
    </dgm:pt>
    <dgm:pt modelId="{7EB4FC75-B9F1-4B8C-A1BF-72241AAE383E}" type="pres">
      <dgm:prSet presAssocID="{4CFA3C68-1418-4148-8DA8-39894D179690}" presName="parentShp" presStyleLbl="node1" presStyleIdx="0" presStyleCnt="1" custScaleX="388341" custScaleY="40626" custLinFactNeighborX="-16594" custLinFactNeighborY="-29687">
        <dgm:presLayoutVars>
          <dgm:bulletEnabled val="1"/>
        </dgm:presLayoutVars>
      </dgm:prSet>
      <dgm:spPr/>
      <dgm:t>
        <a:bodyPr/>
        <a:lstStyle/>
        <a:p>
          <a:endParaRPr lang="zh-CN" altLang="en-US"/>
        </a:p>
      </dgm:t>
    </dgm:pt>
    <dgm:pt modelId="{EE5AF016-94F4-48A5-BBE3-248BB8B397CE}" type="pres">
      <dgm:prSet presAssocID="{4CFA3C68-1418-4148-8DA8-39894D179690}" presName="childShp" presStyleLbl="bgAccFollowNode1" presStyleIdx="0" presStyleCnt="1" custAng="0" custScaleX="1016706" custScaleY="44087" custLinFactNeighborX="-13128" custLinFactNeighborY="-29326">
        <dgm:presLayoutVars>
          <dgm:bulletEnabled val="1"/>
        </dgm:presLayoutVars>
      </dgm:prSet>
      <dgm:spPr/>
      <dgm:t>
        <a:bodyPr/>
        <a:lstStyle/>
        <a:p>
          <a:endParaRPr lang="zh-CN" altLang="en-US"/>
        </a:p>
      </dgm:t>
    </dgm:pt>
  </dgm:ptLst>
  <dgm:cxnLst>
    <dgm:cxn modelId="{184F4EDE-D1CD-402E-8947-E8B7FA77C7C7}" srcId="{61C4402C-D6E7-43CF-A21C-936160ED68F1}" destId="{4CFA3C68-1418-4148-8DA8-39894D179690}" srcOrd="0" destOrd="0" parTransId="{68D69362-4F57-4481-8928-D72A192586B5}" sibTransId="{65E412D7-9566-43C3-82AC-2426A330ECEF}"/>
    <dgm:cxn modelId="{B9BBDC9F-7384-48DE-BEF7-6807B0B7D177}" type="presOf" srcId="{61C4402C-D6E7-43CF-A21C-936160ED68F1}" destId="{D477A1FB-A789-4E1C-BF93-9B5F382DD9EA}" srcOrd="0" destOrd="0" presId="urn:microsoft.com/office/officeart/2005/8/layout/vList6"/>
    <dgm:cxn modelId="{D5299404-AB22-4CDE-85D3-C8B0B790864A}" srcId="{4CFA3C68-1418-4148-8DA8-39894D179690}" destId="{85CD4DA5-5196-40AF-8510-E2F2809FC032}" srcOrd="0" destOrd="0" parTransId="{322DBB6F-96B6-4E60-B9E5-89C8AB980512}" sibTransId="{1BB78CE1-60D8-42A3-8F38-AAC7E788AF76}"/>
    <dgm:cxn modelId="{D4860F79-B200-4F63-B1AA-9CCABF32BDDA}" srcId="{4CFA3C68-1418-4148-8DA8-39894D179690}" destId="{22D520E0-2C81-40D9-8D00-259E5E40FA65}" srcOrd="1" destOrd="0" parTransId="{1251D208-901E-4FEE-BEBF-23AAA3EB0546}" sibTransId="{CDAFBDE4-1922-481A-8D8F-52206B2E3DCD}"/>
    <dgm:cxn modelId="{C916B594-90C0-4204-87D0-A53873DAE048}" type="presOf" srcId="{22D520E0-2C81-40D9-8D00-259E5E40FA65}" destId="{EE5AF016-94F4-48A5-BBE3-248BB8B397CE}" srcOrd="0" destOrd="1" presId="urn:microsoft.com/office/officeart/2005/8/layout/vList6"/>
    <dgm:cxn modelId="{2624C787-49A1-4E6E-95B7-904D4B6B6EDB}" type="presOf" srcId="{85CD4DA5-5196-40AF-8510-E2F2809FC032}" destId="{EE5AF016-94F4-48A5-BBE3-248BB8B397CE}" srcOrd="0" destOrd="0" presId="urn:microsoft.com/office/officeart/2005/8/layout/vList6"/>
    <dgm:cxn modelId="{3F17ED1B-B70A-4E1E-92F3-FEF65AFEF3AD}" type="presOf" srcId="{4CFA3C68-1418-4148-8DA8-39894D179690}" destId="{7EB4FC75-B9F1-4B8C-A1BF-72241AAE383E}" srcOrd="0" destOrd="0" presId="urn:microsoft.com/office/officeart/2005/8/layout/vList6"/>
    <dgm:cxn modelId="{0B5F2750-C7AE-4ECF-BD9D-50EB1A3CEC97}" type="presParOf" srcId="{D477A1FB-A789-4E1C-BF93-9B5F382DD9EA}" destId="{7114BB38-4BAB-4BC1-A865-251EE38819ED}" srcOrd="0" destOrd="0" presId="urn:microsoft.com/office/officeart/2005/8/layout/vList6"/>
    <dgm:cxn modelId="{0AD23A03-A294-4A10-88F2-5A1035C54F3E}" type="presParOf" srcId="{7114BB38-4BAB-4BC1-A865-251EE38819ED}" destId="{7EB4FC75-B9F1-4B8C-A1BF-72241AAE383E}" srcOrd="0" destOrd="0" presId="urn:microsoft.com/office/officeart/2005/8/layout/vList6"/>
    <dgm:cxn modelId="{110CB819-021C-42A0-A94A-6B062775479C}" type="presParOf" srcId="{7114BB38-4BAB-4BC1-A865-251EE38819ED}" destId="{EE5AF016-94F4-48A5-BBE3-248BB8B397CE}" srcOrd="1" destOrd="0" presId="urn:microsoft.com/office/officeart/2005/8/layout/vList6"/>
  </dgm:cxnLst>
  <dgm:bg/>
  <dgm:whole/>
  <dgm:extLst>
    <a:ext uri="http://schemas.microsoft.com/office/drawing/2008/diagram">
      <dsp:dataModelExt xmlns:dsp="http://schemas.microsoft.com/office/drawing/2008/diagram" relId="rId10" minVer="http://schemas.openxmlformats.org/drawingml/2006/diagram"/>
    </a:ext>
  </dgm:extLst>
</dgm:dataModel>
</file>

<file path=ppt/diagrams/data17.xml><?xml version="1.0" encoding="utf-8"?>
<dgm:dataModel xmlns:dgm="http://schemas.openxmlformats.org/drawingml/2006/diagram" xmlns:a="http://schemas.openxmlformats.org/drawingml/2006/main">
  <dgm:ptLst>
    <dgm:pt modelId="{4DC12665-1F80-49C5-A8A0-4A48A52E3B7F}" type="doc">
      <dgm:prSet loTypeId="urn:microsoft.com/office/officeart/2005/8/layout/chevron1" loCatId="process" qsTypeId="urn:microsoft.com/office/officeart/2005/8/quickstyle/simple2" qsCatId="simple" csTypeId="urn:microsoft.com/office/officeart/2005/8/colors/accent5_4" csCatId="accent5" phldr="1"/>
      <dgm:spPr/>
      <dgm:t>
        <a:bodyPr/>
        <a:lstStyle/>
        <a:p>
          <a:endParaRPr lang="zh-CN" altLang="en-US"/>
        </a:p>
      </dgm:t>
    </dgm:pt>
    <dgm:pt modelId="{481D3095-66F0-4FD6-9010-D89A7F0FD835}">
      <dgm:prSet phldrT="[文本]"/>
      <dgm:spPr/>
      <dgm:t>
        <a:bodyPr/>
        <a:lstStyle/>
        <a:p>
          <a:r>
            <a:rPr lang="zh-CN" altLang="en-US" b="1" i="0" baseline="0" dirty="0" smtClean="0"/>
            <a:t>说教材</a:t>
          </a:r>
          <a:endParaRPr lang="zh-CN" altLang="en-US" b="1" i="0" baseline="0" dirty="0"/>
        </a:p>
      </dgm:t>
    </dgm:pt>
    <dgm:pt modelId="{C927A731-9376-4BF3-A5BB-2C74557D5539}" type="parTrans" cxnId="{65D8CB98-4D0F-4FE4-8AA2-F672A6E2867D}">
      <dgm:prSet/>
      <dgm:spPr/>
      <dgm:t>
        <a:bodyPr/>
        <a:lstStyle/>
        <a:p>
          <a:endParaRPr lang="zh-CN" altLang="en-US"/>
        </a:p>
      </dgm:t>
    </dgm:pt>
    <dgm:pt modelId="{51149A95-8678-4CB5-A773-D33AE6393C1E}" type="sibTrans" cxnId="{65D8CB98-4D0F-4FE4-8AA2-F672A6E2867D}">
      <dgm:prSet/>
      <dgm:spPr/>
      <dgm:t>
        <a:bodyPr/>
        <a:lstStyle/>
        <a:p>
          <a:endParaRPr lang="zh-CN" altLang="en-US"/>
        </a:p>
      </dgm:t>
    </dgm:pt>
    <dgm:pt modelId="{065CEAFD-F941-495F-9550-7D1C6F8CC9B3}">
      <dgm:prSet phldrT="[文本]"/>
      <dgm:spPr/>
      <dgm:t>
        <a:bodyPr/>
        <a:lstStyle/>
        <a:p>
          <a:r>
            <a:rPr lang="zh-CN" altLang="en-US" b="1" i="0" baseline="0" dirty="0" smtClean="0"/>
            <a:t>说教学目标</a:t>
          </a:r>
          <a:endParaRPr lang="zh-CN" altLang="en-US" b="1" i="0" baseline="0" dirty="0"/>
        </a:p>
      </dgm:t>
    </dgm:pt>
    <dgm:pt modelId="{B43D963C-A8EE-4625-8D05-70A887556245}" type="parTrans" cxnId="{7CCE70E4-353B-4234-8FB3-2FFA1CD784C8}">
      <dgm:prSet/>
      <dgm:spPr/>
      <dgm:t>
        <a:bodyPr/>
        <a:lstStyle/>
        <a:p>
          <a:endParaRPr lang="zh-CN" altLang="en-US"/>
        </a:p>
      </dgm:t>
    </dgm:pt>
    <dgm:pt modelId="{7F83ADE1-3571-453D-B1A1-92416046355D}" type="sibTrans" cxnId="{7CCE70E4-353B-4234-8FB3-2FFA1CD784C8}">
      <dgm:prSet/>
      <dgm:spPr/>
      <dgm:t>
        <a:bodyPr/>
        <a:lstStyle/>
        <a:p>
          <a:endParaRPr lang="zh-CN" altLang="en-US"/>
        </a:p>
      </dgm:t>
    </dgm:pt>
    <dgm:pt modelId="{B6EF5838-4589-47B7-B2C8-40D4D94C0E7A}">
      <dgm:prSet phldrT="[文本]"/>
      <dgm:spPr/>
      <dgm:t>
        <a:bodyPr/>
        <a:lstStyle/>
        <a:p>
          <a:r>
            <a:rPr lang="zh-CN" altLang="en-US" b="1" i="0" baseline="0" dirty="0" smtClean="0"/>
            <a:t>说教学、学法</a:t>
          </a:r>
        </a:p>
      </dgm:t>
    </dgm:pt>
    <dgm:pt modelId="{5CBD256C-7805-48C0-A097-DD7E32753F33}" type="parTrans" cxnId="{B82AD704-F597-4F07-8AB9-473A3A1B6FC1}">
      <dgm:prSet/>
      <dgm:spPr/>
      <dgm:t>
        <a:bodyPr/>
        <a:lstStyle/>
        <a:p>
          <a:endParaRPr lang="zh-CN" altLang="en-US"/>
        </a:p>
      </dgm:t>
    </dgm:pt>
    <dgm:pt modelId="{C9A55A73-D64C-4A82-B1CB-B17464B051AA}" type="sibTrans" cxnId="{B82AD704-F597-4F07-8AB9-473A3A1B6FC1}">
      <dgm:prSet/>
      <dgm:spPr/>
      <dgm:t>
        <a:bodyPr/>
        <a:lstStyle/>
        <a:p>
          <a:endParaRPr lang="zh-CN" altLang="en-US"/>
        </a:p>
      </dgm:t>
    </dgm:pt>
    <dgm:pt modelId="{E62DDC4A-6C32-4364-B759-7F9154650C54}">
      <dgm:prSet phldrT="[文本]">
        <dgm:style>
          <a:lnRef idx="3">
            <a:schemeClr val="lt1"/>
          </a:lnRef>
          <a:fillRef idx="1">
            <a:schemeClr val="accent6"/>
          </a:fillRef>
          <a:effectRef idx="1">
            <a:schemeClr val="accent6"/>
          </a:effectRef>
          <a:fontRef idx="minor">
            <a:schemeClr val="lt1"/>
          </a:fontRef>
        </dgm:style>
      </dgm:prSet>
      <dgm:spPr/>
      <dgm:t>
        <a:bodyPr/>
        <a:lstStyle/>
        <a:p>
          <a:r>
            <a:rPr lang="zh-CN" altLang="en-US" b="1" i="0" baseline="0" dirty="0" smtClean="0"/>
            <a:t>说教学过程</a:t>
          </a:r>
        </a:p>
      </dgm:t>
    </dgm:pt>
    <dgm:pt modelId="{63F31CAB-EA63-45DB-81FB-E8241CF01BAA}" type="parTrans" cxnId="{ECD98180-D106-4643-9BD5-CDF1840AB3B7}">
      <dgm:prSet/>
      <dgm:spPr/>
      <dgm:t>
        <a:bodyPr/>
        <a:lstStyle/>
        <a:p>
          <a:endParaRPr lang="zh-CN" altLang="en-US"/>
        </a:p>
      </dgm:t>
    </dgm:pt>
    <dgm:pt modelId="{525B5A73-67AC-40D7-A71C-F94C6BDCA03C}" type="sibTrans" cxnId="{ECD98180-D106-4643-9BD5-CDF1840AB3B7}">
      <dgm:prSet/>
      <dgm:spPr/>
      <dgm:t>
        <a:bodyPr/>
        <a:lstStyle/>
        <a:p>
          <a:endParaRPr lang="zh-CN" altLang="en-US"/>
        </a:p>
      </dgm:t>
    </dgm:pt>
    <dgm:pt modelId="{A829F8B0-AF8F-43D1-B239-A1745FD5425C}">
      <dgm:prSet phldrT="[文本]"/>
      <dgm:spPr/>
      <dgm:t>
        <a:bodyPr/>
        <a:lstStyle/>
        <a:p>
          <a:r>
            <a:rPr lang="zh-CN" altLang="en-US" b="1" i="0" baseline="0" dirty="0" smtClean="0"/>
            <a:t>说教学反思</a:t>
          </a:r>
        </a:p>
      </dgm:t>
    </dgm:pt>
    <dgm:pt modelId="{110AD974-4388-4B17-88AC-27C665D0F52F}" type="parTrans" cxnId="{F7488A7B-6FF4-4606-A10E-7A364FA44A1D}">
      <dgm:prSet/>
      <dgm:spPr/>
      <dgm:t>
        <a:bodyPr/>
        <a:lstStyle/>
        <a:p>
          <a:endParaRPr lang="zh-CN" altLang="en-US"/>
        </a:p>
      </dgm:t>
    </dgm:pt>
    <dgm:pt modelId="{097B389F-A1D8-4184-8E96-E0EA45D21687}" type="sibTrans" cxnId="{F7488A7B-6FF4-4606-A10E-7A364FA44A1D}">
      <dgm:prSet/>
      <dgm:spPr/>
      <dgm:t>
        <a:bodyPr/>
        <a:lstStyle/>
        <a:p>
          <a:endParaRPr lang="zh-CN" altLang="en-US"/>
        </a:p>
      </dgm:t>
    </dgm:pt>
    <dgm:pt modelId="{011D8F31-6167-4A1E-9120-3A08B0A53D40}" type="pres">
      <dgm:prSet presAssocID="{4DC12665-1F80-49C5-A8A0-4A48A52E3B7F}" presName="Name0" presStyleCnt="0">
        <dgm:presLayoutVars>
          <dgm:dir/>
          <dgm:animLvl val="lvl"/>
          <dgm:resizeHandles val="exact"/>
        </dgm:presLayoutVars>
      </dgm:prSet>
      <dgm:spPr/>
      <dgm:t>
        <a:bodyPr/>
        <a:lstStyle/>
        <a:p>
          <a:endParaRPr lang="zh-CN" altLang="en-US"/>
        </a:p>
      </dgm:t>
    </dgm:pt>
    <dgm:pt modelId="{162F1068-51AB-4E74-A87A-27D5DE44C418}" type="pres">
      <dgm:prSet presAssocID="{481D3095-66F0-4FD6-9010-D89A7F0FD835}" presName="parTxOnly" presStyleLbl="node1" presStyleIdx="0" presStyleCnt="5" custLinFactNeighborX="-1124">
        <dgm:presLayoutVars>
          <dgm:chMax val="0"/>
          <dgm:chPref val="0"/>
          <dgm:bulletEnabled val="1"/>
        </dgm:presLayoutVars>
      </dgm:prSet>
      <dgm:spPr/>
      <dgm:t>
        <a:bodyPr/>
        <a:lstStyle/>
        <a:p>
          <a:endParaRPr lang="zh-CN" altLang="en-US"/>
        </a:p>
      </dgm:t>
    </dgm:pt>
    <dgm:pt modelId="{BDBAFFE7-8314-44D6-96AA-2B3DC561460F}" type="pres">
      <dgm:prSet presAssocID="{51149A95-8678-4CB5-A773-D33AE6393C1E}" presName="parTxOnlySpace" presStyleCnt="0"/>
      <dgm:spPr/>
    </dgm:pt>
    <dgm:pt modelId="{82414F11-3E72-44AB-9DA6-8417DCB8DD51}" type="pres">
      <dgm:prSet presAssocID="{065CEAFD-F941-495F-9550-7D1C6F8CC9B3}" presName="parTxOnly" presStyleLbl="node1" presStyleIdx="1" presStyleCnt="5" custLinFactNeighborX="9214" custLinFactNeighborY="10980">
        <dgm:presLayoutVars>
          <dgm:chMax val="0"/>
          <dgm:chPref val="0"/>
          <dgm:bulletEnabled val="1"/>
        </dgm:presLayoutVars>
      </dgm:prSet>
      <dgm:spPr/>
      <dgm:t>
        <a:bodyPr/>
        <a:lstStyle/>
        <a:p>
          <a:endParaRPr lang="zh-CN" altLang="en-US"/>
        </a:p>
      </dgm:t>
    </dgm:pt>
    <dgm:pt modelId="{9AAEE03E-64E3-4FD0-9C95-4196106A2CDE}" type="pres">
      <dgm:prSet presAssocID="{7F83ADE1-3571-453D-B1A1-92416046355D}" presName="parTxOnlySpace" presStyleCnt="0"/>
      <dgm:spPr/>
    </dgm:pt>
    <dgm:pt modelId="{471ADDB6-A902-49A6-9219-D32C07622FEE}" type="pres">
      <dgm:prSet presAssocID="{B6EF5838-4589-47B7-B2C8-40D4D94C0E7A}" presName="parTxOnly" presStyleLbl="node1" presStyleIdx="2" presStyleCnt="5">
        <dgm:presLayoutVars>
          <dgm:chMax val="0"/>
          <dgm:chPref val="0"/>
          <dgm:bulletEnabled val="1"/>
        </dgm:presLayoutVars>
      </dgm:prSet>
      <dgm:spPr/>
      <dgm:t>
        <a:bodyPr/>
        <a:lstStyle/>
        <a:p>
          <a:endParaRPr lang="zh-CN" altLang="en-US"/>
        </a:p>
      </dgm:t>
    </dgm:pt>
    <dgm:pt modelId="{14C470AF-2D89-4B15-AAE7-541947284495}" type="pres">
      <dgm:prSet presAssocID="{C9A55A73-D64C-4A82-B1CB-B17464B051AA}" presName="parTxOnlySpace" presStyleCnt="0"/>
      <dgm:spPr/>
    </dgm:pt>
    <dgm:pt modelId="{ABFC42CB-720B-4250-925C-478B12EA695F}" type="pres">
      <dgm:prSet presAssocID="{E62DDC4A-6C32-4364-B759-7F9154650C54}" presName="parTxOnly" presStyleLbl="node1" presStyleIdx="3" presStyleCnt="5">
        <dgm:presLayoutVars>
          <dgm:chMax val="0"/>
          <dgm:chPref val="0"/>
          <dgm:bulletEnabled val="1"/>
        </dgm:presLayoutVars>
      </dgm:prSet>
      <dgm:spPr/>
      <dgm:t>
        <a:bodyPr/>
        <a:lstStyle/>
        <a:p>
          <a:endParaRPr lang="zh-CN" altLang="en-US"/>
        </a:p>
      </dgm:t>
    </dgm:pt>
    <dgm:pt modelId="{CB2B8C57-FD2E-45CD-AEE0-EB439F065FE3}" type="pres">
      <dgm:prSet presAssocID="{525B5A73-67AC-40D7-A71C-F94C6BDCA03C}" presName="parTxOnlySpace" presStyleCnt="0"/>
      <dgm:spPr/>
    </dgm:pt>
    <dgm:pt modelId="{8652E332-57CC-433A-9E5E-A88FBE008E5E}" type="pres">
      <dgm:prSet presAssocID="{A829F8B0-AF8F-43D1-B239-A1745FD5425C}" presName="parTxOnly" presStyleLbl="node1" presStyleIdx="4" presStyleCnt="5">
        <dgm:presLayoutVars>
          <dgm:chMax val="0"/>
          <dgm:chPref val="0"/>
          <dgm:bulletEnabled val="1"/>
        </dgm:presLayoutVars>
      </dgm:prSet>
      <dgm:spPr/>
      <dgm:t>
        <a:bodyPr/>
        <a:lstStyle/>
        <a:p>
          <a:endParaRPr lang="zh-CN" altLang="en-US"/>
        </a:p>
      </dgm:t>
    </dgm:pt>
  </dgm:ptLst>
  <dgm:cxnLst>
    <dgm:cxn modelId="{7CCE70E4-353B-4234-8FB3-2FFA1CD784C8}" srcId="{4DC12665-1F80-49C5-A8A0-4A48A52E3B7F}" destId="{065CEAFD-F941-495F-9550-7D1C6F8CC9B3}" srcOrd="1" destOrd="0" parTransId="{B43D963C-A8EE-4625-8D05-70A887556245}" sibTransId="{7F83ADE1-3571-453D-B1A1-92416046355D}"/>
    <dgm:cxn modelId="{F7488A7B-6FF4-4606-A10E-7A364FA44A1D}" srcId="{4DC12665-1F80-49C5-A8A0-4A48A52E3B7F}" destId="{A829F8B0-AF8F-43D1-B239-A1745FD5425C}" srcOrd="4" destOrd="0" parTransId="{110AD974-4388-4B17-88AC-27C665D0F52F}" sibTransId="{097B389F-A1D8-4184-8E96-E0EA45D21687}"/>
    <dgm:cxn modelId="{ECD98180-D106-4643-9BD5-CDF1840AB3B7}" srcId="{4DC12665-1F80-49C5-A8A0-4A48A52E3B7F}" destId="{E62DDC4A-6C32-4364-B759-7F9154650C54}" srcOrd="3" destOrd="0" parTransId="{63F31CAB-EA63-45DB-81FB-E8241CF01BAA}" sibTransId="{525B5A73-67AC-40D7-A71C-F94C6BDCA03C}"/>
    <dgm:cxn modelId="{FC8374BB-CE68-440E-8B64-C555803D828D}" type="presOf" srcId="{065CEAFD-F941-495F-9550-7D1C6F8CC9B3}" destId="{82414F11-3E72-44AB-9DA6-8417DCB8DD51}" srcOrd="0" destOrd="0" presId="urn:microsoft.com/office/officeart/2005/8/layout/chevron1"/>
    <dgm:cxn modelId="{983A26D4-0A88-4EED-90D7-1AA1CFF43E70}" type="presOf" srcId="{4DC12665-1F80-49C5-A8A0-4A48A52E3B7F}" destId="{011D8F31-6167-4A1E-9120-3A08B0A53D40}" srcOrd="0" destOrd="0" presId="urn:microsoft.com/office/officeart/2005/8/layout/chevron1"/>
    <dgm:cxn modelId="{153BB98F-2680-40F8-81C0-D8EF768C1BB8}" type="presOf" srcId="{481D3095-66F0-4FD6-9010-D89A7F0FD835}" destId="{162F1068-51AB-4E74-A87A-27D5DE44C418}" srcOrd="0" destOrd="0" presId="urn:microsoft.com/office/officeart/2005/8/layout/chevron1"/>
    <dgm:cxn modelId="{D7213B02-DB1D-47EB-9364-D25E29A54C5C}" type="presOf" srcId="{E62DDC4A-6C32-4364-B759-7F9154650C54}" destId="{ABFC42CB-720B-4250-925C-478B12EA695F}" srcOrd="0" destOrd="0" presId="urn:microsoft.com/office/officeart/2005/8/layout/chevron1"/>
    <dgm:cxn modelId="{65D8CB98-4D0F-4FE4-8AA2-F672A6E2867D}" srcId="{4DC12665-1F80-49C5-A8A0-4A48A52E3B7F}" destId="{481D3095-66F0-4FD6-9010-D89A7F0FD835}" srcOrd="0" destOrd="0" parTransId="{C927A731-9376-4BF3-A5BB-2C74557D5539}" sibTransId="{51149A95-8678-4CB5-A773-D33AE6393C1E}"/>
    <dgm:cxn modelId="{B82AD704-F597-4F07-8AB9-473A3A1B6FC1}" srcId="{4DC12665-1F80-49C5-A8A0-4A48A52E3B7F}" destId="{B6EF5838-4589-47B7-B2C8-40D4D94C0E7A}" srcOrd="2" destOrd="0" parTransId="{5CBD256C-7805-48C0-A097-DD7E32753F33}" sibTransId="{C9A55A73-D64C-4A82-B1CB-B17464B051AA}"/>
    <dgm:cxn modelId="{516C89B6-4760-4D14-AE9D-8388C5BF2DB3}" type="presOf" srcId="{B6EF5838-4589-47B7-B2C8-40D4D94C0E7A}" destId="{471ADDB6-A902-49A6-9219-D32C07622FEE}" srcOrd="0" destOrd="0" presId="urn:microsoft.com/office/officeart/2005/8/layout/chevron1"/>
    <dgm:cxn modelId="{F24896DD-ACCE-44EA-A74D-D7D7C966E385}" type="presOf" srcId="{A829F8B0-AF8F-43D1-B239-A1745FD5425C}" destId="{8652E332-57CC-433A-9E5E-A88FBE008E5E}" srcOrd="0" destOrd="0" presId="urn:microsoft.com/office/officeart/2005/8/layout/chevron1"/>
    <dgm:cxn modelId="{34CC6BFD-8A08-4D4B-847A-615A6BE67584}" type="presParOf" srcId="{011D8F31-6167-4A1E-9120-3A08B0A53D40}" destId="{162F1068-51AB-4E74-A87A-27D5DE44C418}" srcOrd="0" destOrd="0" presId="urn:microsoft.com/office/officeart/2005/8/layout/chevron1"/>
    <dgm:cxn modelId="{74B4B2A9-059E-4D4A-A3A4-A8D87351B22C}" type="presParOf" srcId="{011D8F31-6167-4A1E-9120-3A08B0A53D40}" destId="{BDBAFFE7-8314-44D6-96AA-2B3DC561460F}" srcOrd="1" destOrd="0" presId="urn:microsoft.com/office/officeart/2005/8/layout/chevron1"/>
    <dgm:cxn modelId="{BBA4B6E9-28FE-411E-ABE9-22A8A21087F3}" type="presParOf" srcId="{011D8F31-6167-4A1E-9120-3A08B0A53D40}" destId="{82414F11-3E72-44AB-9DA6-8417DCB8DD51}" srcOrd="2" destOrd="0" presId="urn:microsoft.com/office/officeart/2005/8/layout/chevron1"/>
    <dgm:cxn modelId="{8D3236D4-A68F-43B3-B2D3-4A7CC7AA1C2D}" type="presParOf" srcId="{011D8F31-6167-4A1E-9120-3A08B0A53D40}" destId="{9AAEE03E-64E3-4FD0-9C95-4196106A2CDE}" srcOrd="3" destOrd="0" presId="urn:microsoft.com/office/officeart/2005/8/layout/chevron1"/>
    <dgm:cxn modelId="{F895DC00-3980-4CF2-9C68-E27FDBE6CF67}" type="presParOf" srcId="{011D8F31-6167-4A1E-9120-3A08B0A53D40}" destId="{471ADDB6-A902-49A6-9219-D32C07622FEE}" srcOrd="4" destOrd="0" presId="urn:microsoft.com/office/officeart/2005/8/layout/chevron1"/>
    <dgm:cxn modelId="{8F5ED42C-ECA9-4811-A40A-72881370D95B}" type="presParOf" srcId="{011D8F31-6167-4A1E-9120-3A08B0A53D40}" destId="{14C470AF-2D89-4B15-AAE7-541947284495}" srcOrd="5" destOrd="0" presId="urn:microsoft.com/office/officeart/2005/8/layout/chevron1"/>
    <dgm:cxn modelId="{D1DA1F2E-F729-4082-B57E-70CA3B3B8EA4}" type="presParOf" srcId="{011D8F31-6167-4A1E-9120-3A08B0A53D40}" destId="{ABFC42CB-720B-4250-925C-478B12EA695F}" srcOrd="6" destOrd="0" presId="urn:microsoft.com/office/officeart/2005/8/layout/chevron1"/>
    <dgm:cxn modelId="{FF2139CB-6863-4CB1-B9AF-336672FBB2AA}" type="presParOf" srcId="{011D8F31-6167-4A1E-9120-3A08B0A53D40}" destId="{CB2B8C57-FD2E-45CD-AEE0-EB439F065FE3}" srcOrd="7" destOrd="0" presId="urn:microsoft.com/office/officeart/2005/8/layout/chevron1"/>
    <dgm:cxn modelId="{E95C486F-A4BC-485B-BE16-BC81E033BF8D}" type="presParOf" srcId="{011D8F31-6167-4A1E-9120-3A08B0A53D40}" destId="{8652E332-57CC-433A-9E5E-A88FBE008E5E}" srcOrd="8" destOrd="0" presId="urn:microsoft.com/office/officeart/2005/8/layout/chevron1"/>
  </dgm:cxnLst>
  <dgm:bg>
    <a:solidFill>
      <a:schemeClr val="accent2">
        <a:lumMod val="75000"/>
      </a:schemeClr>
    </a:solidFill>
    <a:effectLst>
      <a:outerShdw blurRad="50800" dist="38100" dir="5400000" algn="t" rotWithShape="0">
        <a:prstClr val="black">
          <a:alpha val="40000"/>
        </a:prstClr>
      </a:outerShdw>
    </a:effectLst>
  </dgm:bg>
  <dgm:whole>
    <a:ln>
      <a:solidFill>
        <a:schemeClr val="tx2">
          <a:lumMod val="40000"/>
          <a:lumOff val="60000"/>
        </a:schemeClr>
      </a:solidFill>
    </a:ln>
  </dgm:whole>
  <dgm:extLst>
    <a:ext uri="http://schemas.microsoft.com/office/drawing/2008/diagram">
      <dsp:dataModelExt xmlns:dsp="http://schemas.microsoft.com/office/drawing/2008/diagram" relId="rId15" minVer="http://schemas.openxmlformats.org/drawingml/2006/diagram"/>
    </a:ext>
  </dgm:extLst>
</dgm:dataModel>
</file>

<file path=ppt/diagrams/data18.xml><?xml version="1.0" encoding="utf-8"?>
<dgm:dataModel xmlns:dgm="http://schemas.openxmlformats.org/drawingml/2006/diagram" xmlns:a="http://schemas.openxmlformats.org/drawingml/2006/main">
  <dgm:ptLst>
    <dgm:pt modelId="{61C4402C-D6E7-43CF-A21C-936160ED68F1}" type="doc">
      <dgm:prSet loTypeId="urn:microsoft.com/office/officeart/2005/8/layout/vList6" loCatId="list" qsTypeId="urn:microsoft.com/office/officeart/2005/8/quickstyle/simple1" qsCatId="simple" csTypeId="urn:microsoft.com/office/officeart/2005/8/colors/accent1_2" csCatId="accent1" phldr="1"/>
      <dgm:spPr/>
      <dgm:t>
        <a:bodyPr/>
        <a:lstStyle/>
        <a:p>
          <a:endParaRPr lang="zh-CN" altLang="en-US"/>
        </a:p>
      </dgm:t>
    </dgm:pt>
    <dgm:pt modelId="{4CFA3C68-1418-4148-8DA8-39894D179690}">
      <dgm:prSet phldrT="[文本]" custT="1"/>
      <dgm:spPr>
        <a:solidFill>
          <a:srgbClr val="00B050"/>
        </a:solidFill>
      </dgm:spPr>
      <dgm:t>
        <a:bodyPr/>
        <a:lstStyle/>
        <a:p>
          <a:pPr>
            <a:lnSpc>
              <a:spcPts val="4000"/>
            </a:lnSpc>
            <a:spcAft>
              <a:spcPts val="0"/>
            </a:spcAft>
          </a:pPr>
          <a:r>
            <a:rPr lang="zh-CN" altLang="en-US" sz="3600" b="1" dirty="0" smtClean="0">
              <a:latin typeface="方正姚体" pitchFamily="2" charset="-122"/>
              <a:ea typeface="方正姚体" pitchFamily="2" charset="-122"/>
            </a:rPr>
            <a:t>初步体验</a:t>
          </a:r>
          <a:endParaRPr lang="zh-CN" altLang="en-US" sz="3600" b="1" dirty="0">
            <a:latin typeface="方正姚体" pitchFamily="2" charset="-122"/>
            <a:ea typeface="方正姚体" pitchFamily="2" charset="-122"/>
          </a:endParaRPr>
        </a:p>
      </dgm:t>
    </dgm:pt>
    <dgm:pt modelId="{68D69362-4F57-4481-8928-D72A192586B5}" type="parTrans" cxnId="{184F4EDE-D1CD-402E-8947-E8B7FA77C7C7}">
      <dgm:prSet/>
      <dgm:spPr/>
      <dgm:t>
        <a:bodyPr/>
        <a:lstStyle/>
        <a:p>
          <a:endParaRPr lang="zh-CN" altLang="en-US"/>
        </a:p>
      </dgm:t>
    </dgm:pt>
    <dgm:pt modelId="{65E412D7-9566-43C3-82AC-2426A330ECEF}" type="sibTrans" cxnId="{184F4EDE-D1CD-402E-8947-E8B7FA77C7C7}">
      <dgm:prSet/>
      <dgm:spPr/>
      <dgm:t>
        <a:bodyPr/>
        <a:lstStyle/>
        <a:p>
          <a:endParaRPr lang="zh-CN" altLang="en-US"/>
        </a:p>
      </dgm:t>
    </dgm:pt>
    <dgm:pt modelId="{85CD4DA5-5196-40AF-8510-E2F2809FC032}">
      <dgm:prSet>
        <dgm:style>
          <a:lnRef idx="2">
            <a:schemeClr val="accent6"/>
          </a:lnRef>
          <a:fillRef idx="1">
            <a:schemeClr val="lt1"/>
          </a:fillRef>
          <a:effectRef idx="0">
            <a:schemeClr val="accent6"/>
          </a:effectRef>
          <a:fontRef idx="minor">
            <a:schemeClr val="dk1"/>
          </a:fontRef>
        </dgm:style>
      </dgm:prSet>
      <dgm:spPr/>
      <dgm:t>
        <a:bodyPr anchor="ctr"/>
        <a:lstStyle/>
        <a:p>
          <a:r>
            <a:rPr lang="zh-CN" altLang="en-US" b="1" dirty="0" smtClean="0">
              <a:latin typeface="仿宋" pitchFamily="49" charset="-122"/>
              <a:ea typeface="仿宋" pitchFamily="49" charset="-122"/>
            </a:rPr>
            <a:t>带着问题听文章朗读视频</a:t>
          </a:r>
          <a:endParaRPr lang="zh-CN" altLang="en-US" b="1" dirty="0">
            <a:latin typeface="仿宋" pitchFamily="49" charset="-122"/>
            <a:ea typeface="仿宋" pitchFamily="49" charset="-122"/>
          </a:endParaRPr>
        </a:p>
      </dgm:t>
    </dgm:pt>
    <dgm:pt modelId="{322DBB6F-96B6-4E60-B9E5-89C8AB980512}" type="parTrans" cxnId="{D5299404-AB22-4CDE-85D3-C8B0B790864A}">
      <dgm:prSet/>
      <dgm:spPr/>
      <dgm:t>
        <a:bodyPr/>
        <a:lstStyle/>
        <a:p>
          <a:endParaRPr lang="zh-CN" altLang="en-US"/>
        </a:p>
      </dgm:t>
    </dgm:pt>
    <dgm:pt modelId="{1BB78CE1-60D8-42A3-8F38-AAC7E788AF76}" type="sibTrans" cxnId="{D5299404-AB22-4CDE-85D3-C8B0B790864A}">
      <dgm:prSet/>
      <dgm:spPr/>
      <dgm:t>
        <a:bodyPr/>
        <a:lstStyle/>
        <a:p>
          <a:endParaRPr lang="zh-CN" altLang="en-US"/>
        </a:p>
      </dgm:t>
    </dgm:pt>
    <dgm:pt modelId="{D477A1FB-A789-4E1C-BF93-9B5F382DD9EA}" type="pres">
      <dgm:prSet presAssocID="{61C4402C-D6E7-43CF-A21C-936160ED68F1}" presName="Name0" presStyleCnt="0">
        <dgm:presLayoutVars>
          <dgm:dir/>
          <dgm:animLvl val="lvl"/>
          <dgm:resizeHandles/>
        </dgm:presLayoutVars>
      </dgm:prSet>
      <dgm:spPr/>
      <dgm:t>
        <a:bodyPr/>
        <a:lstStyle/>
        <a:p>
          <a:endParaRPr lang="zh-CN" altLang="en-US"/>
        </a:p>
      </dgm:t>
    </dgm:pt>
    <dgm:pt modelId="{7114BB38-4BAB-4BC1-A865-251EE38819ED}" type="pres">
      <dgm:prSet presAssocID="{4CFA3C68-1418-4148-8DA8-39894D179690}" presName="linNode" presStyleCnt="0"/>
      <dgm:spPr/>
    </dgm:pt>
    <dgm:pt modelId="{7EB4FC75-B9F1-4B8C-A1BF-72241AAE383E}" type="pres">
      <dgm:prSet presAssocID="{4CFA3C68-1418-4148-8DA8-39894D179690}" presName="parentShp" presStyleLbl="node1" presStyleIdx="0" presStyleCnt="1" custScaleX="388341" custScaleY="40626" custLinFactNeighborX="-16594" custLinFactNeighborY="-29687">
        <dgm:presLayoutVars>
          <dgm:bulletEnabled val="1"/>
        </dgm:presLayoutVars>
      </dgm:prSet>
      <dgm:spPr/>
      <dgm:t>
        <a:bodyPr/>
        <a:lstStyle/>
        <a:p>
          <a:endParaRPr lang="zh-CN" altLang="en-US"/>
        </a:p>
      </dgm:t>
    </dgm:pt>
    <dgm:pt modelId="{EE5AF016-94F4-48A5-BBE3-248BB8B397CE}" type="pres">
      <dgm:prSet presAssocID="{4CFA3C68-1418-4148-8DA8-39894D179690}" presName="childShp" presStyleLbl="bgAccFollowNode1" presStyleIdx="0" presStyleCnt="1" custAng="0" custScaleX="1016706" custScaleY="44087" custLinFactNeighborX="-13128" custLinFactNeighborY="-29326">
        <dgm:presLayoutVars>
          <dgm:bulletEnabled val="1"/>
        </dgm:presLayoutVars>
      </dgm:prSet>
      <dgm:spPr/>
      <dgm:t>
        <a:bodyPr/>
        <a:lstStyle/>
        <a:p>
          <a:endParaRPr lang="zh-CN" altLang="en-US"/>
        </a:p>
      </dgm:t>
    </dgm:pt>
  </dgm:ptLst>
  <dgm:cxnLst>
    <dgm:cxn modelId="{16603D4A-E6C6-48F5-BD82-6F3D5A72CEA9}" type="presOf" srcId="{61C4402C-D6E7-43CF-A21C-936160ED68F1}" destId="{D477A1FB-A789-4E1C-BF93-9B5F382DD9EA}" srcOrd="0" destOrd="0" presId="urn:microsoft.com/office/officeart/2005/8/layout/vList6"/>
    <dgm:cxn modelId="{184F4EDE-D1CD-402E-8947-E8B7FA77C7C7}" srcId="{61C4402C-D6E7-43CF-A21C-936160ED68F1}" destId="{4CFA3C68-1418-4148-8DA8-39894D179690}" srcOrd="0" destOrd="0" parTransId="{68D69362-4F57-4481-8928-D72A192586B5}" sibTransId="{65E412D7-9566-43C3-82AC-2426A330ECEF}"/>
    <dgm:cxn modelId="{D5299404-AB22-4CDE-85D3-C8B0B790864A}" srcId="{4CFA3C68-1418-4148-8DA8-39894D179690}" destId="{85CD4DA5-5196-40AF-8510-E2F2809FC032}" srcOrd="0" destOrd="0" parTransId="{322DBB6F-96B6-4E60-B9E5-89C8AB980512}" sibTransId="{1BB78CE1-60D8-42A3-8F38-AAC7E788AF76}"/>
    <dgm:cxn modelId="{0DFEBB2A-DC37-421E-B740-9EF9A8CCCC15}" type="presOf" srcId="{4CFA3C68-1418-4148-8DA8-39894D179690}" destId="{7EB4FC75-B9F1-4B8C-A1BF-72241AAE383E}" srcOrd="0" destOrd="0" presId="urn:microsoft.com/office/officeart/2005/8/layout/vList6"/>
    <dgm:cxn modelId="{DD574E1F-1AE3-4200-83CE-3CB17ACF7E10}" type="presOf" srcId="{85CD4DA5-5196-40AF-8510-E2F2809FC032}" destId="{EE5AF016-94F4-48A5-BBE3-248BB8B397CE}" srcOrd="0" destOrd="0" presId="urn:microsoft.com/office/officeart/2005/8/layout/vList6"/>
    <dgm:cxn modelId="{0A141511-2B8D-43B5-85C5-44BECCF7A0FC}" type="presParOf" srcId="{D477A1FB-A789-4E1C-BF93-9B5F382DD9EA}" destId="{7114BB38-4BAB-4BC1-A865-251EE38819ED}" srcOrd="0" destOrd="0" presId="urn:microsoft.com/office/officeart/2005/8/layout/vList6"/>
    <dgm:cxn modelId="{B75C4697-D1E4-4F35-8DCA-53EC61B83177}" type="presParOf" srcId="{7114BB38-4BAB-4BC1-A865-251EE38819ED}" destId="{7EB4FC75-B9F1-4B8C-A1BF-72241AAE383E}" srcOrd="0" destOrd="0" presId="urn:microsoft.com/office/officeart/2005/8/layout/vList6"/>
    <dgm:cxn modelId="{91206906-96E7-4D46-A1DD-47757D1CA5E2}" type="presParOf" srcId="{7114BB38-4BAB-4BC1-A865-251EE38819ED}" destId="{EE5AF016-94F4-48A5-BBE3-248BB8B397CE}" srcOrd="1" destOrd="0" presId="urn:microsoft.com/office/officeart/2005/8/layout/vList6"/>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19.xml><?xml version="1.0" encoding="utf-8"?>
<dgm:dataModel xmlns:dgm="http://schemas.openxmlformats.org/drawingml/2006/diagram" xmlns:a="http://schemas.openxmlformats.org/drawingml/2006/main">
  <dgm:ptLst>
    <dgm:pt modelId="{4DC12665-1F80-49C5-A8A0-4A48A52E3B7F}" type="doc">
      <dgm:prSet loTypeId="urn:microsoft.com/office/officeart/2005/8/layout/chevron1" loCatId="process" qsTypeId="urn:microsoft.com/office/officeart/2005/8/quickstyle/simple2" qsCatId="simple" csTypeId="urn:microsoft.com/office/officeart/2005/8/colors/accent5_4" csCatId="accent5" phldr="1"/>
      <dgm:spPr/>
      <dgm:t>
        <a:bodyPr/>
        <a:lstStyle/>
        <a:p>
          <a:endParaRPr lang="zh-CN" altLang="en-US"/>
        </a:p>
      </dgm:t>
    </dgm:pt>
    <dgm:pt modelId="{481D3095-66F0-4FD6-9010-D89A7F0FD835}">
      <dgm:prSet phldrT="[文本]"/>
      <dgm:spPr/>
      <dgm:t>
        <a:bodyPr/>
        <a:lstStyle/>
        <a:p>
          <a:r>
            <a:rPr lang="zh-CN" altLang="en-US" b="1" i="0" baseline="0" dirty="0" smtClean="0"/>
            <a:t>说教材</a:t>
          </a:r>
          <a:endParaRPr lang="zh-CN" altLang="en-US" b="1" i="0" baseline="0" dirty="0"/>
        </a:p>
      </dgm:t>
    </dgm:pt>
    <dgm:pt modelId="{C927A731-9376-4BF3-A5BB-2C74557D5539}" type="parTrans" cxnId="{65D8CB98-4D0F-4FE4-8AA2-F672A6E2867D}">
      <dgm:prSet/>
      <dgm:spPr/>
      <dgm:t>
        <a:bodyPr/>
        <a:lstStyle/>
        <a:p>
          <a:endParaRPr lang="zh-CN" altLang="en-US"/>
        </a:p>
      </dgm:t>
    </dgm:pt>
    <dgm:pt modelId="{51149A95-8678-4CB5-A773-D33AE6393C1E}" type="sibTrans" cxnId="{65D8CB98-4D0F-4FE4-8AA2-F672A6E2867D}">
      <dgm:prSet/>
      <dgm:spPr/>
      <dgm:t>
        <a:bodyPr/>
        <a:lstStyle/>
        <a:p>
          <a:endParaRPr lang="zh-CN" altLang="en-US"/>
        </a:p>
      </dgm:t>
    </dgm:pt>
    <dgm:pt modelId="{065CEAFD-F941-495F-9550-7D1C6F8CC9B3}">
      <dgm:prSet phldrT="[文本]"/>
      <dgm:spPr/>
      <dgm:t>
        <a:bodyPr/>
        <a:lstStyle/>
        <a:p>
          <a:r>
            <a:rPr lang="zh-CN" altLang="en-US" b="1" i="0" baseline="0" dirty="0" smtClean="0"/>
            <a:t>说教学目标</a:t>
          </a:r>
          <a:endParaRPr lang="zh-CN" altLang="en-US" b="1" i="0" baseline="0" dirty="0"/>
        </a:p>
      </dgm:t>
    </dgm:pt>
    <dgm:pt modelId="{B43D963C-A8EE-4625-8D05-70A887556245}" type="parTrans" cxnId="{7CCE70E4-353B-4234-8FB3-2FFA1CD784C8}">
      <dgm:prSet/>
      <dgm:spPr/>
      <dgm:t>
        <a:bodyPr/>
        <a:lstStyle/>
        <a:p>
          <a:endParaRPr lang="zh-CN" altLang="en-US"/>
        </a:p>
      </dgm:t>
    </dgm:pt>
    <dgm:pt modelId="{7F83ADE1-3571-453D-B1A1-92416046355D}" type="sibTrans" cxnId="{7CCE70E4-353B-4234-8FB3-2FFA1CD784C8}">
      <dgm:prSet/>
      <dgm:spPr/>
      <dgm:t>
        <a:bodyPr/>
        <a:lstStyle/>
        <a:p>
          <a:endParaRPr lang="zh-CN" altLang="en-US"/>
        </a:p>
      </dgm:t>
    </dgm:pt>
    <dgm:pt modelId="{B6EF5838-4589-47B7-B2C8-40D4D94C0E7A}">
      <dgm:prSet phldrT="[文本]"/>
      <dgm:spPr/>
      <dgm:t>
        <a:bodyPr/>
        <a:lstStyle/>
        <a:p>
          <a:r>
            <a:rPr lang="zh-CN" altLang="en-US" b="1" i="0" baseline="0" dirty="0" smtClean="0"/>
            <a:t>说教学、学法</a:t>
          </a:r>
        </a:p>
      </dgm:t>
    </dgm:pt>
    <dgm:pt modelId="{5CBD256C-7805-48C0-A097-DD7E32753F33}" type="parTrans" cxnId="{B82AD704-F597-4F07-8AB9-473A3A1B6FC1}">
      <dgm:prSet/>
      <dgm:spPr/>
      <dgm:t>
        <a:bodyPr/>
        <a:lstStyle/>
        <a:p>
          <a:endParaRPr lang="zh-CN" altLang="en-US"/>
        </a:p>
      </dgm:t>
    </dgm:pt>
    <dgm:pt modelId="{C9A55A73-D64C-4A82-B1CB-B17464B051AA}" type="sibTrans" cxnId="{B82AD704-F597-4F07-8AB9-473A3A1B6FC1}">
      <dgm:prSet/>
      <dgm:spPr/>
      <dgm:t>
        <a:bodyPr/>
        <a:lstStyle/>
        <a:p>
          <a:endParaRPr lang="zh-CN" altLang="en-US"/>
        </a:p>
      </dgm:t>
    </dgm:pt>
    <dgm:pt modelId="{E62DDC4A-6C32-4364-B759-7F9154650C54}">
      <dgm:prSet phldrT="[文本]">
        <dgm:style>
          <a:lnRef idx="3">
            <a:schemeClr val="lt1"/>
          </a:lnRef>
          <a:fillRef idx="1">
            <a:schemeClr val="accent6"/>
          </a:fillRef>
          <a:effectRef idx="1">
            <a:schemeClr val="accent6"/>
          </a:effectRef>
          <a:fontRef idx="minor">
            <a:schemeClr val="lt1"/>
          </a:fontRef>
        </dgm:style>
      </dgm:prSet>
      <dgm:spPr/>
      <dgm:t>
        <a:bodyPr/>
        <a:lstStyle/>
        <a:p>
          <a:r>
            <a:rPr lang="zh-CN" altLang="en-US" b="1" i="0" baseline="0" dirty="0" smtClean="0"/>
            <a:t>说教学过程</a:t>
          </a:r>
        </a:p>
      </dgm:t>
    </dgm:pt>
    <dgm:pt modelId="{63F31CAB-EA63-45DB-81FB-E8241CF01BAA}" type="parTrans" cxnId="{ECD98180-D106-4643-9BD5-CDF1840AB3B7}">
      <dgm:prSet/>
      <dgm:spPr/>
      <dgm:t>
        <a:bodyPr/>
        <a:lstStyle/>
        <a:p>
          <a:endParaRPr lang="zh-CN" altLang="en-US"/>
        </a:p>
      </dgm:t>
    </dgm:pt>
    <dgm:pt modelId="{525B5A73-67AC-40D7-A71C-F94C6BDCA03C}" type="sibTrans" cxnId="{ECD98180-D106-4643-9BD5-CDF1840AB3B7}">
      <dgm:prSet/>
      <dgm:spPr/>
      <dgm:t>
        <a:bodyPr/>
        <a:lstStyle/>
        <a:p>
          <a:endParaRPr lang="zh-CN" altLang="en-US"/>
        </a:p>
      </dgm:t>
    </dgm:pt>
    <dgm:pt modelId="{A829F8B0-AF8F-43D1-B239-A1745FD5425C}">
      <dgm:prSet phldrT="[文本]"/>
      <dgm:spPr/>
      <dgm:t>
        <a:bodyPr/>
        <a:lstStyle/>
        <a:p>
          <a:r>
            <a:rPr lang="zh-CN" altLang="en-US" b="1" i="0" baseline="0" dirty="0" smtClean="0"/>
            <a:t>说教学反思</a:t>
          </a:r>
        </a:p>
      </dgm:t>
    </dgm:pt>
    <dgm:pt modelId="{110AD974-4388-4B17-88AC-27C665D0F52F}" type="parTrans" cxnId="{F7488A7B-6FF4-4606-A10E-7A364FA44A1D}">
      <dgm:prSet/>
      <dgm:spPr/>
      <dgm:t>
        <a:bodyPr/>
        <a:lstStyle/>
        <a:p>
          <a:endParaRPr lang="zh-CN" altLang="en-US"/>
        </a:p>
      </dgm:t>
    </dgm:pt>
    <dgm:pt modelId="{097B389F-A1D8-4184-8E96-E0EA45D21687}" type="sibTrans" cxnId="{F7488A7B-6FF4-4606-A10E-7A364FA44A1D}">
      <dgm:prSet/>
      <dgm:spPr/>
      <dgm:t>
        <a:bodyPr/>
        <a:lstStyle/>
        <a:p>
          <a:endParaRPr lang="zh-CN" altLang="en-US"/>
        </a:p>
      </dgm:t>
    </dgm:pt>
    <dgm:pt modelId="{011D8F31-6167-4A1E-9120-3A08B0A53D40}" type="pres">
      <dgm:prSet presAssocID="{4DC12665-1F80-49C5-A8A0-4A48A52E3B7F}" presName="Name0" presStyleCnt="0">
        <dgm:presLayoutVars>
          <dgm:dir/>
          <dgm:animLvl val="lvl"/>
          <dgm:resizeHandles val="exact"/>
        </dgm:presLayoutVars>
      </dgm:prSet>
      <dgm:spPr/>
      <dgm:t>
        <a:bodyPr/>
        <a:lstStyle/>
        <a:p>
          <a:endParaRPr lang="zh-CN" altLang="en-US"/>
        </a:p>
      </dgm:t>
    </dgm:pt>
    <dgm:pt modelId="{162F1068-51AB-4E74-A87A-27D5DE44C418}" type="pres">
      <dgm:prSet presAssocID="{481D3095-66F0-4FD6-9010-D89A7F0FD835}" presName="parTxOnly" presStyleLbl="node1" presStyleIdx="0" presStyleCnt="5" custLinFactNeighborX="-1124">
        <dgm:presLayoutVars>
          <dgm:chMax val="0"/>
          <dgm:chPref val="0"/>
          <dgm:bulletEnabled val="1"/>
        </dgm:presLayoutVars>
      </dgm:prSet>
      <dgm:spPr/>
      <dgm:t>
        <a:bodyPr/>
        <a:lstStyle/>
        <a:p>
          <a:endParaRPr lang="zh-CN" altLang="en-US"/>
        </a:p>
      </dgm:t>
    </dgm:pt>
    <dgm:pt modelId="{BDBAFFE7-8314-44D6-96AA-2B3DC561460F}" type="pres">
      <dgm:prSet presAssocID="{51149A95-8678-4CB5-A773-D33AE6393C1E}" presName="parTxOnlySpace" presStyleCnt="0"/>
      <dgm:spPr/>
    </dgm:pt>
    <dgm:pt modelId="{82414F11-3E72-44AB-9DA6-8417DCB8DD51}" type="pres">
      <dgm:prSet presAssocID="{065CEAFD-F941-495F-9550-7D1C6F8CC9B3}" presName="parTxOnly" presStyleLbl="node1" presStyleIdx="1" presStyleCnt="5" custLinFactNeighborX="9214" custLinFactNeighborY="10980">
        <dgm:presLayoutVars>
          <dgm:chMax val="0"/>
          <dgm:chPref val="0"/>
          <dgm:bulletEnabled val="1"/>
        </dgm:presLayoutVars>
      </dgm:prSet>
      <dgm:spPr/>
      <dgm:t>
        <a:bodyPr/>
        <a:lstStyle/>
        <a:p>
          <a:endParaRPr lang="zh-CN" altLang="en-US"/>
        </a:p>
      </dgm:t>
    </dgm:pt>
    <dgm:pt modelId="{9AAEE03E-64E3-4FD0-9C95-4196106A2CDE}" type="pres">
      <dgm:prSet presAssocID="{7F83ADE1-3571-453D-B1A1-92416046355D}" presName="parTxOnlySpace" presStyleCnt="0"/>
      <dgm:spPr/>
    </dgm:pt>
    <dgm:pt modelId="{471ADDB6-A902-49A6-9219-D32C07622FEE}" type="pres">
      <dgm:prSet presAssocID="{B6EF5838-4589-47B7-B2C8-40D4D94C0E7A}" presName="parTxOnly" presStyleLbl="node1" presStyleIdx="2" presStyleCnt="5">
        <dgm:presLayoutVars>
          <dgm:chMax val="0"/>
          <dgm:chPref val="0"/>
          <dgm:bulletEnabled val="1"/>
        </dgm:presLayoutVars>
      </dgm:prSet>
      <dgm:spPr/>
      <dgm:t>
        <a:bodyPr/>
        <a:lstStyle/>
        <a:p>
          <a:endParaRPr lang="zh-CN" altLang="en-US"/>
        </a:p>
      </dgm:t>
    </dgm:pt>
    <dgm:pt modelId="{14C470AF-2D89-4B15-AAE7-541947284495}" type="pres">
      <dgm:prSet presAssocID="{C9A55A73-D64C-4A82-B1CB-B17464B051AA}" presName="parTxOnlySpace" presStyleCnt="0"/>
      <dgm:spPr/>
    </dgm:pt>
    <dgm:pt modelId="{ABFC42CB-720B-4250-925C-478B12EA695F}" type="pres">
      <dgm:prSet presAssocID="{E62DDC4A-6C32-4364-B759-7F9154650C54}" presName="parTxOnly" presStyleLbl="node1" presStyleIdx="3" presStyleCnt="5">
        <dgm:presLayoutVars>
          <dgm:chMax val="0"/>
          <dgm:chPref val="0"/>
          <dgm:bulletEnabled val="1"/>
        </dgm:presLayoutVars>
      </dgm:prSet>
      <dgm:spPr/>
      <dgm:t>
        <a:bodyPr/>
        <a:lstStyle/>
        <a:p>
          <a:endParaRPr lang="zh-CN" altLang="en-US"/>
        </a:p>
      </dgm:t>
    </dgm:pt>
    <dgm:pt modelId="{CB2B8C57-FD2E-45CD-AEE0-EB439F065FE3}" type="pres">
      <dgm:prSet presAssocID="{525B5A73-67AC-40D7-A71C-F94C6BDCA03C}" presName="parTxOnlySpace" presStyleCnt="0"/>
      <dgm:spPr/>
    </dgm:pt>
    <dgm:pt modelId="{8652E332-57CC-433A-9E5E-A88FBE008E5E}" type="pres">
      <dgm:prSet presAssocID="{A829F8B0-AF8F-43D1-B239-A1745FD5425C}" presName="parTxOnly" presStyleLbl="node1" presStyleIdx="4" presStyleCnt="5">
        <dgm:presLayoutVars>
          <dgm:chMax val="0"/>
          <dgm:chPref val="0"/>
          <dgm:bulletEnabled val="1"/>
        </dgm:presLayoutVars>
      </dgm:prSet>
      <dgm:spPr/>
      <dgm:t>
        <a:bodyPr/>
        <a:lstStyle/>
        <a:p>
          <a:endParaRPr lang="zh-CN" altLang="en-US"/>
        </a:p>
      </dgm:t>
    </dgm:pt>
  </dgm:ptLst>
  <dgm:cxnLst>
    <dgm:cxn modelId="{ECD98180-D106-4643-9BD5-CDF1840AB3B7}" srcId="{4DC12665-1F80-49C5-A8A0-4A48A52E3B7F}" destId="{E62DDC4A-6C32-4364-B759-7F9154650C54}" srcOrd="3" destOrd="0" parTransId="{63F31CAB-EA63-45DB-81FB-E8241CF01BAA}" sibTransId="{525B5A73-67AC-40D7-A71C-F94C6BDCA03C}"/>
    <dgm:cxn modelId="{CE5523C3-EB40-4F97-A9B6-9D3E275EA1EE}" type="presOf" srcId="{E62DDC4A-6C32-4364-B759-7F9154650C54}" destId="{ABFC42CB-720B-4250-925C-478B12EA695F}" srcOrd="0" destOrd="0" presId="urn:microsoft.com/office/officeart/2005/8/layout/chevron1"/>
    <dgm:cxn modelId="{65D8CB98-4D0F-4FE4-8AA2-F672A6E2867D}" srcId="{4DC12665-1F80-49C5-A8A0-4A48A52E3B7F}" destId="{481D3095-66F0-4FD6-9010-D89A7F0FD835}" srcOrd="0" destOrd="0" parTransId="{C927A731-9376-4BF3-A5BB-2C74557D5539}" sibTransId="{51149A95-8678-4CB5-A773-D33AE6393C1E}"/>
    <dgm:cxn modelId="{B82AD704-F597-4F07-8AB9-473A3A1B6FC1}" srcId="{4DC12665-1F80-49C5-A8A0-4A48A52E3B7F}" destId="{B6EF5838-4589-47B7-B2C8-40D4D94C0E7A}" srcOrd="2" destOrd="0" parTransId="{5CBD256C-7805-48C0-A097-DD7E32753F33}" sibTransId="{C9A55A73-D64C-4A82-B1CB-B17464B051AA}"/>
    <dgm:cxn modelId="{94E5E7F8-05E7-4C1B-88D8-EE7A2E08A88D}" type="presOf" srcId="{065CEAFD-F941-495F-9550-7D1C6F8CC9B3}" destId="{82414F11-3E72-44AB-9DA6-8417DCB8DD51}" srcOrd="0" destOrd="0" presId="urn:microsoft.com/office/officeart/2005/8/layout/chevron1"/>
    <dgm:cxn modelId="{07668463-7ED0-44AE-A3CC-13967AD30A40}" type="presOf" srcId="{481D3095-66F0-4FD6-9010-D89A7F0FD835}" destId="{162F1068-51AB-4E74-A87A-27D5DE44C418}" srcOrd="0" destOrd="0" presId="urn:microsoft.com/office/officeart/2005/8/layout/chevron1"/>
    <dgm:cxn modelId="{6C2C7599-9729-4778-8486-DA5570DE96CA}" type="presOf" srcId="{A829F8B0-AF8F-43D1-B239-A1745FD5425C}" destId="{8652E332-57CC-433A-9E5E-A88FBE008E5E}" srcOrd="0" destOrd="0" presId="urn:microsoft.com/office/officeart/2005/8/layout/chevron1"/>
    <dgm:cxn modelId="{7CCE70E4-353B-4234-8FB3-2FFA1CD784C8}" srcId="{4DC12665-1F80-49C5-A8A0-4A48A52E3B7F}" destId="{065CEAFD-F941-495F-9550-7D1C6F8CC9B3}" srcOrd="1" destOrd="0" parTransId="{B43D963C-A8EE-4625-8D05-70A887556245}" sibTransId="{7F83ADE1-3571-453D-B1A1-92416046355D}"/>
    <dgm:cxn modelId="{AC1A4530-D825-4891-A074-F76A80078C08}" type="presOf" srcId="{B6EF5838-4589-47B7-B2C8-40D4D94C0E7A}" destId="{471ADDB6-A902-49A6-9219-D32C07622FEE}" srcOrd="0" destOrd="0" presId="urn:microsoft.com/office/officeart/2005/8/layout/chevron1"/>
    <dgm:cxn modelId="{F7488A7B-6FF4-4606-A10E-7A364FA44A1D}" srcId="{4DC12665-1F80-49C5-A8A0-4A48A52E3B7F}" destId="{A829F8B0-AF8F-43D1-B239-A1745FD5425C}" srcOrd="4" destOrd="0" parTransId="{110AD974-4388-4B17-88AC-27C665D0F52F}" sibTransId="{097B389F-A1D8-4184-8E96-E0EA45D21687}"/>
    <dgm:cxn modelId="{98B7E03A-B55C-47D6-BC96-53A1CE1EF3A3}" type="presOf" srcId="{4DC12665-1F80-49C5-A8A0-4A48A52E3B7F}" destId="{011D8F31-6167-4A1E-9120-3A08B0A53D40}" srcOrd="0" destOrd="0" presId="urn:microsoft.com/office/officeart/2005/8/layout/chevron1"/>
    <dgm:cxn modelId="{1C89F419-A5CD-4A63-B70D-DFB0E2660DD7}" type="presParOf" srcId="{011D8F31-6167-4A1E-9120-3A08B0A53D40}" destId="{162F1068-51AB-4E74-A87A-27D5DE44C418}" srcOrd="0" destOrd="0" presId="urn:microsoft.com/office/officeart/2005/8/layout/chevron1"/>
    <dgm:cxn modelId="{EC83D8E8-F539-4E26-95D5-7FEA9D932357}" type="presParOf" srcId="{011D8F31-6167-4A1E-9120-3A08B0A53D40}" destId="{BDBAFFE7-8314-44D6-96AA-2B3DC561460F}" srcOrd="1" destOrd="0" presId="urn:microsoft.com/office/officeart/2005/8/layout/chevron1"/>
    <dgm:cxn modelId="{0AEA1EB2-5717-4AC0-A094-D1E3F87FF568}" type="presParOf" srcId="{011D8F31-6167-4A1E-9120-3A08B0A53D40}" destId="{82414F11-3E72-44AB-9DA6-8417DCB8DD51}" srcOrd="2" destOrd="0" presId="urn:microsoft.com/office/officeart/2005/8/layout/chevron1"/>
    <dgm:cxn modelId="{846D99F7-85D1-410C-8B1A-DA06D12F360F}" type="presParOf" srcId="{011D8F31-6167-4A1E-9120-3A08B0A53D40}" destId="{9AAEE03E-64E3-4FD0-9C95-4196106A2CDE}" srcOrd="3" destOrd="0" presId="urn:microsoft.com/office/officeart/2005/8/layout/chevron1"/>
    <dgm:cxn modelId="{107C6889-B824-4CC4-83E2-0EC1D8D8BCEF}" type="presParOf" srcId="{011D8F31-6167-4A1E-9120-3A08B0A53D40}" destId="{471ADDB6-A902-49A6-9219-D32C07622FEE}" srcOrd="4" destOrd="0" presId="urn:microsoft.com/office/officeart/2005/8/layout/chevron1"/>
    <dgm:cxn modelId="{B9456CC6-95A8-4F83-A92F-BE432CA1033F}" type="presParOf" srcId="{011D8F31-6167-4A1E-9120-3A08B0A53D40}" destId="{14C470AF-2D89-4B15-AAE7-541947284495}" srcOrd="5" destOrd="0" presId="urn:microsoft.com/office/officeart/2005/8/layout/chevron1"/>
    <dgm:cxn modelId="{6B614F1E-41F8-4FD9-9707-81BDA89BFB0B}" type="presParOf" srcId="{011D8F31-6167-4A1E-9120-3A08B0A53D40}" destId="{ABFC42CB-720B-4250-925C-478B12EA695F}" srcOrd="6" destOrd="0" presId="urn:microsoft.com/office/officeart/2005/8/layout/chevron1"/>
    <dgm:cxn modelId="{53164659-F1F1-4984-911A-8FECA58666A3}" type="presParOf" srcId="{011D8F31-6167-4A1E-9120-3A08B0A53D40}" destId="{CB2B8C57-FD2E-45CD-AEE0-EB439F065FE3}" srcOrd="7" destOrd="0" presId="urn:microsoft.com/office/officeart/2005/8/layout/chevron1"/>
    <dgm:cxn modelId="{783B73F8-9E81-44C7-8F3A-DCE72256C263}" type="presParOf" srcId="{011D8F31-6167-4A1E-9120-3A08B0A53D40}" destId="{8652E332-57CC-433A-9E5E-A88FBE008E5E}" srcOrd="8" destOrd="0" presId="urn:microsoft.com/office/officeart/2005/8/layout/chevron1"/>
  </dgm:cxnLst>
  <dgm:bg>
    <a:solidFill>
      <a:schemeClr val="accent2">
        <a:lumMod val="75000"/>
      </a:schemeClr>
    </a:solidFill>
    <a:effectLst>
      <a:outerShdw blurRad="50800" dist="38100" dir="5400000" algn="t" rotWithShape="0">
        <a:prstClr val="black">
          <a:alpha val="40000"/>
        </a:prstClr>
      </a:outerShdw>
    </a:effectLst>
  </dgm:bg>
  <dgm:whole>
    <a:ln>
      <a:solidFill>
        <a:schemeClr val="tx2">
          <a:lumMod val="40000"/>
          <a:lumOff val="60000"/>
        </a:schemeClr>
      </a:solidFill>
    </a:ln>
  </dgm:whole>
  <dgm:extLst>
    <a:ext uri="http://schemas.microsoft.com/office/drawing/2008/diagram">
      <dsp:dataModelExt xmlns:dsp="http://schemas.microsoft.com/office/drawing/2008/diagram" relId="rId1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E75FE79F-B880-4853-A0E0-57AE872A8C3F}" type="doc">
      <dgm:prSet loTypeId="urn:microsoft.com/office/officeart/2005/8/layout/vList3#7" loCatId="list" qsTypeId="urn:microsoft.com/office/officeart/2005/8/quickstyle/simple1" qsCatId="simple" csTypeId="urn:microsoft.com/office/officeart/2005/8/colors/accent1_2" csCatId="accent1" phldr="1"/>
      <dgm:spPr/>
    </dgm:pt>
    <dgm:pt modelId="{5EE98731-0108-492D-B9EE-F649EC7D1725}" type="pres">
      <dgm:prSet presAssocID="{E75FE79F-B880-4853-A0E0-57AE872A8C3F}" presName="linearFlow" presStyleCnt="0">
        <dgm:presLayoutVars>
          <dgm:dir/>
          <dgm:resizeHandles val="exact"/>
        </dgm:presLayoutVars>
      </dgm:prSet>
      <dgm:spPr/>
    </dgm:pt>
  </dgm:ptLst>
  <dgm:cxnLst>
    <dgm:cxn modelId="{DD027C5D-0BC0-4F5F-97A8-6F4FE688EB49}" type="presOf" srcId="{E75FE79F-B880-4853-A0E0-57AE872A8C3F}" destId="{5EE98731-0108-492D-B9EE-F649EC7D1725}" srcOrd="0" destOrd="0" presId="urn:microsoft.com/office/officeart/2005/8/layout/vList3#7"/>
  </dgm:cxnLst>
  <dgm:bg/>
  <dgm:whole/>
  <dgm:extLst>
    <a:ext uri="http://schemas.microsoft.com/office/drawing/2008/diagram">
      <dsp:dataModelExt xmlns:dsp="http://schemas.microsoft.com/office/drawing/2008/diagram" relId="rId14" minVer="http://schemas.openxmlformats.org/drawingml/2006/diagram"/>
    </a:ext>
  </dgm:extLst>
</dgm:dataModel>
</file>

<file path=ppt/diagrams/data20.xml><?xml version="1.0" encoding="utf-8"?>
<dgm:dataModel xmlns:dgm="http://schemas.openxmlformats.org/drawingml/2006/diagram" xmlns:a="http://schemas.openxmlformats.org/drawingml/2006/main">
  <dgm:ptLst>
    <dgm:pt modelId="{87D35EBC-EC3F-4F27-894E-9EA6E14934C1}" type="doc">
      <dgm:prSet loTypeId="urn:microsoft.com/office/officeart/2005/8/layout/hList9" loCatId="list" qsTypeId="urn:microsoft.com/office/officeart/2005/8/quickstyle/simple1" qsCatId="simple" csTypeId="urn:microsoft.com/office/officeart/2005/8/colors/accent1_2" csCatId="accent1" phldr="1"/>
      <dgm:spPr/>
      <dgm:t>
        <a:bodyPr/>
        <a:lstStyle/>
        <a:p>
          <a:endParaRPr lang="zh-CN" altLang="en-US"/>
        </a:p>
      </dgm:t>
    </dgm:pt>
    <dgm:pt modelId="{87320531-C5C6-41AF-A00D-6AAAAEFD06AB}">
      <dgm:prSet phldrT="[文本]">
        <dgm:style>
          <a:lnRef idx="3">
            <a:schemeClr val="lt1"/>
          </a:lnRef>
          <a:fillRef idx="1">
            <a:schemeClr val="accent3"/>
          </a:fillRef>
          <a:effectRef idx="1">
            <a:schemeClr val="accent3"/>
          </a:effectRef>
          <a:fontRef idx="minor">
            <a:schemeClr val="lt1"/>
          </a:fontRef>
        </dgm:style>
      </dgm:prSet>
      <dgm:spPr>
        <a:solidFill>
          <a:srgbClr val="00B050"/>
        </a:solidFill>
      </dgm:spPr>
      <dgm:t>
        <a:bodyPr/>
        <a:lstStyle/>
        <a:p>
          <a:r>
            <a:rPr lang="zh-CN" altLang="en-US" b="1" dirty="0" smtClean="0">
              <a:latin typeface="方正姚体" pitchFamily="2" charset="-122"/>
              <a:ea typeface="方正姚体" pitchFamily="2" charset="-122"/>
            </a:rPr>
            <a:t>整体感知</a:t>
          </a:r>
          <a:endParaRPr lang="zh-CN" altLang="en-US" b="1" dirty="0">
            <a:latin typeface="方正姚体" pitchFamily="2" charset="-122"/>
            <a:ea typeface="方正姚体" pitchFamily="2" charset="-122"/>
          </a:endParaRPr>
        </a:p>
      </dgm:t>
    </dgm:pt>
    <dgm:pt modelId="{EECA78EA-906D-4990-BB49-31CBE5F6C277}" type="parTrans" cxnId="{EC46BFBE-A220-4C10-9073-958230606C31}">
      <dgm:prSet/>
      <dgm:spPr/>
      <dgm:t>
        <a:bodyPr/>
        <a:lstStyle/>
        <a:p>
          <a:endParaRPr lang="zh-CN" altLang="en-US"/>
        </a:p>
      </dgm:t>
    </dgm:pt>
    <dgm:pt modelId="{BF66EAA8-8311-46FB-980A-6B26E41C7211}" type="sibTrans" cxnId="{EC46BFBE-A220-4C10-9073-958230606C31}">
      <dgm:prSet/>
      <dgm:spPr/>
      <dgm:t>
        <a:bodyPr/>
        <a:lstStyle/>
        <a:p>
          <a:endParaRPr lang="zh-CN" altLang="en-US"/>
        </a:p>
      </dgm:t>
    </dgm:pt>
    <dgm:pt modelId="{2F70D461-09E2-4A3E-BCE1-0F7A20916C71}">
      <dgm:prSet phldrT="[文本]">
        <dgm:style>
          <a:lnRef idx="3">
            <a:schemeClr val="lt1"/>
          </a:lnRef>
          <a:fillRef idx="1">
            <a:schemeClr val="accent1"/>
          </a:fillRef>
          <a:effectRef idx="1">
            <a:schemeClr val="accent1"/>
          </a:effectRef>
          <a:fontRef idx="minor">
            <a:schemeClr val="lt1"/>
          </a:fontRef>
        </dgm:style>
      </dgm:prSet>
      <dgm:spPr/>
      <dgm:t>
        <a:bodyPr/>
        <a:lstStyle/>
        <a:p>
          <a:r>
            <a:rPr lang="zh-CN" altLang="en-US" b="1" dirty="0" smtClean="0">
              <a:solidFill>
                <a:schemeClr val="bg1"/>
              </a:solidFill>
            </a:rPr>
            <a:t>看图由教师简要叙述母子三人第一次吃面的情节。</a:t>
          </a:r>
          <a:endParaRPr lang="zh-CN" altLang="en-US" b="1" dirty="0">
            <a:solidFill>
              <a:schemeClr val="bg1"/>
            </a:solidFill>
          </a:endParaRPr>
        </a:p>
      </dgm:t>
    </dgm:pt>
    <dgm:pt modelId="{CDA2568E-A1C0-4EC2-BE83-FAAA2FD354AC}" type="parTrans" cxnId="{D82F08F3-63B0-457C-9646-0B72B9F5F94A}">
      <dgm:prSet/>
      <dgm:spPr/>
      <dgm:t>
        <a:bodyPr/>
        <a:lstStyle/>
        <a:p>
          <a:endParaRPr lang="zh-CN" altLang="en-US"/>
        </a:p>
      </dgm:t>
    </dgm:pt>
    <dgm:pt modelId="{118FCEB7-5EAC-440A-BFEA-A4728305548D}" type="sibTrans" cxnId="{D82F08F3-63B0-457C-9646-0B72B9F5F94A}">
      <dgm:prSet/>
      <dgm:spPr/>
      <dgm:t>
        <a:bodyPr/>
        <a:lstStyle/>
        <a:p>
          <a:endParaRPr lang="zh-CN" altLang="en-US"/>
        </a:p>
      </dgm:t>
    </dgm:pt>
    <dgm:pt modelId="{4FCBF9FA-C1A6-46AA-B3CE-5EC8AF058C7E}" type="pres">
      <dgm:prSet presAssocID="{87D35EBC-EC3F-4F27-894E-9EA6E14934C1}" presName="list" presStyleCnt="0">
        <dgm:presLayoutVars>
          <dgm:dir/>
          <dgm:animLvl val="lvl"/>
        </dgm:presLayoutVars>
      </dgm:prSet>
      <dgm:spPr/>
      <dgm:t>
        <a:bodyPr/>
        <a:lstStyle/>
        <a:p>
          <a:endParaRPr lang="zh-CN" altLang="en-US"/>
        </a:p>
      </dgm:t>
    </dgm:pt>
    <dgm:pt modelId="{7EA1DAD8-8F33-4E30-B7A1-1F535B1427CD}" type="pres">
      <dgm:prSet presAssocID="{87320531-C5C6-41AF-A00D-6AAAAEFD06AB}" presName="posSpace" presStyleCnt="0"/>
      <dgm:spPr/>
    </dgm:pt>
    <dgm:pt modelId="{3FB45688-01EB-406C-8683-0557E878F57C}" type="pres">
      <dgm:prSet presAssocID="{87320531-C5C6-41AF-A00D-6AAAAEFD06AB}" presName="vertFlow" presStyleCnt="0"/>
      <dgm:spPr/>
    </dgm:pt>
    <dgm:pt modelId="{151B9544-F23A-46E2-A5E0-29856A2A4897}" type="pres">
      <dgm:prSet presAssocID="{87320531-C5C6-41AF-A00D-6AAAAEFD06AB}" presName="topSpace" presStyleCnt="0"/>
      <dgm:spPr/>
    </dgm:pt>
    <dgm:pt modelId="{20D3F34B-8D4E-4541-9DB6-A623A11ED57C}" type="pres">
      <dgm:prSet presAssocID="{87320531-C5C6-41AF-A00D-6AAAAEFD06AB}" presName="firstComp" presStyleCnt="0"/>
      <dgm:spPr/>
    </dgm:pt>
    <dgm:pt modelId="{2B40641F-A2BE-42F6-BCF3-407E076E9766}" type="pres">
      <dgm:prSet presAssocID="{87320531-C5C6-41AF-A00D-6AAAAEFD06AB}" presName="firstChild" presStyleLbl="bgAccFollowNode1" presStyleIdx="0" presStyleCnt="1" custScaleX="118046" custScaleY="215024" custLinFactNeighborX="-3790" custLinFactNeighborY="-8396"/>
      <dgm:spPr/>
      <dgm:t>
        <a:bodyPr/>
        <a:lstStyle/>
        <a:p>
          <a:endParaRPr lang="zh-CN" altLang="en-US"/>
        </a:p>
      </dgm:t>
    </dgm:pt>
    <dgm:pt modelId="{71D16C21-660C-4835-9D4D-55492769D7D8}" type="pres">
      <dgm:prSet presAssocID="{87320531-C5C6-41AF-A00D-6AAAAEFD06AB}" presName="firstChildTx" presStyleLbl="bgAccFollowNode1" presStyleIdx="0" presStyleCnt="1">
        <dgm:presLayoutVars>
          <dgm:bulletEnabled val="1"/>
        </dgm:presLayoutVars>
      </dgm:prSet>
      <dgm:spPr/>
      <dgm:t>
        <a:bodyPr/>
        <a:lstStyle/>
        <a:p>
          <a:endParaRPr lang="zh-CN" altLang="en-US"/>
        </a:p>
      </dgm:t>
    </dgm:pt>
    <dgm:pt modelId="{9C6329AF-388F-446F-BDF1-7C78BB99532C}" type="pres">
      <dgm:prSet presAssocID="{87320531-C5C6-41AF-A00D-6AAAAEFD06AB}" presName="negSpace" presStyleCnt="0"/>
      <dgm:spPr/>
    </dgm:pt>
    <dgm:pt modelId="{27A50388-DD82-4BB5-B203-C2A94E7449C6}" type="pres">
      <dgm:prSet presAssocID="{87320531-C5C6-41AF-A00D-6AAAAEFD06AB}" presName="circle" presStyleLbl="node1" presStyleIdx="0" presStyleCnt="1" custScaleX="84794" custScaleY="80735" custLinFactNeighborX="-17178" custLinFactNeighborY="-7508"/>
      <dgm:spPr/>
      <dgm:t>
        <a:bodyPr/>
        <a:lstStyle/>
        <a:p>
          <a:endParaRPr lang="zh-CN" altLang="en-US"/>
        </a:p>
      </dgm:t>
    </dgm:pt>
  </dgm:ptLst>
  <dgm:cxnLst>
    <dgm:cxn modelId="{D82F08F3-63B0-457C-9646-0B72B9F5F94A}" srcId="{87320531-C5C6-41AF-A00D-6AAAAEFD06AB}" destId="{2F70D461-09E2-4A3E-BCE1-0F7A20916C71}" srcOrd="0" destOrd="0" parTransId="{CDA2568E-A1C0-4EC2-BE83-FAAA2FD354AC}" sibTransId="{118FCEB7-5EAC-440A-BFEA-A4728305548D}"/>
    <dgm:cxn modelId="{7F1CF249-8198-4A22-9A03-7905FC70D8CC}" type="presOf" srcId="{2F70D461-09E2-4A3E-BCE1-0F7A20916C71}" destId="{2B40641F-A2BE-42F6-BCF3-407E076E9766}" srcOrd="0" destOrd="0" presId="urn:microsoft.com/office/officeart/2005/8/layout/hList9"/>
    <dgm:cxn modelId="{67F14E97-B562-469B-A7B9-67E24704D868}" type="presOf" srcId="{87320531-C5C6-41AF-A00D-6AAAAEFD06AB}" destId="{27A50388-DD82-4BB5-B203-C2A94E7449C6}" srcOrd="0" destOrd="0" presId="urn:microsoft.com/office/officeart/2005/8/layout/hList9"/>
    <dgm:cxn modelId="{EC46BFBE-A220-4C10-9073-958230606C31}" srcId="{87D35EBC-EC3F-4F27-894E-9EA6E14934C1}" destId="{87320531-C5C6-41AF-A00D-6AAAAEFD06AB}" srcOrd="0" destOrd="0" parTransId="{EECA78EA-906D-4990-BB49-31CBE5F6C277}" sibTransId="{BF66EAA8-8311-46FB-980A-6B26E41C7211}"/>
    <dgm:cxn modelId="{E21E0DB6-EC14-40A1-AE94-26BFE1BABD3B}" type="presOf" srcId="{87D35EBC-EC3F-4F27-894E-9EA6E14934C1}" destId="{4FCBF9FA-C1A6-46AA-B3CE-5EC8AF058C7E}" srcOrd="0" destOrd="0" presId="urn:microsoft.com/office/officeart/2005/8/layout/hList9"/>
    <dgm:cxn modelId="{893E1858-7E73-442E-A947-814E791FFD16}" type="presOf" srcId="{2F70D461-09E2-4A3E-BCE1-0F7A20916C71}" destId="{71D16C21-660C-4835-9D4D-55492769D7D8}" srcOrd="1" destOrd="0" presId="urn:microsoft.com/office/officeart/2005/8/layout/hList9"/>
    <dgm:cxn modelId="{88269D2C-A269-4ED1-BE05-2AA443543A1C}" type="presParOf" srcId="{4FCBF9FA-C1A6-46AA-B3CE-5EC8AF058C7E}" destId="{7EA1DAD8-8F33-4E30-B7A1-1F535B1427CD}" srcOrd="0" destOrd="0" presId="urn:microsoft.com/office/officeart/2005/8/layout/hList9"/>
    <dgm:cxn modelId="{8655C96A-4773-40A0-BF64-65BADD1B9D68}" type="presParOf" srcId="{4FCBF9FA-C1A6-46AA-B3CE-5EC8AF058C7E}" destId="{3FB45688-01EB-406C-8683-0557E878F57C}" srcOrd="1" destOrd="0" presId="urn:microsoft.com/office/officeart/2005/8/layout/hList9"/>
    <dgm:cxn modelId="{9B6895F5-15EB-4149-92BE-9CA1155287C7}" type="presParOf" srcId="{3FB45688-01EB-406C-8683-0557E878F57C}" destId="{151B9544-F23A-46E2-A5E0-29856A2A4897}" srcOrd="0" destOrd="0" presId="urn:microsoft.com/office/officeart/2005/8/layout/hList9"/>
    <dgm:cxn modelId="{2E0BAB1B-47A6-4D70-A884-C2C6A7C764F7}" type="presParOf" srcId="{3FB45688-01EB-406C-8683-0557E878F57C}" destId="{20D3F34B-8D4E-4541-9DB6-A623A11ED57C}" srcOrd="1" destOrd="0" presId="urn:microsoft.com/office/officeart/2005/8/layout/hList9"/>
    <dgm:cxn modelId="{62B2DE11-327B-44CA-85A8-9F2B545FA16C}" type="presParOf" srcId="{20D3F34B-8D4E-4541-9DB6-A623A11ED57C}" destId="{2B40641F-A2BE-42F6-BCF3-407E076E9766}" srcOrd="0" destOrd="0" presId="urn:microsoft.com/office/officeart/2005/8/layout/hList9"/>
    <dgm:cxn modelId="{24D0B4B4-6FFD-4FD2-BDE1-42E53A8FB0A6}" type="presParOf" srcId="{20D3F34B-8D4E-4541-9DB6-A623A11ED57C}" destId="{71D16C21-660C-4835-9D4D-55492769D7D8}" srcOrd="1" destOrd="0" presId="urn:microsoft.com/office/officeart/2005/8/layout/hList9"/>
    <dgm:cxn modelId="{78F36598-1FBC-42FE-86F9-5DF45DAF131F}" type="presParOf" srcId="{4FCBF9FA-C1A6-46AA-B3CE-5EC8AF058C7E}" destId="{9C6329AF-388F-446F-BDF1-7C78BB99532C}" srcOrd="2" destOrd="0" presId="urn:microsoft.com/office/officeart/2005/8/layout/hList9"/>
    <dgm:cxn modelId="{0D739386-F79F-4D97-9136-514A48044CDC}" type="presParOf" srcId="{4FCBF9FA-C1A6-46AA-B3CE-5EC8AF058C7E}" destId="{27A50388-DD82-4BB5-B203-C2A94E7449C6}" srcOrd="3" destOrd="0" presId="urn:microsoft.com/office/officeart/2005/8/layout/hList9"/>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21.xml><?xml version="1.0" encoding="utf-8"?>
<dgm:dataModel xmlns:dgm="http://schemas.openxmlformats.org/drawingml/2006/diagram" xmlns:a="http://schemas.openxmlformats.org/drawingml/2006/main">
  <dgm:ptLst>
    <dgm:pt modelId="{4DC12665-1F80-49C5-A8A0-4A48A52E3B7F}" type="doc">
      <dgm:prSet loTypeId="urn:microsoft.com/office/officeart/2005/8/layout/chevron1" loCatId="process" qsTypeId="urn:microsoft.com/office/officeart/2005/8/quickstyle/simple2" qsCatId="simple" csTypeId="urn:microsoft.com/office/officeart/2005/8/colors/accent5_4" csCatId="accent5" phldr="1"/>
      <dgm:spPr/>
      <dgm:t>
        <a:bodyPr/>
        <a:lstStyle/>
        <a:p>
          <a:endParaRPr lang="zh-CN" altLang="en-US"/>
        </a:p>
      </dgm:t>
    </dgm:pt>
    <dgm:pt modelId="{481D3095-66F0-4FD6-9010-D89A7F0FD835}">
      <dgm:prSet phldrT="[文本]"/>
      <dgm:spPr/>
      <dgm:t>
        <a:bodyPr/>
        <a:lstStyle/>
        <a:p>
          <a:r>
            <a:rPr lang="zh-CN" altLang="en-US" b="1" i="0" baseline="0" dirty="0" smtClean="0"/>
            <a:t>说教材</a:t>
          </a:r>
          <a:endParaRPr lang="zh-CN" altLang="en-US" b="1" i="0" baseline="0" dirty="0"/>
        </a:p>
      </dgm:t>
    </dgm:pt>
    <dgm:pt modelId="{C927A731-9376-4BF3-A5BB-2C74557D5539}" type="parTrans" cxnId="{65D8CB98-4D0F-4FE4-8AA2-F672A6E2867D}">
      <dgm:prSet/>
      <dgm:spPr/>
      <dgm:t>
        <a:bodyPr/>
        <a:lstStyle/>
        <a:p>
          <a:endParaRPr lang="zh-CN" altLang="en-US"/>
        </a:p>
      </dgm:t>
    </dgm:pt>
    <dgm:pt modelId="{51149A95-8678-4CB5-A773-D33AE6393C1E}" type="sibTrans" cxnId="{65D8CB98-4D0F-4FE4-8AA2-F672A6E2867D}">
      <dgm:prSet/>
      <dgm:spPr/>
      <dgm:t>
        <a:bodyPr/>
        <a:lstStyle/>
        <a:p>
          <a:endParaRPr lang="zh-CN" altLang="en-US"/>
        </a:p>
      </dgm:t>
    </dgm:pt>
    <dgm:pt modelId="{065CEAFD-F941-495F-9550-7D1C6F8CC9B3}">
      <dgm:prSet phldrT="[文本]"/>
      <dgm:spPr/>
      <dgm:t>
        <a:bodyPr/>
        <a:lstStyle/>
        <a:p>
          <a:r>
            <a:rPr lang="zh-CN" altLang="en-US" b="1" i="0" baseline="0" dirty="0" smtClean="0"/>
            <a:t>说教学目标</a:t>
          </a:r>
          <a:endParaRPr lang="zh-CN" altLang="en-US" b="1" i="0" baseline="0" dirty="0"/>
        </a:p>
      </dgm:t>
    </dgm:pt>
    <dgm:pt modelId="{B43D963C-A8EE-4625-8D05-70A887556245}" type="parTrans" cxnId="{7CCE70E4-353B-4234-8FB3-2FFA1CD784C8}">
      <dgm:prSet/>
      <dgm:spPr/>
      <dgm:t>
        <a:bodyPr/>
        <a:lstStyle/>
        <a:p>
          <a:endParaRPr lang="zh-CN" altLang="en-US"/>
        </a:p>
      </dgm:t>
    </dgm:pt>
    <dgm:pt modelId="{7F83ADE1-3571-453D-B1A1-92416046355D}" type="sibTrans" cxnId="{7CCE70E4-353B-4234-8FB3-2FFA1CD784C8}">
      <dgm:prSet/>
      <dgm:spPr/>
      <dgm:t>
        <a:bodyPr/>
        <a:lstStyle/>
        <a:p>
          <a:endParaRPr lang="zh-CN" altLang="en-US"/>
        </a:p>
      </dgm:t>
    </dgm:pt>
    <dgm:pt modelId="{B6EF5838-4589-47B7-B2C8-40D4D94C0E7A}">
      <dgm:prSet phldrT="[文本]"/>
      <dgm:spPr/>
      <dgm:t>
        <a:bodyPr/>
        <a:lstStyle/>
        <a:p>
          <a:r>
            <a:rPr lang="zh-CN" altLang="en-US" b="1" i="0" baseline="0" dirty="0" smtClean="0"/>
            <a:t>说教学、学法</a:t>
          </a:r>
        </a:p>
      </dgm:t>
    </dgm:pt>
    <dgm:pt modelId="{5CBD256C-7805-48C0-A097-DD7E32753F33}" type="parTrans" cxnId="{B82AD704-F597-4F07-8AB9-473A3A1B6FC1}">
      <dgm:prSet/>
      <dgm:spPr/>
      <dgm:t>
        <a:bodyPr/>
        <a:lstStyle/>
        <a:p>
          <a:endParaRPr lang="zh-CN" altLang="en-US"/>
        </a:p>
      </dgm:t>
    </dgm:pt>
    <dgm:pt modelId="{C9A55A73-D64C-4A82-B1CB-B17464B051AA}" type="sibTrans" cxnId="{B82AD704-F597-4F07-8AB9-473A3A1B6FC1}">
      <dgm:prSet/>
      <dgm:spPr/>
      <dgm:t>
        <a:bodyPr/>
        <a:lstStyle/>
        <a:p>
          <a:endParaRPr lang="zh-CN" altLang="en-US"/>
        </a:p>
      </dgm:t>
    </dgm:pt>
    <dgm:pt modelId="{E62DDC4A-6C32-4364-B759-7F9154650C54}">
      <dgm:prSet phldrT="[文本]">
        <dgm:style>
          <a:lnRef idx="3">
            <a:schemeClr val="lt1"/>
          </a:lnRef>
          <a:fillRef idx="1">
            <a:schemeClr val="accent6"/>
          </a:fillRef>
          <a:effectRef idx="1">
            <a:schemeClr val="accent6"/>
          </a:effectRef>
          <a:fontRef idx="minor">
            <a:schemeClr val="lt1"/>
          </a:fontRef>
        </dgm:style>
      </dgm:prSet>
      <dgm:spPr/>
      <dgm:t>
        <a:bodyPr/>
        <a:lstStyle/>
        <a:p>
          <a:r>
            <a:rPr lang="zh-CN" altLang="en-US" b="1" i="0" baseline="0" dirty="0" smtClean="0"/>
            <a:t>说教学过程</a:t>
          </a:r>
        </a:p>
      </dgm:t>
    </dgm:pt>
    <dgm:pt modelId="{63F31CAB-EA63-45DB-81FB-E8241CF01BAA}" type="parTrans" cxnId="{ECD98180-D106-4643-9BD5-CDF1840AB3B7}">
      <dgm:prSet/>
      <dgm:spPr/>
      <dgm:t>
        <a:bodyPr/>
        <a:lstStyle/>
        <a:p>
          <a:endParaRPr lang="zh-CN" altLang="en-US"/>
        </a:p>
      </dgm:t>
    </dgm:pt>
    <dgm:pt modelId="{525B5A73-67AC-40D7-A71C-F94C6BDCA03C}" type="sibTrans" cxnId="{ECD98180-D106-4643-9BD5-CDF1840AB3B7}">
      <dgm:prSet/>
      <dgm:spPr/>
      <dgm:t>
        <a:bodyPr/>
        <a:lstStyle/>
        <a:p>
          <a:endParaRPr lang="zh-CN" altLang="en-US"/>
        </a:p>
      </dgm:t>
    </dgm:pt>
    <dgm:pt modelId="{A829F8B0-AF8F-43D1-B239-A1745FD5425C}">
      <dgm:prSet phldrT="[文本]"/>
      <dgm:spPr/>
      <dgm:t>
        <a:bodyPr/>
        <a:lstStyle/>
        <a:p>
          <a:r>
            <a:rPr lang="zh-CN" altLang="en-US" b="1" i="0" baseline="0" dirty="0" smtClean="0"/>
            <a:t>说教学反思</a:t>
          </a:r>
        </a:p>
      </dgm:t>
    </dgm:pt>
    <dgm:pt modelId="{110AD974-4388-4B17-88AC-27C665D0F52F}" type="parTrans" cxnId="{F7488A7B-6FF4-4606-A10E-7A364FA44A1D}">
      <dgm:prSet/>
      <dgm:spPr/>
      <dgm:t>
        <a:bodyPr/>
        <a:lstStyle/>
        <a:p>
          <a:endParaRPr lang="zh-CN" altLang="en-US"/>
        </a:p>
      </dgm:t>
    </dgm:pt>
    <dgm:pt modelId="{097B389F-A1D8-4184-8E96-E0EA45D21687}" type="sibTrans" cxnId="{F7488A7B-6FF4-4606-A10E-7A364FA44A1D}">
      <dgm:prSet/>
      <dgm:spPr/>
      <dgm:t>
        <a:bodyPr/>
        <a:lstStyle/>
        <a:p>
          <a:endParaRPr lang="zh-CN" altLang="en-US"/>
        </a:p>
      </dgm:t>
    </dgm:pt>
    <dgm:pt modelId="{011D8F31-6167-4A1E-9120-3A08B0A53D40}" type="pres">
      <dgm:prSet presAssocID="{4DC12665-1F80-49C5-A8A0-4A48A52E3B7F}" presName="Name0" presStyleCnt="0">
        <dgm:presLayoutVars>
          <dgm:dir/>
          <dgm:animLvl val="lvl"/>
          <dgm:resizeHandles val="exact"/>
        </dgm:presLayoutVars>
      </dgm:prSet>
      <dgm:spPr/>
      <dgm:t>
        <a:bodyPr/>
        <a:lstStyle/>
        <a:p>
          <a:endParaRPr lang="zh-CN" altLang="en-US"/>
        </a:p>
      </dgm:t>
    </dgm:pt>
    <dgm:pt modelId="{162F1068-51AB-4E74-A87A-27D5DE44C418}" type="pres">
      <dgm:prSet presAssocID="{481D3095-66F0-4FD6-9010-D89A7F0FD835}" presName="parTxOnly" presStyleLbl="node1" presStyleIdx="0" presStyleCnt="5" custLinFactNeighborX="-1124">
        <dgm:presLayoutVars>
          <dgm:chMax val="0"/>
          <dgm:chPref val="0"/>
          <dgm:bulletEnabled val="1"/>
        </dgm:presLayoutVars>
      </dgm:prSet>
      <dgm:spPr/>
      <dgm:t>
        <a:bodyPr/>
        <a:lstStyle/>
        <a:p>
          <a:endParaRPr lang="zh-CN" altLang="en-US"/>
        </a:p>
      </dgm:t>
    </dgm:pt>
    <dgm:pt modelId="{BDBAFFE7-8314-44D6-96AA-2B3DC561460F}" type="pres">
      <dgm:prSet presAssocID="{51149A95-8678-4CB5-A773-D33AE6393C1E}" presName="parTxOnlySpace" presStyleCnt="0"/>
      <dgm:spPr/>
    </dgm:pt>
    <dgm:pt modelId="{82414F11-3E72-44AB-9DA6-8417DCB8DD51}" type="pres">
      <dgm:prSet presAssocID="{065CEAFD-F941-495F-9550-7D1C6F8CC9B3}" presName="parTxOnly" presStyleLbl="node1" presStyleIdx="1" presStyleCnt="5" custLinFactNeighborX="9214" custLinFactNeighborY="10980">
        <dgm:presLayoutVars>
          <dgm:chMax val="0"/>
          <dgm:chPref val="0"/>
          <dgm:bulletEnabled val="1"/>
        </dgm:presLayoutVars>
      </dgm:prSet>
      <dgm:spPr/>
      <dgm:t>
        <a:bodyPr/>
        <a:lstStyle/>
        <a:p>
          <a:endParaRPr lang="zh-CN" altLang="en-US"/>
        </a:p>
      </dgm:t>
    </dgm:pt>
    <dgm:pt modelId="{9AAEE03E-64E3-4FD0-9C95-4196106A2CDE}" type="pres">
      <dgm:prSet presAssocID="{7F83ADE1-3571-453D-B1A1-92416046355D}" presName="parTxOnlySpace" presStyleCnt="0"/>
      <dgm:spPr/>
    </dgm:pt>
    <dgm:pt modelId="{471ADDB6-A902-49A6-9219-D32C07622FEE}" type="pres">
      <dgm:prSet presAssocID="{B6EF5838-4589-47B7-B2C8-40D4D94C0E7A}" presName="parTxOnly" presStyleLbl="node1" presStyleIdx="2" presStyleCnt="5">
        <dgm:presLayoutVars>
          <dgm:chMax val="0"/>
          <dgm:chPref val="0"/>
          <dgm:bulletEnabled val="1"/>
        </dgm:presLayoutVars>
      </dgm:prSet>
      <dgm:spPr/>
      <dgm:t>
        <a:bodyPr/>
        <a:lstStyle/>
        <a:p>
          <a:endParaRPr lang="zh-CN" altLang="en-US"/>
        </a:p>
      </dgm:t>
    </dgm:pt>
    <dgm:pt modelId="{14C470AF-2D89-4B15-AAE7-541947284495}" type="pres">
      <dgm:prSet presAssocID="{C9A55A73-D64C-4A82-B1CB-B17464B051AA}" presName="parTxOnlySpace" presStyleCnt="0"/>
      <dgm:spPr/>
    </dgm:pt>
    <dgm:pt modelId="{ABFC42CB-720B-4250-925C-478B12EA695F}" type="pres">
      <dgm:prSet presAssocID="{E62DDC4A-6C32-4364-B759-7F9154650C54}" presName="parTxOnly" presStyleLbl="node1" presStyleIdx="3" presStyleCnt="5">
        <dgm:presLayoutVars>
          <dgm:chMax val="0"/>
          <dgm:chPref val="0"/>
          <dgm:bulletEnabled val="1"/>
        </dgm:presLayoutVars>
      </dgm:prSet>
      <dgm:spPr/>
      <dgm:t>
        <a:bodyPr/>
        <a:lstStyle/>
        <a:p>
          <a:endParaRPr lang="zh-CN" altLang="en-US"/>
        </a:p>
      </dgm:t>
    </dgm:pt>
    <dgm:pt modelId="{CB2B8C57-FD2E-45CD-AEE0-EB439F065FE3}" type="pres">
      <dgm:prSet presAssocID="{525B5A73-67AC-40D7-A71C-F94C6BDCA03C}" presName="parTxOnlySpace" presStyleCnt="0"/>
      <dgm:spPr/>
    </dgm:pt>
    <dgm:pt modelId="{8652E332-57CC-433A-9E5E-A88FBE008E5E}" type="pres">
      <dgm:prSet presAssocID="{A829F8B0-AF8F-43D1-B239-A1745FD5425C}" presName="parTxOnly" presStyleLbl="node1" presStyleIdx="4" presStyleCnt="5">
        <dgm:presLayoutVars>
          <dgm:chMax val="0"/>
          <dgm:chPref val="0"/>
          <dgm:bulletEnabled val="1"/>
        </dgm:presLayoutVars>
      </dgm:prSet>
      <dgm:spPr/>
      <dgm:t>
        <a:bodyPr/>
        <a:lstStyle/>
        <a:p>
          <a:endParaRPr lang="zh-CN" altLang="en-US"/>
        </a:p>
      </dgm:t>
    </dgm:pt>
  </dgm:ptLst>
  <dgm:cxnLst>
    <dgm:cxn modelId="{7521C44F-AD18-436A-B2CC-3392D5CF25F3}" type="presOf" srcId="{E62DDC4A-6C32-4364-B759-7F9154650C54}" destId="{ABFC42CB-720B-4250-925C-478B12EA695F}" srcOrd="0" destOrd="0" presId="urn:microsoft.com/office/officeart/2005/8/layout/chevron1"/>
    <dgm:cxn modelId="{F7488A7B-6FF4-4606-A10E-7A364FA44A1D}" srcId="{4DC12665-1F80-49C5-A8A0-4A48A52E3B7F}" destId="{A829F8B0-AF8F-43D1-B239-A1745FD5425C}" srcOrd="4" destOrd="0" parTransId="{110AD974-4388-4B17-88AC-27C665D0F52F}" sibTransId="{097B389F-A1D8-4184-8E96-E0EA45D21687}"/>
    <dgm:cxn modelId="{7CCE70E4-353B-4234-8FB3-2FFA1CD784C8}" srcId="{4DC12665-1F80-49C5-A8A0-4A48A52E3B7F}" destId="{065CEAFD-F941-495F-9550-7D1C6F8CC9B3}" srcOrd="1" destOrd="0" parTransId="{B43D963C-A8EE-4625-8D05-70A887556245}" sibTransId="{7F83ADE1-3571-453D-B1A1-92416046355D}"/>
    <dgm:cxn modelId="{ECD98180-D106-4643-9BD5-CDF1840AB3B7}" srcId="{4DC12665-1F80-49C5-A8A0-4A48A52E3B7F}" destId="{E62DDC4A-6C32-4364-B759-7F9154650C54}" srcOrd="3" destOrd="0" parTransId="{63F31CAB-EA63-45DB-81FB-E8241CF01BAA}" sibTransId="{525B5A73-67AC-40D7-A71C-F94C6BDCA03C}"/>
    <dgm:cxn modelId="{1304FE38-4D40-40D2-8A3A-03658139072A}" type="presOf" srcId="{481D3095-66F0-4FD6-9010-D89A7F0FD835}" destId="{162F1068-51AB-4E74-A87A-27D5DE44C418}" srcOrd="0" destOrd="0" presId="urn:microsoft.com/office/officeart/2005/8/layout/chevron1"/>
    <dgm:cxn modelId="{65D8CB98-4D0F-4FE4-8AA2-F672A6E2867D}" srcId="{4DC12665-1F80-49C5-A8A0-4A48A52E3B7F}" destId="{481D3095-66F0-4FD6-9010-D89A7F0FD835}" srcOrd="0" destOrd="0" parTransId="{C927A731-9376-4BF3-A5BB-2C74557D5539}" sibTransId="{51149A95-8678-4CB5-A773-D33AE6393C1E}"/>
    <dgm:cxn modelId="{234FD948-F477-4922-8A4F-875638C4E584}" type="presOf" srcId="{A829F8B0-AF8F-43D1-B239-A1745FD5425C}" destId="{8652E332-57CC-433A-9E5E-A88FBE008E5E}" srcOrd="0" destOrd="0" presId="urn:microsoft.com/office/officeart/2005/8/layout/chevron1"/>
    <dgm:cxn modelId="{7770D961-BE1F-4F2F-8865-A1FFFE12EDD0}" type="presOf" srcId="{4DC12665-1F80-49C5-A8A0-4A48A52E3B7F}" destId="{011D8F31-6167-4A1E-9120-3A08B0A53D40}" srcOrd="0" destOrd="0" presId="urn:microsoft.com/office/officeart/2005/8/layout/chevron1"/>
    <dgm:cxn modelId="{B82AD704-F597-4F07-8AB9-473A3A1B6FC1}" srcId="{4DC12665-1F80-49C5-A8A0-4A48A52E3B7F}" destId="{B6EF5838-4589-47B7-B2C8-40D4D94C0E7A}" srcOrd="2" destOrd="0" parTransId="{5CBD256C-7805-48C0-A097-DD7E32753F33}" sibTransId="{C9A55A73-D64C-4A82-B1CB-B17464B051AA}"/>
    <dgm:cxn modelId="{1668A24E-9D18-4027-A7E2-D6E8DBD51B9B}" type="presOf" srcId="{B6EF5838-4589-47B7-B2C8-40D4D94C0E7A}" destId="{471ADDB6-A902-49A6-9219-D32C07622FEE}" srcOrd="0" destOrd="0" presId="urn:microsoft.com/office/officeart/2005/8/layout/chevron1"/>
    <dgm:cxn modelId="{87DAB22D-D29D-40D8-90D8-FA37400E0D8B}" type="presOf" srcId="{065CEAFD-F941-495F-9550-7D1C6F8CC9B3}" destId="{82414F11-3E72-44AB-9DA6-8417DCB8DD51}" srcOrd="0" destOrd="0" presId="urn:microsoft.com/office/officeart/2005/8/layout/chevron1"/>
    <dgm:cxn modelId="{0E734AFA-E8D2-41CB-ACF8-E8BCB63A789C}" type="presParOf" srcId="{011D8F31-6167-4A1E-9120-3A08B0A53D40}" destId="{162F1068-51AB-4E74-A87A-27D5DE44C418}" srcOrd="0" destOrd="0" presId="urn:microsoft.com/office/officeart/2005/8/layout/chevron1"/>
    <dgm:cxn modelId="{61C8D132-D6A7-4B65-8948-8785613C8118}" type="presParOf" srcId="{011D8F31-6167-4A1E-9120-3A08B0A53D40}" destId="{BDBAFFE7-8314-44D6-96AA-2B3DC561460F}" srcOrd="1" destOrd="0" presId="urn:microsoft.com/office/officeart/2005/8/layout/chevron1"/>
    <dgm:cxn modelId="{238EE4B2-AD78-4BC6-952A-06D2700CF4B6}" type="presParOf" srcId="{011D8F31-6167-4A1E-9120-3A08B0A53D40}" destId="{82414F11-3E72-44AB-9DA6-8417DCB8DD51}" srcOrd="2" destOrd="0" presId="urn:microsoft.com/office/officeart/2005/8/layout/chevron1"/>
    <dgm:cxn modelId="{633E9D9F-4B1E-44BD-ADF6-AD6E555E571F}" type="presParOf" srcId="{011D8F31-6167-4A1E-9120-3A08B0A53D40}" destId="{9AAEE03E-64E3-4FD0-9C95-4196106A2CDE}" srcOrd="3" destOrd="0" presId="urn:microsoft.com/office/officeart/2005/8/layout/chevron1"/>
    <dgm:cxn modelId="{6D40AF31-EC8D-4BEB-96A7-8796C98E3EA0}" type="presParOf" srcId="{011D8F31-6167-4A1E-9120-3A08B0A53D40}" destId="{471ADDB6-A902-49A6-9219-D32C07622FEE}" srcOrd="4" destOrd="0" presId="urn:microsoft.com/office/officeart/2005/8/layout/chevron1"/>
    <dgm:cxn modelId="{126E2F40-F372-4FE4-BED6-2AE30B5DC30B}" type="presParOf" srcId="{011D8F31-6167-4A1E-9120-3A08B0A53D40}" destId="{14C470AF-2D89-4B15-AAE7-541947284495}" srcOrd="5" destOrd="0" presId="urn:microsoft.com/office/officeart/2005/8/layout/chevron1"/>
    <dgm:cxn modelId="{FDB5396A-CF3D-4B19-A346-46628DC65E2D}" type="presParOf" srcId="{011D8F31-6167-4A1E-9120-3A08B0A53D40}" destId="{ABFC42CB-720B-4250-925C-478B12EA695F}" srcOrd="6" destOrd="0" presId="urn:microsoft.com/office/officeart/2005/8/layout/chevron1"/>
    <dgm:cxn modelId="{26A04B04-5918-422A-81D5-B575849CF20D}" type="presParOf" srcId="{011D8F31-6167-4A1E-9120-3A08B0A53D40}" destId="{CB2B8C57-FD2E-45CD-AEE0-EB439F065FE3}" srcOrd="7" destOrd="0" presId="urn:microsoft.com/office/officeart/2005/8/layout/chevron1"/>
    <dgm:cxn modelId="{71F32A2D-1F62-4638-A1FD-9300EDFF90A7}" type="presParOf" srcId="{011D8F31-6167-4A1E-9120-3A08B0A53D40}" destId="{8652E332-57CC-433A-9E5E-A88FBE008E5E}" srcOrd="8" destOrd="0" presId="urn:microsoft.com/office/officeart/2005/8/layout/chevron1"/>
  </dgm:cxnLst>
  <dgm:bg>
    <a:solidFill>
      <a:schemeClr val="accent2">
        <a:lumMod val="75000"/>
      </a:schemeClr>
    </a:solidFill>
    <a:effectLst>
      <a:outerShdw blurRad="50800" dist="38100" dir="5400000" algn="t" rotWithShape="0">
        <a:prstClr val="black">
          <a:alpha val="40000"/>
        </a:prstClr>
      </a:outerShdw>
    </a:effectLst>
  </dgm:bg>
  <dgm:whole>
    <a:ln>
      <a:solidFill>
        <a:schemeClr val="tx2">
          <a:lumMod val="40000"/>
          <a:lumOff val="60000"/>
        </a:schemeClr>
      </a:solidFill>
    </a:ln>
  </dgm:whole>
  <dgm:extLst>
    <a:ext uri="http://schemas.microsoft.com/office/drawing/2008/diagram">
      <dsp:dataModelExt xmlns:dsp="http://schemas.microsoft.com/office/drawing/2008/diagram" relId="rId16" minVer="http://schemas.openxmlformats.org/drawingml/2006/diagram"/>
    </a:ext>
  </dgm:extLst>
</dgm:dataModel>
</file>

<file path=ppt/diagrams/data22.xml><?xml version="1.0" encoding="utf-8"?>
<dgm:dataModel xmlns:dgm="http://schemas.openxmlformats.org/drawingml/2006/diagram" xmlns:a="http://schemas.openxmlformats.org/drawingml/2006/main">
  <dgm:ptLst>
    <dgm:pt modelId="{87D35EBC-EC3F-4F27-894E-9EA6E14934C1}" type="doc">
      <dgm:prSet loTypeId="urn:microsoft.com/office/officeart/2005/8/layout/hList9" loCatId="list" qsTypeId="urn:microsoft.com/office/officeart/2005/8/quickstyle/simple1" qsCatId="simple" csTypeId="urn:microsoft.com/office/officeart/2005/8/colors/accent1_2" csCatId="accent1" phldr="1"/>
      <dgm:spPr/>
      <dgm:t>
        <a:bodyPr/>
        <a:lstStyle/>
        <a:p>
          <a:endParaRPr lang="zh-CN" altLang="en-US"/>
        </a:p>
      </dgm:t>
    </dgm:pt>
    <dgm:pt modelId="{87320531-C5C6-41AF-A00D-6AAAAEFD06AB}">
      <dgm:prSet phldrT="[文本]" custT="1">
        <dgm:style>
          <a:lnRef idx="3">
            <a:schemeClr val="lt1"/>
          </a:lnRef>
          <a:fillRef idx="1">
            <a:schemeClr val="accent3"/>
          </a:fillRef>
          <a:effectRef idx="1">
            <a:schemeClr val="accent3"/>
          </a:effectRef>
          <a:fontRef idx="minor">
            <a:schemeClr val="lt1"/>
          </a:fontRef>
        </dgm:style>
      </dgm:prSet>
      <dgm:spPr>
        <a:solidFill>
          <a:srgbClr val="00B050"/>
        </a:solidFill>
      </dgm:spPr>
      <dgm:t>
        <a:bodyPr/>
        <a:lstStyle/>
        <a:p>
          <a:r>
            <a:rPr lang="zh-CN" altLang="en-US" sz="3200" b="1" dirty="0" smtClean="0">
              <a:latin typeface="方正姚体" pitchFamily="2" charset="-122"/>
              <a:ea typeface="方正姚体" pitchFamily="2" charset="-122"/>
            </a:rPr>
            <a:t>整体感知</a:t>
          </a:r>
          <a:endParaRPr lang="zh-CN" altLang="en-US" sz="3200" b="1" dirty="0">
            <a:latin typeface="方正姚体" pitchFamily="2" charset="-122"/>
            <a:ea typeface="方正姚体" pitchFamily="2" charset="-122"/>
          </a:endParaRPr>
        </a:p>
      </dgm:t>
    </dgm:pt>
    <dgm:pt modelId="{EECA78EA-906D-4990-BB49-31CBE5F6C277}" type="parTrans" cxnId="{EC46BFBE-A220-4C10-9073-958230606C31}">
      <dgm:prSet/>
      <dgm:spPr/>
      <dgm:t>
        <a:bodyPr/>
        <a:lstStyle/>
        <a:p>
          <a:endParaRPr lang="zh-CN" altLang="en-US"/>
        </a:p>
      </dgm:t>
    </dgm:pt>
    <dgm:pt modelId="{BF66EAA8-8311-46FB-980A-6B26E41C7211}" type="sibTrans" cxnId="{EC46BFBE-A220-4C10-9073-958230606C31}">
      <dgm:prSet/>
      <dgm:spPr/>
      <dgm:t>
        <a:bodyPr/>
        <a:lstStyle/>
        <a:p>
          <a:endParaRPr lang="zh-CN" altLang="en-US"/>
        </a:p>
      </dgm:t>
    </dgm:pt>
    <dgm:pt modelId="{2F70D461-09E2-4A3E-BCE1-0F7A20916C71}">
      <dgm:prSet phldrT="[文本]" custT="1">
        <dgm:style>
          <a:lnRef idx="3">
            <a:schemeClr val="lt1"/>
          </a:lnRef>
          <a:fillRef idx="1">
            <a:schemeClr val="accent1"/>
          </a:fillRef>
          <a:effectRef idx="1">
            <a:schemeClr val="accent1"/>
          </a:effectRef>
          <a:fontRef idx="minor">
            <a:schemeClr val="lt1"/>
          </a:fontRef>
        </dgm:style>
      </dgm:prSet>
      <dgm:spPr/>
      <dgm:t>
        <a:bodyPr/>
        <a:lstStyle/>
        <a:p>
          <a:r>
            <a:rPr lang="zh-CN" altLang="en-US" sz="2800" b="1" dirty="0" smtClean="0">
              <a:solidFill>
                <a:schemeClr val="bg1"/>
              </a:solidFill>
            </a:rPr>
            <a:t>给出其它三次吃面的关键词，分别让学生复述故事情节后比较每次吃面的异同。</a:t>
          </a:r>
          <a:endParaRPr lang="zh-CN" altLang="en-US" sz="2800" b="1" dirty="0">
            <a:solidFill>
              <a:schemeClr val="bg1"/>
            </a:solidFill>
          </a:endParaRPr>
        </a:p>
      </dgm:t>
    </dgm:pt>
    <dgm:pt modelId="{CDA2568E-A1C0-4EC2-BE83-FAAA2FD354AC}" type="parTrans" cxnId="{D82F08F3-63B0-457C-9646-0B72B9F5F94A}">
      <dgm:prSet/>
      <dgm:spPr/>
      <dgm:t>
        <a:bodyPr/>
        <a:lstStyle/>
        <a:p>
          <a:endParaRPr lang="zh-CN" altLang="en-US"/>
        </a:p>
      </dgm:t>
    </dgm:pt>
    <dgm:pt modelId="{118FCEB7-5EAC-440A-BFEA-A4728305548D}" type="sibTrans" cxnId="{D82F08F3-63B0-457C-9646-0B72B9F5F94A}">
      <dgm:prSet/>
      <dgm:spPr/>
      <dgm:t>
        <a:bodyPr/>
        <a:lstStyle/>
        <a:p>
          <a:endParaRPr lang="zh-CN" altLang="en-US"/>
        </a:p>
      </dgm:t>
    </dgm:pt>
    <dgm:pt modelId="{4FCBF9FA-C1A6-46AA-B3CE-5EC8AF058C7E}" type="pres">
      <dgm:prSet presAssocID="{87D35EBC-EC3F-4F27-894E-9EA6E14934C1}" presName="list" presStyleCnt="0">
        <dgm:presLayoutVars>
          <dgm:dir/>
          <dgm:animLvl val="lvl"/>
        </dgm:presLayoutVars>
      </dgm:prSet>
      <dgm:spPr/>
      <dgm:t>
        <a:bodyPr/>
        <a:lstStyle/>
        <a:p>
          <a:endParaRPr lang="zh-CN" altLang="en-US"/>
        </a:p>
      </dgm:t>
    </dgm:pt>
    <dgm:pt modelId="{7EA1DAD8-8F33-4E30-B7A1-1F535B1427CD}" type="pres">
      <dgm:prSet presAssocID="{87320531-C5C6-41AF-A00D-6AAAAEFD06AB}" presName="posSpace" presStyleCnt="0"/>
      <dgm:spPr/>
    </dgm:pt>
    <dgm:pt modelId="{3FB45688-01EB-406C-8683-0557E878F57C}" type="pres">
      <dgm:prSet presAssocID="{87320531-C5C6-41AF-A00D-6AAAAEFD06AB}" presName="vertFlow" presStyleCnt="0"/>
      <dgm:spPr/>
    </dgm:pt>
    <dgm:pt modelId="{151B9544-F23A-46E2-A5E0-29856A2A4897}" type="pres">
      <dgm:prSet presAssocID="{87320531-C5C6-41AF-A00D-6AAAAEFD06AB}" presName="topSpace" presStyleCnt="0"/>
      <dgm:spPr/>
    </dgm:pt>
    <dgm:pt modelId="{20D3F34B-8D4E-4541-9DB6-A623A11ED57C}" type="pres">
      <dgm:prSet presAssocID="{87320531-C5C6-41AF-A00D-6AAAAEFD06AB}" presName="firstComp" presStyleCnt="0"/>
      <dgm:spPr/>
    </dgm:pt>
    <dgm:pt modelId="{2B40641F-A2BE-42F6-BCF3-407E076E9766}" type="pres">
      <dgm:prSet presAssocID="{87320531-C5C6-41AF-A00D-6AAAAEFD06AB}" presName="firstChild" presStyleLbl="bgAccFollowNode1" presStyleIdx="0" presStyleCnt="1" custScaleX="118046" custScaleY="303617" custLinFactNeighborX="-2125" custLinFactNeighborY="15992"/>
      <dgm:spPr/>
      <dgm:t>
        <a:bodyPr/>
        <a:lstStyle/>
        <a:p>
          <a:endParaRPr lang="zh-CN" altLang="en-US"/>
        </a:p>
      </dgm:t>
    </dgm:pt>
    <dgm:pt modelId="{71D16C21-660C-4835-9D4D-55492769D7D8}" type="pres">
      <dgm:prSet presAssocID="{87320531-C5C6-41AF-A00D-6AAAAEFD06AB}" presName="firstChildTx" presStyleLbl="bgAccFollowNode1" presStyleIdx="0" presStyleCnt="1">
        <dgm:presLayoutVars>
          <dgm:bulletEnabled val="1"/>
        </dgm:presLayoutVars>
      </dgm:prSet>
      <dgm:spPr/>
      <dgm:t>
        <a:bodyPr/>
        <a:lstStyle/>
        <a:p>
          <a:endParaRPr lang="zh-CN" altLang="en-US"/>
        </a:p>
      </dgm:t>
    </dgm:pt>
    <dgm:pt modelId="{9C6329AF-388F-446F-BDF1-7C78BB99532C}" type="pres">
      <dgm:prSet presAssocID="{87320531-C5C6-41AF-A00D-6AAAAEFD06AB}" presName="negSpace" presStyleCnt="0"/>
      <dgm:spPr/>
    </dgm:pt>
    <dgm:pt modelId="{27A50388-DD82-4BB5-B203-C2A94E7449C6}" type="pres">
      <dgm:prSet presAssocID="{87320531-C5C6-41AF-A00D-6AAAAEFD06AB}" presName="circle" presStyleLbl="node1" presStyleIdx="0" presStyleCnt="1" custScaleX="118496" custScaleY="97167" custLinFactNeighborX="-25753" custLinFactNeighborY="-1141"/>
      <dgm:spPr/>
      <dgm:t>
        <a:bodyPr/>
        <a:lstStyle/>
        <a:p>
          <a:endParaRPr lang="zh-CN" altLang="en-US"/>
        </a:p>
      </dgm:t>
    </dgm:pt>
  </dgm:ptLst>
  <dgm:cxnLst>
    <dgm:cxn modelId="{4D19BB34-70E3-4F4C-82AD-D7323916AC40}" type="presOf" srcId="{87320531-C5C6-41AF-A00D-6AAAAEFD06AB}" destId="{27A50388-DD82-4BB5-B203-C2A94E7449C6}" srcOrd="0" destOrd="0" presId="urn:microsoft.com/office/officeart/2005/8/layout/hList9"/>
    <dgm:cxn modelId="{D82F08F3-63B0-457C-9646-0B72B9F5F94A}" srcId="{87320531-C5C6-41AF-A00D-6AAAAEFD06AB}" destId="{2F70D461-09E2-4A3E-BCE1-0F7A20916C71}" srcOrd="0" destOrd="0" parTransId="{CDA2568E-A1C0-4EC2-BE83-FAAA2FD354AC}" sibTransId="{118FCEB7-5EAC-440A-BFEA-A4728305548D}"/>
    <dgm:cxn modelId="{3F94B449-5344-4BCA-BD7F-1EC8022BCA6F}" type="presOf" srcId="{87D35EBC-EC3F-4F27-894E-9EA6E14934C1}" destId="{4FCBF9FA-C1A6-46AA-B3CE-5EC8AF058C7E}" srcOrd="0" destOrd="0" presId="urn:microsoft.com/office/officeart/2005/8/layout/hList9"/>
    <dgm:cxn modelId="{EC46BFBE-A220-4C10-9073-958230606C31}" srcId="{87D35EBC-EC3F-4F27-894E-9EA6E14934C1}" destId="{87320531-C5C6-41AF-A00D-6AAAAEFD06AB}" srcOrd="0" destOrd="0" parTransId="{EECA78EA-906D-4990-BB49-31CBE5F6C277}" sibTransId="{BF66EAA8-8311-46FB-980A-6B26E41C7211}"/>
    <dgm:cxn modelId="{D238C3B5-CCEF-42DB-8CA8-9868E38F756A}" type="presOf" srcId="{2F70D461-09E2-4A3E-BCE1-0F7A20916C71}" destId="{2B40641F-A2BE-42F6-BCF3-407E076E9766}" srcOrd="0" destOrd="0" presId="urn:microsoft.com/office/officeart/2005/8/layout/hList9"/>
    <dgm:cxn modelId="{364A502E-0B92-4398-95DC-28864463B0D0}" type="presOf" srcId="{2F70D461-09E2-4A3E-BCE1-0F7A20916C71}" destId="{71D16C21-660C-4835-9D4D-55492769D7D8}" srcOrd="1" destOrd="0" presId="urn:microsoft.com/office/officeart/2005/8/layout/hList9"/>
    <dgm:cxn modelId="{C1D81913-5B88-48C5-8F85-9A2ACB057160}" type="presParOf" srcId="{4FCBF9FA-C1A6-46AA-B3CE-5EC8AF058C7E}" destId="{7EA1DAD8-8F33-4E30-B7A1-1F535B1427CD}" srcOrd="0" destOrd="0" presId="urn:microsoft.com/office/officeart/2005/8/layout/hList9"/>
    <dgm:cxn modelId="{EF4CA2F1-1EE2-46B4-A63A-1940B45C7D49}" type="presParOf" srcId="{4FCBF9FA-C1A6-46AA-B3CE-5EC8AF058C7E}" destId="{3FB45688-01EB-406C-8683-0557E878F57C}" srcOrd="1" destOrd="0" presId="urn:microsoft.com/office/officeart/2005/8/layout/hList9"/>
    <dgm:cxn modelId="{7C6FBC42-0B24-497E-8CA2-85F9189EB9F3}" type="presParOf" srcId="{3FB45688-01EB-406C-8683-0557E878F57C}" destId="{151B9544-F23A-46E2-A5E0-29856A2A4897}" srcOrd="0" destOrd="0" presId="urn:microsoft.com/office/officeart/2005/8/layout/hList9"/>
    <dgm:cxn modelId="{C3657525-0B3D-489A-9703-FF0C25285AD1}" type="presParOf" srcId="{3FB45688-01EB-406C-8683-0557E878F57C}" destId="{20D3F34B-8D4E-4541-9DB6-A623A11ED57C}" srcOrd="1" destOrd="0" presId="urn:microsoft.com/office/officeart/2005/8/layout/hList9"/>
    <dgm:cxn modelId="{FFE999A1-0474-41BC-8095-AA15949C4332}" type="presParOf" srcId="{20D3F34B-8D4E-4541-9DB6-A623A11ED57C}" destId="{2B40641F-A2BE-42F6-BCF3-407E076E9766}" srcOrd="0" destOrd="0" presId="urn:microsoft.com/office/officeart/2005/8/layout/hList9"/>
    <dgm:cxn modelId="{94FC047E-6F1F-4608-959E-7AB5B14783F4}" type="presParOf" srcId="{20D3F34B-8D4E-4541-9DB6-A623A11ED57C}" destId="{71D16C21-660C-4835-9D4D-55492769D7D8}" srcOrd="1" destOrd="0" presId="urn:microsoft.com/office/officeart/2005/8/layout/hList9"/>
    <dgm:cxn modelId="{FDDFAF43-0B5A-463E-A307-DDA4CC3DF62D}" type="presParOf" srcId="{4FCBF9FA-C1A6-46AA-B3CE-5EC8AF058C7E}" destId="{9C6329AF-388F-446F-BDF1-7C78BB99532C}" srcOrd="2" destOrd="0" presId="urn:microsoft.com/office/officeart/2005/8/layout/hList9"/>
    <dgm:cxn modelId="{FDF9488C-3F89-410C-9433-379DB2C7E91B}" type="presParOf" srcId="{4FCBF9FA-C1A6-46AA-B3CE-5EC8AF058C7E}" destId="{27A50388-DD82-4BB5-B203-C2A94E7449C6}" srcOrd="3" destOrd="0" presId="urn:microsoft.com/office/officeart/2005/8/layout/hList9"/>
  </dgm:cxnLst>
  <dgm:bg/>
  <dgm:whole/>
  <dgm:extLst>
    <a:ext uri="http://schemas.microsoft.com/office/drawing/2008/diagram">
      <dsp:dataModelExt xmlns:dsp="http://schemas.microsoft.com/office/drawing/2008/diagram" relId="rId10" minVer="http://schemas.openxmlformats.org/drawingml/2006/diagram"/>
    </a:ext>
  </dgm:extLst>
</dgm:dataModel>
</file>

<file path=ppt/diagrams/data23.xml><?xml version="1.0" encoding="utf-8"?>
<dgm:dataModel xmlns:dgm="http://schemas.openxmlformats.org/drawingml/2006/diagram" xmlns:a="http://schemas.openxmlformats.org/drawingml/2006/main">
  <dgm:ptLst>
    <dgm:pt modelId="{4DC12665-1F80-49C5-A8A0-4A48A52E3B7F}" type="doc">
      <dgm:prSet loTypeId="urn:microsoft.com/office/officeart/2005/8/layout/chevron1" loCatId="process" qsTypeId="urn:microsoft.com/office/officeart/2005/8/quickstyle/simple2" qsCatId="simple" csTypeId="urn:microsoft.com/office/officeart/2005/8/colors/accent5_4" csCatId="accent5" phldr="1"/>
      <dgm:spPr/>
      <dgm:t>
        <a:bodyPr/>
        <a:lstStyle/>
        <a:p>
          <a:endParaRPr lang="zh-CN" altLang="en-US"/>
        </a:p>
      </dgm:t>
    </dgm:pt>
    <dgm:pt modelId="{481D3095-66F0-4FD6-9010-D89A7F0FD835}">
      <dgm:prSet phldrT="[文本]"/>
      <dgm:spPr/>
      <dgm:t>
        <a:bodyPr/>
        <a:lstStyle/>
        <a:p>
          <a:r>
            <a:rPr lang="zh-CN" altLang="en-US" b="1" i="0" baseline="0" dirty="0" smtClean="0"/>
            <a:t>说教材</a:t>
          </a:r>
          <a:endParaRPr lang="zh-CN" altLang="en-US" b="1" i="0" baseline="0" dirty="0"/>
        </a:p>
      </dgm:t>
    </dgm:pt>
    <dgm:pt modelId="{C927A731-9376-4BF3-A5BB-2C74557D5539}" type="parTrans" cxnId="{65D8CB98-4D0F-4FE4-8AA2-F672A6E2867D}">
      <dgm:prSet/>
      <dgm:spPr/>
      <dgm:t>
        <a:bodyPr/>
        <a:lstStyle/>
        <a:p>
          <a:endParaRPr lang="zh-CN" altLang="en-US"/>
        </a:p>
      </dgm:t>
    </dgm:pt>
    <dgm:pt modelId="{51149A95-8678-4CB5-A773-D33AE6393C1E}" type="sibTrans" cxnId="{65D8CB98-4D0F-4FE4-8AA2-F672A6E2867D}">
      <dgm:prSet/>
      <dgm:spPr/>
      <dgm:t>
        <a:bodyPr/>
        <a:lstStyle/>
        <a:p>
          <a:endParaRPr lang="zh-CN" altLang="en-US"/>
        </a:p>
      </dgm:t>
    </dgm:pt>
    <dgm:pt modelId="{065CEAFD-F941-495F-9550-7D1C6F8CC9B3}">
      <dgm:prSet phldrT="[文本]"/>
      <dgm:spPr/>
      <dgm:t>
        <a:bodyPr/>
        <a:lstStyle/>
        <a:p>
          <a:r>
            <a:rPr lang="zh-CN" altLang="en-US" b="1" i="0" baseline="0" dirty="0" smtClean="0"/>
            <a:t>说教学目标</a:t>
          </a:r>
          <a:endParaRPr lang="zh-CN" altLang="en-US" b="1" i="0" baseline="0" dirty="0"/>
        </a:p>
      </dgm:t>
    </dgm:pt>
    <dgm:pt modelId="{B43D963C-A8EE-4625-8D05-70A887556245}" type="parTrans" cxnId="{7CCE70E4-353B-4234-8FB3-2FFA1CD784C8}">
      <dgm:prSet/>
      <dgm:spPr/>
      <dgm:t>
        <a:bodyPr/>
        <a:lstStyle/>
        <a:p>
          <a:endParaRPr lang="zh-CN" altLang="en-US"/>
        </a:p>
      </dgm:t>
    </dgm:pt>
    <dgm:pt modelId="{7F83ADE1-3571-453D-B1A1-92416046355D}" type="sibTrans" cxnId="{7CCE70E4-353B-4234-8FB3-2FFA1CD784C8}">
      <dgm:prSet/>
      <dgm:spPr/>
      <dgm:t>
        <a:bodyPr/>
        <a:lstStyle/>
        <a:p>
          <a:endParaRPr lang="zh-CN" altLang="en-US"/>
        </a:p>
      </dgm:t>
    </dgm:pt>
    <dgm:pt modelId="{B6EF5838-4589-47B7-B2C8-40D4D94C0E7A}">
      <dgm:prSet phldrT="[文本]"/>
      <dgm:spPr/>
      <dgm:t>
        <a:bodyPr/>
        <a:lstStyle/>
        <a:p>
          <a:r>
            <a:rPr lang="zh-CN" altLang="en-US" b="1" i="0" baseline="0" dirty="0" smtClean="0"/>
            <a:t>说教学、学法</a:t>
          </a:r>
        </a:p>
      </dgm:t>
    </dgm:pt>
    <dgm:pt modelId="{5CBD256C-7805-48C0-A097-DD7E32753F33}" type="parTrans" cxnId="{B82AD704-F597-4F07-8AB9-473A3A1B6FC1}">
      <dgm:prSet/>
      <dgm:spPr/>
      <dgm:t>
        <a:bodyPr/>
        <a:lstStyle/>
        <a:p>
          <a:endParaRPr lang="zh-CN" altLang="en-US"/>
        </a:p>
      </dgm:t>
    </dgm:pt>
    <dgm:pt modelId="{C9A55A73-D64C-4A82-B1CB-B17464B051AA}" type="sibTrans" cxnId="{B82AD704-F597-4F07-8AB9-473A3A1B6FC1}">
      <dgm:prSet/>
      <dgm:spPr/>
      <dgm:t>
        <a:bodyPr/>
        <a:lstStyle/>
        <a:p>
          <a:endParaRPr lang="zh-CN" altLang="en-US"/>
        </a:p>
      </dgm:t>
    </dgm:pt>
    <dgm:pt modelId="{E62DDC4A-6C32-4364-B759-7F9154650C54}">
      <dgm:prSet phldrT="[文本]">
        <dgm:style>
          <a:lnRef idx="3">
            <a:schemeClr val="lt1"/>
          </a:lnRef>
          <a:fillRef idx="1">
            <a:schemeClr val="accent6"/>
          </a:fillRef>
          <a:effectRef idx="1">
            <a:schemeClr val="accent6"/>
          </a:effectRef>
          <a:fontRef idx="minor">
            <a:schemeClr val="lt1"/>
          </a:fontRef>
        </dgm:style>
      </dgm:prSet>
      <dgm:spPr/>
      <dgm:t>
        <a:bodyPr/>
        <a:lstStyle/>
        <a:p>
          <a:r>
            <a:rPr lang="zh-CN" altLang="en-US" b="1" i="0" baseline="0" dirty="0" smtClean="0"/>
            <a:t>说教学过程</a:t>
          </a:r>
        </a:p>
      </dgm:t>
    </dgm:pt>
    <dgm:pt modelId="{63F31CAB-EA63-45DB-81FB-E8241CF01BAA}" type="parTrans" cxnId="{ECD98180-D106-4643-9BD5-CDF1840AB3B7}">
      <dgm:prSet/>
      <dgm:spPr/>
      <dgm:t>
        <a:bodyPr/>
        <a:lstStyle/>
        <a:p>
          <a:endParaRPr lang="zh-CN" altLang="en-US"/>
        </a:p>
      </dgm:t>
    </dgm:pt>
    <dgm:pt modelId="{525B5A73-67AC-40D7-A71C-F94C6BDCA03C}" type="sibTrans" cxnId="{ECD98180-D106-4643-9BD5-CDF1840AB3B7}">
      <dgm:prSet/>
      <dgm:spPr/>
      <dgm:t>
        <a:bodyPr/>
        <a:lstStyle/>
        <a:p>
          <a:endParaRPr lang="zh-CN" altLang="en-US"/>
        </a:p>
      </dgm:t>
    </dgm:pt>
    <dgm:pt modelId="{A829F8B0-AF8F-43D1-B239-A1745FD5425C}">
      <dgm:prSet phldrT="[文本]"/>
      <dgm:spPr/>
      <dgm:t>
        <a:bodyPr/>
        <a:lstStyle/>
        <a:p>
          <a:r>
            <a:rPr lang="zh-CN" altLang="en-US" b="1" i="0" baseline="0" dirty="0" smtClean="0"/>
            <a:t>说教学反思</a:t>
          </a:r>
        </a:p>
      </dgm:t>
    </dgm:pt>
    <dgm:pt modelId="{110AD974-4388-4B17-88AC-27C665D0F52F}" type="parTrans" cxnId="{F7488A7B-6FF4-4606-A10E-7A364FA44A1D}">
      <dgm:prSet/>
      <dgm:spPr/>
      <dgm:t>
        <a:bodyPr/>
        <a:lstStyle/>
        <a:p>
          <a:endParaRPr lang="zh-CN" altLang="en-US"/>
        </a:p>
      </dgm:t>
    </dgm:pt>
    <dgm:pt modelId="{097B389F-A1D8-4184-8E96-E0EA45D21687}" type="sibTrans" cxnId="{F7488A7B-6FF4-4606-A10E-7A364FA44A1D}">
      <dgm:prSet/>
      <dgm:spPr/>
      <dgm:t>
        <a:bodyPr/>
        <a:lstStyle/>
        <a:p>
          <a:endParaRPr lang="zh-CN" altLang="en-US"/>
        </a:p>
      </dgm:t>
    </dgm:pt>
    <dgm:pt modelId="{011D8F31-6167-4A1E-9120-3A08B0A53D40}" type="pres">
      <dgm:prSet presAssocID="{4DC12665-1F80-49C5-A8A0-4A48A52E3B7F}" presName="Name0" presStyleCnt="0">
        <dgm:presLayoutVars>
          <dgm:dir/>
          <dgm:animLvl val="lvl"/>
          <dgm:resizeHandles val="exact"/>
        </dgm:presLayoutVars>
      </dgm:prSet>
      <dgm:spPr/>
      <dgm:t>
        <a:bodyPr/>
        <a:lstStyle/>
        <a:p>
          <a:endParaRPr lang="zh-CN" altLang="en-US"/>
        </a:p>
      </dgm:t>
    </dgm:pt>
    <dgm:pt modelId="{162F1068-51AB-4E74-A87A-27D5DE44C418}" type="pres">
      <dgm:prSet presAssocID="{481D3095-66F0-4FD6-9010-D89A7F0FD835}" presName="parTxOnly" presStyleLbl="node1" presStyleIdx="0" presStyleCnt="5" custLinFactNeighborX="-1124">
        <dgm:presLayoutVars>
          <dgm:chMax val="0"/>
          <dgm:chPref val="0"/>
          <dgm:bulletEnabled val="1"/>
        </dgm:presLayoutVars>
      </dgm:prSet>
      <dgm:spPr/>
      <dgm:t>
        <a:bodyPr/>
        <a:lstStyle/>
        <a:p>
          <a:endParaRPr lang="zh-CN" altLang="en-US"/>
        </a:p>
      </dgm:t>
    </dgm:pt>
    <dgm:pt modelId="{BDBAFFE7-8314-44D6-96AA-2B3DC561460F}" type="pres">
      <dgm:prSet presAssocID="{51149A95-8678-4CB5-A773-D33AE6393C1E}" presName="parTxOnlySpace" presStyleCnt="0"/>
      <dgm:spPr/>
    </dgm:pt>
    <dgm:pt modelId="{82414F11-3E72-44AB-9DA6-8417DCB8DD51}" type="pres">
      <dgm:prSet presAssocID="{065CEAFD-F941-495F-9550-7D1C6F8CC9B3}" presName="parTxOnly" presStyleLbl="node1" presStyleIdx="1" presStyleCnt="5" custLinFactNeighborX="9214" custLinFactNeighborY="10980">
        <dgm:presLayoutVars>
          <dgm:chMax val="0"/>
          <dgm:chPref val="0"/>
          <dgm:bulletEnabled val="1"/>
        </dgm:presLayoutVars>
      </dgm:prSet>
      <dgm:spPr/>
      <dgm:t>
        <a:bodyPr/>
        <a:lstStyle/>
        <a:p>
          <a:endParaRPr lang="zh-CN" altLang="en-US"/>
        </a:p>
      </dgm:t>
    </dgm:pt>
    <dgm:pt modelId="{9AAEE03E-64E3-4FD0-9C95-4196106A2CDE}" type="pres">
      <dgm:prSet presAssocID="{7F83ADE1-3571-453D-B1A1-92416046355D}" presName="parTxOnlySpace" presStyleCnt="0"/>
      <dgm:spPr/>
    </dgm:pt>
    <dgm:pt modelId="{471ADDB6-A902-49A6-9219-D32C07622FEE}" type="pres">
      <dgm:prSet presAssocID="{B6EF5838-4589-47B7-B2C8-40D4D94C0E7A}" presName="parTxOnly" presStyleLbl="node1" presStyleIdx="2" presStyleCnt="5">
        <dgm:presLayoutVars>
          <dgm:chMax val="0"/>
          <dgm:chPref val="0"/>
          <dgm:bulletEnabled val="1"/>
        </dgm:presLayoutVars>
      </dgm:prSet>
      <dgm:spPr/>
      <dgm:t>
        <a:bodyPr/>
        <a:lstStyle/>
        <a:p>
          <a:endParaRPr lang="zh-CN" altLang="en-US"/>
        </a:p>
      </dgm:t>
    </dgm:pt>
    <dgm:pt modelId="{14C470AF-2D89-4B15-AAE7-541947284495}" type="pres">
      <dgm:prSet presAssocID="{C9A55A73-D64C-4A82-B1CB-B17464B051AA}" presName="parTxOnlySpace" presStyleCnt="0"/>
      <dgm:spPr/>
    </dgm:pt>
    <dgm:pt modelId="{ABFC42CB-720B-4250-925C-478B12EA695F}" type="pres">
      <dgm:prSet presAssocID="{E62DDC4A-6C32-4364-B759-7F9154650C54}" presName="parTxOnly" presStyleLbl="node1" presStyleIdx="3" presStyleCnt="5">
        <dgm:presLayoutVars>
          <dgm:chMax val="0"/>
          <dgm:chPref val="0"/>
          <dgm:bulletEnabled val="1"/>
        </dgm:presLayoutVars>
      </dgm:prSet>
      <dgm:spPr/>
      <dgm:t>
        <a:bodyPr/>
        <a:lstStyle/>
        <a:p>
          <a:endParaRPr lang="zh-CN" altLang="en-US"/>
        </a:p>
      </dgm:t>
    </dgm:pt>
    <dgm:pt modelId="{CB2B8C57-FD2E-45CD-AEE0-EB439F065FE3}" type="pres">
      <dgm:prSet presAssocID="{525B5A73-67AC-40D7-A71C-F94C6BDCA03C}" presName="parTxOnlySpace" presStyleCnt="0"/>
      <dgm:spPr/>
    </dgm:pt>
    <dgm:pt modelId="{8652E332-57CC-433A-9E5E-A88FBE008E5E}" type="pres">
      <dgm:prSet presAssocID="{A829F8B0-AF8F-43D1-B239-A1745FD5425C}" presName="parTxOnly" presStyleLbl="node1" presStyleIdx="4" presStyleCnt="5">
        <dgm:presLayoutVars>
          <dgm:chMax val="0"/>
          <dgm:chPref val="0"/>
          <dgm:bulletEnabled val="1"/>
        </dgm:presLayoutVars>
      </dgm:prSet>
      <dgm:spPr/>
      <dgm:t>
        <a:bodyPr/>
        <a:lstStyle/>
        <a:p>
          <a:endParaRPr lang="zh-CN" altLang="en-US"/>
        </a:p>
      </dgm:t>
    </dgm:pt>
  </dgm:ptLst>
  <dgm:cxnLst>
    <dgm:cxn modelId="{2E77C3B7-2623-49FC-AB54-36153851605E}" type="presOf" srcId="{B6EF5838-4589-47B7-B2C8-40D4D94C0E7A}" destId="{471ADDB6-A902-49A6-9219-D32C07622FEE}" srcOrd="0" destOrd="0" presId="urn:microsoft.com/office/officeart/2005/8/layout/chevron1"/>
    <dgm:cxn modelId="{99E442B7-D4D3-4FEC-93C5-B315C1026681}" type="presOf" srcId="{E62DDC4A-6C32-4364-B759-7F9154650C54}" destId="{ABFC42CB-720B-4250-925C-478B12EA695F}" srcOrd="0" destOrd="0" presId="urn:microsoft.com/office/officeart/2005/8/layout/chevron1"/>
    <dgm:cxn modelId="{ECD98180-D106-4643-9BD5-CDF1840AB3B7}" srcId="{4DC12665-1F80-49C5-A8A0-4A48A52E3B7F}" destId="{E62DDC4A-6C32-4364-B759-7F9154650C54}" srcOrd="3" destOrd="0" parTransId="{63F31CAB-EA63-45DB-81FB-E8241CF01BAA}" sibTransId="{525B5A73-67AC-40D7-A71C-F94C6BDCA03C}"/>
    <dgm:cxn modelId="{65D8CB98-4D0F-4FE4-8AA2-F672A6E2867D}" srcId="{4DC12665-1F80-49C5-A8A0-4A48A52E3B7F}" destId="{481D3095-66F0-4FD6-9010-D89A7F0FD835}" srcOrd="0" destOrd="0" parTransId="{C927A731-9376-4BF3-A5BB-2C74557D5539}" sibTransId="{51149A95-8678-4CB5-A773-D33AE6393C1E}"/>
    <dgm:cxn modelId="{B82AD704-F597-4F07-8AB9-473A3A1B6FC1}" srcId="{4DC12665-1F80-49C5-A8A0-4A48A52E3B7F}" destId="{B6EF5838-4589-47B7-B2C8-40D4D94C0E7A}" srcOrd="2" destOrd="0" parTransId="{5CBD256C-7805-48C0-A097-DD7E32753F33}" sibTransId="{C9A55A73-D64C-4A82-B1CB-B17464B051AA}"/>
    <dgm:cxn modelId="{52A33BD4-3302-4507-A463-01ACF806166D}" type="presOf" srcId="{4DC12665-1F80-49C5-A8A0-4A48A52E3B7F}" destId="{011D8F31-6167-4A1E-9120-3A08B0A53D40}" srcOrd="0" destOrd="0" presId="urn:microsoft.com/office/officeart/2005/8/layout/chevron1"/>
    <dgm:cxn modelId="{1844A68A-D23E-4156-AAF2-204950771E24}" type="presOf" srcId="{A829F8B0-AF8F-43D1-B239-A1745FD5425C}" destId="{8652E332-57CC-433A-9E5E-A88FBE008E5E}" srcOrd="0" destOrd="0" presId="urn:microsoft.com/office/officeart/2005/8/layout/chevron1"/>
    <dgm:cxn modelId="{7CCE70E4-353B-4234-8FB3-2FFA1CD784C8}" srcId="{4DC12665-1F80-49C5-A8A0-4A48A52E3B7F}" destId="{065CEAFD-F941-495F-9550-7D1C6F8CC9B3}" srcOrd="1" destOrd="0" parTransId="{B43D963C-A8EE-4625-8D05-70A887556245}" sibTransId="{7F83ADE1-3571-453D-B1A1-92416046355D}"/>
    <dgm:cxn modelId="{1E39899E-236C-4573-AD2C-87E68FADD2C2}" type="presOf" srcId="{481D3095-66F0-4FD6-9010-D89A7F0FD835}" destId="{162F1068-51AB-4E74-A87A-27D5DE44C418}" srcOrd="0" destOrd="0" presId="urn:microsoft.com/office/officeart/2005/8/layout/chevron1"/>
    <dgm:cxn modelId="{F7488A7B-6FF4-4606-A10E-7A364FA44A1D}" srcId="{4DC12665-1F80-49C5-A8A0-4A48A52E3B7F}" destId="{A829F8B0-AF8F-43D1-B239-A1745FD5425C}" srcOrd="4" destOrd="0" parTransId="{110AD974-4388-4B17-88AC-27C665D0F52F}" sibTransId="{097B389F-A1D8-4184-8E96-E0EA45D21687}"/>
    <dgm:cxn modelId="{3B699BD7-A502-4C23-8308-4E50213A099F}" type="presOf" srcId="{065CEAFD-F941-495F-9550-7D1C6F8CC9B3}" destId="{82414F11-3E72-44AB-9DA6-8417DCB8DD51}" srcOrd="0" destOrd="0" presId="urn:microsoft.com/office/officeart/2005/8/layout/chevron1"/>
    <dgm:cxn modelId="{3A704038-508A-4068-BD6C-6725515D4462}" type="presParOf" srcId="{011D8F31-6167-4A1E-9120-3A08B0A53D40}" destId="{162F1068-51AB-4E74-A87A-27D5DE44C418}" srcOrd="0" destOrd="0" presId="urn:microsoft.com/office/officeart/2005/8/layout/chevron1"/>
    <dgm:cxn modelId="{357FC55F-E038-4567-BA48-BF61B296E8F9}" type="presParOf" srcId="{011D8F31-6167-4A1E-9120-3A08B0A53D40}" destId="{BDBAFFE7-8314-44D6-96AA-2B3DC561460F}" srcOrd="1" destOrd="0" presId="urn:microsoft.com/office/officeart/2005/8/layout/chevron1"/>
    <dgm:cxn modelId="{2D640804-6DD7-490D-9FAF-4E325FBD7D1B}" type="presParOf" srcId="{011D8F31-6167-4A1E-9120-3A08B0A53D40}" destId="{82414F11-3E72-44AB-9DA6-8417DCB8DD51}" srcOrd="2" destOrd="0" presId="urn:microsoft.com/office/officeart/2005/8/layout/chevron1"/>
    <dgm:cxn modelId="{00A014BA-178E-4001-8718-CB831F5F281D}" type="presParOf" srcId="{011D8F31-6167-4A1E-9120-3A08B0A53D40}" destId="{9AAEE03E-64E3-4FD0-9C95-4196106A2CDE}" srcOrd="3" destOrd="0" presId="urn:microsoft.com/office/officeart/2005/8/layout/chevron1"/>
    <dgm:cxn modelId="{6F6A7D46-482B-4A71-97CE-1D0BA67EE118}" type="presParOf" srcId="{011D8F31-6167-4A1E-9120-3A08B0A53D40}" destId="{471ADDB6-A902-49A6-9219-D32C07622FEE}" srcOrd="4" destOrd="0" presId="urn:microsoft.com/office/officeart/2005/8/layout/chevron1"/>
    <dgm:cxn modelId="{323CD408-846F-4BF4-A523-8A6E6492546B}" type="presParOf" srcId="{011D8F31-6167-4A1E-9120-3A08B0A53D40}" destId="{14C470AF-2D89-4B15-AAE7-541947284495}" srcOrd="5" destOrd="0" presId="urn:microsoft.com/office/officeart/2005/8/layout/chevron1"/>
    <dgm:cxn modelId="{C173287B-4283-4F58-A2AF-98EA2F1A36DF}" type="presParOf" srcId="{011D8F31-6167-4A1E-9120-3A08B0A53D40}" destId="{ABFC42CB-720B-4250-925C-478B12EA695F}" srcOrd="6" destOrd="0" presId="urn:microsoft.com/office/officeart/2005/8/layout/chevron1"/>
    <dgm:cxn modelId="{13375586-31B7-4840-91E2-429A1E505DE7}" type="presParOf" srcId="{011D8F31-6167-4A1E-9120-3A08B0A53D40}" destId="{CB2B8C57-FD2E-45CD-AEE0-EB439F065FE3}" srcOrd="7" destOrd="0" presId="urn:microsoft.com/office/officeart/2005/8/layout/chevron1"/>
    <dgm:cxn modelId="{08DC854C-4AEB-45F6-A92C-DD4DFF5AF0A8}" type="presParOf" srcId="{011D8F31-6167-4A1E-9120-3A08B0A53D40}" destId="{8652E332-57CC-433A-9E5E-A88FBE008E5E}" srcOrd="8" destOrd="0" presId="urn:microsoft.com/office/officeart/2005/8/layout/chevron1"/>
  </dgm:cxnLst>
  <dgm:bg>
    <a:solidFill>
      <a:schemeClr val="accent2">
        <a:lumMod val="75000"/>
      </a:schemeClr>
    </a:solidFill>
    <a:effectLst>
      <a:outerShdw blurRad="50800" dist="38100" dir="5400000" algn="t" rotWithShape="0">
        <a:prstClr val="black">
          <a:alpha val="40000"/>
        </a:prstClr>
      </a:outerShdw>
    </a:effectLst>
  </dgm:bg>
  <dgm:whole>
    <a:ln>
      <a:solidFill>
        <a:schemeClr val="tx2">
          <a:lumMod val="40000"/>
          <a:lumOff val="60000"/>
        </a:schemeClr>
      </a:solidFill>
    </a:ln>
  </dgm:whole>
  <dgm:extLst>
    <a:ext uri="http://schemas.microsoft.com/office/drawing/2008/diagram">
      <dsp:dataModelExt xmlns:dsp="http://schemas.microsoft.com/office/drawing/2008/diagram" relId="rId15" minVer="http://schemas.openxmlformats.org/drawingml/2006/diagram"/>
    </a:ext>
  </dgm:extLst>
</dgm:dataModel>
</file>

<file path=ppt/diagrams/data24.xml><?xml version="1.0" encoding="utf-8"?>
<dgm:dataModel xmlns:dgm="http://schemas.openxmlformats.org/drawingml/2006/diagram" xmlns:a="http://schemas.openxmlformats.org/drawingml/2006/main">
  <dgm:ptLst>
    <dgm:pt modelId="{87D35EBC-EC3F-4F27-894E-9EA6E14934C1}" type="doc">
      <dgm:prSet loTypeId="urn:microsoft.com/office/officeart/2005/8/layout/hList9" loCatId="list" qsTypeId="urn:microsoft.com/office/officeart/2005/8/quickstyle/simple1" qsCatId="simple" csTypeId="urn:microsoft.com/office/officeart/2005/8/colors/accent1_2" csCatId="accent1" phldr="1"/>
      <dgm:spPr/>
      <dgm:t>
        <a:bodyPr/>
        <a:lstStyle/>
        <a:p>
          <a:endParaRPr lang="zh-CN" altLang="en-US"/>
        </a:p>
      </dgm:t>
    </dgm:pt>
    <dgm:pt modelId="{87320531-C5C6-41AF-A00D-6AAAAEFD06AB}">
      <dgm:prSet phldrT="[文本]">
        <dgm:style>
          <a:lnRef idx="3">
            <a:schemeClr val="lt1"/>
          </a:lnRef>
          <a:fillRef idx="1">
            <a:schemeClr val="accent3"/>
          </a:fillRef>
          <a:effectRef idx="1">
            <a:schemeClr val="accent3"/>
          </a:effectRef>
          <a:fontRef idx="minor">
            <a:schemeClr val="lt1"/>
          </a:fontRef>
        </dgm:style>
      </dgm:prSet>
      <dgm:spPr>
        <a:solidFill>
          <a:srgbClr val="00B050"/>
        </a:solidFill>
      </dgm:spPr>
      <dgm:t>
        <a:bodyPr/>
        <a:lstStyle/>
        <a:p>
          <a:r>
            <a:rPr lang="zh-CN" altLang="en-US" b="1" dirty="0" smtClean="0">
              <a:solidFill>
                <a:schemeClr val="bg1"/>
              </a:solidFill>
              <a:latin typeface="方正姚体" pitchFamily="2" charset="-122"/>
              <a:ea typeface="方正姚体" pitchFamily="2" charset="-122"/>
            </a:rPr>
            <a:t>品读人物性格</a:t>
          </a:r>
          <a:endParaRPr lang="zh-CN" altLang="en-US" b="1" dirty="0">
            <a:solidFill>
              <a:schemeClr val="bg1"/>
            </a:solidFill>
            <a:latin typeface="方正姚体" pitchFamily="2" charset="-122"/>
            <a:ea typeface="方正姚体" pitchFamily="2" charset="-122"/>
          </a:endParaRPr>
        </a:p>
      </dgm:t>
    </dgm:pt>
    <dgm:pt modelId="{EECA78EA-906D-4990-BB49-31CBE5F6C277}" type="parTrans" cxnId="{EC46BFBE-A220-4C10-9073-958230606C31}">
      <dgm:prSet/>
      <dgm:spPr/>
      <dgm:t>
        <a:bodyPr/>
        <a:lstStyle/>
        <a:p>
          <a:endParaRPr lang="zh-CN" altLang="en-US"/>
        </a:p>
      </dgm:t>
    </dgm:pt>
    <dgm:pt modelId="{BF66EAA8-8311-46FB-980A-6B26E41C7211}" type="sibTrans" cxnId="{EC46BFBE-A220-4C10-9073-958230606C31}">
      <dgm:prSet/>
      <dgm:spPr/>
      <dgm:t>
        <a:bodyPr/>
        <a:lstStyle/>
        <a:p>
          <a:endParaRPr lang="zh-CN" altLang="en-US"/>
        </a:p>
      </dgm:t>
    </dgm:pt>
    <dgm:pt modelId="{2F70D461-09E2-4A3E-BCE1-0F7A20916C71}">
      <dgm:prSet phldrT="[文本]">
        <dgm:style>
          <a:lnRef idx="3">
            <a:schemeClr val="lt1"/>
          </a:lnRef>
          <a:fillRef idx="1">
            <a:schemeClr val="accent1"/>
          </a:fillRef>
          <a:effectRef idx="1">
            <a:schemeClr val="accent1"/>
          </a:effectRef>
          <a:fontRef idx="minor">
            <a:schemeClr val="lt1"/>
          </a:fontRef>
        </dgm:style>
      </dgm:prSet>
      <dgm:spPr/>
      <dgm:t>
        <a:bodyPr/>
        <a:lstStyle/>
        <a:p>
          <a:r>
            <a:rPr lang="zh-CN" altLang="en-US" b="1" dirty="0" smtClean="0">
              <a:solidFill>
                <a:schemeClr val="bg1"/>
              </a:solidFill>
            </a:rPr>
            <a:t>此环节通过对人物语言、外貌、心理等细节描写，分析小说人物性格，以此完成本课的知识目标和能力目标。</a:t>
          </a:r>
          <a:endParaRPr lang="zh-CN" altLang="en-US" dirty="0">
            <a:solidFill>
              <a:schemeClr val="bg1"/>
            </a:solidFill>
          </a:endParaRPr>
        </a:p>
      </dgm:t>
    </dgm:pt>
    <dgm:pt modelId="{CDA2568E-A1C0-4EC2-BE83-FAAA2FD354AC}" type="parTrans" cxnId="{D82F08F3-63B0-457C-9646-0B72B9F5F94A}">
      <dgm:prSet/>
      <dgm:spPr/>
      <dgm:t>
        <a:bodyPr/>
        <a:lstStyle/>
        <a:p>
          <a:endParaRPr lang="zh-CN" altLang="en-US"/>
        </a:p>
      </dgm:t>
    </dgm:pt>
    <dgm:pt modelId="{118FCEB7-5EAC-440A-BFEA-A4728305548D}" type="sibTrans" cxnId="{D82F08F3-63B0-457C-9646-0B72B9F5F94A}">
      <dgm:prSet/>
      <dgm:spPr/>
      <dgm:t>
        <a:bodyPr/>
        <a:lstStyle/>
        <a:p>
          <a:endParaRPr lang="zh-CN" altLang="en-US"/>
        </a:p>
      </dgm:t>
    </dgm:pt>
    <dgm:pt modelId="{4FCBF9FA-C1A6-46AA-B3CE-5EC8AF058C7E}" type="pres">
      <dgm:prSet presAssocID="{87D35EBC-EC3F-4F27-894E-9EA6E14934C1}" presName="list" presStyleCnt="0">
        <dgm:presLayoutVars>
          <dgm:dir/>
          <dgm:animLvl val="lvl"/>
        </dgm:presLayoutVars>
      </dgm:prSet>
      <dgm:spPr/>
      <dgm:t>
        <a:bodyPr/>
        <a:lstStyle/>
        <a:p>
          <a:endParaRPr lang="zh-CN" altLang="en-US"/>
        </a:p>
      </dgm:t>
    </dgm:pt>
    <dgm:pt modelId="{7EA1DAD8-8F33-4E30-B7A1-1F535B1427CD}" type="pres">
      <dgm:prSet presAssocID="{87320531-C5C6-41AF-A00D-6AAAAEFD06AB}" presName="posSpace" presStyleCnt="0"/>
      <dgm:spPr/>
    </dgm:pt>
    <dgm:pt modelId="{3FB45688-01EB-406C-8683-0557E878F57C}" type="pres">
      <dgm:prSet presAssocID="{87320531-C5C6-41AF-A00D-6AAAAEFD06AB}" presName="vertFlow" presStyleCnt="0"/>
      <dgm:spPr/>
    </dgm:pt>
    <dgm:pt modelId="{151B9544-F23A-46E2-A5E0-29856A2A4897}" type="pres">
      <dgm:prSet presAssocID="{87320531-C5C6-41AF-A00D-6AAAAEFD06AB}" presName="topSpace" presStyleCnt="0"/>
      <dgm:spPr/>
    </dgm:pt>
    <dgm:pt modelId="{20D3F34B-8D4E-4541-9DB6-A623A11ED57C}" type="pres">
      <dgm:prSet presAssocID="{87320531-C5C6-41AF-A00D-6AAAAEFD06AB}" presName="firstComp" presStyleCnt="0"/>
      <dgm:spPr/>
    </dgm:pt>
    <dgm:pt modelId="{2B40641F-A2BE-42F6-BCF3-407E076E9766}" type="pres">
      <dgm:prSet presAssocID="{87320531-C5C6-41AF-A00D-6AAAAEFD06AB}" presName="firstChild" presStyleLbl="bgAccFollowNode1" presStyleIdx="0" presStyleCnt="1" custScaleX="118046" custScaleY="303617" custLinFactNeighborX="-4387" custLinFactNeighborY="2643"/>
      <dgm:spPr/>
      <dgm:t>
        <a:bodyPr/>
        <a:lstStyle/>
        <a:p>
          <a:endParaRPr lang="zh-CN" altLang="en-US"/>
        </a:p>
      </dgm:t>
    </dgm:pt>
    <dgm:pt modelId="{71D16C21-660C-4835-9D4D-55492769D7D8}" type="pres">
      <dgm:prSet presAssocID="{87320531-C5C6-41AF-A00D-6AAAAEFD06AB}" presName="firstChildTx" presStyleLbl="bgAccFollowNode1" presStyleIdx="0" presStyleCnt="1">
        <dgm:presLayoutVars>
          <dgm:bulletEnabled val="1"/>
        </dgm:presLayoutVars>
      </dgm:prSet>
      <dgm:spPr/>
      <dgm:t>
        <a:bodyPr/>
        <a:lstStyle/>
        <a:p>
          <a:endParaRPr lang="zh-CN" altLang="en-US"/>
        </a:p>
      </dgm:t>
    </dgm:pt>
    <dgm:pt modelId="{9C6329AF-388F-446F-BDF1-7C78BB99532C}" type="pres">
      <dgm:prSet presAssocID="{87320531-C5C6-41AF-A00D-6AAAAEFD06AB}" presName="negSpace" presStyleCnt="0"/>
      <dgm:spPr/>
    </dgm:pt>
    <dgm:pt modelId="{27A50388-DD82-4BB5-B203-C2A94E7449C6}" type="pres">
      <dgm:prSet presAssocID="{87320531-C5C6-41AF-A00D-6AAAAEFD06AB}" presName="circle" presStyleLbl="node1" presStyleIdx="0" presStyleCnt="1" custScaleX="105825" custScaleY="104570" custLinFactNeighborX="-28445" custLinFactNeighborY="-7123"/>
      <dgm:spPr/>
      <dgm:t>
        <a:bodyPr/>
        <a:lstStyle/>
        <a:p>
          <a:endParaRPr lang="zh-CN" altLang="en-US"/>
        </a:p>
      </dgm:t>
    </dgm:pt>
  </dgm:ptLst>
  <dgm:cxnLst>
    <dgm:cxn modelId="{61D5BBEC-F295-4079-8175-4D1519DE2183}" type="presOf" srcId="{87D35EBC-EC3F-4F27-894E-9EA6E14934C1}" destId="{4FCBF9FA-C1A6-46AA-B3CE-5EC8AF058C7E}" srcOrd="0" destOrd="0" presId="urn:microsoft.com/office/officeart/2005/8/layout/hList9"/>
    <dgm:cxn modelId="{D82F08F3-63B0-457C-9646-0B72B9F5F94A}" srcId="{87320531-C5C6-41AF-A00D-6AAAAEFD06AB}" destId="{2F70D461-09E2-4A3E-BCE1-0F7A20916C71}" srcOrd="0" destOrd="0" parTransId="{CDA2568E-A1C0-4EC2-BE83-FAAA2FD354AC}" sibTransId="{118FCEB7-5EAC-440A-BFEA-A4728305548D}"/>
    <dgm:cxn modelId="{DDE6068D-1FAB-445D-BAD5-AFFEB5520AFB}" type="presOf" srcId="{2F70D461-09E2-4A3E-BCE1-0F7A20916C71}" destId="{2B40641F-A2BE-42F6-BCF3-407E076E9766}" srcOrd="0" destOrd="0" presId="urn:microsoft.com/office/officeart/2005/8/layout/hList9"/>
    <dgm:cxn modelId="{3A480957-C5E7-4530-87CE-83E8DBBC0026}" type="presOf" srcId="{2F70D461-09E2-4A3E-BCE1-0F7A20916C71}" destId="{71D16C21-660C-4835-9D4D-55492769D7D8}" srcOrd="1" destOrd="0" presId="urn:microsoft.com/office/officeart/2005/8/layout/hList9"/>
    <dgm:cxn modelId="{EC46BFBE-A220-4C10-9073-958230606C31}" srcId="{87D35EBC-EC3F-4F27-894E-9EA6E14934C1}" destId="{87320531-C5C6-41AF-A00D-6AAAAEFD06AB}" srcOrd="0" destOrd="0" parTransId="{EECA78EA-906D-4990-BB49-31CBE5F6C277}" sibTransId="{BF66EAA8-8311-46FB-980A-6B26E41C7211}"/>
    <dgm:cxn modelId="{BAE391E4-2BE0-4E58-8C56-30A4FD108475}" type="presOf" srcId="{87320531-C5C6-41AF-A00D-6AAAAEFD06AB}" destId="{27A50388-DD82-4BB5-B203-C2A94E7449C6}" srcOrd="0" destOrd="0" presId="urn:microsoft.com/office/officeart/2005/8/layout/hList9"/>
    <dgm:cxn modelId="{EC453D8B-0851-43C9-84F8-586DF3DFB8D1}" type="presParOf" srcId="{4FCBF9FA-C1A6-46AA-B3CE-5EC8AF058C7E}" destId="{7EA1DAD8-8F33-4E30-B7A1-1F535B1427CD}" srcOrd="0" destOrd="0" presId="urn:microsoft.com/office/officeart/2005/8/layout/hList9"/>
    <dgm:cxn modelId="{F6537061-1EBE-48DF-8BEE-815EF0C8BDD5}" type="presParOf" srcId="{4FCBF9FA-C1A6-46AA-B3CE-5EC8AF058C7E}" destId="{3FB45688-01EB-406C-8683-0557E878F57C}" srcOrd="1" destOrd="0" presId="urn:microsoft.com/office/officeart/2005/8/layout/hList9"/>
    <dgm:cxn modelId="{C044E5E1-B224-424D-808D-3347C9DA3DC4}" type="presParOf" srcId="{3FB45688-01EB-406C-8683-0557E878F57C}" destId="{151B9544-F23A-46E2-A5E0-29856A2A4897}" srcOrd="0" destOrd="0" presId="urn:microsoft.com/office/officeart/2005/8/layout/hList9"/>
    <dgm:cxn modelId="{35BA305B-8968-478B-AE28-47679EFD2A9E}" type="presParOf" srcId="{3FB45688-01EB-406C-8683-0557E878F57C}" destId="{20D3F34B-8D4E-4541-9DB6-A623A11ED57C}" srcOrd="1" destOrd="0" presId="urn:microsoft.com/office/officeart/2005/8/layout/hList9"/>
    <dgm:cxn modelId="{6782509D-BDE2-414E-AA23-2E96E6E3B0D8}" type="presParOf" srcId="{20D3F34B-8D4E-4541-9DB6-A623A11ED57C}" destId="{2B40641F-A2BE-42F6-BCF3-407E076E9766}" srcOrd="0" destOrd="0" presId="urn:microsoft.com/office/officeart/2005/8/layout/hList9"/>
    <dgm:cxn modelId="{0CFA5F86-8A4E-48B2-9F36-16ACDBE7C7FA}" type="presParOf" srcId="{20D3F34B-8D4E-4541-9DB6-A623A11ED57C}" destId="{71D16C21-660C-4835-9D4D-55492769D7D8}" srcOrd="1" destOrd="0" presId="urn:microsoft.com/office/officeart/2005/8/layout/hList9"/>
    <dgm:cxn modelId="{4FDE72A9-15A1-4C27-8EC6-9D451E4C74D8}" type="presParOf" srcId="{4FCBF9FA-C1A6-46AA-B3CE-5EC8AF058C7E}" destId="{9C6329AF-388F-446F-BDF1-7C78BB99532C}" srcOrd="2" destOrd="0" presId="urn:microsoft.com/office/officeart/2005/8/layout/hList9"/>
    <dgm:cxn modelId="{DB4549DE-48EB-4B20-9656-AFE600737FD9}" type="presParOf" srcId="{4FCBF9FA-C1A6-46AA-B3CE-5EC8AF058C7E}" destId="{27A50388-DD82-4BB5-B203-C2A94E7449C6}" srcOrd="3" destOrd="0" presId="urn:microsoft.com/office/officeart/2005/8/layout/hList9"/>
  </dgm:cxnLst>
  <dgm:bg>
    <a:effectLst>
      <a:innerShdw blurRad="63500" dist="50800" dir="2700000">
        <a:prstClr val="black">
          <a:alpha val="50000"/>
        </a:prstClr>
      </a:innerShdw>
    </a:effectLst>
  </dgm:bg>
  <dgm:whole/>
  <dgm:extLst>
    <a:ext uri="http://schemas.microsoft.com/office/drawing/2008/diagram">
      <dsp:dataModelExt xmlns:dsp="http://schemas.microsoft.com/office/drawing/2008/diagram" relId="rId10" minVer="http://schemas.openxmlformats.org/drawingml/2006/diagram"/>
    </a:ext>
  </dgm:extLst>
</dgm:dataModel>
</file>

<file path=ppt/diagrams/data25.xml><?xml version="1.0" encoding="utf-8"?>
<dgm:dataModel xmlns:dgm="http://schemas.openxmlformats.org/drawingml/2006/diagram" xmlns:a="http://schemas.openxmlformats.org/drawingml/2006/main">
  <dgm:ptLst>
    <dgm:pt modelId="{4DC12665-1F80-49C5-A8A0-4A48A52E3B7F}" type="doc">
      <dgm:prSet loTypeId="urn:microsoft.com/office/officeart/2005/8/layout/chevron1" loCatId="process" qsTypeId="urn:microsoft.com/office/officeart/2005/8/quickstyle/simple2" qsCatId="simple" csTypeId="urn:microsoft.com/office/officeart/2005/8/colors/accent5_4" csCatId="accent5" phldr="1"/>
      <dgm:spPr/>
      <dgm:t>
        <a:bodyPr/>
        <a:lstStyle/>
        <a:p>
          <a:endParaRPr lang="zh-CN" altLang="en-US"/>
        </a:p>
      </dgm:t>
    </dgm:pt>
    <dgm:pt modelId="{481D3095-66F0-4FD6-9010-D89A7F0FD835}">
      <dgm:prSet phldrT="[文本]"/>
      <dgm:spPr/>
      <dgm:t>
        <a:bodyPr/>
        <a:lstStyle/>
        <a:p>
          <a:r>
            <a:rPr lang="zh-CN" altLang="en-US" b="1" i="0" baseline="0" dirty="0" smtClean="0"/>
            <a:t>说教材</a:t>
          </a:r>
          <a:endParaRPr lang="zh-CN" altLang="en-US" b="1" i="0" baseline="0" dirty="0"/>
        </a:p>
      </dgm:t>
    </dgm:pt>
    <dgm:pt modelId="{C927A731-9376-4BF3-A5BB-2C74557D5539}" type="parTrans" cxnId="{65D8CB98-4D0F-4FE4-8AA2-F672A6E2867D}">
      <dgm:prSet/>
      <dgm:spPr/>
      <dgm:t>
        <a:bodyPr/>
        <a:lstStyle/>
        <a:p>
          <a:endParaRPr lang="zh-CN" altLang="en-US"/>
        </a:p>
      </dgm:t>
    </dgm:pt>
    <dgm:pt modelId="{51149A95-8678-4CB5-A773-D33AE6393C1E}" type="sibTrans" cxnId="{65D8CB98-4D0F-4FE4-8AA2-F672A6E2867D}">
      <dgm:prSet/>
      <dgm:spPr/>
      <dgm:t>
        <a:bodyPr/>
        <a:lstStyle/>
        <a:p>
          <a:endParaRPr lang="zh-CN" altLang="en-US"/>
        </a:p>
      </dgm:t>
    </dgm:pt>
    <dgm:pt modelId="{065CEAFD-F941-495F-9550-7D1C6F8CC9B3}">
      <dgm:prSet phldrT="[文本]"/>
      <dgm:spPr/>
      <dgm:t>
        <a:bodyPr/>
        <a:lstStyle/>
        <a:p>
          <a:r>
            <a:rPr lang="zh-CN" altLang="en-US" b="1" i="0" baseline="0" dirty="0" smtClean="0"/>
            <a:t>说教学目标</a:t>
          </a:r>
          <a:endParaRPr lang="zh-CN" altLang="en-US" b="1" i="0" baseline="0" dirty="0"/>
        </a:p>
      </dgm:t>
    </dgm:pt>
    <dgm:pt modelId="{B43D963C-A8EE-4625-8D05-70A887556245}" type="parTrans" cxnId="{7CCE70E4-353B-4234-8FB3-2FFA1CD784C8}">
      <dgm:prSet/>
      <dgm:spPr/>
      <dgm:t>
        <a:bodyPr/>
        <a:lstStyle/>
        <a:p>
          <a:endParaRPr lang="zh-CN" altLang="en-US"/>
        </a:p>
      </dgm:t>
    </dgm:pt>
    <dgm:pt modelId="{7F83ADE1-3571-453D-B1A1-92416046355D}" type="sibTrans" cxnId="{7CCE70E4-353B-4234-8FB3-2FFA1CD784C8}">
      <dgm:prSet/>
      <dgm:spPr/>
      <dgm:t>
        <a:bodyPr/>
        <a:lstStyle/>
        <a:p>
          <a:endParaRPr lang="zh-CN" altLang="en-US"/>
        </a:p>
      </dgm:t>
    </dgm:pt>
    <dgm:pt modelId="{B6EF5838-4589-47B7-B2C8-40D4D94C0E7A}">
      <dgm:prSet phldrT="[文本]"/>
      <dgm:spPr/>
      <dgm:t>
        <a:bodyPr/>
        <a:lstStyle/>
        <a:p>
          <a:r>
            <a:rPr lang="zh-CN" altLang="en-US" b="1" i="0" baseline="0" dirty="0" smtClean="0"/>
            <a:t>说教学、学法</a:t>
          </a:r>
        </a:p>
      </dgm:t>
    </dgm:pt>
    <dgm:pt modelId="{5CBD256C-7805-48C0-A097-DD7E32753F33}" type="parTrans" cxnId="{B82AD704-F597-4F07-8AB9-473A3A1B6FC1}">
      <dgm:prSet/>
      <dgm:spPr/>
      <dgm:t>
        <a:bodyPr/>
        <a:lstStyle/>
        <a:p>
          <a:endParaRPr lang="zh-CN" altLang="en-US"/>
        </a:p>
      </dgm:t>
    </dgm:pt>
    <dgm:pt modelId="{C9A55A73-D64C-4A82-B1CB-B17464B051AA}" type="sibTrans" cxnId="{B82AD704-F597-4F07-8AB9-473A3A1B6FC1}">
      <dgm:prSet/>
      <dgm:spPr/>
      <dgm:t>
        <a:bodyPr/>
        <a:lstStyle/>
        <a:p>
          <a:endParaRPr lang="zh-CN" altLang="en-US"/>
        </a:p>
      </dgm:t>
    </dgm:pt>
    <dgm:pt modelId="{E62DDC4A-6C32-4364-B759-7F9154650C54}">
      <dgm:prSet phldrT="[文本]">
        <dgm:style>
          <a:lnRef idx="3">
            <a:schemeClr val="lt1"/>
          </a:lnRef>
          <a:fillRef idx="1">
            <a:schemeClr val="accent6"/>
          </a:fillRef>
          <a:effectRef idx="1">
            <a:schemeClr val="accent6"/>
          </a:effectRef>
          <a:fontRef idx="minor">
            <a:schemeClr val="lt1"/>
          </a:fontRef>
        </dgm:style>
      </dgm:prSet>
      <dgm:spPr/>
      <dgm:t>
        <a:bodyPr/>
        <a:lstStyle/>
        <a:p>
          <a:r>
            <a:rPr lang="zh-CN" altLang="en-US" b="1" i="0" baseline="0" dirty="0" smtClean="0"/>
            <a:t>说教学过程</a:t>
          </a:r>
        </a:p>
      </dgm:t>
    </dgm:pt>
    <dgm:pt modelId="{63F31CAB-EA63-45DB-81FB-E8241CF01BAA}" type="parTrans" cxnId="{ECD98180-D106-4643-9BD5-CDF1840AB3B7}">
      <dgm:prSet/>
      <dgm:spPr/>
      <dgm:t>
        <a:bodyPr/>
        <a:lstStyle/>
        <a:p>
          <a:endParaRPr lang="zh-CN" altLang="en-US"/>
        </a:p>
      </dgm:t>
    </dgm:pt>
    <dgm:pt modelId="{525B5A73-67AC-40D7-A71C-F94C6BDCA03C}" type="sibTrans" cxnId="{ECD98180-D106-4643-9BD5-CDF1840AB3B7}">
      <dgm:prSet/>
      <dgm:spPr/>
      <dgm:t>
        <a:bodyPr/>
        <a:lstStyle/>
        <a:p>
          <a:endParaRPr lang="zh-CN" altLang="en-US"/>
        </a:p>
      </dgm:t>
    </dgm:pt>
    <dgm:pt modelId="{A829F8B0-AF8F-43D1-B239-A1745FD5425C}">
      <dgm:prSet phldrT="[文本]"/>
      <dgm:spPr/>
      <dgm:t>
        <a:bodyPr/>
        <a:lstStyle/>
        <a:p>
          <a:r>
            <a:rPr lang="zh-CN" altLang="en-US" b="1" i="0" baseline="0" dirty="0" smtClean="0"/>
            <a:t>说教学反思</a:t>
          </a:r>
        </a:p>
      </dgm:t>
    </dgm:pt>
    <dgm:pt modelId="{110AD974-4388-4B17-88AC-27C665D0F52F}" type="parTrans" cxnId="{F7488A7B-6FF4-4606-A10E-7A364FA44A1D}">
      <dgm:prSet/>
      <dgm:spPr/>
      <dgm:t>
        <a:bodyPr/>
        <a:lstStyle/>
        <a:p>
          <a:endParaRPr lang="zh-CN" altLang="en-US"/>
        </a:p>
      </dgm:t>
    </dgm:pt>
    <dgm:pt modelId="{097B389F-A1D8-4184-8E96-E0EA45D21687}" type="sibTrans" cxnId="{F7488A7B-6FF4-4606-A10E-7A364FA44A1D}">
      <dgm:prSet/>
      <dgm:spPr/>
      <dgm:t>
        <a:bodyPr/>
        <a:lstStyle/>
        <a:p>
          <a:endParaRPr lang="zh-CN" altLang="en-US"/>
        </a:p>
      </dgm:t>
    </dgm:pt>
    <dgm:pt modelId="{011D8F31-6167-4A1E-9120-3A08B0A53D40}" type="pres">
      <dgm:prSet presAssocID="{4DC12665-1F80-49C5-A8A0-4A48A52E3B7F}" presName="Name0" presStyleCnt="0">
        <dgm:presLayoutVars>
          <dgm:dir/>
          <dgm:animLvl val="lvl"/>
          <dgm:resizeHandles val="exact"/>
        </dgm:presLayoutVars>
      </dgm:prSet>
      <dgm:spPr/>
      <dgm:t>
        <a:bodyPr/>
        <a:lstStyle/>
        <a:p>
          <a:endParaRPr lang="zh-CN" altLang="en-US"/>
        </a:p>
      </dgm:t>
    </dgm:pt>
    <dgm:pt modelId="{162F1068-51AB-4E74-A87A-27D5DE44C418}" type="pres">
      <dgm:prSet presAssocID="{481D3095-66F0-4FD6-9010-D89A7F0FD835}" presName="parTxOnly" presStyleLbl="node1" presStyleIdx="0" presStyleCnt="5" custLinFactNeighborX="-1124">
        <dgm:presLayoutVars>
          <dgm:chMax val="0"/>
          <dgm:chPref val="0"/>
          <dgm:bulletEnabled val="1"/>
        </dgm:presLayoutVars>
      </dgm:prSet>
      <dgm:spPr/>
      <dgm:t>
        <a:bodyPr/>
        <a:lstStyle/>
        <a:p>
          <a:endParaRPr lang="zh-CN" altLang="en-US"/>
        </a:p>
      </dgm:t>
    </dgm:pt>
    <dgm:pt modelId="{BDBAFFE7-8314-44D6-96AA-2B3DC561460F}" type="pres">
      <dgm:prSet presAssocID="{51149A95-8678-4CB5-A773-D33AE6393C1E}" presName="parTxOnlySpace" presStyleCnt="0"/>
      <dgm:spPr/>
    </dgm:pt>
    <dgm:pt modelId="{82414F11-3E72-44AB-9DA6-8417DCB8DD51}" type="pres">
      <dgm:prSet presAssocID="{065CEAFD-F941-495F-9550-7D1C6F8CC9B3}" presName="parTxOnly" presStyleLbl="node1" presStyleIdx="1" presStyleCnt="5" custLinFactNeighborX="9214" custLinFactNeighborY="10980">
        <dgm:presLayoutVars>
          <dgm:chMax val="0"/>
          <dgm:chPref val="0"/>
          <dgm:bulletEnabled val="1"/>
        </dgm:presLayoutVars>
      </dgm:prSet>
      <dgm:spPr/>
      <dgm:t>
        <a:bodyPr/>
        <a:lstStyle/>
        <a:p>
          <a:endParaRPr lang="zh-CN" altLang="en-US"/>
        </a:p>
      </dgm:t>
    </dgm:pt>
    <dgm:pt modelId="{9AAEE03E-64E3-4FD0-9C95-4196106A2CDE}" type="pres">
      <dgm:prSet presAssocID="{7F83ADE1-3571-453D-B1A1-92416046355D}" presName="parTxOnlySpace" presStyleCnt="0"/>
      <dgm:spPr/>
    </dgm:pt>
    <dgm:pt modelId="{471ADDB6-A902-49A6-9219-D32C07622FEE}" type="pres">
      <dgm:prSet presAssocID="{B6EF5838-4589-47B7-B2C8-40D4D94C0E7A}" presName="parTxOnly" presStyleLbl="node1" presStyleIdx="2" presStyleCnt="5">
        <dgm:presLayoutVars>
          <dgm:chMax val="0"/>
          <dgm:chPref val="0"/>
          <dgm:bulletEnabled val="1"/>
        </dgm:presLayoutVars>
      </dgm:prSet>
      <dgm:spPr/>
      <dgm:t>
        <a:bodyPr/>
        <a:lstStyle/>
        <a:p>
          <a:endParaRPr lang="zh-CN" altLang="en-US"/>
        </a:p>
      </dgm:t>
    </dgm:pt>
    <dgm:pt modelId="{14C470AF-2D89-4B15-AAE7-541947284495}" type="pres">
      <dgm:prSet presAssocID="{C9A55A73-D64C-4A82-B1CB-B17464B051AA}" presName="parTxOnlySpace" presStyleCnt="0"/>
      <dgm:spPr/>
    </dgm:pt>
    <dgm:pt modelId="{ABFC42CB-720B-4250-925C-478B12EA695F}" type="pres">
      <dgm:prSet presAssocID="{E62DDC4A-6C32-4364-B759-7F9154650C54}" presName="parTxOnly" presStyleLbl="node1" presStyleIdx="3" presStyleCnt="5">
        <dgm:presLayoutVars>
          <dgm:chMax val="0"/>
          <dgm:chPref val="0"/>
          <dgm:bulletEnabled val="1"/>
        </dgm:presLayoutVars>
      </dgm:prSet>
      <dgm:spPr/>
      <dgm:t>
        <a:bodyPr/>
        <a:lstStyle/>
        <a:p>
          <a:endParaRPr lang="zh-CN" altLang="en-US"/>
        </a:p>
      </dgm:t>
    </dgm:pt>
    <dgm:pt modelId="{CB2B8C57-FD2E-45CD-AEE0-EB439F065FE3}" type="pres">
      <dgm:prSet presAssocID="{525B5A73-67AC-40D7-A71C-F94C6BDCA03C}" presName="parTxOnlySpace" presStyleCnt="0"/>
      <dgm:spPr/>
    </dgm:pt>
    <dgm:pt modelId="{8652E332-57CC-433A-9E5E-A88FBE008E5E}" type="pres">
      <dgm:prSet presAssocID="{A829F8B0-AF8F-43D1-B239-A1745FD5425C}" presName="parTxOnly" presStyleLbl="node1" presStyleIdx="4" presStyleCnt="5">
        <dgm:presLayoutVars>
          <dgm:chMax val="0"/>
          <dgm:chPref val="0"/>
          <dgm:bulletEnabled val="1"/>
        </dgm:presLayoutVars>
      </dgm:prSet>
      <dgm:spPr/>
      <dgm:t>
        <a:bodyPr/>
        <a:lstStyle/>
        <a:p>
          <a:endParaRPr lang="zh-CN" altLang="en-US"/>
        </a:p>
      </dgm:t>
    </dgm:pt>
  </dgm:ptLst>
  <dgm:cxnLst>
    <dgm:cxn modelId="{ECD98180-D106-4643-9BD5-CDF1840AB3B7}" srcId="{4DC12665-1F80-49C5-A8A0-4A48A52E3B7F}" destId="{E62DDC4A-6C32-4364-B759-7F9154650C54}" srcOrd="3" destOrd="0" parTransId="{63F31CAB-EA63-45DB-81FB-E8241CF01BAA}" sibTransId="{525B5A73-67AC-40D7-A71C-F94C6BDCA03C}"/>
    <dgm:cxn modelId="{65D8CB98-4D0F-4FE4-8AA2-F672A6E2867D}" srcId="{4DC12665-1F80-49C5-A8A0-4A48A52E3B7F}" destId="{481D3095-66F0-4FD6-9010-D89A7F0FD835}" srcOrd="0" destOrd="0" parTransId="{C927A731-9376-4BF3-A5BB-2C74557D5539}" sibTransId="{51149A95-8678-4CB5-A773-D33AE6393C1E}"/>
    <dgm:cxn modelId="{B82AD704-F597-4F07-8AB9-473A3A1B6FC1}" srcId="{4DC12665-1F80-49C5-A8A0-4A48A52E3B7F}" destId="{B6EF5838-4589-47B7-B2C8-40D4D94C0E7A}" srcOrd="2" destOrd="0" parTransId="{5CBD256C-7805-48C0-A097-DD7E32753F33}" sibTransId="{C9A55A73-D64C-4A82-B1CB-B17464B051AA}"/>
    <dgm:cxn modelId="{9344177B-63B2-4AE4-8BE9-82FCA828DB81}" type="presOf" srcId="{A829F8B0-AF8F-43D1-B239-A1745FD5425C}" destId="{8652E332-57CC-433A-9E5E-A88FBE008E5E}" srcOrd="0" destOrd="0" presId="urn:microsoft.com/office/officeart/2005/8/layout/chevron1"/>
    <dgm:cxn modelId="{B186D529-EE64-4FA2-8320-442DAE0ED8A4}" type="presOf" srcId="{B6EF5838-4589-47B7-B2C8-40D4D94C0E7A}" destId="{471ADDB6-A902-49A6-9219-D32C07622FEE}" srcOrd="0" destOrd="0" presId="urn:microsoft.com/office/officeart/2005/8/layout/chevron1"/>
    <dgm:cxn modelId="{93B1E723-3042-4AE5-B0D0-1732AF78CF82}" type="presOf" srcId="{4DC12665-1F80-49C5-A8A0-4A48A52E3B7F}" destId="{011D8F31-6167-4A1E-9120-3A08B0A53D40}" srcOrd="0" destOrd="0" presId="urn:microsoft.com/office/officeart/2005/8/layout/chevron1"/>
    <dgm:cxn modelId="{A63BB0D6-0F7B-4B05-9DDB-019D08148A46}" type="presOf" srcId="{E62DDC4A-6C32-4364-B759-7F9154650C54}" destId="{ABFC42CB-720B-4250-925C-478B12EA695F}" srcOrd="0" destOrd="0" presId="urn:microsoft.com/office/officeart/2005/8/layout/chevron1"/>
    <dgm:cxn modelId="{C59A8227-EA18-4629-8147-1408D5F05E2A}" type="presOf" srcId="{481D3095-66F0-4FD6-9010-D89A7F0FD835}" destId="{162F1068-51AB-4E74-A87A-27D5DE44C418}" srcOrd="0" destOrd="0" presId="urn:microsoft.com/office/officeart/2005/8/layout/chevron1"/>
    <dgm:cxn modelId="{7CCE70E4-353B-4234-8FB3-2FFA1CD784C8}" srcId="{4DC12665-1F80-49C5-A8A0-4A48A52E3B7F}" destId="{065CEAFD-F941-495F-9550-7D1C6F8CC9B3}" srcOrd="1" destOrd="0" parTransId="{B43D963C-A8EE-4625-8D05-70A887556245}" sibTransId="{7F83ADE1-3571-453D-B1A1-92416046355D}"/>
    <dgm:cxn modelId="{ECEBC187-5764-4F57-A356-5ECEB3978B0E}" type="presOf" srcId="{065CEAFD-F941-495F-9550-7D1C6F8CC9B3}" destId="{82414F11-3E72-44AB-9DA6-8417DCB8DD51}" srcOrd="0" destOrd="0" presId="urn:microsoft.com/office/officeart/2005/8/layout/chevron1"/>
    <dgm:cxn modelId="{F7488A7B-6FF4-4606-A10E-7A364FA44A1D}" srcId="{4DC12665-1F80-49C5-A8A0-4A48A52E3B7F}" destId="{A829F8B0-AF8F-43D1-B239-A1745FD5425C}" srcOrd="4" destOrd="0" parTransId="{110AD974-4388-4B17-88AC-27C665D0F52F}" sibTransId="{097B389F-A1D8-4184-8E96-E0EA45D21687}"/>
    <dgm:cxn modelId="{9EA68848-3A91-44A1-BA1D-0E221DBCEE6A}" type="presParOf" srcId="{011D8F31-6167-4A1E-9120-3A08B0A53D40}" destId="{162F1068-51AB-4E74-A87A-27D5DE44C418}" srcOrd="0" destOrd="0" presId="urn:microsoft.com/office/officeart/2005/8/layout/chevron1"/>
    <dgm:cxn modelId="{8088A183-8DFD-4019-B845-CA03F5C02E3B}" type="presParOf" srcId="{011D8F31-6167-4A1E-9120-3A08B0A53D40}" destId="{BDBAFFE7-8314-44D6-96AA-2B3DC561460F}" srcOrd="1" destOrd="0" presId="urn:microsoft.com/office/officeart/2005/8/layout/chevron1"/>
    <dgm:cxn modelId="{998A81FD-3015-4E1C-865E-B554CE9927F7}" type="presParOf" srcId="{011D8F31-6167-4A1E-9120-3A08B0A53D40}" destId="{82414F11-3E72-44AB-9DA6-8417DCB8DD51}" srcOrd="2" destOrd="0" presId="urn:microsoft.com/office/officeart/2005/8/layout/chevron1"/>
    <dgm:cxn modelId="{DC104CD9-726F-46C3-9CEB-6039837F6ABC}" type="presParOf" srcId="{011D8F31-6167-4A1E-9120-3A08B0A53D40}" destId="{9AAEE03E-64E3-4FD0-9C95-4196106A2CDE}" srcOrd="3" destOrd="0" presId="urn:microsoft.com/office/officeart/2005/8/layout/chevron1"/>
    <dgm:cxn modelId="{4FC5E107-0136-474C-9BE3-9DDDB1A472DE}" type="presParOf" srcId="{011D8F31-6167-4A1E-9120-3A08B0A53D40}" destId="{471ADDB6-A902-49A6-9219-D32C07622FEE}" srcOrd="4" destOrd="0" presId="urn:microsoft.com/office/officeart/2005/8/layout/chevron1"/>
    <dgm:cxn modelId="{EA081403-9B0C-4080-8D3A-1BB9981F567C}" type="presParOf" srcId="{011D8F31-6167-4A1E-9120-3A08B0A53D40}" destId="{14C470AF-2D89-4B15-AAE7-541947284495}" srcOrd="5" destOrd="0" presId="urn:microsoft.com/office/officeart/2005/8/layout/chevron1"/>
    <dgm:cxn modelId="{0C441CBD-D960-4FD9-B22A-2C82C2036027}" type="presParOf" srcId="{011D8F31-6167-4A1E-9120-3A08B0A53D40}" destId="{ABFC42CB-720B-4250-925C-478B12EA695F}" srcOrd="6" destOrd="0" presId="urn:microsoft.com/office/officeart/2005/8/layout/chevron1"/>
    <dgm:cxn modelId="{FC319996-F038-4A4F-93BD-28FF073E57C8}" type="presParOf" srcId="{011D8F31-6167-4A1E-9120-3A08B0A53D40}" destId="{CB2B8C57-FD2E-45CD-AEE0-EB439F065FE3}" srcOrd="7" destOrd="0" presId="urn:microsoft.com/office/officeart/2005/8/layout/chevron1"/>
    <dgm:cxn modelId="{A2D21B43-F880-4E69-BA04-AE1B806DEB6D}" type="presParOf" srcId="{011D8F31-6167-4A1E-9120-3A08B0A53D40}" destId="{8652E332-57CC-433A-9E5E-A88FBE008E5E}" srcOrd="8" destOrd="0" presId="urn:microsoft.com/office/officeart/2005/8/layout/chevron1"/>
  </dgm:cxnLst>
  <dgm:bg>
    <a:solidFill>
      <a:schemeClr val="accent2">
        <a:lumMod val="75000"/>
      </a:schemeClr>
    </a:solidFill>
    <a:effectLst>
      <a:outerShdw blurRad="50800" dist="38100" dir="5400000" algn="t" rotWithShape="0">
        <a:prstClr val="black">
          <a:alpha val="40000"/>
        </a:prstClr>
      </a:outerShdw>
    </a:effectLst>
  </dgm:bg>
  <dgm:whole>
    <a:ln>
      <a:solidFill>
        <a:schemeClr val="tx2">
          <a:lumMod val="40000"/>
          <a:lumOff val="60000"/>
        </a:schemeClr>
      </a:solidFill>
    </a:ln>
  </dgm:whole>
  <dgm:extLst>
    <a:ext uri="http://schemas.microsoft.com/office/drawing/2008/diagram">
      <dsp:dataModelExt xmlns:dsp="http://schemas.microsoft.com/office/drawing/2008/diagram" relId="rId15" minVer="http://schemas.openxmlformats.org/drawingml/2006/diagram"/>
    </a:ext>
  </dgm:extLst>
</dgm:dataModel>
</file>

<file path=ppt/diagrams/data26.xml><?xml version="1.0" encoding="utf-8"?>
<dgm:dataModel xmlns:dgm="http://schemas.openxmlformats.org/drawingml/2006/diagram" xmlns:a="http://schemas.openxmlformats.org/drawingml/2006/main">
  <dgm:ptLst>
    <dgm:pt modelId="{4DC12665-1F80-49C5-A8A0-4A48A52E3B7F}" type="doc">
      <dgm:prSet loTypeId="urn:microsoft.com/office/officeart/2005/8/layout/chevron1" loCatId="process" qsTypeId="urn:microsoft.com/office/officeart/2005/8/quickstyle/simple2" qsCatId="simple" csTypeId="urn:microsoft.com/office/officeart/2005/8/colors/accent5_4" csCatId="accent5" phldr="1"/>
      <dgm:spPr/>
      <dgm:t>
        <a:bodyPr/>
        <a:lstStyle/>
        <a:p>
          <a:endParaRPr lang="zh-CN" altLang="en-US"/>
        </a:p>
      </dgm:t>
    </dgm:pt>
    <dgm:pt modelId="{481D3095-66F0-4FD6-9010-D89A7F0FD835}">
      <dgm:prSet phldrT="[文本]"/>
      <dgm:spPr/>
      <dgm:t>
        <a:bodyPr/>
        <a:lstStyle/>
        <a:p>
          <a:r>
            <a:rPr lang="zh-CN" altLang="en-US" b="1" i="0" baseline="0" dirty="0" smtClean="0"/>
            <a:t>说教材</a:t>
          </a:r>
          <a:endParaRPr lang="zh-CN" altLang="en-US" b="1" i="0" baseline="0" dirty="0"/>
        </a:p>
      </dgm:t>
    </dgm:pt>
    <dgm:pt modelId="{C927A731-9376-4BF3-A5BB-2C74557D5539}" type="parTrans" cxnId="{65D8CB98-4D0F-4FE4-8AA2-F672A6E2867D}">
      <dgm:prSet/>
      <dgm:spPr/>
      <dgm:t>
        <a:bodyPr/>
        <a:lstStyle/>
        <a:p>
          <a:endParaRPr lang="zh-CN" altLang="en-US"/>
        </a:p>
      </dgm:t>
    </dgm:pt>
    <dgm:pt modelId="{51149A95-8678-4CB5-A773-D33AE6393C1E}" type="sibTrans" cxnId="{65D8CB98-4D0F-4FE4-8AA2-F672A6E2867D}">
      <dgm:prSet/>
      <dgm:spPr/>
      <dgm:t>
        <a:bodyPr/>
        <a:lstStyle/>
        <a:p>
          <a:endParaRPr lang="zh-CN" altLang="en-US"/>
        </a:p>
      </dgm:t>
    </dgm:pt>
    <dgm:pt modelId="{065CEAFD-F941-495F-9550-7D1C6F8CC9B3}">
      <dgm:prSet phldrT="[文本]"/>
      <dgm:spPr/>
      <dgm:t>
        <a:bodyPr/>
        <a:lstStyle/>
        <a:p>
          <a:r>
            <a:rPr lang="zh-CN" altLang="en-US" b="1" i="0" baseline="0" dirty="0" smtClean="0"/>
            <a:t>说教学目标</a:t>
          </a:r>
          <a:endParaRPr lang="zh-CN" altLang="en-US" b="1" i="0" baseline="0" dirty="0"/>
        </a:p>
      </dgm:t>
    </dgm:pt>
    <dgm:pt modelId="{B43D963C-A8EE-4625-8D05-70A887556245}" type="parTrans" cxnId="{7CCE70E4-353B-4234-8FB3-2FFA1CD784C8}">
      <dgm:prSet/>
      <dgm:spPr/>
      <dgm:t>
        <a:bodyPr/>
        <a:lstStyle/>
        <a:p>
          <a:endParaRPr lang="zh-CN" altLang="en-US"/>
        </a:p>
      </dgm:t>
    </dgm:pt>
    <dgm:pt modelId="{7F83ADE1-3571-453D-B1A1-92416046355D}" type="sibTrans" cxnId="{7CCE70E4-353B-4234-8FB3-2FFA1CD784C8}">
      <dgm:prSet/>
      <dgm:spPr/>
      <dgm:t>
        <a:bodyPr/>
        <a:lstStyle/>
        <a:p>
          <a:endParaRPr lang="zh-CN" altLang="en-US"/>
        </a:p>
      </dgm:t>
    </dgm:pt>
    <dgm:pt modelId="{B6EF5838-4589-47B7-B2C8-40D4D94C0E7A}">
      <dgm:prSet phldrT="[文本]"/>
      <dgm:spPr/>
      <dgm:t>
        <a:bodyPr/>
        <a:lstStyle/>
        <a:p>
          <a:r>
            <a:rPr lang="zh-CN" altLang="en-US" b="1" i="0" baseline="0" dirty="0" smtClean="0"/>
            <a:t>说教学、学法</a:t>
          </a:r>
        </a:p>
      </dgm:t>
    </dgm:pt>
    <dgm:pt modelId="{5CBD256C-7805-48C0-A097-DD7E32753F33}" type="parTrans" cxnId="{B82AD704-F597-4F07-8AB9-473A3A1B6FC1}">
      <dgm:prSet/>
      <dgm:spPr/>
      <dgm:t>
        <a:bodyPr/>
        <a:lstStyle/>
        <a:p>
          <a:endParaRPr lang="zh-CN" altLang="en-US"/>
        </a:p>
      </dgm:t>
    </dgm:pt>
    <dgm:pt modelId="{C9A55A73-D64C-4A82-B1CB-B17464B051AA}" type="sibTrans" cxnId="{B82AD704-F597-4F07-8AB9-473A3A1B6FC1}">
      <dgm:prSet/>
      <dgm:spPr/>
      <dgm:t>
        <a:bodyPr/>
        <a:lstStyle/>
        <a:p>
          <a:endParaRPr lang="zh-CN" altLang="en-US"/>
        </a:p>
      </dgm:t>
    </dgm:pt>
    <dgm:pt modelId="{E62DDC4A-6C32-4364-B759-7F9154650C54}">
      <dgm:prSet phldrT="[文本]">
        <dgm:style>
          <a:lnRef idx="3">
            <a:schemeClr val="lt1"/>
          </a:lnRef>
          <a:fillRef idx="1">
            <a:schemeClr val="accent6"/>
          </a:fillRef>
          <a:effectRef idx="1">
            <a:schemeClr val="accent6"/>
          </a:effectRef>
          <a:fontRef idx="minor">
            <a:schemeClr val="lt1"/>
          </a:fontRef>
        </dgm:style>
      </dgm:prSet>
      <dgm:spPr/>
      <dgm:t>
        <a:bodyPr/>
        <a:lstStyle/>
        <a:p>
          <a:r>
            <a:rPr lang="zh-CN" altLang="en-US" b="1" i="0" baseline="0" dirty="0" smtClean="0"/>
            <a:t>说教学过程</a:t>
          </a:r>
        </a:p>
      </dgm:t>
    </dgm:pt>
    <dgm:pt modelId="{63F31CAB-EA63-45DB-81FB-E8241CF01BAA}" type="parTrans" cxnId="{ECD98180-D106-4643-9BD5-CDF1840AB3B7}">
      <dgm:prSet/>
      <dgm:spPr/>
      <dgm:t>
        <a:bodyPr/>
        <a:lstStyle/>
        <a:p>
          <a:endParaRPr lang="zh-CN" altLang="en-US"/>
        </a:p>
      </dgm:t>
    </dgm:pt>
    <dgm:pt modelId="{525B5A73-67AC-40D7-A71C-F94C6BDCA03C}" type="sibTrans" cxnId="{ECD98180-D106-4643-9BD5-CDF1840AB3B7}">
      <dgm:prSet/>
      <dgm:spPr/>
      <dgm:t>
        <a:bodyPr/>
        <a:lstStyle/>
        <a:p>
          <a:endParaRPr lang="zh-CN" altLang="en-US"/>
        </a:p>
      </dgm:t>
    </dgm:pt>
    <dgm:pt modelId="{A829F8B0-AF8F-43D1-B239-A1745FD5425C}">
      <dgm:prSet phldrT="[文本]"/>
      <dgm:spPr/>
      <dgm:t>
        <a:bodyPr/>
        <a:lstStyle/>
        <a:p>
          <a:r>
            <a:rPr lang="zh-CN" altLang="en-US" b="1" i="0" baseline="0" dirty="0" smtClean="0"/>
            <a:t>说教学反思</a:t>
          </a:r>
        </a:p>
      </dgm:t>
    </dgm:pt>
    <dgm:pt modelId="{110AD974-4388-4B17-88AC-27C665D0F52F}" type="parTrans" cxnId="{F7488A7B-6FF4-4606-A10E-7A364FA44A1D}">
      <dgm:prSet/>
      <dgm:spPr/>
      <dgm:t>
        <a:bodyPr/>
        <a:lstStyle/>
        <a:p>
          <a:endParaRPr lang="zh-CN" altLang="en-US"/>
        </a:p>
      </dgm:t>
    </dgm:pt>
    <dgm:pt modelId="{097B389F-A1D8-4184-8E96-E0EA45D21687}" type="sibTrans" cxnId="{F7488A7B-6FF4-4606-A10E-7A364FA44A1D}">
      <dgm:prSet/>
      <dgm:spPr/>
      <dgm:t>
        <a:bodyPr/>
        <a:lstStyle/>
        <a:p>
          <a:endParaRPr lang="zh-CN" altLang="en-US"/>
        </a:p>
      </dgm:t>
    </dgm:pt>
    <dgm:pt modelId="{011D8F31-6167-4A1E-9120-3A08B0A53D40}" type="pres">
      <dgm:prSet presAssocID="{4DC12665-1F80-49C5-A8A0-4A48A52E3B7F}" presName="Name0" presStyleCnt="0">
        <dgm:presLayoutVars>
          <dgm:dir/>
          <dgm:animLvl val="lvl"/>
          <dgm:resizeHandles val="exact"/>
        </dgm:presLayoutVars>
      </dgm:prSet>
      <dgm:spPr/>
      <dgm:t>
        <a:bodyPr/>
        <a:lstStyle/>
        <a:p>
          <a:endParaRPr lang="zh-CN" altLang="en-US"/>
        </a:p>
      </dgm:t>
    </dgm:pt>
    <dgm:pt modelId="{162F1068-51AB-4E74-A87A-27D5DE44C418}" type="pres">
      <dgm:prSet presAssocID="{481D3095-66F0-4FD6-9010-D89A7F0FD835}" presName="parTxOnly" presStyleLbl="node1" presStyleIdx="0" presStyleCnt="5" custLinFactNeighborX="-1124">
        <dgm:presLayoutVars>
          <dgm:chMax val="0"/>
          <dgm:chPref val="0"/>
          <dgm:bulletEnabled val="1"/>
        </dgm:presLayoutVars>
      </dgm:prSet>
      <dgm:spPr/>
      <dgm:t>
        <a:bodyPr/>
        <a:lstStyle/>
        <a:p>
          <a:endParaRPr lang="zh-CN" altLang="en-US"/>
        </a:p>
      </dgm:t>
    </dgm:pt>
    <dgm:pt modelId="{BDBAFFE7-8314-44D6-96AA-2B3DC561460F}" type="pres">
      <dgm:prSet presAssocID="{51149A95-8678-4CB5-A773-D33AE6393C1E}" presName="parTxOnlySpace" presStyleCnt="0"/>
      <dgm:spPr/>
    </dgm:pt>
    <dgm:pt modelId="{82414F11-3E72-44AB-9DA6-8417DCB8DD51}" type="pres">
      <dgm:prSet presAssocID="{065CEAFD-F941-495F-9550-7D1C6F8CC9B3}" presName="parTxOnly" presStyleLbl="node1" presStyleIdx="1" presStyleCnt="5" custLinFactNeighborX="9214" custLinFactNeighborY="10980">
        <dgm:presLayoutVars>
          <dgm:chMax val="0"/>
          <dgm:chPref val="0"/>
          <dgm:bulletEnabled val="1"/>
        </dgm:presLayoutVars>
      </dgm:prSet>
      <dgm:spPr/>
      <dgm:t>
        <a:bodyPr/>
        <a:lstStyle/>
        <a:p>
          <a:endParaRPr lang="zh-CN" altLang="en-US"/>
        </a:p>
      </dgm:t>
    </dgm:pt>
    <dgm:pt modelId="{9AAEE03E-64E3-4FD0-9C95-4196106A2CDE}" type="pres">
      <dgm:prSet presAssocID="{7F83ADE1-3571-453D-B1A1-92416046355D}" presName="parTxOnlySpace" presStyleCnt="0"/>
      <dgm:spPr/>
    </dgm:pt>
    <dgm:pt modelId="{471ADDB6-A902-49A6-9219-D32C07622FEE}" type="pres">
      <dgm:prSet presAssocID="{B6EF5838-4589-47B7-B2C8-40D4D94C0E7A}" presName="parTxOnly" presStyleLbl="node1" presStyleIdx="2" presStyleCnt="5">
        <dgm:presLayoutVars>
          <dgm:chMax val="0"/>
          <dgm:chPref val="0"/>
          <dgm:bulletEnabled val="1"/>
        </dgm:presLayoutVars>
      </dgm:prSet>
      <dgm:spPr/>
      <dgm:t>
        <a:bodyPr/>
        <a:lstStyle/>
        <a:p>
          <a:endParaRPr lang="zh-CN" altLang="en-US"/>
        </a:p>
      </dgm:t>
    </dgm:pt>
    <dgm:pt modelId="{14C470AF-2D89-4B15-AAE7-541947284495}" type="pres">
      <dgm:prSet presAssocID="{C9A55A73-D64C-4A82-B1CB-B17464B051AA}" presName="parTxOnlySpace" presStyleCnt="0"/>
      <dgm:spPr/>
    </dgm:pt>
    <dgm:pt modelId="{ABFC42CB-720B-4250-925C-478B12EA695F}" type="pres">
      <dgm:prSet presAssocID="{E62DDC4A-6C32-4364-B759-7F9154650C54}" presName="parTxOnly" presStyleLbl="node1" presStyleIdx="3" presStyleCnt="5">
        <dgm:presLayoutVars>
          <dgm:chMax val="0"/>
          <dgm:chPref val="0"/>
          <dgm:bulletEnabled val="1"/>
        </dgm:presLayoutVars>
      </dgm:prSet>
      <dgm:spPr/>
      <dgm:t>
        <a:bodyPr/>
        <a:lstStyle/>
        <a:p>
          <a:endParaRPr lang="zh-CN" altLang="en-US"/>
        </a:p>
      </dgm:t>
    </dgm:pt>
    <dgm:pt modelId="{CB2B8C57-FD2E-45CD-AEE0-EB439F065FE3}" type="pres">
      <dgm:prSet presAssocID="{525B5A73-67AC-40D7-A71C-F94C6BDCA03C}" presName="parTxOnlySpace" presStyleCnt="0"/>
      <dgm:spPr/>
    </dgm:pt>
    <dgm:pt modelId="{8652E332-57CC-433A-9E5E-A88FBE008E5E}" type="pres">
      <dgm:prSet presAssocID="{A829F8B0-AF8F-43D1-B239-A1745FD5425C}" presName="parTxOnly" presStyleLbl="node1" presStyleIdx="4" presStyleCnt="5">
        <dgm:presLayoutVars>
          <dgm:chMax val="0"/>
          <dgm:chPref val="0"/>
          <dgm:bulletEnabled val="1"/>
        </dgm:presLayoutVars>
      </dgm:prSet>
      <dgm:spPr/>
      <dgm:t>
        <a:bodyPr/>
        <a:lstStyle/>
        <a:p>
          <a:endParaRPr lang="zh-CN" altLang="en-US"/>
        </a:p>
      </dgm:t>
    </dgm:pt>
  </dgm:ptLst>
  <dgm:cxnLst>
    <dgm:cxn modelId="{ED6E582E-7C15-4210-8091-5C44220A9A58}" type="presOf" srcId="{E62DDC4A-6C32-4364-B759-7F9154650C54}" destId="{ABFC42CB-720B-4250-925C-478B12EA695F}" srcOrd="0" destOrd="0" presId="urn:microsoft.com/office/officeart/2005/8/layout/chevron1"/>
    <dgm:cxn modelId="{AE88509A-0225-4194-8C5C-B152BD0BF08F}" type="presOf" srcId="{B6EF5838-4589-47B7-B2C8-40D4D94C0E7A}" destId="{471ADDB6-A902-49A6-9219-D32C07622FEE}" srcOrd="0" destOrd="0" presId="urn:microsoft.com/office/officeart/2005/8/layout/chevron1"/>
    <dgm:cxn modelId="{7CCE70E4-353B-4234-8FB3-2FFA1CD784C8}" srcId="{4DC12665-1F80-49C5-A8A0-4A48A52E3B7F}" destId="{065CEAFD-F941-495F-9550-7D1C6F8CC9B3}" srcOrd="1" destOrd="0" parTransId="{B43D963C-A8EE-4625-8D05-70A887556245}" sibTransId="{7F83ADE1-3571-453D-B1A1-92416046355D}"/>
    <dgm:cxn modelId="{F7488A7B-6FF4-4606-A10E-7A364FA44A1D}" srcId="{4DC12665-1F80-49C5-A8A0-4A48A52E3B7F}" destId="{A829F8B0-AF8F-43D1-B239-A1745FD5425C}" srcOrd="4" destOrd="0" parTransId="{110AD974-4388-4B17-88AC-27C665D0F52F}" sibTransId="{097B389F-A1D8-4184-8E96-E0EA45D21687}"/>
    <dgm:cxn modelId="{ECD98180-D106-4643-9BD5-CDF1840AB3B7}" srcId="{4DC12665-1F80-49C5-A8A0-4A48A52E3B7F}" destId="{E62DDC4A-6C32-4364-B759-7F9154650C54}" srcOrd="3" destOrd="0" parTransId="{63F31CAB-EA63-45DB-81FB-E8241CF01BAA}" sibTransId="{525B5A73-67AC-40D7-A71C-F94C6BDCA03C}"/>
    <dgm:cxn modelId="{65D8CB98-4D0F-4FE4-8AA2-F672A6E2867D}" srcId="{4DC12665-1F80-49C5-A8A0-4A48A52E3B7F}" destId="{481D3095-66F0-4FD6-9010-D89A7F0FD835}" srcOrd="0" destOrd="0" parTransId="{C927A731-9376-4BF3-A5BB-2C74557D5539}" sibTransId="{51149A95-8678-4CB5-A773-D33AE6393C1E}"/>
    <dgm:cxn modelId="{6F117638-EEBD-4BF7-97A9-79B35AD5BC4A}" type="presOf" srcId="{4DC12665-1F80-49C5-A8A0-4A48A52E3B7F}" destId="{011D8F31-6167-4A1E-9120-3A08B0A53D40}" srcOrd="0" destOrd="0" presId="urn:microsoft.com/office/officeart/2005/8/layout/chevron1"/>
    <dgm:cxn modelId="{B82AD704-F597-4F07-8AB9-473A3A1B6FC1}" srcId="{4DC12665-1F80-49C5-A8A0-4A48A52E3B7F}" destId="{B6EF5838-4589-47B7-B2C8-40D4D94C0E7A}" srcOrd="2" destOrd="0" parTransId="{5CBD256C-7805-48C0-A097-DD7E32753F33}" sibTransId="{C9A55A73-D64C-4A82-B1CB-B17464B051AA}"/>
    <dgm:cxn modelId="{CEF6E0F2-D73E-408B-822E-3321888E78B7}" type="presOf" srcId="{481D3095-66F0-4FD6-9010-D89A7F0FD835}" destId="{162F1068-51AB-4E74-A87A-27D5DE44C418}" srcOrd="0" destOrd="0" presId="urn:microsoft.com/office/officeart/2005/8/layout/chevron1"/>
    <dgm:cxn modelId="{26CACF4E-B612-40B8-B227-D739A20D8C0C}" type="presOf" srcId="{065CEAFD-F941-495F-9550-7D1C6F8CC9B3}" destId="{82414F11-3E72-44AB-9DA6-8417DCB8DD51}" srcOrd="0" destOrd="0" presId="urn:microsoft.com/office/officeart/2005/8/layout/chevron1"/>
    <dgm:cxn modelId="{F16993FD-2616-4A73-95DC-55F479CAFB19}" type="presOf" srcId="{A829F8B0-AF8F-43D1-B239-A1745FD5425C}" destId="{8652E332-57CC-433A-9E5E-A88FBE008E5E}" srcOrd="0" destOrd="0" presId="urn:microsoft.com/office/officeart/2005/8/layout/chevron1"/>
    <dgm:cxn modelId="{F7CFCC2D-5CF1-4129-B102-899E579869DB}" type="presParOf" srcId="{011D8F31-6167-4A1E-9120-3A08B0A53D40}" destId="{162F1068-51AB-4E74-A87A-27D5DE44C418}" srcOrd="0" destOrd="0" presId="urn:microsoft.com/office/officeart/2005/8/layout/chevron1"/>
    <dgm:cxn modelId="{B6F41F02-762A-4009-8982-56FBBE69D720}" type="presParOf" srcId="{011D8F31-6167-4A1E-9120-3A08B0A53D40}" destId="{BDBAFFE7-8314-44D6-96AA-2B3DC561460F}" srcOrd="1" destOrd="0" presId="urn:microsoft.com/office/officeart/2005/8/layout/chevron1"/>
    <dgm:cxn modelId="{755DB456-7EE3-4C14-99AF-4EDE94B9202A}" type="presParOf" srcId="{011D8F31-6167-4A1E-9120-3A08B0A53D40}" destId="{82414F11-3E72-44AB-9DA6-8417DCB8DD51}" srcOrd="2" destOrd="0" presId="urn:microsoft.com/office/officeart/2005/8/layout/chevron1"/>
    <dgm:cxn modelId="{D4505460-A0A2-44F0-BC24-91191C614AAE}" type="presParOf" srcId="{011D8F31-6167-4A1E-9120-3A08B0A53D40}" destId="{9AAEE03E-64E3-4FD0-9C95-4196106A2CDE}" srcOrd="3" destOrd="0" presId="urn:microsoft.com/office/officeart/2005/8/layout/chevron1"/>
    <dgm:cxn modelId="{5CCDE8CC-466E-47EC-8258-D3C10E9D1240}" type="presParOf" srcId="{011D8F31-6167-4A1E-9120-3A08B0A53D40}" destId="{471ADDB6-A902-49A6-9219-D32C07622FEE}" srcOrd="4" destOrd="0" presId="urn:microsoft.com/office/officeart/2005/8/layout/chevron1"/>
    <dgm:cxn modelId="{2BA8B0CC-9265-49D3-8C9A-41151F6BEADF}" type="presParOf" srcId="{011D8F31-6167-4A1E-9120-3A08B0A53D40}" destId="{14C470AF-2D89-4B15-AAE7-541947284495}" srcOrd="5" destOrd="0" presId="urn:microsoft.com/office/officeart/2005/8/layout/chevron1"/>
    <dgm:cxn modelId="{2C168CFB-35EF-45DE-BE6C-C1105700E11A}" type="presParOf" srcId="{011D8F31-6167-4A1E-9120-3A08B0A53D40}" destId="{ABFC42CB-720B-4250-925C-478B12EA695F}" srcOrd="6" destOrd="0" presId="urn:microsoft.com/office/officeart/2005/8/layout/chevron1"/>
    <dgm:cxn modelId="{DFB2C6E9-C7CD-4F28-B4CE-9742B3F06C26}" type="presParOf" srcId="{011D8F31-6167-4A1E-9120-3A08B0A53D40}" destId="{CB2B8C57-FD2E-45CD-AEE0-EB439F065FE3}" srcOrd="7" destOrd="0" presId="urn:microsoft.com/office/officeart/2005/8/layout/chevron1"/>
    <dgm:cxn modelId="{E9391302-726F-426E-8B51-A6E5E7C143FD}" type="presParOf" srcId="{011D8F31-6167-4A1E-9120-3A08B0A53D40}" destId="{8652E332-57CC-433A-9E5E-A88FBE008E5E}" srcOrd="8" destOrd="0" presId="urn:microsoft.com/office/officeart/2005/8/layout/chevron1"/>
  </dgm:cxnLst>
  <dgm:bg>
    <a:solidFill>
      <a:schemeClr val="accent2">
        <a:lumMod val="75000"/>
      </a:schemeClr>
    </a:solidFill>
    <a:effectLst>
      <a:outerShdw blurRad="50800" dist="38100" dir="5400000" algn="t" rotWithShape="0">
        <a:prstClr val="black">
          <a:alpha val="40000"/>
        </a:prstClr>
      </a:outerShdw>
    </a:effectLst>
  </dgm:bg>
  <dgm:whole>
    <a:ln>
      <a:solidFill>
        <a:schemeClr val="tx2">
          <a:lumMod val="40000"/>
          <a:lumOff val="60000"/>
        </a:schemeClr>
      </a:solidFill>
    </a:ln>
  </dgm:whole>
  <dgm:extLst>
    <a:ext uri="http://schemas.microsoft.com/office/drawing/2008/diagram">
      <dsp:dataModelExt xmlns:dsp="http://schemas.microsoft.com/office/drawing/2008/diagram" relId="rId11" minVer="http://schemas.openxmlformats.org/drawingml/2006/diagram"/>
    </a:ext>
  </dgm:extLst>
</dgm:dataModel>
</file>

<file path=ppt/diagrams/data27.xml><?xml version="1.0" encoding="utf-8"?>
<dgm:dataModel xmlns:dgm="http://schemas.openxmlformats.org/drawingml/2006/diagram" xmlns:a="http://schemas.openxmlformats.org/drawingml/2006/main">
  <dgm:ptLst>
    <dgm:pt modelId="{4DC12665-1F80-49C5-A8A0-4A48A52E3B7F}" type="doc">
      <dgm:prSet loTypeId="urn:microsoft.com/office/officeart/2005/8/layout/chevron1" loCatId="process" qsTypeId="urn:microsoft.com/office/officeart/2005/8/quickstyle/simple2" qsCatId="simple" csTypeId="urn:microsoft.com/office/officeart/2005/8/colors/accent5_4" csCatId="accent5" phldr="1"/>
      <dgm:spPr/>
      <dgm:t>
        <a:bodyPr/>
        <a:lstStyle/>
        <a:p>
          <a:endParaRPr lang="zh-CN" altLang="en-US"/>
        </a:p>
      </dgm:t>
    </dgm:pt>
    <dgm:pt modelId="{481D3095-66F0-4FD6-9010-D89A7F0FD835}">
      <dgm:prSet phldrT="[文本]"/>
      <dgm:spPr/>
      <dgm:t>
        <a:bodyPr/>
        <a:lstStyle/>
        <a:p>
          <a:r>
            <a:rPr lang="zh-CN" altLang="en-US" b="1" i="0" baseline="0" dirty="0" smtClean="0"/>
            <a:t>说教材</a:t>
          </a:r>
          <a:endParaRPr lang="zh-CN" altLang="en-US" b="1" i="0" baseline="0" dirty="0"/>
        </a:p>
      </dgm:t>
    </dgm:pt>
    <dgm:pt modelId="{C927A731-9376-4BF3-A5BB-2C74557D5539}" type="parTrans" cxnId="{65D8CB98-4D0F-4FE4-8AA2-F672A6E2867D}">
      <dgm:prSet/>
      <dgm:spPr/>
      <dgm:t>
        <a:bodyPr/>
        <a:lstStyle/>
        <a:p>
          <a:endParaRPr lang="zh-CN" altLang="en-US"/>
        </a:p>
      </dgm:t>
    </dgm:pt>
    <dgm:pt modelId="{51149A95-8678-4CB5-A773-D33AE6393C1E}" type="sibTrans" cxnId="{65D8CB98-4D0F-4FE4-8AA2-F672A6E2867D}">
      <dgm:prSet/>
      <dgm:spPr/>
      <dgm:t>
        <a:bodyPr/>
        <a:lstStyle/>
        <a:p>
          <a:endParaRPr lang="zh-CN" altLang="en-US"/>
        </a:p>
      </dgm:t>
    </dgm:pt>
    <dgm:pt modelId="{065CEAFD-F941-495F-9550-7D1C6F8CC9B3}">
      <dgm:prSet phldrT="[文本]"/>
      <dgm:spPr/>
      <dgm:t>
        <a:bodyPr/>
        <a:lstStyle/>
        <a:p>
          <a:r>
            <a:rPr lang="zh-CN" altLang="en-US" b="1" i="0" baseline="0" dirty="0" smtClean="0"/>
            <a:t>说教学目标</a:t>
          </a:r>
          <a:endParaRPr lang="zh-CN" altLang="en-US" b="1" i="0" baseline="0" dirty="0"/>
        </a:p>
      </dgm:t>
    </dgm:pt>
    <dgm:pt modelId="{B43D963C-A8EE-4625-8D05-70A887556245}" type="parTrans" cxnId="{7CCE70E4-353B-4234-8FB3-2FFA1CD784C8}">
      <dgm:prSet/>
      <dgm:spPr/>
      <dgm:t>
        <a:bodyPr/>
        <a:lstStyle/>
        <a:p>
          <a:endParaRPr lang="zh-CN" altLang="en-US"/>
        </a:p>
      </dgm:t>
    </dgm:pt>
    <dgm:pt modelId="{7F83ADE1-3571-453D-B1A1-92416046355D}" type="sibTrans" cxnId="{7CCE70E4-353B-4234-8FB3-2FFA1CD784C8}">
      <dgm:prSet/>
      <dgm:spPr/>
      <dgm:t>
        <a:bodyPr/>
        <a:lstStyle/>
        <a:p>
          <a:endParaRPr lang="zh-CN" altLang="en-US"/>
        </a:p>
      </dgm:t>
    </dgm:pt>
    <dgm:pt modelId="{B6EF5838-4589-47B7-B2C8-40D4D94C0E7A}">
      <dgm:prSet phldrT="[文本]"/>
      <dgm:spPr/>
      <dgm:t>
        <a:bodyPr/>
        <a:lstStyle/>
        <a:p>
          <a:r>
            <a:rPr lang="zh-CN" altLang="en-US" b="1" i="0" baseline="0" dirty="0" smtClean="0"/>
            <a:t>说教学、学法</a:t>
          </a:r>
        </a:p>
      </dgm:t>
    </dgm:pt>
    <dgm:pt modelId="{5CBD256C-7805-48C0-A097-DD7E32753F33}" type="parTrans" cxnId="{B82AD704-F597-4F07-8AB9-473A3A1B6FC1}">
      <dgm:prSet/>
      <dgm:spPr/>
      <dgm:t>
        <a:bodyPr/>
        <a:lstStyle/>
        <a:p>
          <a:endParaRPr lang="zh-CN" altLang="en-US"/>
        </a:p>
      </dgm:t>
    </dgm:pt>
    <dgm:pt modelId="{C9A55A73-D64C-4A82-B1CB-B17464B051AA}" type="sibTrans" cxnId="{B82AD704-F597-4F07-8AB9-473A3A1B6FC1}">
      <dgm:prSet/>
      <dgm:spPr/>
      <dgm:t>
        <a:bodyPr/>
        <a:lstStyle/>
        <a:p>
          <a:endParaRPr lang="zh-CN" altLang="en-US"/>
        </a:p>
      </dgm:t>
    </dgm:pt>
    <dgm:pt modelId="{E62DDC4A-6C32-4364-B759-7F9154650C54}">
      <dgm:prSet phldrT="[文本]">
        <dgm:style>
          <a:lnRef idx="3">
            <a:schemeClr val="lt1"/>
          </a:lnRef>
          <a:fillRef idx="1">
            <a:schemeClr val="accent6"/>
          </a:fillRef>
          <a:effectRef idx="1">
            <a:schemeClr val="accent6"/>
          </a:effectRef>
          <a:fontRef idx="minor">
            <a:schemeClr val="lt1"/>
          </a:fontRef>
        </dgm:style>
      </dgm:prSet>
      <dgm:spPr/>
      <dgm:t>
        <a:bodyPr/>
        <a:lstStyle/>
        <a:p>
          <a:r>
            <a:rPr lang="zh-CN" altLang="en-US" b="1" i="0" baseline="0" dirty="0" smtClean="0"/>
            <a:t>说教学过程</a:t>
          </a:r>
        </a:p>
      </dgm:t>
    </dgm:pt>
    <dgm:pt modelId="{63F31CAB-EA63-45DB-81FB-E8241CF01BAA}" type="parTrans" cxnId="{ECD98180-D106-4643-9BD5-CDF1840AB3B7}">
      <dgm:prSet/>
      <dgm:spPr/>
      <dgm:t>
        <a:bodyPr/>
        <a:lstStyle/>
        <a:p>
          <a:endParaRPr lang="zh-CN" altLang="en-US"/>
        </a:p>
      </dgm:t>
    </dgm:pt>
    <dgm:pt modelId="{525B5A73-67AC-40D7-A71C-F94C6BDCA03C}" type="sibTrans" cxnId="{ECD98180-D106-4643-9BD5-CDF1840AB3B7}">
      <dgm:prSet/>
      <dgm:spPr/>
      <dgm:t>
        <a:bodyPr/>
        <a:lstStyle/>
        <a:p>
          <a:endParaRPr lang="zh-CN" altLang="en-US"/>
        </a:p>
      </dgm:t>
    </dgm:pt>
    <dgm:pt modelId="{A829F8B0-AF8F-43D1-B239-A1745FD5425C}">
      <dgm:prSet phldrT="[文本]"/>
      <dgm:spPr/>
      <dgm:t>
        <a:bodyPr/>
        <a:lstStyle/>
        <a:p>
          <a:r>
            <a:rPr lang="zh-CN" altLang="en-US" b="1" i="0" baseline="0" dirty="0" smtClean="0"/>
            <a:t>说教学反思</a:t>
          </a:r>
        </a:p>
      </dgm:t>
    </dgm:pt>
    <dgm:pt modelId="{110AD974-4388-4B17-88AC-27C665D0F52F}" type="parTrans" cxnId="{F7488A7B-6FF4-4606-A10E-7A364FA44A1D}">
      <dgm:prSet/>
      <dgm:spPr/>
      <dgm:t>
        <a:bodyPr/>
        <a:lstStyle/>
        <a:p>
          <a:endParaRPr lang="zh-CN" altLang="en-US"/>
        </a:p>
      </dgm:t>
    </dgm:pt>
    <dgm:pt modelId="{097B389F-A1D8-4184-8E96-E0EA45D21687}" type="sibTrans" cxnId="{F7488A7B-6FF4-4606-A10E-7A364FA44A1D}">
      <dgm:prSet/>
      <dgm:spPr/>
      <dgm:t>
        <a:bodyPr/>
        <a:lstStyle/>
        <a:p>
          <a:endParaRPr lang="zh-CN" altLang="en-US"/>
        </a:p>
      </dgm:t>
    </dgm:pt>
    <dgm:pt modelId="{011D8F31-6167-4A1E-9120-3A08B0A53D40}" type="pres">
      <dgm:prSet presAssocID="{4DC12665-1F80-49C5-A8A0-4A48A52E3B7F}" presName="Name0" presStyleCnt="0">
        <dgm:presLayoutVars>
          <dgm:dir/>
          <dgm:animLvl val="lvl"/>
          <dgm:resizeHandles val="exact"/>
        </dgm:presLayoutVars>
      </dgm:prSet>
      <dgm:spPr/>
      <dgm:t>
        <a:bodyPr/>
        <a:lstStyle/>
        <a:p>
          <a:endParaRPr lang="zh-CN" altLang="en-US"/>
        </a:p>
      </dgm:t>
    </dgm:pt>
    <dgm:pt modelId="{162F1068-51AB-4E74-A87A-27D5DE44C418}" type="pres">
      <dgm:prSet presAssocID="{481D3095-66F0-4FD6-9010-D89A7F0FD835}" presName="parTxOnly" presStyleLbl="node1" presStyleIdx="0" presStyleCnt="5" custLinFactNeighborX="-1124">
        <dgm:presLayoutVars>
          <dgm:chMax val="0"/>
          <dgm:chPref val="0"/>
          <dgm:bulletEnabled val="1"/>
        </dgm:presLayoutVars>
      </dgm:prSet>
      <dgm:spPr/>
      <dgm:t>
        <a:bodyPr/>
        <a:lstStyle/>
        <a:p>
          <a:endParaRPr lang="zh-CN" altLang="en-US"/>
        </a:p>
      </dgm:t>
    </dgm:pt>
    <dgm:pt modelId="{BDBAFFE7-8314-44D6-96AA-2B3DC561460F}" type="pres">
      <dgm:prSet presAssocID="{51149A95-8678-4CB5-A773-D33AE6393C1E}" presName="parTxOnlySpace" presStyleCnt="0"/>
      <dgm:spPr/>
    </dgm:pt>
    <dgm:pt modelId="{82414F11-3E72-44AB-9DA6-8417DCB8DD51}" type="pres">
      <dgm:prSet presAssocID="{065CEAFD-F941-495F-9550-7D1C6F8CC9B3}" presName="parTxOnly" presStyleLbl="node1" presStyleIdx="1" presStyleCnt="5" custLinFactNeighborX="9214" custLinFactNeighborY="10980">
        <dgm:presLayoutVars>
          <dgm:chMax val="0"/>
          <dgm:chPref val="0"/>
          <dgm:bulletEnabled val="1"/>
        </dgm:presLayoutVars>
      </dgm:prSet>
      <dgm:spPr/>
      <dgm:t>
        <a:bodyPr/>
        <a:lstStyle/>
        <a:p>
          <a:endParaRPr lang="zh-CN" altLang="en-US"/>
        </a:p>
      </dgm:t>
    </dgm:pt>
    <dgm:pt modelId="{9AAEE03E-64E3-4FD0-9C95-4196106A2CDE}" type="pres">
      <dgm:prSet presAssocID="{7F83ADE1-3571-453D-B1A1-92416046355D}" presName="parTxOnlySpace" presStyleCnt="0"/>
      <dgm:spPr/>
    </dgm:pt>
    <dgm:pt modelId="{471ADDB6-A902-49A6-9219-D32C07622FEE}" type="pres">
      <dgm:prSet presAssocID="{B6EF5838-4589-47B7-B2C8-40D4D94C0E7A}" presName="parTxOnly" presStyleLbl="node1" presStyleIdx="2" presStyleCnt="5">
        <dgm:presLayoutVars>
          <dgm:chMax val="0"/>
          <dgm:chPref val="0"/>
          <dgm:bulletEnabled val="1"/>
        </dgm:presLayoutVars>
      </dgm:prSet>
      <dgm:spPr/>
      <dgm:t>
        <a:bodyPr/>
        <a:lstStyle/>
        <a:p>
          <a:endParaRPr lang="zh-CN" altLang="en-US"/>
        </a:p>
      </dgm:t>
    </dgm:pt>
    <dgm:pt modelId="{14C470AF-2D89-4B15-AAE7-541947284495}" type="pres">
      <dgm:prSet presAssocID="{C9A55A73-D64C-4A82-B1CB-B17464B051AA}" presName="parTxOnlySpace" presStyleCnt="0"/>
      <dgm:spPr/>
    </dgm:pt>
    <dgm:pt modelId="{ABFC42CB-720B-4250-925C-478B12EA695F}" type="pres">
      <dgm:prSet presAssocID="{E62DDC4A-6C32-4364-B759-7F9154650C54}" presName="parTxOnly" presStyleLbl="node1" presStyleIdx="3" presStyleCnt="5">
        <dgm:presLayoutVars>
          <dgm:chMax val="0"/>
          <dgm:chPref val="0"/>
          <dgm:bulletEnabled val="1"/>
        </dgm:presLayoutVars>
      </dgm:prSet>
      <dgm:spPr/>
      <dgm:t>
        <a:bodyPr/>
        <a:lstStyle/>
        <a:p>
          <a:endParaRPr lang="zh-CN" altLang="en-US"/>
        </a:p>
      </dgm:t>
    </dgm:pt>
    <dgm:pt modelId="{CB2B8C57-FD2E-45CD-AEE0-EB439F065FE3}" type="pres">
      <dgm:prSet presAssocID="{525B5A73-67AC-40D7-A71C-F94C6BDCA03C}" presName="parTxOnlySpace" presStyleCnt="0"/>
      <dgm:spPr/>
    </dgm:pt>
    <dgm:pt modelId="{8652E332-57CC-433A-9E5E-A88FBE008E5E}" type="pres">
      <dgm:prSet presAssocID="{A829F8B0-AF8F-43D1-B239-A1745FD5425C}" presName="parTxOnly" presStyleLbl="node1" presStyleIdx="4" presStyleCnt="5">
        <dgm:presLayoutVars>
          <dgm:chMax val="0"/>
          <dgm:chPref val="0"/>
          <dgm:bulletEnabled val="1"/>
        </dgm:presLayoutVars>
      </dgm:prSet>
      <dgm:spPr/>
      <dgm:t>
        <a:bodyPr/>
        <a:lstStyle/>
        <a:p>
          <a:endParaRPr lang="zh-CN" altLang="en-US"/>
        </a:p>
      </dgm:t>
    </dgm:pt>
  </dgm:ptLst>
  <dgm:cxnLst>
    <dgm:cxn modelId="{64E2BE42-C12F-4342-8870-DF297A745A96}" type="presOf" srcId="{B6EF5838-4589-47B7-B2C8-40D4D94C0E7A}" destId="{471ADDB6-A902-49A6-9219-D32C07622FEE}" srcOrd="0" destOrd="0" presId="urn:microsoft.com/office/officeart/2005/8/layout/chevron1"/>
    <dgm:cxn modelId="{7CCE70E4-353B-4234-8FB3-2FFA1CD784C8}" srcId="{4DC12665-1F80-49C5-A8A0-4A48A52E3B7F}" destId="{065CEAFD-F941-495F-9550-7D1C6F8CC9B3}" srcOrd="1" destOrd="0" parTransId="{B43D963C-A8EE-4625-8D05-70A887556245}" sibTransId="{7F83ADE1-3571-453D-B1A1-92416046355D}"/>
    <dgm:cxn modelId="{F7488A7B-6FF4-4606-A10E-7A364FA44A1D}" srcId="{4DC12665-1F80-49C5-A8A0-4A48A52E3B7F}" destId="{A829F8B0-AF8F-43D1-B239-A1745FD5425C}" srcOrd="4" destOrd="0" parTransId="{110AD974-4388-4B17-88AC-27C665D0F52F}" sibTransId="{097B389F-A1D8-4184-8E96-E0EA45D21687}"/>
    <dgm:cxn modelId="{ECD98180-D106-4643-9BD5-CDF1840AB3B7}" srcId="{4DC12665-1F80-49C5-A8A0-4A48A52E3B7F}" destId="{E62DDC4A-6C32-4364-B759-7F9154650C54}" srcOrd="3" destOrd="0" parTransId="{63F31CAB-EA63-45DB-81FB-E8241CF01BAA}" sibTransId="{525B5A73-67AC-40D7-A71C-F94C6BDCA03C}"/>
    <dgm:cxn modelId="{65D8CB98-4D0F-4FE4-8AA2-F672A6E2867D}" srcId="{4DC12665-1F80-49C5-A8A0-4A48A52E3B7F}" destId="{481D3095-66F0-4FD6-9010-D89A7F0FD835}" srcOrd="0" destOrd="0" parTransId="{C927A731-9376-4BF3-A5BB-2C74557D5539}" sibTransId="{51149A95-8678-4CB5-A773-D33AE6393C1E}"/>
    <dgm:cxn modelId="{53970EC1-713E-49BE-9D2B-5A22AFD7924E}" type="presOf" srcId="{481D3095-66F0-4FD6-9010-D89A7F0FD835}" destId="{162F1068-51AB-4E74-A87A-27D5DE44C418}" srcOrd="0" destOrd="0" presId="urn:microsoft.com/office/officeart/2005/8/layout/chevron1"/>
    <dgm:cxn modelId="{7C0D5207-45AB-485E-BE68-EFF6C028C52A}" type="presOf" srcId="{A829F8B0-AF8F-43D1-B239-A1745FD5425C}" destId="{8652E332-57CC-433A-9E5E-A88FBE008E5E}" srcOrd="0" destOrd="0" presId="urn:microsoft.com/office/officeart/2005/8/layout/chevron1"/>
    <dgm:cxn modelId="{B0A55A5B-D347-4BEE-BD7A-9D993F40AB86}" type="presOf" srcId="{E62DDC4A-6C32-4364-B759-7F9154650C54}" destId="{ABFC42CB-720B-4250-925C-478B12EA695F}" srcOrd="0" destOrd="0" presId="urn:microsoft.com/office/officeart/2005/8/layout/chevron1"/>
    <dgm:cxn modelId="{278BE115-5ECA-4AE7-A78E-9BD4350D1027}" type="presOf" srcId="{065CEAFD-F941-495F-9550-7D1C6F8CC9B3}" destId="{82414F11-3E72-44AB-9DA6-8417DCB8DD51}" srcOrd="0" destOrd="0" presId="urn:microsoft.com/office/officeart/2005/8/layout/chevron1"/>
    <dgm:cxn modelId="{B82AD704-F597-4F07-8AB9-473A3A1B6FC1}" srcId="{4DC12665-1F80-49C5-A8A0-4A48A52E3B7F}" destId="{B6EF5838-4589-47B7-B2C8-40D4D94C0E7A}" srcOrd="2" destOrd="0" parTransId="{5CBD256C-7805-48C0-A097-DD7E32753F33}" sibTransId="{C9A55A73-D64C-4A82-B1CB-B17464B051AA}"/>
    <dgm:cxn modelId="{B4018A9F-7FF4-4E8C-B78E-A0580C50A2C6}" type="presOf" srcId="{4DC12665-1F80-49C5-A8A0-4A48A52E3B7F}" destId="{011D8F31-6167-4A1E-9120-3A08B0A53D40}" srcOrd="0" destOrd="0" presId="urn:microsoft.com/office/officeart/2005/8/layout/chevron1"/>
    <dgm:cxn modelId="{56A9BDE1-1F73-4496-94A9-27BB6901BA67}" type="presParOf" srcId="{011D8F31-6167-4A1E-9120-3A08B0A53D40}" destId="{162F1068-51AB-4E74-A87A-27D5DE44C418}" srcOrd="0" destOrd="0" presId="urn:microsoft.com/office/officeart/2005/8/layout/chevron1"/>
    <dgm:cxn modelId="{0F030932-279C-4288-B82E-7B89044E4A97}" type="presParOf" srcId="{011D8F31-6167-4A1E-9120-3A08B0A53D40}" destId="{BDBAFFE7-8314-44D6-96AA-2B3DC561460F}" srcOrd="1" destOrd="0" presId="urn:microsoft.com/office/officeart/2005/8/layout/chevron1"/>
    <dgm:cxn modelId="{10D311D9-48DE-4160-B0D8-79D359E64A36}" type="presParOf" srcId="{011D8F31-6167-4A1E-9120-3A08B0A53D40}" destId="{82414F11-3E72-44AB-9DA6-8417DCB8DD51}" srcOrd="2" destOrd="0" presId="urn:microsoft.com/office/officeart/2005/8/layout/chevron1"/>
    <dgm:cxn modelId="{C16A13AA-2554-4900-84EF-F8570AE94A52}" type="presParOf" srcId="{011D8F31-6167-4A1E-9120-3A08B0A53D40}" destId="{9AAEE03E-64E3-4FD0-9C95-4196106A2CDE}" srcOrd="3" destOrd="0" presId="urn:microsoft.com/office/officeart/2005/8/layout/chevron1"/>
    <dgm:cxn modelId="{A6136912-5C29-4BA6-8496-81CFAF147639}" type="presParOf" srcId="{011D8F31-6167-4A1E-9120-3A08B0A53D40}" destId="{471ADDB6-A902-49A6-9219-D32C07622FEE}" srcOrd="4" destOrd="0" presId="urn:microsoft.com/office/officeart/2005/8/layout/chevron1"/>
    <dgm:cxn modelId="{9D63F1CC-D7A6-46A4-9B45-4109939D04A6}" type="presParOf" srcId="{011D8F31-6167-4A1E-9120-3A08B0A53D40}" destId="{14C470AF-2D89-4B15-AAE7-541947284495}" srcOrd="5" destOrd="0" presId="urn:microsoft.com/office/officeart/2005/8/layout/chevron1"/>
    <dgm:cxn modelId="{C5BB9A6F-DA94-45D1-B86A-28563A98337C}" type="presParOf" srcId="{011D8F31-6167-4A1E-9120-3A08B0A53D40}" destId="{ABFC42CB-720B-4250-925C-478B12EA695F}" srcOrd="6" destOrd="0" presId="urn:microsoft.com/office/officeart/2005/8/layout/chevron1"/>
    <dgm:cxn modelId="{DD7B7CCB-1564-47F2-A582-D6B6D850B776}" type="presParOf" srcId="{011D8F31-6167-4A1E-9120-3A08B0A53D40}" destId="{CB2B8C57-FD2E-45CD-AEE0-EB439F065FE3}" srcOrd="7" destOrd="0" presId="urn:microsoft.com/office/officeart/2005/8/layout/chevron1"/>
    <dgm:cxn modelId="{3C921271-7CD9-464F-8822-8E3AD189AE47}" type="presParOf" srcId="{011D8F31-6167-4A1E-9120-3A08B0A53D40}" destId="{8652E332-57CC-433A-9E5E-A88FBE008E5E}" srcOrd="8" destOrd="0" presId="urn:microsoft.com/office/officeart/2005/8/layout/chevron1"/>
  </dgm:cxnLst>
  <dgm:bg>
    <a:solidFill>
      <a:schemeClr val="accent2">
        <a:lumMod val="75000"/>
      </a:schemeClr>
    </a:solidFill>
    <a:effectLst>
      <a:outerShdw blurRad="50800" dist="38100" dir="5400000" algn="t" rotWithShape="0">
        <a:prstClr val="black">
          <a:alpha val="40000"/>
        </a:prstClr>
      </a:outerShdw>
    </a:effectLst>
  </dgm:bg>
  <dgm:whole>
    <a:ln>
      <a:solidFill>
        <a:schemeClr val="tx2">
          <a:lumMod val="40000"/>
          <a:lumOff val="60000"/>
        </a:schemeClr>
      </a:solidFill>
    </a:ln>
  </dgm:whole>
  <dgm:extLst>
    <a:ext uri="http://schemas.microsoft.com/office/drawing/2008/diagram">
      <dsp:dataModelExt xmlns:dsp="http://schemas.microsoft.com/office/drawing/2008/diagram" relId="rId12" minVer="http://schemas.openxmlformats.org/drawingml/2006/diagram"/>
    </a:ext>
  </dgm:extLst>
</dgm:dataModel>
</file>

<file path=ppt/diagrams/data28.xml><?xml version="1.0" encoding="utf-8"?>
<dgm:dataModel xmlns:dgm="http://schemas.openxmlformats.org/drawingml/2006/diagram" xmlns:a="http://schemas.openxmlformats.org/drawingml/2006/main">
  <dgm:ptLst>
    <dgm:pt modelId="{4DC12665-1F80-49C5-A8A0-4A48A52E3B7F}" type="doc">
      <dgm:prSet loTypeId="urn:microsoft.com/office/officeart/2005/8/layout/chevron1" loCatId="process" qsTypeId="urn:microsoft.com/office/officeart/2005/8/quickstyle/simple2" qsCatId="simple" csTypeId="urn:microsoft.com/office/officeart/2005/8/colors/accent5_4" csCatId="accent5" phldr="1"/>
      <dgm:spPr/>
      <dgm:t>
        <a:bodyPr/>
        <a:lstStyle/>
        <a:p>
          <a:endParaRPr lang="zh-CN" altLang="en-US"/>
        </a:p>
      </dgm:t>
    </dgm:pt>
    <dgm:pt modelId="{481D3095-66F0-4FD6-9010-D89A7F0FD835}">
      <dgm:prSet phldrT="[文本]"/>
      <dgm:spPr/>
      <dgm:t>
        <a:bodyPr/>
        <a:lstStyle/>
        <a:p>
          <a:r>
            <a:rPr lang="zh-CN" altLang="en-US" b="1" i="0" baseline="0" dirty="0" smtClean="0"/>
            <a:t>说教材</a:t>
          </a:r>
          <a:endParaRPr lang="zh-CN" altLang="en-US" b="1" i="0" baseline="0" dirty="0"/>
        </a:p>
      </dgm:t>
    </dgm:pt>
    <dgm:pt modelId="{C927A731-9376-4BF3-A5BB-2C74557D5539}" type="parTrans" cxnId="{65D8CB98-4D0F-4FE4-8AA2-F672A6E2867D}">
      <dgm:prSet/>
      <dgm:spPr/>
      <dgm:t>
        <a:bodyPr/>
        <a:lstStyle/>
        <a:p>
          <a:endParaRPr lang="zh-CN" altLang="en-US"/>
        </a:p>
      </dgm:t>
    </dgm:pt>
    <dgm:pt modelId="{51149A95-8678-4CB5-A773-D33AE6393C1E}" type="sibTrans" cxnId="{65D8CB98-4D0F-4FE4-8AA2-F672A6E2867D}">
      <dgm:prSet/>
      <dgm:spPr/>
      <dgm:t>
        <a:bodyPr/>
        <a:lstStyle/>
        <a:p>
          <a:endParaRPr lang="zh-CN" altLang="en-US"/>
        </a:p>
      </dgm:t>
    </dgm:pt>
    <dgm:pt modelId="{065CEAFD-F941-495F-9550-7D1C6F8CC9B3}">
      <dgm:prSet phldrT="[文本]"/>
      <dgm:spPr/>
      <dgm:t>
        <a:bodyPr/>
        <a:lstStyle/>
        <a:p>
          <a:r>
            <a:rPr lang="zh-CN" altLang="en-US" b="1" i="0" baseline="0" dirty="0" smtClean="0"/>
            <a:t>说教学目标</a:t>
          </a:r>
          <a:endParaRPr lang="zh-CN" altLang="en-US" b="1" i="0" baseline="0" dirty="0"/>
        </a:p>
      </dgm:t>
    </dgm:pt>
    <dgm:pt modelId="{B43D963C-A8EE-4625-8D05-70A887556245}" type="parTrans" cxnId="{7CCE70E4-353B-4234-8FB3-2FFA1CD784C8}">
      <dgm:prSet/>
      <dgm:spPr/>
      <dgm:t>
        <a:bodyPr/>
        <a:lstStyle/>
        <a:p>
          <a:endParaRPr lang="zh-CN" altLang="en-US"/>
        </a:p>
      </dgm:t>
    </dgm:pt>
    <dgm:pt modelId="{7F83ADE1-3571-453D-B1A1-92416046355D}" type="sibTrans" cxnId="{7CCE70E4-353B-4234-8FB3-2FFA1CD784C8}">
      <dgm:prSet/>
      <dgm:spPr/>
      <dgm:t>
        <a:bodyPr/>
        <a:lstStyle/>
        <a:p>
          <a:endParaRPr lang="zh-CN" altLang="en-US"/>
        </a:p>
      </dgm:t>
    </dgm:pt>
    <dgm:pt modelId="{B6EF5838-4589-47B7-B2C8-40D4D94C0E7A}">
      <dgm:prSet phldrT="[文本]"/>
      <dgm:spPr/>
      <dgm:t>
        <a:bodyPr/>
        <a:lstStyle/>
        <a:p>
          <a:r>
            <a:rPr lang="zh-CN" altLang="en-US" b="1" i="0" baseline="0" dirty="0" smtClean="0"/>
            <a:t>说教学、学法</a:t>
          </a:r>
        </a:p>
      </dgm:t>
    </dgm:pt>
    <dgm:pt modelId="{5CBD256C-7805-48C0-A097-DD7E32753F33}" type="parTrans" cxnId="{B82AD704-F597-4F07-8AB9-473A3A1B6FC1}">
      <dgm:prSet/>
      <dgm:spPr/>
      <dgm:t>
        <a:bodyPr/>
        <a:lstStyle/>
        <a:p>
          <a:endParaRPr lang="zh-CN" altLang="en-US"/>
        </a:p>
      </dgm:t>
    </dgm:pt>
    <dgm:pt modelId="{C9A55A73-D64C-4A82-B1CB-B17464B051AA}" type="sibTrans" cxnId="{B82AD704-F597-4F07-8AB9-473A3A1B6FC1}">
      <dgm:prSet/>
      <dgm:spPr/>
      <dgm:t>
        <a:bodyPr/>
        <a:lstStyle/>
        <a:p>
          <a:endParaRPr lang="zh-CN" altLang="en-US"/>
        </a:p>
      </dgm:t>
    </dgm:pt>
    <dgm:pt modelId="{E62DDC4A-6C32-4364-B759-7F9154650C54}">
      <dgm:prSet phldrT="[文本]">
        <dgm:style>
          <a:lnRef idx="3">
            <a:schemeClr val="lt1"/>
          </a:lnRef>
          <a:fillRef idx="1">
            <a:schemeClr val="accent6"/>
          </a:fillRef>
          <a:effectRef idx="1">
            <a:schemeClr val="accent6"/>
          </a:effectRef>
          <a:fontRef idx="minor">
            <a:schemeClr val="lt1"/>
          </a:fontRef>
        </dgm:style>
      </dgm:prSet>
      <dgm:spPr/>
      <dgm:t>
        <a:bodyPr/>
        <a:lstStyle/>
        <a:p>
          <a:r>
            <a:rPr lang="zh-CN" altLang="en-US" b="1" i="0" baseline="0" dirty="0" smtClean="0"/>
            <a:t>说教学过程</a:t>
          </a:r>
        </a:p>
      </dgm:t>
    </dgm:pt>
    <dgm:pt modelId="{63F31CAB-EA63-45DB-81FB-E8241CF01BAA}" type="parTrans" cxnId="{ECD98180-D106-4643-9BD5-CDF1840AB3B7}">
      <dgm:prSet/>
      <dgm:spPr/>
      <dgm:t>
        <a:bodyPr/>
        <a:lstStyle/>
        <a:p>
          <a:endParaRPr lang="zh-CN" altLang="en-US"/>
        </a:p>
      </dgm:t>
    </dgm:pt>
    <dgm:pt modelId="{525B5A73-67AC-40D7-A71C-F94C6BDCA03C}" type="sibTrans" cxnId="{ECD98180-D106-4643-9BD5-CDF1840AB3B7}">
      <dgm:prSet/>
      <dgm:spPr/>
      <dgm:t>
        <a:bodyPr/>
        <a:lstStyle/>
        <a:p>
          <a:endParaRPr lang="zh-CN" altLang="en-US"/>
        </a:p>
      </dgm:t>
    </dgm:pt>
    <dgm:pt modelId="{A829F8B0-AF8F-43D1-B239-A1745FD5425C}">
      <dgm:prSet phldrT="[文本]"/>
      <dgm:spPr/>
      <dgm:t>
        <a:bodyPr/>
        <a:lstStyle/>
        <a:p>
          <a:r>
            <a:rPr lang="zh-CN" altLang="en-US" b="1" i="0" baseline="0" dirty="0" smtClean="0"/>
            <a:t>说教学反思</a:t>
          </a:r>
        </a:p>
      </dgm:t>
    </dgm:pt>
    <dgm:pt modelId="{110AD974-4388-4B17-88AC-27C665D0F52F}" type="parTrans" cxnId="{F7488A7B-6FF4-4606-A10E-7A364FA44A1D}">
      <dgm:prSet/>
      <dgm:spPr/>
      <dgm:t>
        <a:bodyPr/>
        <a:lstStyle/>
        <a:p>
          <a:endParaRPr lang="zh-CN" altLang="en-US"/>
        </a:p>
      </dgm:t>
    </dgm:pt>
    <dgm:pt modelId="{097B389F-A1D8-4184-8E96-E0EA45D21687}" type="sibTrans" cxnId="{F7488A7B-6FF4-4606-A10E-7A364FA44A1D}">
      <dgm:prSet/>
      <dgm:spPr/>
      <dgm:t>
        <a:bodyPr/>
        <a:lstStyle/>
        <a:p>
          <a:endParaRPr lang="zh-CN" altLang="en-US"/>
        </a:p>
      </dgm:t>
    </dgm:pt>
    <dgm:pt modelId="{011D8F31-6167-4A1E-9120-3A08B0A53D40}" type="pres">
      <dgm:prSet presAssocID="{4DC12665-1F80-49C5-A8A0-4A48A52E3B7F}" presName="Name0" presStyleCnt="0">
        <dgm:presLayoutVars>
          <dgm:dir/>
          <dgm:animLvl val="lvl"/>
          <dgm:resizeHandles val="exact"/>
        </dgm:presLayoutVars>
      </dgm:prSet>
      <dgm:spPr/>
      <dgm:t>
        <a:bodyPr/>
        <a:lstStyle/>
        <a:p>
          <a:endParaRPr lang="zh-CN" altLang="en-US"/>
        </a:p>
      </dgm:t>
    </dgm:pt>
    <dgm:pt modelId="{162F1068-51AB-4E74-A87A-27D5DE44C418}" type="pres">
      <dgm:prSet presAssocID="{481D3095-66F0-4FD6-9010-D89A7F0FD835}" presName="parTxOnly" presStyleLbl="node1" presStyleIdx="0" presStyleCnt="5" custLinFactNeighborX="-1124">
        <dgm:presLayoutVars>
          <dgm:chMax val="0"/>
          <dgm:chPref val="0"/>
          <dgm:bulletEnabled val="1"/>
        </dgm:presLayoutVars>
      </dgm:prSet>
      <dgm:spPr/>
      <dgm:t>
        <a:bodyPr/>
        <a:lstStyle/>
        <a:p>
          <a:endParaRPr lang="zh-CN" altLang="en-US"/>
        </a:p>
      </dgm:t>
    </dgm:pt>
    <dgm:pt modelId="{BDBAFFE7-8314-44D6-96AA-2B3DC561460F}" type="pres">
      <dgm:prSet presAssocID="{51149A95-8678-4CB5-A773-D33AE6393C1E}" presName="parTxOnlySpace" presStyleCnt="0"/>
      <dgm:spPr/>
    </dgm:pt>
    <dgm:pt modelId="{82414F11-3E72-44AB-9DA6-8417DCB8DD51}" type="pres">
      <dgm:prSet presAssocID="{065CEAFD-F941-495F-9550-7D1C6F8CC9B3}" presName="parTxOnly" presStyleLbl="node1" presStyleIdx="1" presStyleCnt="5" custLinFactNeighborX="9214" custLinFactNeighborY="10980">
        <dgm:presLayoutVars>
          <dgm:chMax val="0"/>
          <dgm:chPref val="0"/>
          <dgm:bulletEnabled val="1"/>
        </dgm:presLayoutVars>
      </dgm:prSet>
      <dgm:spPr/>
      <dgm:t>
        <a:bodyPr/>
        <a:lstStyle/>
        <a:p>
          <a:endParaRPr lang="zh-CN" altLang="en-US"/>
        </a:p>
      </dgm:t>
    </dgm:pt>
    <dgm:pt modelId="{9AAEE03E-64E3-4FD0-9C95-4196106A2CDE}" type="pres">
      <dgm:prSet presAssocID="{7F83ADE1-3571-453D-B1A1-92416046355D}" presName="parTxOnlySpace" presStyleCnt="0"/>
      <dgm:spPr/>
    </dgm:pt>
    <dgm:pt modelId="{471ADDB6-A902-49A6-9219-D32C07622FEE}" type="pres">
      <dgm:prSet presAssocID="{B6EF5838-4589-47B7-B2C8-40D4D94C0E7A}" presName="parTxOnly" presStyleLbl="node1" presStyleIdx="2" presStyleCnt="5">
        <dgm:presLayoutVars>
          <dgm:chMax val="0"/>
          <dgm:chPref val="0"/>
          <dgm:bulletEnabled val="1"/>
        </dgm:presLayoutVars>
      </dgm:prSet>
      <dgm:spPr/>
      <dgm:t>
        <a:bodyPr/>
        <a:lstStyle/>
        <a:p>
          <a:endParaRPr lang="zh-CN" altLang="en-US"/>
        </a:p>
      </dgm:t>
    </dgm:pt>
    <dgm:pt modelId="{14C470AF-2D89-4B15-AAE7-541947284495}" type="pres">
      <dgm:prSet presAssocID="{C9A55A73-D64C-4A82-B1CB-B17464B051AA}" presName="parTxOnlySpace" presStyleCnt="0"/>
      <dgm:spPr/>
    </dgm:pt>
    <dgm:pt modelId="{ABFC42CB-720B-4250-925C-478B12EA695F}" type="pres">
      <dgm:prSet presAssocID="{E62DDC4A-6C32-4364-B759-7F9154650C54}" presName="parTxOnly" presStyleLbl="node1" presStyleIdx="3" presStyleCnt="5">
        <dgm:presLayoutVars>
          <dgm:chMax val="0"/>
          <dgm:chPref val="0"/>
          <dgm:bulletEnabled val="1"/>
        </dgm:presLayoutVars>
      </dgm:prSet>
      <dgm:spPr/>
      <dgm:t>
        <a:bodyPr/>
        <a:lstStyle/>
        <a:p>
          <a:endParaRPr lang="zh-CN" altLang="en-US"/>
        </a:p>
      </dgm:t>
    </dgm:pt>
    <dgm:pt modelId="{CB2B8C57-FD2E-45CD-AEE0-EB439F065FE3}" type="pres">
      <dgm:prSet presAssocID="{525B5A73-67AC-40D7-A71C-F94C6BDCA03C}" presName="parTxOnlySpace" presStyleCnt="0"/>
      <dgm:spPr/>
    </dgm:pt>
    <dgm:pt modelId="{8652E332-57CC-433A-9E5E-A88FBE008E5E}" type="pres">
      <dgm:prSet presAssocID="{A829F8B0-AF8F-43D1-B239-A1745FD5425C}" presName="parTxOnly" presStyleLbl="node1" presStyleIdx="4" presStyleCnt="5">
        <dgm:presLayoutVars>
          <dgm:chMax val="0"/>
          <dgm:chPref val="0"/>
          <dgm:bulletEnabled val="1"/>
        </dgm:presLayoutVars>
      </dgm:prSet>
      <dgm:spPr/>
      <dgm:t>
        <a:bodyPr/>
        <a:lstStyle/>
        <a:p>
          <a:endParaRPr lang="zh-CN" altLang="en-US"/>
        </a:p>
      </dgm:t>
    </dgm:pt>
  </dgm:ptLst>
  <dgm:cxnLst>
    <dgm:cxn modelId="{5FB5A9F7-B23E-45DA-8481-888EE741DEAF}" type="presOf" srcId="{481D3095-66F0-4FD6-9010-D89A7F0FD835}" destId="{162F1068-51AB-4E74-A87A-27D5DE44C418}" srcOrd="0" destOrd="0" presId="urn:microsoft.com/office/officeart/2005/8/layout/chevron1"/>
    <dgm:cxn modelId="{74F693F4-2BAF-4644-B1CE-A505467732AA}" type="presOf" srcId="{4DC12665-1F80-49C5-A8A0-4A48A52E3B7F}" destId="{011D8F31-6167-4A1E-9120-3A08B0A53D40}" srcOrd="0" destOrd="0" presId="urn:microsoft.com/office/officeart/2005/8/layout/chevron1"/>
    <dgm:cxn modelId="{A4C544EE-963D-44FB-9CDD-353BC18B9027}" type="presOf" srcId="{065CEAFD-F941-495F-9550-7D1C6F8CC9B3}" destId="{82414F11-3E72-44AB-9DA6-8417DCB8DD51}" srcOrd="0" destOrd="0" presId="urn:microsoft.com/office/officeart/2005/8/layout/chevron1"/>
    <dgm:cxn modelId="{F7488A7B-6FF4-4606-A10E-7A364FA44A1D}" srcId="{4DC12665-1F80-49C5-A8A0-4A48A52E3B7F}" destId="{A829F8B0-AF8F-43D1-B239-A1745FD5425C}" srcOrd="4" destOrd="0" parTransId="{110AD974-4388-4B17-88AC-27C665D0F52F}" sibTransId="{097B389F-A1D8-4184-8E96-E0EA45D21687}"/>
    <dgm:cxn modelId="{7CCE70E4-353B-4234-8FB3-2FFA1CD784C8}" srcId="{4DC12665-1F80-49C5-A8A0-4A48A52E3B7F}" destId="{065CEAFD-F941-495F-9550-7D1C6F8CC9B3}" srcOrd="1" destOrd="0" parTransId="{B43D963C-A8EE-4625-8D05-70A887556245}" sibTransId="{7F83ADE1-3571-453D-B1A1-92416046355D}"/>
    <dgm:cxn modelId="{ECD98180-D106-4643-9BD5-CDF1840AB3B7}" srcId="{4DC12665-1F80-49C5-A8A0-4A48A52E3B7F}" destId="{E62DDC4A-6C32-4364-B759-7F9154650C54}" srcOrd="3" destOrd="0" parTransId="{63F31CAB-EA63-45DB-81FB-E8241CF01BAA}" sibTransId="{525B5A73-67AC-40D7-A71C-F94C6BDCA03C}"/>
    <dgm:cxn modelId="{73B72E21-74B8-4080-9875-416A1BA19998}" type="presOf" srcId="{A829F8B0-AF8F-43D1-B239-A1745FD5425C}" destId="{8652E332-57CC-433A-9E5E-A88FBE008E5E}" srcOrd="0" destOrd="0" presId="urn:microsoft.com/office/officeart/2005/8/layout/chevron1"/>
    <dgm:cxn modelId="{54BCC4C4-0667-44A0-AE2D-D0AFE7409C5F}" type="presOf" srcId="{B6EF5838-4589-47B7-B2C8-40D4D94C0E7A}" destId="{471ADDB6-A902-49A6-9219-D32C07622FEE}" srcOrd="0" destOrd="0" presId="urn:microsoft.com/office/officeart/2005/8/layout/chevron1"/>
    <dgm:cxn modelId="{40D7CDFA-84B4-4E8E-99A2-63CE392793A4}" type="presOf" srcId="{E62DDC4A-6C32-4364-B759-7F9154650C54}" destId="{ABFC42CB-720B-4250-925C-478B12EA695F}" srcOrd="0" destOrd="0" presId="urn:microsoft.com/office/officeart/2005/8/layout/chevron1"/>
    <dgm:cxn modelId="{65D8CB98-4D0F-4FE4-8AA2-F672A6E2867D}" srcId="{4DC12665-1F80-49C5-A8A0-4A48A52E3B7F}" destId="{481D3095-66F0-4FD6-9010-D89A7F0FD835}" srcOrd="0" destOrd="0" parTransId="{C927A731-9376-4BF3-A5BB-2C74557D5539}" sibTransId="{51149A95-8678-4CB5-A773-D33AE6393C1E}"/>
    <dgm:cxn modelId="{B82AD704-F597-4F07-8AB9-473A3A1B6FC1}" srcId="{4DC12665-1F80-49C5-A8A0-4A48A52E3B7F}" destId="{B6EF5838-4589-47B7-B2C8-40D4D94C0E7A}" srcOrd="2" destOrd="0" parTransId="{5CBD256C-7805-48C0-A097-DD7E32753F33}" sibTransId="{C9A55A73-D64C-4A82-B1CB-B17464B051AA}"/>
    <dgm:cxn modelId="{EF65AB00-8A02-4392-8BA2-36AC4771A7E8}" type="presParOf" srcId="{011D8F31-6167-4A1E-9120-3A08B0A53D40}" destId="{162F1068-51AB-4E74-A87A-27D5DE44C418}" srcOrd="0" destOrd="0" presId="urn:microsoft.com/office/officeart/2005/8/layout/chevron1"/>
    <dgm:cxn modelId="{A26452F2-B4E6-411D-B1BB-D6E744CF1816}" type="presParOf" srcId="{011D8F31-6167-4A1E-9120-3A08B0A53D40}" destId="{BDBAFFE7-8314-44D6-96AA-2B3DC561460F}" srcOrd="1" destOrd="0" presId="urn:microsoft.com/office/officeart/2005/8/layout/chevron1"/>
    <dgm:cxn modelId="{18B9AACD-F5BB-4899-A081-96792B74038D}" type="presParOf" srcId="{011D8F31-6167-4A1E-9120-3A08B0A53D40}" destId="{82414F11-3E72-44AB-9DA6-8417DCB8DD51}" srcOrd="2" destOrd="0" presId="urn:microsoft.com/office/officeart/2005/8/layout/chevron1"/>
    <dgm:cxn modelId="{D3DCC5E0-6E35-4751-BE8E-D68E3E11315D}" type="presParOf" srcId="{011D8F31-6167-4A1E-9120-3A08B0A53D40}" destId="{9AAEE03E-64E3-4FD0-9C95-4196106A2CDE}" srcOrd="3" destOrd="0" presId="urn:microsoft.com/office/officeart/2005/8/layout/chevron1"/>
    <dgm:cxn modelId="{93C3CFD0-A79D-4562-A6E3-329CE7CCAA0F}" type="presParOf" srcId="{011D8F31-6167-4A1E-9120-3A08B0A53D40}" destId="{471ADDB6-A902-49A6-9219-D32C07622FEE}" srcOrd="4" destOrd="0" presId="urn:microsoft.com/office/officeart/2005/8/layout/chevron1"/>
    <dgm:cxn modelId="{B5F353BC-EAB7-49A2-BFD3-E7B5389EEF4E}" type="presParOf" srcId="{011D8F31-6167-4A1E-9120-3A08B0A53D40}" destId="{14C470AF-2D89-4B15-AAE7-541947284495}" srcOrd="5" destOrd="0" presId="urn:microsoft.com/office/officeart/2005/8/layout/chevron1"/>
    <dgm:cxn modelId="{51B909ED-EFF3-46C7-9B9E-B2184F683EDC}" type="presParOf" srcId="{011D8F31-6167-4A1E-9120-3A08B0A53D40}" destId="{ABFC42CB-720B-4250-925C-478B12EA695F}" srcOrd="6" destOrd="0" presId="urn:microsoft.com/office/officeart/2005/8/layout/chevron1"/>
    <dgm:cxn modelId="{FFA27010-343B-41E7-B83B-BD3947264833}" type="presParOf" srcId="{011D8F31-6167-4A1E-9120-3A08B0A53D40}" destId="{CB2B8C57-FD2E-45CD-AEE0-EB439F065FE3}" srcOrd="7" destOrd="0" presId="urn:microsoft.com/office/officeart/2005/8/layout/chevron1"/>
    <dgm:cxn modelId="{0C6308BC-B8F9-475D-BA6B-796CA814B08C}" type="presParOf" srcId="{011D8F31-6167-4A1E-9120-3A08B0A53D40}" destId="{8652E332-57CC-433A-9E5E-A88FBE008E5E}" srcOrd="8" destOrd="0" presId="urn:microsoft.com/office/officeart/2005/8/layout/chevron1"/>
  </dgm:cxnLst>
  <dgm:bg>
    <a:solidFill>
      <a:schemeClr val="accent2">
        <a:lumMod val="75000"/>
      </a:schemeClr>
    </a:solidFill>
    <a:effectLst>
      <a:outerShdw blurRad="50800" dist="38100" dir="5400000" algn="t" rotWithShape="0">
        <a:prstClr val="black">
          <a:alpha val="40000"/>
        </a:prstClr>
      </a:outerShdw>
    </a:effectLst>
  </dgm:bg>
  <dgm:whole>
    <a:ln>
      <a:solidFill>
        <a:schemeClr val="tx2">
          <a:lumMod val="40000"/>
          <a:lumOff val="60000"/>
        </a:schemeClr>
      </a:solidFill>
    </a:ln>
  </dgm:whole>
  <dgm:extLst>
    <a:ext uri="http://schemas.microsoft.com/office/drawing/2008/diagram">
      <dsp:dataModelExt xmlns:dsp="http://schemas.microsoft.com/office/drawing/2008/diagram" relId="rId10" minVer="http://schemas.openxmlformats.org/drawingml/2006/diagram"/>
    </a:ext>
  </dgm:extLst>
</dgm:dataModel>
</file>

<file path=ppt/diagrams/data29.xml><?xml version="1.0" encoding="utf-8"?>
<dgm:dataModel xmlns:dgm="http://schemas.openxmlformats.org/drawingml/2006/diagram" xmlns:a="http://schemas.openxmlformats.org/drawingml/2006/main">
  <dgm:ptLst>
    <dgm:pt modelId="{87D35EBC-EC3F-4F27-894E-9EA6E14934C1}" type="doc">
      <dgm:prSet loTypeId="urn:microsoft.com/office/officeart/2005/8/layout/hList9" loCatId="list" qsTypeId="urn:microsoft.com/office/officeart/2005/8/quickstyle/simple1" qsCatId="simple" csTypeId="urn:microsoft.com/office/officeart/2005/8/colors/accent1_2" csCatId="accent1" phldr="1"/>
      <dgm:spPr/>
      <dgm:t>
        <a:bodyPr/>
        <a:lstStyle/>
        <a:p>
          <a:endParaRPr lang="zh-CN" altLang="en-US"/>
        </a:p>
      </dgm:t>
    </dgm:pt>
    <dgm:pt modelId="{87320531-C5C6-41AF-A00D-6AAAAEFD06AB}">
      <dgm:prSet phldrT="[文本]" custT="1">
        <dgm:style>
          <a:lnRef idx="3">
            <a:schemeClr val="lt1"/>
          </a:lnRef>
          <a:fillRef idx="1">
            <a:schemeClr val="accent3"/>
          </a:fillRef>
          <a:effectRef idx="1">
            <a:schemeClr val="accent3"/>
          </a:effectRef>
          <a:fontRef idx="minor">
            <a:schemeClr val="lt1"/>
          </a:fontRef>
        </dgm:style>
      </dgm:prSet>
      <dgm:spPr>
        <a:solidFill>
          <a:srgbClr val="888888"/>
        </a:solidFill>
      </dgm:spPr>
      <dgm:t>
        <a:bodyPr/>
        <a:lstStyle/>
        <a:p>
          <a:r>
            <a:rPr lang="zh-CN" altLang="en-US" sz="3600" b="1" dirty="0" smtClean="0">
              <a:latin typeface="方正姚体" pitchFamily="2" charset="-122"/>
              <a:ea typeface="方正姚体" pitchFamily="2" charset="-122"/>
            </a:rPr>
            <a:t>合作探究</a:t>
          </a:r>
          <a:endParaRPr lang="zh-CN" altLang="en-US" sz="3600" b="1" dirty="0">
            <a:latin typeface="方正姚体" pitchFamily="2" charset="-122"/>
            <a:ea typeface="方正姚体" pitchFamily="2" charset="-122"/>
          </a:endParaRPr>
        </a:p>
      </dgm:t>
    </dgm:pt>
    <dgm:pt modelId="{EECA78EA-906D-4990-BB49-31CBE5F6C277}" type="parTrans" cxnId="{EC46BFBE-A220-4C10-9073-958230606C31}">
      <dgm:prSet/>
      <dgm:spPr/>
      <dgm:t>
        <a:bodyPr/>
        <a:lstStyle/>
        <a:p>
          <a:endParaRPr lang="zh-CN" altLang="en-US"/>
        </a:p>
      </dgm:t>
    </dgm:pt>
    <dgm:pt modelId="{BF66EAA8-8311-46FB-980A-6B26E41C7211}" type="sibTrans" cxnId="{EC46BFBE-A220-4C10-9073-958230606C31}">
      <dgm:prSet/>
      <dgm:spPr/>
      <dgm:t>
        <a:bodyPr/>
        <a:lstStyle/>
        <a:p>
          <a:endParaRPr lang="zh-CN" altLang="en-US"/>
        </a:p>
      </dgm:t>
    </dgm:pt>
    <dgm:pt modelId="{2F70D461-09E2-4A3E-BCE1-0F7A20916C71}">
      <dgm:prSet phldrT="[文本]" custT="1">
        <dgm:style>
          <a:lnRef idx="3">
            <a:schemeClr val="lt1"/>
          </a:lnRef>
          <a:fillRef idx="1">
            <a:schemeClr val="accent1"/>
          </a:fillRef>
          <a:effectRef idx="1">
            <a:schemeClr val="accent1"/>
          </a:effectRef>
          <a:fontRef idx="minor">
            <a:schemeClr val="lt1"/>
          </a:fontRef>
        </dgm:style>
      </dgm:prSet>
      <dgm:spPr/>
      <dgm:t>
        <a:bodyPr/>
        <a:lstStyle/>
        <a:p>
          <a:pPr marL="0" marR="0" indent="0" defTabSz="914400" eaLnBrk="1" fontAlgn="auto" latinLnBrk="0" hangingPunct="1">
            <a:lnSpc>
              <a:spcPct val="100000"/>
            </a:lnSpc>
            <a:spcBef>
              <a:spcPts val="0"/>
            </a:spcBef>
            <a:spcAft>
              <a:spcPts val="0"/>
            </a:spcAft>
            <a:buClrTx/>
            <a:buSzTx/>
            <a:buFontTx/>
            <a:buNone/>
            <a:tabLst/>
            <a:defRPr/>
          </a:pPr>
          <a:r>
            <a:rPr lang="zh-CN" altLang="en-US" sz="2800" b="1" dirty="0" smtClean="0"/>
            <a:t>说说小说中最让你感动的情节。</a:t>
          </a:r>
        </a:p>
      </dgm:t>
    </dgm:pt>
    <dgm:pt modelId="{CDA2568E-A1C0-4EC2-BE83-FAAA2FD354AC}" type="parTrans" cxnId="{D82F08F3-63B0-457C-9646-0B72B9F5F94A}">
      <dgm:prSet/>
      <dgm:spPr/>
      <dgm:t>
        <a:bodyPr/>
        <a:lstStyle/>
        <a:p>
          <a:endParaRPr lang="zh-CN" altLang="en-US"/>
        </a:p>
      </dgm:t>
    </dgm:pt>
    <dgm:pt modelId="{118FCEB7-5EAC-440A-BFEA-A4728305548D}" type="sibTrans" cxnId="{D82F08F3-63B0-457C-9646-0B72B9F5F94A}">
      <dgm:prSet/>
      <dgm:spPr/>
      <dgm:t>
        <a:bodyPr/>
        <a:lstStyle/>
        <a:p>
          <a:endParaRPr lang="zh-CN" altLang="en-US"/>
        </a:p>
      </dgm:t>
    </dgm:pt>
    <dgm:pt modelId="{2E473B94-A698-4751-AFEE-374265287829}">
      <dgm:prSet phldrT="[文本]" custT="1">
        <dgm:style>
          <a:lnRef idx="3">
            <a:schemeClr val="lt1"/>
          </a:lnRef>
          <a:fillRef idx="1">
            <a:schemeClr val="accent5"/>
          </a:fillRef>
          <a:effectRef idx="1">
            <a:schemeClr val="accent5"/>
          </a:effectRef>
          <a:fontRef idx="minor">
            <a:schemeClr val="lt1"/>
          </a:fontRef>
        </dgm:style>
      </dgm:prSet>
      <dgm:spPr/>
      <dgm:t>
        <a:bodyPr/>
        <a:lstStyle/>
        <a:p>
          <a:pPr marL="0" marR="0" indent="0" algn="l" defTabSz="914400" eaLnBrk="1" fontAlgn="auto" latinLnBrk="0" hangingPunct="1">
            <a:lnSpc>
              <a:spcPct val="100000"/>
            </a:lnSpc>
            <a:spcBef>
              <a:spcPts val="0"/>
            </a:spcBef>
            <a:spcAft>
              <a:spcPts val="0"/>
            </a:spcAft>
            <a:buClrTx/>
            <a:buSzTx/>
            <a:buFontTx/>
            <a:buNone/>
            <a:tabLst/>
            <a:defRPr/>
          </a:pPr>
          <a:endParaRPr lang="en-US" altLang="zh-CN" sz="2000" b="1" dirty="0" smtClean="0">
            <a:solidFill>
              <a:schemeClr val="tx2">
                <a:lumMod val="75000"/>
              </a:schemeClr>
            </a:solidFill>
          </a:endParaRPr>
        </a:p>
        <a:p>
          <a:pPr marL="0" marR="0" indent="0" algn="l" defTabSz="914400" eaLnBrk="1" fontAlgn="auto" latinLnBrk="0" hangingPunct="1">
            <a:lnSpc>
              <a:spcPct val="100000"/>
            </a:lnSpc>
            <a:spcBef>
              <a:spcPts val="0"/>
            </a:spcBef>
            <a:spcAft>
              <a:spcPts val="0"/>
            </a:spcAft>
            <a:buClrTx/>
            <a:buSzTx/>
            <a:buFontTx/>
            <a:buNone/>
            <a:tabLst/>
            <a:defRPr/>
          </a:pPr>
          <a:r>
            <a:rPr lang="zh-CN" altLang="en-US" sz="2000" b="1" dirty="0" smtClean="0">
              <a:solidFill>
                <a:schemeClr val="tx2">
                  <a:lumMod val="75000"/>
                </a:schemeClr>
              </a:solidFill>
            </a:rPr>
            <a:t>谈谈弟弟在作文中写到自己的愿望是开日本第一的面馆，为什么？</a:t>
          </a:r>
        </a:p>
        <a:p>
          <a:pPr algn="l"/>
          <a:endParaRPr lang="zh-CN" altLang="en-US" sz="2000" b="1" dirty="0">
            <a:solidFill>
              <a:srgbClr val="FF0000"/>
            </a:solidFill>
          </a:endParaRPr>
        </a:p>
      </dgm:t>
    </dgm:pt>
    <dgm:pt modelId="{D66D18BF-6099-4030-BEA7-98606BD484C7}" type="parTrans" cxnId="{F9B418DC-946A-4CC1-975A-EB3C94B06BAC}">
      <dgm:prSet/>
      <dgm:spPr/>
      <dgm:t>
        <a:bodyPr/>
        <a:lstStyle/>
        <a:p>
          <a:endParaRPr lang="zh-CN" altLang="en-US"/>
        </a:p>
      </dgm:t>
    </dgm:pt>
    <dgm:pt modelId="{3DFB2D82-5DB7-4DDC-BB75-310F241E3C0B}" type="sibTrans" cxnId="{F9B418DC-946A-4CC1-975A-EB3C94B06BAC}">
      <dgm:prSet/>
      <dgm:spPr/>
      <dgm:t>
        <a:bodyPr/>
        <a:lstStyle/>
        <a:p>
          <a:endParaRPr lang="zh-CN" altLang="en-US"/>
        </a:p>
      </dgm:t>
    </dgm:pt>
    <dgm:pt modelId="{4FCBF9FA-C1A6-46AA-B3CE-5EC8AF058C7E}" type="pres">
      <dgm:prSet presAssocID="{87D35EBC-EC3F-4F27-894E-9EA6E14934C1}" presName="list" presStyleCnt="0">
        <dgm:presLayoutVars>
          <dgm:dir/>
          <dgm:animLvl val="lvl"/>
        </dgm:presLayoutVars>
      </dgm:prSet>
      <dgm:spPr/>
      <dgm:t>
        <a:bodyPr/>
        <a:lstStyle/>
        <a:p>
          <a:endParaRPr lang="zh-CN" altLang="en-US"/>
        </a:p>
      </dgm:t>
    </dgm:pt>
    <dgm:pt modelId="{7EA1DAD8-8F33-4E30-B7A1-1F535B1427CD}" type="pres">
      <dgm:prSet presAssocID="{87320531-C5C6-41AF-A00D-6AAAAEFD06AB}" presName="posSpace" presStyleCnt="0"/>
      <dgm:spPr/>
    </dgm:pt>
    <dgm:pt modelId="{3FB45688-01EB-406C-8683-0557E878F57C}" type="pres">
      <dgm:prSet presAssocID="{87320531-C5C6-41AF-A00D-6AAAAEFD06AB}" presName="vertFlow" presStyleCnt="0"/>
      <dgm:spPr/>
    </dgm:pt>
    <dgm:pt modelId="{151B9544-F23A-46E2-A5E0-29856A2A4897}" type="pres">
      <dgm:prSet presAssocID="{87320531-C5C6-41AF-A00D-6AAAAEFD06AB}" presName="topSpace" presStyleCnt="0"/>
      <dgm:spPr/>
    </dgm:pt>
    <dgm:pt modelId="{20D3F34B-8D4E-4541-9DB6-A623A11ED57C}" type="pres">
      <dgm:prSet presAssocID="{87320531-C5C6-41AF-A00D-6AAAAEFD06AB}" presName="firstComp" presStyleCnt="0"/>
      <dgm:spPr/>
    </dgm:pt>
    <dgm:pt modelId="{2B40641F-A2BE-42F6-BCF3-407E076E9766}" type="pres">
      <dgm:prSet presAssocID="{87320531-C5C6-41AF-A00D-6AAAAEFD06AB}" presName="firstChild" presStyleLbl="bgAccFollowNode1" presStyleIdx="0" presStyleCnt="2" custLinFactNeighborX="-5871" custLinFactNeighborY="-2408"/>
      <dgm:spPr/>
      <dgm:t>
        <a:bodyPr/>
        <a:lstStyle/>
        <a:p>
          <a:endParaRPr lang="zh-CN" altLang="en-US"/>
        </a:p>
      </dgm:t>
    </dgm:pt>
    <dgm:pt modelId="{71D16C21-660C-4835-9D4D-55492769D7D8}" type="pres">
      <dgm:prSet presAssocID="{87320531-C5C6-41AF-A00D-6AAAAEFD06AB}" presName="firstChildTx" presStyleLbl="bgAccFollowNode1" presStyleIdx="0" presStyleCnt="2">
        <dgm:presLayoutVars>
          <dgm:bulletEnabled val="1"/>
        </dgm:presLayoutVars>
      </dgm:prSet>
      <dgm:spPr/>
      <dgm:t>
        <a:bodyPr/>
        <a:lstStyle/>
        <a:p>
          <a:endParaRPr lang="zh-CN" altLang="en-US"/>
        </a:p>
      </dgm:t>
    </dgm:pt>
    <dgm:pt modelId="{1B02E02D-7F62-4371-A847-CD65E4F6D8FC}" type="pres">
      <dgm:prSet presAssocID="{2E473B94-A698-4751-AFEE-374265287829}" presName="comp" presStyleCnt="0"/>
      <dgm:spPr/>
    </dgm:pt>
    <dgm:pt modelId="{94A7A388-C796-46AC-900B-0BDBD149AFF7}" type="pres">
      <dgm:prSet presAssocID="{2E473B94-A698-4751-AFEE-374265287829}" presName="child" presStyleLbl="bgAccFollowNode1" presStyleIdx="1" presStyleCnt="2" custLinFactNeighborX="-27146" custLinFactNeighborY="-1887"/>
      <dgm:spPr/>
      <dgm:t>
        <a:bodyPr/>
        <a:lstStyle/>
        <a:p>
          <a:endParaRPr lang="zh-CN" altLang="en-US"/>
        </a:p>
      </dgm:t>
    </dgm:pt>
    <dgm:pt modelId="{2030A9BF-4B6B-4AA1-A9CD-514771AB4683}" type="pres">
      <dgm:prSet presAssocID="{2E473B94-A698-4751-AFEE-374265287829}" presName="childTx" presStyleLbl="bgAccFollowNode1" presStyleIdx="1" presStyleCnt="2">
        <dgm:presLayoutVars>
          <dgm:bulletEnabled val="1"/>
        </dgm:presLayoutVars>
      </dgm:prSet>
      <dgm:spPr/>
      <dgm:t>
        <a:bodyPr/>
        <a:lstStyle/>
        <a:p>
          <a:endParaRPr lang="zh-CN" altLang="en-US"/>
        </a:p>
      </dgm:t>
    </dgm:pt>
    <dgm:pt modelId="{9C6329AF-388F-446F-BDF1-7C78BB99532C}" type="pres">
      <dgm:prSet presAssocID="{87320531-C5C6-41AF-A00D-6AAAAEFD06AB}" presName="negSpace" presStyleCnt="0"/>
      <dgm:spPr/>
    </dgm:pt>
    <dgm:pt modelId="{27A50388-DD82-4BB5-B203-C2A94E7449C6}" type="pres">
      <dgm:prSet presAssocID="{87320531-C5C6-41AF-A00D-6AAAAEFD06AB}" presName="circle" presStyleLbl="node1" presStyleIdx="0" presStyleCnt="1" custScaleX="84523" custScaleY="77385" custLinFactNeighborX="576" custLinFactNeighborY="2144"/>
      <dgm:spPr/>
      <dgm:t>
        <a:bodyPr/>
        <a:lstStyle/>
        <a:p>
          <a:endParaRPr lang="zh-CN" altLang="en-US"/>
        </a:p>
      </dgm:t>
    </dgm:pt>
  </dgm:ptLst>
  <dgm:cxnLst>
    <dgm:cxn modelId="{57603858-090E-47A5-9904-D1D4BAFF4324}" type="presOf" srcId="{87D35EBC-EC3F-4F27-894E-9EA6E14934C1}" destId="{4FCBF9FA-C1A6-46AA-B3CE-5EC8AF058C7E}" srcOrd="0" destOrd="0" presId="urn:microsoft.com/office/officeart/2005/8/layout/hList9"/>
    <dgm:cxn modelId="{F9B418DC-946A-4CC1-975A-EB3C94B06BAC}" srcId="{87320531-C5C6-41AF-A00D-6AAAAEFD06AB}" destId="{2E473B94-A698-4751-AFEE-374265287829}" srcOrd="1" destOrd="0" parTransId="{D66D18BF-6099-4030-BEA7-98606BD484C7}" sibTransId="{3DFB2D82-5DB7-4DDC-BB75-310F241E3C0B}"/>
    <dgm:cxn modelId="{8985AA87-3B89-409E-B433-FC9ECD4FCDF9}" type="presOf" srcId="{2F70D461-09E2-4A3E-BCE1-0F7A20916C71}" destId="{2B40641F-A2BE-42F6-BCF3-407E076E9766}" srcOrd="0" destOrd="0" presId="urn:microsoft.com/office/officeart/2005/8/layout/hList9"/>
    <dgm:cxn modelId="{B3848CD6-F233-41F2-97DF-CF43BAE551A2}" type="presOf" srcId="{87320531-C5C6-41AF-A00D-6AAAAEFD06AB}" destId="{27A50388-DD82-4BB5-B203-C2A94E7449C6}" srcOrd="0" destOrd="0" presId="urn:microsoft.com/office/officeart/2005/8/layout/hList9"/>
    <dgm:cxn modelId="{D82F08F3-63B0-457C-9646-0B72B9F5F94A}" srcId="{87320531-C5C6-41AF-A00D-6AAAAEFD06AB}" destId="{2F70D461-09E2-4A3E-BCE1-0F7A20916C71}" srcOrd="0" destOrd="0" parTransId="{CDA2568E-A1C0-4EC2-BE83-FAAA2FD354AC}" sibTransId="{118FCEB7-5EAC-440A-BFEA-A4728305548D}"/>
    <dgm:cxn modelId="{9803084A-C38D-45B4-8B68-35E4734104D8}" type="presOf" srcId="{2E473B94-A698-4751-AFEE-374265287829}" destId="{2030A9BF-4B6B-4AA1-A9CD-514771AB4683}" srcOrd="1" destOrd="0" presId="urn:microsoft.com/office/officeart/2005/8/layout/hList9"/>
    <dgm:cxn modelId="{EC46BFBE-A220-4C10-9073-958230606C31}" srcId="{87D35EBC-EC3F-4F27-894E-9EA6E14934C1}" destId="{87320531-C5C6-41AF-A00D-6AAAAEFD06AB}" srcOrd="0" destOrd="0" parTransId="{EECA78EA-906D-4990-BB49-31CBE5F6C277}" sibTransId="{BF66EAA8-8311-46FB-980A-6B26E41C7211}"/>
    <dgm:cxn modelId="{A53C3E57-BEA4-4179-91E6-0DFEE2C202D8}" type="presOf" srcId="{2E473B94-A698-4751-AFEE-374265287829}" destId="{94A7A388-C796-46AC-900B-0BDBD149AFF7}" srcOrd="0" destOrd="0" presId="urn:microsoft.com/office/officeart/2005/8/layout/hList9"/>
    <dgm:cxn modelId="{B44AC8BB-1844-419F-8AED-394238E10DAD}" type="presOf" srcId="{2F70D461-09E2-4A3E-BCE1-0F7A20916C71}" destId="{71D16C21-660C-4835-9D4D-55492769D7D8}" srcOrd="1" destOrd="0" presId="urn:microsoft.com/office/officeart/2005/8/layout/hList9"/>
    <dgm:cxn modelId="{01345873-8DAD-4B68-9B79-0D557869753E}" type="presParOf" srcId="{4FCBF9FA-C1A6-46AA-B3CE-5EC8AF058C7E}" destId="{7EA1DAD8-8F33-4E30-B7A1-1F535B1427CD}" srcOrd="0" destOrd="0" presId="urn:microsoft.com/office/officeart/2005/8/layout/hList9"/>
    <dgm:cxn modelId="{E14D6D1C-FD1C-40D1-9B06-570FEEB9C16D}" type="presParOf" srcId="{4FCBF9FA-C1A6-46AA-B3CE-5EC8AF058C7E}" destId="{3FB45688-01EB-406C-8683-0557E878F57C}" srcOrd="1" destOrd="0" presId="urn:microsoft.com/office/officeart/2005/8/layout/hList9"/>
    <dgm:cxn modelId="{BFDABDF7-C9D0-4A91-A6B5-AADE17CD55BA}" type="presParOf" srcId="{3FB45688-01EB-406C-8683-0557E878F57C}" destId="{151B9544-F23A-46E2-A5E0-29856A2A4897}" srcOrd="0" destOrd="0" presId="urn:microsoft.com/office/officeart/2005/8/layout/hList9"/>
    <dgm:cxn modelId="{D2343F58-FCBF-42C6-8309-B7912A925BF8}" type="presParOf" srcId="{3FB45688-01EB-406C-8683-0557E878F57C}" destId="{20D3F34B-8D4E-4541-9DB6-A623A11ED57C}" srcOrd="1" destOrd="0" presId="urn:microsoft.com/office/officeart/2005/8/layout/hList9"/>
    <dgm:cxn modelId="{AB3C3864-9175-4CFA-84E2-FCCDAF9564BE}" type="presParOf" srcId="{20D3F34B-8D4E-4541-9DB6-A623A11ED57C}" destId="{2B40641F-A2BE-42F6-BCF3-407E076E9766}" srcOrd="0" destOrd="0" presId="urn:microsoft.com/office/officeart/2005/8/layout/hList9"/>
    <dgm:cxn modelId="{DB928245-A45B-4D77-B226-F5210447AC75}" type="presParOf" srcId="{20D3F34B-8D4E-4541-9DB6-A623A11ED57C}" destId="{71D16C21-660C-4835-9D4D-55492769D7D8}" srcOrd="1" destOrd="0" presId="urn:microsoft.com/office/officeart/2005/8/layout/hList9"/>
    <dgm:cxn modelId="{0D3EE975-2B44-4D2B-AF01-96395AE46E28}" type="presParOf" srcId="{3FB45688-01EB-406C-8683-0557E878F57C}" destId="{1B02E02D-7F62-4371-A847-CD65E4F6D8FC}" srcOrd="2" destOrd="0" presId="urn:microsoft.com/office/officeart/2005/8/layout/hList9"/>
    <dgm:cxn modelId="{C4F9EF18-BAB8-4059-90A8-0A2B39995A06}" type="presParOf" srcId="{1B02E02D-7F62-4371-A847-CD65E4F6D8FC}" destId="{94A7A388-C796-46AC-900B-0BDBD149AFF7}" srcOrd="0" destOrd="0" presId="urn:microsoft.com/office/officeart/2005/8/layout/hList9"/>
    <dgm:cxn modelId="{A3042129-B375-48FC-9DB0-8701B7353547}" type="presParOf" srcId="{1B02E02D-7F62-4371-A847-CD65E4F6D8FC}" destId="{2030A9BF-4B6B-4AA1-A9CD-514771AB4683}" srcOrd="1" destOrd="0" presId="urn:microsoft.com/office/officeart/2005/8/layout/hList9"/>
    <dgm:cxn modelId="{31E1829E-7F54-443F-99AE-F8D5786DAA91}" type="presParOf" srcId="{4FCBF9FA-C1A6-46AA-B3CE-5EC8AF058C7E}" destId="{9C6329AF-388F-446F-BDF1-7C78BB99532C}" srcOrd="2" destOrd="0" presId="urn:microsoft.com/office/officeart/2005/8/layout/hList9"/>
    <dgm:cxn modelId="{977CE3DD-5461-4AB8-8A83-4A6090C9E2FF}" type="presParOf" srcId="{4FCBF9FA-C1A6-46AA-B3CE-5EC8AF058C7E}" destId="{27A50388-DD82-4BB5-B203-C2A94E7449C6}" srcOrd="3" destOrd="0" presId="urn:microsoft.com/office/officeart/2005/8/layout/hList9"/>
  </dgm:cxnLst>
  <dgm:bg/>
  <dgm:whole/>
  <dgm:extLst>
    <a:ext uri="http://schemas.microsoft.com/office/drawing/2008/diagram">
      <dsp:dataModelExt xmlns:dsp="http://schemas.microsoft.com/office/drawing/2008/diagram" relId="rId10"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4DC12665-1F80-49C5-A8A0-4A48A52E3B7F}" type="doc">
      <dgm:prSet loTypeId="urn:microsoft.com/office/officeart/2005/8/layout/hChevron3" loCatId="process" qsTypeId="urn:microsoft.com/office/officeart/2005/8/quickstyle/simple1" qsCatId="simple" csTypeId="urn:microsoft.com/office/officeart/2005/8/colors/accent5_4" csCatId="accent5" phldr="1"/>
      <dgm:spPr/>
      <dgm:t>
        <a:bodyPr/>
        <a:lstStyle/>
        <a:p>
          <a:endParaRPr lang="zh-CN" altLang="en-US"/>
        </a:p>
      </dgm:t>
    </dgm:pt>
    <dgm:pt modelId="{481D3095-66F0-4FD6-9010-D89A7F0FD835}">
      <dgm:prSet phldrT="[文本]" custT="1">
        <dgm:style>
          <a:lnRef idx="1">
            <a:schemeClr val="accent3"/>
          </a:lnRef>
          <a:fillRef idx="2">
            <a:schemeClr val="accent3"/>
          </a:fillRef>
          <a:effectRef idx="1">
            <a:schemeClr val="accent3"/>
          </a:effectRef>
          <a:fontRef idx="minor">
            <a:schemeClr val="dk1"/>
          </a:fontRef>
        </dgm:style>
      </dgm:prSet>
      <dgm:spPr>
        <a:solidFill>
          <a:srgbClr val="00CCFF"/>
        </a:solidFill>
      </dgm:spPr>
      <dgm:t>
        <a:bodyPr/>
        <a:lstStyle/>
        <a:p>
          <a:r>
            <a:rPr lang="zh-CN" altLang="en-US" sz="2800" b="1" i="0" baseline="0" dirty="0" smtClean="0"/>
            <a:t>说教材</a:t>
          </a:r>
          <a:endParaRPr lang="zh-CN" altLang="en-US" sz="2800" b="1" i="0" baseline="0" dirty="0"/>
        </a:p>
      </dgm:t>
    </dgm:pt>
    <dgm:pt modelId="{C927A731-9376-4BF3-A5BB-2C74557D5539}" type="parTrans" cxnId="{65D8CB98-4D0F-4FE4-8AA2-F672A6E2867D}">
      <dgm:prSet/>
      <dgm:spPr/>
      <dgm:t>
        <a:bodyPr/>
        <a:lstStyle/>
        <a:p>
          <a:endParaRPr lang="zh-CN" altLang="en-US"/>
        </a:p>
      </dgm:t>
    </dgm:pt>
    <dgm:pt modelId="{51149A95-8678-4CB5-A773-D33AE6393C1E}" type="sibTrans" cxnId="{65D8CB98-4D0F-4FE4-8AA2-F672A6E2867D}">
      <dgm:prSet/>
      <dgm:spPr/>
      <dgm:t>
        <a:bodyPr/>
        <a:lstStyle/>
        <a:p>
          <a:endParaRPr lang="zh-CN" altLang="en-US"/>
        </a:p>
      </dgm:t>
    </dgm:pt>
    <dgm:pt modelId="{065CEAFD-F941-495F-9550-7D1C6F8CC9B3}">
      <dgm:prSet phldrT="[文本]"/>
      <dgm:spPr/>
      <dgm:t>
        <a:bodyPr/>
        <a:lstStyle/>
        <a:p>
          <a:r>
            <a:rPr lang="zh-CN" altLang="en-US" b="1" i="0" baseline="0" dirty="0" smtClean="0"/>
            <a:t>说学情</a:t>
          </a:r>
          <a:endParaRPr lang="zh-CN" altLang="en-US" b="1" i="0" baseline="0" dirty="0"/>
        </a:p>
      </dgm:t>
    </dgm:pt>
    <dgm:pt modelId="{B43D963C-A8EE-4625-8D05-70A887556245}" type="parTrans" cxnId="{7CCE70E4-353B-4234-8FB3-2FFA1CD784C8}">
      <dgm:prSet/>
      <dgm:spPr/>
      <dgm:t>
        <a:bodyPr/>
        <a:lstStyle/>
        <a:p>
          <a:endParaRPr lang="zh-CN" altLang="en-US"/>
        </a:p>
      </dgm:t>
    </dgm:pt>
    <dgm:pt modelId="{7F83ADE1-3571-453D-B1A1-92416046355D}" type="sibTrans" cxnId="{7CCE70E4-353B-4234-8FB3-2FFA1CD784C8}">
      <dgm:prSet/>
      <dgm:spPr/>
      <dgm:t>
        <a:bodyPr/>
        <a:lstStyle/>
        <a:p>
          <a:endParaRPr lang="zh-CN" altLang="en-US"/>
        </a:p>
      </dgm:t>
    </dgm:pt>
    <dgm:pt modelId="{B6EF5838-4589-47B7-B2C8-40D4D94C0E7A}">
      <dgm:prSet phldrT="[文本]"/>
      <dgm:spPr/>
      <dgm:t>
        <a:bodyPr/>
        <a:lstStyle/>
        <a:p>
          <a:r>
            <a:rPr lang="zh-CN" altLang="en-US" b="1" i="0" baseline="0" dirty="0" smtClean="0"/>
            <a:t>说教学目标</a:t>
          </a:r>
        </a:p>
      </dgm:t>
    </dgm:pt>
    <dgm:pt modelId="{5CBD256C-7805-48C0-A097-DD7E32753F33}" type="parTrans" cxnId="{B82AD704-F597-4F07-8AB9-473A3A1B6FC1}">
      <dgm:prSet/>
      <dgm:spPr/>
      <dgm:t>
        <a:bodyPr/>
        <a:lstStyle/>
        <a:p>
          <a:endParaRPr lang="zh-CN" altLang="en-US"/>
        </a:p>
      </dgm:t>
    </dgm:pt>
    <dgm:pt modelId="{C9A55A73-D64C-4A82-B1CB-B17464B051AA}" type="sibTrans" cxnId="{B82AD704-F597-4F07-8AB9-473A3A1B6FC1}">
      <dgm:prSet/>
      <dgm:spPr/>
      <dgm:t>
        <a:bodyPr/>
        <a:lstStyle/>
        <a:p>
          <a:endParaRPr lang="zh-CN" altLang="en-US"/>
        </a:p>
      </dgm:t>
    </dgm:pt>
    <dgm:pt modelId="{E62DDC4A-6C32-4364-B759-7F9154650C54}">
      <dgm:prSet phldrT="[文本]"/>
      <dgm:spPr/>
      <dgm:t>
        <a:bodyPr/>
        <a:lstStyle/>
        <a:p>
          <a:r>
            <a:rPr lang="zh-CN" altLang="en-US" b="1" i="0" baseline="0" dirty="0" smtClean="0"/>
            <a:t>说教学过程</a:t>
          </a:r>
        </a:p>
      </dgm:t>
    </dgm:pt>
    <dgm:pt modelId="{63F31CAB-EA63-45DB-81FB-E8241CF01BAA}" type="parTrans" cxnId="{ECD98180-D106-4643-9BD5-CDF1840AB3B7}">
      <dgm:prSet/>
      <dgm:spPr/>
      <dgm:t>
        <a:bodyPr/>
        <a:lstStyle/>
        <a:p>
          <a:endParaRPr lang="zh-CN" altLang="en-US"/>
        </a:p>
      </dgm:t>
    </dgm:pt>
    <dgm:pt modelId="{525B5A73-67AC-40D7-A71C-F94C6BDCA03C}" type="sibTrans" cxnId="{ECD98180-D106-4643-9BD5-CDF1840AB3B7}">
      <dgm:prSet/>
      <dgm:spPr/>
      <dgm:t>
        <a:bodyPr/>
        <a:lstStyle/>
        <a:p>
          <a:endParaRPr lang="zh-CN" altLang="en-US"/>
        </a:p>
      </dgm:t>
    </dgm:pt>
    <dgm:pt modelId="{A829F8B0-AF8F-43D1-B239-A1745FD5425C}">
      <dgm:prSet phldrT="[文本]"/>
      <dgm:spPr/>
      <dgm:t>
        <a:bodyPr/>
        <a:lstStyle/>
        <a:p>
          <a:r>
            <a:rPr lang="zh-CN" altLang="en-US" b="1" i="0" baseline="0" dirty="0" smtClean="0"/>
            <a:t>说教学反思</a:t>
          </a:r>
        </a:p>
      </dgm:t>
    </dgm:pt>
    <dgm:pt modelId="{110AD974-4388-4B17-88AC-27C665D0F52F}" type="parTrans" cxnId="{F7488A7B-6FF4-4606-A10E-7A364FA44A1D}">
      <dgm:prSet/>
      <dgm:spPr/>
      <dgm:t>
        <a:bodyPr/>
        <a:lstStyle/>
        <a:p>
          <a:endParaRPr lang="zh-CN" altLang="en-US"/>
        </a:p>
      </dgm:t>
    </dgm:pt>
    <dgm:pt modelId="{097B389F-A1D8-4184-8E96-E0EA45D21687}" type="sibTrans" cxnId="{F7488A7B-6FF4-4606-A10E-7A364FA44A1D}">
      <dgm:prSet/>
      <dgm:spPr/>
      <dgm:t>
        <a:bodyPr/>
        <a:lstStyle/>
        <a:p>
          <a:endParaRPr lang="zh-CN" altLang="en-US"/>
        </a:p>
      </dgm:t>
    </dgm:pt>
    <dgm:pt modelId="{09C5237A-326D-4DB9-9834-BB22141CC02B}" type="pres">
      <dgm:prSet presAssocID="{4DC12665-1F80-49C5-A8A0-4A48A52E3B7F}" presName="Name0" presStyleCnt="0">
        <dgm:presLayoutVars>
          <dgm:dir/>
          <dgm:resizeHandles val="exact"/>
        </dgm:presLayoutVars>
      </dgm:prSet>
      <dgm:spPr/>
      <dgm:t>
        <a:bodyPr/>
        <a:lstStyle/>
        <a:p>
          <a:endParaRPr lang="zh-CN" altLang="en-US"/>
        </a:p>
      </dgm:t>
    </dgm:pt>
    <dgm:pt modelId="{A6A294E9-8F62-4434-BE51-99B9339AE053}" type="pres">
      <dgm:prSet presAssocID="{481D3095-66F0-4FD6-9010-D89A7F0FD835}" presName="parTxOnly" presStyleLbl="node1" presStyleIdx="0" presStyleCnt="5" custLinFactNeighborX="-572" custLinFactNeighborY="5968">
        <dgm:presLayoutVars>
          <dgm:bulletEnabled val="1"/>
        </dgm:presLayoutVars>
      </dgm:prSet>
      <dgm:spPr/>
      <dgm:t>
        <a:bodyPr/>
        <a:lstStyle/>
        <a:p>
          <a:endParaRPr lang="zh-CN" altLang="en-US"/>
        </a:p>
      </dgm:t>
    </dgm:pt>
    <dgm:pt modelId="{B9CC929B-FD2F-46DB-8DA2-5609F0D8486E}" type="pres">
      <dgm:prSet presAssocID="{51149A95-8678-4CB5-A773-D33AE6393C1E}" presName="parSpace" presStyleCnt="0"/>
      <dgm:spPr/>
    </dgm:pt>
    <dgm:pt modelId="{BF999B3C-4C40-4058-9115-5969B473624D}" type="pres">
      <dgm:prSet presAssocID="{065CEAFD-F941-495F-9550-7D1C6F8CC9B3}" presName="parTxOnly" presStyleLbl="node1" presStyleIdx="1" presStyleCnt="5">
        <dgm:presLayoutVars>
          <dgm:bulletEnabled val="1"/>
        </dgm:presLayoutVars>
      </dgm:prSet>
      <dgm:spPr/>
      <dgm:t>
        <a:bodyPr/>
        <a:lstStyle/>
        <a:p>
          <a:endParaRPr lang="zh-CN" altLang="en-US"/>
        </a:p>
      </dgm:t>
    </dgm:pt>
    <dgm:pt modelId="{D74D0621-9087-4AD0-A8B8-8BAC123FA1FB}" type="pres">
      <dgm:prSet presAssocID="{7F83ADE1-3571-453D-B1A1-92416046355D}" presName="parSpace" presStyleCnt="0"/>
      <dgm:spPr/>
    </dgm:pt>
    <dgm:pt modelId="{83F64541-F3CB-44F0-8167-F099FEFFDF62}" type="pres">
      <dgm:prSet presAssocID="{B6EF5838-4589-47B7-B2C8-40D4D94C0E7A}" presName="parTxOnly" presStyleLbl="node1" presStyleIdx="2" presStyleCnt="5" custLinFactNeighborX="6464" custLinFactNeighborY="5968">
        <dgm:presLayoutVars>
          <dgm:bulletEnabled val="1"/>
        </dgm:presLayoutVars>
      </dgm:prSet>
      <dgm:spPr/>
      <dgm:t>
        <a:bodyPr/>
        <a:lstStyle/>
        <a:p>
          <a:endParaRPr lang="zh-CN" altLang="en-US"/>
        </a:p>
      </dgm:t>
    </dgm:pt>
    <dgm:pt modelId="{F9F54847-9A7B-435E-800A-7EB820E25161}" type="pres">
      <dgm:prSet presAssocID="{C9A55A73-D64C-4A82-B1CB-B17464B051AA}" presName="parSpace" presStyleCnt="0"/>
      <dgm:spPr/>
    </dgm:pt>
    <dgm:pt modelId="{CB6BE025-600A-4703-8800-B9A896E89D85}" type="pres">
      <dgm:prSet presAssocID="{E62DDC4A-6C32-4364-B759-7F9154650C54}" presName="parTxOnly" presStyleLbl="node1" presStyleIdx="3" presStyleCnt="5" custLinFactNeighborX="-572" custLinFactNeighborY="5968">
        <dgm:presLayoutVars>
          <dgm:bulletEnabled val="1"/>
        </dgm:presLayoutVars>
      </dgm:prSet>
      <dgm:spPr/>
      <dgm:t>
        <a:bodyPr/>
        <a:lstStyle/>
        <a:p>
          <a:endParaRPr lang="zh-CN" altLang="en-US"/>
        </a:p>
      </dgm:t>
    </dgm:pt>
    <dgm:pt modelId="{20DF6620-C7A0-48FF-8697-CA62EEDB7AB8}" type="pres">
      <dgm:prSet presAssocID="{525B5A73-67AC-40D7-A71C-F94C6BDCA03C}" presName="parSpace" presStyleCnt="0"/>
      <dgm:spPr/>
    </dgm:pt>
    <dgm:pt modelId="{3065B150-56EE-4E37-AA12-CF69FD26EA9F}" type="pres">
      <dgm:prSet presAssocID="{A829F8B0-AF8F-43D1-B239-A1745FD5425C}" presName="parTxOnly" presStyleLbl="node1" presStyleIdx="4" presStyleCnt="5" custScaleY="71429" custLinFactNeighborX="11342" custLinFactNeighborY="5968">
        <dgm:presLayoutVars>
          <dgm:bulletEnabled val="1"/>
        </dgm:presLayoutVars>
      </dgm:prSet>
      <dgm:spPr/>
      <dgm:t>
        <a:bodyPr/>
        <a:lstStyle/>
        <a:p>
          <a:endParaRPr lang="zh-CN" altLang="en-US"/>
        </a:p>
      </dgm:t>
    </dgm:pt>
  </dgm:ptLst>
  <dgm:cxnLst>
    <dgm:cxn modelId="{7C21EA84-534A-4678-B5F0-822FBB1D3CD9}" type="presOf" srcId="{065CEAFD-F941-495F-9550-7D1C6F8CC9B3}" destId="{BF999B3C-4C40-4058-9115-5969B473624D}" srcOrd="0" destOrd="0" presId="urn:microsoft.com/office/officeart/2005/8/layout/hChevron3"/>
    <dgm:cxn modelId="{F7488A7B-6FF4-4606-A10E-7A364FA44A1D}" srcId="{4DC12665-1F80-49C5-A8A0-4A48A52E3B7F}" destId="{A829F8B0-AF8F-43D1-B239-A1745FD5425C}" srcOrd="4" destOrd="0" parTransId="{110AD974-4388-4B17-88AC-27C665D0F52F}" sibTransId="{097B389F-A1D8-4184-8E96-E0EA45D21687}"/>
    <dgm:cxn modelId="{7CCE70E4-353B-4234-8FB3-2FFA1CD784C8}" srcId="{4DC12665-1F80-49C5-A8A0-4A48A52E3B7F}" destId="{065CEAFD-F941-495F-9550-7D1C6F8CC9B3}" srcOrd="1" destOrd="0" parTransId="{B43D963C-A8EE-4625-8D05-70A887556245}" sibTransId="{7F83ADE1-3571-453D-B1A1-92416046355D}"/>
    <dgm:cxn modelId="{80619885-591C-47C7-A66F-9B56FA911E59}" type="presOf" srcId="{4DC12665-1F80-49C5-A8A0-4A48A52E3B7F}" destId="{09C5237A-326D-4DB9-9834-BB22141CC02B}" srcOrd="0" destOrd="0" presId="urn:microsoft.com/office/officeart/2005/8/layout/hChevron3"/>
    <dgm:cxn modelId="{ECD98180-D106-4643-9BD5-CDF1840AB3B7}" srcId="{4DC12665-1F80-49C5-A8A0-4A48A52E3B7F}" destId="{E62DDC4A-6C32-4364-B759-7F9154650C54}" srcOrd="3" destOrd="0" parTransId="{63F31CAB-EA63-45DB-81FB-E8241CF01BAA}" sibTransId="{525B5A73-67AC-40D7-A71C-F94C6BDCA03C}"/>
    <dgm:cxn modelId="{65D8CB98-4D0F-4FE4-8AA2-F672A6E2867D}" srcId="{4DC12665-1F80-49C5-A8A0-4A48A52E3B7F}" destId="{481D3095-66F0-4FD6-9010-D89A7F0FD835}" srcOrd="0" destOrd="0" parTransId="{C927A731-9376-4BF3-A5BB-2C74557D5539}" sibTransId="{51149A95-8678-4CB5-A773-D33AE6393C1E}"/>
    <dgm:cxn modelId="{CEF0B602-692C-466C-A611-7341F56A3BA8}" type="presOf" srcId="{481D3095-66F0-4FD6-9010-D89A7F0FD835}" destId="{A6A294E9-8F62-4434-BE51-99B9339AE053}" srcOrd="0" destOrd="0" presId="urn:microsoft.com/office/officeart/2005/8/layout/hChevron3"/>
    <dgm:cxn modelId="{CAFA97AE-0377-484A-99B6-3510E615ED0E}" type="presOf" srcId="{A829F8B0-AF8F-43D1-B239-A1745FD5425C}" destId="{3065B150-56EE-4E37-AA12-CF69FD26EA9F}" srcOrd="0" destOrd="0" presId="urn:microsoft.com/office/officeart/2005/8/layout/hChevron3"/>
    <dgm:cxn modelId="{B82AD704-F597-4F07-8AB9-473A3A1B6FC1}" srcId="{4DC12665-1F80-49C5-A8A0-4A48A52E3B7F}" destId="{B6EF5838-4589-47B7-B2C8-40D4D94C0E7A}" srcOrd="2" destOrd="0" parTransId="{5CBD256C-7805-48C0-A097-DD7E32753F33}" sibTransId="{C9A55A73-D64C-4A82-B1CB-B17464B051AA}"/>
    <dgm:cxn modelId="{C025CD48-57B4-4123-AF2E-BD5F0C69265C}" type="presOf" srcId="{B6EF5838-4589-47B7-B2C8-40D4D94C0E7A}" destId="{83F64541-F3CB-44F0-8167-F099FEFFDF62}" srcOrd="0" destOrd="0" presId="urn:microsoft.com/office/officeart/2005/8/layout/hChevron3"/>
    <dgm:cxn modelId="{257976B0-4C0F-4AB6-8BED-904815BB2A57}" type="presOf" srcId="{E62DDC4A-6C32-4364-B759-7F9154650C54}" destId="{CB6BE025-600A-4703-8800-B9A896E89D85}" srcOrd="0" destOrd="0" presId="urn:microsoft.com/office/officeart/2005/8/layout/hChevron3"/>
    <dgm:cxn modelId="{B857AC33-6653-4BAB-861C-4A0BFABF7C5E}" type="presParOf" srcId="{09C5237A-326D-4DB9-9834-BB22141CC02B}" destId="{A6A294E9-8F62-4434-BE51-99B9339AE053}" srcOrd="0" destOrd="0" presId="urn:microsoft.com/office/officeart/2005/8/layout/hChevron3"/>
    <dgm:cxn modelId="{1AA41937-2E16-44C8-B4B5-CEF22467080F}" type="presParOf" srcId="{09C5237A-326D-4DB9-9834-BB22141CC02B}" destId="{B9CC929B-FD2F-46DB-8DA2-5609F0D8486E}" srcOrd="1" destOrd="0" presId="urn:microsoft.com/office/officeart/2005/8/layout/hChevron3"/>
    <dgm:cxn modelId="{E1B635ED-0631-4371-9893-EC65A75D84B3}" type="presParOf" srcId="{09C5237A-326D-4DB9-9834-BB22141CC02B}" destId="{BF999B3C-4C40-4058-9115-5969B473624D}" srcOrd="2" destOrd="0" presId="urn:microsoft.com/office/officeart/2005/8/layout/hChevron3"/>
    <dgm:cxn modelId="{1ADBB20B-EDED-4ABF-9056-9373137FFCF2}" type="presParOf" srcId="{09C5237A-326D-4DB9-9834-BB22141CC02B}" destId="{D74D0621-9087-4AD0-A8B8-8BAC123FA1FB}" srcOrd="3" destOrd="0" presId="urn:microsoft.com/office/officeart/2005/8/layout/hChevron3"/>
    <dgm:cxn modelId="{AB5EC439-6164-4438-A542-D40F2FECCF4B}" type="presParOf" srcId="{09C5237A-326D-4DB9-9834-BB22141CC02B}" destId="{83F64541-F3CB-44F0-8167-F099FEFFDF62}" srcOrd="4" destOrd="0" presId="urn:microsoft.com/office/officeart/2005/8/layout/hChevron3"/>
    <dgm:cxn modelId="{F35CF558-8B37-4E13-89E3-4079FD8D3531}" type="presParOf" srcId="{09C5237A-326D-4DB9-9834-BB22141CC02B}" destId="{F9F54847-9A7B-435E-800A-7EB820E25161}" srcOrd="5" destOrd="0" presId="urn:microsoft.com/office/officeart/2005/8/layout/hChevron3"/>
    <dgm:cxn modelId="{D0D8AB61-A2E6-45F5-9259-98096FA7680A}" type="presParOf" srcId="{09C5237A-326D-4DB9-9834-BB22141CC02B}" destId="{CB6BE025-600A-4703-8800-B9A896E89D85}" srcOrd="6" destOrd="0" presId="urn:microsoft.com/office/officeart/2005/8/layout/hChevron3"/>
    <dgm:cxn modelId="{6551A6B1-4EEF-4506-9126-96FBFA0A4FC2}" type="presParOf" srcId="{09C5237A-326D-4DB9-9834-BB22141CC02B}" destId="{20DF6620-C7A0-48FF-8697-CA62EEDB7AB8}" srcOrd="7" destOrd="0" presId="urn:microsoft.com/office/officeart/2005/8/layout/hChevron3"/>
    <dgm:cxn modelId="{0BF5F15D-075A-4F70-9AF8-EB05C6D7B91E}" type="presParOf" srcId="{09C5237A-326D-4DB9-9834-BB22141CC02B}" destId="{3065B150-56EE-4E37-AA12-CF69FD26EA9F}" srcOrd="8" destOrd="0" presId="urn:microsoft.com/office/officeart/2005/8/layout/hChevron3"/>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30.xml><?xml version="1.0" encoding="utf-8"?>
<dgm:dataModel xmlns:dgm="http://schemas.openxmlformats.org/drawingml/2006/diagram" xmlns:a="http://schemas.openxmlformats.org/drawingml/2006/main">
  <dgm:ptLst>
    <dgm:pt modelId="{4DC12665-1F80-49C5-A8A0-4A48A52E3B7F}" type="doc">
      <dgm:prSet loTypeId="urn:microsoft.com/office/officeart/2005/8/layout/chevron1" loCatId="process" qsTypeId="urn:microsoft.com/office/officeart/2005/8/quickstyle/simple2" qsCatId="simple" csTypeId="urn:microsoft.com/office/officeart/2005/8/colors/accent5_4" csCatId="accent5" phldr="1"/>
      <dgm:spPr/>
      <dgm:t>
        <a:bodyPr/>
        <a:lstStyle/>
        <a:p>
          <a:endParaRPr lang="zh-CN" altLang="en-US"/>
        </a:p>
      </dgm:t>
    </dgm:pt>
    <dgm:pt modelId="{481D3095-66F0-4FD6-9010-D89A7F0FD835}">
      <dgm:prSet phldrT="[文本]"/>
      <dgm:spPr/>
      <dgm:t>
        <a:bodyPr/>
        <a:lstStyle/>
        <a:p>
          <a:r>
            <a:rPr lang="zh-CN" altLang="en-US" b="1" i="0" baseline="0" dirty="0" smtClean="0"/>
            <a:t>说教材</a:t>
          </a:r>
          <a:endParaRPr lang="zh-CN" altLang="en-US" b="1" i="0" baseline="0" dirty="0"/>
        </a:p>
      </dgm:t>
    </dgm:pt>
    <dgm:pt modelId="{C927A731-9376-4BF3-A5BB-2C74557D5539}" type="parTrans" cxnId="{65D8CB98-4D0F-4FE4-8AA2-F672A6E2867D}">
      <dgm:prSet/>
      <dgm:spPr/>
      <dgm:t>
        <a:bodyPr/>
        <a:lstStyle/>
        <a:p>
          <a:endParaRPr lang="zh-CN" altLang="en-US"/>
        </a:p>
      </dgm:t>
    </dgm:pt>
    <dgm:pt modelId="{51149A95-8678-4CB5-A773-D33AE6393C1E}" type="sibTrans" cxnId="{65D8CB98-4D0F-4FE4-8AA2-F672A6E2867D}">
      <dgm:prSet/>
      <dgm:spPr/>
      <dgm:t>
        <a:bodyPr/>
        <a:lstStyle/>
        <a:p>
          <a:endParaRPr lang="zh-CN" altLang="en-US"/>
        </a:p>
      </dgm:t>
    </dgm:pt>
    <dgm:pt modelId="{065CEAFD-F941-495F-9550-7D1C6F8CC9B3}">
      <dgm:prSet phldrT="[文本]"/>
      <dgm:spPr/>
      <dgm:t>
        <a:bodyPr/>
        <a:lstStyle/>
        <a:p>
          <a:r>
            <a:rPr lang="zh-CN" altLang="en-US" b="1" i="0" baseline="0" dirty="0" smtClean="0"/>
            <a:t>说教学目标</a:t>
          </a:r>
          <a:endParaRPr lang="zh-CN" altLang="en-US" b="1" i="0" baseline="0" dirty="0"/>
        </a:p>
      </dgm:t>
    </dgm:pt>
    <dgm:pt modelId="{B43D963C-A8EE-4625-8D05-70A887556245}" type="parTrans" cxnId="{7CCE70E4-353B-4234-8FB3-2FFA1CD784C8}">
      <dgm:prSet/>
      <dgm:spPr/>
      <dgm:t>
        <a:bodyPr/>
        <a:lstStyle/>
        <a:p>
          <a:endParaRPr lang="zh-CN" altLang="en-US"/>
        </a:p>
      </dgm:t>
    </dgm:pt>
    <dgm:pt modelId="{7F83ADE1-3571-453D-B1A1-92416046355D}" type="sibTrans" cxnId="{7CCE70E4-353B-4234-8FB3-2FFA1CD784C8}">
      <dgm:prSet/>
      <dgm:spPr/>
      <dgm:t>
        <a:bodyPr/>
        <a:lstStyle/>
        <a:p>
          <a:endParaRPr lang="zh-CN" altLang="en-US"/>
        </a:p>
      </dgm:t>
    </dgm:pt>
    <dgm:pt modelId="{B6EF5838-4589-47B7-B2C8-40D4D94C0E7A}">
      <dgm:prSet phldrT="[文本]"/>
      <dgm:spPr/>
      <dgm:t>
        <a:bodyPr/>
        <a:lstStyle/>
        <a:p>
          <a:r>
            <a:rPr lang="zh-CN" altLang="en-US" b="1" i="0" baseline="0" dirty="0" smtClean="0"/>
            <a:t>说教学、学法</a:t>
          </a:r>
        </a:p>
      </dgm:t>
    </dgm:pt>
    <dgm:pt modelId="{5CBD256C-7805-48C0-A097-DD7E32753F33}" type="parTrans" cxnId="{B82AD704-F597-4F07-8AB9-473A3A1B6FC1}">
      <dgm:prSet/>
      <dgm:spPr/>
      <dgm:t>
        <a:bodyPr/>
        <a:lstStyle/>
        <a:p>
          <a:endParaRPr lang="zh-CN" altLang="en-US"/>
        </a:p>
      </dgm:t>
    </dgm:pt>
    <dgm:pt modelId="{C9A55A73-D64C-4A82-B1CB-B17464B051AA}" type="sibTrans" cxnId="{B82AD704-F597-4F07-8AB9-473A3A1B6FC1}">
      <dgm:prSet/>
      <dgm:spPr/>
      <dgm:t>
        <a:bodyPr/>
        <a:lstStyle/>
        <a:p>
          <a:endParaRPr lang="zh-CN" altLang="en-US"/>
        </a:p>
      </dgm:t>
    </dgm:pt>
    <dgm:pt modelId="{E62DDC4A-6C32-4364-B759-7F9154650C54}">
      <dgm:prSet phldrT="[文本]">
        <dgm:style>
          <a:lnRef idx="3">
            <a:schemeClr val="lt1"/>
          </a:lnRef>
          <a:fillRef idx="1">
            <a:schemeClr val="accent6"/>
          </a:fillRef>
          <a:effectRef idx="1">
            <a:schemeClr val="accent6"/>
          </a:effectRef>
          <a:fontRef idx="minor">
            <a:schemeClr val="lt1"/>
          </a:fontRef>
        </dgm:style>
      </dgm:prSet>
      <dgm:spPr/>
      <dgm:t>
        <a:bodyPr/>
        <a:lstStyle/>
        <a:p>
          <a:r>
            <a:rPr lang="zh-CN" altLang="en-US" b="1" i="0" baseline="0" dirty="0" smtClean="0"/>
            <a:t>说教学过程</a:t>
          </a:r>
        </a:p>
      </dgm:t>
    </dgm:pt>
    <dgm:pt modelId="{63F31CAB-EA63-45DB-81FB-E8241CF01BAA}" type="parTrans" cxnId="{ECD98180-D106-4643-9BD5-CDF1840AB3B7}">
      <dgm:prSet/>
      <dgm:spPr/>
      <dgm:t>
        <a:bodyPr/>
        <a:lstStyle/>
        <a:p>
          <a:endParaRPr lang="zh-CN" altLang="en-US"/>
        </a:p>
      </dgm:t>
    </dgm:pt>
    <dgm:pt modelId="{525B5A73-67AC-40D7-A71C-F94C6BDCA03C}" type="sibTrans" cxnId="{ECD98180-D106-4643-9BD5-CDF1840AB3B7}">
      <dgm:prSet/>
      <dgm:spPr/>
      <dgm:t>
        <a:bodyPr/>
        <a:lstStyle/>
        <a:p>
          <a:endParaRPr lang="zh-CN" altLang="en-US"/>
        </a:p>
      </dgm:t>
    </dgm:pt>
    <dgm:pt modelId="{A829F8B0-AF8F-43D1-B239-A1745FD5425C}">
      <dgm:prSet phldrT="[文本]"/>
      <dgm:spPr/>
      <dgm:t>
        <a:bodyPr/>
        <a:lstStyle/>
        <a:p>
          <a:r>
            <a:rPr lang="zh-CN" altLang="en-US" b="1" i="0" baseline="0" dirty="0" smtClean="0"/>
            <a:t>说教学反思</a:t>
          </a:r>
        </a:p>
      </dgm:t>
    </dgm:pt>
    <dgm:pt modelId="{110AD974-4388-4B17-88AC-27C665D0F52F}" type="parTrans" cxnId="{F7488A7B-6FF4-4606-A10E-7A364FA44A1D}">
      <dgm:prSet/>
      <dgm:spPr/>
      <dgm:t>
        <a:bodyPr/>
        <a:lstStyle/>
        <a:p>
          <a:endParaRPr lang="zh-CN" altLang="en-US"/>
        </a:p>
      </dgm:t>
    </dgm:pt>
    <dgm:pt modelId="{097B389F-A1D8-4184-8E96-E0EA45D21687}" type="sibTrans" cxnId="{F7488A7B-6FF4-4606-A10E-7A364FA44A1D}">
      <dgm:prSet/>
      <dgm:spPr/>
      <dgm:t>
        <a:bodyPr/>
        <a:lstStyle/>
        <a:p>
          <a:endParaRPr lang="zh-CN" altLang="en-US"/>
        </a:p>
      </dgm:t>
    </dgm:pt>
    <dgm:pt modelId="{011D8F31-6167-4A1E-9120-3A08B0A53D40}" type="pres">
      <dgm:prSet presAssocID="{4DC12665-1F80-49C5-A8A0-4A48A52E3B7F}" presName="Name0" presStyleCnt="0">
        <dgm:presLayoutVars>
          <dgm:dir/>
          <dgm:animLvl val="lvl"/>
          <dgm:resizeHandles val="exact"/>
        </dgm:presLayoutVars>
      </dgm:prSet>
      <dgm:spPr/>
      <dgm:t>
        <a:bodyPr/>
        <a:lstStyle/>
        <a:p>
          <a:endParaRPr lang="zh-CN" altLang="en-US"/>
        </a:p>
      </dgm:t>
    </dgm:pt>
    <dgm:pt modelId="{162F1068-51AB-4E74-A87A-27D5DE44C418}" type="pres">
      <dgm:prSet presAssocID="{481D3095-66F0-4FD6-9010-D89A7F0FD835}" presName="parTxOnly" presStyleLbl="node1" presStyleIdx="0" presStyleCnt="5" custLinFactNeighborX="-1124">
        <dgm:presLayoutVars>
          <dgm:chMax val="0"/>
          <dgm:chPref val="0"/>
          <dgm:bulletEnabled val="1"/>
        </dgm:presLayoutVars>
      </dgm:prSet>
      <dgm:spPr/>
      <dgm:t>
        <a:bodyPr/>
        <a:lstStyle/>
        <a:p>
          <a:endParaRPr lang="zh-CN" altLang="en-US"/>
        </a:p>
      </dgm:t>
    </dgm:pt>
    <dgm:pt modelId="{BDBAFFE7-8314-44D6-96AA-2B3DC561460F}" type="pres">
      <dgm:prSet presAssocID="{51149A95-8678-4CB5-A773-D33AE6393C1E}" presName="parTxOnlySpace" presStyleCnt="0"/>
      <dgm:spPr/>
    </dgm:pt>
    <dgm:pt modelId="{82414F11-3E72-44AB-9DA6-8417DCB8DD51}" type="pres">
      <dgm:prSet presAssocID="{065CEAFD-F941-495F-9550-7D1C6F8CC9B3}" presName="parTxOnly" presStyleLbl="node1" presStyleIdx="1" presStyleCnt="5" custLinFactNeighborX="9214" custLinFactNeighborY="10980">
        <dgm:presLayoutVars>
          <dgm:chMax val="0"/>
          <dgm:chPref val="0"/>
          <dgm:bulletEnabled val="1"/>
        </dgm:presLayoutVars>
      </dgm:prSet>
      <dgm:spPr/>
      <dgm:t>
        <a:bodyPr/>
        <a:lstStyle/>
        <a:p>
          <a:endParaRPr lang="zh-CN" altLang="en-US"/>
        </a:p>
      </dgm:t>
    </dgm:pt>
    <dgm:pt modelId="{9AAEE03E-64E3-4FD0-9C95-4196106A2CDE}" type="pres">
      <dgm:prSet presAssocID="{7F83ADE1-3571-453D-B1A1-92416046355D}" presName="parTxOnlySpace" presStyleCnt="0"/>
      <dgm:spPr/>
    </dgm:pt>
    <dgm:pt modelId="{471ADDB6-A902-49A6-9219-D32C07622FEE}" type="pres">
      <dgm:prSet presAssocID="{B6EF5838-4589-47B7-B2C8-40D4D94C0E7A}" presName="parTxOnly" presStyleLbl="node1" presStyleIdx="2" presStyleCnt="5">
        <dgm:presLayoutVars>
          <dgm:chMax val="0"/>
          <dgm:chPref val="0"/>
          <dgm:bulletEnabled val="1"/>
        </dgm:presLayoutVars>
      </dgm:prSet>
      <dgm:spPr/>
      <dgm:t>
        <a:bodyPr/>
        <a:lstStyle/>
        <a:p>
          <a:endParaRPr lang="zh-CN" altLang="en-US"/>
        </a:p>
      </dgm:t>
    </dgm:pt>
    <dgm:pt modelId="{14C470AF-2D89-4B15-AAE7-541947284495}" type="pres">
      <dgm:prSet presAssocID="{C9A55A73-D64C-4A82-B1CB-B17464B051AA}" presName="parTxOnlySpace" presStyleCnt="0"/>
      <dgm:spPr/>
    </dgm:pt>
    <dgm:pt modelId="{ABFC42CB-720B-4250-925C-478B12EA695F}" type="pres">
      <dgm:prSet presAssocID="{E62DDC4A-6C32-4364-B759-7F9154650C54}" presName="parTxOnly" presStyleLbl="node1" presStyleIdx="3" presStyleCnt="5">
        <dgm:presLayoutVars>
          <dgm:chMax val="0"/>
          <dgm:chPref val="0"/>
          <dgm:bulletEnabled val="1"/>
        </dgm:presLayoutVars>
      </dgm:prSet>
      <dgm:spPr/>
      <dgm:t>
        <a:bodyPr/>
        <a:lstStyle/>
        <a:p>
          <a:endParaRPr lang="zh-CN" altLang="en-US"/>
        </a:p>
      </dgm:t>
    </dgm:pt>
    <dgm:pt modelId="{CB2B8C57-FD2E-45CD-AEE0-EB439F065FE3}" type="pres">
      <dgm:prSet presAssocID="{525B5A73-67AC-40D7-A71C-F94C6BDCA03C}" presName="parTxOnlySpace" presStyleCnt="0"/>
      <dgm:spPr/>
    </dgm:pt>
    <dgm:pt modelId="{8652E332-57CC-433A-9E5E-A88FBE008E5E}" type="pres">
      <dgm:prSet presAssocID="{A829F8B0-AF8F-43D1-B239-A1745FD5425C}" presName="parTxOnly" presStyleLbl="node1" presStyleIdx="4" presStyleCnt="5">
        <dgm:presLayoutVars>
          <dgm:chMax val="0"/>
          <dgm:chPref val="0"/>
          <dgm:bulletEnabled val="1"/>
        </dgm:presLayoutVars>
      </dgm:prSet>
      <dgm:spPr/>
      <dgm:t>
        <a:bodyPr/>
        <a:lstStyle/>
        <a:p>
          <a:endParaRPr lang="zh-CN" altLang="en-US"/>
        </a:p>
      </dgm:t>
    </dgm:pt>
  </dgm:ptLst>
  <dgm:cxnLst>
    <dgm:cxn modelId="{0DA31815-56AC-4D40-9F72-673A275550DD}" type="presOf" srcId="{A829F8B0-AF8F-43D1-B239-A1745FD5425C}" destId="{8652E332-57CC-433A-9E5E-A88FBE008E5E}" srcOrd="0" destOrd="0" presId="urn:microsoft.com/office/officeart/2005/8/layout/chevron1"/>
    <dgm:cxn modelId="{9F0D33A8-B0ED-44E6-AAF5-18A23D26BF92}" type="presOf" srcId="{065CEAFD-F941-495F-9550-7D1C6F8CC9B3}" destId="{82414F11-3E72-44AB-9DA6-8417DCB8DD51}" srcOrd="0" destOrd="0" presId="urn:microsoft.com/office/officeart/2005/8/layout/chevron1"/>
    <dgm:cxn modelId="{7CCE70E4-353B-4234-8FB3-2FFA1CD784C8}" srcId="{4DC12665-1F80-49C5-A8A0-4A48A52E3B7F}" destId="{065CEAFD-F941-495F-9550-7D1C6F8CC9B3}" srcOrd="1" destOrd="0" parTransId="{B43D963C-A8EE-4625-8D05-70A887556245}" sibTransId="{7F83ADE1-3571-453D-B1A1-92416046355D}"/>
    <dgm:cxn modelId="{F7488A7B-6FF4-4606-A10E-7A364FA44A1D}" srcId="{4DC12665-1F80-49C5-A8A0-4A48A52E3B7F}" destId="{A829F8B0-AF8F-43D1-B239-A1745FD5425C}" srcOrd="4" destOrd="0" parTransId="{110AD974-4388-4B17-88AC-27C665D0F52F}" sibTransId="{097B389F-A1D8-4184-8E96-E0EA45D21687}"/>
    <dgm:cxn modelId="{F34E8BC7-1C4E-485A-8332-1499DC049238}" type="presOf" srcId="{4DC12665-1F80-49C5-A8A0-4A48A52E3B7F}" destId="{011D8F31-6167-4A1E-9120-3A08B0A53D40}" srcOrd="0" destOrd="0" presId="urn:microsoft.com/office/officeart/2005/8/layout/chevron1"/>
    <dgm:cxn modelId="{ECD98180-D106-4643-9BD5-CDF1840AB3B7}" srcId="{4DC12665-1F80-49C5-A8A0-4A48A52E3B7F}" destId="{E62DDC4A-6C32-4364-B759-7F9154650C54}" srcOrd="3" destOrd="0" parTransId="{63F31CAB-EA63-45DB-81FB-E8241CF01BAA}" sibTransId="{525B5A73-67AC-40D7-A71C-F94C6BDCA03C}"/>
    <dgm:cxn modelId="{F42F51DC-F5C5-46B2-A82F-D61ECFD03E30}" type="presOf" srcId="{E62DDC4A-6C32-4364-B759-7F9154650C54}" destId="{ABFC42CB-720B-4250-925C-478B12EA695F}" srcOrd="0" destOrd="0" presId="urn:microsoft.com/office/officeart/2005/8/layout/chevron1"/>
    <dgm:cxn modelId="{0B7644C6-0566-4027-8D93-5504BBA94654}" type="presOf" srcId="{B6EF5838-4589-47B7-B2C8-40D4D94C0E7A}" destId="{471ADDB6-A902-49A6-9219-D32C07622FEE}" srcOrd="0" destOrd="0" presId="urn:microsoft.com/office/officeart/2005/8/layout/chevron1"/>
    <dgm:cxn modelId="{65D8CB98-4D0F-4FE4-8AA2-F672A6E2867D}" srcId="{4DC12665-1F80-49C5-A8A0-4A48A52E3B7F}" destId="{481D3095-66F0-4FD6-9010-D89A7F0FD835}" srcOrd="0" destOrd="0" parTransId="{C927A731-9376-4BF3-A5BB-2C74557D5539}" sibTransId="{51149A95-8678-4CB5-A773-D33AE6393C1E}"/>
    <dgm:cxn modelId="{FC9F2812-07DD-4470-B321-806359206C39}" type="presOf" srcId="{481D3095-66F0-4FD6-9010-D89A7F0FD835}" destId="{162F1068-51AB-4E74-A87A-27D5DE44C418}" srcOrd="0" destOrd="0" presId="urn:microsoft.com/office/officeart/2005/8/layout/chevron1"/>
    <dgm:cxn modelId="{B82AD704-F597-4F07-8AB9-473A3A1B6FC1}" srcId="{4DC12665-1F80-49C5-A8A0-4A48A52E3B7F}" destId="{B6EF5838-4589-47B7-B2C8-40D4D94C0E7A}" srcOrd="2" destOrd="0" parTransId="{5CBD256C-7805-48C0-A097-DD7E32753F33}" sibTransId="{C9A55A73-D64C-4A82-B1CB-B17464B051AA}"/>
    <dgm:cxn modelId="{E951D090-F694-40D6-97C0-59D3A15AAF1E}" type="presParOf" srcId="{011D8F31-6167-4A1E-9120-3A08B0A53D40}" destId="{162F1068-51AB-4E74-A87A-27D5DE44C418}" srcOrd="0" destOrd="0" presId="urn:microsoft.com/office/officeart/2005/8/layout/chevron1"/>
    <dgm:cxn modelId="{2D372ED4-69C7-44EE-8E29-2E8B34883B5F}" type="presParOf" srcId="{011D8F31-6167-4A1E-9120-3A08B0A53D40}" destId="{BDBAFFE7-8314-44D6-96AA-2B3DC561460F}" srcOrd="1" destOrd="0" presId="urn:microsoft.com/office/officeart/2005/8/layout/chevron1"/>
    <dgm:cxn modelId="{426A1357-668E-414B-8105-967AF9FCB659}" type="presParOf" srcId="{011D8F31-6167-4A1E-9120-3A08B0A53D40}" destId="{82414F11-3E72-44AB-9DA6-8417DCB8DD51}" srcOrd="2" destOrd="0" presId="urn:microsoft.com/office/officeart/2005/8/layout/chevron1"/>
    <dgm:cxn modelId="{F958F72F-A234-45D4-B971-64823E7D95A6}" type="presParOf" srcId="{011D8F31-6167-4A1E-9120-3A08B0A53D40}" destId="{9AAEE03E-64E3-4FD0-9C95-4196106A2CDE}" srcOrd="3" destOrd="0" presId="urn:microsoft.com/office/officeart/2005/8/layout/chevron1"/>
    <dgm:cxn modelId="{7934996A-DB86-40F8-8B0F-9C800F16E48F}" type="presParOf" srcId="{011D8F31-6167-4A1E-9120-3A08B0A53D40}" destId="{471ADDB6-A902-49A6-9219-D32C07622FEE}" srcOrd="4" destOrd="0" presId="urn:microsoft.com/office/officeart/2005/8/layout/chevron1"/>
    <dgm:cxn modelId="{70F476AA-DC78-4291-9A82-96CA947CB350}" type="presParOf" srcId="{011D8F31-6167-4A1E-9120-3A08B0A53D40}" destId="{14C470AF-2D89-4B15-AAE7-541947284495}" srcOrd="5" destOrd="0" presId="urn:microsoft.com/office/officeart/2005/8/layout/chevron1"/>
    <dgm:cxn modelId="{B9474DD5-459A-40CF-ADD3-70EC5B6AD565}" type="presParOf" srcId="{011D8F31-6167-4A1E-9120-3A08B0A53D40}" destId="{ABFC42CB-720B-4250-925C-478B12EA695F}" srcOrd="6" destOrd="0" presId="urn:microsoft.com/office/officeart/2005/8/layout/chevron1"/>
    <dgm:cxn modelId="{FC1FE90B-BF6E-4FAF-B041-C589957A7575}" type="presParOf" srcId="{011D8F31-6167-4A1E-9120-3A08B0A53D40}" destId="{CB2B8C57-FD2E-45CD-AEE0-EB439F065FE3}" srcOrd="7" destOrd="0" presId="urn:microsoft.com/office/officeart/2005/8/layout/chevron1"/>
    <dgm:cxn modelId="{4B245B60-5209-4F18-A322-D9F546316453}" type="presParOf" srcId="{011D8F31-6167-4A1E-9120-3A08B0A53D40}" destId="{8652E332-57CC-433A-9E5E-A88FBE008E5E}" srcOrd="8" destOrd="0" presId="urn:microsoft.com/office/officeart/2005/8/layout/chevron1"/>
  </dgm:cxnLst>
  <dgm:bg>
    <a:solidFill>
      <a:schemeClr val="accent2">
        <a:lumMod val="75000"/>
      </a:schemeClr>
    </a:solidFill>
    <a:effectLst>
      <a:outerShdw blurRad="50800" dist="38100" dir="5400000" algn="t" rotWithShape="0">
        <a:prstClr val="black">
          <a:alpha val="40000"/>
        </a:prstClr>
      </a:outerShdw>
    </a:effectLst>
  </dgm:bg>
  <dgm:whole>
    <a:ln>
      <a:solidFill>
        <a:schemeClr val="tx2">
          <a:lumMod val="40000"/>
          <a:lumOff val="60000"/>
        </a:schemeClr>
      </a:solidFill>
    </a:ln>
  </dgm:whole>
  <dgm:extLst>
    <a:ext uri="http://schemas.microsoft.com/office/drawing/2008/diagram">
      <dsp:dataModelExt xmlns:dsp="http://schemas.microsoft.com/office/drawing/2008/diagram" relId="rId17" minVer="http://schemas.openxmlformats.org/drawingml/2006/diagram"/>
    </a:ext>
  </dgm:extLst>
</dgm:dataModel>
</file>

<file path=ppt/diagrams/data31.xml><?xml version="1.0" encoding="utf-8"?>
<dgm:dataModel xmlns:dgm="http://schemas.openxmlformats.org/drawingml/2006/diagram" xmlns:a="http://schemas.openxmlformats.org/drawingml/2006/main">
  <dgm:ptLst>
    <dgm:pt modelId="{4DC12665-1F80-49C5-A8A0-4A48A52E3B7F}" type="doc">
      <dgm:prSet loTypeId="urn:microsoft.com/office/officeart/2005/8/layout/chevron1" loCatId="process" qsTypeId="urn:microsoft.com/office/officeart/2005/8/quickstyle/simple2" qsCatId="simple" csTypeId="urn:microsoft.com/office/officeart/2005/8/colors/accent5_4" csCatId="accent5" phldr="1"/>
      <dgm:spPr/>
      <dgm:t>
        <a:bodyPr/>
        <a:lstStyle/>
        <a:p>
          <a:endParaRPr lang="zh-CN" altLang="en-US"/>
        </a:p>
      </dgm:t>
    </dgm:pt>
    <dgm:pt modelId="{481D3095-66F0-4FD6-9010-D89A7F0FD835}">
      <dgm:prSet phldrT="[文本]"/>
      <dgm:spPr/>
      <dgm:t>
        <a:bodyPr/>
        <a:lstStyle/>
        <a:p>
          <a:r>
            <a:rPr lang="zh-CN" altLang="en-US" b="1" i="0" baseline="0" dirty="0" smtClean="0"/>
            <a:t>说教材</a:t>
          </a:r>
          <a:endParaRPr lang="zh-CN" altLang="en-US" b="1" i="0" baseline="0" dirty="0"/>
        </a:p>
      </dgm:t>
    </dgm:pt>
    <dgm:pt modelId="{C927A731-9376-4BF3-A5BB-2C74557D5539}" type="parTrans" cxnId="{65D8CB98-4D0F-4FE4-8AA2-F672A6E2867D}">
      <dgm:prSet/>
      <dgm:spPr/>
      <dgm:t>
        <a:bodyPr/>
        <a:lstStyle/>
        <a:p>
          <a:endParaRPr lang="zh-CN" altLang="en-US"/>
        </a:p>
      </dgm:t>
    </dgm:pt>
    <dgm:pt modelId="{51149A95-8678-4CB5-A773-D33AE6393C1E}" type="sibTrans" cxnId="{65D8CB98-4D0F-4FE4-8AA2-F672A6E2867D}">
      <dgm:prSet/>
      <dgm:spPr/>
      <dgm:t>
        <a:bodyPr/>
        <a:lstStyle/>
        <a:p>
          <a:endParaRPr lang="zh-CN" altLang="en-US"/>
        </a:p>
      </dgm:t>
    </dgm:pt>
    <dgm:pt modelId="{065CEAFD-F941-495F-9550-7D1C6F8CC9B3}">
      <dgm:prSet phldrT="[文本]"/>
      <dgm:spPr/>
      <dgm:t>
        <a:bodyPr/>
        <a:lstStyle/>
        <a:p>
          <a:r>
            <a:rPr lang="zh-CN" altLang="en-US" b="1" i="0" baseline="0" dirty="0" smtClean="0"/>
            <a:t>说教学目标</a:t>
          </a:r>
          <a:endParaRPr lang="zh-CN" altLang="en-US" b="1" i="0" baseline="0" dirty="0"/>
        </a:p>
      </dgm:t>
    </dgm:pt>
    <dgm:pt modelId="{B43D963C-A8EE-4625-8D05-70A887556245}" type="parTrans" cxnId="{7CCE70E4-353B-4234-8FB3-2FFA1CD784C8}">
      <dgm:prSet/>
      <dgm:spPr/>
      <dgm:t>
        <a:bodyPr/>
        <a:lstStyle/>
        <a:p>
          <a:endParaRPr lang="zh-CN" altLang="en-US"/>
        </a:p>
      </dgm:t>
    </dgm:pt>
    <dgm:pt modelId="{7F83ADE1-3571-453D-B1A1-92416046355D}" type="sibTrans" cxnId="{7CCE70E4-353B-4234-8FB3-2FFA1CD784C8}">
      <dgm:prSet/>
      <dgm:spPr/>
      <dgm:t>
        <a:bodyPr/>
        <a:lstStyle/>
        <a:p>
          <a:endParaRPr lang="zh-CN" altLang="en-US"/>
        </a:p>
      </dgm:t>
    </dgm:pt>
    <dgm:pt modelId="{B6EF5838-4589-47B7-B2C8-40D4D94C0E7A}">
      <dgm:prSet phldrT="[文本]"/>
      <dgm:spPr/>
      <dgm:t>
        <a:bodyPr/>
        <a:lstStyle/>
        <a:p>
          <a:r>
            <a:rPr lang="zh-CN" altLang="en-US" b="1" i="0" baseline="0" dirty="0" smtClean="0"/>
            <a:t>说教学、学法</a:t>
          </a:r>
        </a:p>
      </dgm:t>
    </dgm:pt>
    <dgm:pt modelId="{5CBD256C-7805-48C0-A097-DD7E32753F33}" type="parTrans" cxnId="{B82AD704-F597-4F07-8AB9-473A3A1B6FC1}">
      <dgm:prSet/>
      <dgm:spPr/>
      <dgm:t>
        <a:bodyPr/>
        <a:lstStyle/>
        <a:p>
          <a:endParaRPr lang="zh-CN" altLang="en-US"/>
        </a:p>
      </dgm:t>
    </dgm:pt>
    <dgm:pt modelId="{C9A55A73-D64C-4A82-B1CB-B17464B051AA}" type="sibTrans" cxnId="{B82AD704-F597-4F07-8AB9-473A3A1B6FC1}">
      <dgm:prSet/>
      <dgm:spPr/>
      <dgm:t>
        <a:bodyPr/>
        <a:lstStyle/>
        <a:p>
          <a:endParaRPr lang="zh-CN" altLang="en-US"/>
        </a:p>
      </dgm:t>
    </dgm:pt>
    <dgm:pt modelId="{E62DDC4A-6C32-4364-B759-7F9154650C54}">
      <dgm:prSet phldrT="[文本]">
        <dgm:style>
          <a:lnRef idx="3">
            <a:schemeClr val="lt1"/>
          </a:lnRef>
          <a:fillRef idx="1">
            <a:schemeClr val="accent6"/>
          </a:fillRef>
          <a:effectRef idx="1">
            <a:schemeClr val="accent6"/>
          </a:effectRef>
          <a:fontRef idx="minor">
            <a:schemeClr val="lt1"/>
          </a:fontRef>
        </dgm:style>
      </dgm:prSet>
      <dgm:spPr/>
      <dgm:t>
        <a:bodyPr/>
        <a:lstStyle/>
        <a:p>
          <a:r>
            <a:rPr lang="zh-CN" altLang="en-US" b="1" i="0" baseline="0" dirty="0" smtClean="0"/>
            <a:t>说教学过程</a:t>
          </a:r>
        </a:p>
      </dgm:t>
    </dgm:pt>
    <dgm:pt modelId="{63F31CAB-EA63-45DB-81FB-E8241CF01BAA}" type="parTrans" cxnId="{ECD98180-D106-4643-9BD5-CDF1840AB3B7}">
      <dgm:prSet/>
      <dgm:spPr/>
      <dgm:t>
        <a:bodyPr/>
        <a:lstStyle/>
        <a:p>
          <a:endParaRPr lang="zh-CN" altLang="en-US"/>
        </a:p>
      </dgm:t>
    </dgm:pt>
    <dgm:pt modelId="{525B5A73-67AC-40D7-A71C-F94C6BDCA03C}" type="sibTrans" cxnId="{ECD98180-D106-4643-9BD5-CDF1840AB3B7}">
      <dgm:prSet/>
      <dgm:spPr/>
      <dgm:t>
        <a:bodyPr/>
        <a:lstStyle/>
        <a:p>
          <a:endParaRPr lang="zh-CN" altLang="en-US"/>
        </a:p>
      </dgm:t>
    </dgm:pt>
    <dgm:pt modelId="{A829F8B0-AF8F-43D1-B239-A1745FD5425C}">
      <dgm:prSet phldrT="[文本]"/>
      <dgm:spPr/>
      <dgm:t>
        <a:bodyPr/>
        <a:lstStyle/>
        <a:p>
          <a:r>
            <a:rPr lang="zh-CN" altLang="en-US" b="1" i="0" baseline="0" dirty="0" smtClean="0"/>
            <a:t>说教学反思</a:t>
          </a:r>
        </a:p>
      </dgm:t>
    </dgm:pt>
    <dgm:pt modelId="{110AD974-4388-4B17-88AC-27C665D0F52F}" type="parTrans" cxnId="{F7488A7B-6FF4-4606-A10E-7A364FA44A1D}">
      <dgm:prSet/>
      <dgm:spPr/>
      <dgm:t>
        <a:bodyPr/>
        <a:lstStyle/>
        <a:p>
          <a:endParaRPr lang="zh-CN" altLang="en-US"/>
        </a:p>
      </dgm:t>
    </dgm:pt>
    <dgm:pt modelId="{097B389F-A1D8-4184-8E96-E0EA45D21687}" type="sibTrans" cxnId="{F7488A7B-6FF4-4606-A10E-7A364FA44A1D}">
      <dgm:prSet/>
      <dgm:spPr/>
      <dgm:t>
        <a:bodyPr/>
        <a:lstStyle/>
        <a:p>
          <a:endParaRPr lang="zh-CN" altLang="en-US"/>
        </a:p>
      </dgm:t>
    </dgm:pt>
    <dgm:pt modelId="{011D8F31-6167-4A1E-9120-3A08B0A53D40}" type="pres">
      <dgm:prSet presAssocID="{4DC12665-1F80-49C5-A8A0-4A48A52E3B7F}" presName="Name0" presStyleCnt="0">
        <dgm:presLayoutVars>
          <dgm:dir/>
          <dgm:animLvl val="lvl"/>
          <dgm:resizeHandles val="exact"/>
        </dgm:presLayoutVars>
      </dgm:prSet>
      <dgm:spPr/>
      <dgm:t>
        <a:bodyPr/>
        <a:lstStyle/>
        <a:p>
          <a:endParaRPr lang="zh-CN" altLang="en-US"/>
        </a:p>
      </dgm:t>
    </dgm:pt>
    <dgm:pt modelId="{162F1068-51AB-4E74-A87A-27D5DE44C418}" type="pres">
      <dgm:prSet presAssocID="{481D3095-66F0-4FD6-9010-D89A7F0FD835}" presName="parTxOnly" presStyleLbl="node1" presStyleIdx="0" presStyleCnt="5" custLinFactNeighborX="-1124">
        <dgm:presLayoutVars>
          <dgm:chMax val="0"/>
          <dgm:chPref val="0"/>
          <dgm:bulletEnabled val="1"/>
        </dgm:presLayoutVars>
      </dgm:prSet>
      <dgm:spPr/>
      <dgm:t>
        <a:bodyPr/>
        <a:lstStyle/>
        <a:p>
          <a:endParaRPr lang="zh-CN" altLang="en-US"/>
        </a:p>
      </dgm:t>
    </dgm:pt>
    <dgm:pt modelId="{BDBAFFE7-8314-44D6-96AA-2B3DC561460F}" type="pres">
      <dgm:prSet presAssocID="{51149A95-8678-4CB5-A773-D33AE6393C1E}" presName="parTxOnlySpace" presStyleCnt="0"/>
      <dgm:spPr/>
    </dgm:pt>
    <dgm:pt modelId="{82414F11-3E72-44AB-9DA6-8417DCB8DD51}" type="pres">
      <dgm:prSet presAssocID="{065CEAFD-F941-495F-9550-7D1C6F8CC9B3}" presName="parTxOnly" presStyleLbl="node1" presStyleIdx="1" presStyleCnt="5" custLinFactNeighborX="9214" custLinFactNeighborY="10980">
        <dgm:presLayoutVars>
          <dgm:chMax val="0"/>
          <dgm:chPref val="0"/>
          <dgm:bulletEnabled val="1"/>
        </dgm:presLayoutVars>
      </dgm:prSet>
      <dgm:spPr/>
      <dgm:t>
        <a:bodyPr/>
        <a:lstStyle/>
        <a:p>
          <a:endParaRPr lang="zh-CN" altLang="en-US"/>
        </a:p>
      </dgm:t>
    </dgm:pt>
    <dgm:pt modelId="{9AAEE03E-64E3-4FD0-9C95-4196106A2CDE}" type="pres">
      <dgm:prSet presAssocID="{7F83ADE1-3571-453D-B1A1-92416046355D}" presName="parTxOnlySpace" presStyleCnt="0"/>
      <dgm:spPr/>
    </dgm:pt>
    <dgm:pt modelId="{471ADDB6-A902-49A6-9219-D32C07622FEE}" type="pres">
      <dgm:prSet presAssocID="{B6EF5838-4589-47B7-B2C8-40D4D94C0E7A}" presName="parTxOnly" presStyleLbl="node1" presStyleIdx="2" presStyleCnt="5">
        <dgm:presLayoutVars>
          <dgm:chMax val="0"/>
          <dgm:chPref val="0"/>
          <dgm:bulletEnabled val="1"/>
        </dgm:presLayoutVars>
      </dgm:prSet>
      <dgm:spPr/>
      <dgm:t>
        <a:bodyPr/>
        <a:lstStyle/>
        <a:p>
          <a:endParaRPr lang="zh-CN" altLang="en-US"/>
        </a:p>
      </dgm:t>
    </dgm:pt>
    <dgm:pt modelId="{14C470AF-2D89-4B15-AAE7-541947284495}" type="pres">
      <dgm:prSet presAssocID="{C9A55A73-D64C-4A82-B1CB-B17464B051AA}" presName="parTxOnlySpace" presStyleCnt="0"/>
      <dgm:spPr/>
    </dgm:pt>
    <dgm:pt modelId="{ABFC42CB-720B-4250-925C-478B12EA695F}" type="pres">
      <dgm:prSet presAssocID="{E62DDC4A-6C32-4364-B759-7F9154650C54}" presName="parTxOnly" presStyleLbl="node1" presStyleIdx="3" presStyleCnt="5">
        <dgm:presLayoutVars>
          <dgm:chMax val="0"/>
          <dgm:chPref val="0"/>
          <dgm:bulletEnabled val="1"/>
        </dgm:presLayoutVars>
      </dgm:prSet>
      <dgm:spPr/>
      <dgm:t>
        <a:bodyPr/>
        <a:lstStyle/>
        <a:p>
          <a:endParaRPr lang="zh-CN" altLang="en-US"/>
        </a:p>
      </dgm:t>
    </dgm:pt>
    <dgm:pt modelId="{CB2B8C57-FD2E-45CD-AEE0-EB439F065FE3}" type="pres">
      <dgm:prSet presAssocID="{525B5A73-67AC-40D7-A71C-F94C6BDCA03C}" presName="parTxOnlySpace" presStyleCnt="0"/>
      <dgm:spPr/>
    </dgm:pt>
    <dgm:pt modelId="{8652E332-57CC-433A-9E5E-A88FBE008E5E}" type="pres">
      <dgm:prSet presAssocID="{A829F8B0-AF8F-43D1-B239-A1745FD5425C}" presName="parTxOnly" presStyleLbl="node1" presStyleIdx="4" presStyleCnt="5">
        <dgm:presLayoutVars>
          <dgm:chMax val="0"/>
          <dgm:chPref val="0"/>
          <dgm:bulletEnabled val="1"/>
        </dgm:presLayoutVars>
      </dgm:prSet>
      <dgm:spPr/>
      <dgm:t>
        <a:bodyPr/>
        <a:lstStyle/>
        <a:p>
          <a:endParaRPr lang="zh-CN" altLang="en-US"/>
        </a:p>
      </dgm:t>
    </dgm:pt>
  </dgm:ptLst>
  <dgm:cxnLst>
    <dgm:cxn modelId="{ECD98180-D106-4643-9BD5-CDF1840AB3B7}" srcId="{4DC12665-1F80-49C5-A8A0-4A48A52E3B7F}" destId="{E62DDC4A-6C32-4364-B759-7F9154650C54}" srcOrd="3" destOrd="0" parTransId="{63F31CAB-EA63-45DB-81FB-E8241CF01BAA}" sibTransId="{525B5A73-67AC-40D7-A71C-F94C6BDCA03C}"/>
    <dgm:cxn modelId="{3A056FC8-34C1-4221-98B1-FD4407DD2431}" type="presOf" srcId="{4DC12665-1F80-49C5-A8A0-4A48A52E3B7F}" destId="{011D8F31-6167-4A1E-9120-3A08B0A53D40}" srcOrd="0" destOrd="0" presId="urn:microsoft.com/office/officeart/2005/8/layout/chevron1"/>
    <dgm:cxn modelId="{65D8CB98-4D0F-4FE4-8AA2-F672A6E2867D}" srcId="{4DC12665-1F80-49C5-A8A0-4A48A52E3B7F}" destId="{481D3095-66F0-4FD6-9010-D89A7F0FD835}" srcOrd="0" destOrd="0" parTransId="{C927A731-9376-4BF3-A5BB-2C74557D5539}" sibTransId="{51149A95-8678-4CB5-A773-D33AE6393C1E}"/>
    <dgm:cxn modelId="{B82AD704-F597-4F07-8AB9-473A3A1B6FC1}" srcId="{4DC12665-1F80-49C5-A8A0-4A48A52E3B7F}" destId="{B6EF5838-4589-47B7-B2C8-40D4D94C0E7A}" srcOrd="2" destOrd="0" parTransId="{5CBD256C-7805-48C0-A097-DD7E32753F33}" sibTransId="{C9A55A73-D64C-4A82-B1CB-B17464B051AA}"/>
    <dgm:cxn modelId="{03EFA25B-3FA1-4918-9ECB-FEE720AEEB6A}" type="presOf" srcId="{065CEAFD-F941-495F-9550-7D1C6F8CC9B3}" destId="{82414F11-3E72-44AB-9DA6-8417DCB8DD51}" srcOrd="0" destOrd="0" presId="urn:microsoft.com/office/officeart/2005/8/layout/chevron1"/>
    <dgm:cxn modelId="{74CAB499-8645-45F0-932B-9921082A26F6}" type="presOf" srcId="{E62DDC4A-6C32-4364-B759-7F9154650C54}" destId="{ABFC42CB-720B-4250-925C-478B12EA695F}" srcOrd="0" destOrd="0" presId="urn:microsoft.com/office/officeart/2005/8/layout/chevron1"/>
    <dgm:cxn modelId="{517FAEEB-8011-4067-A506-EA33464F7767}" type="presOf" srcId="{481D3095-66F0-4FD6-9010-D89A7F0FD835}" destId="{162F1068-51AB-4E74-A87A-27D5DE44C418}" srcOrd="0" destOrd="0" presId="urn:microsoft.com/office/officeart/2005/8/layout/chevron1"/>
    <dgm:cxn modelId="{A481249F-BB44-4207-9AFD-116A6ABF3D51}" type="presOf" srcId="{B6EF5838-4589-47B7-B2C8-40D4D94C0E7A}" destId="{471ADDB6-A902-49A6-9219-D32C07622FEE}" srcOrd="0" destOrd="0" presId="urn:microsoft.com/office/officeart/2005/8/layout/chevron1"/>
    <dgm:cxn modelId="{7CCE70E4-353B-4234-8FB3-2FFA1CD784C8}" srcId="{4DC12665-1F80-49C5-A8A0-4A48A52E3B7F}" destId="{065CEAFD-F941-495F-9550-7D1C6F8CC9B3}" srcOrd="1" destOrd="0" parTransId="{B43D963C-A8EE-4625-8D05-70A887556245}" sibTransId="{7F83ADE1-3571-453D-B1A1-92416046355D}"/>
    <dgm:cxn modelId="{2F0F318E-2745-4169-84EC-975450091F2B}" type="presOf" srcId="{A829F8B0-AF8F-43D1-B239-A1745FD5425C}" destId="{8652E332-57CC-433A-9E5E-A88FBE008E5E}" srcOrd="0" destOrd="0" presId="urn:microsoft.com/office/officeart/2005/8/layout/chevron1"/>
    <dgm:cxn modelId="{F7488A7B-6FF4-4606-A10E-7A364FA44A1D}" srcId="{4DC12665-1F80-49C5-A8A0-4A48A52E3B7F}" destId="{A829F8B0-AF8F-43D1-B239-A1745FD5425C}" srcOrd="4" destOrd="0" parTransId="{110AD974-4388-4B17-88AC-27C665D0F52F}" sibTransId="{097B389F-A1D8-4184-8E96-E0EA45D21687}"/>
    <dgm:cxn modelId="{6D648616-F546-4C8C-BD5D-E58E21BB24D4}" type="presParOf" srcId="{011D8F31-6167-4A1E-9120-3A08B0A53D40}" destId="{162F1068-51AB-4E74-A87A-27D5DE44C418}" srcOrd="0" destOrd="0" presId="urn:microsoft.com/office/officeart/2005/8/layout/chevron1"/>
    <dgm:cxn modelId="{958B359F-E2F0-405C-B7B1-EAC16EA27326}" type="presParOf" srcId="{011D8F31-6167-4A1E-9120-3A08B0A53D40}" destId="{BDBAFFE7-8314-44D6-96AA-2B3DC561460F}" srcOrd="1" destOrd="0" presId="urn:microsoft.com/office/officeart/2005/8/layout/chevron1"/>
    <dgm:cxn modelId="{050B1FA7-A454-4B42-A978-DF242EBBCF0F}" type="presParOf" srcId="{011D8F31-6167-4A1E-9120-3A08B0A53D40}" destId="{82414F11-3E72-44AB-9DA6-8417DCB8DD51}" srcOrd="2" destOrd="0" presId="urn:microsoft.com/office/officeart/2005/8/layout/chevron1"/>
    <dgm:cxn modelId="{59A124F9-97A4-497C-B533-66554FE19426}" type="presParOf" srcId="{011D8F31-6167-4A1E-9120-3A08B0A53D40}" destId="{9AAEE03E-64E3-4FD0-9C95-4196106A2CDE}" srcOrd="3" destOrd="0" presId="urn:microsoft.com/office/officeart/2005/8/layout/chevron1"/>
    <dgm:cxn modelId="{4076FAE3-A7EC-43BE-80B0-72A0900DD125}" type="presParOf" srcId="{011D8F31-6167-4A1E-9120-3A08B0A53D40}" destId="{471ADDB6-A902-49A6-9219-D32C07622FEE}" srcOrd="4" destOrd="0" presId="urn:microsoft.com/office/officeart/2005/8/layout/chevron1"/>
    <dgm:cxn modelId="{BE667735-CDD6-4D72-9D14-7652C353018F}" type="presParOf" srcId="{011D8F31-6167-4A1E-9120-3A08B0A53D40}" destId="{14C470AF-2D89-4B15-AAE7-541947284495}" srcOrd="5" destOrd="0" presId="urn:microsoft.com/office/officeart/2005/8/layout/chevron1"/>
    <dgm:cxn modelId="{8B36F8D6-EB0B-4B5D-A7EF-243A398AF593}" type="presParOf" srcId="{011D8F31-6167-4A1E-9120-3A08B0A53D40}" destId="{ABFC42CB-720B-4250-925C-478B12EA695F}" srcOrd="6" destOrd="0" presId="urn:microsoft.com/office/officeart/2005/8/layout/chevron1"/>
    <dgm:cxn modelId="{8B4FDDF8-D818-4750-8EAE-AD4AC429118A}" type="presParOf" srcId="{011D8F31-6167-4A1E-9120-3A08B0A53D40}" destId="{CB2B8C57-FD2E-45CD-AEE0-EB439F065FE3}" srcOrd="7" destOrd="0" presId="urn:microsoft.com/office/officeart/2005/8/layout/chevron1"/>
    <dgm:cxn modelId="{5797A550-56FB-4EAE-9B65-8C8443203FD6}" type="presParOf" srcId="{011D8F31-6167-4A1E-9120-3A08B0A53D40}" destId="{8652E332-57CC-433A-9E5E-A88FBE008E5E}" srcOrd="8" destOrd="0" presId="urn:microsoft.com/office/officeart/2005/8/layout/chevron1"/>
  </dgm:cxnLst>
  <dgm:bg>
    <a:solidFill>
      <a:schemeClr val="accent2">
        <a:lumMod val="75000"/>
      </a:schemeClr>
    </a:solidFill>
    <a:effectLst>
      <a:outerShdw blurRad="50800" dist="38100" dir="5400000" algn="t" rotWithShape="0">
        <a:prstClr val="black">
          <a:alpha val="40000"/>
        </a:prstClr>
      </a:outerShdw>
    </a:effectLst>
  </dgm:bg>
  <dgm:whole>
    <a:ln>
      <a:solidFill>
        <a:schemeClr val="tx2">
          <a:lumMod val="40000"/>
          <a:lumOff val="60000"/>
        </a:schemeClr>
      </a:solidFill>
    </a:ln>
  </dgm:whole>
  <dgm:extLst>
    <a:ext uri="http://schemas.microsoft.com/office/drawing/2008/diagram">
      <dsp:dataModelExt xmlns:dsp="http://schemas.microsoft.com/office/drawing/2008/diagram" relId="rId17" minVer="http://schemas.openxmlformats.org/drawingml/2006/diagram"/>
    </a:ext>
  </dgm:extLst>
</dgm:dataModel>
</file>

<file path=ppt/diagrams/data32.xml><?xml version="1.0" encoding="utf-8"?>
<dgm:dataModel xmlns:dgm="http://schemas.openxmlformats.org/drawingml/2006/diagram" xmlns:a="http://schemas.openxmlformats.org/drawingml/2006/main">
  <dgm:ptLst>
    <dgm:pt modelId="{4DC12665-1F80-49C5-A8A0-4A48A52E3B7F}" type="doc">
      <dgm:prSet loTypeId="urn:microsoft.com/office/officeart/2005/8/layout/chevron1" loCatId="process" qsTypeId="urn:microsoft.com/office/officeart/2005/8/quickstyle/simple2" qsCatId="simple" csTypeId="urn:microsoft.com/office/officeart/2005/8/colors/accent5_4" csCatId="accent5" phldr="1"/>
      <dgm:spPr/>
      <dgm:t>
        <a:bodyPr/>
        <a:lstStyle/>
        <a:p>
          <a:endParaRPr lang="zh-CN" altLang="en-US"/>
        </a:p>
      </dgm:t>
    </dgm:pt>
    <dgm:pt modelId="{481D3095-66F0-4FD6-9010-D89A7F0FD835}">
      <dgm:prSet phldrT="[文本]"/>
      <dgm:spPr/>
      <dgm:t>
        <a:bodyPr/>
        <a:lstStyle/>
        <a:p>
          <a:r>
            <a:rPr lang="zh-CN" altLang="en-US" b="1" i="0" baseline="0" dirty="0" smtClean="0"/>
            <a:t>说教材</a:t>
          </a:r>
          <a:endParaRPr lang="zh-CN" altLang="en-US" b="1" i="0" baseline="0" dirty="0"/>
        </a:p>
      </dgm:t>
    </dgm:pt>
    <dgm:pt modelId="{C927A731-9376-4BF3-A5BB-2C74557D5539}" type="parTrans" cxnId="{65D8CB98-4D0F-4FE4-8AA2-F672A6E2867D}">
      <dgm:prSet/>
      <dgm:spPr/>
      <dgm:t>
        <a:bodyPr/>
        <a:lstStyle/>
        <a:p>
          <a:endParaRPr lang="zh-CN" altLang="en-US"/>
        </a:p>
      </dgm:t>
    </dgm:pt>
    <dgm:pt modelId="{51149A95-8678-4CB5-A773-D33AE6393C1E}" type="sibTrans" cxnId="{65D8CB98-4D0F-4FE4-8AA2-F672A6E2867D}">
      <dgm:prSet/>
      <dgm:spPr/>
      <dgm:t>
        <a:bodyPr/>
        <a:lstStyle/>
        <a:p>
          <a:endParaRPr lang="zh-CN" altLang="en-US"/>
        </a:p>
      </dgm:t>
    </dgm:pt>
    <dgm:pt modelId="{065CEAFD-F941-495F-9550-7D1C6F8CC9B3}">
      <dgm:prSet phldrT="[文本]"/>
      <dgm:spPr/>
      <dgm:t>
        <a:bodyPr/>
        <a:lstStyle/>
        <a:p>
          <a:r>
            <a:rPr lang="zh-CN" altLang="en-US" b="1" i="0" baseline="0" dirty="0" smtClean="0"/>
            <a:t>说教学目标</a:t>
          </a:r>
          <a:endParaRPr lang="zh-CN" altLang="en-US" b="1" i="0" baseline="0" dirty="0"/>
        </a:p>
      </dgm:t>
    </dgm:pt>
    <dgm:pt modelId="{B43D963C-A8EE-4625-8D05-70A887556245}" type="parTrans" cxnId="{7CCE70E4-353B-4234-8FB3-2FFA1CD784C8}">
      <dgm:prSet/>
      <dgm:spPr/>
      <dgm:t>
        <a:bodyPr/>
        <a:lstStyle/>
        <a:p>
          <a:endParaRPr lang="zh-CN" altLang="en-US"/>
        </a:p>
      </dgm:t>
    </dgm:pt>
    <dgm:pt modelId="{7F83ADE1-3571-453D-B1A1-92416046355D}" type="sibTrans" cxnId="{7CCE70E4-353B-4234-8FB3-2FFA1CD784C8}">
      <dgm:prSet/>
      <dgm:spPr/>
      <dgm:t>
        <a:bodyPr/>
        <a:lstStyle/>
        <a:p>
          <a:endParaRPr lang="zh-CN" altLang="en-US"/>
        </a:p>
      </dgm:t>
    </dgm:pt>
    <dgm:pt modelId="{B6EF5838-4589-47B7-B2C8-40D4D94C0E7A}">
      <dgm:prSet phldrT="[文本]"/>
      <dgm:spPr/>
      <dgm:t>
        <a:bodyPr/>
        <a:lstStyle/>
        <a:p>
          <a:r>
            <a:rPr lang="zh-CN" altLang="en-US" b="1" i="0" baseline="0" dirty="0" smtClean="0"/>
            <a:t>说教学、学法</a:t>
          </a:r>
        </a:p>
      </dgm:t>
    </dgm:pt>
    <dgm:pt modelId="{5CBD256C-7805-48C0-A097-DD7E32753F33}" type="parTrans" cxnId="{B82AD704-F597-4F07-8AB9-473A3A1B6FC1}">
      <dgm:prSet/>
      <dgm:spPr/>
      <dgm:t>
        <a:bodyPr/>
        <a:lstStyle/>
        <a:p>
          <a:endParaRPr lang="zh-CN" altLang="en-US"/>
        </a:p>
      </dgm:t>
    </dgm:pt>
    <dgm:pt modelId="{C9A55A73-D64C-4A82-B1CB-B17464B051AA}" type="sibTrans" cxnId="{B82AD704-F597-4F07-8AB9-473A3A1B6FC1}">
      <dgm:prSet/>
      <dgm:spPr/>
      <dgm:t>
        <a:bodyPr/>
        <a:lstStyle/>
        <a:p>
          <a:endParaRPr lang="zh-CN" altLang="en-US"/>
        </a:p>
      </dgm:t>
    </dgm:pt>
    <dgm:pt modelId="{E62DDC4A-6C32-4364-B759-7F9154650C54}">
      <dgm:prSet phldrT="[文本]">
        <dgm:style>
          <a:lnRef idx="3">
            <a:schemeClr val="lt1"/>
          </a:lnRef>
          <a:fillRef idx="1">
            <a:schemeClr val="accent6"/>
          </a:fillRef>
          <a:effectRef idx="1">
            <a:schemeClr val="accent6"/>
          </a:effectRef>
          <a:fontRef idx="minor">
            <a:schemeClr val="lt1"/>
          </a:fontRef>
        </dgm:style>
      </dgm:prSet>
      <dgm:spPr/>
      <dgm:t>
        <a:bodyPr/>
        <a:lstStyle/>
        <a:p>
          <a:r>
            <a:rPr lang="zh-CN" altLang="en-US" b="1" i="0" baseline="0" dirty="0" smtClean="0"/>
            <a:t>说教学过程</a:t>
          </a:r>
        </a:p>
      </dgm:t>
    </dgm:pt>
    <dgm:pt modelId="{63F31CAB-EA63-45DB-81FB-E8241CF01BAA}" type="parTrans" cxnId="{ECD98180-D106-4643-9BD5-CDF1840AB3B7}">
      <dgm:prSet/>
      <dgm:spPr/>
      <dgm:t>
        <a:bodyPr/>
        <a:lstStyle/>
        <a:p>
          <a:endParaRPr lang="zh-CN" altLang="en-US"/>
        </a:p>
      </dgm:t>
    </dgm:pt>
    <dgm:pt modelId="{525B5A73-67AC-40D7-A71C-F94C6BDCA03C}" type="sibTrans" cxnId="{ECD98180-D106-4643-9BD5-CDF1840AB3B7}">
      <dgm:prSet/>
      <dgm:spPr/>
      <dgm:t>
        <a:bodyPr/>
        <a:lstStyle/>
        <a:p>
          <a:endParaRPr lang="zh-CN" altLang="en-US"/>
        </a:p>
      </dgm:t>
    </dgm:pt>
    <dgm:pt modelId="{A829F8B0-AF8F-43D1-B239-A1745FD5425C}">
      <dgm:prSet phldrT="[文本]"/>
      <dgm:spPr/>
      <dgm:t>
        <a:bodyPr/>
        <a:lstStyle/>
        <a:p>
          <a:r>
            <a:rPr lang="zh-CN" altLang="en-US" b="1" i="0" baseline="0" dirty="0" smtClean="0"/>
            <a:t>说教学反思</a:t>
          </a:r>
        </a:p>
      </dgm:t>
    </dgm:pt>
    <dgm:pt modelId="{110AD974-4388-4B17-88AC-27C665D0F52F}" type="parTrans" cxnId="{F7488A7B-6FF4-4606-A10E-7A364FA44A1D}">
      <dgm:prSet/>
      <dgm:spPr/>
      <dgm:t>
        <a:bodyPr/>
        <a:lstStyle/>
        <a:p>
          <a:endParaRPr lang="zh-CN" altLang="en-US"/>
        </a:p>
      </dgm:t>
    </dgm:pt>
    <dgm:pt modelId="{097B389F-A1D8-4184-8E96-E0EA45D21687}" type="sibTrans" cxnId="{F7488A7B-6FF4-4606-A10E-7A364FA44A1D}">
      <dgm:prSet/>
      <dgm:spPr/>
      <dgm:t>
        <a:bodyPr/>
        <a:lstStyle/>
        <a:p>
          <a:endParaRPr lang="zh-CN" altLang="en-US"/>
        </a:p>
      </dgm:t>
    </dgm:pt>
    <dgm:pt modelId="{011D8F31-6167-4A1E-9120-3A08B0A53D40}" type="pres">
      <dgm:prSet presAssocID="{4DC12665-1F80-49C5-A8A0-4A48A52E3B7F}" presName="Name0" presStyleCnt="0">
        <dgm:presLayoutVars>
          <dgm:dir/>
          <dgm:animLvl val="lvl"/>
          <dgm:resizeHandles val="exact"/>
        </dgm:presLayoutVars>
      </dgm:prSet>
      <dgm:spPr/>
      <dgm:t>
        <a:bodyPr/>
        <a:lstStyle/>
        <a:p>
          <a:endParaRPr lang="zh-CN" altLang="en-US"/>
        </a:p>
      </dgm:t>
    </dgm:pt>
    <dgm:pt modelId="{162F1068-51AB-4E74-A87A-27D5DE44C418}" type="pres">
      <dgm:prSet presAssocID="{481D3095-66F0-4FD6-9010-D89A7F0FD835}" presName="parTxOnly" presStyleLbl="node1" presStyleIdx="0" presStyleCnt="5" custLinFactNeighborX="-1124">
        <dgm:presLayoutVars>
          <dgm:chMax val="0"/>
          <dgm:chPref val="0"/>
          <dgm:bulletEnabled val="1"/>
        </dgm:presLayoutVars>
      </dgm:prSet>
      <dgm:spPr/>
      <dgm:t>
        <a:bodyPr/>
        <a:lstStyle/>
        <a:p>
          <a:endParaRPr lang="zh-CN" altLang="en-US"/>
        </a:p>
      </dgm:t>
    </dgm:pt>
    <dgm:pt modelId="{BDBAFFE7-8314-44D6-96AA-2B3DC561460F}" type="pres">
      <dgm:prSet presAssocID="{51149A95-8678-4CB5-A773-D33AE6393C1E}" presName="parTxOnlySpace" presStyleCnt="0"/>
      <dgm:spPr/>
    </dgm:pt>
    <dgm:pt modelId="{82414F11-3E72-44AB-9DA6-8417DCB8DD51}" type="pres">
      <dgm:prSet presAssocID="{065CEAFD-F941-495F-9550-7D1C6F8CC9B3}" presName="parTxOnly" presStyleLbl="node1" presStyleIdx="1" presStyleCnt="5" custLinFactNeighborX="9214" custLinFactNeighborY="10980">
        <dgm:presLayoutVars>
          <dgm:chMax val="0"/>
          <dgm:chPref val="0"/>
          <dgm:bulletEnabled val="1"/>
        </dgm:presLayoutVars>
      </dgm:prSet>
      <dgm:spPr/>
      <dgm:t>
        <a:bodyPr/>
        <a:lstStyle/>
        <a:p>
          <a:endParaRPr lang="zh-CN" altLang="en-US"/>
        </a:p>
      </dgm:t>
    </dgm:pt>
    <dgm:pt modelId="{9AAEE03E-64E3-4FD0-9C95-4196106A2CDE}" type="pres">
      <dgm:prSet presAssocID="{7F83ADE1-3571-453D-B1A1-92416046355D}" presName="parTxOnlySpace" presStyleCnt="0"/>
      <dgm:spPr/>
    </dgm:pt>
    <dgm:pt modelId="{471ADDB6-A902-49A6-9219-D32C07622FEE}" type="pres">
      <dgm:prSet presAssocID="{B6EF5838-4589-47B7-B2C8-40D4D94C0E7A}" presName="parTxOnly" presStyleLbl="node1" presStyleIdx="2" presStyleCnt="5">
        <dgm:presLayoutVars>
          <dgm:chMax val="0"/>
          <dgm:chPref val="0"/>
          <dgm:bulletEnabled val="1"/>
        </dgm:presLayoutVars>
      </dgm:prSet>
      <dgm:spPr/>
      <dgm:t>
        <a:bodyPr/>
        <a:lstStyle/>
        <a:p>
          <a:endParaRPr lang="zh-CN" altLang="en-US"/>
        </a:p>
      </dgm:t>
    </dgm:pt>
    <dgm:pt modelId="{14C470AF-2D89-4B15-AAE7-541947284495}" type="pres">
      <dgm:prSet presAssocID="{C9A55A73-D64C-4A82-B1CB-B17464B051AA}" presName="parTxOnlySpace" presStyleCnt="0"/>
      <dgm:spPr/>
    </dgm:pt>
    <dgm:pt modelId="{ABFC42CB-720B-4250-925C-478B12EA695F}" type="pres">
      <dgm:prSet presAssocID="{E62DDC4A-6C32-4364-B759-7F9154650C54}" presName="parTxOnly" presStyleLbl="node1" presStyleIdx="3" presStyleCnt="5">
        <dgm:presLayoutVars>
          <dgm:chMax val="0"/>
          <dgm:chPref val="0"/>
          <dgm:bulletEnabled val="1"/>
        </dgm:presLayoutVars>
      </dgm:prSet>
      <dgm:spPr/>
      <dgm:t>
        <a:bodyPr/>
        <a:lstStyle/>
        <a:p>
          <a:endParaRPr lang="zh-CN" altLang="en-US"/>
        </a:p>
      </dgm:t>
    </dgm:pt>
    <dgm:pt modelId="{CB2B8C57-FD2E-45CD-AEE0-EB439F065FE3}" type="pres">
      <dgm:prSet presAssocID="{525B5A73-67AC-40D7-A71C-F94C6BDCA03C}" presName="parTxOnlySpace" presStyleCnt="0"/>
      <dgm:spPr/>
    </dgm:pt>
    <dgm:pt modelId="{8652E332-57CC-433A-9E5E-A88FBE008E5E}" type="pres">
      <dgm:prSet presAssocID="{A829F8B0-AF8F-43D1-B239-A1745FD5425C}" presName="parTxOnly" presStyleLbl="node1" presStyleIdx="4" presStyleCnt="5">
        <dgm:presLayoutVars>
          <dgm:chMax val="0"/>
          <dgm:chPref val="0"/>
          <dgm:bulletEnabled val="1"/>
        </dgm:presLayoutVars>
      </dgm:prSet>
      <dgm:spPr/>
      <dgm:t>
        <a:bodyPr/>
        <a:lstStyle/>
        <a:p>
          <a:endParaRPr lang="zh-CN" altLang="en-US"/>
        </a:p>
      </dgm:t>
    </dgm:pt>
  </dgm:ptLst>
  <dgm:cxnLst>
    <dgm:cxn modelId="{5D7B47B6-C75F-4629-9279-90308744632A}" type="presOf" srcId="{B6EF5838-4589-47B7-B2C8-40D4D94C0E7A}" destId="{471ADDB6-A902-49A6-9219-D32C07622FEE}" srcOrd="0" destOrd="0" presId="urn:microsoft.com/office/officeart/2005/8/layout/chevron1"/>
    <dgm:cxn modelId="{BAD12122-34E7-4776-A9DF-BEA8A6030D1C}" type="presOf" srcId="{481D3095-66F0-4FD6-9010-D89A7F0FD835}" destId="{162F1068-51AB-4E74-A87A-27D5DE44C418}" srcOrd="0" destOrd="0" presId="urn:microsoft.com/office/officeart/2005/8/layout/chevron1"/>
    <dgm:cxn modelId="{7CCE70E4-353B-4234-8FB3-2FFA1CD784C8}" srcId="{4DC12665-1F80-49C5-A8A0-4A48A52E3B7F}" destId="{065CEAFD-F941-495F-9550-7D1C6F8CC9B3}" srcOrd="1" destOrd="0" parTransId="{B43D963C-A8EE-4625-8D05-70A887556245}" sibTransId="{7F83ADE1-3571-453D-B1A1-92416046355D}"/>
    <dgm:cxn modelId="{F7488A7B-6FF4-4606-A10E-7A364FA44A1D}" srcId="{4DC12665-1F80-49C5-A8A0-4A48A52E3B7F}" destId="{A829F8B0-AF8F-43D1-B239-A1745FD5425C}" srcOrd="4" destOrd="0" parTransId="{110AD974-4388-4B17-88AC-27C665D0F52F}" sibTransId="{097B389F-A1D8-4184-8E96-E0EA45D21687}"/>
    <dgm:cxn modelId="{ECD98180-D106-4643-9BD5-CDF1840AB3B7}" srcId="{4DC12665-1F80-49C5-A8A0-4A48A52E3B7F}" destId="{E62DDC4A-6C32-4364-B759-7F9154650C54}" srcOrd="3" destOrd="0" parTransId="{63F31CAB-EA63-45DB-81FB-E8241CF01BAA}" sibTransId="{525B5A73-67AC-40D7-A71C-F94C6BDCA03C}"/>
    <dgm:cxn modelId="{65D8CB98-4D0F-4FE4-8AA2-F672A6E2867D}" srcId="{4DC12665-1F80-49C5-A8A0-4A48A52E3B7F}" destId="{481D3095-66F0-4FD6-9010-D89A7F0FD835}" srcOrd="0" destOrd="0" parTransId="{C927A731-9376-4BF3-A5BB-2C74557D5539}" sibTransId="{51149A95-8678-4CB5-A773-D33AE6393C1E}"/>
    <dgm:cxn modelId="{1E48C2E5-B71D-4EA2-9D5C-77F99880DB61}" type="presOf" srcId="{A829F8B0-AF8F-43D1-B239-A1745FD5425C}" destId="{8652E332-57CC-433A-9E5E-A88FBE008E5E}" srcOrd="0" destOrd="0" presId="urn:microsoft.com/office/officeart/2005/8/layout/chevron1"/>
    <dgm:cxn modelId="{2D25DFA1-2C67-47B0-8B29-2063C3C3C5C1}" type="presOf" srcId="{4DC12665-1F80-49C5-A8A0-4A48A52E3B7F}" destId="{011D8F31-6167-4A1E-9120-3A08B0A53D40}" srcOrd="0" destOrd="0" presId="urn:microsoft.com/office/officeart/2005/8/layout/chevron1"/>
    <dgm:cxn modelId="{F529B11B-1FDA-49BA-9391-873627F68518}" type="presOf" srcId="{E62DDC4A-6C32-4364-B759-7F9154650C54}" destId="{ABFC42CB-720B-4250-925C-478B12EA695F}" srcOrd="0" destOrd="0" presId="urn:microsoft.com/office/officeart/2005/8/layout/chevron1"/>
    <dgm:cxn modelId="{16517FB3-B00E-4230-AD5C-6E3FFD5A908B}" type="presOf" srcId="{065CEAFD-F941-495F-9550-7D1C6F8CC9B3}" destId="{82414F11-3E72-44AB-9DA6-8417DCB8DD51}" srcOrd="0" destOrd="0" presId="urn:microsoft.com/office/officeart/2005/8/layout/chevron1"/>
    <dgm:cxn modelId="{B82AD704-F597-4F07-8AB9-473A3A1B6FC1}" srcId="{4DC12665-1F80-49C5-A8A0-4A48A52E3B7F}" destId="{B6EF5838-4589-47B7-B2C8-40D4D94C0E7A}" srcOrd="2" destOrd="0" parTransId="{5CBD256C-7805-48C0-A097-DD7E32753F33}" sibTransId="{C9A55A73-D64C-4A82-B1CB-B17464B051AA}"/>
    <dgm:cxn modelId="{E9670F11-BEF5-4F7B-BE18-CD98865DC52D}" type="presParOf" srcId="{011D8F31-6167-4A1E-9120-3A08B0A53D40}" destId="{162F1068-51AB-4E74-A87A-27D5DE44C418}" srcOrd="0" destOrd="0" presId="urn:microsoft.com/office/officeart/2005/8/layout/chevron1"/>
    <dgm:cxn modelId="{DD9A913F-AF29-4190-8A61-48CEE19966E8}" type="presParOf" srcId="{011D8F31-6167-4A1E-9120-3A08B0A53D40}" destId="{BDBAFFE7-8314-44D6-96AA-2B3DC561460F}" srcOrd="1" destOrd="0" presId="urn:microsoft.com/office/officeart/2005/8/layout/chevron1"/>
    <dgm:cxn modelId="{58886711-4304-4092-AEE4-C3A144DD3BCF}" type="presParOf" srcId="{011D8F31-6167-4A1E-9120-3A08B0A53D40}" destId="{82414F11-3E72-44AB-9DA6-8417DCB8DD51}" srcOrd="2" destOrd="0" presId="urn:microsoft.com/office/officeart/2005/8/layout/chevron1"/>
    <dgm:cxn modelId="{5D8CAC8A-26EB-444D-8A86-F86C5C18EA0C}" type="presParOf" srcId="{011D8F31-6167-4A1E-9120-3A08B0A53D40}" destId="{9AAEE03E-64E3-4FD0-9C95-4196106A2CDE}" srcOrd="3" destOrd="0" presId="urn:microsoft.com/office/officeart/2005/8/layout/chevron1"/>
    <dgm:cxn modelId="{8E6D05A3-2E07-4E8B-A9E7-6C73C52AE569}" type="presParOf" srcId="{011D8F31-6167-4A1E-9120-3A08B0A53D40}" destId="{471ADDB6-A902-49A6-9219-D32C07622FEE}" srcOrd="4" destOrd="0" presId="urn:microsoft.com/office/officeart/2005/8/layout/chevron1"/>
    <dgm:cxn modelId="{5AC8BC3C-B492-44F3-A255-09F612350A12}" type="presParOf" srcId="{011D8F31-6167-4A1E-9120-3A08B0A53D40}" destId="{14C470AF-2D89-4B15-AAE7-541947284495}" srcOrd="5" destOrd="0" presId="urn:microsoft.com/office/officeart/2005/8/layout/chevron1"/>
    <dgm:cxn modelId="{084B4E29-8420-4ECD-8CBA-411AEC950B5D}" type="presParOf" srcId="{011D8F31-6167-4A1E-9120-3A08B0A53D40}" destId="{ABFC42CB-720B-4250-925C-478B12EA695F}" srcOrd="6" destOrd="0" presId="urn:microsoft.com/office/officeart/2005/8/layout/chevron1"/>
    <dgm:cxn modelId="{1968204E-9003-41C3-B11C-69BE06B53CA0}" type="presParOf" srcId="{011D8F31-6167-4A1E-9120-3A08B0A53D40}" destId="{CB2B8C57-FD2E-45CD-AEE0-EB439F065FE3}" srcOrd="7" destOrd="0" presId="urn:microsoft.com/office/officeart/2005/8/layout/chevron1"/>
    <dgm:cxn modelId="{2DC58C7B-9A73-4B23-819C-90E30E67E966}" type="presParOf" srcId="{011D8F31-6167-4A1E-9120-3A08B0A53D40}" destId="{8652E332-57CC-433A-9E5E-A88FBE008E5E}" srcOrd="8" destOrd="0" presId="urn:microsoft.com/office/officeart/2005/8/layout/chevron1"/>
  </dgm:cxnLst>
  <dgm:bg>
    <a:solidFill>
      <a:schemeClr val="accent2">
        <a:lumMod val="75000"/>
      </a:schemeClr>
    </a:solidFill>
    <a:effectLst>
      <a:outerShdw blurRad="50800" dist="38100" dir="5400000" algn="t" rotWithShape="0">
        <a:prstClr val="black">
          <a:alpha val="40000"/>
        </a:prstClr>
      </a:outerShdw>
    </a:effectLst>
  </dgm:bg>
  <dgm:whole>
    <a:ln>
      <a:solidFill>
        <a:schemeClr val="tx2">
          <a:lumMod val="40000"/>
          <a:lumOff val="60000"/>
        </a:schemeClr>
      </a:solidFill>
    </a:ln>
  </dgm:whole>
  <dgm:extLst>
    <a:ext uri="http://schemas.microsoft.com/office/drawing/2008/diagram">
      <dsp:dataModelExt xmlns:dsp="http://schemas.microsoft.com/office/drawing/2008/diagram" relId="rId16" minVer="http://schemas.openxmlformats.org/drawingml/2006/diagram"/>
    </a:ext>
  </dgm:extLst>
</dgm:dataModel>
</file>

<file path=ppt/diagrams/data33.xml><?xml version="1.0" encoding="utf-8"?>
<dgm:dataModel xmlns:dgm="http://schemas.openxmlformats.org/drawingml/2006/diagram" xmlns:a="http://schemas.openxmlformats.org/drawingml/2006/main">
  <dgm:ptLst>
    <dgm:pt modelId="{4DC12665-1F80-49C5-A8A0-4A48A52E3B7F}" type="doc">
      <dgm:prSet loTypeId="urn:microsoft.com/office/officeart/2005/8/layout/chevron1" loCatId="process" qsTypeId="urn:microsoft.com/office/officeart/2005/8/quickstyle/simple2" qsCatId="simple" csTypeId="urn:microsoft.com/office/officeart/2005/8/colors/accent5_4" csCatId="accent5" phldr="1"/>
      <dgm:spPr/>
      <dgm:t>
        <a:bodyPr/>
        <a:lstStyle/>
        <a:p>
          <a:endParaRPr lang="zh-CN" altLang="en-US"/>
        </a:p>
      </dgm:t>
    </dgm:pt>
    <dgm:pt modelId="{481D3095-66F0-4FD6-9010-D89A7F0FD835}">
      <dgm:prSet phldrT="[文本]"/>
      <dgm:spPr/>
      <dgm:t>
        <a:bodyPr/>
        <a:lstStyle/>
        <a:p>
          <a:r>
            <a:rPr lang="zh-CN" altLang="en-US" b="1" i="0" baseline="0" dirty="0" smtClean="0"/>
            <a:t>说教材</a:t>
          </a:r>
          <a:endParaRPr lang="zh-CN" altLang="en-US" b="1" i="0" baseline="0" dirty="0"/>
        </a:p>
      </dgm:t>
    </dgm:pt>
    <dgm:pt modelId="{C927A731-9376-4BF3-A5BB-2C74557D5539}" type="parTrans" cxnId="{65D8CB98-4D0F-4FE4-8AA2-F672A6E2867D}">
      <dgm:prSet/>
      <dgm:spPr/>
      <dgm:t>
        <a:bodyPr/>
        <a:lstStyle/>
        <a:p>
          <a:endParaRPr lang="zh-CN" altLang="en-US"/>
        </a:p>
      </dgm:t>
    </dgm:pt>
    <dgm:pt modelId="{51149A95-8678-4CB5-A773-D33AE6393C1E}" type="sibTrans" cxnId="{65D8CB98-4D0F-4FE4-8AA2-F672A6E2867D}">
      <dgm:prSet/>
      <dgm:spPr/>
      <dgm:t>
        <a:bodyPr/>
        <a:lstStyle/>
        <a:p>
          <a:endParaRPr lang="zh-CN" altLang="en-US"/>
        </a:p>
      </dgm:t>
    </dgm:pt>
    <dgm:pt modelId="{065CEAFD-F941-495F-9550-7D1C6F8CC9B3}">
      <dgm:prSet phldrT="[文本]"/>
      <dgm:spPr/>
      <dgm:t>
        <a:bodyPr/>
        <a:lstStyle/>
        <a:p>
          <a:r>
            <a:rPr lang="zh-CN" altLang="en-US" b="1" i="0" baseline="0" dirty="0" smtClean="0"/>
            <a:t>说教学目标</a:t>
          </a:r>
          <a:endParaRPr lang="zh-CN" altLang="en-US" b="1" i="0" baseline="0" dirty="0"/>
        </a:p>
      </dgm:t>
    </dgm:pt>
    <dgm:pt modelId="{B43D963C-A8EE-4625-8D05-70A887556245}" type="parTrans" cxnId="{7CCE70E4-353B-4234-8FB3-2FFA1CD784C8}">
      <dgm:prSet/>
      <dgm:spPr/>
      <dgm:t>
        <a:bodyPr/>
        <a:lstStyle/>
        <a:p>
          <a:endParaRPr lang="zh-CN" altLang="en-US"/>
        </a:p>
      </dgm:t>
    </dgm:pt>
    <dgm:pt modelId="{7F83ADE1-3571-453D-B1A1-92416046355D}" type="sibTrans" cxnId="{7CCE70E4-353B-4234-8FB3-2FFA1CD784C8}">
      <dgm:prSet/>
      <dgm:spPr/>
      <dgm:t>
        <a:bodyPr/>
        <a:lstStyle/>
        <a:p>
          <a:endParaRPr lang="zh-CN" altLang="en-US"/>
        </a:p>
      </dgm:t>
    </dgm:pt>
    <dgm:pt modelId="{B6EF5838-4589-47B7-B2C8-40D4D94C0E7A}">
      <dgm:prSet phldrT="[文本]"/>
      <dgm:spPr/>
      <dgm:t>
        <a:bodyPr/>
        <a:lstStyle/>
        <a:p>
          <a:r>
            <a:rPr lang="zh-CN" altLang="en-US" b="1" i="0" baseline="0" dirty="0" smtClean="0"/>
            <a:t>说教学、学法</a:t>
          </a:r>
        </a:p>
      </dgm:t>
    </dgm:pt>
    <dgm:pt modelId="{5CBD256C-7805-48C0-A097-DD7E32753F33}" type="parTrans" cxnId="{B82AD704-F597-4F07-8AB9-473A3A1B6FC1}">
      <dgm:prSet/>
      <dgm:spPr/>
      <dgm:t>
        <a:bodyPr/>
        <a:lstStyle/>
        <a:p>
          <a:endParaRPr lang="zh-CN" altLang="en-US"/>
        </a:p>
      </dgm:t>
    </dgm:pt>
    <dgm:pt modelId="{C9A55A73-D64C-4A82-B1CB-B17464B051AA}" type="sibTrans" cxnId="{B82AD704-F597-4F07-8AB9-473A3A1B6FC1}">
      <dgm:prSet/>
      <dgm:spPr/>
      <dgm:t>
        <a:bodyPr/>
        <a:lstStyle/>
        <a:p>
          <a:endParaRPr lang="zh-CN" altLang="en-US"/>
        </a:p>
      </dgm:t>
    </dgm:pt>
    <dgm:pt modelId="{E62DDC4A-6C32-4364-B759-7F9154650C54}">
      <dgm:prSet phldrT="[文本]">
        <dgm:style>
          <a:lnRef idx="3">
            <a:schemeClr val="lt1"/>
          </a:lnRef>
          <a:fillRef idx="1">
            <a:schemeClr val="accent6"/>
          </a:fillRef>
          <a:effectRef idx="1">
            <a:schemeClr val="accent6"/>
          </a:effectRef>
          <a:fontRef idx="minor">
            <a:schemeClr val="lt1"/>
          </a:fontRef>
        </dgm:style>
      </dgm:prSet>
      <dgm:spPr/>
      <dgm:t>
        <a:bodyPr/>
        <a:lstStyle/>
        <a:p>
          <a:r>
            <a:rPr lang="zh-CN" altLang="en-US" b="1" i="0" baseline="0" dirty="0" smtClean="0"/>
            <a:t>说教学过程</a:t>
          </a:r>
        </a:p>
      </dgm:t>
    </dgm:pt>
    <dgm:pt modelId="{63F31CAB-EA63-45DB-81FB-E8241CF01BAA}" type="parTrans" cxnId="{ECD98180-D106-4643-9BD5-CDF1840AB3B7}">
      <dgm:prSet/>
      <dgm:spPr/>
      <dgm:t>
        <a:bodyPr/>
        <a:lstStyle/>
        <a:p>
          <a:endParaRPr lang="zh-CN" altLang="en-US"/>
        </a:p>
      </dgm:t>
    </dgm:pt>
    <dgm:pt modelId="{525B5A73-67AC-40D7-A71C-F94C6BDCA03C}" type="sibTrans" cxnId="{ECD98180-D106-4643-9BD5-CDF1840AB3B7}">
      <dgm:prSet/>
      <dgm:spPr/>
      <dgm:t>
        <a:bodyPr/>
        <a:lstStyle/>
        <a:p>
          <a:endParaRPr lang="zh-CN" altLang="en-US"/>
        </a:p>
      </dgm:t>
    </dgm:pt>
    <dgm:pt modelId="{A829F8B0-AF8F-43D1-B239-A1745FD5425C}">
      <dgm:prSet phldrT="[文本]"/>
      <dgm:spPr/>
      <dgm:t>
        <a:bodyPr/>
        <a:lstStyle/>
        <a:p>
          <a:r>
            <a:rPr lang="zh-CN" altLang="en-US" b="1" i="0" baseline="0" dirty="0" smtClean="0"/>
            <a:t>说教学反思</a:t>
          </a:r>
        </a:p>
      </dgm:t>
    </dgm:pt>
    <dgm:pt modelId="{110AD974-4388-4B17-88AC-27C665D0F52F}" type="parTrans" cxnId="{F7488A7B-6FF4-4606-A10E-7A364FA44A1D}">
      <dgm:prSet/>
      <dgm:spPr/>
      <dgm:t>
        <a:bodyPr/>
        <a:lstStyle/>
        <a:p>
          <a:endParaRPr lang="zh-CN" altLang="en-US"/>
        </a:p>
      </dgm:t>
    </dgm:pt>
    <dgm:pt modelId="{097B389F-A1D8-4184-8E96-E0EA45D21687}" type="sibTrans" cxnId="{F7488A7B-6FF4-4606-A10E-7A364FA44A1D}">
      <dgm:prSet/>
      <dgm:spPr/>
      <dgm:t>
        <a:bodyPr/>
        <a:lstStyle/>
        <a:p>
          <a:endParaRPr lang="zh-CN" altLang="en-US"/>
        </a:p>
      </dgm:t>
    </dgm:pt>
    <dgm:pt modelId="{011D8F31-6167-4A1E-9120-3A08B0A53D40}" type="pres">
      <dgm:prSet presAssocID="{4DC12665-1F80-49C5-A8A0-4A48A52E3B7F}" presName="Name0" presStyleCnt="0">
        <dgm:presLayoutVars>
          <dgm:dir/>
          <dgm:animLvl val="lvl"/>
          <dgm:resizeHandles val="exact"/>
        </dgm:presLayoutVars>
      </dgm:prSet>
      <dgm:spPr/>
      <dgm:t>
        <a:bodyPr/>
        <a:lstStyle/>
        <a:p>
          <a:endParaRPr lang="zh-CN" altLang="en-US"/>
        </a:p>
      </dgm:t>
    </dgm:pt>
    <dgm:pt modelId="{162F1068-51AB-4E74-A87A-27D5DE44C418}" type="pres">
      <dgm:prSet presAssocID="{481D3095-66F0-4FD6-9010-D89A7F0FD835}" presName="parTxOnly" presStyleLbl="node1" presStyleIdx="0" presStyleCnt="5" custLinFactNeighborX="-1124">
        <dgm:presLayoutVars>
          <dgm:chMax val="0"/>
          <dgm:chPref val="0"/>
          <dgm:bulletEnabled val="1"/>
        </dgm:presLayoutVars>
      </dgm:prSet>
      <dgm:spPr/>
      <dgm:t>
        <a:bodyPr/>
        <a:lstStyle/>
        <a:p>
          <a:endParaRPr lang="zh-CN" altLang="en-US"/>
        </a:p>
      </dgm:t>
    </dgm:pt>
    <dgm:pt modelId="{BDBAFFE7-8314-44D6-96AA-2B3DC561460F}" type="pres">
      <dgm:prSet presAssocID="{51149A95-8678-4CB5-A773-D33AE6393C1E}" presName="parTxOnlySpace" presStyleCnt="0"/>
      <dgm:spPr/>
    </dgm:pt>
    <dgm:pt modelId="{82414F11-3E72-44AB-9DA6-8417DCB8DD51}" type="pres">
      <dgm:prSet presAssocID="{065CEAFD-F941-495F-9550-7D1C6F8CC9B3}" presName="parTxOnly" presStyleLbl="node1" presStyleIdx="1" presStyleCnt="5" custLinFactNeighborX="7318" custLinFactNeighborY="-38016">
        <dgm:presLayoutVars>
          <dgm:chMax val="0"/>
          <dgm:chPref val="0"/>
          <dgm:bulletEnabled val="1"/>
        </dgm:presLayoutVars>
      </dgm:prSet>
      <dgm:spPr/>
      <dgm:t>
        <a:bodyPr/>
        <a:lstStyle/>
        <a:p>
          <a:endParaRPr lang="zh-CN" altLang="en-US"/>
        </a:p>
      </dgm:t>
    </dgm:pt>
    <dgm:pt modelId="{9AAEE03E-64E3-4FD0-9C95-4196106A2CDE}" type="pres">
      <dgm:prSet presAssocID="{7F83ADE1-3571-453D-B1A1-92416046355D}" presName="parTxOnlySpace" presStyleCnt="0"/>
      <dgm:spPr/>
    </dgm:pt>
    <dgm:pt modelId="{471ADDB6-A902-49A6-9219-D32C07622FEE}" type="pres">
      <dgm:prSet presAssocID="{B6EF5838-4589-47B7-B2C8-40D4D94C0E7A}" presName="parTxOnly" presStyleLbl="node1" presStyleIdx="2" presStyleCnt="5">
        <dgm:presLayoutVars>
          <dgm:chMax val="0"/>
          <dgm:chPref val="0"/>
          <dgm:bulletEnabled val="1"/>
        </dgm:presLayoutVars>
      </dgm:prSet>
      <dgm:spPr/>
      <dgm:t>
        <a:bodyPr/>
        <a:lstStyle/>
        <a:p>
          <a:endParaRPr lang="zh-CN" altLang="en-US"/>
        </a:p>
      </dgm:t>
    </dgm:pt>
    <dgm:pt modelId="{14C470AF-2D89-4B15-AAE7-541947284495}" type="pres">
      <dgm:prSet presAssocID="{C9A55A73-D64C-4A82-B1CB-B17464B051AA}" presName="parTxOnlySpace" presStyleCnt="0"/>
      <dgm:spPr/>
    </dgm:pt>
    <dgm:pt modelId="{ABFC42CB-720B-4250-925C-478B12EA695F}" type="pres">
      <dgm:prSet presAssocID="{E62DDC4A-6C32-4364-B759-7F9154650C54}" presName="parTxOnly" presStyleLbl="node1" presStyleIdx="3" presStyleCnt="5">
        <dgm:presLayoutVars>
          <dgm:chMax val="0"/>
          <dgm:chPref val="0"/>
          <dgm:bulletEnabled val="1"/>
        </dgm:presLayoutVars>
      </dgm:prSet>
      <dgm:spPr/>
      <dgm:t>
        <a:bodyPr/>
        <a:lstStyle/>
        <a:p>
          <a:endParaRPr lang="zh-CN" altLang="en-US"/>
        </a:p>
      </dgm:t>
    </dgm:pt>
    <dgm:pt modelId="{CB2B8C57-FD2E-45CD-AEE0-EB439F065FE3}" type="pres">
      <dgm:prSet presAssocID="{525B5A73-67AC-40D7-A71C-F94C6BDCA03C}" presName="parTxOnlySpace" presStyleCnt="0"/>
      <dgm:spPr/>
    </dgm:pt>
    <dgm:pt modelId="{8652E332-57CC-433A-9E5E-A88FBE008E5E}" type="pres">
      <dgm:prSet presAssocID="{A829F8B0-AF8F-43D1-B239-A1745FD5425C}" presName="parTxOnly" presStyleLbl="node1" presStyleIdx="4" presStyleCnt="5">
        <dgm:presLayoutVars>
          <dgm:chMax val="0"/>
          <dgm:chPref val="0"/>
          <dgm:bulletEnabled val="1"/>
        </dgm:presLayoutVars>
      </dgm:prSet>
      <dgm:spPr/>
      <dgm:t>
        <a:bodyPr/>
        <a:lstStyle/>
        <a:p>
          <a:endParaRPr lang="zh-CN" altLang="en-US"/>
        </a:p>
      </dgm:t>
    </dgm:pt>
  </dgm:ptLst>
  <dgm:cxnLst>
    <dgm:cxn modelId="{14B61856-B1DB-4986-8712-A1085C150421}" type="presOf" srcId="{A829F8B0-AF8F-43D1-B239-A1745FD5425C}" destId="{8652E332-57CC-433A-9E5E-A88FBE008E5E}" srcOrd="0" destOrd="0" presId="urn:microsoft.com/office/officeart/2005/8/layout/chevron1"/>
    <dgm:cxn modelId="{7CCE70E4-353B-4234-8FB3-2FFA1CD784C8}" srcId="{4DC12665-1F80-49C5-A8A0-4A48A52E3B7F}" destId="{065CEAFD-F941-495F-9550-7D1C6F8CC9B3}" srcOrd="1" destOrd="0" parTransId="{B43D963C-A8EE-4625-8D05-70A887556245}" sibTransId="{7F83ADE1-3571-453D-B1A1-92416046355D}"/>
    <dgm:cxn modelId="{F7488A7B-6FF4-4606-A10E-7A364FA44A1D}" srcId="{4DC12665-1F80-49C5-A8A0-4A48A52E3B7F}" destId="{A829F8B0-AF8F-43D1-B239-A1745FD5425C}" srcOrd="4" destOrd="0" parTransId="{110AD974-4388-4B17-88AC-27C665D0F52F}" sibTransId="{097B389F-A1D8-4184-8E96-E0EA45D21687}"/>
    <dgm:cxn modelId="{3E35A5C1-E11E-4F46-BF8A-7D6E80AA575B}" type="presOf" srcId="{E62DDC4A-6C32-4364-B759-7F9154650C54}" destId="{ABFC42CB-720B-4250-925C-478B12EA695F}" srcOrd="0" destOrd="0" presId="urn:microsoft.com/office/officeart/2005/8/layout/chevron1"/>
    <dgm:cxn modelId="{ECD98180-D106-4643-9BD5-CDF1840AB3B7}" srcId="{4DC12665-1F80-49C5-A8A0-4A48A52E3B7F}" destId="{E62DDC4A-6C32-4364-B759-7F9154650C54}" srcOrd="3" destOrd="0" parTransId="{63F31CAB-EA63-45DB-81FB-E8241CF01BAA}" sibTransId="{525B5A73-67AC-40D7-A71C-F94C6BDCA03C}"/>
    <dgm:cxn modelId="{13FA513A-0FA3-4596-A55F-94D4771A7F84}" type="presOf" srcId="{B6EF5838-4589-47B7-B2C8-40D4D94C0E7A}" destId="{471ADDB6-A902-49A6-9219-D32C07622FEE}" srcOrd="0" destOrd="0" presId="urn:microsoft.com/office/officeart/2005/8/layout/chevron1"/>
    <dgm:cxn modelId="{65D8CB98-4D0F-4FE4-8AA2-F672A6E2867D}" srcId="{4DC12665-1F80-49C5-A8A0-4A48A52E3B7F}" destId="{481D3095-66F0-4FD6-9010-D89A7F0FD835}" srcOrd="0" destOrd="0" parTransId="{C927A731-9376-4BF3-A5BB-2C74557D5539}" sibTransId="{51149A95-8678-4CB5-A773-D33AE6393C1E}"/>
    <dgm:cxn modelId="{C15A5A06-8C37-4EEA-B42C-F2D0BFC5A299}" type="presOf" srcId="{4DC12665-1F80-49C5-A8A0-4A48A52E3B7F}" destId="{011D8F31-6167-4A1E-9120-3A08B0A53D40}" srcOrd="0" destOrd="0" presId="urn:microsoft.com/office/officeart/2005/8/layout/chevron1"/>
    <dgm:cxn modelId="{B82AD704-F597-4F07-8AB9-473A3A1B6FC1}" srcId="{4DC12665-1F80-49C5-A8A0-4A48A52E3B7F}" destId="{B6EF5838-4589-47B7-B2C8-40D4D94C0E7A}" srcOrd="2" destOrd="0" parTransId="{5CBD256C-7805-48C0-A097-DD7E32753F33}" sibTransId="{C9A55A73-D64C-4A82-B1CB-B17464B051AA}"/>
    <dgm:cxn modelId="{2B52978E-AE07-4140-A4CB-EFB9682A2D50}" type="presOf" srcId="{065CEAFD-F941-495F-9550-7D1C6F8CC9B3}" destId="{82414F11-3E72-44AB-9DA6-8417DCB8DD51}" srcOrd="0" destOrd="0" presId="urn:microsoft.com/office/officeart/2005/8/layout/chevron1"/>
    <dgm:cxn modelId="{79D80AFB-3E4A-4834-A7B9-0BE1D9E19854}" type="presOf" srcId="{481D3095-66F0-4FD6-9010-D89A7F0FD835}" destId="{162F1068-51AB-4E74-A87A-27D5DE44C418}" srcOrd="0" destOrd="0" presId="urn:microsoft.com/office/officeart/2005/8/layout/chevron1"/>
    <dgm:cxn modelId="{D5248DDF-6FD2-4F0F-954B-8DCD77C1CB7A}" type="presParOf" srcId="{011D8F31-6167-4A1E-9120-3A08B0A53D40}" destId="{162F1068-51AB-4E74-A87A-27D5DE44C418}" srcOrd="0" destOrd="0" presId="urn:microsoft.com/office/officeart/2005/8/layout/chevron1"/>
    <dgm:cxn modelId="{4F08CB1B-85C8-4ACA-A3EB-AE43FF61757B}" type="presParOf" srcId="{011D8F31-6167-4A1E-9120-3A08B0A53D40}" destId="{BDBAFFE7-8314-44D6-96AA-2B3DC561460F}" srcOrd="1" destOrd="0" presId="urn:microsoft.com/office/officeart/2005/8/layout/chevron1"/>
    <dgm:cxn modelId="{3D242463-307C-4EB1-8AB6-471FF0C3AC6E}" type="presParOf" srcId="{011D8F31-6167-4A1E-9120-3A08B0A53D40}" destId="{82414F11-3E72-44AB-9DA6-8417DCB8DD51}" srcOrd="2" destOrd="0" presId="urn:microsoft.com/office/officeart/2005/8/layout/chevron1"/>
    <dgm:cxn modelId="{C684F440-7B6A-46D8-B865-2C516EDFE2AC}" type="presParOf" srcId="{011D8F31-6167-4A1E-9120-3A08B0A53D40}" destId="{9AAEE03E-64E3-4FD0-9C95-4196106A2CDE}" srcOrd="3" destOrd="0" presId="urn:microsoft.com/office/officeart/2005/8/layout/chevron1"/>
    <dgm:cxn modelId="{C87AD6BA-5EFF-4164-BBA6-122437B260E7}" type="presParOf" srcId="{011D8F31-6167-4A1E-9120-3A08B0A53D40}" destId="{471ADDB6-A902-49A6-9219-D32C07622FEE}" srcOrd="4" destOrd="0" presId="urn:microsoft.com/office/officeart/2005/8/layout/chevron1"/>
    <dgm:cxn modelId="{9CEC0779-45A3-4FCA-943C-7194E4441464}" type="presParOf" srcId="{011D8F31-6167-4A1E-9120-3A08B0A53D40}" destId="{14C470AF-2D89-4B15-AAE7-541947284495}" srcOrd="5" destOrd="0" presId="urn:microsoft.com/office/officeart/2005/8/layout/chevron1"/>
    <dgm:cxn modelId="{E1171B72-F887-4E93-8B2F-DD2EA1A6B39A}" type="presParOf" srcId="{011D8F31-6167-4A1E-9120-3A08B0A53D40}" destId="{ABFC42CB-720B-4250-925C-478B12EA695F}" srcOrd="6" destOrd="0" presId="urn:microsoft.com/office/officeart/2005/8/layout/chevron1"/>
    <dgm:cxn modelId="{F80E37C5-A7C0-4387-9417-A09E7D0CE901}" type="presParOf" srcId="{011D8F31-6167-4A1E-9120-3A08B0A53D40}" destId="{CB2B8C57-FD2E-45CD-AEE0-EB439F065FE3}" srcOrd="7" destOrd="0" presId="urn:microsoft.com/office/officeart/2005/8/layout/chevron1"/>
    <dgm:cxn modelId="{4452B94A-6D0A-4820-82FA-D5689901EA75}" type="presParOf" srcId="{011D8F31-6167-4A1E-9120-3A08B0A53D40}" destId="{8652E332-57CC-433A-9E5E-A88FBE008E5E}" srcOrd="8" destOrd="0" presId="urn:microsoft.com/office/officeart/2005/8/layout/chevron1"/>
  </dgm:cxnLst>
  <dgm:bg>
    <a:solidFill>
      <a:schemeClr val="accent2">
        <a:lumMod val="75000"/>
      </a:schemeClr>
    </a:solidFill>
    <a:effectLst>
      <a:outerShdw blurRad="50800" dist="38100" dir="5400000" algn="t" rotWithShape="0">
        <a:prstClr val="black">
          <a:alpha val="40000"/>
        </a:prstClr>
      </a:outerShdw>
    </a:effectLst>
  </dgm:bg>
  <dgm:whole>
    <a:ln>
      <a:solidFill>
        <a:schemeClr val="tx2">
          <a:lumMod val="40000"/>
          <a:lumOff val="60000"/>
        </a:schemeClr>
      </a:solidFill>
    </a:ln>
  </dgm:whole>
  <dgm:extLst>
    <a:ext uri="http://schemas.microsoft.com/office/drawing/2008/diagram">
      <dsp:dataModelExt xmlns:dsp="http://schemas.microsoft.com/office/drawing/2008/diagram" relId="rId10" minVer="http://schemas.openxmlformats.org/drawingml/2006/diagram"/>
    </a:ext>
  </dgm:extLst>
</dgm:dataModel>
</file>

<file path=ppt/diagrams/data34.xml><?xml version="1.0" encoding="utf-8"?>
<dgm:dataModel xmlns:dgm="http://schemas.openxmlformats.org/drawingml/2006/diagram" xmlns:a="http://schemas.openxmlformats.org/drawingml/2006/main">
  <dgm:ptLst>
    <dgm:pt modelId="{4DC12665-1F80-49C5-A8A0-4A48A52E3B7F}" type="doc">
      <dgm:prSet loTypeId="urn:microsoft.com/office/officeart/2005/8/layout/chevron1" loCatId="process" qsTypeId="urn:microsoft.com/office/officeart/2005/8/quickstyle/simple2" qsCatId="simple" csTypeId="urn:microsoft.com/office/officeart/2005/8/colors/accent5_4" csCatId="accent5" phldr="1"/>
      <dgm:spPr/>
      <dgm:t>
        <a:bodyPr/>
        <a:lstStyle/>
        <a:p>
          <a:endParaRPr lang="zh-CN" altLang="en-US"/>
        </a:p>
      </dgm:t>
    </dgm:pt>
    <dgm:pt modelId="{481D3095-66F0-4FD6-9010-D89A7F0FD835}">
      <dgm:prSet phldrT="[文本]"/>
      <dgm:spPr/>
      <dgm:t>
        <a:bodyPr/>
        <a:lstStyle/>
        <a:p>
          <a:r>
            <a:rPr lang="zh-CN" altLang="en-US" b="1" i="0" baseline="0" dirty="0" smtClean="0"/>
            <a:t>说教材</a:t>
          </a:r>
          <a:endParaRPr lang="zh-CN" altLang="en-US" b="1" i="0" baseline="0" dirty="0"/>
        </a:p>
      </dgm:t>
    </dgm:pt>
    <dgm:pt modelId="{C927A731-9376-4BF3-A5BB-2C74557D5539}" type="parTrans" cxnId="{65D8CB98-4D0F-4FE4-8AA2-F672A6E2867D}">
      <dgm:prSet/>
      <dgm:spPr/>
      <dgm:t>
        <a:bodyPr/>
        <a:lstStyle/>
        <a:p>
          <a:endParaRPr lang="zh-CN" altLang="en-US"/>
        </a:p>
      </dgm:t>
    </dgm:pt>
    <dgm:pt modelId="{51149A95-8678-4CB5-A773-D33AE6393C1E}" type="sibTrans" cxnId="{65D8CB98-4D0F-4FE4-8AA2-F672A6E2867D}">
      <dgm:prSet/>
      <dgm:spPr/>
      <dgm:t>
        <a:bodyPr/>
        <a:lstStyle/>
        <a:p>
          <a:endParaRPr lang="zh-CN" altLang="en-US"/>
        </a:p>
      </dgm:t>
    </dgm:pt>
    <dgm:pt modelId="{065CEAFD-F941-495F-9550-7D1C6F8CC9B3}">
      <dgm:prSet phldrT="[文本]"/>
      <dgm:spPr/>
      <dgm:t>
        <a:bodyPr/>
        <a:lstStyle/>
        <a:p>
          <a:r>
            <a:rPr lang="zh-CN" altLang="en-US" b="1" i="0" baseline="0" dirty="0" smtClean="0"/>
            <a:t>说教学目标</a:t>
          </a:r>
          <a:endParaRPr lang="zh-CN" altLang="en-US" b="1" i="0" baseline="0" dirty="0"/>
        </a:p>
      </dgm:t>
    </dgm:pt>
    <dgm:pt modelId="{B43D963C-A8EE-4625-8D05-70A887556245}" type="parTrans" cxnId="{7CCE70E4-353B-4234-8FB3-2FFA1CD784C8}">
      <dgm:prSet/>
      <dgm:spPr/>
      <dgm:t>
        <a:bodyPr/>
        <a:lstStyle/>
        <a:p>
          <a:endParaRPr lang="zh-CN" altLang="en-US"/>
        </a:p>
      </dgm:t>
    </dgm:pt>
    <dgm:pt modelId="{7F83ADE1-3571-453D-B1A1-92416046355D}" type="sibTrans" cxnId="{7CCE70E4-353B-4234-8FB3-2FFA1CD784C8}">
      <dgm:prSet/>
      <dgm:spPr/>
      <dgm:t>
        <a:bodyPr/>
        <a:lstStyle/>
        <a:p>
          <a:endParaRPr lang="zh-CN" altLang="en-US"/>
        </a:p>
      </dgm:t>
    </dgm:pt>
    <dgm:pt modelId="{B6EF5838-4589-47B7-B2C8-40D4D94C0E7A}">
      <dgm:prSet phldrT="[文本]"/>
      <dgm:spPr/>
      <dgm:t>
        <a:bodyPr/>
        <a:lstStyle/>
        <a:p>
          <a:r>
            <a:rPr lang="zh-CN" altLang="en-US" b="1" i="0" baseline="0" dirty="0" smtClean="0"/>
            <a:t>说教学、学法</a:t>
          </a:r>
        </a:p>
      </dgm:t>
    </dgm:pt>
    <dgm:pt modelId="{5CBD256C-7805-48C0-A097-DD7E32753F33}" type="parTrans" cxnId="{B82AD704-F597-4F07-8AB9-473A3A1B6FC1}">
      <dgm:prSet/>
      <dgm:spPr/>
      <dgm:t>
        <a:bodyPr/>
        <a:lstStyle/>
        <a:p>
          <a:endParaRPr lang="zh-CN" altLang="en-US"/>
        </a:p>
      </dgm:t>
    </dgm:pt>
    <dgm:pt modelId="{C9A55A73-D64C-4A82-B1CB-B17464B051AA}" type="sibTrans" cxnId="{B82AD704-F597-4F07-8AB9-473A3A1B6FC1}">
      <dgm:prSet/>
      <dgm:spPr/>
      <dgm:t>
        <a:bodyPr/>
        <a:lstStyle/>
        <a:p>
          <a:endParaRPr lang="zh-CN" altLang="en-US"/>
        </a:p>
      </dgm:t>
    </dgm:pt>
    <dgm:pt modelId="{E62DDC4A-6C32-4364-B759-7F9154650C54}">
      <dgm:prSet phldrT="[文本]">
        <dgm:style>
          <a:lnRef idx="3">
            <a:schemeClr val="lt1"/>
          </a:lnRef>
          <a:fillRef idx="1">
            <a:schemeClr val="accent6"/>
          </a:fillRef>
          <a:effectRef idx="1">
            <a:schemeClr val="accent6"/>
          </a:effectRef>
          <a:fontRef idx="minor">
            <a:schemeClr val="lt1"/>
          </a:fontRef>
        </dgm:style>
      </dgm:prSet>
      <dgm:spPr/>
      <dgm:t>
        <a:bodyPr/>
        <a:lstStyle/>
        <a:p>
          <a:r>
            <a:rPr lang="zh-CN" altLang="en-US" b="1" i="0" baseline="0" dirty="0" smtClean="0"/>
            <a:t>说教学过程</a:t>
          </a:r>
        </a:p>
      </dgm:t>
    </dgm:pt>
    <dgm:pt modelId="{63F31CAB-EA63-45DB-81FB-E8241CF01BAA}" type="parTrans" cxnId="{ECD98180-D106-4643-9BD5-CDF1840AB3B7}">
      <dgm:prSet/>
      <dgm:spPr/>
      <dgm:t>
        <a:bodyPr/>
        <a:lstStyle/>
        <a:p>
          <a:endParaRPr lang="zh-CN" altLang="en-US"/>
        </a:p>
      </dgm:t>
    </dgm:pt>
    <dgm:pt modelId="{525B5A73-67AC-40D7-A71C-F94C6BDCA03C}" type="sibTrans" cxnId="{ECD98180-D106-4643-9BD5-CDF1840AB3B7}">
      <dgm:prSet/>
      <dgm:spPr/>
      <dgm:t>
        <a:bodyPr/>
        <a:lstStyle/>
        <a:p>
          <a:endParaRPr lang="zh-CN" altLang="en-US"/>
        </a:p>
      </dgm:t>
    </dgm:pt>
    <dgm:pt modelId="{A829F8B0-AF8F-43D1-B239-A1745FD5425C}">
      <dgm:prSet phldrT="[文本]"/>
      <dgm:spPr/>
      <dgm:t>
        <a:bodyPr/>
        <a:lstStyle/>
        <a:p>
          <a:r>
            <a:rPr lang="zh-CN" altLang="en-US" b="1" i="0" baseline="0" dirty="0" smtClean="0"/>
            <a:t>说教学反思</a:t>
          </a:r>
        </a:p>
      </dgm:t>
    </dgm:pt>
    <dgm:pt modelId="{110AD974-4388-4B17-88AC-27C665D0F52F}" type="parTrans" cxnId="{F7488A7B-6FF4-4606-A10E-7A364FA44A1D}">
      <dgm:prSet/>
      <dgm:spPr/>
      <dgm:t>
        <a:bodyPr/>
        <a:lstStyle/>
        <a:p>
          <a:endParaRPr lang="zh-CN" altLang="en-US"/>
        </a:p>
      </dgm:t>
    </dgm:pt>
    <dgm:pt modelId="{097B389F-A1D8-4184-8E96-E0EA45D21687}" type="sibTrans" cxnId="{F7488A7B-6FF4-4606-A10E-7A364FA44A1D}">
      <dgm:prSet/>
      <dgm:spPr/>
      <dgm:t>
        <a:bodyPr/>
        <a:lstStyle/>
        <a:p>
          <a:endParaRPr lang="zh-CN" altLang="en-US"/>
        </a:p>
      </dgm:t>
    </dgm:pt>
    <dgm:pt modelId="{011D8F31-6167-4A1E-9120-3A08B0A53D40}" type="pres">
      <dgm:prSet presAssocID="{4DC12665-1F80-49C5-A8A0-4A48A52E3B7F}" presName="Name0" presStyleCnt="0">
        <dgm:presLayoutVars>
          <dgm:dir/>
          <dgm:animLvl val="lvl"/>
          <dgm:resizeHandles val="exact"/>
        </dgm:presLayoutVars>
      </dgm:prSet>
      <dgm:spPr/>
      <dgm:t>
        <a:bodyPr/>
        <a:lstStyle/>
        <a:p>
          <a:endParaRPr lang="zh-CN" altLang="en-US"/>
        </a:p>
      </dgm:t>
    </dgm:pt>
    <dgm:pt modelId="{162F1068-51AB-4E74-A87A-27D5DE44C418}" type="pres">
      <dgm:prSet presAssocID="{481D3095-66F0-4FD6-9010-D89A7F0FD835}" presName="parTxOnly" presStyleLbl="node1" presStyleIdx="0" presStyleCnt="5" custLinFactNeighborX="-1124">
        <dgm:presLayoutVars>
          <dgm:chMax val="0"/>
          <dgm:chPref val="0"/>
          <dgm:bulletEnabled val="1"/>
        </dgm:presLayoutVars>
      </dgm:prSet>
      <dgm:spPr/>
      <dgm:t>
        <a:bodyPr/>
        <a:lstStyle/>
        <a:p>
          <a:endParaRPr lang="zh-CN" altLang="en-US"/>
        </a:p>
      </dgm:t>
    </dgm:pt>
    <dgm:pt modelId="{BDBAFFE7-8314-44D6-96AA-2B3DC561460F}" type="pres">
      <dgm:prSet presAssocID="{51149A95-8678-4CB5-A773-D33AE6393C1E}" presName="parTxOnlySpace" presStyleCnt="0"/>
      <dgm:spPr/>
    </dgm:pt>
    <dgm:pt modelId="{82414F11-3E72-44AB-9DA6-8417DCB8DD51}" type="pres">
      <dgm:prSet presAssocID="{065CEAFD-F941-495F-9550-7D1C6F8CC9B3}" presName="parTxOnly" presStyleLbl="node1" presStyleIdx="1" presStyleCnt="5" custLinFactNeighborX="7318" custLinFactNeighborY="-38016">
        <dgm:presLayoutVars>
          <dgm:chMax val="0"/>
          <dgm:chPref val="0"/>
          <dgm:bulletEnabled val="1"/>
        </dgm:presLayoutVars>
      </dgm:prSet>
      <dgm:spPr/>
      <dgm:t>
        <a:bodyPr/>
        <a:lstStyle/>
        <a:p>
          <a:endParaRPr lang="zh-CN" altLang="en-US"/>
        </a:p>
      </dgm:t>
    </dgm:pt>
    <dgm:pt modelId="{9AAEE03E-64E3-4FD0-9C95-4196106A2CDE}" type="pres">
      <dgm:prSet presAssocID="{7F83ADE1-3571-453D-B1A1-92416046355D}" presName="parTxOnlySpace" presStyleCnt="0"/>
      <dgm:spPr/>
    </dgm:pt>
    <dgm:pt modelId="{471ADDB6-A902-49A6-9219-D32C07622FEE}" type="pres">
      <dgm:prSet presAssocID="{B6EF5838-4589-47B7-B2C8-40D4D94C0E7A}" presName="parTxOnly" presStyleLbl="node1" presStyleIdx="2" presStyleCnt="5">
        <dgm:presLayoutVars>
          <dgm:chMax val="0"/>
          <dgm:chPref val="0"/>
          <dgm:bulletEnabled val="1"/>
        </dgm:presLayoutVars>
      </dgm:prSet>
      <dgm:spPr/>
      <dgm:t>
        <a:bodyPr/>
        <a:lstStyle/>
        <a:p>
          <a:endParaRPr lang="zh-CN" altLang="en-US"/>
        </a:p>
      </dgm:t>
    </dgm:pt>
    <dgm:pt modelId="{14C470AF-2D89-4B15-AAE7-541947284495}" type="pres">
      <dgm:prSet presAssocID="{C9A55A73-D64C-4A82-B1CB-B17464B051AA}" presName="parTxOnlySpace" presStyleCnt="0"/>
      <dgm:spPr/>
    </dgm:pt>
    <dgm:pt modelId="{ABFC42CB-720B-4250-925C-478B12EA695F}" type="pres">
      <dgm:prSet presAssocID="{E62DDC4A-6C32-4364-B759-7F9154650C54}" presName="parTxOnly" presStyleLbl="node1" presStyleIdx="3" presStyleCnt="5">
        <dgm:presLayoutVars>
          <dgm:chMax val="0"/>
          <dgm:chPref val="0"/>
          <dgm:bulletEnabled val="1"/>
        </dgm:presLayoutVars>
      </dgm:prSet>
      <dgm:spPr/>
      <dgm:t>
        <a:bodyPr/>
        <a:lstStyle/>
        <a:p>
          <a:endParaRPr lang="zh-CN" altLang="en-US"/>
        </a:p>
      </dgm:t>
    </dgm:pt>
    <dgm:pt modelId="{CB2B8C57-FD2E-45CD-AEE0-EB439F065FE3}" type="pres">
      <dgm:prSet presAssocID="{525B5A73-67AC-40D7-A71C-F94C6BDCA03C}" presName="parTxOnlySpace" presStyleCnt="0"/>
      <dgm:spPr/>
    </dgm:pt>
    <dgm:pt modelId="{8652E332-57CC-433A-9E5E-A88FBE008E5E}" type="pres">
      <dgm:prSet presAssocID="{A829F8B0-AF8F-43D1-B239-A1745FD5425C}" presName="parTxOnly" presStyleLbl="node1" presStyleIdx="4" presStyleCnt="5">
        <dgm:presLayoutVars>
          <dgm:chMax val="0"/>
          <dgm:chPref val="0"/>
          <dgm:bulletEnabled val="1"/>
        </dgm:presLayoutVars>
      </dgm:prSet>
      <dgm:spPr/>
      <dgm:t>
        <a:bodyPr/>
        <a:lstStyle/>
        <a:p>
          <a:endParaRPr lang="zh-CN" altLang="en-US"/>
        </a:p>
      </dgm:t>
    </dgm:pt>
  </dgm:ptLst>
  <dgm:cxnLst>
    <dgm:cxn modelId="{ABAC41A7-E9C3-41A3-861E-32F9BA3200DD}" type="presOf" srcId="{481D3095-66F0-4FD6-9010-D89A7F0FD835}" destId="{162F1068-51AB-4E74-A87A-27D5DE44C418}" srcOrd="0" destOrd="0" presId="urn:microsoft.com/office/officeart/2005/8/layout/chevron1"/>
    <dgm:cxn modelId="{F851B258-CB13-4947-BB22-693EB90BA06D}" type="presOf" srcId="{A829F8B0-AF8F-43D1-B239-A1745FD5425C}" destId="{8652E332-57CC-433A-9E5E-A88FBE008E5E}" srcOrd="0" destOrd="0" presId="urn:microsoft.com/office/officeart/2005/8/layout/chevron1"/>
    <dgm:cxn modelId="{7CCE70E4-353B-4234-8FB3-2FFA1CD784C8}" srcId="{4DC12665-1F80-49C5-A8A0-4A48A52E3B7F}" destId="{065CEAFD-F941-495F-9550-7D1C6F8CC9B3}" srcOrd="1" destOrd="0" parTransId="{B43D963C-A8EE-4625-8D05-70A887556245}" sibTransId="{7F83ADE1-3571-453D-B1A1-92416046355D}"/>
    <dgm:cxn modelId="{F7488A7B-6FF4-4606-A10E-7A364FA44A1D}" srcId="{4DC12665-1F80-49C5-A8A0-4A48A52E3B7F}" destId="{A829F8B0-AF8F-43D1-B239-A1745FD5425C}" srcOrd="4" destOrd="0" parTransId="{110AD974-4388-4B17-88AC-27C665D0F52F}" sibTransId="{097B389F-A1D8-4184-8E96-E0EA45D21687}"/>
    <dgm:cxn modelId="{ECD98180-D106-4643-9BD5-CDF1840AB3B7}" srcId="{4DC12665-1F80-49C5-A8A0-4A48A52E3B7F}" destId="{E62DDC4A-6C32-4364-B759-7F9154650C54}" srcOrd="3" destOrd="0" parTransId="{63F31CAB-EA63-45DB-81FB-E8241CF01BAA}" sibTransId="{525B5A73-67AC-40D7-A71C-F94C6BDCA03C}"/>
    <dgm:cxn modelId="{65D8CB98-4D0F-4FE4-8AA2-F672A6E2867D}" srcId="{4DC12665-1F80-49C5-A8A0-4A48A52E3B7F}" destId="{481D3095-66F0-4FD6-9010-D89A7F0FD835}" srcOrd="0" destOrd="0" parTransId="{C927A731-9376-4BF3-A5BB-2C74557D5539}" sibTransId="{51149A95-8678-4CB5-A773-D33AE6393C1E}"/>
    <dgm:cxn modelId="{444E48E5-A7DC-4EE3-BACE-AC28329C1484}" type="presOf" srcId="{E62DDC4A-6C32-4364-B759-7F9154650C54}" destId="{ABFC42CB-720B-4250-925C-478B12EA695F}" srcOrd="0" destOrd="0" presId="urn:microsoft.com/office/officeart/2005/8/layout/chevron1"/>
    <dgm:cxn modelId="{B82AD704-F597-4F07-8AB9-473A3A1B6FC1}" srcId="{4DC12665-1F80-49C5-A8A0-4A48A52E3B7F}" destId="{B6EF5838-4589-47B7-B2C8-40D4D94C0E7A}" srcOrd="2" destOrd="0" parTransId="{5CBD256C-7805-48C0-A097-DD7E32753F33}" sibTransId="{C9A55A73-D64C-4A82-B1CB-B17464B051AA}"/>
    <dgm:cxn modelId="{56078ECD-8172-42FD-824C-69F88595F752}" type="presOf" srcId="{4DC12665-1F80-49C5-A8A0-4A48A52E3B7F}" destId="{011D8F31-6167-4A1E-9120-3A08B0A53D40}" srcOrd="0" destOrd="0" presId="urn:microsoft.com/office/officeart/2005/8/layout/chevron1"/>
    <dgm:cxn modelId="{343F36B3-1470-45BA-8F52-F759EACCA344}" type="presOf" srcId="{065CEAFD-F941-495F-9550-7D1C6F8CC9B3}" destId="{82414F11-3E72-44AB-9DA6-8417DCB8DD51}" srcOrd="0" destOrd="0" presId="urn:microsoft.com/office/officeart/2005/8/layout/chevron1"/>
    <dgm:cxn modelId="{352628AE-38EB-46A8-94C7-13FE643A3CEA}" type="presOf" srcId="{B6EF5838-4589-47B7-B2C8-40D4D94C0E7A}" destId="{471ADDB6-A902-49A6-9219-D32C07622FEE}" srcOrd="0" destOrd="0" presId="urn:microsoft.com/office/officeart/2005/8/layout/chevron1"/>
    <dgm:cxn modelId="{478B850E-1964-4E15-B6CD-185B93981AB3}" type="presParOf" srcId="{011D8F31-6167-4A1E-9120-3A08B0A53D40}" destId="{162F1068-51AB-4E74-A87A-27D5DE44C418}" srcOrd="0" destOrd="0" presId="urn:microsoft.com/office/officeart/2005/8/layout/chevron1"/>
    <dgm:cxn modelId="{45739C3B-8C44-4534-B6B2-820A267DB724}" type="presParOf" srcId="{011D8F31-6167-4A1E-9120-3A08B0A53D40}" destId="{BDBAFFE7-8314-44D6-96AA-2B3DC561460F}" srcOrd="1" destOrd="0" presId="urn:microsoft.com/office/officeart/2005/8/layout/chevron1"/>
    <dgm:cxn modelId="{7C449851-B914-402B-8BD7-A6E38C6E3288}" type="presParOf" srcId="{011D8F31-6167-4A1E-9120-3A08B0A53D40}" destId="{82414F11-3E72-44AB-9DA6-8417DCB8DD51}" srcOrd="2" destOrd="0" presId="urn:microsoft.com/office/officeart/2005/8/layout/chevron1"/>
    <dgm:cxn modelId="{600B5251-D38F-4D43-81B0-DC67F9902762}" type="presParOf" srcId="{011D8F31-6167-4A1E-9120-3A08B0A53D40}" destId="{9AAEE03E-64E3-4FD0-9C95-4196106A2CDE}" srcOrd="3" destOrd="0" presId="urn:microsoft.com/office/officeart/2005/8/layout/chevron1"/>
    <dgm:cxn modelId="{25F9307E-4CE7-4C71-939A-F5612BB60EEA}" type="presParOf" srcId="{011D8F31-6167-4A1E-9120-3A08B0A53D40}" destId="{471ADDB6-A902-49A6-9219-D32C07622FEE}" srcOrd="4" destOrd="0" presId="urn:microsoft.com/office/officeart/2005/8/layout/chevron1"/>
    <dgm:cxn modelId="{693505DE-47CF-4516-AF43-B14EFC77DAF9}" type="presParOf" srcId="{011D8F31-6167-4A1E-9120-3A08B0A53D40}" destId="{14C470AF-2D89-4B15-AAE7-541947284495}" srcOrd="5" destOrd="0" presId="urn:microsoft.com/office/officeart/2005/8/layout/chevron1"/>
    <dgm:cxn modelId="{7E11ADFE-53A2-404F-8FA1-354B846B426E}" type="presParOf" srcId="{011D8F31-6167-4A1E-9120-3A08B0A53D40}" destId="{ABFC42CB-720B-4250-925C-478B12EA695F}" srcOrd="6" destOrd="0" presId="urn:microsoft.com/office/officeart/2005/8/layout/chevron1"/>
    <dgm:cxn modelId="{3D8A6955-6DAF-4857-B415-0A8E2E8F85D2}" type="presParOf" srcId="{011D8F31-6167-4A1E-9120-3A08B0A53D40}" destId="{CB2B8C57-FD2E-45CD-AEE0-EB439F065FE3}" srcOrd="7" destOrd="0" presId="urn:microsoft.com/office/officeart/2005/8/layout/chevron1"/>
    <dgm:cxn modelId="{6AADCE9E-49AF-4F6C-A41B-ED050C88F9AB}" type="presParOf" srcId="{011D8F31-6167-4A1E-9120-3A08B0A53D40}" destId="{8652E332-57CC-433A-9E5E-A88FBE008E5E}" srcOrd="8" destOrd="0" presId="urn:microsoft.com/office/officeart/2005/8/layout/chevron1"/>
  </dgm:cxnLst>
  <dgm:bg>
    <a:solidFill>
      <a:schemeClr val="accent2">
        <a:lumMod val="75000"/>
      </a:schemeClr>
    </a:solidFill>
    <a:effectLst>
      <a:outerShdw blurRad="50800" dist="38100" dir="5400000" algn="t" rotWithShape="0">
        <a:prstClr val="black">
          <a:alpha val="40000"/>
        </a:prstClr>
      </a:outerShdw>
    </a:effectLst>
  </dgm:bg>
  <dgm:whole>
    <a:ln>
      <a:solidFill>
        <a:schemeClr val="tx2">
          <a:lumMod val="40000"/>
          <a:lumOff val="60000"/>
        </a:schemeClr>
      </a:solidFill>
    </a:ln>
  </dgm:whole>
  <dgm:extLst>
    <a:ext uri="http://schemas.microsoft.com/office/drawing/2008/diagram">
      <dsp:dataModelExt xmlns:dsp="http://schemas.microsoft.com/office/drawing/2008/diagram" relId="rId10" minVer="http://schemas.openxmlformats.org/drawingml/2006/diagram"/>
    </a:ext>
  </dgm:extLst>
</dgm:dataModel>
</file>

<file path=ppt/diagrams/data35.xml><?xml version="1.0" encoding="utf-8"?>
<dgm:dataModel xmlns:dgm="http://schemas.openxmlformats.org/drawingml/2006/diagram" xmlns:a="http://schemas.openxmlformats.org/drawingml/2006/main">
  <dgm:ptLst>
    <dgm:pt modelId="{4DC12665-1F80-49C5-A8A0-4A48A52E3B7F}" type="doc">
      <dgm:prSet loTypeId="urn:microsoft.com/office/officeart/2005/8/layout/chevron1" loCatId="process" qsTypeId="urn:microsoft.com/office/officeart/2005/8/quickstyle/simple2" qsCatId="simple" csTypeId="urn:microsoft.com/office/officeart/2005/8/colors/accent5_4" csCatId="accent5" phldr="1"/>
      <dgm:spPr/>
      <dgm:t>
        <a:bodyPr/>
        <a:lstStyle/>
        <a:p>
          <a:endParaRPr lang="zh-CN" altLang="en-US"/>
        </a:p>
      </dgm:t>
    </dgm:pt>
    <dgm:pt modelId="{481D3095-66F0-4FD6-9010-D89A7F0FD835}">
      <dgm:prSet phldrT="[文本]"/>
      <dgm:spPr/>
      <dgm:t>
        <a:bodyPr/>
        <a:lstStyle/>
        <a:p>
          <a:r>
            <a:rPr lang="zh-CN" altLang="en-US" b="1" i="0" baseline="0" dirty="0" smtClean="0"/>
            <a:t>说教材</a:t>
          </a:r>
          <a:endParaRPr lang="zh-CN" altLang="en-US" b="1" i="0" baseline="0" dirty="0"/>
        </a:p>
      </dgm:t>
    </dgm:pt>
    <dgm:pt modelId="{C927A731-9376-4BF3-A5BB-2C74557D5539}" type="parTrans" cxnId="{65D8CB98-4D0F-4FE4-8AA2-F672A6E2867D}">
      <dgm:prSet/>
      <dgm:spPr/>
      <dgm:t>
        <a:bodyPr/>
        <a:lstStyle/>
        <a:p>
          <a:endParaRPr lang="zh-CN" altLang="en-US"/>
        </a:p>
      </dgm:t>
    </dgm:pt>
    <dgm:pt modelId="{51149A95-8678-4CB5-A773-D33AE6393C1E}" type="sibTrans" cxnId="{65D8CB98-4D0F-4FE4-8AA2-F672A6E2867D}">
      <dgm:prSet/>
      <dgm:spPr/>
      <dgm:t>
        <a:bodyPr/>
        <a:lstStyle/>
        <a:p>
          <a:endParaRPr lang="zh-CN" altLang="en-US"/>
        </a:p>
      </dgm:t>
    </dgm:pt>
    <dgm:pt modelId="{065CEAFD-F941-495F-9550-7D1C6F8CC9B3}">
      <dgm:prSet phldrT="[文本]"/>
      <dgm:spPr/>
      <dgm:t>
        <a:bodyPr/>
        <a:lstStyle/>
        <a:p>
          <a:r>
            <a:rPr lang="zh-CN" altLang="en-US" b="1" i="0" baseline="0" dirty="0" smtClean="0"/>
            <a:t>说教学目标</a:t>
          </a:r>
          <a:endParaRPr lang="zh-CN" altLang="en-US" b="1" i="0" baseline="0" dirty="0"/>
        </a:p>
      </dgm:t>
    </dgm:pt>
    <dgm:pt modelId="{B43D963C-A8EE-4625-8D05-70A887556245}" type="parTrans" cxnId="{7CCE70E4-353B-4234-8FB3-2FFA1CD784C8}">
      <dgm:prSet/>
      <dgm:spPr/>
      <dgm:t>
        <a:bodyPr/>
        <a:lstStyle/>
        <a:p>
          <a:endParaRPr lang="zh-CN" altLang="en-US"/>
        </a:p>
      </dgm:t>
    </dgm:pt>
    <dgm:pt modelId="{7F83ADE1-3571-453D-B1A1-92416046355D}" type="sibTrans" cxnId="{7CCE70E4-353B-4234-8FB3-2FFA1CD784C8}">
      <dgm:prSet/>
      <dgm:spPr/>
      <dgm:t>
        <a:bodyPr/>
        <a:lstStyle/>
        <a:p>
          <a:endParaRPr lang="zh-CN" altLang="en-US"/>
        </a:p>
      </dgm:t>
    </dgm:pt>
    <dgm:pt modelId="{B6EF5838-4589-47B7-B2C8-40D4D94C0E7A}">
      <dgm:prSet phldrT="[文本]"/>
      <dgm:spPr/>
      <dgm:t>
        <a:bodyPr/>
        <a:lstStyle/>
        <a:p>
          <a:r>
            <a:rPr lang="zh-CN" altLang="en-US" b="1" i="0" baseline="0" dirty="0" smtClean="0"/>
            <a:t>说教学、学法</a:t>
          </a:r>
        </a:p>
      </dgm:t>
    </dgm:pt>
    <dgm:pt modelId="{5CBD256C-7805-48C0-A097-DD7E32753F33}" type="parTrans" cxnId="{B82AD704-F597-4F07-8AB9-473A3A1B6FC1}">
      <dgm:prSet/>
      <dgm:spPr/>
      <dgm:t>
        <a:bodyPr/>
        <a:lstStyle/>
        <a:p>
          <a:endParaRPr lang="zh-CN" altLang="en-US"/>
        </a:p>
      </dgm:t>
    </dgm:pt>
    <dgm:pt modelId="{C9A55A73-D64C-4A82-B1CB-B17464B051AA}" type="sibTrans" cxnId="{B82AD704-F597-4F07-8AB9-473A3A1B6FC1}">
      <dgm:prSet/>
      <dgm:spPr/>
      <dgm:t>
        <a:bodyPr/>
        <a:lstStyle/>
        <a:p>
          <a:endParaRPr lang="zh-CN" altLang="en-US"/>
        </a:p>
      </dgm:t>
    </dgm:pt>
    <dgm:pt modelId="{E62DDC4A-6C32-4364-B759-7F9154650C54}">
      <dgm:prSet phldrT="[文本]">
        <dgm:style>
          <a:lnRef idx="3">
            <a:schemeClr val="lt1"/>
          </a:lnRef>
          <a:fillRef idx="1">
            <a:schemeClr val="accent6"/>
          </a:fillRef>
          <a:effectRef idx="1">
            <a:schemeClr val="accent6"/>
          </a:effectRef>
          <a:fontRef idx="minor">
            <a:schemeClr val="lt1"/>
          </a:fontRef>
        </dgm:style>
      </dgm:prSet>
      <dgm:spPr/>
      <dgm:t>
        <a:bodyPr/>
        <a:lstStyle/>
        <a:p>
          <a:r>
            <a:rPr lang="zh-CN" altLang="en-US" b="1" i="0" baseline="0" dirty="0" smtClean="0"/>
            <a:t>说教学过程</a:t>
          </a:r>
        </a:p>
      </dgm:t>
    </dgm:pt>
    <dgm:pt modelId="{63F31CAB-EA63-45DB-81FB-E8241CF01BAA}" type="parTrans" cxnId="{ECD98180-D106-4643-9BD5-CDF1840AB3B7}">
      <dgm:prSet/>
      <dgm:spPr/>
      <dgm:t>
        <a:bodyPr/>
        <a:lstStyle/>
        <a:p>
          <a:endParaRPr lang="zh-CN" altLang="en-US"/>
        </a:p>
      </dgm:t>
    </dgm:pt>
    <dgm:pt modelId="{525B5A73-67AC-40D7-A71C-F94C6BDCA03C}" type="sibTrans" cxnId="{ECD98180-D106-4643-9BD5-CDF1840AB3B7}">
      <dgm:prSet/>
      <dgm:spPr/>
      <dgm:t>
        <a:bodyPr/>
        <a:lstStyle/>
        <a:p>
          <a:endParaRPr lang="zh-CN" altLang="en-US"/>
        </a:p>
      </dgm:t>
    </dgm:pt>
    <dgm:pt modelId="{A829F8B0-AF8F-43D1-B239-A1745FD5425C}">
      <dgm:prSet phldrT="[文本]"/>
      <dgm:spPr/>
      <dgm:t>
        <a:bodyPr/>
        <a:lstStyle/>
        <a:p>
          <a:r>
            <a:rPr lang="zh-CN" altLang="en-US" b="1" i="0" baseline="0" dirty="0" smtClean="0"/>
            <a:t>说教学反思</a:t>
          </a:r>
        </a:p>
      </dgm:t>
    </dgm:pt>
    <dgm:pt modelId="{110AD974-4388-4B17-88AC-27C665D0F52F}" type="parTrans" cxnId="{F7488A7B-6FF4-4606-A10E-7A364FA44A1D}">
      <dgm:prSet/>
      <dgm:spPr/>
      <dgm:t>
        <a:bodyPr/>
        <a:lstStyle/>
        <a:p>
          <a:endParaRPr lang="zh-CN" altLang="en-US"/>
        </a:p>
      </dgm:t>
    </dgm:pt>
    <dgm:pt modelId="{097B389F-A1D8-4184-8E96-E0EA45D21687}" type="sibTrans" cxnId="{F7488A7B-6FF4-4606-A10E-7A364FA44A1D}">
      <dgm:prSet/>
      <dgm:spPr/>
      <dgm:t>
        <a:bodyPr/>
        <a:lstStyle/>
        <a:p>
          <a:endParaRPr lang="zh-CN" altLang="en-US"/>
        </a:p>
      </dgm:t>
    </dgm:pt>
    <dgm:pt modelId="{011D8F31-6167-4A1E-9120-3A08B0A53D40}" type="pres">
      <dgm:prSet presAssocID="{4DC12665-1F80-49C5-A8A0-4A48A52E3B7F}" presName="Name0" presStyleCnt="0">
        <dgm:presLayoutVars>
          <dgm:dir/>
          <dgm:animLvl val="lvl"/>
          <dgm:resizeHandles val="exact"/>
        </dgm:presLayoutVars>
      </dgm:prSet>
      <dgm:spPr/>
      <dgm:t>
        <a:bodyPr/>
        <a:lstStyle/>
        <a:p>
          <a:endParaRPr lang="zh-CN" altLang="en-US"/>
        </a:p>
      </dgm:t>
    </dgm:pt>
    <dgm:pt modelId="{162F1068-51AB-4E74-A87A-27D5DE44C418}" type="pres">
      <dgm:prSet presAssocID="{481D3095-66F0-4FD6-9010-D89A7F0FD835}" presName="parTxOnly" presStyleLbl="node1" presStyleIdx="0" presStyleCnt="5" custLinFactNeighborX="-1124">
        <dgm:presLayoutVars>
          <dgm:chMax val="0"/>
          <dgm:chPref val="0"/>
          <dgm:bulletEnabled val="1"/>
        </dgm:presLayoutVars>
      </dgm:prSet>
      <dgm:spPr/>
      <dgm:t>
        <a:bodyPr/>
        <a:lstStyle/>
        <a:p>
          <a:endParaRPr lang="zh-CN" altLang="en-US"/>
        </a:p>
      </dgm:t>
    </dgm:pt>
    <dgm:pt modelId="{BDBAFFE7-8314-44D6-96AA-2B3DC561460F}" type="pres">
      <dgm:prSet presAssocID="{51149A95-8678-4CB5-A773-D33AE6393C1E}" presName="parTxOnlySpace" presStyleCnt="0"/>
      <dgm:spPr/>
    </dgm:pt>
    <dgm:pt modelId="{82414F11-3E72-44AB-9DA6-8417DCB8DD51}" type="pres">
      <dgm:prSet presAssocID="{065CEAFD-F941-495F-9550-7D1C6F8CC9B3}" presName="parTxOnly" presStyleLbl="node1" presStyleIdx="1" presStyleCnt="5" custLinFactNeighborX="7318" custLinFactNeighborY="-38016">
        <dgm:presLayoutVars>
          <dgm:chMax val="0"/>
          <dgm:chPref val="0"/>
          <dgm:bulletEnabled val="1"/>
        </dgm:presLayoutVars>
      </dgm:prSet>
      <dgm:spPr/>
      <dgm:t>
        <a:bodyPr/>
        <a:lstStyle/>
        <a:p>
          <a:endParaRPr lang="zh-CN" altLang="en-US"/>
        </a:p>
      </dgm:t>
    </dgm:pt>
    <dgm:pt modelId="{9AAEE03E-64E3-4FD0-9C95-4196106A2CDE}" type="pres">
      <dgm:prSet presAssocID="{7F83ADE1-3571-453D-B1A1-92416046355D}" presName="parTxOnlySpace" presStyleCnt="0"/>
      <dgm:spPr/>
    </dgm:pt>
    <dgm:pt modelId="{471ADDB6-A902-49A6-9219-D32C07622FEE}" type="pres">
      <dgm:prSet presAssocID="{B6EF5838-4589-47B7-B2C8-40D4D94C0E7A}" presName="parTxOnly" presStyleLbl="node1" presStyleIdx="2" presStyleCnt="5">
        <dgm:presLayoutVars>
          <dgm:chMax val="0"/>
          <dgm:chPref val="0"/>
          <dgm:bulletEnabled val="1"/>
        </dgm:presLayoutVars>
      </dgm:prSet>
      <dgm:spPr/>
      <dgm:t>
        <a:bodyPr/>
        <a:lstStyle/>
        <a:p>
          <a:endParaRPr lang="zh-CN" altLang="en-US"/>
        </a:p>
      </dgm:t>
    </dgm:pt>
    <dgm:pt modelId="{14C470AF-2D89-4B15-AAE7-541947284495}" type="pres">
      <dgm:prSet presAssocID="{C9A55A73-D64C-4A82-B1CB-B17464B051AA}" presName="parTxOnlySpace" presStyleCnt="0"/>
      <dgm:spPr/>
    </dgm:pt>
    <dgm:pt modelId="{ABFC42CB-720B-4250-925C-478B12EA695F}" type="pres">
      <dgm:prSet presAssocID="{E62DDC4A-6C32-4364-B759-7F9154650C54}" presName="parTxOnly" presStyleLbl="node1" presStyleIdx="3" presStyleCnt="5">
        <dgm:presLayoutVars>
          <dgm:chMax val="0"/>
          <dgm:chPref val="0"/>
          <dgm:bulletEnabled val="1"/>
        </dgm:presLayoutVars>
      </dgm:prSet>
      <dgm:spPr/>
      <dgm:t>
        <a:bodyPr/>
        <a:lstStyle/>
        <a:p>
          <a:endParaRPr lang="zh-CN" altLang="en-US"/>
        </a:p>
      </dgm:t>
    </dgm:pt>
    <dgm:pt modelId="{CB2B8C57-FD2E-45CD-AEE0-EB439F065FE3}" type="pres">
      <dgm:prSet presAssocID="{525B5A73-67AC-40D7-A71C-F94C6BDCA03C}" presName="parTxOnlySpace" presStyleCnt="0"/>
      <dgm:spPr/>
    </dgm:pt>
    <dgm:pt modelId="{8652E332-57CC-433A-9E5E-A88FBE008E5E}" type="pres">
      <dgm:prSet presAssocID="{A829F8B0-AF8F-43D1-B239-A1745FD5425C}" presName="parTxOnly" presStyleLbl="node1" presStyleIdx="4" presStyleCnt="5">
        <dgm:presLayoutVars>
          <dgm:chMax val="0"/>
          <dgm:chPref val="0"/>
          <dgm:bulletEnabled val="1"/>
        </dgm:presLayoutVars>
      </dgm:prSet>
      <dgm:spPr/>
      <dgm:t>
        <a:bodyPr/>
        <a:lstStyle/>
        <a:p>
          <a:endParaRPr lang="zh-CN" altLang="en-US"/>
        </a:p>
      </dgm:t>
    </dgm:pt>
  </dgm:ptLst>
  <dgm:cxnLst>
    <dgm:cxn modelId="{C73FC941-5A28-441F-87F7-BC94162FD04F}" type="presOf" srcId="{A829F8B0-AF8F-43D1-B239-A1745FD5425C}" destId="{8652E332-57CC-433A-9E5E-A88FBE008E5E}" srcOrd="0" destOrd="0" presId="urn:microsoft.com/office/officeart/2005/8/layout/chevron1"/>
    <dgm:cxn modelId="{25CF2740-FCCB-456F-BC55-D12B5EFC3E98}" type="presOf" srcId="{481D3095-66F0-4FD6-9010-D89A7F0FD835}" destId="{162F1068-51AB-4E74-A87A-27D5DE44C418}" srcOrd="0" destOrd="0" presId="urn:microsoft.com/office/officeart/2005/8/layout/chevron1"/>
    <dgm:cxn modelId="{29BEA3C6-C9A0-4AB6-B47A-1F0B84B6484E}" type="presOf" srcId="{065CEAFD-F941-495F-9550-7D1C6F8CC9B3}" destId="{82414F11-3E72-44AB-9DA6-8417DCB8DD51}" srcOrd="0" destOrd="0" presId="urn:microsoft.com/office/officeart/2005/8/layout/chevron1"/>
    <dgm:cxn modelId="{7CCE70E4-353B-4234-8FB3-2FFA1CD784C8}" srcId="{4DC12665-1F80-49C5-A8A0-4A48A52E3B7F}" destId="{065CEAFD-F941-495F-9550-7D1C6F8CC9B3}" srcOrd="1" destOrd="0" parTransId="{B43D963C-A8EE-4625-8D05-70A887556245}" sibTransId="{7F83ADE1-3571-453D-B1A1-92416046355D}"/>
    <dgm:cxn modelId="{F7488A7B-6FF4-4606-A10E-7A364FA44A1D}" srcId="{4DC12665-1F80-49C5-A8A0-4A48A52E3B7F}" destId="{A829F8B0-AF8F-43D1-B239-A1745FD5425C}" srcOrd="4" destOrd="0" parTransId="{110AD974-4388-4B17-88AC-27C665D0F52F}" sibTransId="{097B389F-A1D8-4184-8E96-E0EA45D21687}"/>
    <dgm:cxn modelId="{63D20814-C5F3-46D8-941D-40C4C7C5E1AA}" type="presOf" srcId="{4DC12665-1F80-49C5-A8A0-4A48A52E3B7F}" destId="{011D8F31-6167-4A1E-9120-3A08B0A53D40}" srcOrd="0" destOrd="0" presId="urn:microsoft.com/office/officeart/2005/8/layout/chevron1"/>
    <dgm:cxn modelId="{ECD98180-D106-4643-9BD5-CDF1840AB3B7}" srcId="{4DC12665-1F80-49C5-A8A0-4A48A52E3B7F}" destId="{E62DDC4A-6C32-4364-B759-7F9154650C54}" srcOrd="3" destOrd="0" parTransId="{63F31CAB-EA63-45DB-81FB-E8241CF01BAA}" sibTransId="{525B5A73-67AC-40D7-A71C-F94C6BDCA03C}"/>
    <dgm:cxn modelId="{65D8CB98-4D0F-4FE4-8AA2-F672A6E2867D}" srcId="{4DC12665-1F80-49C5-A8A0-4A48A52E3B7F}" destId="{481D3095-66F0-4FD6-9010-D89A7F0FD835}" srcOrd="0" destOrd="0" parTransId="{C927A731-9376-4BF3-A5BB-2C74557D5539}" sibTransId="{51149A95-8678-4CB5-A773-D33AE6393C1E}"/>
    <dgm:cxn modelId="{85A0D12D-5653-415D-9837-06E547BC0B66}" type="presOf" srcId="{B6EF5838-4589-47B7-B2C8-40D4D94C0E7A}" destId="{471ADDB6-A902-49A6-9219-D32C07622FEE}" srcOrd="0" destOrd="0" presId="urn:microsoft.com/office/officeart/2005/8/layout/chevron1"/>
    <dgm:cxn modelId="{D0183B23-42B0-44F4-87BF-2CF73FB30A01}" type="presOf" srcId="{E62DDC4A-6C32-4364-B759-7F9154650C54}" destId="{ABFC42CB-720B-4250-925C-478B12EA695F}" srcOrd="0" destOrd="0" presId="urn:microsoft.com/office/officeart/2005/8/layout/chevron1"/>
    <dgm:cxn modelId="{B82AD704-F597-4F07-8AB9-473A3A1B6FC1}" srcId="{4DC12665-1F80-49C5-A8A0-4A48A52E3B7F}" destId="{B6EF5838-4589-47B7-B2C8-40D4D94C0E7A}" srcOrd="2" destOrd="0" parTransId="{5CBD256C-7805-48C0-A097-DD7E32753F33}" sibTransId="{C9A55A73-D64C-4A82-B1CB-B17464B051AA}"/>
    <dgm:cxn modelId="{6CDE40EB-B47D-4436-8FF0-E057F03553DC}" type="presParOf" srcId="{011D8F31-6167-4A1E-9120-3A08B0A53D40}" destId="{162F1068-51AB-4E74-A87A-27D5DE44C418}" srcOrd="0" destOrd="0" presId="urn:microsoft.com/office/officeart/2005/8/layout/chevron1"/>
    <dgm:cxn modelId="{690CDD04-16D8-45B6-BECB-1CF141832379}" type="presParOf" srcId="{011D8F31-6167-4A1E-9120-3A08B0A53D40}" destId="{BDBAFFE7-8314-44D6-96AA-2B3DC561460F}" srcOrd="1" destOrd="0" presId="urn:microsoft.com/office/officeart/2005/8/layout/chevron1"/>
    <dgm:cxn modelId="{A8449605-2FF1-4A47-B946-32A21495DC84}" type="presParOf" srcId="{011D8F31-6167-4A1E-9120-3A08B0A53D40}" destId="{82414F11-3E72-44AB-9DA6-8417DCB8DD51}" srcOrd="2" destOrd="0" presId="urn:microsoft.com/office/officeart/2005/8/layout/chevron1"/>
    <dgm:cxn modelId="{85CC769F-152F-4341-836A-DE7FF54CC4BA}" type="presParOf" srcId="{011D8F31-6167-4A1E-9120-3A08B0A53D40}" destId="{9AAEE03E-64E3-4FD0-9C95-4196106A2CDE}" srcOrd="3" destOrd="0" presId="urn:microsoft.com/office/officeart/2005/8/layout/chevron1"/>
    <dgm:cxn modelId="{ADC35C27-2FCF-468F-8A83-B413CCD8A98F}" type="presParOf" srcId="{011D8F31-6167-4A1E-9120-3A08B0A53D40}" destId="{471ADDB6-A902-49A6-9219-D32C07622FEE}" srcOrd="4" destOrd="0" presId="urn:microsoft.com/office/officeart/2005/8/layout/chevron1"/>
    <dgm:cxn modelId="{4802A6F4-9FCC-4E89-B853-A386C9A22C15}" type="presParOf" srcId="{011D8F31-6167-4A1E-9120-3A08B0A53D40}" destId="{14C470AF-2D89-4B15-AAE7-541947284495}" srcOrd="5" destOrd="0" presId="urn:microsoft.com/office/officeart/2005/8/layout/chevron1"/>
    <dgm:cxn modelId="{B05D446A-DC49-4FE7-BE3D-C478341291C9}" type="presParOf" srcId="{011D8F31-6167-4A1E-9120-3A08B0A53D40}" destId="{ABFC42CB-720B-4250-925C-478B12EA695F}" srcOrd="6" destOrd="0" presId="urn:microsoft.com/office/officeart/2005/8/layout/chevron1"/>
    <dgm:cxn modelId="{889002CE-EC67-4B0F-8921-2CFE94D00264}" type="presParOf" srcId="{011D8F31-6167-4A1E-9120-3A08B0A53D40}" destId="{CB2B8C57-FD2E-45CD-AEE0-EB439F065FE3}" srcOrd="7" destOrd="0" presId="urn:microsoft.com/office/officeart/2005/8/layout/chevron1"/>
    <dgm:cxn modelId="{054C9E49-703F-4C95-8D77-8F1820E9CC65}" type="presParOf" srcId="{011D8F31-6167-4A1E-9120-3A08B0A53D40}" destId="{8652E332-57CC-433A-9E5E-A88FBE008E5E}" srcOrd="8" destOrd="0" presId="urn:microsoft.com/office/officeart/2005/8/layout/chevron1"/>
  </dgm:cxnLst>
  <dgm:bg>
    <a:solidFill>
      <a:schemeClr val="accent2">
        <a:lumMod val="75000"/>
      </a:schemeClr>
    </a:solidFill>
    <a:effectLst>
      <a:outerShdw blurRad="50800" dist="38100" dir="5400000" algn="t" rotWithShape="0">
        <a:prstClr val="black">
          <a:alpha val="40000"/>
        </a:prstClr>
      </a:outerShdw>
    </a:effectLst>
  </dgm:bg>
  <dgm:whole>
    <a:ln>
      <a:solidFill>
        <a:schemeClr val="tx2">
          <a:lumMod val="40000"/>
          <a:lumOff val="60000"/>
        </a:schemeClr>
      </a:solidFill>
    </a:ln>
  </dgm:whole>
  <dgm:extLst>
    <a:ext uri="http://schemas.microsoft.com/office/drawing/2008/diagram">
      <dsp:dataModelExt xmlns:dsp="http://schemas.microsoft.com/office/drawing/2008/diagram" relId="rId14" minVer="http://schemas.openxmlformats.org/drawingml/2006/diagram"/>
    </a:ext>
  </dgm:extLst>
</dgm:dataModel>
</file>

<file path=ppt/diagrams/data36.xml><?xml version="1.0" encoding="utf-8"?>
<dgm:dataModel xmlns:dgm="http://schemas.openxmlformats.org/drawingml/2006/diagram" xmlns:a="http://schemas.openxmlformats.org/drawingml/2006/main">
  <dgm:ptLst>
    <dgm:pt modelId="{4DC12665-1F80-49C5-A8A0-4A48A52E3B7F}" type="doc">
      <dgm:prSet loTypeId="urn:microsoft.com/office/officeart/2005/8/layout/chevron1" loCatId="process" qsTypeId="urn:microsoft.com/office/officeart/2005/8/quickstyle/simple2" qsCatId="simple" csTypeId="urn:microsoft.com/office/officeart/2005/8/colors/accent5_4" csCatId="accent5" phldr="1"/>
      <dgm:spPr/>
      <dgm:t>
        <a:bodyPr/>
        <a:lstStyle/>
        <a:p>
          <a:endParaRPr lang="zh-CN" altLang="en-US"/>
        </a:p>
      </dgm:t>
    </dgm:pt>
    <dgm:pt modelId="{481D3095-66F0-4FD6-9010-D89A7F0FD835}">
      <dgm:prSet phldrT="[文本]"/>
      <dgm:spPr/>
      <dgm:t>
        <a:bodyPr/>
        <a:lstStyle/>
        <a:p>
          <a:r>
            <a:rPr lang="zh-CN" altLang="en-US" b="1" i="0" baseline="0" dirty="0" smtClean="0"/>
            <a:t>说教材</a:t>
          </a:r>
          <a:endParaRPr lang="zh-CN" altLang="en-US" b="1" i="0" baseline="0" dirty="0"/>
        </a:p>
      </dgm:t>
    </dgm:pt>
    <dgm:pt modelId="{C927A731-9376-4BF3-A5BB-2C74557D5539}" type="parTrans" cxnId="{65D8CB98-4D0F-4FE4-8AA2-F672A6E2867D}">
      <dgm:prSet/>
      <dgm:spPr/>
      <dgm:t>
        <a:bodyPr/>
        <a:lstStyle/>
        <a:p>
          <a:endParaRPr lang="zh-CN" altLang="en-US"/>
        </a:p>
      </dgm:t>
    </dgm:pt>
    <dgm:pt modelId="{51149A95-8678-4CB5-A773-D33AE6393C1E}" type="sibTrans" cxnId="{65D8CB98-4D0F-4FE4-8AA2-F672A6E2867D}">
      <dgm:prSet/>
      <dgm:spPr/>
      <dgm:t>
        <a:bodyPr/>
        <a:lstStyle/>
        <a:p>
          <a:endParaRPr lang="zh-CN" altLang="en-US"/>
        </a:p>
      </dgm:t>
    </dgm:pt>
    <dgm:pt modelId="{065CEAFD-F941-495F-9550-7D1C6F8CC9B3}">
      <dgm:prSet phldrT="[文本]"/>
      <dgm:spPr/>
      <dgm:t>
        <a:bodyPr/>
        <a:lstStyle/>
        <a:p>
          <a:r>
            <a:rPr lang="zh-CN" altLang="en-US" b="1" i="0" baseline="0" dirty="0" smtClean="0"/>
            <a:t>说教学目标</a:t>
          </a:r>
          <a:endParaRPr lang="zh-CN" altLang="en-US" b="1" i="0" baseline="0" dirty="0"/>
        </a:p>
      </dgm:t>
    </dgm:pt>
    <dgm:pt modelId="{B43D963C-A8EE-4625-8D05-70A887556245}" type="parTrans" cxnId="{7CCE70E4-353B-4234-8FB3-2FFA1CD784C8}">
      <dgm:prSet/>
      <dgm:spPr/>
      <dgm:t>
        <a:bodyPr/>
        <a:lstStyle/>
        <a:p>
          <a:endParaRPr lang="zh-CN" altLang="en-US"/>
        </a:p>
      </dgm:t>
    </dgm:pt>
    <dgm:pt modelId="{7F83ADE1-3571-453D-B1A1-92416046355D}" type="sibTrans" cxnId="{7CCE70E4-353B-4234-8FB3-2FFA1CD784C8}">
      <dgm:prSet/>
      <dgm:spPr/>
      <dgm:t>
        <a:bodyPr/>
        <a:lstStyle/>
        <a:p>
          <a:endParaRPr lang="zh-CN" altLang="en-US"/>
        </a:p>
      </dgm:t>
    </dgm:pt>
    <dgm:pt modelId="{B6EF5838-4589-47B7-B2C8-40D4D94C0E7A}">
      <dgm:prSet phldrT="[文本]"/>
      <dgm:spPr/>
      <dgm:t>
        <a:bodyPr/>
        <a:lstStyle/>
        <a:p>
          <a:r>
            <a:rPr lang="zh-CN" altLang="en-US" b="1" i="0" baseline="0" dirty="0" smtClean="0"/>
            <a:t>说教学、学法</a:t>
          </a:r>
        </a:p>
      </dgm:t>
    </dgm:pt>
    <dgm:pt modelId="{5CBD256C-7805-48C0-A097-DD7E32753F33}" type="parTrans" cxnId="{B82AD704-F597-4F07-8AB9-473A3A1B6FC1}">
      <dgm:prSet/>
      <dgm:spPr/>
      <dgm:t>
        <a:bodyPr/>
        <a:lstStyle/>
        <a:p>
          <a:endParaRPr lang="zh-CN" altLang="en-US"/>
        </a:p>
      </dgm:t>
    </dgm:pt>
    <dgm:pt modelId="{C9A55A73-D64C-4A82-B1CB-B17464B051AA}" type="sibTrans" cxnId="{B82AD704-F597-4F07-8AB9-473A3A1B6FC1}">
      <dgm:prSet/>
      <dgm:spPr/>
      <dgm:t>
        <a:bodyPr/>
        <a:lstStyle/>
        <a:p>
          <a:endParaRPr lang="zh-CN" altLang="en-US"/>
        </a:p>
      </dgm:t>
    </dgm:pt>
    <dgm:pt modelId="{E62DDC4A-6C32-4364-B759-7F9154650C54}">
      <dgm:prSet phldrT="[文本]">
        <dgm:style>
          <a:lnRef idx="3">
            <a:schemeClr val="lt1"/>
          </a:lnRef>
          <a:fillRef idx="1">
            <a:schemeClr val="accent6"/>
          </a:fillRef>
          <a:effectRef idx="1">
            <a:schemeClr val="accent6"/>
          </a:effectRef>
          <a:fontRef idx="minor">
            <a:schemeClr val="lt1"/>
          </a:fontRef>
        </dgm:style>
      </dgm:prSet>
      <dgm:spPr/>
      <dgm:t>
        <a:bodyPr/>
        <a:lstStyle/>
        <a:p>
          <a:r>
            <a:rPr lang="zh-CN" altLang="en-US" b="1" i="0" baseline="0" dirty="0" smtClean="0"/>
            <a:t>说教学过程</a:t>
          </a:r>
        </a:p>
      </dgm:t>
    </dgm:pt>
    <dgm:pt modelId="{63F31CAB-EA63-45DB-81FB-E8241CF01BAA}" type="parTrans" cxnId="{ECD98180-D106-4643-9BD5-CDF1840AB3B7}">
      <dgm:prSet/>
      <dgm:spPr/>
      <dgm:t>
        <a:bodyPr/>
        <a:lstStyle/>
        <a:p>
          <a:endParaRPr lang="zh-CN" altLang="en-US"/>
        </a:p>
      </dgm:t>
    </dgm:pt>
    <dgm:pt modelId="{525B5A73-67AC-40D7-A71C-F94C6BDCA03C}" type="sibTrans" cxnId="{ECD98180-D106-4643-9BD5-CDF1840AB3B7}">
      <dgm:prSet/>
      <dgm:spPr/>
      <dgm:t>
        <a:bodyPr/>
        <a:lstStyle/>
        <a:p>
          <a:endParaRPr lang="zh-CN" altLang="en-US"/>
        </a:p>
      </dgm:t>
    </dgm:pt>
    <dgm:pt modelId="{A829F8B0-AF8F-43D1-B239-A1745FD5425C}">
      <dgm:prSet phldrT="[文本]"/>
      <dgm:spPr/>
      <dgm:t>
        <a:bodyPr/>
        <a:lstStyle/>
        <a:p>
          <a:r>
            <a:rPr lang="zh-CN" altLang="en-US" b="1" i="0" baseline="0" dirty="0" smtClean="0"/>
            <a:t>说教学反思</a:t>
          </a:r>
        </a:p>
      </dgm:t>
    </dgm:pt>
    <dgm:pt modelId="{110AD974-4388-4B17-88AC-27C665D0F52F}" type="parTrans" cxnId="{F7488A7B-6FF4-4606-A10E-7A364FA44A1D}">
      <dgm:prSet/>
      <dgm:spPr/>
      <dgm:t>
        <a:bodyPr/>
        <a:lstStyle/>
        <a:p>
          <a:endParaRPr lang="zh-CN" altLang="en-US"/>
        </a:p>
      </dgm:t>
    </dgm:pt>
    <dgm:pt modelId="{097B389F-A1D8-4184-8E96-E0EA45D21687}" type="sibTrans" cxnId="{F7488A7B-6FF4-4606-A10E-7A364FA44A1D}">
      <dgm:prSet/>
      <dgm:spPr/>
      <dgm:t>
        <a:bodyPr/>
        <a:lstStyle/>
        <a:p>
          <a:endParaRPr lang="zh-CN" altLang="en-US"/>
        </a:p>
      </dgm:t>
    </dgm:pt>
    <dgm:pt modelId="{011D8F31-6167-4A1E-9120-3A08B0A53D40}" type="pres">
      <dgm:prSet presAssocID="{4DC12665-1F80-49C5-A8A0-4A48A52E3B7F}" presName="Name0" presStyleCnt="0">
        <dgm:presLayoutVars>
          <dgm:dir/>
          <dgm:animLvl val="lvl"/>
          <dgm:resizeHandles val="exact"/>
        </dgm:presLayoutVars>
      </dgm:prSet>
      <dgm:spPr/>
      <dgm:t>
        <a:bodyPr/>
        <a:lstStyle/>
        <a:p>
          <a:endParaRPr lang="zh-CN" altLang="en-US"/>
        </a:p>
      </dgm:t>
    </dgm:pt>
    <dgm:pt modelId="{162F1068-51AB-4E74-A87A-27D5DE44C418}" type="pres">
      <dgm:prSet presAssocID="{481D3095-66F0-4FD6-9010-D89A7F0FD835}" presName="parTxOnly" presStyleLbl="node1" presStyleIdx="0" presStyleCnt="5" custLinFactNeighborX="-1124">
        <dgm:presLayoutVars>
          <dgm:chMax val="0"/>
          <dgm:chPref val="0"/>
          <dgm:bulletEnabled val="1"/>
        </dgm:presLayoutVars>
      </dgm:prSet>
      <dgm:spPr/>
      <dgm:t>
        <a:bodyPr/>
        <a:lstStyle/>
        <a:p>
          <a:endParaRPr lang="zh-CN" altLang="en-US"/>
        </a:p>
      </dgm:t>
    </dgm:pt>
    <dgm:pt modelId="{BDBAFFE7-8314-44D6-96AA-2B3DC561460F}" type="pres">
      <dgm:prSet presAssocID="{51149A95-8678-4CB5-A773-D33AE6393C1E}" presName="parTxOnlySpace" presStyleCnt="0"/>
      <dgm:spPr/>
    </dgm:pt>
    <dgm:pt modelId="{82414F11-3E72-44AB-9DA6-8417DCB8DD51}" type="pres">
      <dgm:prSet presAssocID="{065CEAFD-F941-495F-9550-7D1C6F8CC9B3}" presName="parTxOnly" presStyleLbl="node1" presStyleIdx="1" presStyleCnt="5" custLinFactNeighborX="7318" custLinFactNeighborY="-38016">
        <dgm:presLayoutVars>
          <dgm:chMax val="0"/>
          <dgm:chPref val="0"/>
          <dgm:bulletEnabled val="1"/>
        </dgm:presLayoutVars>
      </dgm:prSet>
      <dgm:spPr/>
      <dgm:t>
        <a:bodyPr/>
        <a:lstStyle/>
        <a:p>
          <a:endParaRPr lang="zh-CN" altLang="en-US"/>
        </a:p>
      </dgm:t>
    </dgm:pt>
    <dgm:pt modelId="{9AAEE03E-64E3-4FD0-9C95-4196106A2CDE}" type="pres">
      <dgm:prSet presAssocID="{7F83ADE1-3571-453D-B1A1-92416046355D}" presName="parTxOnlySpace" presStyleCnt="0"/>
      <dgm:spPr/>
    </dgm:pt>
    <dgm:pt modelId="{471ADDB6-A902-49A6-9219-D32C07622FEE}" type="pres">
      <dgm:prSet presAssocID="{B6EF5838-4589-47B7-B2C8-40D4D94C0E7A}" presName="parTxOnly" presStyleLbl="node1" presStyleIdx="2" presStyleCnt="5">
        <dgm:presLayoutVars>
          <dgm:chMax val="0"/>
          <dgm:chPref val="0"/>
          <dgm:bulletEnabled val="1"/>
        </dgm:presLayoutVars>
      </dgm:prSet>
      <dgm:spPr/>
      <dgm:t>
        <a:bodyPr/>
        <a:lstStyle/>
        <a:p>
          <a:endParaRPr lang="zh-CN" altLang="en-US"/>
        </a:p>
      </dgm:t>
    </dgm:pt>
    <dgm:pt modelId="{14C470AF-2D89-4B15-AAE7-541947284495}" type="pres">
      <dgm:prSet presAssocID="{C9A55A73-D64C-4A82-B1CB-B17464B051AA}" presName="parTxOnlySpace" presStyleCnt="0"/>
      <dgm:spPr/>
    </dgm:pt>
    <dgm:pt modelId="{ABFC42CB-720B-4250-925C-478B12EA695F}" type="pres">
      <dgm:prSet presAssocID="{E62DDC4A-6C32-4364-B759-7F9154650C54}" presName="parTxOnly" presStyleLbl="node1" presStyleIdx="3" presStyleCnt="5">
        <dgm:presLayoutVars>
          <dgm:chMax val="0"/>
          <dgm:chPref val="0"/>
          <dgm:bulletEnabled val="1"/>
        </dgm:presLayoutVars>
      </dgm:prSet>
      <dgm:spPr/>
      <dgm:t>
        <a:bodyPr/>
        <a:lstStyle/>
        <a:p>
          <a:endParaRPr lang="zh-CN" altLang="en-US"/>
        </a:p>
      </dgm:t>
    </dgm:pt>
    <dgm:pt modelId="{CB2B8C57-FD2E-45CD-AEE0-EB439F065FE3}" type="pres">
      <dgm:prSet presAssocID="{525B5A73-67AC-40D7-A71C-F94C6BDCA03C}" presName="parTxOnlySpace" presStyleCnt="0"/>
      <dgm:spPr/>
    </dgm:pt>
    <dgm:pt modelId="{8652E332-57CC-433A-9E5E-A88FBE008E5E}" type="pres">
      <dgm:prSet presAssocID="{A829F8B0-AF8F-43D1-B239-A1745FD5425C}" presName="parTxOnly" presStyleLbl="node1" presStyleIdx="4" presStyleCnt="5">
        <dgm:presLayoutVars>
          <dgm:chMax val="0"/>
          <dgm:chPref val="0"/>
          <dgm:bulletEnabled val="1"/>
        </dgm:presLayoutVars>
      </dgm:prSet>
      <dgm:spPr/>
      <dgm:t>
        <a:bodyPr/>
        <a:lstStyle/>
        <a:p>
          <a:endParaRPr lang="zh-CN" altLang="en-US"/>
        </a:p>
      </dgm:t>
    </dgm:pt>
  </dgm:ptLst>
  <dgm:cxnLst>
    <dgm:cxn modelId="{25A564DF-9DAC-43A0-B83D-532203EAE208}" type="presOf" srcId="{481D3095-66F0-4FD6-9010-D89A7F0FD835}" destId="{162F1068-51AB-4E74-A87A-27D5DE44C418}" srcOrd="0" destOrd="0" presId="urn:microsoft.com/office/officeart/2005/8/layout/chevron1"/>
    <dgm:cxn modelId="{FE5B2E2F-8B4C-4642-8C6C-AFC2EB04FE6E}" type="presOf" srcId="{A829F8B0-AF8F-43D1-B239-A1745FD5425C}" destId="{8652E332-57CC-433A-9E5E-A88FBE008E5E}" srcOrd="0" destOrd="0" presId="urn:microsoft.com/office/officeart/2005/8/layout/chevron1"/>
    <dgm:cxn modelId="{7CCE70E4-353B-4234-8FB3-2FFA1CD784C8}" srcId="{4DC12665-1F80-49C5-A8A0-4A48A52E3B7F}" destId="{065CEAFD-F941-495F-9550-7D1C6F8CC9B3}" srcOrd="1" destOrd="0" parTransId="{B43D963C-A8EE-4625-8D05-70A887556245}" sibTransId="{7F83ADE1-3571-453D-B1A1-92416046355D}"/>
    <dgm:cxn modelId="{F7488A7B-6FF4-4606-A10E-7A364FA44A1D}" srcId="{4DC12665-1F80-49C5-A8A0-4A48A52E3B7F}" destId="{A829F8B0-AF8F-43D1-B239-A1745FD5425C}" srcOrd="4" destOrd="0" parTransId="{110AD974-4388-4B17-88AC-27C665D0F52F}" sibTransId="{097B389F-A1D8-4184-8E96-E0EA45D21687}"/>
    <dgm:cxn modelId="{ECD98180-D106-4643-9BD5-CDF1840AB3B7}" srcId="{4DC12665-1F80-49C5-A8A0-4A48A52E3B7F}" destId="{E62DDC4A-6C32-4364-B759-7F9154650C54}" srcOrd="3" destOrd="0" parTransId="{63F31CAB-EA63-45DB-81FB-E8241CF01BAA}" sibTransId="{525B5A73-67AC-40D7-A71C-F94C6BDCA03C}"/>
    <dgm:cxn modelId="{FD07C01A-5EBE-4F52-883A-2D7DD85883C7}" type="presOf" srcId="{E62DDC4A-6C32-4364-B759-7F9154650C54}" destId="{ABFC42CB-720B-4250-925C-478B12EA695F}" srcOrd="0" destOrd="0" presId="urn:microsoft.com/office/officeart/2005/8/layout/chevron1"/>
    <dgm:cxn modelId="{1B565AEE-30C9-41CE-A131-1835DF8F52D2}" type="presOf" srcId="{4DC12665-1F80-49C5-A8A0-4A48A52E3B7F}" destId="{011D8F31-6167-4A1E-9120-3A08B0A53D40}" srcOrd="0" destOrd="0" presId="urn:microsoft.com/office/officeart/2005/8/layout/chevron1"/>
    <dgm:cxn modelId="{65D8CB98-4D0F-4FE4-8AA2-F672A6E2867D}" srcId="{4DC12665-1F80-49C5-A8A0-4A48A52E3B7F}" destId="{481D3095-66F0-4FD6-9010-D89A7F0FD835}" srcOrd="0" destOrd="0" parTransId="{C927A731-9376-4BF3-A5BB-2C74557D5539}" sibTransId="{51149A95-8678-4CB5-A773-D33AE6393C1E}"/>
    <dgm:cxn modelId="{069C83B1-B8A6-4ED4-A081-324332BA2FB4}" type="presOf" srcId="{B6EF5838-4589-47B7-B2C8-40D4D94C0E7A}" destId="{471ADDB6-A902-49A6-9219-D32C07622FEE}" srcOrd="0" destOrd="0" presId="urn:microsoft.com/office/officeart/2005/8/layout/chevron1"/>
    <dgm:cxn modelId="{46CC22DB-19FA-4F07-AB41-CB5AF62FEA9B}" type="presOf" srcId="{065CEAFD-F941-495F-9550-7D1C6F8CC9B3}" destId="{82414F11-3E72-44AB-9DA6-8417DCB8DD51}" srcOrd="0" destOrd="0" presId="urn:microsoft.com/office/officeart/2005/8/layout/chevron1"/>
    <dgm:cxn modelId="{B82AD704-F597-4F07-8AB9-473A3A1B6FC1}" srcId="{4DC12665-1F80-49C5-A8A0-4A48A52E3B7F}" destId="{B6EF5838-4589-47B7-B2C8-40D4D94C0E7A}" srcOrd="2" destOrd="0" parTransId="{5CBD256C-7805-48C0-A097-DD7E32753F33}" sibTransId="{C9A55A73-D64C-4A82-B1CB-B17464B051AA}"/>
    <dgm:cxn modelId="{4744B723-E787-4A25-94C3-4B67B7B745A3}" type="presParOf" srcId="{011D8F31-6167-4A1E-9120-3A08B0A53D40}" destId="{162F1068-51AB-4E74-A87A-27D5DE44C418}" srcOrd="0" destOrd="0" presId="urn:microsoft.com/office/officeart/2005/8/layout/chevron1"/>
    <dgm:cxn modelId="{60207EB1-52EC-42A3-91E2-48010807CF1B}" type="presParOf" srcId="{011D8F31-6167-4A1E-9120-3A08B0A53D40}" destId="{BDBAFFE7-8314-44D6-96AA-2B3DC561460F}" srcOrd="1" destOrd="0" presId="urn:microsoft.com/office/officeart/2005/8/layout/chevron1"/>
    <dgm:cxn modelId="{CDD922FC-EEC0-4F62-9B71-5307ED018683}" type="presParOf" srcId="{011D8F31-6167-4A1E-9120-3A08B0A53D40}" destId="{82414F11-3E72-44AB-9DA6-8417DCB8DD51}" srcOrd="2" destOrd="0" presId="urn:microsoft.com/office/officeart/2005/8/layout/chevron1"/>
    <dgm:cxn modelId="{5396CE2D-216C-4FEF-8F1C-F9ED7768728C}" type="presParOf" srcId="{011D8F31-6167-4A1E-9120-3A08B0A53D40}" destId="{9AAEE03E-64E3-4FD0-9C95-4196106A2CDE}" srcOrd="3" destOrd="0" presId="urn:microsoft.com/office/officeart/2005/8/layout/chevron1"/>
    <dgm:cxn modelId="{905CFEF2-B02C-4AF4-913E-BE902B16C049}" type="presParOf" srcId="{011D8F31-6167-4A1E-9120-3A08B0A53D40}" destId="{471ADDB6-A902-49A6-9219-D32C07622FEE}" srcOrd="4" destOrd="0" presId="urn:microsoft.com/office/officeart/2005/8/layout/chevron1"/>
    <dgm:cxn modelId="{0A258964-AC71-4E4A-BDA1-DBFBC412622E}" type="presParOf" srcId="{011D8F31-6167-4A1E-9120-3A08B0A53D40}" destId="{14C470AF-2D89-4B15-AAE7-541947284495}" srcOrd="5" destOrd="0" presId="urn:microsoft.com/office/officeart/2005/8/layout/chevron1"/>
    <dgm:cxn modelId="{F3611EA9-99ED-4AEC-852F-3AFD136448B1}" type="presParOf" srcId="{011D8F31-6167-4A1E-9120-3A08B0A53D40}" destId="{ABFC42CB-720B-4250-925C-478B12EA695F}" srcOrd="6" destOrd="0" presId="urn:microsoft.com/office/officeart/2005/8/layout/chevron1"/>
    <dgm:cxn modelId="{B152FAF8-1FEC-4DA7-AD02-AAF4B595AE34}" type="presParOf" srcId="{011D8F31-6167-4A1E-9120-3A08B0A53D40}" destId="{CB2B8C57-FD2E-45CD-AEE0-EB439F065FE3}" srcOrd="7" destOrd="0" presId="urn:microsoft.com/office/officeart/2005/8/layout/chevron1"/>
    <dgm:cxn modelId="{1977C4C1-E260-439E-BFE3-8A96C0F5C6D7}" type="presParOf" srcId="{011D8F31-6167-4A1E-9120-3A08B0A53D40}" destId="{8652E332-57CC-433A-9E5E-A88FBE008E5E}" srcOrd="8" destOrd="0" presId="urn:microsoft.com/office/officeart/2005/8/layout/chevron1"/>
  </dgm:cxnLst>
  <dgm:bg>
    <a:solidFill>
      <a:schemeClr val="accent2">
        <a:lumMod val="75000"/>
      </a:schemeClr>
    </a:solidFill>
    <a:effectLst>
      <a:outerShdw blurRad="50800" dist="38100" dir="5400000" algn="t" rotWithShape="0">
        <a:prstClr val="black">
          <a:alpha val="40000"/>
        </a:prstClr>
      </a:outerShdw>
    </a:effectLst>
  </dgm:bg>
  <dgm:whole>
    <a:ln>
      <a:solidFill>
        <a:schemeClr val="tx2">
          <a:lumMod val="40000"/>
          <a:lumOff val="60000"/>
        </a:schemeClr>
      </a:solidFill>
    </a:ln>
  </dgm:whole>
  <dgm:extLst>
    <a:ext uri="http://schemas.microsoft.com/office/drawing/2008/diagram">
      <dsp:dataModelExt xmlns:dsp="http://schemas.microsoft.com/office/drawing/2008/diagram" relId="rId8" minVer="http://schemas.openxmlformats.org/drawingml/2006/diagram"/>
    </a:ext>
  </dgm:extLst>
</dgm:dataModel>
</file>

<file path=ppt/diagrams/data37.xml><?xml version="1.0" encoding="utf-8"?>
<dgm:dataModel xmlns:dgm="http://schemas.openxmlformats.org/drawingml/2006/diagram" xmlns:a="http://schemas.openxmlformats.org/drawingml/2006/main">
  <dgm:ptLst>
    <dgm:pt modelId="{4DC12665-1F80-49C5-A8A0-4A48A52E3B7F}" type="doc">
      <dgm:prSet loTypeId="urn:microsoft.com/office/officeart/2005/8/layout/chevron1" loCatId="process" qsTypeId="urn:microsoft.com/office/officeart/2005/8/quickstyle/simple2" qsCatId="simple" csTypeId="urn:microsoft.com/office/officeart/2005/8/colors/accent5_4" csCatId="accent5" phldr="1"/>
      <dgm:spPr/>
      <dgm:t>
        <a:bodyPr/>
        <a:lstStyle/>
        <a:p>
          <a:endParaRPr lang="zh-CN" altLang="en-US"/>
        </a:p>
      </dgm:t>
    </dgm:pt>
    <dgm:pt modelId="{481D3095-66F0-4FD6-9010-D89A7F0FD835}">
      <dgm:prSet phldrT="[文本]"/>
      <dgm:spPr/>
      <dgm:t>
        <a:bodyPr/>
        <a:lstStyle/>
        <a:p>
          <a:r>
            <a:rPr lang="zh-CN" altLang="en-US" b="1" i="0" baseline="0" dirty="0" smtClean="0"/>
            <a:t>说教材</a:t>
          </a:r>
          <a:endParaRPr lang="zh-CN" altLang="en-US" b="1" i="0" baseline="0" dirty="0"/>
        </a:p>
      </dgm:t>
    </dgm:pt>
    <dgm:pt modelId="{C927A731-9376-4BF3-A5BB-2C74557D5539}" type="parTrans" cxnId="{65D8CB98-4D0F-4FE4-8AA2-F672A6E2867D}">
      <dgm:prSet/>
      <dgm:spPr/>
      <dgm:t>
        <a:bodyPr/>
        <a:lstStyle/>
        <a:p>
          <a:endParaRPr lang="zh-CN" altLang="en-US"/>
        </a:p>
      </dgm:t>
    </dgm:pt>
    <dgm:pt modelId="{51149A95-8678-4CB5-A773-D33AE6393C1E}" type="sibTrans" cxnId="{65D8CB98-4D0F-4FE4-8AA2-F672A6E2867D}">
      <dgm:prSet/>
      <dgm:spPr/>
      <dgm:t>
        <a:bodyPr/>
        <a:lstStyle/>
        <a:p>
          <a:endParaRPr lang="zh-CN" altLang="en-US"/>
        </a:p>
      </dgm:t>
    </dgm:pt>
    <dgm:pt modelId="{065CEAFD-F941-495F-9550-7D1C6F8CC9B3}">
      <dgm:prSet phldrT="[文本]"/>
      <dgm:spPr/>
      <dgm:t>
        <a:bodyPr/>
        <a:lstStyle/>
        <a:p>
          <a:r>
            <a:rPr lang="zh-CN" altLang="en-US" b="1" i="0" baseline="0" dirty="0" smtClean="0"/>
            <a:t>说教学目标</a:t>
          </a:r>
          <a:endParaRPr lang="zh-CN" altLang="en-US" b="1" i="0" baseline="0" dirty="0"/>
        </a:p>
      </dgm:t>
    </dgm:pt>
    <dgm:pt modelId="{B43D963C-A8EE-4625-8D05-70A887556245}" type="parTrans" cxnId="{7CCE70E4-353B-4234-8FB3-2FFA1CD784C8}">
      <dgm:prSet/>
      <dgm:spPr/>
      <dgm:t>
        <a:bodyPr/>
        <a:lstStyle/>
        <a:p>
          <a:endParaRPr lang="zh-CN" altLang="en-US"/>
        </a:p>
      </dgm:t>
    </dgm:pt>
    <dgm:pt modelId="{7F83ADE1-3571-453D-B1A1-92416046355D}" type="sibTrans" cxnId="{7CCE70E4-353B-4234-8FB3-2FFA1CD784C8}">
      <dgm:prSet/>
      <dgm:spPr/>
      <dgm:t>
        <a:bodyPr/>
        <a:lstStyle/>
        <a:p>
          <a:endParaRPr lang="zh-CN" altLang="en-US"/>
        </a:p>
      </dgm:t>
    </dgm:pt>
    <dgm:pt modelId="{B6EF5838-4589-47B7-B2C8-40D4D94C0E7A}">
      <dgm:prSet phldrT="[文本]"/>
      <dgm:spPr/>
      <dgm:t>
        <a:bodyPr/>
        <a:lstStyle/>
        <a:p>
          <a:r>
            <a:rPr lang="zh-CN" altLang="en-US" b="1" i="0" baseline="0" dirty="0" smtClean="0"/>
            <a:t>说教学、学法</a:t>
          </a:r>
        </a:p>
      </dgm:t>
    </dgm:pt>
    <dgm:pt modelId="{5CBD256C-7805-48C0-A097-DD7E32753F33}" type="parTrans" cxnId="{B82AD704-F597-4F07-8AB9-473A3A1B6FC1}">
      <dgm:prSet/>
      <dgm:spPr/>
      <dgm:t>
        <a:bodyPr/>
        <a:lstStyle/>
        <a:p>
          <a:endParaRPr lang="zh-CN" altLang="en-US"/>
        </a:p>
      </dgm:t>
    </dgm:pt>
    <dgm:pt modelId="{C9A55A73-D64C-4A82-B1CB-B17464B051AA}" type="sibTrans" cxnId="{B82AD704-F597-4F07-8AB9-473A3A1B6FC1}">
      <dgm:prSet/>
      <dgm:spPr/>
      <dgm:t>
        <a:bodyPr/>
        <a:lstStyle/>
        <a:p>
          <a:endParaRPr lang="zh-CN" altLang="en-US"/>
        </a:p>
      </dgm:t>
    </dgm:pt>
    <dgm:pt modelId="{E62DDC4A-6C32-4364-B759-7F9154650C54}">
      <dgm:prSet phldrT="[文本]">
        <dgm:style>
          <a:lnRef idx="3">
            <a:schemeClr val="lt1"/>
          </a:lnRef>
          <a:fillRef idx="1">
            <a:schemeClr val="accent6"/>
          </a:fillRef>
          <a:effectRef idx="1">
            <a:schemeClr val="accent6"/>
          </a:effectRef>
          <a:fontRef idx="minor">
            <a:schemeClr val="lt1"/>
          </a:fontRef>
        </dgm:style>
      </dgm:prSet>
      <dgm:spPr>
        <a:solidFill>
          <a:schemeClr val="tx2">
            <a:lumMod val="60000"/>
            <a:lumOff val="40000"/>
          </a:schemeClr>
        </a:solidFill>
      </dgm:spPr>
      <dgm:t>
        <a:bodyPr/>
        <a:lstStyle/>
        <a:p>
          <a:r>
            <a:rPr lang="zh-CN" altLang="en-US" b="1" i="0" baseline="0" dirty="0" smtClean="0"/>
            <a:t>说教学过程</a:t>
          </a:r>
        </a:p>
      </dgm:t>
    </dgm:pt>
    <dgm:pt modelId="{63F31CAB-EA63-45DB-81FB-E8241CF01BAA}" type="parTrans" cxnId="{ECD98180-D106-4643-9BD5-CDF1840AB3B7}">
      <dgm:prSet/>
      <dgm:spPr/>
      <dgm:t>
        <a:bodyPr/>
        <a:lstStyle/>
        <a:p>
          <a:endParaRPr lang="zh-CN" altLang="en-US"/>
        </a:p>
      </dgm:t>
    </dgm:pt>
    <dgm:pt modelId="{525B5A73-67AC-40D7-A71C-F94C6BDCA03C}" type="sibTrans" cxnId="{ECD98180-D106-4643-9BD5-CDF1840AB3B7}">
      <dgm:prSet/>
      <dgm:spPr/>
      <dgm:t>
        <a:bodyPr/>
        <a:lstStyle/>
        <a:p>
          <a:endParaRPr lang="zh-CN" altLang="en-US"/>
        </a:p>
      </dgm:t>
    </dgm:pt>
    <dgm:pt modelId="{A829F8B0-AF8F-43D1-B239-A1745FD5425C}">
      <dgm:prSet phldrT="[文本]"/>
      <dgm:spPr>
        <a:solidFill>
          <a:srgbClr val="D41A96"/>
        </a:solidFill>
      </dgm:spPr>
      <dgm:t>
        <a:bodyPr/>
        <a:lstStyle/>
        <a:p>
          <a:r>
            <a:rPr lang="zh-CN" altLang="en-US" b="1" i="0" baseline="0" dirty="0" smtClean="0"/>
            <a:t>说教学反思</a:t>
          </a:r>
        </a:p>
      </dgm:t>
    </dgm:pt>
    <dgm:pt modelId="{097B389F-A1D8-4184-8E96-E0EA45D21687}" type="sibTrans" cxnId="{F7488A7B-6FF4-4606-A10E-7A364FA44A1D}">
      <dgm:prSet/>
      <dgm:spPr/>
      <dgm:t>
        <a:bodyPr/>
        <a:lstStyle/>
        <a:p>
          <a:endParaRPr lang="zh-CN" altLang="en-US"/>
        </a:p>
      </dgm:t>
    </dgm:pt>
    <dgm:pt modelId="{110AD974-4388-4B17-88AC-27C665D0F52F}" type="parTrans" cxnId="{F7488A7B-6FF4-4606-A10E-7A364FA44A1D}">
      <dgm:prSet/>
      <dgm:spPr/>
      <dgm:t>
        <a:bodyPr/>
        <a:lstStyle/>
        <a:p>
          <a:endParaRPr lang="zh-CN" altLang="en-US"/>
        </a:p>
      </dgm:t>
    </dgm:pt>
    <dgm:pt modelId="{011D8F31-6167-4A1E-9120-3A08B0A53D40}" type="pres">
      <dgm:prSet presAssocID="{4DC12665-1F80-49C5-A8A0-4A48A52E3B7F}" presName="Name0" presStyleCnt="0">
        <dgm:presLayoutVars>
          <dgm:dir/>
          <dgm:animLvl val="lvl"/>
          <dgm:resizeHandles val="exact"/>
        </dgm:presLayoutVars>
      </dgm:prSet>
      <dgm:spPr/>
      <dgm:t>
        <a:bodyPr/>
        <a:lstStyle/>
        <a:p>
          <a:endParaRPr lang="zh-CN" altLang="en-US"/>
        </a:p>
      </dgm:t>
    </dgm:pt>
    <dgm:pt modelId="{162F1068-51AB-4E74-A87A-27D5DE44C418}" type="pres">
      <dgm:prSet presAssocID="{481D3095-66F0-4FD6-9010-D89A7F0FD835}" presName="parTxOnly" presStyleLbl="node1" presStyleIdx="0" presStyleCnt="5" custLinFactNeighborX="-1124">
        <dgm:presLayoutVars>
          <dgm:chMax val="0"/>
          <dgm:chPref val="0"/>
          <dgm:bulletEnabled val="1"/>
        </dgm:presLayoutVars>
      </dgm:prSet>
      <dgm:spPr/>
      <dgm:t>
        <a:bodyPr/>
        <a:lstStyle/>
        <a:p>
          <a:endParaRPr lang="zh-CN" altLang="en-US"/>
        </a:p>
      </dgm:t>
    </dgm:pt>
    <dgm:pt modelId="{BDBAFFE7-8314-44D6-96AA-2B3DC561460F}" type="pres">
      <dgm:prSet presAssocID="{51149A95-8678-4CB5-A773-D33AE6393C1E}" presName="parTxOnlySpace" presStyleCnt="0"/>
      <dgm:spPr/>
    </dgm:pt>
    <dgm:pt modelId="{82414F11-3E72-44AB-9DA6-8417DCB8DD51}" type="pres">
      <dgm:prSet presAssocID="{065CEAFD-F941-495F-9550-7D1C6F8CC9B3}" presName="parTxOnly" presStyleLbl="node1" presStyleIdx="1" presStyleCnt="5" custLinFactNeighborX="7318" custLinFactNeighborY="-38016">
        <dgm:presLayoutVars>
          <dgm:chMax val="0"/>
          <dgm:chPref val="0"/>
          <dgm:bulletEnabled val="1"/>
        </dgm:presLayoutVars>
      </dgm:prSet>
      <dgm:spPr/>
      <dgm:t>
        <a:bodyPr/>
        <a:lstStyle/>
        <a:p>
          <a:endParaRPr lang="zh-CN" altLang="en-US"/>
        </a:p>
      </dgm:t>
    </dgm:pt>
    <dgm:pt modelId="{9AAEE03E-64E3-4FD0-9C95-4196106A2CDE}" type="pres">
      <dgm:prSet presAssocID="{7F83ADE1-3571-453D-B1A1-92416046355D}" presName="parTxOnlySpace" presStyleCnt="0"/>
      <dgm:spPr/>
    </dgm:pt>
    <dgm:pt modelId="{471ADDB6-A902-49A6-9219-D32C07622FEE}" type="pres">
      <dgm:prSet presAssocID="{B6EF5838-4589-47B7-B2C8-40D4D94C0E7A}" presName="parTxOnly" presStyleLbl="node1" presStyleIdx="2" presStyleCnt="5">
        <dgm:presLayoutVars>
          <dgm:chMax val="0"/>
          <dgm:chPref val="0"/>
          <dgm:bulletEnabled val="1"/>
        </dgm:presLayoutVars>
      </dgm:prSet>
      <dgm:spPr/>
      <dgm:t>
        <a:bodyPr/>
        <a:lstStyle/>
        <a:p>
          <a:endParaRPr lang="zh-CN" altLang="en-US"/>
        </a:p>
      </dgm:t>
    </dgm:pt>
    <dgm:pt modelId="{14C470AF-2D89-4B15-AAE7-541947284495}" type="pres">
      <dgm:prSet presAssocID="{C9A55A73-D64C-4A82-B1CB-B17464B051AA}" presName="parTxOnlySpace" presStyleCnt="0"/>
      <dgm:spPr/>
    </dgm:pt>
    <dgm:pt modelId="{ABFC42CB-720B-4250-925C-478B12EA695F}" type="pres">
      <dgm:prSet presAssocID="{E62DDC4A-6C32-4364-B759-7F9154650C54}" presName="parTxOnly" presStyleLbl="node1" presStyleIdx="3" presStyleCnt="5">
        <dgm:presLayoutVars>
          <dgm:chMax val="0"/>
          <dgm:chPref val="0"/>
          <dgm:bulletEnabled val="1"/>
        </dgm:presLayoutVars>
      </dgm:prSet>
      <dgm:spPr/>
      <dgm:t>
        <a:bodyPr/>
        <a:lstStyle/>
        <a:p>
          <a:endParaRPr lang="zh-CN" altLang="en-US"/>
        </a:p>
      </dgm:t>
    </dgm:pt>
    <dgm:pt modelId="{CB2B8C57-FD2E-45CD-AEE0-EB439F065FE3}" type="pres">
      <dgm:prSet presAssocID="{525B5A73-67AC-40D7-A71C-F94C6BDCA03C}" presName="parTxOnlySpace" presStyleCnt="0"/>
      <dgm:spPr/>
    </dgm:pt>
    <dgm:pt modelId="{8652E332-57CC-433A-9E5E-A88FBE008E5E}" type="pres">
      <dgm:prSet presAssocID="{A829F8B0-AF8F-43D1-B239-A1745FD5425C}" presName="parTxOnly" presStyleLbl="node1" presStyleIdx="4" presStyleCnt="5">
        <dgm:presLayoutVars>
          <dgm:chMax val="0"/>
          <dgm:chPref val="0"/>
          <dgm:bulletEnabled val="1"/>
        </dgm:presLayoutVars>
      </dgm:prSet>
      <dgm:spPr/>
      <dgm:t>
        <a:bodyPr/>
        <a:lstStyle/>
        <a:p>
          <a:endParaRPr lang="zh-CN" altLang="en-US"/>
        </a:p>
      </dgm:t>
    </dgm:pt>
  </dgm:ptLst>
  <dgm:cxnLst>
    <dgm:cxn modelId="{EB1E13B8-7F80-4905-A3BA-8EAC54D094C4}" type="presOf" srcId="{A829F8B0-AF8F-43D1-B239-A1745FD5425C}" destId="{8652E332-57CC-433A-9E5E-A88FBE008E5E}" srcOrd="0" destOrd="0" presId="urn:microsoft.com/office/officeart/2005/8/layout/chevron1"/>
    <dgm:cxn modelId="{ECD98180-D106-4643-9BD5-CDF1840AB3B7}" srcId="{4DC12665-1F80-49C5-A8A0-4A48A52E3B7F}" destId="{E62DDC4A-6C32-4364-B759-7F9154650C54}" srcOrd="3" destOrd="0" parTransId="{63F31CAB-EA63-45DB-81FB-E8241CF01BAA}" sibTransId="{525B5A73-67AC-40D7-A71C-F94C6BDCA03C}"/>
    <dgm:cxn modelId="{53380E91-D6F7-41DE-93D3-A8337C526B56}" type="presOf" srcId="{481D3095-66F0-4FD6-9010-D89A7F0FD835}" destId="{162F1068-51AB-4E74-A87A-27D5DE44C418}" srcOrd="0" destOrd="0" presId="urn:microsoft.com/office/officeart/2005/8/layout/chevron1"/>
    <dgm:cxn modelId="{65D8CB98-4D0F-4FE4-8AA2-F672A6E2867D}" srcId="{4DC12665-1F80-49C5-A8A0-4A48A52E3B7F}" destId="{481D3095-66F0-4FD6-9010-D89A7F0FD835}" srcOrd="0" destOrd="0" parTransId="{C927A731-9376-4BF3-A5BB-2C74557D5539}" sibTransId="{51149A95-8678-4CB5-A773-D33AE6393C1E}"/>
    <dgm:cxn modelId="{B82AD704-F597-4F07-8AB9-473A3A1B6FC1}" srcId="{4DC12665-1F80-49C5-A8A0-4A48A52E3B7F}" destId="{B6EF5838-4589-47B7-B2C8-40D4D94C0E7A}" srcOrd="2" destOrd="0" parTransId="{5CBD256C-7805-48C0-A097-DD7E32753F33}" sibTransId="{C9A55A73-D64C-4A82-B1CB-B17464B051AA}"/>
    <dgm:cxn modelId="{7CCE70E4-353B-4234-8FB3-2FFA1CD784C8}" srcId="{4DC12665-1F80-49C5-A8A0-4A48A52E3B7F}" destId="{065CEAFD-F941-495F-9550-7D1C6F8CC9B3}" srcOrd="1" destOrd="0" parTransId="{B43D963C-A8EE-4625-8D05-70A887556245}" sibTransId="{7F83ADE1-3571-453D-B1A1-92416046355D}"/>
    <dgm:cxn modelId="{BBE6E3A5-4FF3-4686-8A96-C35B38CD8208}" type="presOf" srcId="{4DC12665-1F80-49C5-A8A0-4A48A52E3B7F}" destId="{011D8F31-6167-4A1E-9120-3A08B0A53D40}" srcOrd="0" destOrd="0" presId="urn:microsoft.com/office/officeart/2005/8/layout/chevron1"/>
    <dgm:cxn modelId="{F7488A7B-6FF4-4606-A10E-7A364FA44A1D}" srcId="{4DC12665-1F80-49C5-A8A0-4A48A52E3B7F}" destId="{A829F8B0-AF8F-43D1-B239-A1745FD5425C}" srcOrd="4" destOrd="0" parTransId="{110AD974-4388-4B17-88AC-27C665D0F52F}" sibTransId="{097B389F-A1D8-4184-8E96-E0EA45D21687}"/>
    <dgm:cxn modelId="{F17AF158-6542-4610-920A-982EAD9814E6}" type="presOf" srcId="{E62DDC4A-6C32-4364-B759-7F9154650C54}" destId="{ABFC42CB-720B-4250-925C-478B12EA695F}" srcOrd="0" destOrd="0" presId="urn:microsoft.com/office/officeart/2005/8/layout/chevron1"/>
    <dgm:cxn modelId="{F13E36DB-FC47-4427-AD69-0DBFA74F2662}" type="presOf" srcId="{B6EF5838-4589-47B7-B2C8-40D4D94C0E7A}" destId="{471ADDB6-A902-49A6-9219-D32C07622FEE}" srcOrd="0" destOrd="0" presId="urn:microsoft.com/office/officeart/2005/8/layout/chevron1"/>
    <dgm:cxn modelId="{93F00CFD-2CCA-4990-B740-D057201ACB31}" type="presOf" srcId="{065CEAFD-F941-495F-9550-7D1C6F8CC9B3}" destId="{82414F11-3E72-44AB-9DA6-8417DCB8DD51}" srcOrd="0" destOrd="0" presId="urn:microsoft.com/office/officeart/2005/8/layout/chevron1"/>
    <dgm:cxn modelId="{19993140-1988-42F5-A316-0060816A1B1C}" type="presParOf" srcId="{011D8F31-6167-4A1E-9120-3A08B0A53D40}" destId="{162F1068-51AB-4E74-A87A-27D5DE44C418}" srcOrd="0" destOrd="0" presId="urn:microsoft.com/office/officeart/2005/8/layout/chevron1"/>
    <dgm:cxn modelId="{8DABE8C3-1B47-483B-B3BA-5FB19089EC48}" type="presParOf" srcId="{011D8F31-6167-4A1E-9120-3A08B0A53D40}" destId="{BDBAFFE7-8314-44D6-96AA-2B3DC561460F}" srcOrd="1" destOrd="0" presId="urn:microsoft.com/office/officeart/2005/8/layout/chevron1"/>
    <dgm:cxn modelId="{0F6105D7-B4D0-4008-B175-A09EEB297BC5}" type="presParOf" srcId="{011D8F31-6167-4A1E-9120-3A08B0A53D40}" destId="{82414F11-3E72-44AB-9DA6-8417DCB8DD51}" srcOrd="2" destOrd="0" presId="urn:microsoft.com/office/officeart/2005/8/layout/chevron1"/>
    <dgm:cxn modelId="{4F9649DD-BBE3-47BB-988C-99B079F46E0F}" type="presParOf" srcId="{011D8F31-6167-4A1E-9120-3A08B0A53D40}" destId="{9AAEE03E-64E3-4FD0-9C95-4196106A2CDE}" srcOrd="3" destOrd="0" presId="urn:microsoft.com/office/officeart/2005/8/layout/chevron1"/>
    <dgm:cxn modelId="{507E1896-C39D-4005-9B17-BB4EF3A960C9}" type="presParOf" srcId="{011D8F31-6167-4A1E-9120-3A08B0A53D40}" destId="{471ADDB6-A902-49A6-9219-D32C07622FEE}" srcOrd="4" destOrd="0" presId="urn:microsoft.com/office/officeart/2005/8/layout/chevron1"/>
    <dgm:cxn modelId="{333B02A3-9E81-4077-95D9-A46EB298EF52}" type="presParOf" srcId="{011D8F31-6167-4A1E-9120-3A08B0A53D40}" destId="{14C470AF-2D89-4B15-AAE7-541947284495}" srcOrd="5" destOrd="0" presId="urn:microsoft.com/office/officeart/2005/8/layout/chevron1"/>
    <dgm:cxn modelId="{1A5414AF-0CDD-4C2F-B3C5-CC56C6F9D8B1}" type="presParOf" srcId="{011D8F31-6167-4A1E-9120-3A08B0A53D40}" destId="{ABFC42CB-720B-4250-925C-478B12EA695F}" srcOrd="6" destOrd="0" presId="urn:microsoft.com/office/officeart/2005/8/layout/chevron1"/>
    <dgm:cxn modelId="{E3243100-CD0D-489E-B1BD-F872F430091E}" type="presParOf" srcId="{011D8F31-6167-4A1E-9120-3A08B0A53D40}" destId="{CB2B8C57-FD2E-45CD-AEE0-EB439F065FE3}" srcOrd="7" destOrd="0" presId="urn:microsoft.com/office/officeart/2005/8/layout/chevron1"/>
    <dgm:cxn modelId="{F0B9D2DC-3560-4BEF-AE8A-30D2EE5CBC7C}" type="presParOf" srcId="{011D8F31-6167-4A1E-9120-3A08B0A53D40}" destId="{8652E332-57CC-433A-9E5E-A88FBE008E5E}" srcOrd="8" destOrd="0" presId="urn:microsoft.com/office/officeart/2005/8/layout/chevron1"/>
  </dgm:cxnLst>
  <dgm:bg>
    <a:solidFill>
      <a:schemeClr val="accent2">
        <a:lumMod val="75000"/>
      </a:schemeClr>
    </a:solidFill>
    <a:effectLst>
      <a:outerShdw blurRad="50800" dist="38100" dir="5400000" algn="t" rotWithShape="0">
        <a:prstClr val="black">
          <a:alpha val="40000"/>
        </a:prstClr>
      </a:outerShdw>
    </a:effectLst>
  </dgm:bg>
  <dgm:whole>
    <a:ln>
      <a:solidFill>
        <a:schemeClr val="tx2">
          <a:lumMod val="40000"/>
          <a:lumOff val="60000"/>
        </a:schemeClr>
      </a:solidFill>
    </a:ln>
  </dgm:whole>
  <dgm:extLst>
    <a:ext uri="http://schemas.microsoft.com/office/drawing/2008/diagram">
      <dsp:dataModelExt xmlns:dsp="http://schemas.microsoft.com/office/drawing/2008/diagram" relId="rId9" minVer="http://schemas.openxmlformats.org/drawingml/2006/diagram"/>
    </a:ext>
  </dgm:extLst>
</dgm:dataModel>
</file>

<file path=ppt/diagrams/data38.xml><?xml version="1.0" encoding="utf-8"?>
<dgm:dataModel xmlns:dgm="http://schemas.openxmlformats.org/drawingml/2006/diagram" xmlns:a="http://schemas.openxmlformats.org/drawingml/2006/main">
  <dgm:ptLst>
    <dgm:pt modelId="{14D64301-88F6-4357-8660-2418F4B7DB79}" type="doc">
      <dgm:prSet loTypeId="urn:microsoft.com/office/officeart/2005/8/layout/arrow4" loCatId="process" qsTypeId="urn:microsoft.com/office/officeart/2005/8/quickstyle/simple1" qsCatId="simple" csTypeId="urn:microsoft.com/office/officeart/2005/8/colors/accent1_2" csCatId="accent1" phldr="1"/>
      <dgm:spPr/>
      <dgm:t>
        <a:bodyPr/>
        <a:lstStyle/>
        <a:p>
          <a:endParaRPr lang="zh-CN" altLang="en-US"/>
        </a:p>
      </dgm:t>
    </dgm:pt>
    <dgm:pt modelId="{A6B953F5-2A89-4BDC-A38E-251A71A8F095}">
      <dgm:prSet phldrT="[文本]" custT="1"/>
      <dgm:spPr/>
      <dgm:t>
        <a:bodyPr/>
        <a:lstStyle/>
        <a:p>
          <a:r>
            <a:rPr lang="zh-CN" altLang="en-US" sz="2800" b="1" dirty="0" smtClean="0">
              <a:solidFill>
                <a:srgbClr val="FFC000"/>
              </a:solidFill>
              <a:latin typeface="楷体" pitchFamily="49" charset="-122"/>
              <a:ea typeface="楷体" pitchFamily="49" charset="-122"/>
            </a:rPr>
            <a:t>本课利用信息化等教学手段较好地完成了教学目标，对学生的小说欣赏能力和情感教育起到积极的促进作用。</a:t>
          </a:r>
          <a:endParaRPr lang="zh-CN" altLang="en-US" sz="2800" dirty="0">
            <a:solidFill>
              <a:srgbClr val="FFC000"/>
            </a:solidFill>
            <a:latin typeface="楷体" pitchFamily="49" charset="-122"/>
            <a:ea typeface="楷体" pitchFamily="49" charset="-122"/>
          </a:endParaRPr>
        </a:p>
      </dgm:t>
    </dgm:pt>
    <dgm:pt modelId="{D9B7A8EE-77BD-4D58-B050-701008BAB858}" type="parTrans" cxnId="{97D4C6D1-D927-4956-978C-7755D09E7B60}">
      <dgm:prSet/>
      <dgm:spPr/>
      <dgm:t>
        <a:bodyPr/>
        <a:lstStyle/>
        <a:p>
          <a:endParaRPr lang="zh-CN" altLang="en-US"/>
        </a:p>
      </dgm:t>
    </dgm:pt>
    <dgm:pt modelId="{29277059-7EE6-4A72-BD5A-CFF231B9B4AA}" type="sibTrans" cxnId="{97D4C6D1-D927-4956-978C-7755D09E7B60}">
      <dgm:prSet/>
      <dgm:spPr/>
      <dgm:t>
        <a:bodyPr/>
        <a:lstStyle/>
        <a:p>
          <a:endParaRPr lang="zh-CN" altLang="en-US"/>
        </a:p>
      </dgm:t>
    </dgm:pt>
    <dgm:pt modelId="{6DECBC23-D576-40A2-B82B-8AF970BE8F11}">
      <dgm:prSet phldrT="[文本]"/>
      <dgm:spPr/>
      <dgm:t>
        <a:bodyPr/>
        <a:lstStyle/>
        <a:p>
          <a:r>
            <a:rPr lang="zh-CN" altLang="en-US" b="1" dirty="0" smtClean="0">
              <a:solidFill>
                <a:srgbClr val="15A9AD"/>
              </a:solidFill>
              <a:latin typeface="楷体" pitchFamily="49" charset="-122"/>
              <a:ea typeface="楷体" pitchFamily="49" charset="-122"/>
            </a:rPr>
            <a:t>在小组讨论时教师参与度不够高，对待学习热情不高的学生引导有待提高。</a:t>
          </a:r>
          <a:endParaRPr lang="zh-CN" altLang="en-US" dirty="0">
            <a:solidFill>
              <a:srgbClr val="15A9AD"/>
            </a:solidFill>
            <a:latin typeface="楷体" pitchFamily="49" charset="-122"/>
            <a:ea typeface="楷体" pitchFamily="49" charset="-122"/>
          </a:endParaRPr>
        </a:p>
      </dgm:t>
    </dgm:pt>
    <dgm:pt modelId="{E7D5F3D1-1111-4E72-9D3E-1FD20239F2C5}" type="parTrans" cxnId="{C5005967-9ABE-4CDD-BCDC-C411D9B0E423}">
      <dgm:prSet/>
      <dgm:spPr/>
      <dgm:t>
        <a:bodyPr/>
        <a:lstStyle/>
        <a:p>
          <a:endParaRPr lang="zh-CN" altLang="en-US"/>
        </a:p>
      </dgm:t>
    </dgm:pt>
    <dgm:pt modelId="{D20CDCC3-5DF2-43F6-B456-F3051953C81F}" type="sibTrans" cxnId="{C5005967-9ABE-4CDD-BCDC-C411D9B0E423}">
      <dgm:prSet/>
      <dgm:spPr/>
      <dgm:t>
        <a:bodyPr/>
        <a:lstStyle/>
        <a:p>
          <a:endParaRPr lang="zh-CN" altLang="en-US"/>
        </a:p>
      </dgm:t>
    </dgm:pt>
    <dgm:pt modelId="{8CB58A9C-95C6-49C8-A7F6-B5E41880C919}" type="pres">
      <dgm:prSet presAssocID="{14D64301-88F6-4357-8660-2418F4B7DB79}" presName="compositeShape" presStyleCnt="0">
        <dgm:presLayoutVars>
          <dgm:chMax val="2"/>
          <dgm:dir/>
          <dgm:resizeHandles val="exact"/>
        </dgm:presLayoutVars>
      </dgm:prSet>
      <dgm:spPr/>
      <dgm:t>
        <a:bodyPr/>
        <a:lstStyle/>
        <a:p>
          <a:endParaRPr lang="zh-CN" altLang="en-US"/>
        </a:p>
      </dgm:t>
    </dgm:pt>
    <dgm:pt modelId="{151B734A-8CD3-483C-AA84-E4537C9D8D70}" type="pres">
      <dgm:prSet presAssocID="{A6B953F5-2A89-4BDC-A38E-251A71A8F095}" presName="upArrow" presStyleLbl="node1" presStyleIdx="0" presStyleCnt="2" custScaleX="35989" custLinFactNeighborX="-22279"/>
      <dgm:spPr>
        <a:solidFill>
          <a:schemeClr val="accent6">
            <a:lumMod val="60000"/>
            <a:lumOff val="40000"/>
          </a:schemeClr>
        </a:solidFill>
      </dgm:spPr>
    </dgm:pt>
    <dgm:pt modelId="{F7C6D938-BC84-4CEE-A3D5-17DF9CE1B2CD}" type="pres">
      <dgm:prSet presAssocID="{A6B953F5-2A89-4BDC-A38E-251A71A8F095}" presName="upArrowText" presStyleLbl="revTx" presStyleIdx="0" presStyleCnt="2" custScaleX="157045" custLinFactNeighborX="14837" custLinFactNeighborY="-445">
        <dgm:presLayoutVars>
          <dgm:chMax val="0"/>
          <dgm:bulletEnabled val="1"/>
        </dgm:presLayoutVars>
      </dgm:prSet>
      <dgm:spPr/>
      <dgm:t>
        <a:bodyPr/>
        <a:lstStyle/>
        <a:p>
          <a:endParaRPr lang="zh-CN" altLang="en-US"/>
        </a:p>
      </dgm:t>
    </dgm:pt>
    <dgm:pt modelId="{A4FDD7E6-56AE-42CC-94AB-A06B877732B1}" type="pres">
      <dgm:prSet presAssocID="{6DECBC23-D576-40A2-B82B-8AF970BE8F11}" presName="downArrow" presStyleLbl="node1" presStyleIdx="1" presStyleCnt="2" custScaleX="33511" custLinFactX="71990" custLinFactNeighborX="100000" custLinFactNeighborY="-1908"/>
      <dgm:spPr>
        <a:solidFill>
          <a:srgbClr val="2ABEB0"/>
        </a:solidFill>
      </dgm:spPr>
    </dgm:pt>
    <dgm:pt modelId="{2A8B50D4-31EF-4F10-8AE9-BAF7A589A5AD}" type="pres">
      <dgm:prSet presAssocID="{6DECBC23-D576-40A2-B82B-8AF970BE8F11}" presName="downArrowText" presStyleLbl="revTx" presStyleIdx="1" presStyleCnt="2" custScaleX="121820" custLinFactNeighborX="-49110" custLinFactNeighborY="1339">
        <dgm:presLayoutVars>
          <dgm:chMax val="0"/>
          <dgm:bulletEnabled val="1"/>
        </dgm:presLayoutVars>
      </dgm:prSet>
      <dgm:spPr/>
      <dgm:t>
        <a:bodyPr/>
        <a:lstStyle/>
        <a:p>
          <a:endParaRPr lang="zh-CN" altLang="en-US"/>
        </a:p>
      </dgm:t>
    </dgm:pt>
  </dgm:ptLst>
  <dgm:cxnLst>
    <dgm:cxn modelId="{97D4C6D1-D927-4956-978C-7755D09E7B60}" srcId="{14D64301-88F6-4357-8660-2418F4B7DB79}" destId="{A6B953F5-2A89-4BDC-A38E-251A71A8F095}" srcOrd="0" destOrd="0" parTransId="{D9B7A8EE-77BD-4D58-B050-701008BAB858}" sibTransId="{29277059-7EE6-4A72-BD5A-CFF231B9B4AA}"/>
    <dgm:cxn modelId="{D441FF2F-BBCF-4F65-B86B-92E0DF84875A}" type="presOf" srcId="{A6B953F5-2A89-4BDC-A38E-251A71A8F095}" destId="{F7C6D938-BC84-4CEE-A3D5-17DF9CE1B2CD}" srcOrd="0" destOrd="0" presId="urn:microsoft.com/office/officeart/2005/8/layout/arrow4"/>
    <dgm:cxn modelId="{3DD373AE-B6A7-4E10-AA0A-1736F86366B2}" type="presOf" srcId="{14D64301-88F6-4357-8660-2418F4B7DB79}" destId="{8CB58A9C-95C6-49C8-A7F6-B5E41880C919}" srcOrd="0" destOrd="0" presId="urn:microsoft.com/office/officeart/2005/8/layout/arrow4"/>
    <dgm:cxn modelId="{C5005967-9ABE-4CDD-BCDC-C411D9B0E423}" srcId="{14D64301-88F6-4357-8660-2418F4B7DB79}" destId="{6DECBC23-D576-40A2-B82B-8AF970BE8F11}" srcOrd="1" destOrd="0" parTransId="{E7D5F3D1-1111-4E72-9D3E-1FD20239F2C5}" sibTransId="{D20CDCC3-5DF2-43F6-B456-F3051953C81F}"/>
    <dgm:cxn modelId="{70BD954A-BDEA-4185-83FB-4CFB0DD0BFFB}" type="presOf" srcId="{6DECBC23-D576-40A2-B82B-8AF970BE8F11}" destId="{2A8B50D4-31EF-4F10-8AE9-BAF7A589A5AD}" srcOrd="0" destOrd="0" presId="urn:microsoft.com/office/officeart/2005/8/layout/arrow4"/>
    <dgm:cxn modelId="{A891AB7A-0773-4F4D-8AD1-CC027C67E931}" type="presParOf" srcId="{8CB58A9C-95C6-49C8-A7F6-B5E41880C919}" destId="{151B734A-8CD3-483C-AA84-E4537C9D8D70}" srcOrd="0" destOrd="0" presId="urn:microsoft.com/office/officeart/2005/8/layout/arrow4"/>
    <dgm:cxn modelId="{CAD0DAEC-46E4-4DF1-8FD2-AFF9F1154C3F}" type="presParOf" srcId="{8CB58A9C-95C6-49C8-A7F6-B5E41880C919}" destId="{F7C6D938-BC84-4CEE-A3D5-17DF9CE1B2CD}" srcOrd="1" destOrd="0" presId="urn:microsoft.com/office/officeart/2005/8/layout/arrow4"/>
    <dgm:cxn modelId="{EAEE4789-FC48-4D3B-8769-526EDB08A8C2}" type="presParOf" srcId="{8CB58A9C-95C6-49C8-A7F6-B5E41880C919}" destId="{A4FDD7E6-56AE-42CC-94AB-A06B877732B1}" srcOrd="2" destOrd="0" presId="urn:microsoft.com/office/officeart/2005/8/layout/arrow4"/>
    <dgm:cxn modelId="{D92F54B3-089D-4389-8FED-E53F85015513}" type="presParOf" srcId="{8CB58A9C-95C6-49C8-A7F6-B5E41880C919}" destId="{2A8B50D4-31EF-4F10-8AE9-BAF7A589A5AD}" srcOrd="3" destOrd="0" presId="urn:microsoft.com/office/officeart/2005/8/layout/arrow4"/>
  </dgm:cxnLst>
  <dgm:bg/>
  <dgm:whole/>
  <dgm:extLst>
    <a:ext uri="http://schemas.microsoft.com/office/drawing/2008/diagram">
      <dsp:dataModelExt xmlns:dsp="http://schemas.microsoft.com/office/drawing/2008/diagram" relId="rId14"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4DC12665-1F80-49C5-A8A0-4A48A52E3B7F}" type="doc">
      <dgm:prSet loTypeId="urn:microsoft.com/office/officeart/2005/8/layout/hChevron3" loCatId="process" qsTypeId="urn:microsoft.com/office/officeart/2005/8/quickstyle/simple1" qsCatId="simple" csTypeId="urn:microsoft.com/office/officeart/2005/8/colors/accent5_4" csCatId="accent5" phldr="1"/>
      <dgm:spPr/>
      <dgm:t>
        <a:bodyPr/>
        <a:lstStyle/>
        <a:p>
          <a:endParaRPr lang="zh-CN" altLang="en-US"/>
        </a:p>
      </dgm:t>
    </dgm:pt>
    <dgm:pt modelId="{481D3095-66F0-4FD6-9010-D89A7F0FD835}">
      <dgm:prSet phldrT="[文本]" custT="1">
        <dgm:style>
          <a:lnRef idx="1">
            <a:schemeClr val="accent3"/>
          </a:lnRef>
          <a:fillRef idx="2">
            <a:schemeClr val="accent3"/>
          </a:fillRef>
          <a:effectRef idx="1">
            <a:schemeClr val="accent3"/>
          </a:effectRef>
          <a:fontRef idx="minor">
            <a:schemeClr val="dk1"/>
          </a:fontRef>
        </dgm:style>
      </dgm:prSet>
      <dgm:spPr>
        <a:solidFill>
          <a:srgbClr val="00CCFF"/>
        </a:solidFill>
      </dgm:spPr>
      <dgm:t>
        <a:bodyPr/>
        <a:lstStyle/>
        <a:p>
          <a:r>
            <a:rPr lang="zh-CN" altLang="en-US" sz="2800" b="1" i="0" baseline="0" dirty="0" smtClean="0"/>
            <a:t>说教材</a:t>
          </a:r>
          <a:endParaRPr lang="zh-CN" altLang="en-US" sz="2800" b="1" i="0" baseline="0" dirty="0"/>
        </a:p>
      </dgm:t>
    </dgm:pt>
    <dgm:pt modelId="{C927A731-9376-4BF3-A5BB-2C74557D5539}" type="parTrans" cxnId="{65D8CB98-4D0F-4FE4-8AA2-F672A6E2867D}">
      <dgm:prSet/>
      <dgm:spPr/>
      <dgm:t>
        <a:bodyPr/>
        <a:lstStyle/>
        <a:p>
          <a:endParaRPr lang="zh-CN" altLang="en-US"/>
        </a:p>
      </dgm:t>
    </dgm:pt>
    <dgm:pt modelId="{51149A95-8678-4CB5-A773-D33AE6393C1E}" type="sibTrans" cxnId="{65D8CB98-4D0F-4FE4-8AA2-F672A6E2867D}">
      <dgm:prSet/>
      <dgm:spPr/>
      <dgm:t>
        <a:bodyPr/>
        <a:lstStyle/>
        <a:p>
          <a:endParaRPr lang="zh-CN" altLang="en-US"/>
        </a:p>
      </dgm:t>
    </dgm:pt>
    <dgm:pt modelId="{065CEAFD-F941-495F-9550-7D1C6F8CC9B3}">
      <dgm:prSet phldrT="[文本]"/>
      <dgm:spPr/>
      <dgm:t>
        <a:bodyPr/>
        <a:lstStyle/>
        <a:p>
          <a:r>
            <a:rPr lang="zh-CN" altLang="en-US" b="1" i="0" baseline="0" dirty="0" smtClean="0"/>
            <a:t>说学情</a:t>
          </a:r>
          <a:endParaRPr lang="zh-CN" altLang="en-US" b="1" i="0" baseline="0" dirty="0"/>
        </a:p>
      </dgm:t>
    </dgm:pt>
    <dgm:pt modelId="{B43D963C-A8EE-4625-8D05-70A887556245}" type="parTrans" cxnId="{7CCE70E4-353B-4234-8FB3-2FFA1CD784C8}">
      <dgm:prSet/>
      <dgm:spPr/>
      <dgm:t>
        <a:bodyPr/>
        <a:lstStyle/>
        <a:p>
          <a:endParaRPr lang="zh-CN" altLang="en-US"/>
        </a:p>
      </dgm:t>
    </dgm:pt>
    <dgm:pt modelId="{7F83ADE1-3571-453D-B1A1-92416046355D}" type="sibTrans" cxnId="{7CCE70E4-353B-4234-8FB3-2FFA1CD784C8}">
      <dgm:prSet/>
      <dgm:spPr/>
      <dgm:t>
        <a:bodyPr/>
        <a:lstStyle/>
        <a:p>
          <a:endParaRPr lang="zh-CN" altLang="en-US"/>
        </a:p>
      </dgm:t>
    </dgm:pt>
    <dgm:pt modelId="{B6EF5838-4589-47B7-B2C8-40D4D94C0E7A}">
      <dgm:prSet phldrT="[文本]"/>
      <dgm:spPr/>
      <dgm:t>
        <a:bodyPr/>
        <a:lstStyle/>
        <a:p>
          <a:r>
            <a:rPr lang="zh-CN" altLang="en-US" b="1" i="0" baseline="0" dirty="0" smtClean="0"/>
            <a:t>说教学目标</a:t>
          </a:r>
        </a:p>
      </dgm:t>
    </dgm:pt>
    <dgm:pt modelId="{5CBD256C-7805-48C0-A097-DD7E32753F33}" type="parTrans" cxnId="{B82AD704-F597-4F07-8AB9-473A3A1B6FC1}">
      <dgm:prSet/>
      <dgm:spPr/>
      <dgm:t>
        <a:bodyPr/>
        <a:lstStyle/>
        <a:p>
          <a:endParaRPr lang="zh-CN" altLang="en-US"/>
        </a:p>
      </dgm:t>
    </dgm:pt>
    <dgm:pt modelId="{C9A55A73-D64C-4A82-B1CB-B17464B051AA}" type="sibTrans" cxnId="{B82AD704-F597-4F07-8AB9-473A3A1B6FC1}">
      <dgm:prSet/>
      <dgm:spPr/>
      <dgm:t>
        <a:bodyPr/>
        <a:lstStyle/>
        <a:p>
          <a:endParaRPr lang="zh-CN" altLang="en-US"/>
        </a:p>
      </dgm:t>
    </dgm:pt>
    <dgm:pt modelId="{E62DDC4A-6C32-4364-B759-7F9154650C54}">
      <dgm:prSet phldrT="[文本]"/>
      <dgm:spPr/>
      <dgm:t>
        <a:bodyPr/>
        <a:lstStyle/>
        <a:p>
          <a:r>
            <a:rPr lang="zh-CN" altLang="en-US" b="1" i="0" baseline="0" dirty="0" smtClean="0"/>
            <a:t>说教学过程</a:t>
          </a:r>
        </a:p>
      </dgm:t>
    </dgm:pt>
    <dgm:pt modelId="{63F31CAB-EA63-45DB-81FB-E8241CF01BAA}" type="parTrans" cxnId="{ECD98180-D106-4643-9BD5-CDF1840AB3B7}">
      <dgm:prSet/>
      <dgm:spPr/>
      <dgm:t>
        <a:bodyPr/>
        <a:lstStyle/>
        <a:p>
          <a:endParaRPr lang="zh-CN" altLang="en-US"/>
        </a:p>
      </dgm:t>
    </dgm:pt>
    <dgm:pt modelId="{525B5A73-67AC-40D7-A71C-F94C6BDCA03C}" type="sibTrans" cxnId="{ECD98180-D106-4643-9BD5-CDF1840AB3B7}">
      <dgm:prSet/>
      <dgm:spPr/>
      <dgm:t>
        <a:bodyPr/>
        <a:lstStyle/>
        <a:p>
          <a:endParaRPr lang="zh-CN" altLang="en-US"/>
        </a:p>
      </dgm:t>
    </dgm:pt>
    <dgm:pt modelId="{A829F8B0-AF8F-43D1-B239-A1745FD5425C}">
      <dgm:prSet phldrT="[文本]"/>
      <dgm:spPr/>
      <dgm:t>
        <a:bodyPr/>
        <a:lstStyle/>
        <a:p>
          <a:r>
            <a:rPr lang="zh-CN" altLang="en-US" b="1" i="0" baseline="0" dirty="0" smtClean="0"/>
            <a:t>说教学反思</a:t>
          </a:r>
        </a:p>
      </dgm:t>
    </dgm:pt>
    <dgm:pt modelId="{110AD974-4388-4B17-88AC-27C665D0F52F}" type="parTrans" cxnId="{F7488A7B-6FF4-4606-A10E-7A364FA44A1D}">
      <dgm:prSet/>
      <dgm:spPr/>
      <dgm:t>
        <a:bodyPr/>
        <a:lstStyle/>
        <a:p>
          <a:endParaRPr lang="zh-CN" altLang="en-US"/>
        </a:p>
      </dgm:t>
    </dgm:pt>
    <dgm:pt modelId="{097B389F-A1D8-4184-8E96-E0EA45D21687}" type="sibTrans" cxnId="{F7488A7B-6FF4-4606-A10E-7A364FA44A1D}">
      <dgm:prSet/>
      <dgm:spPr/>
      <dgm:t>
        <a:bodyPr/>
        <a:lstStyle/>
        <a:p>
          <a:endParaRPr lang="zh-CN" altLang="en-US"/>
        </a:p>
      </dgm:t>
    </dgm:pt>
    <dgm:pt modelId="{09C5237A-326D-4DB9-9834-BB22141CC02B}" type="pres">
      <dgm:prSet presAssocID="{4DC12665-1F80-49C5-A8A0-4A48A52E3B7F}" presName="Name0" presStyleCnt="0">
        <dgm:presLayoutVars>
          <dgm:dir/>
          <dgm:resizeHandles val="exact"/>
        </dgm:presLayoutVars>
      </dgm:prSet>
      <dgm:spPr/>
      <dgm:t>
        <a:bodyPr/>
        <a:lstStyle/>
        <a:p>
          <a:endParaRPr lang="zh-CN" altLang="en-US"/>
        </a:p>
      </dgm:t>
    </dgm:pt>
    <dgm:pt modelId="{A6A294E9-8F62-4434-BE51-99B9339AE053}" type="pres">
      <dgm:prSet presAssocID="{481D3095-66F0-4FD6-9010-D89A7F0FD835}" presName="parTxOnly" presStyleLbl="node1" presStyleIdx="0" presStyleCnt="5" custLinFactNeighborX="-572" custLinFactNeighborY="5968">
        <dgm:presLayoutVars>
          <dgm:bulletEnabled val="1"/>
        </dgm:presLayoutVars>
      </dgm:prSet>
      <dgm:spPr/>
      <dgm:t>
        <a:bodyPr/>
        <a:lstStyle/>
        <a:p>
          <a:endParaRPr lang="zh-CN" altLang="en-US"/>
        </a:p>
      </dgm:t>
    </dgm:pt>
    <dgm:pt modelId="{B9CC929B-FD2F-46DB-8DA2-5609F0D8486E}" type="pres">
      <dgm:prSet presAssocID="{51149A95-8678-4CB5-A773-D33AE6393C1E}" presName="parSpace" presStyleCnt="0"/>
      <dgm:spPr/>
    </dgm:pt>
    <dgm:pt modelId="{BF999B3C-4C40-4058-9115-5969B473624D}" type="pres">
      <dgm:prSet presAssocID="{065CEAFD-F941-495F-9550-7D1C6F8CC9B3}" presName="parTxOnly" presStyleLbl="node1" presStyleIdx="1" presStyleCnt="5">
        <dgm:presLayoutVars>
          <dgm:bulletEnabled val="1"/>
        </dgm:presLayoutVars>
      </dgm:prSet>
      <dgm:spPr/>
      <dgm:t>
        <a:bodyPr/>
        <a:lstStyle/>
        <a:p>
          <a:endParaRPr lang="zh-CN" altLang="en-US"/>
        </a:p>
      </dgm:t>
    </dgm:pt>
    <dgm:pt modelId="{D74D0621-9087-4AD0-A8B8-8BAC123FA1FB}" type="pres">
      <dgm:prSet presAssocID="{7F83ADE1-3571-453D-B1A1-92416046355D}" presName="parSpace" presStyleCnt="0"/>
      <dgm:spPr/>
    </dgm:pt>
    <dgm:pt modelId="{83F64541-F3CB-44F0-8167-F099FEFFDF62}" type="pres">
      <dgm:prSet presAssocID="{B6EF5838-4589-47B7-B2C8-40D4D94C0E7A}" presName="parTxOnly" presStyleLbl="node1" presStyleIdx="2" presStyleCnt="5" custLinFactNeighborX="6464" custLinFactNeighborY="5968">
        <dgm:presLayoutVars>
          <dgm:bulletEnabled val="1"/>
        </dgm:presLayoutVars>
      </dgm:prSet>
      <dgm:spPr/>
      <dgm:t>
        <a:bodyPr/>
        <a:lstStyle/>
        <a:p>
          <a:endParaRPr lang="zh-CN" altLang="en-US"/>
        </a:p>
      </dgm:t>
    </dgm:pt>
    <dgm:pt modelId="{F9F54847-9A7B-435E-800A-7EB820E25161}" type="pres">
      <dgm:prSet presAssocID="{C9A55A73-D64C-4A82-B1CB-B17464B051AA}" presName="parSpace" presStyleCnt="0"/>
      <dgm:spPr/>
    </dgm:pt>
    <dgm:pt modelId="{CB6BE025-600A-4703-8800-B9A896E89D85}" type="pres">
      <dgm:prSet presAssocID="{E62DDC4A-6C32-4364-B759-7F9154650C54}" presName="parTxOnly" presStyleLbl="node1" presStyleIdx="3" presStyleCnt="5" custLinFactNeighborX="-572" custLinFactNeighborY="5968">
        <dgm:presLayoutVars>
          <dgm:bulletEnabled val="1"/>
        </dgm:presLayoutVars>
      </dgm:prSet>
      <dgm:spPr/>
      <dgm:t>
        <a:bodyPr/>
        <a:lstStyle/>
        <a:p>
          <a:endParaRPr lang="zh-CN" altLang="en-US"/>
        </a:p>
      </dgm:t>
    </dgm:pt>
    <dgm:pt modelId="{20DF6620-C7A0-48FF-8697-CA62EEDB7AB8}" type="pres">
      <dgm:prSet presAssocID="{525B5A73-67AC-40D7-A71C-F94C6BDCA03C}" presName="parSpace" presStyleCnt="0"/>
      <dgm:spPr/>
    </dgm:pt>
    <dgm:pt modelId="{3065B150-56EE-4E37-AA12-CF69FD26EA9F}" type="pres">
      <dgm:prSet presAssocID="{A829F8B0-AF8F-43D1-B239-A1745FD5425C}" presName="parTxOnly" presStyleLbl="node1" presStyleIdx="4" presStyleCnt="5" custScaleY="71429" custLinFactNeighborX="11342" custLinFactNeighborY="5968">
        <dgm:presLayoutVars>
          <dgm:bulletEnabled val="1"/>
        </dgm:presLayoutVars>
      </dgm:prSet>
      <dgm:spPr/>
      <dgm:t>
        <a:bodyPr/>
        <a:lstStyle/>
        <a:p>
          <a:endParaRPr lang="zh-CN" altLang="en-US"/>
        </a:p>
      </dgm:t>
    </dgm:pt>
  </dgm:ptLst>
  <dgm:cxnLst>
    <dgm:cxn modelId="{FEFE1DD9-6449-428B-BAC0-9D960F84E86F}" type="presOf" srcId="{A829F8B0-AF8F-43D1-B239-A1745FD5425C}" destId="{3065B150-56EE-4E37-AA12-CF69FD26EA9F}" srcOrd="0" destOrd="0" presId="urn:microsoft.com/office/officeart/2005/8/layout/hChevron3"/>
    <dgm:cxn modelId="{F7069A72-2B20-4AFB-AB6F-9EC29D8DEE22}" type="presOf" srcId="{065CEAFD-F941-495F-9550-7D1C6F8CC9B3}" destId="{BF999B3C-4C40-4058-9115-5969B473624D}" srcOrd="0" destOrd="0" presId="urn:microsoft.com/office/officeart/2005/8/layout/hChevron3"/>
    <dgm:cxn modelId="{7CCE70E4-353B-4234-8FB3-2FFA1CD784C8}" srcId="{4DC12665-1F80-49C5-A8A0-4A48A52E3B7F}" destId="{065CEAFD-F941-495F-9550-7D1C6F8CC9B3}" srcOrd="1" destOrd="0" parTransId="{B43D963C-A8EE-4625-8D05-70A887556245}" sibTransId="{7F83ADE1-3571-453D-B1A1-92416046355D}"/>
    <dgm:cxn modelId="{F7488A7B-6FF4-4606-A10E-7A364FA44A1D}" srcId="{4DC12665-1F80-49C5-A8A0-4A48A52E3B7F}" destId="{A829F8B0-AF8F-43D1-B239-A1745FD5425C}" srcOrd="4" destOrd="0" parTransId="{110AD974-4388-4B17-88AC-27C665D0F52F}" sibTransId="{097B389F-A1D8-4184-8E96-E0EA45D21687}"/>
    <dgm:cxn modelId="{ECD98180-D106-4643-9BD5-CDF1840AB3B7}" srcId="{4DC12665-1F80-49C5-A8A0-4A48A52E3B7F}" destId="{E62DDC4A-6C32-4364-B759-7F9154650C54}" srcOrd="3" destOrd="0" parTransId="{63F31CAB-EA63-45DB-81FB-E8241CF01BAA}" sibTransId="{525B5A73-67AC-40D7-A71C-F94C6BDCA03C}"/>
    <dgm:cxn modelId="{65D8CB98-4D0F-4FE4-8AA2-F672A6E2867D}" srcId="{4DC12665-1F80-49C5-A8A0-4A48A52E3B7F}" destId="{481D3095-66F0-4FD6-9010-D89A7F0FD835}" srcOrd="0" destOrd="0" parTransId="{C927A731-9376-4BF3-A5BB-2C74557D5539}" sibTransId="{51149A95-8678-4CB5-A773-D33AE6393C1E}"/>
    <dgm:cxn modelId="{D4A4A2E2-7CAB-4CF8-9C0B-66E6F4BE6A41}" type="presOf" srcId="{B6EF5838-4589-47B7-B2C8-40D4D94C0E7A}" destId="{83F64541-F3CB-44F0-8167-F099FEFFDF62}" srcOrd="0" destOrd="0" presId="urn:microsoft.com/office/officeart/2005/8/layout/hChevron3"/>
    <dgm:cxn modelId="{1A8071D5-68BE-4023-8369-93A79F0FD286}" type="presOf" srcId="{4DC12665-1F80-49C5-A8A0-4A48A52E3B7F}" destId="{09C5237A-326D-4DB9-9834-BB22141CC02B}" srcOrd="0" destOrd="0" presId="urn:microsoft.com/office/officeart/2005/8/layout/hChevron3"/>
    <dgm:cxn modelId="{B82AD704-F597-4F07-8AB9-473A3A1B6FC1}" srcId="{4DC12665-1F80-49C5-A8A0-4A48A52E3B7F}" destId="{B6EF5838-4589-47B7-B2C8-40D4D94C0E7A}" srcOrd="2" destOrd="0" parTransId="{5CBD256C-7805-48C0-A097-DD7E32753F33}" sibTransId="{C9A55A73-D64C-4A82-B1CB-B17464B051AA}"/>
    <dgm:cxn modelId="{C662A8BD-10E9-466B-B967-8ED8F1F8C71C}" type="presOf" srcId="{E62DDC4A-6C32-4364-B759-7F9154650C54}" destId="{CB6BE025-600A-4703-8800-B9A896E89D85}" srcOrd="0" destOrd="0" presId="urn:microsoft.com/office/officeart/2005/8/layout/hChevron3"/>
    <dgm:cxn modelId="{607D6E09-F825-4802-B090-416AA75278C9}" type="presOf" srcId="{481D3095-66F0-4FD6-9010-D89A7F0FD835}" destId="{A6A294E9-8F62-4434-BE51-99B9339AE053}" srcOrd="0" destOrd="0" presId="urn:microsoft.com/office/officeart/2005/8/layout/hChevron3"/>
    <dgm:cxn modelId="{F32AAE1C-E660-4C40-A9D1-9D8FAD30E444}" type="presParOf" srcId="{09C5237A-326D-4DB9-9834-BB22141CC02B}" destId="{A6A294E9-8F62-4434-BE51-99B9339AE053}" srcOrd="0" destOrd="0" presId="urn:microsoft.com/office/officeart/2005/8/layout/hChevron3"/>
    <dgm:cxn modelId="{DE69B360-C5F6-4FFC-A7F3-DD263D11EA6E}" type="presParOf" srcId="{09C5237A-326D-4DB9-9834-BB22141CC02B}" destId="{B9CC929B-FD2F-46DB-8DA2-5609F0D8486E}" srcOrd="1" destOrd="0" presId="urn:microsoft.com/office/officeart/2005/8/layout/hChevron3"/>
    <dgm:cxn modelId="{BDF976BB-A947-4BB7-87AB-BA072D2E6AA4}" type="presParOf" srcId="{09C5237A-326D-4DB9-9834-BB22141CC02B}" destId="{BF999B3C-4C40-4058-9115-5969B473624D}" srcOrd="2" destOrd="0" presId="urn:microsoft.com/office/officeart/2005/8/layout/hChevron3"/>
    <dgm:cxn modelId="{22628590-69A4-4E69-9B31-87C2611E839C}" type="presParOf" srcId="{09C5237A-326D-4DB9-9834-BB22141CC02B}" destId="{D74D0621-9087-4AD0-A8B8-8BAC123FA1FB}" srcOrd="3" destOrd="0" presId="urn:microsoft.com/office/officeart/2005/8/layout/hChevron3"/>
    <dgm:cxn modelId="{A41E015A-2887-4A36-B0A1-075A7B38B3B5}" type="presParOf" srcId="{09C5237A-326D-4DB9-9834-BB22141CC02B}" destId="{83F64541-F3CB-44F0-8167-F099FEFFDF62}" srcOrd="4" destOrd="0" presId="urn:microsoft.com/office/officeart/2005/8/layout/hChevron3"/>
    <dgm:cxn modelId="{03D41C58-7929-4260-970C-DCCB1865963A}" type="presParOf" srcId="{09C5237A-326D-4DB9-9834-BB22141CC02B}" destId="{F9F54847-9A7B-435E-800A-7EB820E25161}" srcOrd="5" destOrd="0" presId="urn:microsoft.com/office/officeart/2005/8/layout/hChevron3"/>
    <dgm:cxn modelId="{51B1978E-ED43-4149-BCBF-0AFFE595D069}" type="presParOf" srcId="{09C5237A-326D-4DB9-9834-BB22141CC02B}" destId="{CB6BE025-600A-4703-8800-B9A896E89D85}" srcOrd="6" destOrd="0" presId="urn:microsoft.com/office/officeart/2005/8/layout/hChevron3"/>
    <dgm:cxn modelId="{1A0A3A3A-7CD8-46BC-AD2B-92377B400521}" type="presParOf" srcId="{09C5237A-326D-4DB9-9834-BB22141CC02B}" destId="{20DF6620-C7A0-48FF-8697-CA62EEDB7AB8}" srcOrd="7" destOrd="0" presId="urn:microsoft.com/office/officeart/2005/8/layout/hChevron3"/>
    <dgm:cxn modelId="{1B87931D-77FD-45D1-9EDA-5A2A94810C09}" type="presParOf" srcId="{09C5237A-326D-4DB9-9834-BB22141CC02B}" destId="{3065B150-56EE-4E37-AA12-CF69FD26EA9F}" srcOrd="8" destOrd="0" presId="urn:microsoft.com/office/officeart/2005/8/layout/hChevron3"/>
  </dgm:cxnLst>
  <dgm:bg/>
  <dgm:whole/>
  <dgm:extLst>
    <a:ext uri="http://schemas.microsoft.com/office/drawing/2008/diagram">
      <dsp:dataModelExt xmlns:dsp="http://schemas.microsoft.com/office/drawing/2008/diagram" relId="rId10"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4DC12665-1F80-49C5-A8A0-4A48A52E3B7F}" type="doc">
      <dgm:prSet loTypeId="urn:microsoft.com/office/officeart/2005/8/layout/hChevron3" loCatId="process" qsTypeId="urn:microsoft.com/office/officeart/2005/8/quickstyle/simple1" qsCatId="simple" csTypeId="urn:microsoft.com/office/officeart/2005/8/colors/accent5_4" csCatId="accent5" phldr="1"/>
      <dgm:spPr/>
      <dgm:t>
        <a:bodyPr/>
        <a:lstStyle/>
        <a:p>
          <a:endParaRPr lang="zh-CN" altLang="en-US"/>
        </a:p>
      </dgm:t>
    </dgm:pt>
    <dgm:pt modelId="{481D3095-66F0-4FD6-9010-D89A7F0FD835}">
      <dgm:prSet phldrT="[文本]" custT="1">
        <dgm:style>
          <a:lnRef idx="1">
            <a:schemeClr val="accent3"/>
          </a:lnRef>
          <a:fillRef idx="2">
            <a:schemeClr val="accent3"/>
          </a:fillRef>
          <a:effectRef idx="1">
            <a:schemeClr val="accent3"/>
          </a:effectRef>
          <a:fontRef idx="minor">
            <a:schemeClr val="dk1"/>
          </a:fontRef>
        </dgm:style>
      </dgm:prSet>
      <dgm:spPr>
        <a:solidFill>
          <a:srgbClr val="00CCFF"/>
        </a:solidFill>
      </dgm:spPr>
      <dgm:t>
        <a:bodyPr/>
        <a:lstStyle/>
        <a:p>
          <a:r>
            <a:rPr lang="zh-CN" altLang="en-US" sz="2800" b="1" i="0" baseline="0" dirty="0" smtClean="0"/>
            <a:t>说教材</a:t>
          </a:r>
          <a:endParaRPr lang="zh-CN" altLang="en-US" sz="2800" b="1" i="0" baseline="0" dirty="0"/>
        </a:p>
      </dgm:t>
    </dgm:pt>
    <dgm:pt modelId="{C927A731-9376-4BF3-A5BB-2C74557D5539}" type="parTrans" cxnId="{65D8CB98-4D0F-4FE4-8AA2-F672A6E2867D}">
      <dgm:prSet/>
      <dgm:spPr/>
      <dgm:t>
        <a:bodyPr/>
        <a:lstStyle/>
        <a:p>
          <a:endParaRPr lang="zh-CN" altLang="en-US"/>
        </a:p>
      </dgm:t>
    </dgm:pt>
    <dgm:pt modelId="{51149A95-8678-4CB5-A773-D33AE6393C1E}" type="sibTrans" cxnId="{65D8CB98-4D0F-4FE4-8AA2-F672A6E2867D}">
      <dgm:prSet/>
      <dgm:spPr/>
      <dgm:t>
        <a:bodyPr/>
        <a:lstStyle/>
        <a:p>
          <a:endParaRPr lang="zh-CN" altLang="en-US"/>
        </a:p>
      </dgm:t>
    </dgm:pt>
    <dgm:pt modelId="{065CEAFD-F941-495F-9550-7D1C6F8CC9B3}">
      <dgm:prSet phldrT="[文本]"/>
      <dgm:spPr/>
      <dgm:t>
        <a:bodyPr/>
        <a:lstStyle/>
        <a:p>
          <a:r>
            <a:rPr lang="zh-CN" altLang="en-US" b="1" i="0" baseline="0" dirty="0" smtClean="0"/>
            <a:t>说学情</a:t>
          </a:r>
          <a:endParaRPr lang="zh-CN" altLang="en-US" b="1" i="0" baseline="0" dirty="0"/>
        </a:p>
      </dgm:t>
    </dgm:pt>
    <dgm:pt modelId="{B43D963C-A8EE-4625-8D05-70A887556245}" type="parTrans" cxnId="{7CCE70E4-353B-4234-8FB3-2FFA1CD784C8}">
      <dgm:prSet/>
      <dgm:spPr/>
      <dgm:t>
        <a:bodyPr/>
        <a:lstStyle/>
        <a:p>
          <a:endParaRPr lang="zh-CN" altLang="en-US"/>
        </a:p>
      </dgm:t>
    </dgm:pt>
    <dgm:pt modelId="{7F83ADE1-3571-453D-B1A1-92416046355D}" type="sibTrans" cxnId="{7CCE70E4-353B-4234-8FB3-2FFA1CD784C8}">
      <dgm:prSet/>
      <dgm:spPr/>
      <dgm:t>
        <a:bodyPr/>
        <a:lstStyle/>
        <a:p>
          <a:endParaRPr lang="zh-CN" altLang="en-US"/>
        </a:p>
      </dgm:t>
    </dgm:pt>
    <dgm:pt modelId="{B6EF5838-4589-47B7-B2C8-40D4D94C0E7A}">
      <dgm:prSet phldrT="[文本]"/>
      <dgm:spPr/>
      <dgm:t>
        <a:bodyPr/>
        <a:lstStyle/>
        <a:p>
          <a:r>
            <a:rPr lang="zh-CN" altLang="en-US" b="1" i="0" baseline="0" dirty="0" smtClean="0"/>
            <a:t>说教学目标</a:t>
          </a:r>
        </a:p>
      </dgm:t>
    </dgm:pt>
    <dgm:pt modelId="{5CBD256C-7805-48C0-A097-DD7E32753F33}" type="parTrans" cxnId="{B82AD704-F597-4F07-8AB9-473A3A1B6FC1}">
      <dgm:prSet/>
      <dgm:spPr/>
      <dgm:t>
        <a:bodyPr/>
        <a:lstStyle/>
        <a:p>
          <a:endParaRPr lang="zh-CN" altLang="en-US"/>
        </a:p>
      </dgm:t>
    </dgm:pt>
    <dgm:pt modelId="{C9A55A73-D64C-4A82-B1CB-B17464B051AA}" type="sibTrans" cxnId="{B82AD704-F597-4F07-8AB9-473A3A1B6FC1}">
      <dgm:prSet/>
      <dgm:spPr/>
      <dgm:t>
        <a:bodyPr/>
        <a:lstStyle/>
        <a:p>
          <a:endParaRPr lang="zh-CN" altLang="en-US"/>
        </a:p>
      </dgm:t>
    </dgm:pt>
    <dgm:pt modelId="{E62DDC4A-6C32-4364-B759-7F9154650C54}">
      <dgm:prSet phldrT="[文本]"/>
      <dgm:spPr/>
      <dgm:t>
        <a:bodyPr/>
        <a:lstStyle/>
        <a:p>
          <a:r>
            <a:rPr lang="zh-CN" altLang="en-US" b="1" i="0" baseline="0" dirty="0" smtClean="0"/>
            <a:t>说教学过程</a:t>
          </a:r>
        </a:p>
      </dgm:t>
    </dgm:pt>
    <dgm:pt modelId="{63F31CAB-EA63-45DB-81FB-E8241CF01BAA}" type="parTrans" cxnId="{ECD98180-D106-4643-9BD5-CDF1840AB3B7}">
      <dgm:prSet/>
      <dgm:spPr/>
      <dgm:t>
        <a:bodyPr/>
        <a:lstStyle/>
        <a:p>
          <a:endParaRPr lang="zh-CN" altLang="en-US"/>
        </a:p>
      </dgm:t>
    </dgm:pt>
    <dgm:pt modelId="{525B5A73-67AC-40D7-A71C-F94C6BDCA03C}" type="sibTrans" cxnId="{ECD98180-D106-4643-9BD5-CDF1840AB3B7}">
      <dgm:prSet/>
      <dgm:spPr/>
      <dgm:t>
        <a:bodyPr/>
        <a:lstStyle/>
        <a:p>
          <a:endParaRPr lang="zh-CN" altLang="en-US"/>
        </a:p>
      </dgm:t>
    </dgm:pt>
    <dgm:pt modelId="{A829F8B0-AF8F-43D1-B239-A1745FD5425C}">
      <dgm:prSet phldrT="[文本]"/>
      <dgm:spPr/>
      <dgm:t>
        <a:bodyPr/>
        <a:lstStyle/>
        <a:p>
          <a:r>
            <a:rPr lang="zh-CN" altLang="en-US" b="1" i="0" baseline="0" dirty="0" smtClean="0"/>
            <a:t>说教学反思</a:t>
          </a:r>
        </a:p>
      </dgm:t>
    </dgm:pt>
    <dgm:pt modelId="{110AD974-4388-4B17-88AC-27C665D0F52F}" type="parTrans" cxnId="{F7488A7B-6FF4-4606-A10E-7A364FA44A1D}">
      <dgm:prSet/>
      <dgm:spPr/>
      <dgm:t>
        <a:bodyPr/>
        <a:lstStyle/>
        <a:p>
          <a:endParaRPr lang="zh-CN" altLang="en-US"/>
        </a:p>
      </dgm:t>
    </dgm:pt>
    <dgm:pt modelId="{097B389F-A1D8-4184-8E96-E0EA45D21687}" type="sibTrans" cxnId="{F7488A7B-6FF4-4606-A10E-7A364FA44A1D}">
      <dgm:prSet/>
      <dgm:spPr/>
      <dgm:t>
        <a:bodyPr/>
        <a:lstStyle/>
        <a:p>
          <a:endParaRPr lang="zh-CN" altLang="en-US"/>
        </a:p>
      </dgm:t>
    </dgm:pt>
    <dgm:pt modelId="{09C5237A-326D-4DB9-9834-BB22141CC02B}" type="pres">
      <dgm:prSet presAssocID="{4DC12665-1F80-49C5-A8A0-4A48A52E3B7F}" presName="Name0" presStyleCnt="0">
        <dgm:presLayoutVars>
          <dgm:dir/>
          <dgm:resizeHandles val="exact"/>
        </dgm:presLayoutVars>
      </dgm:prSet>
      <dgm:spPr/>
      <dgm:t>
        <a:bodyPr/>
        <a:lstStyle/>
        <a:p>
          <a:endParaRPr lang="zh-CN" altLang="en-US"/>
        </a:p>
      </dgm:t>
    </dgm:pt>
    <dgm:pt modelId="{A6A294E9-8F62-4434-BE51-99B9339AE053}" type="pres">
      <dgm:prSet presAssocID="{481D3095-66F0-4FD6-9010-D89A7F0FD835}" presName="parTxOnly" presStyleLbl="node1" presStyleIdx="0" presStyleCnt="5" custLinFactNeighborX="-572" custLinFactNeighborY="5968">
        <dgm:presLayoutVars>
          <dgm:bulletEnabled val="1"/>
        </dgm:presLayoutVars>
      </dgm:prSet>
      <dgm:spPr/>
      <dgm:t>
        <a:bodyPr/>
        <a:lstStyle/>
        <a:p>
          <a:endParaRPr lang="zh-CN" altLang="en-US"/>
        </a:p>
      </dgm:t>
    </dgm:pt>
    <dgm:pt modelId="{B9CC929B-FD2F-46DB-8DA2-5609F0D8486E}" type="pres">
      <dgm:prSet presAssocID="{51149A95-8678-4CB5-A773-D33AE6393C1E}" presName="parSpace" presStyleCnt="0"/>
      <dgm:spPr/>
    </dgm:pt>
    <dgm:pt modelId="{BF999B3C-4C40-4058-9115-5969B473624D}" type="pres">
      <dgm:prSet presAssocID="{065CEAFD-F941-495F-9550-7D1C6F8CC9B3}" presName="parTxOnly" presStyleLbl="node1" presStyleIdx="1" presStyleCnt="5">
        <dgm:presLayoutVars>
          <dgm:bulletEnabled val="1"/>
        </dgm:presLayoutVars>
      </dgm:prSet>
      <dgm:spPr/>
      <dgm:t>
        <a:bodyPr/>
        <a:lstStyle/>
        <a:p>
          <a:endParaRPr lang="zh-CN" altLang="en-US"/>
        </a:p>
      </dgm:t>
    </dgm:pt>
    <dgm:pt modelId="{D74D0621-9087-4AD0-A8B8-8BAC123FA1FB}" type="pres">
      <dgm:prSet presAssocID="{7F83ADE1-3571-453D-B1A1-92416046355D}" presName="parSpace" presStyleCnt="0"/>
      <dgm:spPr/>
    </dgm:pt>
    <dgm:pt modelId="{83F64541-F3CB-44F0-8167-F099FEFFDF62}" type="pres">
      <dgm:prSet presAssocID="{B6EF5838-4589-47B7-B2C8-40D4D94C0E7A}" presName="parTxOnly" presStyleLbl="node1" presStyleIdx="2" presStyleCnt="5" custLinFactNeighborX="6464" custLinFactNeighborY="5968">
        <dgm:presLayoutVars>
          <dgm:bulletEnabled val="1"/>
        </dgm:presLayoutVars>
      </dgm:prSet>
      <dgm:spPr/>
      <dgm:t>
        <a:bodyPr/>
        <a:lstStyle/>
        <a:p>
          <a:endParaRPr lang="zh-CN" altLang="en-US"/>
        </a:p>
      </dgm:t>
    </dgm:pt>
    <dgm:pt modelId="{F9F54847-9A7B-435E-800A-7EB820E25161}" type="pres">
      <dgm:prSet presAssocID="{C9A55A73-D64C-4A82-B1CB-B17464B051AA}" presName="parSpace" presStyleCnt="0"/>
      <dgm:spPr/>
    </dgm:pt>
    <dgm:pt modelId="{CB6BE025-600A-4703-8800-B9A896E89D85}" type="pres">
      <dgm:prSet presAssocID="{E62DDC4A-6C32-4364-B759-7F9154650C54}" presName="parTxOnly" presStyleLbl="node1" presStyleIdx="3" presStyleCnt="5" custLinFactNeighborX="-572" custLinFactNeighborY="5968">
        <dgm:presLayoutVars>
          <dgm:bulletEnabled val="1"/>
        </dgm:presLayoutVars>
      </dgm:prSet>
      <dgm:spPr/>
      <dgm:t>
        <a:bodyPr/>
        <a:lstStyle/>
        <a:p>
          <a:endParaRPr lang="zh-CN" altLang="en-US"/>
        </a:p>
      </dgm:t>
    </dgm:pt>
    <dgm:pt modelId="{20DF6620-C7A0-48FF-8697-CA62EEDB7AB8}" type="pres">
      <dgm:prSet presAssocID="{525B5A73-67AC-40D7-A71C-F94C6BDCA03C}" presName="parSpace" presStyleCnt="0"/>
      <dgm:spPr/>
    </dgm:pt>
    <dgm:pt modelId="{3065B150-56EE-4E37-AA12-CF69FD26EA9F}" type="pres">
      <dgm:prSet presAssocID="{A829F8B0-AF8F-43D1-B239-A1745FD5425C}" presName="parTxOnly" presStyleLbl="node1" presStyleIdx="4" presStyleCnt="5" custScaleY="71429" custLinFactNeighborX="11342" custLinFactNeighborY="5968">
        <dgm:presLayoutVars>
          <dgm:bulletEnabled val="1"/>
        </dgm:presLayoutVars>
      </dgm:prSet>
      <dgm:spPr/>
      <dgm:t>
        <a:bodyPr/>
        <a:lstStyle/>
        <a:p>
          <a:endParaRPr lang="zh-CN" altLang="en-US"/>
        </a:p>
      </dgm:t>
    </dgm:pt>
  </dgm:ptLst>
  <dgm:cxnLst>
    <dgm:cxn modelId="{ECD98180-D106-4643-9BD5-CDF1840AB3B7}" srcId="{4DC12665-1F80-49C5-A8A0-4A48A52E3B7F}" destId="{E62DDC4A-6C32-4364-B759-7F9154650C54}" srcOrd="3" destOrd="0" parTransId="{63F31CAB-EA63-45DB-81FB-E8241CF01BAA}" sibTransId="{525B5A73-67AC-40D7-A71C-F94C6BDCA03C}"/>
    <dgm:cxn modelId="{2F095549-021A-4D0A-8943-4441245F2899}" type="presOf" srcId="{4DC12665-1F80-49C5-A8A0-4A48A52E3B7F}" destId="{09C5237A-326D-4DB9-9834-BB22141CC02B}" srcOrd="0" destOrd="0" presId="urn:microsoft.com/office/officeart/2005/8/layout/hChevron3"/>
    <dgm:cxn modelId="{DD3906A1-FC80-4FD7-BA52-E8FEAB420A5C}" type="presOf" srcId="{065CEAFD-F941-495F-9550-7D1C6F8CC9B3}" destId="{BF999B3C-4C40-4058-9115-5969B473624D}" srcOrd="0" destOrd="0" presId="urn:microsoft.com/office/officeart/2005/8/layout/hChevron3"/>
    <dgm:cxn modelId="{65D8CB98-4D0F-4FE4-8AA2-F672A6E2867D}" srcId="{4DC12665-1F80-49C5-A8A0-4A48A52E3B7F}" destId="{481D3095-66F0-4FD6-9010-D89A7F0FD835}" srcOrd="0" destOrd="0" parTransId="{C927A731-9376-4BF3-A5BB-2C74557D5539}" sibTransId="{51149A95-8678-4CB5-A773-D33AE6393C1E}"/>
    <dgm:cxn modelId="{B82AD704-F597-4F07-8AB9-473A3A1B6FC1}" srcId="{4DC12665-1F80-49C5-A8A0-4A48A52E3B7F}" destId="{B6EF5838-4589-47B7-B2C8-40D4D94C0E7A}" srcOrd="2" destOrd="0" parTransId="{5CBD256C-7805-48C0-A097-DD7E32753F33}" sibTransId="{C9A55A73-D64C-4A82-B1CB-B17464B051AA}"/>
    <dgm:cxn modelId="{80A73CD5-5882-4214-AC1D-FE877D7A4D75}" type="presOf" srcId="{481D3095-66F0-4FD6-9010-D89A7F0FD835}" destId="{A6A294E9-8F62-4434-BE51-99B9339AE053}" srcOrd="0" destOrd="0" presId="urn:microsoft.com/office/officeart/2005/8/layout/hChevron3"/>
    <dgm:cxn modelId="{5D359DA0-9126-4343-B977-BB67CAAA16CB}" type="presOf" srcId="{E62DDC4A-6C32-4364-B759-7F9154650C54}" destId="{CB6BE025-600A-4703-8800-B9A896E89D85}" srcOrd="0" destOrd="0" presId="urn:microsoft.com/office/officeart/2005/8/layout/hChevron3"/>
    <dgm:cxn modelId="{D480DB50-10EE-40A0-8132-D8E7644BA730}" type="presOf" srcId="{B6EF5838-4589-47B7-B2C8-40D4D94C0E7A}" destId="{83F64541-F3CB-44F0-8167-F099FEFFDF62}" srcOrd="0" destOrd="0" presId="urn:microsoft.com/office/officeart/2005/8/layout/hChevron3"/>
    <dgm:cxn modelId="{458F2025-A75A-45F7-BDF0-CBD3E63EE943}" type="presOf" srcId="{A829F8B0-AF8F-43D1-B239-A1745FD5425C}" destId="{3065B150-56EE-4E37-AA12-CF69FD26EA9F}" srcOrd="0" destOrd="0" presId="urn:microsoft.com/office/officeart/2005/8/layout/hChevron3"/>
    <dgm:cxn modelId="{7CCE70E4-353B-4234-8FB3-2FFA1CD784C8}" srcId="{4DC12665-1F80-49C5-A8A0-4A48A52E3B7F}" destId="{065CEAFD-F941-495F-9550-7D1C6F8CC9B3}" srcOrd="1" destOrd="0" parTransId="{B43D963C-A8EE-4625-8D05-70A887556245}" sibTransId="{7F83ADE1-3571-453D-B1A1-92416046355D}"/>
    <dgm:cxn modelId="{F7488A7B-6FF4-4606-A10E-7A364FA44A1D}" srcId="{4DC12665-1F80-49C5-A8A0-4A48A52E3B7F}" destId="{A829F8B0-AF8F-43D1-B239-A1745FD5425C}" srcOrd="4" destOrd="0" parTransId="{110AD974-4388-4B17-88AC-27C665D0F52F}" sibTransId="{097B389F-A1D8-4184-8E96-E0EA45D21687}"/>
    <dgm:cxn modelId="{226D438D-C0D5-4164-8F93-4829104BA159}" type="presParOf" srcId="{09C5237A-326D-4DB9-9834-BB22141CC02B}" destId="{A6A294E9-8F62-4434-BE51-99B9339AE053}" srcOrd="0" destOrd="0" presId="urn:microsoft.com/office/officeart/2005/8/layout/hChevron3"/>
    <dgm:cxn modelId="{0429AF54-9AEA-429E-8E81-C87FB1B6002D}" type="presParOf" srcId="{09C5237A-326D-4DB9-9834-BB22141CC02B}" destId="{B9CC929B-FD2F-46DB-8DA2-5609F0D8486E}" srcOrd="1" destOrd="0" presId="urn:microsoft.com/office/officeart/2005/8/layout/hChevron3"/>
    <dgm:cxn modelId="{A8AD83F3-6D64-4ADB-975D-96983971A7EC}" type="presParOf" srcId="{09C5237A-326D-4DB9-9834-BB22141CC02B}" destId="{BF999B3C-4C40-4058-9115-5969B473624D}" srcOrd="2" destOrd="0" presId="urn:microsoft.com/office/officeart/2005/8/layout/hChevron3"/>
    <dgm:cxn modelId="{3BBDBE22-6668-444C-A6A7-1E6B4E35C6B2}" type="presParOf" srcId="{09C5237A-326D-4DB9-9834-BB22141CC02B}" destId="{D74D0621-9087-4AD0-A8B8-8BAC123FA1FB}" srcOrd="3" destOrd="0" presId="urn:microsoft.com/office/officeart/2005/8/layout/hChevron3"/>
    <dgm:cxn modelId="{ED4F5E12-7DA6-4FE3-A66C-1C4FD5CFC894}" type="presParOf" srcId="{09C5237A-326D-4DB9-9834-BB22141CC02B}" destId="{83F64541-F3CB-44F0-8167-F099FEFFDF62}" srcOrd="4" destOrd="0" presId="urn:microsoft.com/office/officeart/2005/8/layout/hChevron3"/>
    <dgm:cxn modelId="{084D0D36-F494-4037-9C07-682E36C1549B}" type="presParOf" srcId="{09C5237A-326D-4DB9-9834-BB22141CC02B}" destId="{F9F54847-9A7B-435E-800A-7EB820E25161}" srcOrd="5" destOrd="0" presId="urn:microsoft.com/office/officeart/2005/8/layout/hChevron3"/>
    <dgm:cxn modelId="{A707940A-B1B5-4C68-94B5-815206F8866D}" type="presParOf" srcId="{09C5237A-326D-4DB9-9834-BB22141CC02B}" destId="{CB6BE025-600A-4703-8800-B9A896E89D85}" srcOrd="6" destOrd="0" presId="urn:microsoft.com/office/officeart/2005/8/layout/hChevron3"/>
    <dgm:cxn modelId="{9B2BC145-D5D6-4699-967E-EDC2F7C80028}" type="presParOf" srcId="{09C5237A-326D-4DB9-9834-BB22141CC02B}" destId="{20DF6620-C7A0-48FF-8697-CA62EEDB7AB8}" srcOrd="7" destOrd="0" presId="urn:microsoft.com/office/officeart/2005/8/layout/hChevron3"/>
    <dgm:cxn modelId="{994E6731-5DDE-418F-BA04-DB3ADB6F5ECA}" type="presParOf" srcId="{09C5237A-326D-4DB9-9834-BB22141CC02B}" destId="{3065B150-56EE-4E37-AA12-CF69FD26EA9F}" srcOrd="8" destOrd="0" presId="urn:microsoft.com/office/officeart/2005/8/layout/hChevron3"/>
  </dgm:cxnLst>
  <dgm:bg/>
  <dgm:whole/>
  <dgm:extLst>
    <a:ext uri="http://schemas.microsoft.com/office/drawing/2008/diagram">
      <dsp:dataModelExt xmlns:dsp="http://schemas.microsoft.com/office/drawing/2008/diagram" relId="rId10"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4DC12665-1F80-49C5-A8A0-4A48A52E3B7F}" type="doc">
      <dgm:prSet loTypeId="urn:microsoft.com/office/officeart/2005/8/layout/chevron1" loCatId="process" qsTypeId="urn:microsoft.com/office/officeart/2005/8/quickstyle/simple1" qsCatId="simple" csTypeId="urn:microsoft.com/office/officeart/2005/8/colors/accent5_3" csCatId="accent5" phldr="1"/>
      <dgm:spPr/>
      <dgm:t>
        <a:bodyPr/>
        <a:lstStyle/>
        <a:p>
          <a:endParaRPr lang="zh-CN" altLang="en-US"/>
        </a:p>
      </dgm:t>
    </dgm:pt>
    <dgm:pt modelId="{481D3095-66F0-4FD6-9010-D89A7F0FD835}">
      <dgm:prSet phldrT="[文本]"/>
      <dgm:spPr/>
      <dgm:t>
        <a:bodyPr/>
        <a:lstStyle/>
        <a:p>
          <a:r>
            <a:rPr lang="zh-CN" altLang="en-US" b="1" i="0" baseline="0" dirty="0" smtClean="0"/>
            <a:t>说教材</a:t>
          </a:r>
          <a:endParaRPr lang="zh-CN" altLang="en-US" b="1" i="0" baseline="0" dirty="0"/>
        </a:p>
      </dgm:t>
    </dgm:pt>
    <dgm:pt modelId="{C927A731-9376-4BF3-A5BB-2C74557D5539}" type="parTrans" cxnId="{65D8CB98-4D0F-4FE4-8AA2-F672A6E2867D}">
      <dgm:prSet/>
      <dgm:spPr/>
      <dgm:t>
        <a:bodyPr/>
        <a:lstStyle/>
        <a:p>
          <a:endParaRPr lang="zh-CN" altLang="en-US"/>
        </a:p>
      </dgm:t>
    </dgm:pt>
    <dgm:pt modelId="{51149A95-8678-4CB5-A773-D33AE6393C1E}" type="sibTrans" cxnId="{65D8CB98-4D0F-4FE4-8AA2-F672A6E2867D}">
      <dgm:prSet/>
      <dgm:spPr/>
      <dgm:t>
        <a:bodyPr/>
        <a:lstStyle/>
        <a:p>
          <a:endParaRPr lang="zh-CN" altLang="en-US"/>
        </a:p>
      </dgm:t>
    </dgm:pt>
    <dgm:pt modelId="{065CEAFD-F941-495F-9550-7D1C6F8CC9B3}">
      <dgm:prSet phldrT="[文本]" custT="1">
        <dgm:style>
          <a:lnRef idx="1">
            <a:schemeClr val="accent2"/>
          </a:lnRef>
          <a:fillRef idx="2">
            <a:schemeClr val="accent2"/>
          </a:fillRef>
          <a:effectRef idx="1">
            <a:schemeClr val="accent2"/>
          </a:effectRef>
          <a:fontRef idx="minor">
            <a:schemeClr val="dk1"/>
          </a:fontRef>
        </dgm:style>
      </dgm:prSet>
      <dgm:spPr>
        <a:solidFill>
          <a:srgbClr val="87F7EC"/>
        </a:solidFill>
      </dgm:spPr>
      <dgm:t>
        <a:bodyPr/>
        <a:lstStyle/>
        <a:p>
          <a:r>
            <a:rPr lang="zh-CN" altLang="en-US" sz="1800" b="1" i="0" baseline="0" dirty="0" smtClean="0">
              <a:solidFill>
                <a:schemeClr val="bg1"/>
              </a:solidFill>
            </a:rPr>
            <a:t>说教学目标</a:t>
          </a:r>
          <a:endParaRPr lang="zh-CN" altLang="en-US" sz="1800" b="1" i="0" baseline="0" dirty="0">
            <a:solidFill>
              <a:schemeClr val="bg1"/>
            </a:solidFill>
          </a:endParaRPr>
        </a:p>
      </dgm:t>
    </dgm:pt>
    <dgm:pt modelId="{B43D963C-A8EE-4625-8D05-70A887556245}" type="parTrans" cxnId="{7CCE70E4-353B-4234-8FB3-2FFA1CD784C8}">
      <dgm:prSet/>
      <dgm:spPr/>
      <dgm:t>
        <a:bodyPr/>
        <a:lstStyle/>
        <a:p>
          <a:endParaRPr lang="zh-CN" altLang="en-US"/>
        </a:p>
      </dgm:t>
    </dgm:pt>
    <dgm:pt modelId="{7F83ADE1-3571-453D-B1A1-92416046355D}" type="sibTrans" cxnId="{7CCE70E4-353B-4234-8FB3-2FFA1CD784C8}">
      <dgm:prSet/>
      <dgm:spPr/>
      <dgm:t>
        <a:bodyPr/>
        <a:lstStyle/>
        <a:p>
          <a:endParaRPr lang="zh-CN" altLang="en-US"/>
        </a:p>
      </dgm:t>
    </dgm:pt>
    <dgm:pt modelId="{B6EF5838-4589-47B7-B2C8-40D4D94C0E7A}">
      <dgm:prSet phldrT="[文本]"/>
      <dgm:spPr/>
      <dgm:t>
        <a:bodyPr/>
        <a:lstStyle/>
        <a:p>
          <a:r>
            <a:rPr lang="zh-CN" altLang="en-US" b="1" i="0" baseline="0" dirty="0" smtClean="0"/>
            <a:t>说教学、学法</a:t>
          </a:r>
        </a:p>
      </dgm:t>
    </dgm:pt>
    <dgm:pt modelId="{5CBD256C-7805-48C0-A097-DD7E32753F33}" type="parTrans" cxnId="{B82AD704-F597-4F07-8AB9-473A3A1B6FC1}">
      <dgm:prSet/>
      <dgm:spPr/>
      <dgm:t>
        <a:bodyPr/>
        <a:lstStyle/>
        <a:p>
          <a:endParaRPr lang="zh-CN" altLang="en-US"/>
        </a:p>
      </dgm:t>
    </dgm:pt>
    <dgm:pt modelId="{C9A55A73-D64C-4A82-B1CB-B17464B051AA}" type="sibTrans" cxnId="{B82AD704-F597-4F07-8AB9-473A3A1B6FC1}">
      <dgm:prSet/>
      <dgm:spPr/>
      <dgm:t>
        <a:bodyPr/>
        <a:lstStyle/>
        <a:p>
          <a:endParaRPr lang="zh-CN" altLang="en-US"/>
        </a:p>
      </dgm:t>
    </dgm:pt>
    <dgm:pt modelId="{E62DDC4A-6C32-4364-B759-7F9154650C54}">
      <dgm:prSet phldrT="[文本]"/>
      <dgm:spPr/>
      <dgm:t>
        <a:bodyPr/>
        <a:lstStyle/>
        <a:p>
          <a:r>
            <a:rPr lang="zh-CN" altLang="en-US" b="1" i="0" baseline="0" dirty="0" smtClean="0"/>
            <a:t>说教学过程</a:t>
          </a:r>
        </a:p>
      </dgm:t>
    </dgm:pt>
    <dgm:pt modelId="{63F31CAB-EA63-45DB-81FB-E8241CF01BAA}" type="parTrans" cxnId="{ECD98180-D106-4643-9BD5-CDF1840AB3B7}">
      <dgm:prSet/>
      <dgm:spPr/>
      <dgm:t>
        <a:bodyPr/>
        <a:lstStyle/>
        <a:p>
          <a:endParaRPr lang="zh-CN" altLang="en-US"/>
        </a:p>
      </dgm:t>
    </dgm:pt>
    <dgm:pt modelId="{525B5A73-67AC-40D7-A71C-F94C6BDCA03C}" type="sibTrans" cxnId="{ECD98180-D106-4643-9BD5-CDF1840AB3B7}">
      <dgm:prSet/>
      <dgm:spPr/>
      <dgm:t>
        <a:bodyPr/>
        <a:lstStyle/>
        <a:p>
          <a:endParaRPr lang="zh-CN" altLang="en-US"/>
        </a:p>
      </dgm:t>
    </dgm:pt>
    <dgm:pt modelId="{A829F8B0-AF8F-43D1-B239-A1745FD5425C}">
      <dgm:prSet phldrT="[文本]"/>
      <dgm:spPr/>
      <dgm:t>
        <a:bodyPr/>
        <a:lstStyle/>
        <a:p>
          <a:r>
            <a:rPr lang="zh-CN" altLang="en-US" b="1" i="0" baseline="0" dirty="0" smtClean="0"/>
            <a:t>说教学反思</a:t>
          </a:r>
        </a:p>
      </dgm:t>
    </dgm:pt>
    <dgm:pt modelId="{110AD974-4388-4B17-88AC-27C665D0F52F}" type="parTrans" cxnId="{F7488A7B-6FF4-4606-A10E-7A364FA44A1D}">
      <dgm:prSet/>
      <dgm:spPr/>
      <dgm:t>
        <a:bodyPr/>
        <a:lstStyle/>
        <a:p>
          <a:endParaRPr lang="zh-CN" altLang="en-US"/>
        </a:p>
      </dgm:t>
    </dgm:pt>
    <dgm:pt modelId="{097B389F-A1D8-4184-8E96-E0EA45D21687}" type="sibTrans" cxnId="{F7488A7B-6FF4-4606-A10E-7A364FA44A1D}">
      <dgm:prSet/>
      <dgm:spPr/>
      <dgm:t>
        <a:bodyPr/>
        <a:lstStyle/>
        <a:p>
          <a:endParaRPr lang="zh-CN" altLang="en-US"/>
        </a:p>
      </dgm:t>
    </dgm:pt>
    <dgm:pt modelId="{011D8F31-6167-4A1E-9120-3A08B0A53D40}" type="pres">
      <dgm:prSet presAssocID="{4DC12665-1F80-49C5-A8A0-4A48A52E3B7F}" presName="Name0" presStyleCnt="0">
        <dgm:presLayoutVars>
          <dgm:dir/>
          <dgm:animLvl val="lvl"/>
          <dgm:resizeHandles val="exact"/>
        </dgm:presLayoutVars>
      </dgm:prSet>
      <dgm:spPr/>
      <dgm:t>
        <a:bodyPr/>
        <a:lstStyle/>
        <a:p>
          <a:endParaRPr lang="zh-CN" altLang="en-US"/>
        </a:p>
      </dgm:t>
    </dgm:pt>
    <dgm:pt modelId="{162F1068-51AB-4E74-A87A-27D5DE44C418}" type="pres">
      <dgm:prSet presAssocID="{481D3095-66F0-4FD6-9010-D89A7F0FD835}" presName="parTxOnly" presStyleLbl="node1" presStyleIdx="0" presStyleCnt="5" custLinFactNeighborX="-1124">
        <dgm:presLayoutVars>
          <dgm:chMax val="0"/>
          <dgm:chPref val="0"/>
          <dgm:bulletEnabled val="1"/>
        </dgm:presLayoutVars>
      </dgm:prSet>
      <dgm:spPr/>
      <dgm:t>
        <a:bodyPr/>
        <a:lstStyle/>
        <a:p>
          <a:endParaRPr lang="zh-CN" altLang="en-US"/>
        </a:p>
      </dgm:t>
    </dgm:pt>
    <dgm:pt modelId="{BDBAFFE7-8314-44D6-96AA-2B3DC561460F}" type="pres">
      <dgm:prSet presAssocID="{51149A95-8678-4CB5-A773-D33AE6393C1E}" presName="parTxOnlySpace" presStyleCnt="0"/>
      <dgm:spPr/>
    </dgm:pt>
    <dgm:pt modelId="{82414F11-3E72-44AB-9DA6-8417DCB8DD51}" type="pres">
      <dgm:prSet presAssocID="{065CEAFD-F941-495F-9550-7D1C6F8CC9B3}" presName="parTxOnly" presStyleLbl="node1" presStyleIdx="1" presStyleCnt="5">
        <dgm:presLayoutVars>
          <dgm:chMax val="0"/>
          <dgm:chPref val="0"/>
          <dgm:bulletEnabled val="1"/>
        </dgm:presLayoutVars>
      </dgm:prSet>
      <dgm:spPr/>
      <dgm:t>
        <a:bodyPr/>
        <a:lstStyle/>
        <a:p>
          <a:endParaRPr lang="zh-CN" altLang="en-US"/>
        </a:p>
      </dgm:t>
    </dgm:pt>
    <dgm:pt modelId="{9AAEE03E-64E3-4FD0-9C95-4196106A2CDE}" type="pres">
      <dgm:prSet presAssocID="{7F83ADE1-3571-453D-B1A1-92416046355D}" presName="parTxOnlySpace" presStyleCnt="0"/>
      <dgm:spPr/>
    </dgm:pt>
    <dgm:pt modelId="{471ADDB6-A902-49A6-9219-D32C07622FEE}" type="pres">
      <dgm:prSet presAssocID="{B6EF5838-4589-47B7-B2C8-40D4D94C0E7A}" presName="parTxOnly" presStyleLbl="node1" presStyleIdx="2" presStyleCnt="5">
        <dgm:presLayoutVars>
          <dgm:chMax val="0"/>
          <dgm:chPref val="0"/>
          <dgm:bulletEnabled val="1"/>
        </dgm:presLayoutVars>
      </dgm:prSet>
      <dgm:spPr/>
      <dgm:t>
        <a:bodyPr/>
        <a:lstStyle/>
        <a:p>
          <a:endParaRPr lang="zh-CN" altLang="en-US"/>
        </a:p>
      </dgm:t>
    </dgm:pt>
    <dgm:pt modelId="{14C470AF-2D89-4B15-AAE7-541947284495}" type="pres">
      <dgm:prSet presAssocID="{C9A55A73-D64C-4A82-B1CB-B17464B051AA}" presName="parTxOnlySpace" presStyleCnt="0"/>
      <dgm:spPr/>
    </dgm:pt>
    <dgm:pt modelId="{ABFC42CB-720B-4250-925C-478B12EA695F}" type="pres">
      <dgm:prSet presAssocID="{E62DDC4A-6C32-4364-B759-7F9154650C54}" presName="parTxOnly" presStyleLbl="node1" presStyleIdx="3" presStyleCnt="5">
        <dgm:presLayoutVars>
          <dgm:chMax val="0"/>
          <dgm:chPref val="0"/>
          <dgm:bulletEnabled val="1"/>
        </dgm:presLayoutVars>
      </dgm:prSet>
      <dgm:spPr/>
      <dgm:t>
        <a:bodyPr/>
        <a:lstStyle/>
        <a:p>
          <a:endParaRPr lang="zh-CN" altLang="en-US"/>
        </a:p>
      </dgm:t>
    </dgm:pt>
    <dgm:pt modelId="{CB2B8C57-FD2E-45CD-AEE0-EB439F065FE3}" type="pres">
      <dgm:prSet presAssocID="{525B5A73-67AC-40D7-A71C-F94C6BDCA03C}" presName="parTxOnlySpace" presStyleCnt="0"/>
      <dgm:spPr/>
    </dgm:pt>
    <dgm:pt modelId="{8652E332-57CC-433A-9E5E-A88FBE008E5E}" type="pres">
      <dgm:prSet presAssocID="{A829F8B0-AF8F-43D1-B239-A1745FD5425C}" presName="parTxOnly" presStyleLbl="node1" presStyleIdx="4" presStyleCnt="5" custLinFactX="1870" custLinFactNeighborX="100000" custLinFactNeighborY="-11191">
        <dgm:presLayoutVars>
          <dgm:chMax val="0"/>
          <dgm:chPref val="0"/>
          <dgm:bulletEnabled val="1"/>
        </dgm:presLayoutVars>
      </dgm:prSet>
      <dgm:spPr/>
      <dgm:t>
        <a:bodyPr/>
        <a:lstStyle/>
        <a:p>
          <a:endParaRPr lang="zh-CN" altLang="en-US"/>
        </a:p>
      </dgm:t>
    </dgm:pt>
  </dgm:ptLst>
  <dgm:cxnLst>
    <dgm:cxn modelId="{ECD98180-D106-4643-9BD5-CDF1840AB3B7}" srcId="{4DC12665-1F80-49C5-A8A0-4A48A52E3B7F}" destId="{E62DDC4A-6C32-4364-B759-7F9154650C54}" srcOrd="3" destOrd="0" parTransId="{63F31CAB-EA63-45DB-81FB-E8241CF01BAA}" sibTransId="{525B5A73-67AC-40D7-A71C-F94C6BDCA03C}"/>
    <dgm:cxn modelId="{65D8CB98-4D0F-4FE4-8AA2-F672A6E2867D}" srcId="{4DC12665-1F80-49C5-A8A0-4A48A52E3B7F}" destId="{481D3095-66F0-4FD6-9010-D89A7F0FD835}" srcOrd="0" destOrd="0" parTransId="{C927A731-9376-4BF3-A5BB-2C74557D5539}" sibTransId="{51149A95-8678-4CB5-A773-D33AE6393C1E}"/>
    <dgm:cxn modelId="{EBF178AE-00E3-4C12-BACF-AF437FCF2801}" type="presOf" srcId="{E62DDC4A-6C32-4364-B759-7F9154650C54}" destId="{ABFC42CB-720B-4250-925C-478B12EA695F}" srcOrd="0" destOrd="0" presId="urn:microsoft.com/office/officeart/2005/8/layout/chevron1"/>
    <dgm:cxn modelId="{B82AD704-F597-4F07-8AB9-473A3A1B6FC1}" srcId="{4DC12665-1F80-49C5-A8A0-4A48A52E3B7F}" destId="{B6EF5838-4589-47B7-B2C8-40D4D94C0E7A}" srcOrd="2" destOrd="0" parTransId="{5CBD256C-7805-48C0-A097-DD7E32753F33}" sibTransId="{C9A55A73-D64C-4A82-B1CB-B17464B051AA}"/>
    <dgm:cxn modelId="{ACD17B15-9FC3-4D5B-A8E0-3DC9B32D29BF}" type="presOf" srcId="{B6EF5838-4589-47B7-B2C8-40D4D94C0E7A}" destId="{471ADDB6-A902-49A6-9219-D32C07622FEE}" srcOrd="0" destOrd="0" presId="urn:microsoft.com/office/officeart/2005/8/layout/chevron1"/>
    <dgm:cxn modelId="{A9204C9D-F21C-45A0-B1D9-F287A64DA238}" type="presOf" srcId="{4DC12665-1F80-49C5-A8A0-4A48A52E3B7F}" destId="{011D8F31-6167-4A1E-9120-3A08B0A53D40}" srcOrd="0" destOrd="0" presId="urn:microsoft.com/office/officeart/2005/8/layout/chevron1"/>
    <dgm:cxn modelId="{D6471C4C-08C1-44AD-9E6B-6D784E39D16C}" type="presOf" srcId="{A829F8B0-AF8F-43D1-B239-A1745FD5425C}" destId="{8652E332-57CC-433A-9E5E-A88FBE008E5E}" srcOrd="0" destOrd="0" presId="urn:microsoft.com/office/officeart/2005/8/layout/chevron1"/>
    <dgm:cxn modelId="{7CCE70E4-353B-4234-8FB3-2FFA1CD784C8}" srcId="{4DC12665-1F80-49C5-A8A0-4A48A52E3B7F}" destId="{065CEAFD-F941-495F-9550-7D1C6F8CC9B3}" srcOrd="1" destOrd="0" parTransId="{B43D963C-A8EE-4625-8D05-70A887556245}" sibTransId="{7F83ADE1-3571-453D-B1A1-92416046355D}"/>
    <dgm:cxn modelId="{610D24CA-2B59-404A-9DC7-A9CF96DE3FC8}" type="presOf" srcId="{065CEAFD-F941-495F-9550-7D1C6F8CC9B3}" destId="{82414F11-3E72-44AB-9DA6-8417DCB8DD51}" srcOrd="0" destOrd="0" presId="urn:microsoft.com/office/officeart/2005/8/layout/chevron1"/>
    <dgm:cxn modelId="{F7488A7B-6FF4-4606-A10E-7A364FA44A1D}" srcId="{4DC12665-1F80-49C5-A8A0-4A48A52E3B7F}" destId="{A829F8B0-AF8F-43D1-B239-A1745FD5425C}" srcOrd="4" destOrd="0" parTransId="{110AD974-4388-4B17-88AC-27C665D0F52F}" sibTransId="{097B389F-A1D8-4184-8E96-E0EA45D21687}"/>
    <dgm:cxn modelId="{3FFEEB76-3372-4C97-82C1-BBF617DBC3D2}" type="presOf" srcId="{481D3095-66F0-4FD6-9010-D89A7F0FD835}" destId="{162F1068-51AB-4E74-A87A-27D5DE44C418}" srcOrd="0" destOrd="0" presId="urn:microsoft.com/office/officeart/2005/8/layout/chevron1"/>
    <dgm:cxn modelId="{8F72CADD-09DD-4D48-9190-665C37A7C648}" type="presParOf" srcId="{011D8F31-6167-4A1E-9120-3A08B0A53D40}" destId="{162F1068-51AB-4E74-A87A-27D5DE44C418}" srcOrd="0" destOrd="0" presId="urn:microsoft.com/office/officeart/2005/8/layout/chevron1"/>
    <dgm:cxn modelId="{94ED49D4-CA32-43DA-9798-FF9FF89CA1E4}" type="presParOf" srcId="{011D8F31-6167-4A1E-9120-3A08B0A53D40}" destId="{BDBAFFE7-8314-44D6-96AA-2B3DC561460F}" srcOrd="1" destOrd="0" presId="urn:microsoft.com/office/officeart/2005/8/layout/chevron1"/>
    <dgm:cxn modelId="{D7F56D77-E15B-450C-B272-083323388991}" type="presParOf" srcId="{011D8F31-6167-4A1E-9120-3A08B0A53D40}" destId="{82414F11-3E72-44AB-9DA6-8417DCB8DD51}" srcOrd="2" destOrd="0" presId="urn:microsoft.com/office/officeart/2005/8/layout/chevron1"/>
    <dgm:cxn modelId="{2AC61FED-8C84-4751-8C9D-F5A97544E170}" type="presParOf" srcId="{011D8F31-6167-4A1E-9120-3A08B0A53D40}" destId="{9AAEE03E-64E3-4FD0-9C95-4196106A2CDE}" srcOrd="3" destOrd="0" presId="urn:microsoft.com/office/officeart/2005/8/layout/chevron1"/>
    <dgm:cxn modelId="{18D6C58D-A0FC-4A62-BB18-26CF5CDF5F5C}" type="presParOf" srcId="{011D8F31-6167-4A1E-9120-3A08B0A53D40}" destId="{471ADDB6-A902-49A6-9219-D32C07622FEE}" srcOrd="4" destOrd="0" presId="urn:microsoft.com/office/officeart/2005/8/layout/chevron1"/>
    <dgm:cxn modelId="{D39706DE-3048-4B84-A737-A5DE7E48668A}" type="presParOf" srcId="{011D8F31-6167-4A1E-9120-3A08B0A53D40}" destId="{14C470AF-2D89-4B15-AAE7-541947284495}" srcOrd="5" destOrd="0" presId="urn:microsoft.com/office/officeart/2005/8/layout/chevron1"/>
    <dgm:cxn modelId="{E8E5F60A-6166-4008-9196-0B2CF0C078A0}" type="presParOf" srcId="{011D8F31-6167-4A1E-9120-3A08B0A53D40}" destId="{ABFC42CB-720B-4250-925C-478B12EA695F}" srcOrd="6" destOrd="0" presId="urn:microsoft.com/office/officeart/2005/8/layout/chevron1"/>
    <dgm:cxn modelId="{395B9FBE-EEB2-4D92-9998-45ABA031DDE8}" type="presParOf" srcId="{011D8F31-6167-4A1E-9120-3A08B0A53D40}" destId="{CB2B8C57-FD2E-45CD-AEE0-EB439F065FE3}" srcOrd="7" destOrd="0" presId="urn:microsoft.com/office/officeart/2005/8/layout/chevron1"/>
    <dgm:cxn modelId="{F3CFD80E-EE2C-48AD-B809-BE85DF49563E}" type="presParOf" srcId="{011D8F31-6167-4A1E-9120-3A08B0A53D40}" destId="{8652E332-57CC-433A-9E5E-A88FBE008E5E}" srcOrd="8" destOrd="0" presId="urn:microsoft.com/office/officeart/2005/8/layout/chevron1"/>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A7715534-6C1E-4C28-AA06-D5C96A6927DF}" type="doc">
      <dgm:prSet loTypeId="urn:microsoft.com/office/officeart/2005/8/layout/process3" loCatId="process" qsTypeId="urn:microsoft.com/office/officeart/2005/8/quickstyle/simple1" qsCatId="simple" csTypeId="urn:microsoft.com/office/officeart/2005/8/colors/accent1_2" csCatId="accent1" phldr="1"/>
      <dgm:spPr/>
      <dgm:t>
        <a:bodyPr/>
        <a:lstStyle/>
        <a:p>
          <a:endParaRPr lang="zh-CN" altLang="en-US"/>
        </a:p>
      </dgm:t>
    </dgm:pt>
    <dgm:pt modelId="{BC11A5C3-C22B-4C70-AE38-B9B8D3A0F87B}">
      <dgm:prSet phldrT="[文本]" custT="1"/>
      <dgm:spPr/>
      <dgm:t>
        <a:bodyPr/>
        <a:lstStyle/>
        <a:p>
          <a:r>
            <a:rPr lang="zh-CN" altLang="en-US" sz="2400" b="1" dirty="0" smtClean="0">
              <a:latin typeface="方正姚体" pitchFamily="2" charset="-122"/>
              <a:ea typeface="方正姚体" pitchFamily="2" charset="-122"/>
            </a:rPr>
            <a:t>知识目标</a:t>
          </a:r>
          <a:endParaRPr lang="zh-CN" altLang="en-US" sz="2400" b="1" dirty="0">
            <a:latin typeface="方正姚体" pitchFamily="2" charset="-122"/>
            <a:ea typeface="方正姚体" pitchFamily="2" charset="-122"/>
          </a:endParaRPr>
        </a:p>
      </dgm:t>
    </dgm:pt>
    <dgm:pt modelId="{39E64B4A-D84C-4F91-B2CC-137B2B741DD7}" type="parTrans" cxnId="{01F62DE3-B0B7-4D9D-B311-512C9D32A124}">
      <dgm:prSet/>
      <dgm:spPr/>
      <dgm:t>
        <a:bodyPr/>
        <a:lstStyle/>
        <a:p>
          <a:endParaRPr lang="zh-CN" altLang="en-US"/>
        </a:p>
      </dgm:t>
    </dgm:pt>
    <dgm:pt modelId="{70B1BA50-509F-460E-9484-3FAA2F916D4F}" type="sibTrans" cxnId="{01F62DE3-B0B7-4D9D-B311-512C9D32A124}">
      <dgm:prSet/>
      <dgm:spPr/>
      <dgm:t>
        <a:bodyPr/>
        <a:lstStyle/>
        <a:p>
          <a:endParaRPr lang="zh-CN" altLang="en-US"/>
        </a:p>
      </dgm:t>
    </dgm:pt>
    <dgm:pt modelId="{45ED5BBA-3FDB-4839-9B86-DD5B89612E78}">
      <dgm:prSet phldrT="[文本]">
        <dgm:style>
          <a:lnRef idx="2">
            <a:schemeClr val="accent6"/>
          </a:lnRef>
          <a:fillRef idx="1">
            <a:schemeClr val="lt1"/>
          </a:fillRef>
          <a:effectRef idx="0">
            <a:schemeClr val="accent6"/>
          </a:effectRef>
          <a:fontRef idx="minor">
            <a:schemeClr val="dk1"/>
          </a:fontRef>
        </dgm:style>
      </dgm:prSet>
      <dgm:spPr/>
      <dgm:t>
        <a:bodyPr/>
        <a:lstStyle/>
        <a:p>
          <a:r>
            <a:rPr lang="zh-CN" altLang="en-US" b="1" dirty="0" smtClean="0"/>
            <a:t>学习梳理情节，分析人物以理解小说主题的鉴赏方法。</a:t>
          </a:r>
          <a:endParaRPr lang="zh-CN" altLang="en-US" b="1" dirty="0"/>
        </a:p>
      </dgm:t>
    </dgm:pt>
    <dgm:pt modelId="{135A7261-C73F-4CB1-BEE3-9C446225B384}" type="parTrans" cxnId="{654E1C52-3823-4813-8130-530D3F07EEEA}">
      <dgm:prSet/>
      <dgm:spPr/>
      <dgm:t>
        <a:bodyPr/>
        <a:lstStyle/>
        <a:p>
          <a:endParaRPr lang="zh-CN" altLang="en-US"/>
        </a:p>
      </dgm:t>
    </dgm:pt>
    <dgm:pt modelId="{3DE147CA-D169-4A06-926B-0E81BF25A042}" type="sibTrans" cxnId="{654E1C52-3823-4813-8130-530D3F07EEEA}">
      <dgm:prSet/>
      <dgm:spPr/>
      <dgm:t>
        <a:bodyPr/>
        <a:lstStyle/>
        <a:p>
          <a:endParaRPr lang="zh-CN" altLang="en-US"/>
        </a:p>
      </dgm:t>
    </dgm:pt>
    <dgm:pt modelId="{89968D75-7EE9-4CD4-945F-376E854F5C53}">
      <dgm:prSet>
        <dgm:style>
          <a:lnRef idx="2">
            <a:schemeClr val="accent6"/>
          </a:lnRef>
          <a:fillRef idx="1">
            <a:schemeClr val="lt1"/>
          </a:fillRef>
          <a:effectRef idx="0">
            <a:schemeClr val="accent6"/>
          </a:effectRef>
          <a:fontRef idx="minor">
            <a:schemeClr val="dk1"/>
          </a:fontRef>
        </dgm:style>
      </dgm:prSet>
      <dgm:spPr/>
      <dgm:t>
        <a:bodyPr/>
        <a:lstStyle/>
        <a:p>
          <a:r>
            <a:rPr lang="zh-CN" altLang="en-US" b="1" dirty="0" smtClean="0"/>
            <a:t>品味个性化的人物语言和细腻的细节描写。</a:t>
          </a:r>
          <a:endParaRPr lang="zh-CN" altLang="en-US" b="1" dirty="0"/>
        </a:p>
      </dgm:t>
    </dgm:pt>
    <dgm:pt modelId="{A45073AD-0DAB-4015-95F8-F369C7D30BCE}" type="parTrans" cxnId="{2AE370FD-56CE-4561-8DF3-F51D448B6D58}">
      <dgm:prSet/>
      <dgm:spPr/>
      <dgm:t>
        <a:bodyPr/>
        <a:lstStyle/>
        <a:p>
          <a:endParaRPr lang="zh-CN" altLang="en-US"/>
        </a:p>
      </dgm:t>
    </dgm:pt>
    <dgm:pt modelId="{BF1D58BC-E9F5-4791-84BD-98DB850B52ED}" type="sibTrans" cxnId="{2AE370FD-56CE-4561-8DF3-F51D448B6D58}">
      <dgm:prSet/>
      <dgm:spPr/>
      <dgm:t>
        <a:bodyPr/>
        <a:lstStyle/>
        <a:p>
          <a:endParaRPr lang="zh-CN" altLang="en-US"/>
        </a:p>
      </dgm:t>
    </dgm:pt>
    <dgm:pt modelId="{87F5BB02-36EE-4DDD-A944-458E1F7A3704}" type="pres">
      <dgm:prSet presAssocID="{A7715534-6C1E-4C28-AA06-D5C96A6927DF}" presName="linearFlow" presStyleCnt="0">
        <dgm:presLayoutVars>
          <dgm:dir/>
          <dgm:animLvl val="lvl"/>
          <dgm:resizeHandles val="exact"/>
        </dgm:presLayoutVars>
      </dgm:prSet>
      <dgm:spPr/>
      <dgm:t>
        <a:bodyPr/>
        <a:lstStyle/>
        <a:p>
          <a:endParaRPr lang="zh-CN" altLang="en-US"/>
        </a:p>
      </dgm:t>
    </dgm:pt>
    <dgm:pt modelId="{C5868BDA-E3AC-42EC-B0A1-F953CF7AAF9D}" type="pres">
      <dgm:prSet presAssocID="{BC11A5C3-C22B-4C70-AE38-B9B8D3A0F87B}" presName="composite" presStyleCnt="0"/>
      <dgm:spPr/>
    </dgm:pt>
    <dgm:pt modelId="{605DE74D-FCA1-48EA-AF5A-E4E171873143}" type="pres">
      <dgm:prSet presAssocID="{BC11A5C3-C22B-4C70-AE38-B9B8D3A0F87B}" presName="parTx" presStyleLbl="node1" presStyleIdx="0" presStyleCnt="1">
        <dgm:presLayoutVars>
          <dgm:chMax val="0"/>
          <dgm:chPref val="0"/>
          <dgm:bulletEnabled val="1"/>
        </dgm:presLayoutVars>
      </dgm:prSet>
      <dgm:spPr/>
      <dgm:t>
        <a:bodyPr/>
        <a:lstStyle/>
        <a:p>
          <a:endParaRPr lang="zh-CN" altLang="en-US"/>
        </a:p>
      </dgm:t>
    </dgm:pt>
    <dgm:pt modelId="{06871612-9963-46FD-8031-6D6572B6604B}" type="pres">
      <dgm:prSet presAssocID="{BC11A5C3-C22B-4C70-AE38-B9B8D3A0F87B}" presName="parSh" presStyleLbl="node1" presStyleIdx="0" presStyleCnt="1"/>
      <dgm:spPr/>
      <dgm:t>
        <a:bodyPr/>
        <a:lstStyle/>
        <a:p>
          <a:endParaRPr lang="zh-CN" altLang="en-US"/>
        </a:p>
      </dgm:t>
    </dgm:pt>
    <dgm:pt modelId="{E3CECDCE-D4D3-41E8-BF70-DA9AC822C30F}" type="pres">
      <dgm:prSet presAssocID="{BC11A5C3-C22B-4C70-AE38-B9B8D3A0F87B}" presName="desTx" presStyleLbl="fgAcc1" presStyleIdx="0" presStyleCnt="1">
        <dgm:presLayoutVars>
          <dgm:bulletEnabled val="1"/>
        </dgm:presLayoutVars>
      </dgm:prSet>
      <dgm:spPr>
        <a:prstGeom prst="roundRect">
          <a:avLst/>
        </a:prstGeom>
      </dgm:spPr>
      <dgm:t>
        <a:bodyPr/>
        <a:lstStyle/>
        <a:p>
          <a:endParaRPr lang="zh-CN" altLang="en-US"/>
        </a:p>
      </dgm:t>
    </dgm:pt>
  </dgm:ptLst>
  <dgm:cxnLst>
    <dgm:cxn modelId="{2AE370FD-56CE-4561-8DF3-F51D448B6D58}" srcId="{BC11A5C3-C22B-4C70-AE38-B9B8D3A0F87B}" destId="{89968D75-7EE9-4CD4-945F-376E854F5C53}" srcOrd="1" destOrd="0" parTransId="{A45073AD-0DAB-4015-95F8-F369C7D30BCE}" sibTransId="{BF1D58BC-E9F5-4791-84BD-98DB850B52ED}"/>
    <dgm:cxn modelId="{0B7DB5C9-BF62-4AD1-AF8F-7397A84FE515}" type="presOf" srcId="{45ED5BBA-3FDB-4839-9B86-DD5B89612E78}" destId="{E3CECDCE-D4D3-41E8-BF70-DA9AC822C30F}" srcOrd="0" destOrd="0" presId="urn:microsoft.com/office/officeart/2005/8/layout/process3"/>
    <dgm:cxn modelId="{171D6BE0-FA96-4E08-8652-054ECA548D53}" type="presOf" srcId="{BC11A5C3-C22B-4C70-AE38-B9B8D3A0F87B}" destId="{605DE74D-FCA1-48EA-AF5A-E4E171873143}" srcOrd="0" destOrd="0" presId="urn:microsoft.com/office/officeart/2005/8/layout/process3"/>
    <dgm:cxn modelId="{499109C5-1CF4-4B45-9477-BB537160B6E8}" type="presOf" srcId="{89968D75-7EE9-4CD4-945F-376E854F5C53}" destId="{E3CECDCE-D4D3-41E8-BF70-DA9AC822C30F}" srcOrd="0" destOrd="1" presId="urn:microsoft.com/office/officeart/2005/8/layout/process3"/>
    <dgm:cxn modelId="{4C2B37DD-AEFC-4EF1-969B-FB3902DB9E01}" type="presOf" srcId="{BC11A5C3-C22B-4C70-AE38-B9B8D3A0F87B}" destId="{06871612-9963-46FD-8031-6D6572B6604B}" srcOrd="1" destOrd="0" presId="urn:microsoft.com/office/officeart/2005/8/layout/process3"/>
    <dgm:cxn modelId="{9430A58A-8DEF-4B0D-B60D-B463CA7AEE6C}" type="presOf" srcId="{A7715534-6C1E-4C28-AA06-D5C96A6927DF}" destId="{87F5BB02-36EE-4DDD-A944-458E1F7A3704}" srcOrd="0" destOrd="0" presId="urn:microsoft.com/office/officeart/2005/8/layout/process3"/>
    <dgm:cxn modelId="{01F62DE3-B0B7-4D9D-B311-512C9D32A124}" srcId="{A7715534-6C1E-4C28-AA06-D5C96A6927DF}" destId="{BC11A5C3-C22B-4C70-AE38-B9B8D3A0F87B}" srcOrd="0" destOrd="0" parTransId="{39E64B4A-D84C-4F91-B2CC-137B2B741DD7}" sibTransId="{70B1BA50-509F-460E-9484-3FAA2F916D4F}"/>
    <dgm:cxn modelId="{654E1C52-3823-4813-8130-530D3F07EEEA}" srcId="{BC11A5C3-C22B-4C70-AE38-B9B8D3A0F87B}" destId="{45ED5BBA-3FDB-4839-9B86-DD5B89612E78}" srcOrd="0" destOrd="0" parTransId="{135A7261-C73F-4CB1-BEE3-9C446225B384}" sibTransId="{3DE147CA-D169-4A06-926B-0E81BF25A042}"/>
    <dgm:cxn modelId="{F618EE73-B50F-49C2-B943-B1A76EF1E732}" type="presParOf" srcId="{87F5BB02-36EE-4DDD-A944-458E1F7A3704}" destId="{C5868BDA-E3AC-42EC-B0A1-F953CF7AAF9D}" srcOrd="0" destOrd="0" presId="urn:microsoft.com/office/officeart/2005/8/layout/process3"/>
    <dgm:cxn modelId="{9A4D10F3-6FDC-4D99-8358-61AC8C6E0A37}" type="presParOf" srcId="{C5868BDA-E3AC-42EC-B0A1-F953CF7AAF9D}" destId="{605DE74D-FCA1-48EA-AF5A-E4E171873143}" srcOrd="0" destOrd="0" presId="urn:microsoft.com/office/officeart/2005/8/layout/process3"/>
    <dgm:cxn modelId="{0533C413-A7A9-4DFD-B27A-95C70BA86C14}" type="presParOf" srcId="{C5868BDA-E3AC-42EC-B0A1-F953CF7AAF9D}" destId="{06871612-9963-46FD-8031-6D6572B6604B}" srcOrd="1" destOrd="0" presId="urn:microsoft.com/office/officeart/2005/8/layout/process3"/>
    <dgm:cxn modelId="{DC9089B0-737F-461E-8E24-9893C21B3A63}" type="presParOf" srcId="{C5868BDA-E3AC-42EC-B0A1-F953CF7AAF9D}" destId="{E3CECDCE-D4D3-41E8-BF70-DA9AC822C30F}" srcOrd="2" destOrd="0" presId="urn:microsoft.com/office/officeart/2005/8/layout/process3"/>
  </dgm:cxnLst>
  <dgm:bg/>
  <dgm:whole/>
  <dgm:extLst>
    <a:ext uri="http://schemas.microsoft.com/office/drawing/2008/diagram">
      <dsp:dataModelExt xmlns:dsp="http://schemas.microsoft.com/office/drawing/2008/diagram" relId="rId15"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A7715534-6C1E-4C28-AA06-D5C96A6927DF}" type="doc">
      <dgm:prSet loTypeId="urn:microsoft.com/office/officeart/2005/8/layout/process3" loCatId="process" qsTypeId="urn:microsoft.com/office/officeart/2005/8/quickstyle/simple1" qsCatId="simple" csTypeId="urn:microsoft.com/office/officeart/2005/8/colors/accent1_2" csCatId="accent1" phldr="1"/>
      <dgm:spPr/>
      <dgm:t>
        <a:bodyPr/>
        <a:lstStyle/>
        <a:p>
          <a:endParaRPr lang="zh-CN" altLang="en-US"/>
        </a:p>
      </dgm:t>
    </dgm:pt>
    <dgm:pt modelId="{BC11A5C3-C22B-4C70-AE38-B9B8D3A0F87B}">
      <dgm:prSet phldrT="[文本]" custT="1"/>
      <dgm:spPr/>
      <dgm:t>
        <a:bodyPr/>
        <a:lstStyle/>
        <a:p>
          <a:r>
            <a:rPr lang="zh-CN" altLang="en-US" sz="2400" b="1" dirty="0" smtClean="0">
              <a:latin typeface="方正姚体" pitchFamily="2" charset="-122"/>
              <a:ea typeface="方正姚体" pitchFamily="2" charset="-122"/>
            </a:rPr>
            <a:t>能力目标</a:t>
          </a:r>
          <a:endParaRPr lang="zh-CN" altLang="en-US" sz="2400" b="1" dirty="0">
            <a:latin typeface="方正姚体" pitchFamily="2" charset="-122"/>
            <a:ea typeface="方正姚体" pitchFamily="2" charset="-122"/>
          </a:endParaRPr>
        </a:p>
      </dgm:t>
    </dgm:pt>
    <dgm:pt modelId="{39E64B4A-D84C-4F91-B2CC-137B2B741DD7}" type="parTrans" cxnId="{01F62DE3-B0B7-4D9D-B311-512C9D32A124}">
      <dgm:prSet/>
      <dgm:spPr/>
      <dgm:t>
        <a:bodyPr/>
        <a:lstStyle/>
        <a:p>
          <a:endParaRPr lang="zh-CN" altLang="en-US"/>
        </a:p>
      </dgm:t>
    </dgm:pt>
    <dgm:pt modelId="{70B1BA50-509F-460E-9484-3FAA2F916D4F}" type="sibTrans" cxnId="{01F62DE3-B0B7-4D9D-B311-512C9D32A124}">
      <dgm:prSet/>
      <dgm:spPr/>
      <dgm:t>
        <a:bodyPr/>
        <a:lstStyle/>
        <a:p>
          <a:endParaRPr lang="zh-CN" altLang="en-US"/>
        </a:p>
      </dgm:t>
    </dgm:pt>
    <dgm:pt modelId="{45ED5BBA-3FDB-4839-9B86-DD5B89612E78}">
      <dgm:prSet phldrT="[文本]" custT="1"/>
      <dgm:spPr/>
      <dgm:t>
        <a:bodyPr/>
        <a:lstStyle/>
        <a:p>
          <a:r>
            <a:rPr lang="zh-CN" altLang="en-US" sz="2800" b="1" dirty="0" smtClean="0"/>
            <a:t>培养学生分析问题、合作探究、自学创新的能力</a:t>
          </a:r>
          <a:r>
            <a:rPr lang="zh-CN" altLang="en-US" sz="3200" b="1" dirty="0" smtClean="0"/>
            <a:t>。</a:t>
          </a:r>
          <a:endParaRPr lang="zh-CN" altLang="en-US" sz="3200" b="1" dirty="0"/>
        </a:p>
      </dgm:t>
    </dgm:pt>
    <dgm:pt modelId="{135A7261-C73F-4CB1-BEE3-9C446225B384}" type="parTrans" cxnId="{654E1C52-3823-4813-8130-530D3F07EEEA}">
      <dgm:prSet/>
      <dgm:spPr/>
      <dgm:t>
        <a:bodyPr/>
        <a:lstStyle/>
        <a:p>
          <a:endParaRPr lang="zh-CN" altLang="en-US"/>
        </a:p>
      </dgm:t>
    </dgm:pt>
    <dgm:pt modelId="{3DE147CA-D169-4A06-926B-0E81BF25A042}" type="sibTrans" cxnId="{654E1C52-3823-4813-8130-530D3F07EEEA}">
      <dgm:prSet/>
      <dgm:spPr/>
      <dgm:t>
        <a:bodyPr/>
        <a:lstStyle/>
        <a:p>
          <a:endParaRPr lang="zh-CN" altLang="en-US"/>
        </a:p>
      </dgm:t>
    </dgm:pt>
    <dgm:pt modelId="{87F5BB02-36EE-4DDD-A944-458E1F7A3704}" type="pres">
      <dgm:prSet presAssocID="{A7715534-6C1E-4C28-AA06-D5C96A6927DF}" presName="linearFlow" presStyleCnt="0">
        <dgm:presLayoutVars>
          <dgm:dir/>
          <dgm:animLvl val="lvl"/>
          <dgm:resizeHandles val="exact"/>
        </dgm:presLayoutVars>
      </dgm:prSet>
      <dgm:spPr/>
      <dgm:t>
        <a:bodyPr/>
        <a:lstStyle/>
        <a:p>
          <a:endParaRPr lang="zh-CN" altLang="en-US"/>
        </a:p>
      </dgm:t>
    </dgm:pt>
    <dgm:pt modelId="{C5868BDA-E3AC-42EC-B0A1-F953CF7AAF9D}" type="pres">
      <dgm:prSet presAssocID="{BC11A5C3-C22B-4C70-AE38-B9B8D3A0F87B}" presName="composite" presStyleCnt="0"/>
      <dgm:spPr/>
    </dgm:pt>
    <dgm:pt modelId="{605DE74D-FCA1-48EA-AF5A-E4E171873143}" type="pres">
      <dgm:prSet presAssocID="{BC11A5C3-C22B-4C70-AE38-B9B8D3A0F87B}" presName="parTx" presStyleLbl="node1" presStyleIdx="0" presStyleCnt="1">
        <dgm:presLayoutVars>
          <dgm:chMax val="0"/>
          <dgm:chPref val="0"/>
          <dgm:bulletEnabled val="1"/>
        </dgm:presLayoutVars>
      </dgm:prSet>
      <dgm:spPr/>
      <dgm:t>
        <a:bodyPr/>
        <a:lstStyle/>
        <a:p>
          <a:endParaRPr lang="zh-CN" altLang="en-US"/>
        </a:p>
      </dgm:t>
    </dgm:pt>
    <dgm:pt modelId="{06871612-9963-46FD-8031-6D6572B6604B}" type="pres">
      <dgm:prSet presAssocID="{BC11A5C3-C22B-4C70-AE38-B9B8D3A0F87B}" presName="parSh" presStyleLbl="node1" presStyleIdx="0" presStyleCnt="1" custScaleX="67695" custScaleY="32565" custLinFactNeighborX="-5301" custLinFactNeighborY="-8786"/>
      <dgm:spPr/>
      <dgm:t>
        <a:bodyPr/>
        <a:lstStyle/>
        <a:p>
          <a:endParaRPr lang="zh-CN" altLang="en-US"/>
        </a:p>
      </dgm:t>
    </dgm:pt>
    <dgm:pt modelId="{E3CECDCE-D4D3-41E8-BF70-DA9AC822C30F}" type="pres">
      <dgm:prSet presAssocID="{BC11A5C3-C22B-4C70-AE38-B9B8D3A0F87B}" presName="desTx" presStyleLbl="fgAcc1" presStyleIdx="0" presStyleCnt="1" custScaleX="101365" custScaleY="72792" custLinFactNeighborX="-965" custLinFactNeighborY="38749">
        <dgm:presLayoutVars>
          <dgm:bulletEnabled val="1"/>
        </dgm:presLayoutVars>
      </dgm:prSet>
      <dgm:spPr/>
      <dgm:t>
        <a:bodyPr/>
        <a:lstStyle/>
        <a:p>
          <a:endParaRPr lang="zh-CN" altLang="en-US"/>
        </a:p>
      </dgm:t>
    </dgm:pt>
  </dgm:ptLst>
  <dgm:cxnLst>
    <dgm:cxn modelId="{9491757C-0199-46ED-A4BE-70CD1DAACAD2}" type="presOf" srcId="{A7715534-6C1E-4C28-AA06-D5C96A6927DF}" destId="{87F5BB02-36EE-4DDD-A944-458E1F7A3704}" srcOrd="0" destOrd="0" presId="urn:microsoft.com/office/officeart/2005/8/layout/process3"/>
    <dgm:cxn modelId="{C3602384-4EE8-4BC0-8460-3D7D28E96E0E}" type="presOf" srcId="{45ED5BBA-3FDB-4839-9B86-DD5B89612E78}" destId="{E3CECDCE-D4D3-41E8-BF70-DA9AC822C30F}" srcOrd="0" destOrd="0" presId="urn:microsoft.com/office/officeart/2005/8/layout/process3"/>
    <dgm:cxn modelId="{602EB5E7-9409-4CDD-95A4-C93C62FDC3B4}" type="presOf" srcId="{BC11A5C3-C22B-4C70-AE38-B9B8D3A0F87B}" destId="{06871612-9963-46FD-8031-6D6572B6604B}" srcOrd="1" destOrd="0" presId="urn:microsoft.com/office/officeart/2005/8/layout/process3"/>
    <dgm:cxn modelId="{654E1C52-3823-4813-8130-530D3F07EEEA}" srcId="{BC11A5C3-C22B-4C70-AE38-B9B8D3A0F87B}" destId="{45ED5BBA-3FDB-4839-9B86-DD5B89612E78}" srcOrd="0" destOrd="0" parTransId="{135A7261-C73F-4CB1-BEE3-9C446225B384}" sibTransId="{3DE147CA-D169-4A06-926B-0E81BF25A042}"/>
    <dgm:cxn modelId="{4BA5F8AF-AA9F-473E-9F5A-5E2BC49ECC86}" type="presOf" srcId="{BC11A5C3-C22B-4C70-AE38-B9B8D3A0F87B}" destId="{605DE74D-FCA1-48EA-AF5A-E4E171873143}" srcOrd="0" destOrd="0" presId="urn:microsoft.com/office/officeart/2005/8/layout/process3"/>
    <dgm:cxn modelId="{01F62DE3-B0B7-4D9D-B311-512C9D32A124}" srcId="{A7715534-6C1E-4C28-AA06-D5C96A6927DF}" destId="{BC11A5C3-C22B-4C70-AE38-B9B8D3A0F87B}" srcOrd="0" destOrd="0" parTransId="{39E64B4A-D84C-4F91-B2CC-137B2B741DD7}" sibTransId="{70B1BA50-509F-460E-9484-3FAA2F916D4F}"/>
    <dgm:cxn modelId="{ED1BED28-8F31-4655-813E-56B841ECFB06}" type="presParOf" srcId="{87F5BB02-36EE-4DDD-A944-458E1F7A3704}" destId="{C5868BDA-E3AC-42EC-B0A1-F953CF7AAF9D}" srcOrd="0" destOrd="0" presId="urn:microsoft.com/office/officeart/2005/8/layout/process3"/>
    <dgm:cxn modelId="{FC55D07B-A240-47BA-8A19-6757DC6847EC}" type="presParOf" srcId="{C5868BDA-E3AC-42EC-B0A1-F953CF7AAF9D}" destId="{605DE74D-FCA1-48EA-AF5A-E4E171873143}" srcOrd="0" destOrd="0" presId="urn:microsoft.com/office/officeart/2005/8/layout/process3"/>
    <dgm:cxn modelId="{54FDF6A2-D6F9-4B8B-97DD-5D4F1F1237AB}" type="presParOf" srcId="{C5868BDA-E3AC-42EC-B0A1-F953CF7AAF9D}" destId="{06871612-9963-46FD-8031-6D6572B6604B}" srcOrd="1" destOrd="0" presId="urn:microsoft.com/office/officeart/2005/8/layout/process3"/>
    <dgm:cxn modelId="{218E72D6-3C1B-4722-80F0-D1D67A78D3C2}" type="presParOf" srcId="{C5868BDA-E3AC-42EC-B0A1-F953CF7AAF9D}" destId="{E3CECDCE-D4D3-41E8-BF70-DA9AC822C30F}" srcOrd="2" destOrd="0" presId="urn:microsoft.com/office/officeart/2005/8/layout/process3"/>
  </dgm:cxnLst>
  <dgm:bg/>
  <dgm:whole/>
  <dgm:extLst>
    <a:ext uri="http://schemas.microsoft.com/office/drawing/2008/diagram">
      <dsp:dataModelExt xmlns:dsp="http://schemas.microsoft.com/office/drawing/2008/diagram" relId="rId20"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A7715534-6C1E-4C28-AA06-D5C96A6927DF}" type="doc">
      <dgm:prSet loTypeId="urn:microsoft.com/office/officeart/2005/8/layout/process3" loCatId="process" qsTypeId="urn:microsoft.com/office/officeart/2005/8/quickstyle/simple1" qsCatId="simple" csTypeId="urn:microsoft.com/office/officeart/2005/8/colors/accent1_2" csCatId="accent1" phldr="1"/>
      <dgm:spPr/>
      <dgm:t>
        <a:bodyPr/>
        <a:lstStyle/>
        <a:p>
          <a:endParaRPr lang="zh-CN" altLang="en-US"/>
        </a:p>
      </dgm:t>
    </dgm:pt>
    <dgm:pt modelId="{BC11A5C3-C22B-4C70-AE38-B9B8D3A0F87B}">
      <dgm:prSet phldrT="[文本]" custT="1"/>
      <dgm:spPr/>
      <dgm:t>
        <a:bodyPr/>
        <a:lstStyle/>
        <a:p>
          <a:r>
            <a:rPr lang="zh-CN" altLang="en-US" sz="2400" b="1" dirty="0" smtClean="0">
              <a:latin typeface="方正姚体" pitchFamily="2" charset="-122"/>
              <a:ea typeface="方正姚体" pitchFamily="2" charset="-122"/>
            </a:rPr>
            <a:t>情感目标</a:t>
          </a:r>
          <a:endParaRPr lang="zh-CN" altLang="en-US" sz="2400" b="1" dirty="0">
            <a:latin typeface="方正姚体" pitchFamily="2" charset="-122"/>
            <a:ea typeface="方正姚体" pitchFamily="2" charset="-122"/>
          </a:endParaRPr>
        </a:p>
      </dgm:t>
    </dgm:pt>
    <dgm:pt modelId="{39E64B4A-D84C-4F91-B2CC-137B2B741DD7}" type="parTrans" cxnId="{01F62DE3-B0B7-4D9D-B311-512C9D32A124}">
      <dgm:prSet/>
      <dgm:spPr/>
      <dgm:t>
        <a:bodyPr/>
        <a:lstStyle/>
        <a:p>
          <a:endParaRPr lang="zh-CN" altLang="en-US"/>
        </a:p>
      </dgm:t>
    </dgm:pt>
    <dgm:pt modelId="{70B1BA50-509F-460E-9484-3FAA2F916D4F}" type="sibTrans" cxnId="{01F62DE3-B0B7-4D9D-B311-512C9D32A124}">
      <dgm:prSet/>
      <dgm:spPr/>
      <dgm:t>
        <a:bodyPr/>
        <a:lstStyle/>
        <a:p>
          <a:endParaRPr lang="zh-CN" altLang="en-US"/>
        </a:p>
      </dgm:t>
    </dgm:pt>
    <dgm:pt modelId="{45ED5BBA-3FDB-4839-9B86-DD5B89612E78}">
      <dgm:prSet phldrT="[文本]"/>
      <dgm:spPr>
        <a:ln>
          <a:solidFill>
            <a:srgbClr val="FFC000"/>
          </a:solidFill>
        </a:ln>
      </dgm:spPr>
      <dgm:t>
        <a:bodyPr/>
        <a:lstStyle/>
        <a:p>
          <a:r>
            <a:rPr lang="zh-CN" altLang="en-US" b="1" dirty="0" smtClean="0"/>
            <a:t>培养学生关爱同学、关心班集体，关心社会的“友善”的社会主义核心价值观。</a:t>
          </a:r>
          <a:endParaRPr lang="zh-CN" altLang="en-US" b="1" dirty="0"/>
        </a:p>
      </dgm:t>
    </dgm:pt>
    <dgm:pt modelId="{135A7261-C73F-4CB1-BEE3-9C446225B384}" type="parTrans" cxnId="{654E1C52-3823-4813-8130-530D3F07EEEA}">
      <dgm:prSet/>
      <dgm:spPr/>
      <dgm:t>
        <a:bodyPr/>
        <a:lstStyle/>
        <a:p>
          <a:endParaRPr lang="zh-CN" altLang="en-US"/>
        </a:p>
      </dgm:t>
    </dgm:pt>
    <dgm:pt modelId="{3DE147CA-D169-4A06-926B-0E81BF25A042}" type="sibTrans" cxnId="{654E1C52-3823-4813-8130-530D3F07EEEA}">
      <dgm:prSet/>
      <dgm:spPr/>
      <dgm:t>
        <a:bodyPr/>
        <a:lstStyle/>
        <a:p>
          <a:endParaRPr lang="zh-CN" altLang="en-US"/>
        </a:p>
      </dgm:t>
    </dgm:pt>
    <dgm:pt modelId="{843297E4-9984-47C8-8DAE-B188F90AF577}">
      <dgm:prSet/>
      <dgm:spPr>
        <a:ln>
          <a:solidFill>
            <a:srgbClr val="FFC000"/>
          </a:solidFill>
        </a:ln>
      </dgm:spPr>
      <dgm:t>
        <a:bodyPr/>
        <a:lstStyle/>
        <a:p>
          <a:r>
            <a:rPr lang="zh-CN" altLang="en-US" b="1" dirty="0" smtClean="0"/>
            <a:t>培养学生自立自强的精神。</a:t>
          </a:r>
          <a:endParaRPr lang="zh-CN" altLang="en-US" b="1" dirty="0"/>
        </a:p>
      </dgm:t>
    </dgm:pt>
    <dgm:pt modelId="{84372690-8209-4C11-B292-A332A5D6DCEF}" type="parTrans" cxnId="{6518D58B-025D-49B9-9942-FA7EFE1A82C0}">
      <dgm:prSet/>
      <dgm:spPr/>
      <dgm:t>
        <a:bodyPr/>
        <a:lstStyle/>
        <a:p>
          <a:endParaRPr lang="zh-CN" altLang="en-US"/>
        </a:p>
      </dgm:t>
    </dgm:pt>
    <dgm:pt modelId="{62A60D48-5736-4C9C-A0DC-F6EA68A77CE7}" type="sibTrans" cxnId="{6518D58B-025D-49B9-9942-FA7EFE1A82C0}">
      <dgm:prSet/>
      <dgm:spPr/>
      <dgm:t>
        <a:bodyPr/>
        <a:lstStyle/>
        <a:p>
          <a:endParaRPr lang="zh-CN" altLang="en-US"/>
        </a:p>
      </dgm:t>
    </dgm:pt>
    <dgm:pt modelId="{87F5BB02-36EE-4DDD-A944-458E1F7A3704}" type="pres">
      <dgm:prSet presAssocID="{A7715534-6C1E-4C28-AA06-D5C96A6927DF}" presName="linearFlow" presStyleCnt="0">
        <dgm:presLayoutVars>
          <dgm:dir/>
          <dgm:animLvl val="lvl"/>
          <dgm:resizeHandles val="exact"/>
        </dgm:presLayoutVars>
      </dgm:prSet>
      <dgm:spPr/>
      <dgm:t>
        <a:bodyPr/>
        <a:lstStyle/>
        <a:p>
          <a:endParaRPr lang="zh-CN" altLang="en-US"/>
        </a:p>
      </dgm:t>
    </dgm:pt>
    <dgm:pt modelId="{C5868BDA-E3AC-42EC-B0A1-F953CF7AAF9D}" type="pres">
      <dgm:prSet presAssocID="{BC11A5C3-C22B-4C70-AE38-B9B8D3A0F87B}" presName="composite" presStyleCnt="0"/>
      <dgm:spPr/>
    </dgm:pt>
    <dgm:pt modelId="{605DE74D-FCA1-48EA-AF5A-E4E171873143}" type="pres">
      <dgm:prSet presAssocID="{BC11A5C3-C22B-4C70-AE38-B9B8D3A0F87B}" presName="parTx" presStyleLbl="node1" presStyleIdx="0" presStyleCnt="1">
        <dgm:presLayoutVars>
          <dgm:chMax val="0"/>
          <dgm:chPref val="0"/>
          <dgm:bulletEnabled val="1"/>
        </dgm:presLayoutVars>
      </dgm:prSet>
      <dgm:spPr/>
      <dgm:t>
        <a:bodyPr/>
        <a:lstStyle/>
        <a:p>
          <a:endParaRPr lang="zh-CN" altLang="en-US"/>
        </a:p>
      </dgm:t>
    </dgm:pt>
    <dgm:pt modelId="{06871612-9963-46FD-8031-6D6572B6604B}" type="pres">
      <dgm:prSet presAssocID="{BC11A5C3-C22B-4C70-AE38-B9B8D3A0F87B}" presName="parSh" presStyleLbl="node1" presStyleIdx="0" presStyleCnt="1" custScaleX="78481" custLinFactNeighborX="359" custLinFactNeighborY="-3153"/>
      <dgm:spPr/>
      <dgm:t>
        <a:bodyPr/>
        <a:lstStyle/>
        <a:p>
          <a:endParaRPr lang="zh-CN" altLang="en-US"/>
        </a:p>
      </dgm:t>
    </dgm:pt>
    <dgm:pt modelId="{E3CECDCE-D4D3-41E8-BF70-DA9AC822C30F}" type="pres">
      <dgm:prSet presAssocID="{BC11A5C3-C22B-4C70-AE38-B9B8D3A0F87B}" presName="desTx" presStyleLbl="fgAcc1" presStyleIdx="0" presStyleCnt="1">
        <dgm:presLayoutVars>
          <dgm:bulletEnabled val="1"/>
        </dgm:presLayoutVars>
      </dgm:prSet>
      <dgm:spPr/>
      <dgm:t>
        <a:bodyPr/>
        <a:lstStyle/>
        <a:p>
          <a:endParaRPr lang="zh-CN" altLang="en-US"/>
        </a:p>
      </dgm:t>
    </dgm:pt>
  </dgm:ptLst>
  <dgm:cxnLst>
    <dgm:cxn modelId="{E6DFC3CD-6692-4A50-B0AD-730ECBC471E5}" type="presOf" srcId="{BC11A5C3-C22B-4C70-AE38-B9B8D3A0F87B}" destId="{605DE74D-FCA1-48EA-AF5A-E4E171873143}" srcOrd="0" destOrd="0" presId="urn:microsoft.com/office/officeart/2005/8/layout/process3"/>
    <dgm:cxn modelId="{D8A6C064-EDCF-4286-B0FF-DC44B68F5EAF}" type="presOf" srcId="{BC11A5C3-C22B-4C70-AE38-B9B8D3A0F87B}" destId="{06871612-9963-46FD-8031-6D6572B6604B}" srcOrd="1" destOrd="0" presId="urn:microsoft.com/office/officeart/2005/8/layout/process3"/>
    <dgm:cxn modelId="{6518D58B-025D-49B9-9942-FA7EFE1A82C0}" srcId="{BC11A5C3-C22B-4C70-AE38-B9B8D3A0F87B}" destId="{843297E4-9984-47C8-8DAE-B188F90AF577}" srcOrd="1" destOrd="0" parTransId="{84372690-8209-4C11-B292-A332A5D6DCEF}" sibTransId="{62A60D48-5736-4C9C-A0DC-F6EA68A77CE7}"/>
    <dgm:cxn modelId="{FD06F09A-3467-45F3-ADE0-E75206C641A6}" type="presOf" srcId="{45ED5BBA-3FDB-4839-9B86-DD5B89612E78}" destId="{E3CECDCE-D4D3-41E8-BF70-DA9AC822C30F}" srcOrd="0" destOrd="0" presId="urn:microsoft.com/office/officeart/2005/8/layout/process3"/>
    <dgm:cxn modelId="{A941B492-B039-4B10-B13D-09073126B7F4}" type="presOf" srcId="{843297E4-9984-47C8-8DAE-B188F90AF577}" destId="{E3CECDCE-D4D3-41E8-BF70-DA9AC822C30F}" srcOrd="0" destOrd="1" presId="urn:microsoft.com/office/officeart/2005/8/layout/process3"/>
    <dgm:cxn modelId="{01F62DE3-B0B7-4D9D-B311-512C9D32A124}" srcId="{A7715534-6C1E-4C28-AA06-D5C96A6927DF}" destId="{BC11A5C3-C22B-4C70-AE38-B9B8D3A0F87B}" srcOrd="0" destOrd="0" parTransId="{39E64B4A-D84C-4F91-B2CC-137B2B741DD7}" sibTransId="{70B1BA50-509F-460E-9484-3FAA2F916D4F}"/>
    <dgm:cxn modelId="{36C9580E-A706-4163-A211-169425E9DCCB}" type="presOf" srcId="{A7715534-6C1E-4C28-AA06-D5C96A6927DF}" destId="{87F5BB02-36EE-4DDD-A944-458E1F7A3704}" srcOrd="0" destOrd="0" presId="urn:microsoft.com/office/officeart/2005/8/layout/process3"/>
    <dgm:cxn modelId="{654E1C52-3823-4813-8130-530D3F07EEEA}" srcId="{BC11A5C3-C22B-4C70-AE38-B9B8D3A0F87B}" destId="{45ED5BBA-3FDB-4839-9B86-DD5B89612E78}" srcOrd="0" destOrd="0" parTransId="{135A7261-C73F-4CB1-BEE3-9C446225B384}" sibTransId="{3DE147CA-D169-4A06-926B-0E81BF25A042}"/>
    <dgm:cxn modelId="{829FB2E2-7920-4EA7-9DA1-593EAEA21606}" type="presParOf" srcId="{87F5BB02-36EE-4DDD-A944-458E1F7A3704}" destId="{C5868BDA-E3AC-42EC-B0A1-F953CF7AAF9D}" srcOrd="0" destOrd="0" presId="urn:microsoft.com/office/officeart/2005/8/layout/process3"/>
    <dgm:cxn modelId="{5C28E05E-C242-4613-BC55-454612A9169A}" type="presParOf" srcId="{C5868BDA-E3AC-42EC-B0A1-F953CF7AAF9D}" destId="{605DE74D-FCA1-48EA-AF5A-E4E171873143}" srcOrd="0" destOrd="0" presId="urn:microsoft.com/office/officeart/2005/8/layout/process3"/>
    <dgm:cxn modelId="{6BE4C48B-4743-4D9B-84C8-7E0EBA41013F}" type="presParOf" srcId="{C5868BDA-E3AC-42EC-B0A1-F953CF7AAF9D}" destId="{06871612-9963-46FD-8031-6D6572B6604B}" srcOrd="1" destOrd="0" presId="urn:microsoft.com/office/officeart/2005/8/layout/process3"/>
    <dgm:cxn modelId="{DEF69993-7869-4E48-861D-BEFB737CF47E}" type="presParOf" srcId="{C5868BDA-E3AC-42EC-B0A1-F953CF7AAF9D}" destId="{E3CECDCE-D4D3-41E8-BF70-DA9AC822C30F}" srcOrd="2" destOrd="0" presId="urn:microsoft.com/office/officeart/2005/8/layout/process3"/>
  </dgm:cxnLst>
  <dgm:bg/>
  <dgm:whole/>
  <dgm:extLst>
    <a:ext uri="http://schemas.microsoft.com/office/drawing/2008/diagram">
      <dsp:dataModelExt xmlns:dsp="http://schemas.microsoft.com/office/drawing/2008/diagram" relId="rId25"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62F1068-51AB-4E74-A87A-27D5DE44C418}">
      <dsp:nvSpPr>
        <dsp:cNvPr id="0" name=""/>
        <dsp:cNvSpPr/>
      </dsp:nvSpPr>
      <dsp:spPr>
        <a:xfrm>
          <a:off x="0" y="0"/>
          <a:ext cx="1853972" cy="500066"/>
        </a:xfrm>
        <a:prstGeom prst="chevron">
          <a:avLst/>
        </a:prstGeom>
        <a:solidFill>
          <a:schemeClr val="accent5">
            <a:shade val="8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010" tIns="25337" rIns="25337" bIns="25337" numCol="1" spcCol="1270" anchor="ctr" anchorCtr="0">
          <a:noAutofit/>
        </a:bodyPr>
        <a:lstStyle/>
        <a:p>
          <a:pPr lvl="0" algn="ctr" defTabSz="844550">
            <a:lnSpc>
              <a:spcPct val="90000"/>
            </a:lnSpc>
            <a:spcBef>
              <a:spcPct val="0"/>
            </a:spcBef>
            <a:spcAft>
              <a:spcPct val="35000"/>
            </a:spcAft>
          </a:pPr>
          <a:r>
            <a:rPr lang="zh-CN" altLang="en-US" sz="1900" b="1" i="0" kern="1200" baseline="0" dirty="0" smtClean="0"/>
            <a:t>说教材</a:t>
          </a:r>
          <a:endParaRPr lang="zh-CN" altLang="en-US" sz="1900" b="1" i="0" kern="1200" baseline="0" dirty="0"/>
        </a:p>
      </dsp:txBody>
      <dsp:txXfrm>
        <a:off x="250033" y="0"/>
        <a:ext cx="1353906" cy="500066"/>
      </dsp:txXfrm>
    </dsp:sp>
    <dsp:sp modelId="{82414F11-3E72-44AB-9DA6-8417DCB8DD51}">
      <dsp:nvSpPr>
        <dsp:cNvPr id="0" name=""/>
        <dsp:cNvSpPr/>
      </dsp:nvSpPr>
      <dsp:spPr>
        <a:xfrm>
          <a:off x="1670658" y="0"/>
          <a:ext cx="1853972" cy="500066"/>
        </a:xfrm>
        <a:prstGeom prst="chevron">
          <a:avLst/>
        </a:prstGeom>
        <a:solidFill>
          <a:schemeClr val="accent5">
            <a:shade val="80000"/>
            <a:hueOff val="51306"/>
            <a:satOff val="-559"/>
            <a:lumOff val="6395"/>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010" tIns="25337" rIns="25337" bIns="25337" numCol="1" spcCol="1270" anchor="ctr" anchorCtr="0">
          <a:noAutofit/>
        </a:bodyPr>
        <a:lstStyle/>
        <a:p>
          <a:pPr lvl="0" algn="ctr" defTabSz="844550">
            <a:lnSpc>
              <a:spcPct val="90000"/>
            </a:lnSpc>
            <a:spcBef>
              <a:spcPct val="0"/>
            </a:spcBef>
            <a:spcAft>
              <a:spcPct val="35000"/>
            </a:spcAft>
          </a:pPr>
          <a:r>
            <a:rPr lang="zh-CN" altLang="en-US" sz="1900" b="1" i="0" kern="1200" baseline="0" dirty="0" smtClean="0"/>
            <a:t>说学情</a:t>
          </a:r>
          <a:endParaRPr lang="zh-CN" altLang="en-US" sz="1900" b="1" i="0" kern="1200" baseline="0" dirty="0"/>
        </a:p>
      </dsp:txBody>
      <dsp:txXfrm>
        <a:off x="1920691" y="0"/>
        <a:ext cx="1353906" cy="500066"/>
      </dsp:txXfrm>
    </dsp:sp>
    <dsp:sp modelId="{471ADDB6-A902-49A6-9219-D32C07622FEE}">
      <dsp:nvSpPr>
        <dsp:cNvPr id="0" name=""/>
        <dsp:cNvSpPr/>
      </dsp:nvSpPr>
      <dsp:spPr>
        <a:xfrm>
          <a:off x="3339233" y="0"/>
          <a:ext cx="1853972" cy="500066"/>
        </a:xfrm>
        <a:prstGeom prst="chevron">
          <a:avLst/>
        </a:prstGeom>
        <a:solidFill>
          <a:schemeClr val="accent5">
            <a:shade val="80000"/>
            <a:hueOff val="102612"/>
            <a:satOff val="-1119"/>
            <a:lumOff val="12789"/>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010" tIns="25337" rIns="25337" bIns="25337" numCol="1" spcCol="1270" anchor="ctr" anchorCtr="0">
          <a:noAutofit/>
        </a:bodyPr>
        <a:lstStyle/>
        <a:p>
          <a:pPr lvl="0" algn="ctr" defTabSz="844550">
            <a:lnSpc>
              <a:spcPct val="90000"/>
            </a:lnSpc>
            <a:spcBef>
              <a:spcPct val="0"/>
            </a:spcBef>
            <a:spcAft>
              <a:spcPct val="35000"/>
            </a:spcAft>
          </a:pPr>
          <a:r>
            <a:rPr lang="zh-CN" altLang="en-US" sz="1900" b="1" i="0" kern="1200" baseline="0" dirty="0" smtClean="0"/>
            <a:t>说教学目标</a:t>
          </a:r>
        </a:p>
      </dsp:txBody>
      <dsp:txXfrm>
        <a:off x="3589266" y="0"/>
        <a:ext cx="1353906" cy="500066"/>
      </dsp:txXfrm>
    </dsp:sp>
    <dsp:sp modelId="{ABFC42CB-720B-4250-925C-478B12EA695F}">
      <dsp:nvSpPr>
        <dsp:cNvPr id="0" name=""/>
        <dsp:cNvSpPr/>
      </dsp:nvSpPr>
      <dsp:spPr>
        <a:xfrm>
          <a:off x="5007809" y="0"/>
          <a:ext cx="1853972" cy="500066"/>
        </a:xfrm>
        <a:prstGeom prst="chevron">
          <a:avLst/>
        </a:prstGeom>
        <a:solidFill>
          <a:schemeClr val="accent5">
            <a:shade val="80000"/>
            <a:hueOff val="153918"/>
            <a:satOff val="-1678"/>
            <a:lumOff val="19184"/>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010" tIns="25337" rIns="25337" bIns="25337" numCol="1" spcCol="1270" anchor="ctr" anchorCtr="0">
          <a:noAutofit/>
        </a:bodyPr>
        <a:lstStyle/>
        <a:p>
          <a:pPr lvl="0" algn="ctr" defTabSz="844550">
            <a:lnSpc>
              <a:spcPct val="90000"/>
            </a:lnSpc>
            <a:spcBef>
              <a:spcPct val="0"/>
            </a:spcBef>
            <a:spcAft>
              <a:spcPct val="35000"/>
            </a:spcAft>
          </a:pPr>
          <a:r>
            <a:rPr lang="zh-CN" altLang="en-US" sz="1900" b="1" i="0" kern="1200" baseline="0" dirty="0" smtClean="0"/>
            <a:t>说教学过程</a:t>
          </a:r>
        </a:p>
      </dsp:txBody>
      <dsp:txXfrm>
        <a:off x="5257842" y="0"/>
        <a:ext cx="1353906" cy="500066"/>
      </dsp:txXfrm>
    </dsp:sp>
    <dsp:sp modelId="{8652E332-57CC-433A-9E5E-A88FBE008E5E}">
      <dsp:nvSpPr>
        <dsp:cNvPr id="0" name=""/>
        <dsp:cNvSpPr/>
      </dsp:nvSpPr>
      <dsp:spPr>
        <a:xfrm>
          <a:off x="6678467" y="0"/>
          <a:ext cx="1853972" cy="500066"/>
        </a:xfrm>
        <a:prstGeom prst="chevron">
          <a:avLst/>
        </a:prstGeom>
        <a:solidFill>
          <a:schemeClr val="accent5">
            <a:shade val="80000"/>
            <a:hueOff val="205224"/>
            <a:satOff val="-2238"/>
            <a:lumOff val="25579"/>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010" tIns="25337" rIns="25337" bIns="25337" numCol="1" spcCol="1270" anchor="ctr" anchorCtr="0">
          <a:noAutofit/>
        </a:bodyPr>
        <a:lstStyle/>
        <a:p>
          <a:pPr lvl="0" algn="ctr" defTabSz="844550">
            <a:lnSpc>
              <a:spcPct val="90000"/>
            </a:lnSpc>
            <a:spcBef>
              <a:spcPct val="0"/>
            </a:spcBef>
            <a:spcAft>
              <a:spcPct val="35000"/>
            </a:spcAft>
          </a:pPr>
          <a:r>
            <a:rPr lang="zh-CN" altLang="en-US" sz="1900" b="1" i="0" kern="1200" baseline="0" dirty="0" smtClean="0"/>
            <a:t>说教学反思</a:t>
          </a:r>
        </a:p>
      </dsp:txBody>
      <dsp:txXfrm>
        <a:off x="6928500" y="0"/>
        <a:ext cx="1353906" cy="500066"/>
      </dsp:txXfrm>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41A0877-1DA4-4DCF-8CBC-F869B1CE15CA}">
      <dsp:nvSpPr>
        <dsp:cNvPr id="0" name=""/>
        <dsp:cNvSpPr/>
      </dsp:nvSpPr>
      <dsp:spPr>
        <a:xfrm>
          <a:off x="232810" y="500867"/>
          <a:ext cx="3035031" cy="3266635"/>
        </a:xfrm>
        <a:prstGeom prst="roundRect">
          <a:avLst>
            <a:gd name="adj" fmla="val 10000"/>
          </a:avLst>
        </a:prstGeom>
        <a:solidFill>
          <a:schemeClr val="lt1">
            <a:alpha val="90000"/>
            <a:hueOff val="0"/>
            <a:satOff val="0"/>
            <a:lumOff val="0"/>
            <a:alphaOff val="0"/>
          </a:schemeClr>
        </a:solidFill>
        <a:ln w="9525" cap="flat" cmpd="sng" algn="ctr">
          <a:solidFill>
            <a:schemeClr val="accent3">
              <a:shade val="50000"/>
              <a:hueOff val="0"/>
              <a:satOff val="0"/>
              <a:lumOff val="0"/>
              <a:alphaOff val="0"/>
            </a:schemeClr>
          </a:solidFill>
          <a:prstDash val="solid"/>
        </a:ln>
        <a:effectLst/>
        <a:scene3d>
          <a:camera prst="orthographicFront"/>
          <a:lightRig rig="chilly" dir="t"/>
        </a:scene3d>
        <a:sp3d z="-12700" extrusionH="1700" prstMaterial="dkEdge">
          <a:bevelT w="25400" h="6350" prst="softRound"/>
          <a:bevelB w="0" h="0" prst="convex"/>
        </a:sp3d>
      </dsp:spPr>
      <dsp:style>
        <a:lnRef idx="1">
          <a:scrgbClr r="0" g="0" b="0"/>
        </a:lnRef>
        <a:fillRef idx="1">
          <a:scrgbClr r="0" g="0" b="0"/>
        </a:fillRef>
        <a:effectRef idx="0">
          <a:scrgbClr r="0" g="0" b="0"/>
        </a:effectRef>
        <a:fontRef idx="minor"/>
      </dsp:style>
      <dsp:txBody>
        <a:bodyPr spcFirstLastPara="0" vert="horz" wrap="square" lIns="123825" tIns="123825" rIns="123825" bIns="123825" numCol="1" spcCol="1270" anchor="ctr" anchorCtr="0">
          <a:noAutofit/>
        </a:bodyPr>
        <a:lstStyle/>
        <a:p>
          <a:pPr marL="285750" lvl="1" indent="-285750" algn="l" defTabSz="1422400">
            <a:lnSpc>
              <a:spcPct val="90000"/>
            </a:lnSpc>
            <a:spcBef>
              <a:spcPct val="0"/>
            </a:spcBef>
            <a:spcAft>
              <a:spcPct val="15000"/>
            </a:spcAft>
            <a:buChar char="••"/>
          </a:pPr>
          <a:endParaRPr lang="zh-CN" altLang="en-US" sz="3200" kern="1200" dirty="0"/>
        </a:p>
        <a:p>
          <a:pPr marL="285750" lvl="1" indent="-285750" algn="l" defTabSz="1422400">
            <a:lnSpc>
              <a:spcPct val="90000"/>
            </a:lnSpc>
            <a:spcBef>
              <a:spcPct val="0"/>
            </a:spcBef>
            <a:spcAft>
              <a:spcPct val="15000"/>
            </a:spcAft>
            <a:buChar char="••"/>
          </a:pPr>
          <a:endParaRPr lang="zh-CN" altLang="en-US" sz="3200" b="1" kern="1200" dirty="0">
            <a:solidFill>
              <a:srgbClr val="000099"/>
            </a:solidFill>
          </a:endParaRPr>
        </a:p>
        <a:p>
          <a:pPr marL="285750" lvl="1" indent="-285750" algn="l" defTabSz="1244600">
            <a:lnSpc>
              <a:spcPct val="90000"/>
            </a:lnSpc>
            <a:spcBef>
              <a:spcPct val="0"/>
            </a:spcBef>
            <a:spcAft>
              <a:spcPct val="15000"/>
            </a:spcAft>
            <a:buChar char="••"/>
          </a:pPr>
          <a:r>
            <a:rPr lang="zh-CN" altLang="en-US" sz="2800" b="1" kern="1200" dirty="0" smtClean="0">
              <a:solidFill>
                <a:srgbClr val="000099"/>
              </a:solidFill>
            </a:rPr>
            <a:t>体会母子三人相互关心、相互扶持的人生态度</a:t>
          </a:r>
          <a:endParaRPr lang="zh-CN" altLang="en-US" sz="2800" b="1" kern="1200" dirty="0">
            <a:solidFill>
              <a:srgbClr val="000099"/>
            </a:solidFill>
          </a:endParaRPr>
        </a:p>
        <a:p>
          <a:pPr marL="285750" lvl="1" indent="-285750" algn="l" defTabSz="1244600">
            <a:lnSpc>
              <a:spcPct val="90000"/>
            </a:lnSpc>
            <a:spcBef>
              <a:spcPct val="0"/>
            </a:spcBef>
            <a:spcAft>
              <a:spcPct val="15000"/>
            </a:spcAft>
            <a:buChar char="••"/>
          </a:pPr>
          <a:r>
            <a:rPr lang="zh-CN" altLang="en-US" sz="2800" b="1" kern="1200" dirty="0" smtClean="0">
              <a:solidFill>
                <a:srgbClr val="000099"/>
              </a:solidFill>
            </a:rPr>
            <a:t>培养学生养成自立自强的意识</a:t>
          </a:r>
          <a:endParaRPr lang="zh-CN" altLang="en-US" sz="2800" b="1" kern="1200" dirty="0">
            <a:solidFill>
              <a:srgbClr val="000099"/>
            </a:solidFill>
          </a:endParaRPr>
        </a:p>
        <a:p>
          <a:pPr marL="285750" lvl="1" indent="-285750" algn="l" defTabSz="1422400">
            <a:lnSpc>
              <a:spcPct val="90000"/>
            </a:lnSpc>
            <a:spcBef>
              <a:spcPct val="0"/>
            </a:spcBef>
            <a:spcAft>
              <a:spcPct val="15000"/>
            </a:spcAft>
            <a:buChar char="••"/>
          </a:pPr>
          <a:endParaRPr lang="zh-CN" altLang="en-US" sz="3200" kern="1200" dirty="0"/>
        </a:p>
      </dsp:txBody>
      <dsp:txXfrm>
        <a:off x="307984" y="576041"/>
        <a:ext cx="2884683" cy="2416294"/>
      </dsp:txXfrm>
    </dsp:sp>
    <dsp:sp modelId="{DDA90E62-FEAF-4828-A0C0-B4662C162B48}">
      <dsp:nvSpPr>
        <dsp:cNvPr id="0" name=""/>
        <dsp:cNvSpPr/>
      </dsp:nvSpPr>
      <dsp:spPr>
        <a:xfrm>
          <a:off x="1825303" y="1621808"/>
          <a:ext cx="2957486" cy="2957486"/>
        </a:xfrm>
        <a:prstGeom prst="leftCircularArrow">
          <a:avLst>
            <a:gd name="adj1" fmla="val 2513"/>
            <a:gd name="adj2" fmla="val 304615"/>
            <a:gd name="adj3" fmla="val 1231400"/>
            <a:gd name="adj4" fmla="val 8175763"/>
            <a:gd name="adj5" fmla="val 2932"/>
          </a:avLst>
        </a:prstGeom>
        <a:solidFill>
          <a:schemeClr val="accent2">
            <a:lumMod val="75000"/>
          </a:schemeClr>
        </a:solidFill>
        <a:ln cmpd="sng">
          <a:noFill/>
        </a:ln>
        <a:effectLst/>
        <a:scene3d>
          <a:camera prst="orthographicFront"/>
          <a:lightRig rig="chilly" dir="t"/>
        </a:scene3d>
        <a:sp3d z="-70000" extrusionH="1700" prstMaterial="translucentPowder">
          <a:bevelT w="25400" h="6350" prst="softRound"/>
          <a:bevelB w="0" h="0" prst="convex"/>
        </a:sp3d>
      </dsp:spPr>
      <dsp:style>
        <a:lnRef idx="0">
          <a:scrgbClr r="0" g="0" b="0"/>
        </a:lnRef>
        <a:fillRef idx="1">
          <a:scrgbClr r="0" g="0" b="0"/>
        </a:fillRef>
        <a:effectRef idx="0">
          <a:scrgbClr r="0" g="0" b="0"/>
        </a:effectRef>
        <a:fontRef idx="minor">
          <a:schemeClr val="lt1"/>
        </a:fontRef>
      </dsp:style>
    </dsp:sp>
    <dsp:sp modelId="{E595E070-CBEC-4E6A-9E0A-E9FD9203C4AA}">
      <dsp:nvSpPr>
        <dsp:cNvPr id="0" name=""/>
        <dsp:cNvSpPr/>
      </dsp:nvSpPr>
      <dsp:spPr>
        <a:xfrm>
          <a:off x="1224130" y="3185633"/>
          <a:ext cx="2129454" cy="846813"/>
        </a:xfrm>
        <a:prstGeom prst="flowChartTerminator">
          <a:avLst/>
        </a:prstGeom>
        <a:solidFill>
          <a:schemeClr val="accent6"/>
        </a:solidFill>
        <a:ln w="38100" cap="flat" cmpd="sng" algn="ctr">
          <a:solidFill>
            <a:schemeClr val="lt1"/>
          </a:solidFill>
          <a:prstDash val="solid"/>
        </a:ln>
        <a:effectLst>
          <a:outerShdw blurRad="40000" dist="20000" dir="5400000" rotWithShape="0">
            <a:srgbClr val="000000">
              <a:alpha val="38000"/>
            </a:srgbClr>
          </a:outerShdw>
        </a:effectLst>
        <a:scene3d>
          <a:camera prst="orthographicFront"/>
          <a:lightRig rig="chilly" dir="t"/>
        </a:scene3d>
        <a:sp3d/>
      </dsp:spPr>
      <dsp:style>
        <a:lnRef idx="3">
          <a:schemeClr val="lt1"/>
        </a:lnRef>
        <a:fillRef idx="1">
          <a:schemeClr val="accent6"/>
        </a:fillRef>
        <a:effectRef idx="1">
          <a:schemeClr val="accent6"/>
        </a:effectRef>
        <a:fontRef idx="minor">
          <a:schemeClr val="lt1"/>
        </a:fontRef>
      </dsp:style>
      <dsp:txBody>
        <a:bodyPr spcFirstLastPara="0" vert="horz" wrap="square" lIns="60960" tIns="40640" rIns="60960" bIns="40640" numCol="1" spcCol="1270" anchor="ctr" anchorCtr="0">
          <a:noAutofit/>
        </a:bodyPr>
        <a:lstStyle/>
        <a:p>
          <a:pPr lvl="0" algn="ctr" defTabSz="1422400">
            <a:lnSpc>
              <a:spcPct val="90000"/>
            </a:lnSpc>
            <a:spcBef>
              <a:spcPct val="0"/>
            </a:spcBef>
            <a:spcAft>
              <a:spcPct val="35000"/>
            </a:spcAft>
          </a:pPr>
          <a:r>
            <a:rPr lang="zh-CN" altLang="en-US" sz="3200" b="1" kern="1200" dirty="0" smtClean="0">
              <a:latin typeface="方正姚体" pitchFamily="2" charset="-122"/>
              <a:ea typeface="方正姚体" pitchFamily="2" charset="-122"/>
            </a:rPr>
            <a:t>教学难点</a:t>
          </a:r>
          <a:endParaRPr lang="zh-CN" altLang="en-US" sz="3200" b="1" kern="1200" dirty="0">
            <a:latin typeface="方正姚体" pitchFamily="2" charset="-122"/>
            <a:ea typeface="方正姚体" pitchFamily="2" charset="-122"/>
          </a:endParaRPr>
        </a:p>
      </dsp:txBody>
      <dsp:txXfrm>
        <a:off x="1324490" y="3309636"/>
        <a:ext cx="1928734" cy="598807"/>
      </dsp:txXfrm>
    </dsp:sp>
    <dsp:sp modelId="{E493E839-DEC1-4FE1-AB55-3378CDE3705F}">
      <dsp:nvSpPr>
        <dsp:cNvPr id="0" name=""/>
        <dsp:cNvSpPr/>
      </dsp:nvSpPr>
      <dsp:spPr>
        <a:xfrm>
          <a:off x="3672407" y="281058"/>
          <a:ext cx="2986975" cy="3470172"/>
        </a:xfrm>
        <a:prstGeom prst="roundRect">
          <a:avLst>
            <a:gd name="adj" fmla="val 10000"/>
          </a:avLst>
        </a:prstGeom>
        <a:solidFill>
          <a:schemeClr val="lt1">
            <a:alpha val="90000"/>
            <a:hueOff val="0"/>
            <a:satOff val="0"/>
            <a:lumOff val="0"/>
            <a:alphaOff val="0"/>
          </a:schemeClr>
        </a:solidFill>
        <a:ln w="9525" cap="flat" cmpd="sng" algn="ctr">
          <a:solidFill>
            <a:schemeClr val="accent3">
              <a:shade val="50000"/>
              <a:hueOff val="267555"/>
              <a:satOff val="-4269"/>
              <a:lumOff val="41107"/>
              <a:alphaOff val="0"/>
            </a:schemeClr>
          </a:solidFill>
          <a:prstDash val="solid"/>
        </a:ln>
        <a:effectLst/>
        <a:scene3d>
          <a:camera prst="orthographicFront"/>
          <a:lightRig rig="chilly" dir="t"/>
        </a:scene3d>
        <a:sp3d z="-12700" extrusionH="1700" prstMaterial="dkEdge">
          <a:bevelT w="25400" h="6350" prst="softRound"/>
          <a:bevelB w="0" h="0" prst="convex"/>
        </a:sp3d>
      </dsp:spPr>
      <dsp:style>
        <a:lnRef idx="1">
          <a:scrgbClr r="0" g="0" b="0"/>
        </a:lnRef>
        <a:fillRef idx="1">
          <a:scrgbClr r="0" g="0" b="0"/>
        </a:fillRef>
        <a:effectRef idx="0">
          <a:scrgbClr r="0" g="0" b="0"/>
        </a:effectRef>
        <a:fontRef idx="minor"/>
      </dsp:style>
      <dsp:txBody>
        <a:bodyPr spcFirstLastPara="0" vert="horz" wrap="square" lIns="123825" tIns="123825" rIns="123825" bIns="123825" numCol="1" spcCol="1270" anchor="t" anchorCtr="0">
          <a:noAutofit/>
        </a:bodyPr>
        <a:lstStyle/>
        <a:p>
          <a:pPr marL="228600" lvl="1" indent="0" algn="l" defTabSz="1111250">
            <a:lnSpc>
              <a:spcPct val="90000"/>
            </a:lnSpc>
            <a:spcBef>
              <a:spcPct val="0"/>
            </a:spcBef>
            <a:spcAft>
              <a:spcPct val="15000"/>
            </a:spcAft>
            <a:buChar char="••"/>
          </a:pPr>
          <a:r>
            <a:rPr lang="zh-CN" altLang="en-US" sz="2800" b="1" kern="1200" dirty="0" smtClean="0">
              <a:solidFill>
                <a:srgbClr val="000099"/>
              </a:solidFill>
            </a:rPr>
            <a:t>通过语言、穿着、动作、心理、环境等细节描写体会小说人物性格</a:t>
          </a:r>
          <a:endParaRPr lang="zh-CN" altLang="en-US" sz="2800" b="1" kern="1200" dirty="0">
            <a:solidFill>
              <a:srgbClr val="000099"/>
            </a:solidFill>
          </a:endParaRPr>
        </a:p>
      </dsp:txBody>
      <dsp:txXfrm>
        <a:off x="3752265" y="1104524"/>
        <a:ext cx="2827259" cy="2566848"/>
      </dsp:txXfrm>
    </dsp:sp>
    <dsp:sp modelId="{84300802-B16D-4C2D-B19C-53D0CCE67B4D}">
      <dsp:nvSpPr>
        <dsp:cNvPr id="0" name=""/>
        <dsp:cNvSpPr/>
      </dsp:nvSpPr>
      <dsp:spPr>
        <a:xfrm>
          <a:off x="4680510" y="0"/>
          <a:ext cx="2129454" cy="846813"/>
        </a:xfrm>
        <a:prstGeom prst="flowChartTerminator">
          <a:avLst/>
        </a:prstGeom>
        <a:solidFill>
          <a:schemeClr val="accent6"/>
        </a:solidFill>
        <a:ln w="38100" cap="flat" cmpd="sng" algn="ctr">
          <a:solidFill>
            <a:schemeClr val="lt1"/>
          </a:solidFill>
          <a:prstDash val="solid"/>
        </a:ln>
        <a:effectLst>
          <a:outerShdw blurRad="40000" dist="20000" dir="5400000" rotWithShape="0">
            <a:srgbClr val="000000">
              <a:alpha val="38000"/>
            </a:srgbClr>
          </a:outerShdw>
        </a:effectLst>
        <a:scene3d>
          <a:camera prst="orthographicFront"/>
          <a:lightRig rig="chilly" dir="t"/>
        </a:scene3d>
        <a:sp3d/>
      </dsp:spPr>
      <dsp:style>
        <a:lnRef idx="3">
          <a:schemeClr val="lt1"/>
        </a:lnRef>
        <a:fillRef idx="1">
          <a:schemeClr val="accent6"/>
        </a:fillRef>
        <a:effectRef idx="1">
          <a:schemeClr val="accent6"/>
        </a:effectRef>
        <a:fontRef idx="minor">
          <a:schemeClr val="lt1"/>
        </a:fontRef>
      </dsp:style>
      <dsp:txBody>
        <a:bodyPr spcFirstLastPara="0" vert="horz" wrap="square" lIns="60960" tIns="40640" rIns="60960" bIns="40640" numCol="1" spcCol="1270" anchor="ctr" anchorCtr="0">
          <a:noAutofit/>
        </a:bodyPr>
        <a:lstStyle/>
        <a:p>
          <a:pPr lvl="0" algn="ctr" defTabSz="1422400">
            <a:lnSpc>
              <a:spcPct val="90000"/>
            </a:lnSpc>
            <a:spcBef>
              <a:spcPct val="0"/>
            </a:spcBef>
            <a:spcAft>
              <a:spcPct val="35000"/>
            </a:spcAft>
          </a:pPr>
          <a:r>
            <a:rPr lang="zh-CN" altLang="en-US" sz="3200" b="1" kern="1200" dirty="0" smtClean="0">
              <a:latin typeface="方正姚体" pitchFamily="2" charset="-122"/>
              <a:ea typeface="方正姚体" pitchFamily="2" charset="-122"/>
            </a:rPr>
            <a:t>教学重点</a:t>
          </a:r>
          <a:endParaRPr lang="zh-CN" altLang="en-US" sz="3200" b="1" kern="1200" dirty="0">
            <a:latin typeface="方正姚体" pitchFamily="2" charset="-122"/>
            <a:ea typeface="方正姚体" pitchFamily="2" charset="-122"/>
          </a:endParaRPr>
        </a:p>
      </dsp:txBody>
      <dsp:txXfrm>
        <a:off x="4780870" y="124003"/>
        <a:ext cx="1928734" cy="598807"/>
      </dsp:txXfrm>
    </dsp:sp>
  </dsp:spTree>
</dsp:drawing>
</file>

<file path=ppt/diagrams/drawing1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62F1068-51AB-4E74-A87A-27D5DE44C418}">
      <dsp:nvSpPr>
        <dsp:cNvPr id="0" name=""/>
        <dsp:cNvSpPr/>
      </dsp:nvSpPr>
      <dsp:spPr>
        <a:xfrm>
          <a:off x="0" y="0"/>
          <a:ext cx="1878205" cy="500066"/>
        </a:xfrm>
        <a:prstGeom prst="chevron">
          <a:avLst/>
        </a:prstGeom>
        <a:solidFill>
          <a:schemeClr val="accent5">
            <a:shade val="8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4008" tIns="21336" rIns="21336" bIns="21336" numCol="1" spcCol="1270" anchor="ctr" anchorCtr="0">
          <a:noAutofit/>
        </a:bodyPr>
        <a:lstStyle/>
        <a:p>
          <a:pPr lvl="0" algn="ctr" defTabSz="711200">
            <a:lnSpc>
              <a:spcPct val="90000"/>
            </a:lnSpc>
            <a:spcBef>
              <a:spcPct val="0"/>
            </a:spcBef>
            <a:spcAft>
              <a:spcPct val="35000"/>
            </a:spcAft>
          </a:pPr>
          <a:r>
            <a:rPr lang="zh-CN" altLang="en-US" sz="1600" b="1" i="0" kern="1200" baseline="0" dirty="0" smtClean="0"/>
            <a:t>说教材</a:t>
          </a:r>
          <a:endParaRPr lang="zh-CN" altLang="en-US" sz="1600" b="1" i="0" kern="1200" baseline="0" dirty="0"/>
        </a:p>
      </dsp:txBody>
      <dsp:txXfrm>
        <a:off x="250033" y="0"/>
        <a:ext cx="1378139" cy="500066"/>
      </dsp:txXfrm>
    </dsp:sp>
    <dsp:sp modelId="{82414F11-3E72-44AB-9DA6-8417DCB8DD51}">
      <dsp:nvSpPr>
        <dsp:cNvPr id="0" name=""/>
        <dsp:cNvSpPr/>
      </dsp:nvSpPr>
      <dsp:spPr>
        <a:xfrm>
          <a:off x="1692495" y="0"/>
          <a:ext cx="1878205" cy="500066"/>
        </a:xfrm>
        <a:prstGeom prst="chevron">
          <a:avLst/>
        </a:prstGeom>
        <a:solidFill>
          <a:srgbClr val="87F7EC"/>
        </a:solidFill>
        <a:ln w="9525" cap="flat" cmpd="sng" algn="ctr">
          <a:solidFill>
            <a:schemeClr val="accent2">
              <a:shade val="95000"/>
              <a:satMod val="105000"/>
            </a:schemeClr>
          </a:solidFill>
          <a:prstDash val="solid"/>
        </a:ln>
        <a:effectLst>
          <a:outerShdw blurRad="40000" dist="20000" dir="5400000" rotWithShape="0">
            <a:srgbClr val="000000">
              <a:alpha val="38000"/>
            </a:srgbClr>
          </a:outerShdw>
        </a:effectLst>
      </dsp:spPr>
      <dsp:style>
        <a:lnRef idx="1">
          <a:schemeClr val="accent2"/>
        </a:lnRef>
        <a:fillRef idx="2">
          <a:schemeClr val="accent2"/>
        </a:fillRef>
        <a:effectRef idx="1">
          <a:schemeClr val="accent2"/>
        </a:effectRef>
        <a:fontRef idx="minor">
          <a:schemeClr val="dk1"/>
        </a:fontRef>
      </dsp:style>
      <dsp:txBody>
        <a:bodyPr spcFirstLastPara="0" vert="horz" wrap="square" lIns="72009" tIns="24003" rIns="24003" bIns="24003" numCol="1" spcCol="1270" anchor="ctr" anchorCtr="0">
          <a:noAutofit/>
        </a:bodyPr>
        <a:lstStyle/>
        <a:p>
          <a:pPr lvl="0" algn="ctr" defTabSz="800100">
            <a:lnSpc>
              <a:spcPct val="90000"/>
            </a:lnSpc>
            <a:spcBef>
              <a:spcPct val="0"/>
            </a:spcBef>
            <a:spcAft>
              <a:spcPct val="35000"/>
            </a:spcAft>
          </a:pPr>
          <a:r>
            <a:rPr lang="zh-CN" altLang="en-US" sz="1800" b="1" i="0" kern="1200" baseline="0" dirty="0" smtClean="0">
              <a:solidFill>
                <a:schemeClr val="bg1"/>
              </a:solidFill>
            </a:rPr>
            <a:t>说教学目标</a:t>
          </a:r>
          <a:endParaRPr lang="zh-CN" altLang="en-US" sz="1800" b="1" i="0" kern="1200" baseline="0" dirty="0">
            <a:solidFill>
              <a:schemeClr val="bg1"/>
            </a:solidFill>
          </a:endParaRPr>
        </a:p>
      </dsp:txBody>
      <dsp:txXfrm>
        <a:off x="1942528" y="0"/>
        <a:ext cx="1378139" cy="500066"/>
      </dsp:txXfrm>
    </dsp:sp>
    <dsp:sp modelId="{471ADDB6-A902-49A6-9219-D32C07622FEE}">
      <dsp:nvSpPr>
        <dsp:cNvPr id="0" name=""/>
        <dsp:cNvSpPr/>
      </dsp:nvSpPr>
      <dsp:spPr>
        <a:xfrm>
          <a:off x="3382880" y="0"/>
          <a:ext cx="1878205" cy="500066"/>
        </a:xfrm>
        <a:prstGeom prst="chevron">
          <a:avLst/>
        </a:prstGeom>
        <a:solidFill>
          <a:schemeClr val="accent5">
            <a:shade val="80000"/>
            <a:hueOff val="102612"/>
            <a:satOff val="-1119"/>
            <a:lumOff val="12789"/>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4008" tIns="21336" rIns="21336" bIns="21336" numCol="1" spcCol="1270" anchor="ctr" anchorCtr="0">
          <a:noAutofit/>
        </a:bodyPr>
        <a:lstStyle/>
        <a:p>
          <a:pPr lvl="0" algn="ctr" defTabSz="711200">
            <a:lnSpc>
              <a:spcPct val="90000"/>
            </a:lnSpc>
            <a:spcBef>
              <a:spcPct val="0"/>
            </a:spcBef>
            <a:spcAft>
              <a:spcPct val="35000"/>
            </a:spcAft>
          </a:pPr>
          <a:r>
            <a:rPr lang="zh-CN" altLang="en-US" sz="1600" b="1" i="0" kern="1200" baseline="0" dirty="0" smtClean="0"/>
            <a:t>说教学、学法</a:t>
          </a:r>
        </a:p>
      </dsp:txBody>
      <dsp:txXfrm>
        <a:off x="3632913" y="0"/>
        <a:ext cx="1378139" cy="500066"/>
      </dsp:txXfrm>
    </dsp:sp>
    <dsp:sp modelId="{ABFC42CB-720B-4250-925C-478B12EA695F}">
      <dsp:nvSpPr>
        <dsp:cNvPr id="0" name=""/>
        <dsp:cNvSpPr/>
      </dsp:nvSpPr>
      <dsp:spPr>
        <a:xfrm>
          <a:off x="5073265" y="0"/>
          <a:ext cx="1878205" cy="500066"/>
        </a:xfrm>
        <a:prstGeom prst="chevron">
          <a:avLst/>
        </a:prstGeom>
        <a:solidFill>
          <a:schemeClr val="accent5">
            <a:shade val="80000"/>
            <a:hueOff val="153918"/>
            <a:satOff val="-1678"/>
            <a:lumOff val="19184"/>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4008" tIns="21336" rIns="21336" bIns="21336" numCol="1" spcCol="1270" anchor="ctr" anchorCtr="0">
          <a:noAutofit/>
        </a:bodyPr>
        <a:lstStyle/>
        <a:p>
          <a:pPr lvl="0" algn="ctr" defTabSz="711200">
            <a:lnSpc>
              <a:spcPct val="90000"/>
            </a:lnSpc>
            <a:spcBef>
              <a:spcPct val="0"/>
            </a:spcBef>
            <a:spcAft>
              <a:spcPct val="35000"/>
            </a:spcAft>
          </a:pPr>
          <a:r>
            <a:rPr lang="zh-CN" altLang="en-US" sz="1600" b="1" i="0" kern="1200" baseline="0" dirty="0" smtClean="0"/>
            <a:t>说教学过程</a:t>
          </a:r>
        </a:p>
      </dsp:txBody>
      <dsp:txXfrm>
        <a:off x="5323298" y="0"/>
        <a:ext cx="1378139" cy="500066"/>
      </dsp:txXfrm>
    </dsp:sp>
    <dsp:sp modelId="{8652E332-57CC-433A-9E5E-A88FBE008E5E}">
      <dsp:nvSpPr>
        <dsp:cNvPr id="0" name=""/>
        <dsp:cNvSpPr/>
      </dsp:nvSpPr>
      <dsp:spPr>
        <a:xfrm>
          <a:off x="6765760" y="0"/>
          <a:ext cx="1878205" cy="500066"/>
        </a:xfrm>
        <a:prstGeom prst="chevron">
          <a:avLst/>
        </a:prstGeom>
        <a:solidFill>
          <a:schemeClr val="accent5">
            <a:shade val="80000"/>
            <a:hueOff val="205224"/>
            <a:satOff val="-2238"/>
            <a:lumOff val="25579"/>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4008" tIns="21336" rIns="21336" bIns="21336" numCol="1" spcCol="1270" anchor="ctr" anchorCtr="0">
          <a:noAutofit/>
        </a:bodyPr>
        <a:lstStyle/>
        <a:p>
          <a:pPr lvl="0" algn="ctr" defTabSz="711200">
            <a:lnSpc>
              <a:spcPct val="90000"/>
            </a:lnSpc>
            <a:spcBef>
              <a:spcPct val="0"/>
            </a:spcBef>
            <a:spcAft>
              <a:spcPct val="35000"/>
            </a:spcAft>
          </a:pPr>
          <a:r>
            <a:rPr lang="zh-CN" altLang="en-US" sz="1600" b="1" i="0" kern="1200" baseline="0" dirty="0" smtClean="0"/>
            <a:t>说教学反思</a:t>
          </a:r>
        </a:p>
      </dsp:txBody>
      <dsp:txXfrm>
        <a:off x="7015793" y="0"/>
        <a:ext cx="1378139" cy="500066"/>
      </dsp:txXfrm>
    </dsp:sp>
  </dsp:spTree>
</dsp:drawing>
</file>

<file path=ppt/diagrams/drawing1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DD7D63F-F2E1-48CD-BDF0-9EB32D3FA551}">
      <dsp:nvSpPr>
        <dsp:cNvPr id="0" name=""/>
        <dsp:cNvSpPr/>
      </dsp:nvSpPr>
      <dsp:spPr>
        <a:xfrm rot="21300000">
          <a:off x="25868" y="2036497"/>
          <a:ext cx="8377947" cy="959401"/>
        </a:xfrm>
        <a:prstGeom prst="mathMinus">
          <a:avLst/>
        </a:prstGeom>
        <a:solidFill>
          <a:schemeClr val="accent1">
            <a:tint val="6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0977B554-CC8A-4257-9370-7F58BACFA808}">
      <dsp:nvSpPr>
        <dsp:cNvPr id="0" name=""/>
        <dsp:cNvSpPr/>
      </dsp:nvSpPr>
      <dsp:spPr>
        <a:xfrm>
          <a:off x="1011562" y="251619"/>
          <a:ext cx="2528905" cy="2012958"/>
        </a:xfrm>
        <a:prstGeom prst="downArrow">
          <a:avLst/>
        </a:prstGeom>
        <a:solidFill>
          <a:srgbClr val="00B05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1E65B781-72A2-4D27-879F-4693948BA16C}">
      <dsp:nvSpPr>
        <dsp:cNvPr id="0" name=""/>
        <dsp:cNvSpPr/>
      </dsp:nvSpPr>
      <dsp:spPr>
        <a:xfrm>
          <a:off x="4467732" y="0"/>
          <a:ext cx="2697498" cy="211360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62280" tIns="462280" rIns="462280" bIns="462280" numCol="1" spcCol="1270" anchor="ctr" anchorCtr="0">
          <a:noAutofit/>
        </a:bodyPr>
        <a:lstStyle/>
        <a:p>
          <a:pPr lvl="0" algn="ctr" defTabSz="2889250">
            <a:lnSpc>
              <a:spcPct val="90000"/>
            </a:lnSpc>
            <a:spcBef>
              <a:spcPct val="0"/>
            </a:spcBef>
            <a:spcAft>
              <a:spcPct val="35000"/>
            </a:spcAft>
          </a:pPr>
          <a:endParaRPr lang="zh-CN" altLang="en-US" sz="6500" kern="1200" dirty="0"/>
        </a:p>
      </dsp:txBody>
      <dsp:txXfrm>
        <a:off x="4467732" y="0"/>
        <a:ext cx="2697498" cy="2113606"/>
      </dsp:txXfrm>
    </dsp:sp>
    <dsp:sp modelId="{65F0114E-241B-4B33-933D-50D88B0D5C95}">
      <dsp:nvSpPr>
        <dsp:cNvPr id="0" name=""/>
        <dsp:cNvSpPr/>
      </dsp:nvSpPr>
      <dsp:spPr>
        <a:xfrm>
          <a:off x="4889216" y="2767817"/>
          <a:ext cx="2528905" cy="2012958"/>
        </a:xfrm>
        <a:prstGeom prst="upArrow">
          <a:avLst/>
        </a:prstGeom>
        <a:solidFill>
          <a:srgbClr val="00B05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DF5FD22F-1E99-4288-9AF9-1FB7214F3116}">
      <dsp:nvSpPr>
        <dsp:cNvPr id="0" name=""/>
        <dsp:cNvSpPr/>
      </dsp:nvSpPr>
      <dsp:spPr>
        <a:xfrm>
          <a:off x="4357728" y="214324"/>
          <a:ext cx="2697498" cy="211360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62280" tIns="462280" rIns="462280" bIns="462280" numCol="1" spcCol="1270" anchor="ctr" anchorCtr="0">
          <a:noAutofit/>
        </a:bodyPr>
        <a:lstStyle/>
        <a:p>
          <a:pPr lvl="0" algn="ctr" defTabSz="2889250">
            <a:lnSpc>
              <a:spcPct val="90000"/>
            </a:lnSpc>
            <a:spcBef>
              <a:spcPct val="0"/>
            </a:spcBef>
            <a:spcAft>
              <a:spcPct val="35000"/>
            </a:spcAft>
          </a:pPr>
          <a:endParaRPr lang="zh-CN" altLang="en-US" sz="6500" b="1" kern="1200" dirty="0">
            <a:latin typeface="宋体" charset="-122"/>
          </a:endParaRPr>
        </a:p>
      </dsp:txBody>
      <dsp:txXfrm>
        <a:off x="4357728" y="214324"/>
        <a:ext cx="2697498" cy="2113606"/>
      </dsp:txXfrm>
    </dsp:sp>
  </dsp:spTree>
</dsp:drawing>
</file>

<file path=ppt/diagrams/drawing1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62F1068-51AB-4E74-A87A-27D5DE44C418}">
      <dsp:nvSpPr>
        <dsp:cNvPr id="0" name=""/>
        <dsp:cNvSpPr/>
      </dsp:nvSpPr>
      <dsp:spPr>
        <a:xfrm>
          <a:off x="0" y="0"/>
          <a:ext cx="1878205" cy="500066"/>
        </a:xfrm>
        <a:prstGeom prst="chevron">
          <a:avLst/>
        </a:prstGeom>
        <a:solidFill>
          <a:schemeClr val="accent5">
            <a:shade val="8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4008" tIns="21336" rIns="21336" bIns="21336" numCol="1" spcCol="1270" anchor="ctr" anchorCtr="0">
          <a:noAutofit/>
        </a:bodyPr>
        <a:lstStyle/>
        <a:p>
          <a:pPr lvl="0" algn="ctr" defTabSz="711200">
            <a:lnSpc>
              <a:spcPct val="90000"/>
            </a:lnSpc>
            <a:spcBef>
              <a:spcPct val="0"/>
            </a:spcBef>
            <a:spcAft>
              <a:spcPct val="35000"/>
            </a:spcAft>
          </a:pPr>
          <a:r>
            <a:rPr lang="zh-CN" altLang="en-US" sz="1600" b="1" i="0" kern="1200" baseline="0" dirty="0" smtClean="0"/>
            <a:t>说教材</a:t>
          </a:r>
          <a:endParaRPr lang="zh-CN" altLang="en-US" sz="1600" b="1" i="0" kern="1200" baseline="0" dirty="0"/>
        </a:p>
      </dsp:txBody>
      <dsp:txXfrm>
        <a:off x="250033" y="0"/>
        <a:ext cx="1378139" cy="500066"/>
      </dsp:txXfrm>
    </dsp:sp>
    <dsp:sp modelId="{82414F11-3E72-44AB-9DA6-8417DCB8DD51}">
      <dsp:nvSpPr>
        <dsp:cNvPr id="0" name=""/>
        <dsp:cNvSpPr/>
      </dsp:nvSpPr>
      <dsp:spPr>
        <a:xfrm>
          <a:off x="1692495" y="0"/>
          <a:ext cx="1878205" cy="500066"/>
        </a:xfrm>
        <a:prstGeom prst="chevron">
          <a:avLst/>
        </a:prstGeom>
        <a:gradFill rotWithShape="1">
          <a:gsLst>
            <a:gs pos="0">
              <a:schemeClr val="accent5">
                <a:shade val="51000"/>
                <a:satMod val="130000"/>
              </a:schemeClr>
            </a:gs>
            <a:gs pos="80000">
              <a:schemeClr val="accent5">
                <a:shade val="93000"/>
                <a:satMod val="130000"/>
              </a:schemeClr>
            </a:gs>
            <a:gs pos="100000">
              <a:schemeClr val="accent5">
                <a:shade val="94000"/>
                <a:satMod val="135000"/>
              </a:schemeClr>
            </a:gs>
          </a:gsLst>
          <a:lin ang="16200000" scaled="0"/>
        </a:gradFill>
        <a:ln w="9525" cap="flat" cmpd="sng" algn="ctr">
          <a:solidFill>
            <a:schemeClr val="accent5">
              <a:shade val="95000"/>
              <a:satMod val="105000"/>
            </a:schemeClr>
          </a:solidFill>
          <a:prstDash val="solid"/>
        </a:ln>
        <a:effectLst>
          <a:outerShdw blurRad="40000" dist="23000" dir="5400000" rotWithShape="0">
            <a:srgbClr val="000000">
              <a:alpha val="35000"/>
            </a:srgbClr>
          </a:outerShdw>
        </a:effectLst>
      </dsp:spPr>
      <dsp:style>
        <a:lnRef idx="1">
          <a:schemeClr val="accent5"/>
        </a:lnRef>
        <a:fillRef idx="3">
          <a:schemeClr val="accent5"/>
        </a:fillRef>
        <a:effectRef idx="2">
          <a:schemeClr val="accent5"/>
        </a:effectRef>
        <a:fontRef idx="minor">
          <a:schemeClr val="lt1"/>
        </a:fontRef>
      </dsp:style>
      <dsp:txBody>
        <a:bodyPr spcFirstLastPara="0" vert="horz" wrap="square" lIns="72009" tIns="24003" rIns="24003" bIns="24003" numCol="1" spcCol="1270" anchor="ctr" anchorCtr="0">
          <a:noAutofit/>
        </a:bodyPr>
        <a:lstStyle/>
        <a:p>
          <a:pPr lvl="0" algn="ctr" defTabSz="800100">
            <a:lnSpc>
              <a:spcPct val="90000"/>
            </a:lnSpc>
            <a:spcBef>
              <a:spcPct val="0"/>
            </a:spcBef>
            <a:spcAft>
              <a:spcPct val="35000"/>
            </a:spcAft>
          </a:pPr>
          <a:r>
            <a:rPr lang="zh-CN" altLang="en-US" sz="1800" b="1" i="0" kern="1200" baseline="0" dirty="0" smtClean="0">
              <a:solidFill>
                <a:schemeClr val="bg1"/>
              </a:solidFill>
            </a:rPr>
            <a:t>说教学目标</a:t>
          </a:r>
          <a:endParaRPr lang="zh-CN" altLang="en-US" sz="1800" b="1" i="0" kern="1200" baseline="0" dirty="0">
            <a:solidFill>
              <a:schemeClr val="bg1"/>
            </a:solidFill>
          </a:endParaRPr>
        </a:p>
      </dsp:txBody>
      <dsp:txXfrm>
        <a:off x="1942528" y="0"/>
        <a:ext cx="1378139" cy="500066"/>
      </dsp:txXfrm>
    </dsp:sp>
    <dsp:sp modelId="{471ADDB6-A902-49A6-9219-D32C07622FEE}">
      <dsp:nvSpPr>
        <dsp:cNvPr id="0" name=""/>
        <dsp:cNvSpPr/>
      </dsp:nvSpPr>
      <dsp:spPr>
        <a:xfrm>
          <a:off x="3382880" y="0"/>
          <a:ext cx="1878205" cy="500066"/>
        </a:xfrm>
        <a:prstGeom prst="chevron">
          <a:avLst/>
        </a:prstGeom>
        <a:solidFill>
          <a:schemeClr val="accent4">
            <a:lumMod val="75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4008" tIns="21336" rIns="21336" bIns="21336" numCol="1" spcCol="1270" anchor="ctr" anchorCtr="0">
          <a:noAutofit/>
        </a:bodyPr>
        <a:lstStyle/>
        <a:p>
          <a:pPr lvl="0" algn="ctr" defTabSz="711200">
            <a:lnSpc>
              <a:spcPct val="90000"/>
            </a:lnSpc>
            <a:spcBef>
              <a:spcPct val="0"/>
            </a:spcBef>
            <a:spcAft>
              <a:spcPct val="35000"/>
            </a:spcAft>
          </a:pPr>
          <a:r>
            <a:rPr lang="zh-CN" altLang="en-US" sz="1600" b="1" i="0" kern="1200" baseline="0" dirty="0" smtClean="0"/>
            <a:t>说教学、学法</a:t>
          </a:r>
        </a:p>
      </dsp:txBody>
      <dsp:txXfrm>
        <a:off x="3632913" y="0"/>
        <a:ext cx="1378139" cy="500066"/>
      </dsp:txXfrm>
    </dsp:sp>
    <dsp:sp modelId="{ABFC42CB-720B-4250-925C-478B12EA695F}">
      <dsp:nvSpPr>
        <dsp:cNvPr id="0" name=""/>
        <dsp:cNvSpPr/>
      </dsp:nvSpPr>
      <dsp:spPr>
        <a:xfrm>
          <a:off x="5073265" y="0"/>
          <a:ext cx="1878205" cy="500066"/>
        </a:xfrm>
        <a:prstGeom prst="chevron">
          <a:avLst/>
        </a:prstGeom>
        <a:solidFill>
          <a:schemeClr val="accent5">
            <a:shade val="80000"/>
            <a:hueOff val="153918"/>
            <a:satOff val="-1678"/>
            <a:lumOff val="19184"/>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4008" tIns="21336" rIns="21336" bIns="21336" numCol="1" spcCol="1270" anchor="ctr" anchorCtr="0">
          <a:noAutofit/>
        </a:bodyPr>
        <a:lstStyle/>
        <a:p>
          <a:pPr lvl="0" algn="ctr" defTabSz="711200">
            <a:lnSpc>
              <a:spcPct val="90000"/>
            </a:lnSpc>
            <a:spcBef>
              <a:spcPct val="0"/>
            </a:spcBef>
            <a:spcAft>
              <a:spcPct val="35000"/>
            </a:spcAft>
          </a:pPr>
          <a:r>
            <a:rPr lang="zh-CN" altLang="en-US" sz="1600" b="1" i="0" kern="1200" baseline="0" dirty="0" smtClean="0"/>
            <a:t>说教学过程</a:t>
          </a:r>
        </a:p>
      </dsp:txBody>
      <dsp:txXfrm>
        <a:off x="5323298" y="0"/>
        <a:ext cx="1378139" cy="500066"/>
      </dsp:txXfrm>
    </dsp:sp>
    <dsp:sp modelId="{8652E332-57CC-433A-9E5E-A88FBE008E5E}">
      <dsp:nvSpPr>
        <dsp:cNvPr id="0" name=""/>
        <dsp:cNvSpPr/>
      </dsp:nvSpPr>
      <dsp:spPr>
        <a:xfrm>
          <a:off x="6765760" y="0"/>
          <a:ext cx="1878205" cy="500066"/>
        </a:xfrm>
        <a:prstGeom prst="chevron">
          <a:avLst/>
        </a:prstGeom>
        <a:solidFill>
          <a:schemeClr val="accent5">
            <a:shade val="80000"/>
            <a:hueOff val="205224"/>
            <a:satOff val="-2238"/>
            <a:lumOff val="25579"/>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4008" tIns="21336" rIns="21336" bIns="21336" numCol="1" spcCol="1270" anchor="ctr" anchorCtr="0">
          <a:noAutofit/>
        </a:bodyPr>
        <a:lstStyle/>
        <a:p>
          <a:pPr lvl="0" algn="ctr" defTabSz="711200">
            <a:lnSpc>
              <a:spcPct val="90000"/>
            </a:lnSpc>
            <a:spcBef>
              <a:spcPct val="0"/>
            </a:spcBef>
            <a:spcAft>
              <a:spcPct val="35000"/>
            </a:spcAft>
          </a:pPr>
          <a:r>
            <a:rPr lang="zh-CN" altLang="en-US" sz="1600" b="1" i="0" kern="1200" baseline="0" dirty="0" smtClean="0"/>
            <a:t>说教学反思</a:t>
          </a:r>
        </a:p>
      </dsp:txBody>
      <dsp:txXfrm>
        <a:off x="7015793" y="0"/>
        <a:ext cx="1378139" cy="500066"/>
      </dsp:txXfrm>
    </dsp:sp>
  </dsp:spTree>
</dsp:drawing>
</file>

<file path=ppt/diagrams/drawing1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62F1068-51AB-4E74-A87A-27D5DE44C418}">
      <dsp:nvSpPr>
        <dsp:cNvPr id="0" name=""/>
        <dsp:cNvSpPr/>
      </dsp:nvSpPr>
      <dsp:spPr>
        <a:xfrm>
          <a:off x="0" y="0"/>
          <a:ext cx="1878205" cy="500066"/>
        </a:xfrm>
        <a:prstGeom prst="chevron">
          <a:avLst/>
        </a:prstGeom>
        <a:solidFill>
          <a:schemeClr val="accent5">
            <a:shade val="50000"/>
            <a:hueOff val="0"/>
            <a:satOff val="0"/>
            <a:lumOff val="0"/>
            <a:alphaOff val="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64008" tIns="21336" rIns="21336" bIns="21336" numCol="1" spcCol="1270" anchor="ctr" anchorCtr="0">
          <a:noAutofit/>
        </a:bodyPr>
        <a:lstStyle/>
        <a:p>
          <a:pPr lvl="0" algn="ctr" defTabSz="711200">
            <a:lnSpc>
              <a:spcPct val="90000"/>
            </a:lnSpc>
            <a:spcBef>
              <a:spcPct val="0"/>
            </a:spcBef>
            <a:spcAft>
              <a:spcPct val="35000"/>
            </a:spcAft>
          </a:pPr>
          <a:r>
            <a:rPr lang="zh-CN" altLang="en-US" sz="1600" b="1" i="0" kern="1200" baseline="0" dirty="0" smtClean="0"/>
            <a:t>说教材</a:t>
          </a:r>
          <a:endParaRPr lang="zh-CN" altLang="en-US" sz="1600" b="1" i="0" kern="1200" baseline="0" dirty="0"/>
        </a:p>
      </dsp:txBody>
      <dsp:txXfrm>
        <a:off x="250033" y="0"/>
        <a:ext cx="1378139" cy="500066"/>
      </dsp:txXfrm>
    </dsp:sp>
    <dsp:sp modelId="{82414F11-3E72-44AB-9DA6-8417DCB8DD51}">
      <dsp:nvSpPr>
        <dsp:cNvPr id="0" name=""/>
        <dsp:cNvSpPr/>
      </dsp:nvSpPr>
      <dsp:spPr>
        <a:xfrm>
          <a:off x="1709801" y="0"/>
          <a:ext cx="1878205" cy="500066"/>
        </a:xfrm>
        <a:prstGeom prst="chevron">
          <a:avLst/>
        </a:prstGeom>
        <a:solidFill>
          <a:schemeClr val="accent5">
            <a:shade val="50000"/>
            <a:hueOff val="101189"/>
            <a:satOff val="-2238"/>
            <a:lumOff val="16795"/>
            <a:alphaOff val="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64008" tIns="21336" rIns="21336" bIns="21336" numCol="1" spcCol="1270" anchor="ctr" anchorCtr="0">
          <a:noAutofit/>
        </a:bodyPr>
        <a:lstStyle/>
        <a:p>
          <a:pPr lvl="0" algn="ctr" defTabSz="711200">
            <a:lnSpc>
              <a:spcPct val="90000"/>
            </a:lnSpc>
            <a:spcBef>
              <a:spcPct val="0"/>
            </a:spcBef>
            <a:spcAft>
              <a:spcPct val="35000"/>
            </a:spcAft>
          </a:pPr>
          <a:r>
            <a:rPr lang="zh-CN" altLang="en-US" sz="1600" b="1" i="0" kern="1200" baseline="0" dirty="0" smtClean="0"/>
            <a:t>说教学目标</a:t>
          </a:r>
          <a:endParaRPr lang="zh-CN" altLang="en-US" sz="1600" b="1" i="0" kern="1200" baseline="0" dirty="0"/>
        </a:p>
      </dsp:txBody>
      <dsp:txXfrm>
        <a:off x="1959834" y="0"/>
        <a:ext cx="1378139" cy="500066"/>
      </dsp:txXfrm>
    </dsp:sp>
    <dsp:sp modelId="{471ADDB6-A902-49A6-9219-D32C07622FEE}">
      <dsp:nvSpPr>
        <dsp:cNvPr id="0" name=""/>
        <dsp:cNvSpPr/>
      </dsp:nvSpPr>
      <dsp:spPr>
        <a:xfrm>
          <a:off x="3382880" y="0"/>
          <a:ext cx="1878205" cy="500066"/>
        </a:xfrm>
        <a:prstGeom prst="chevron">
          <a:avLst/>
        </a:prstGeom>
        <a:solidFill>
          <a:schemeClr val="accent5">
            <a:shade val="50000"/>
            <a:hueOff val="202378"/>
            <a:satOff val="-4476"/>
            <a:lumOff val="33590"/>
            <a:alphaOff val="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64008" tIns="21336" rIns="21336" bIns="21336" numCol="1" spcCol="1270" anchor="ctr" anchorCtr="0">
          <a:noAutofit/>
        </a:bodyPr>
        <a:lstStyle/>
        <a:p>
          <a:pPr lvl="0" algn="ctr" defTabSz="711200">
            <a:lnSpc>
              <a:spcPct val="90000"/>
            </a:lnSpc>
            <a:spcBef>
              <a:spcPct val="0"/>
            </a:spcBef>
            <a:spcAft>
              <a:spcPct val="35000"/>
            </a:spcAft>
          </a:pPr>
          <a:r>
            <a:rPr lang="zh-CN" altLang="en-US" sz="1600" b="1" i="0" kern="1200" baseline="0" dirty="0" smtClean="0"/>
            <a:t>说教学、学法</a:t>
          </a:r>
        </a:p>
      </dsp:txBody>
      <dsp:txXfrm>
        <a:off x="3632913" y="0"/>
        <a:ext cx="1378139" cy="500066"/>
      </dsp:txXfrm>
    </dsp:sp>
    <dsp:sp modelId="{ABFC42CB-720B-4250-925C-478B12EA695F}">
      <dsp:nvSpPr>
        <dsp:cNvPr id="0" name=""/>
        <dsp:cNvSpPr/>
      </dsp:nvSpPr>
      <dsp:spPr>
        <a:xfrm>
          <a:off x="5073265" y="0"/>
          <a:ext cx="1878205" cy="500066"/>
        </a:xfrm>
        <a:prstGeom prst="chevron">
          <a:avLst/>
        </a:prstGeom>
        <a:solidFill>
          <a:schemeClr val="accent6"/>
        </a:solidFill>
        <a:ln w="38100" cap="flat" cmpd="sng" algn="ctr">
          <a:solidFill>
            <a:schemeClr val="lt1"/>
          </a:solidFill>
          <a:prstDash val="solid"/>
        </a:ln>
        <a:effectLst>
          <a:outerShdw blurRad="40000" dist="20000" dir="5400000" rotWithShape="0">
            <a:srgbClr val="000000">
              <a:alpha val="38000"/>
            </a:srgbClr>
          </a:outerShdw>
        </a:effectLst>
      </dsp:spPr>
      <dsp:style>
        <a:lnRef idx="3">
          <a:schemeClr val="lt1"/>
        </a:lnRef>
        <a:fillRef idx="1">
          <a:schemeClr val="accent6"/>
        </a:fillRef>
        <a:effectRef idx="1">
          <a:schemeClr val="accent6"/>
        </a:effectRef>
        <a:fontRef idx="minor">
          <a:schemeClr val="lt1"/>
        </a:fontRef>
      </dsp:style>
      <dsp:txBody>
        <a:bodyPr spcFirstLastPara="0" vert="horz" wrap="square" lIns="64008" tIns="21336" rIns="21336" bIns="21336" numCol="1" spcCol="1270" anchor="ctr" anchorCtr="0">
          <a:noAutofit/>
        </a:bodyPr>
        <a:lstStyle/>
        <a:p>
          <a:pPr lvl="0" algn="ctr" defTabSz="711200">
            <a:lnSpc>
              <a:spcPct val="90000"/>
            </a:lnSpc>
            <a:spcBef>
              <a:spcPct val="0"/>
            </a:spcBef>
            <a:spcAft>
              <a:spcPct val="35000"/>
            </a:spcAft>
          </a:pPr>
          <a:r>
            <a:rPr lang="zh-CN" altLang="en-US" sz="1600" b="1" i="0" kern="1200" baseline="0" dirty="0" smtClean="0"/>
            <a:t>说教学过程</a:t>
          </a:r>
        </a:p>
      </dsp:txBody>
      <dsp:txXfrm>
        <a:off x="5323298" y="0"/>
        <a:ext cx="1378139" cy="500066"/>
      </dsp:txXfrm>
    </dsp:sp>
    <dsp:sp modelId="{8652E332-57CC-433A-9E5E-A88FBE008E5E}">
      <dsp:nvSpPr>
        <dsp:cNvPr id="0" name=""/>
        <dsp:cNvSpPr/>
      </dsp:nvSpPr>
      <dsp:spPr>
        <a:xfrm>
          <a:off x="6763650" y="0"/>
          <a:ext cx="1878205" cy="500066"/>
        </a:xfrm>
        <a:prstGeom prst="chevron">
          <a:avLst/>
        </a:prstGeom>
        <a:solidFill>
          <a:schemeClr val="accent5">
            <a:shade val="50000"/>
            <a:hueOff val="101189"/>
            <a:satOff val="-2238"/>
            <a:lumOff val="16795"/>
            <a:alphaOff val="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64008" tIns="21336" rIns="21336" bIns="21336" numCol="1" spcCol="1270" anchor="ctr" anchorCtr="0">
          <a:noAutofit/>
        </a:bodyPr>
        <a:lstStyle/>
        <a:p>
          <a:pPr lvl="0" algn="ctr" defTabSz="711200">
            <a:lnSpc>
              <a:spcPct val="90000"/>
            </a:lnSpc>
            <a:spcBef>
              <a:spcPct val="0"/>
            </a:spcBef>
            <a:spcAft>
              <a:spcPct val="35000"/>
            </a:spcAft>
          </a:pPr>
          <a:r>
            <a:rPr lang="zh-CN" altLang="en-US" sz="1600" b="1" i="0" kern="1200" baseline="0" dirty="0" smtClean="0"/>
            <a:t>说教学反思</a:t>
          </a:r>
        </a:p>
      </dsp:txBody>
      <dsp:txXfrm>
        <a:off x="7013683" y="0"/>
        <a:ext cx="1378139" cy="500066"/>
      </dsp:txXfrm>
    </dsp:sp>
  </dsp:spTree>
</dsp:drawing>
</file>

<file path=ppt/diagrams/drawing1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B40641F-A2BE-42F6-BCF3-407E076E9766}">
      <dsp:nvSpPr>
        <dsp:cNvPr id="0" name=""/>
        <dsp:cNvSpPr/>
      </dsp:nvSpPr>
      <dsp:spPr>
        <a:xfrm>
          <a:off x="1372817" y="648063"/>
          <a:ext cx="2709680" cy="1807357"/>
        </a:xfrm>
        <a:prstGeom prst="rect">
          <a:avLst/>
        </a:prstGeom>
        <a:solidFill>
          <a:schemeClr val="accent1"/>
        </a:solidFill>
        <a:ln w="38100" cap="flat" cmpd="sng" algn="ctr">
          <a:solidFill>
            <a:schemeClr val="lt1"/>
          </a:solidFill>
          <a:prstDash val="solid"/>
        </a:ln>
        <a:effectLst>
          <a:outerShdw blurRad="40000" dist="20000" dir="5400000" rotWithShape="0">
            <a:srgbClr val="000000">
              <a:alpha val="38000"/>
            </a:srgbClr>
          </a:outerShdw>
        </a:effectLst>
      </dsp:spPr>
      <dsp:style>
        <a:lnRef idx="3">
          <a:schemeClr val="lt1"/>
        </a:lnRef>
        <a:fillRef idx="1">
          <a:schemeClr val="accent1"/>
        </a:fillRef>
        <a:effectRef idx="1">
          <a:schemeClr val="accent1"/>
        </a:effectRef>
        <a:fontRef idx="minor">
          <a:schemeClr val="lt1"/>
        </a:fontRef>
      </dsp:style>
      <dsp:txBody>
        <a:bodyPr spcFirstLastPara="0" vert="horz" wrap="square" lIns="0" tIns="142240" rIns="142240" bIns="142240" numCol="1" spcCol="1270" anchor="ctr" anchorCtr="0">
          <a:noAutofit/>
        </a:bodyPr>
        <a:lstStyle/>
        <a:p>
          <a:pPr lvl="0" algn="l" defTabSz="889000">
            <a:lnSpc>
              <a:spcPct val="90000"/>
            </a:lnSpc>
            <a:spcBef>
              <a:spcPct val="0"/>
            </a:spcBef>
            <a:spcAft>
              <a:spcPct val="35000"/>
            </a:spcAft>
          </a:pPr>
          <a:r>
            <a:rPr lang="zh-CN" altLang="en-US" sz="2000" b="1" kern="1200" dirty="0" smtClean="0"/>
            <a:t>微信公众平台推送三星在逆境和顺境中学习</a:t>
          </a:r>
          <a:r>
            <a:rPr lang="en-US" altLang="zh-CN" sz="2000" b="1" kern="1200" dirty="0" smtClean="0"/>
            <a:t>《</a:t>
          </a:r>
          <a:r>
            <a:rPr lang="zh-CN" altLang="en-US" sz="2000" b="1" kern="1200" dirty="0" smtClean="0"/>
            <a:t>一碗清汤荞麦面</a:t>
          </a:r>
          <a:r>
            <a:rPr lang="en-US" altLang="zh-CN" sz="2000" b="1" kern="1200" dirty="0" smtClean="0"/>
            <a:t>》</a:t>
          </a:r>
          <a:r>
            <a:rPr lang="zh-CN" altLang="en-US" sz="2000" b="1" kern="1200" dirty="0" smtClean="0"/>
            <a:t>的故事。</a:t>
          </a:r>
          <a:endParaRPr lang="zh-CN" altLang="en-US" sz="2000" b="1" kern="1200" dirty="0"/>
        </a:p>
      </dsp:txBody>
      <dsp:txXfrm>
        <a:off x="1806366" y="648063"/>
        <a:ext cx="2276131" cy="1807357"/>
      </dsp:txXfrm>
    </dsp:sp>
    <dsp:sp modelId="{94A7A388-C796-46AC-900B-0BDBD149AFF7}">
      <dsp:nvSpPr>
        <dsp:cNvPr id="0" name=""/>
        <dsp:cNvSpPr/>
      </dsp:nvSpPr>
      <dsp:spPr>
        <a:xfrm>
          <a:off x="1369647" y="2532321"/>
          <a:ext cx="2709680" cy="1807357"/>
        </a:xfrm>
        <a:prstGeom prst="rect">
          <a:avLst/>
        </a:prstGeom>
        <a:solidFill>
          <a:schemeClr val="accent5"/>
        </a:solidFill>
        <a:ln w="38100" cap="flat" cmpd="sng" algn="ctr">
          <a:solidFill>
            <a:schemeClr val="lt1"/>
          </a:solidFill>
          <a:prstDash val="solid"/>
        </a:ln>
        <a:effectLst>
          <a:outerShdw blurRad="40000" dist="20000" dir="5400000" rotWithShape="0">
            <a:srgbClr val="000000">
              <a:alpha val="38000"/>
            </a:srgbClr>
          </a:outerShdw>
        </a:effectLst>
      </dsp:spPr>
      <dsp:style>
        <a:lnRef idx="3">
          <a:schemeClr val="lt1"/>
        </a:lnRef>
        <a:fillRef idx="1">
          <a:schemeClr val="accent5"/>
        </a:fillRef>
        <a:effectRef idx="1">
          <a:schemeClr val="accent5"/>
        </a:effectRef>
        <a:fontRef idx="minor">
          <a:schemeClr val="lt1"/>
        </a:fontRef>
      </dsp:style>
      <dsp:txBody>
        <a:bodyPr spcFirstLastPara="0" vert="horz" wrap="square" lIns="0" tIns="142240" rIns="142240" bIns="142240" numCol="1" spcCol="1270" anchor="ctr" anchorCtr="0">
          <a:noAutofit/>
        </a:bodyPr>
        <a:lstStyle/>
        <a:p>
          <a:pPr lvl="0" algn="l" defTabSz="889000">
            <a:lnSpc>
              <a:spcPct val="90000"/>
            </a:lnSpc>
            <a:spcBef>
              <a:spcPct val="0"/>
            </a:spcBef>
            <a:spcAft>
              <a:spcPct val="35000"/>
            </a:spcAft>
          </a:pPr>
          <a:r>
            <a:rPr lang="zh-CN" altLang="en-US" sz="2000" b="1" kern="1200" dirty="0" smtClean="0"/>
            <a:t>课堂上重新观看该视频，以此激发学生学习本课的兴趣。</a:t>
          </a:r>
          <a:endParaRPr lang="zh-CN" altLang="en-US" sz="2000" b="1" kern="1200" dirty="0"/>
        </a:p>
      </dsp:txBody>
      <dsp:txXfrm>
        <a:off x="1803196" y="2532321"/>
        <a:ext cx="2276131" cy="1807357"/>
      </dsp:txXfrm>
    </dsp:sp>
    <dsp:sp modelId="{27A50388-DD82-4BB5-B203-C2A94E7449C6}">
      <dsp:nvSpPr>
        <dsp:cNvPr id="0" name=""/>
        <dsp:cNvSpPr/>
      </dsp:nvSpPr>
      <dsp:spPr>
        <a:xfrm>
          <a:off x="107501" y="39922"/>
          <a:ext cx="1526868" cy="1397924"/>
        </a:xfrm>
        <a:prstGeom prst="ellipse">
          <a:avLst/>
        </a:prstGeom>
        <a:solidFill>
          <a:srgbClr val="9EECDF"/>
        </a:solidFill>
        <a:ln w="38100" cap="flat" cmpd="sng" algn="ctr">
          <a:solidFill>
            <a:srgbClr val="FFFFFF"/>
          </a:solidFill>
          <a:prstDash val="solid"/>
        </a:ln>
        <a:effectLst>
          <a:outerShdw blurRad="40000" dist="20000" dir="5400000" rotWithShape="0">
            <a:srgbClr val="000000">
              <a:alpha val="38000"/>
            </a:srgbClr>
          </a:outerShdw>
        </a:effectLst>
      </dsp:spPr>
      <dsp:style>
        <a:lnRef idx="3">
          <a:schemeClr val="lt1"/>
        </a:lnRef>
        <a:fillRef idx="1">
          <a:schemeClr val="accent3"/>
        </a:fillRef>
        <a:effectRef idx="1">
          <a:schemeClr val="accent3"/>
        </a:effectRef>
        <a:fontRef idx="minor">
          <a:schemeClr val="lt1"/>
        </a:fontRef>
      </dsp:style>
      <dsp:txBody>
        <a:bodyPr spcFirstLastPara="0" vert="horz" wrap="square" lIns="0" tIns="0" rIns="0" bIns="0" numCol="1" spcCol="1270" anchor="ctr" anchorCtr="0">
          <a:noAutofit/>
        </a:bodyPr>
        <a:lstStyle/>
        <a:p>
          <a:pPr lvl="0" algn="ctr" defTabSz="1600200">
            <a:lnSpc>
              <a:spcPct val="90000"/>
            </a:lnSpc>
            <a:spcBef>
              <a:spcPct val="0"/>
            </a:spcBef>
            <a:spcAft>
              <a:spcPct val="35000"/>
            </a:spcAft>
          </a:pPr>
          <a:r>
            <a:rPr lang="zh-CN" altLang="en-US" sz="3600" b="1" kern="1200" dirty="0" smtClean="0">
              <a:latin typeface="方正姚体" pitchFamily="2" charset="-122"/>
              <a:ea typeface="方正姚体" pitchFamily="2" charset="-122"/>
            </a:rPr>
            <a:t>导入</a:t>
          </a:r>
          <a:endParaRPr lang="zh-CN" altLang="en-US" sz="3600" b="1" kern="1200" dirty="0">
            <a:latin typeface="方正姚体" pitchFamily="2" charset="-122"/>
            <a:ea typeface="方正姚体" pitchFamily="2" charset="-122"/>
          </a:endParaRPr>
        </a:p>
      </dsp:txBody>
      <dsp:txXfrm>
        <a:off x="331106" y="244643"/>
        <a:ext cx="1079658" cy="988482"/>
      </dsp:txXfrm>
    </dsp:sp>
  </dsp:spTree>
</dsp:drawing>
</file>

<file path=ppt/diagrams/drawing1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E5AF016-94F4-48A5-BBE3-248BB8B397CE}">
      <dsp:nvSpPr>
        <dsp:cNvPr id="0" name=""/>
        <dsp:cNvSpPr/>
      </dsp:nvSpPr>
      <dsp:spPr>
        <a:xfrm>
          <a:off x="1639852" y="0"/>
          <a:ext cx="6659714" cy="1294045"/>
        </a:xfrm>
        <a:prstGeom prst="rightArrow">
          <a:avLst>
            <a:gd name="adj1" fmla="val 75000"/>
            <a:gd name="adj2" fmla="val 50000"/>
          </a:avLst>
        </a:prstGeom>
        <a:solidFill>
          <a:schemeClr val="lt1"/>
        </a:solidFill>
        <a:ln w="25400" cap="flat" cmpd="sng" algn="ctr">
          <a:solidFill>
            <a:schemeClr val="accent6"/>
          </a:solidFill>
          <a:prstDash val="solid"/>
        </a:ln>
        <a:effectLst/>
      </dsp:spPr>
      <dsp:style>
        <a:lnRef idx="2">
          <a:schemeClr val="accent6"/>
        </a:lnRef>
        <a:fillRef idx="1">
          <a:schemeClr val="lt1"/>
        </a:fillRef>
        <a:effectRef idx="0">
          <a:schemeClr val="accent6"/>
        </a:effectRef>
        <a:fontRef idx="minor">
          <a:schemeClr val="dk1"/>
        </a:fontRef>
      </dsp:style>
      <dsp:txBody>
        <a:bodyPr spcFirstLastPara="0" vert="horz" wrap="square" lIns="18415" tIns="18415" rIns="18415" bIns="18415" numCol="1" spcCol="1270" anchor="ctr" anchorCtr="0">
          <a:noAutofit/>
        </a:bodyPr>
        <a:lstStyle/>
        <a:p>
          <a:pPr marL="285750" lvl="1" indent="-285750" algn="l" defTabSz="1289050">
            <a:lnSpc>
              <a:spcPct val="90000"/>
            </a:lnSpc>
            <a:spcBef>
              <a:spcPct val="0"/>
            </a:spcBef>
            <a:spcAft>
              <a:spcPct val="15000"/>
            </a:spcAft>
            <a:buChar char="••"/>
          </a:pPr>
          <a:r>
            <a:rPr lang="zh-CN" altLang="en-US" sz="2900" b="1" kern="1200" dirty="0" smtClean="0"/>
            <a:t>作者简介</a:t>
          </a:r>
          <a:endParaRPr lang="zh-CN" altLang="en-US" sz="2900" b="1" kern="1200" dirty="0"/>
        </a:p>
        <a:p>
          <a:pPr marL="285750" lvl="1" indent="-285750" algn="l" defTabSz="1289050">
            <a:lnSpc>
              <a:spcPct val="90000"/>
            </a:lnSpc>
            <a:spcBef>
              <a:spcPct val="0"/>
            </a:spcBef>
            <a:spcAft>
              <a:spcPct val="15000"/>
            </a:spcAft>
            <a:buChar char="••"/>
          </a:pPr>
          <a:r>
            <a:rPr lang="zh-CN" altLang="en-US" sz="2900" b="1" kern="1200" dirty="0" smtClean="0"/>
            <a:t>解读日本在大年夜吃荞麦面的习俗</a:t>
          </a:r>
          <a:endParaRPr lang="zh-CN" altLang="en-US" sz="2900" b="1" kern="1200" dirty="0"/>
        </a:p>
      </dsp:txBody>
      <dsp:txXfrm>
        <a:off x="1639852" y="161756"/>
        <a:ext cx="6174447" cy="970533"/>
      </dsp:txXfrm>
    </dsp:sp>
    <dsp:sp modelId="{7EB4FC75-B9F1-4B8C-A1BF-72241AAE383E}">
      <dsp:nvSpPr>
        <dsp:cNvPr id="0" name=""/>
        <dsp:cNvSpPr/>
      </dsp:nvSpPr>
      <dsp:spPr>
        <a:xfrm>
          <a:off x="0" y="1434"/>
          <a:ext cx="1695829" cy="1192457"/>
        </a:xfrm>
        <a:prstGeom prst="roundRect">
          <a:avLst/>
        </a:prstGeom>
        <a:solidFill>
          <a:srgbClr val="00B05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7160" tIns="68580" rIns="137160" bIns="68580" numCol="1" spcCol="1270" anchor="ctr" anchorCtr="0">
          <a:noAutofit/>
        </a:bodyPr>
        <a:lstStyle/>
        <a:p>
          <a:pPr lvl="0" algn="ctr" defTabSz="1600200">
            <a:lnSpc>
              <a:spcPts val="4000"/>
            </a:lnSpc>
            <a:spcBef>
              <a:spcPct val="0"/>
            </a:spcBef>
            <a:spcAft>
              <a:spcPts val="0"/>
            </a:spcAft>
          </a:pPr>
          <a:r>
            <a:rPr lang="zh-CN" altLang="en-US" sz="3600" b="1" kern="1200" dirty="0" smtClean="0">
              <a:latin typeface="方正姚体" pitchFamily="2" charset="-122"/>
              <a:ea typeface="方正姚体" pitchFamily="2" charset="-122"/>
            </a:rPr>
            <a:t>背景</a:t>
          </a:r>
          <a:endParaRPr lang="en-US" altLang="zh-CN" sz="3600" b="1" kern="1200" dirty="0" smtClean="0">
            <a:latin typeface="方正姚体" pitchFamily="2" charset="-122"/>
            <a:ea typeface="方正姚体" pitchFamily="2" charset="-122"/>
          </a:endParaRPr>
        </a:p>
        <a:p>
          <a:pPr lvl="0" algn="ctr" defTabSz="1600200">
            <a:lnSpc>
              <a:spcPts val="4000"/>
            </a:lnSpc>
            <a:spcBef>
              <a:spcPct val="0"/>
            </a:spcBef>
            <a:spcAft>
              <a:spcPts val="0"/>
            </a:spcAft>
          </a:pPr>
          <a:r>
            <a:rPr lang="zh-CN" altLang="en-US" sz="3600" b="1" kern="1200" dirty="0" smtClean="0">
              <a:latin typeface="方正姚体" pitchFamily="2" charset="-122"/>
              <a:ea typeface="方正姚体" pitchFamily="2" charset="-122"/>
            </a:rPr>
            <a:t>简介</a:t>
          </a:r>
          <a:endParaRPr lang="zh-CN" altLang="en-US" sz="3600" b="1" kern="1200" dirty="0">
            <a:latin typeface="方正姚体" pitchFamily="2" charset="-122"/>
            <a:ea typeface="方正姚体" pitchFamily="2" charset="-122"/>
          </a:endParaRPr>
        </a:p>
      </dsp:txBody>
      <dsp:txXfrm>
        <a:off x="58211" y="59645"/>
        <a:ext cx="1579407" cy="1076035"/>
      </dsp:txXfrm>
    </dsp:sp>
  </dsp:spTree>
</dsp:drawing>
</file>

<file path=ppt/diagrams/drawing1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62F1068-51AB-4E74-A87A-27D5DE44C418}">
      <dsp:nvSpPr>
        <dsp:cNvPr id="0" name=""/>
        <dsp:cNvSpPr/>
      </dsp:nvSpPr>
      <dsp:spPr>
        <a:xfrm>
          <a:off x="0" y="0"/>
          <a:ext cx="1878205" cy="500066"/>
        </a:xfrm>
        <a:prstGeom prst="chevron">
          <a:avLst/>
        </a:prstGeom>
        <a:solidFill>
          <a:schemeClr val="accent5">
            <a:shade val="50000"/>
            <a:hueOff val="0"/>
            <a:satOff val="0"/>
            <a:lumOff val="0"/>
            <a:alphaOff val="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64008" tIns="21336" rIns="21336" bIns="21336" numCol="1" spcCol="1270" anchor="ctr" anchorCtr="0">
          <a:noAutofit/>
        </a:bodyPr>
        <a:lstStyle/>
        <a:p>
          <a:pPr lvl="0" algn="ctr" defTabSz="711200">
            <a:lnSpc>
              <a:spcPct val="90000"/>
            </a:lnSpc>
            <a:spcBef>
              <a:spcPct val="0"/>
            </a:spcBef>
            <a:spcAft>
              <a:spcPct val="35000"/>
            </a:spcAft>
          </a:pPr>
          <a:r>
            <a:rPr lang="zh-CN" altLang="en-US" sz="1600" b="1" i="0" kern="1200" baseline="0" dirty="0" smtClean="0"/>
            <a:t>说教材</a:t>
          </a:r>
          <a:endParaRPr lang="zh-CN" altLang="en-US" sz="1600" b="1" i="0" kern="1200" baseline="0" dirty="0"/>
        </a:p>
      </dsp:txBody>
      <dsp:txXfrm>
        <a:off x="250033" y="0"/>
        <a:ext cx="1378139" cy="500066"/>
      </dsp:txXfrm>
    </dsp:sp>
    <dsp:sp modelId="{82414F11-3E72-44AB-9DA6-8417DCB8DD51}">
      <dsp:nvSpPr>
        <dsp:cNvPr id="0" name=""/>
        <dsp:cNvSpPr/>
      </dsp:nvSpPr>
      <dsp:spPr>
        <a:xfrm>
          <a:off x="1709801" y="0"/>
          <a:ext cx="1878205" cy="500066"/>
        </a:xfrm>
        <a:prstGeom prst="chevron">
          <a:avLst/>
        </a:prstGeom>
        <a:solidFill>
          <a:schemeClr val="accent5">
            <a:shade val="50000"/>
            <a:hueOff val="101189"/>
            <a:satOff val="-2238"/>
            <a:lumOff val="16795"/>
            <a:alphaOff val="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64008" tIns="21336" rIns="21336" bIns="21336" numCol="1" spcCol="1270" anchor="ctr" anchorCtr="0">
          <a:noAutofit/>
        </a:bodyPr>
        <a:lstStyle/>
        <a:p>
          <a:pPr lvl="0" algn="ctr" defTabSz="711200">
            <a:lnSpc>
              <a:spcPct val="90000"/>
            </a:lnSpc>
            <a:spcBef>
              <a:spcPct val="0"/>
            </a:spcBef>
            <a:spcAft>
              <a:spcPct val="35000"/>
            </a:spcAft>
          </a:pPr>
          <a:r>
            <a:rPr lang="zh-CN" altLang="en-US" sz="1600" b="1" i="0" kern="1200" baseline="0" dirty="0" smtClean="0"/>
            <a:t>说教学目标</a:t>
          </a:r>
          <a:endParaRPr lang="zh-CN" altLang="en-US" sz="1600" b="1" i="0" kern="1200" baseline="0" dirty="0"/>
        </a:p>
      </dsp:txBody>
      <dsp:txXfrm>
        <a:off x="1959834" y="0"/>
        <a:ext cx="1378139" cy="500066"/>
      </dsp:txXfrm>
    </dsp:sp>
    <dsp:sp modelId="{471ADDB6-A902-49A6-9219-D32C07622FEE}">
      <dsp:nvSpPr>
        <dsp:cNvPr id="0" name=""/>
        <dsp:cNvSpPr/>
      </dsp:nvSpPr>
      <dsp:spPr>
        <a:xfrm>
          <a:off x="3382880" y="0"/>
          <a:ext cx="1878205" cy="500066"/>
        </a:xfrm>
        <a:prstGeom prst="chevron">
          <a:avLst/>
        </a:prstGeom>
        <a:solidFill>
          <a:schemeClr val="accent5">
            <a:shade val="50000"/>
            <a:hueOff val="202378"/>
            <a:satOff val="-4476"/>
            <a:lumOff val="33590"/>
            <a:alphaOff val="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64008" tIns="21336" rIns="21336" bIns="21336" numCol="1" spcCol="1270" anchor="ctr" anchorCtr="0">
          <a:noAutofit/>
        </a:bodyPr>
        <a:lstStyle/>
        <a:p>
          <a:pPr lvl="0" algn="ctr" defTabSz="711200">
            <a:lnSpc>
              <a:spcPct val="90000"/>
            </a:lnSpc>
            <a:spcBef>
              <a:spcPct val="0"/>
            </a:spcBef>
            <a:spcAft>
              <a:spcPct val="35000"/>
            </a:spcAft>
          </a:pPr>
          <a:r>
            <a:rPr lang="zh-CN" altLang="en-US" sz="1600" b="1" i="0" kern="1200" baseline="0" dirty="0" smtClean="0"/>
            <a:t>说教学、学法</a:t>
          </a:r>
        </a:p>
      </dsp:txBody>
      <dsp:txXfrm>
        <a:off x="3632913" y="0"/>
        <a:ext cx="1378139" cy="500066"/>
      </dsp:txXfrm>
    </dsp:sp>
    <dsp:sp modelId="{ABFC42CB-720B-4250-925C-478B12EA695F}">
      <dsp:nvSpPr>
        <dsp:cNvPr id="0" name=""/>
        <dsp:cNvSpPr/>
      </dsp:nvSpPr>
      <dsp:spPr>
        <a:xfrm>
          <a:off x="5073265" y="0"/>
          <a:ext cx="1878205" cy="500066"/>
        </a:xfrm>
        <a:prstGeom prst="chevron">
          <a:avLst/>
        </a:prstGeom>
        <a:solidFill>
          <a:schemeClr val="accent6"/>
        </a:solidFill>
        <a:ln w="38100" cap="flat" cmpd="sng" algn="ctr">
          <a:solidFill>
            <a:schemeClr val="lt1"/>
          </a:solidFill>
          <a:prstDash val="solid"/>
        </a:ln>
        <a:effectLst>
          <a:outerShdw blurRad="40000" dist="20000" dir="5400000" rotWithShape="0">
            <a:srgbClr val="000000">
              <a:alpha val="38000"/>
            </a:srgbClr>
          </a:outerShdw>
        </a:effectLst>
      </dsp:spPr>
      <dsp:style>
        <a:lnRef idx="3">
          <a:schemeClr val="lt1"/>
        </a:lnRef>
        <a:fillRef idx="1">
          <a:schemeClr val="accent6"/>
        </a:fillRef>
        <a:effectRef idx="1">
          <a:schemeClr val="accent6"/>
        </a:effectRef>
        <a:fontRef idx="minor">
          <a:schemeClr val="lt1"/>
        </a:fontRef>
      </dsp:style>
      <dsp:txBody>
        <a:bodyPr spcFirstLastPara="0" vert="horz" wrap="square" lIns="64008" tIns="21336" rIns="21336" bIns="21336" numCol="1" spcCol="1270" anchor="ctr" anchorCtr="0">
          <a:noAutofit/>
        </a:bodyPr>
        <a:lstStyle/>
        <a:p>
          <a:pPr lvl="0" algn="ctr" defTabSz="711200">
            <a:lnSpc>
              <a:spcPct val="90000"/>
            </a:lnSpc>
            <a:spcBef>
              <a:spcPct val="0"/>
            </a:spcBef>
            <a:spcAft>
              <a:spcPct val="35000"/>
            </a:spcAft>
          </a:pPr>
          <a:r>
            <a:rPr lang="zh-CN" altLang="en-US" sz="1600" b="1" i="0" kern="1200" baseline="0" dirty="0" smtClean="0"/>
            <a:t>说教学过程</a:t>
          </a:r>
        </a:p>
      </dsp:txBody>
      <dsp:txXfrm>
        <a:off x="5323298" y="0"/>
        <a:ext cx="1378139" cy="500066"/>
      </dsp:txXfrm>
    </dsp:sp>
    <dsp:sp modelId="{8652E332-57CC-433A-9E5E-A88FBE008E5E}">
      <dsp:nvSpPr>
        <dsp:cNvPr id="0" name=""/>
        <dsp:cNvSpPr/>
      </dsp:nvSpPr>
      <dsp:spPr>
        <a:xfrm>
          <a:off x="6763650" y="0"/>
          <a:ext cx="1878205" cy="500066"/>
        </a:xfrm>
        <a:prstGeom prst="chevron">
          <a:avLst/>
        </a:prstGeom>
        <a:solidFill>
          <a:schemeClr val="accent5">
            <a:shade val="50000"/>
            <a:hueOff val="101189"/>
            <a:satOff val="-2238"/>
            <a:lumOff val="16795"/>
            <a:alphaOff val="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64008" tIns="21336" rIns="21336" bIns="21336" numCol="1" spcCol="1270" anchor="ctr" anchorCtr="0">
          <a:noAutofit/>
        </a:bodyPr>
        <a:lstStyle/>
        <a:p>
          <a:pPr lvl="0" algn="ctr" defTabSz="711200">
            <a:lnSpc>
              <a:spcPct val="90000"/>
            </a:lnSpc>
            <a:spcBef>
              <a:spcPct val="0"/>
            </a:spcBef>
            <a:spcAft>
              <a:spcPct val="35000"/>
            </a:spcAft>
          </a:pPr>
          <a:r>
            <a:rPr lang="zh-CN" altLang="en-US" sz="1600" b="1" i="0" kern="1200" baseline="0" dirty="0" smtClean="0"/>
            <a:t>说教学反思</a:t>
          </a:r>
        </a:p>
      </dsp:txBody>
      <dsp:txXfrm>
        <a:off x="7013683" y="0"/>
        <a:ext cx="1378139" cy="500066"/>
      </dsp:txXfrm>
    </dsp:sp>
  </dsp:spTree>
</dsp:drawing>
</file>

<file path=ppt/diagrams/drawing1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E5AF016-94F4-48A5-BBE3-248BB8B397CE}">
      <dsp:nvSpPr>
        <dsp:cNvPr id="0" name=""/>
        <dsp:cNvSpPr/>
      </dsp:nvSpPr>
      <dsp:spPr>
        <a:xfrm>
          <a:off x="1639852" y="0"/>
          <a:ext cx="6659714" cy="1419293"/>
        </a:xfrm>
        <a:prstGeom prst="rightArrow">
          <a:avLst>
            <a:gd name="adj1" fmla="val 75000"/>
            <a:gd name="adj2" fmla="val 50000"/>
          </a:avLst>
        </a:prstGeom>
        <a:solidFill>
          <a:schemeClr val="lt1"/>
        </a:solidFill>
        <a:ln w="25400" cap="flat" cmpd="sng" algn="ctr">
          <a:solidFill>
            <a:schemeClr val="accent6"/>
          </a:solidFill>
          <a:prstDash val="solid"/>
        </a:ln>
        <a:effectLst/>
      </dsp:spPr>
      <dsp:style>
        <a:lnRef idx="2">
          <a:schemeClr val="accent6"/>
        </a:lnRef>
        <a:fillRef idx="1">
          <a:schemeClr val="lt1"/>
        </a:fillRef>
        <a:effectRef idx="0">
          <a:schemeClr val="accent6"/>
        </a:effectRef>
        <a:fontRef idx="minor">
          <a:schemeClr val="dk1"/>
        </a:fontRef>
      </dsp:style>
      <dsp:txBody>
        <a:bodyPr spcFirstLastPara="0" vert="horz" wrap="square" lIns="26035" tIns="26035" rIns="26035" bIns="26035" numCol="1" spcCol="1270" anchor="ctr" anchorCtr="0">
          <a:noAutofit/>
        </a:bodyPr>
        <a:lstStyle/>
        <a:p>
          <a:pPr marL="285750" lvl="1" indent="-285750" algn="l" defTabSz="1822450">
            <a:lnSpc>
              <a:spcPct val="90000"/>
            </a:lnSpc>
            <a:spcBef>
              <a:spcPct val="0"/>
            </a:spcBef>
            <a:spcAft>
              <a:spcPct val="15000"/>
            </a:spcAft>
            <a:buChar char="••"/>
          </a:pPr>
          <a:r>
            <a:rPr lang="zh-CN" altLang="en-US" sz="4100" b="1" kern="1200" dirty="0" smtClean="0">
              <a:latin typeface="仿宋" pitchFamily="49" charset="-122"/>
              <a:ea typeface="仿宋" pitchFamily="49" charset="-122"/>
            </a:rPr>
            <a:t>带着问题听文章朗读视频</a:t>
          </a:r>
          <a:endParaRPr lang="zh-CN" altLang="en-US" sz="4100" b="1" kern="1200" dirty="0">
            <a:latin typeface="仿宋" pitchFamily="49" charset="-122"/>
            <a:ea typeface="仿宋" pitchFamily="49" charset="-122"/>
          </a:endParaRPr>
        </a:p>
      </dsp:txBody>
      <dsp:txXfrm>
        <a:off x="1639852" y="177412"/>
        <a:ext cx="6127479" cy="1064469"/>
      </dsp:txXfrm>
    </dsp:sp>
    <dsp:sp modelId="{7EB4FC75-B9F1-4B8C-A1BF-72241AAE383E}">
      <dsp:nvSpPr>
        <dsp:cNvPr id="0" name=""/>
        <dsp:cNvSpPr/>
      </dsp:nvSpPr>
      <dsp:spPr>
        <a:xfrm>
          <a:off x="0" y="0"/>
          <a:ext cx="1695829" cy="1307873"/>
        </a:xfrm>
        <a:prstGeom prst="roundRect">
          <a:avLst/>
        </a:prstGeom>
        <a:solidFill>
          <a:srgbClr val="00B05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7160" tIns="68580" rIns="137160" bIns="68580" numCol="1" spcCol="1270" anchor="ctr" anchorCtr="0">
          <a:noAutofit/>
        </a:bodyPr>
        <a:lstStyle/>
        <a:p>
          <a:pPr lvl="0" algn="ctr" defTabSz="1600200">
            <a:lnSpc>
              <a:spcPts val="4000"/>
            </a:lnSpc>
            <a:spcBef>
              <a:spcPct val="0"/>
            </a:spcBef>
            <a:spcAft>
              <a:spcPts val="0"/>
            </a:spcAft>
          </a:pPr>
          <a:r>
            <a:rPr lang="zh-CN" altLang="en-US" sz="3600" b="1" kern="1200" dirty="0" smtClean="0">
              <a:latin typeface="方正姚体" pitchFamily="2" charset="-122"/>
              <a:ea typeface="方正姚体" pitchFamily="2" charset="-122"/>
            </a:rPr>
            <a:t>初步体验</a:t>
          </a:r>
          <a:endParaRPr lang="zh-CN" altLang="en-US" sz="3600" b="1" kern="1200" dirty="0">
            <a:latin typeface="方正姚体" pitchFamily="2" charset="-122"/>
            <a:ea typeface="方正姚体" pitchFamily="2" charset="-122"/>
          </a:endParaRPr>
        </a:p>
      </dsp:txBody>
      <dsp:txXfrm>
        <a:off x="63845" y="63845"/>
        <a:ext cx="1568139" cy="1180183"/>
      </dsp:txXfrm>
    </dsp:sp>
  </dsp:spTree>
</dsp:drawing>
</file>

<file path=ppt/diagrams/drawing1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62F1068-51AB-4E74-A87A-27D5DE44C418}">
      <dsp:nvSpPr>
        <dsp:cNvPr id="0" name=""/>
        <dsp:cNvSpPr/>
      </dsp:nvSpPr>
      <dsp:spPr>
        <a:xfrm>
          <a:off x="0" y="0"/>
          <a:ext cx="1878205" cy="500066"/>
        </a:xfrm>
        <a:prstGeom prst="chevron">
          <a:avLst/>
        </a:prstGeom>
        <a:solidFill>
          <a:schemeClr val="accent5">
            <a:shade val="50000"/>
            <a:hueOff val="0"/>
            <a:satOff val="0"/>
            <a:lumOff val="0"/>
            <a:alphaOff val="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64008" tIns="21336" rIns="21336" bIns="21336" numCol="1" spcCol="1270" anchor="ctr" anchorCtr="0">
          <a:noAutofit/>
        </a:bodyPr>
        <a:lstStyle/>
        <a:p>
          <a:pPr lvl="0" algn="ctr" defTabSz="711200">
            <a:lnSpc>
              <a:spcPct val="90000"/>
            </a:lnSpc>
            <a:spcBef>
              <a:spcPct val="0"/>
            </a:spcBef>
            <a:spcAft>
              <a:spcPct val="35000"/>
            </a:spcAft>
          </a:pPr>
          <a:r>
            <a:rPr lang="zh-CN" altLang="en-US" sz="1600" b="1" i="0" kern="1200" baseline="0" dirty="0" smtClean="0"/>
            <a:t>说教材</a:t>
          </a:r>
          <a:endParaRPr lang="zh-CN" altLang="en-US" sz="1600" b="1" i="0" kern="1200" baseline="0" dirty="0"/>
        </a:p>
      </dsp:txBody>
      <dsp:txXfrm>
        <a:off x="250033" y="0"/>
        <a:ext cx="1378139" cy="500066"/>
      </dsp:txXfrm>
    </dsp:sp>
    <dsp:sp modelId="{82414F11-3E72-44AB-9DA6-8417DCB8DD51}">
      <dsp:nvSpPr>
        <dsp:cNvPr id="0" name=""/>
        <dsp:cNvSpPr/>
      </dsp:nvSpPr>
      <dsp:spPr>
        <a:xfrm>
          <a:off x="1709801" y="0"/>
          <a:ext cx="1878205" cy="500066"/>
        </a:xfrm>
        <a:prstGeom prst="chevron">
          <a:avLst/>
        </a:prstGeom>
        <a:solidFill>
          <a:schemeClr val="accent5">
            <a:shade val="50000"/>
            <a:hueOff val="101189"/>
            <a:satOff val="-2238"/>
            <a:lumOff val="16795"/>
            <a:alphaOff val="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64008" tIns="21336" rIns="21336" bIns="21336" numCol="1" spcCol="1270" anchor="ctr" anchorCtr="0">
          <a:noAutofit/>
        </a:bodyPr>
        <a:lstStyle/>
        <a:p>
          <a:pPr lvl="0" algn="ctr" defTabSz="711200">
            <a:lnSpc>
              <a:spcPct val="90000"/>
            </a:lnSpc>
            <a:spcBef>
              <a:spcPct val="0"/>
            </a:spcBef>
            <a:spcAft>
              <a:spcPct val="35000"/>
            </a:spcAft>
          </a:pPr>
          <a:r>
            <a:rPr lang="zh-CN" altLang="en-US" sz="1600" b="1" i="0" kern="1200" baseline="0" dirty="0" smtClean="0"/>
            <a:t>说教学目标</a:t>
          </a:r>
          <a:endParaRPr lang="zh-CN" altLang="en-US" sz="1600" b="1" i="0" kern="1200" baseline="0" dirty="0"/>
        </a:p>
      </dsp:txBody>
      <dsp:txXfrm>
        <a:off x="1959834" y="0"/>
        <a:ext cx="1378139" cy="500066"/>
      </dsp:txXfrm>
    </dsp:sp>
    <dsp:sp modelId="{471ADDB6-A902-49A6-9219-D32C07622FEE}">
      <dsp:nvSpPr>
        <dsp:cNvPr id="0" name=""/>
        <dsp:cNvSpPr/>
      </dsp:nvSpPr>
      <dsp:spPr>
        <a:xfrm>
          <a:off x="3382880" y="0"/>
          <a:ext cx="1878205" cy="500066"/>
        </a:xfrm>
        <a:prstGeom prst="chevron">
          <a:avLst/>
        </a:prstGeom>
        <a:solidFill>
          <a:schemeClr val="accent5">
            <a:shade val="50000"/>
            <a:hueOff val="202378"/>
            <a:satOff val="-4476"/>
            <a:lumOff val="33590"/>
            <a:alphaOff val="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64008" tIns="21336" rIns="21336" bIns="21336" numCol="1" spcCol="1270" anchor="ctr" anchorCtr="0">
          <a:noAutofit/>
        </a:bodyPr>
        <a:lstStyle/>
        <a:p>
          <a:pPr lvl="0" algn="ctr" defTabSz="711200">
            <a:lnSpc>
              <a:spcPct val="90000"/>
            </a:lnSpc>
            <a:spcBef>
              <a:spcPct val="0"/>
            </a:spcBef>
            <a:spcAft>
              <a:spcPct val="35000"/>
            </a:spcAft>
          </a:pPr>
          <a:r>
            <a:rPr lang="zh-CN" altLang="en-US" sz="1600" b="1" i="0" kern="1200" baseline="0" dirty="0" smtClean="0"/>
            <a:t>说教学、学法</a:t>
          </a:r>
        </a:p>
      </dsp:txBody>
      <dsp:txXfrm>
        <a:off x="3632913" y="0"/>
        <a:ext cx="1378139" cy="500066"/>
      </dsp:txXfrm>
    </dsp:sp>
    <dsp:sp modelId="{ABFC42CB-720B-4250-925C-478B12EA695F}">
      <dsp:nvSpPr>
        <dsp:cNvPr id="0" name=""/>
        <dsp:cNvSpPr/>
      </dsp:nvSpPr>
      <dsp:spPr>
        <a:xfrm>
          <a:off x="5073265" y="0"/>
          <a:ext cx="1878205" cy="500066"/>
        </a:xfrm>
        <a:prstGeom prst="chevron">
          <a:avLst/>
        </a:prstGeom>
        <a:solidFill>
          <a:schemeClr val="accent6"/>
        </a:solidFill>
        <a:ln w="38100" cap="flat" cmpd="sng" algn="ctr">
          <a:solidFill>
            <a:schemeClr val="lt1"/>
          </a:solidFill>
          <a:prstDash val="solid"/>
        </a:ln>
        <a:effectLst>
          <a:outerShdw blurRad="40000" dist="20000" dir="5400000" rotWithShape="0">
            <a:srgbClr val="000000">
              <a:alpha val="38000"/>
            </a:srgbClr>
          </a:outerShdw>
        </a:effectLst>
      </dsp:spPr>
      <dsp:style>
        <a:lnRef idx="3">
          <a:schemeClr val="lt1"/>
        </a:lnRef>
        <a:fillRef idx="1">
          <a:schemeClr val="accent6"/>
        </a:fillRef>
        <a:effectRef idx="1">
          <a:schemeClr val="accent6"/>
        </a:effectRef>
        <a:fontRef idx="minor">
          <a:schemeClr val="lt1"/>
        </a:fontRef>
      </dsp:style>
      <dsp:txBody>
        <a:bodyPr spcFirstLastPara="0" vert="horz" wrap="square" lIns="64008" tIns="21336" rIns="21336" bIns="21336" numCol="1" spcCol="1270" anchor="ctr" anchorCtr="0">
          <a:noAutofit/>
        </a:bodyPr>
        <a:lstStyle/>
        <a:p>
          <a:pPr lvl="0" algn="ctr" defTabSz="711200">
            <a:lnSpc>
              <a:spcPct val="90000"/>
            </a:lnSpc>
            <a:spcBef>
              <a:spcPct val="0"/>
            </a:spcBef>
            <a:spcAft>
              <a:spcPct val="35000"/>
            </a:spcAft>
          </a:pPr>
          <a:r>
            <a:rPr lang="zh-CN" altLang="en-US" sz="1600" b="1" i="0" kern="1200" baseline="0" dirty="0" smtClean="0"/>
            <a:t>说教学过程</a:t>
          </a:r>
        </a:p>
      </dsp:txBody>
      <dsp:txXfrm>
        <a:off x="5323298" y="0"/>
        <a:ext cx="1378139" cy="500066"/>
      </dsp:txXfrm>
    </dsp:sp>
    <dsp:sp modelId="{8652E332-57CC-433A-9E5E-A88FBE008E5E}">
      <dsp:nvSpPr>
        <dsp:cNvPr id="0" name=""/>
        <dsp:cNvSpPr/>
      </dsp:nvSpPr>
      <dsp:spPr>
        <a:xfrm>
          <a:off x="6763650" y="0"/>
          <a:ext cx="1878205" cy="500066"/>
        </a:xfrm>
        <a:prstGeom prst="chevron">
          <a:avLst/>
        </a:prstGeom>
        <a:solidFill>
          <a:schemeClr val="accent5">
            <a:shade val="50000"/>
            <a:hueOff val="101189"/>
            <a:satOff val="-2238"/>
            <a:lumOff val="16795"/>
            <a:alphaOff val="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64008" tIns="21336" rIns="21336" bIns="21336" numCol="1" spcCol="1270" anchor="ctr" anchorCtr="0">
          <a:noAutofit/>
        </a:bodyPr>
        <a:lstStyle/>
        <a:p>
          <a:pPr lvl="0" algn="ctr" defTabSz="711200">
            <a:lnSpc>
              <a:spcPct val="90000"/>
            </a:lnSpc>
            <a:spcBef>
              <a:spcPct val="0"/>
            </a:spcBef>
            <a:spcAft>
              <a:spcPct val="35000"/>
            </a:spcAft>
          </a:pPr>
          <a:r>
            <a:rPr lang="zh-CN" altLang="en-US" sz="1600" b="1" i="0" kern="1200" baseline="0" dirty="0" smtClean="0"/>
            <a:t>说教学反思</a:t>
          </a:r>
        </a:p>
      </dsp:txBody>
      <dsp:txXfrm>
        <a:off x="7013683" y="0"/>
        <a:ext cx="1378139" cy="500066"/>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B40641F-A2BE-42F6-BCF3-407E076E9766}">
      <dsp:nvSpPr>
        <dsp:cNvPr id="0" name=""/>
        <dsp:cNvSpPr/>
      </dsp:nvSpPr>
      <dsp:spPr>
        <a:xfrm>
          <a:off x="923440" y="477899"/>
          <a:ext cx="3160255" cy="3252612"/>
        </a:xfrm>
        <a:prstGeom prst="rect">
          <a:avLst/>
        </a:prstGeom>
        <a:solidFill>
          <a:schemeClr val="accent1"/>
        </a:solidFill>
        <a:ln w="38100" cap="flat" cmpd="sng" algn="ctr">
          <a:solidFill>
            <a:schemeClr val="lt1"/>
          </a:solidFill>
          <a:prstDash val="solid"/>
        </a:ln>
        <a:effectLst>
          <a:outerShdw blurRad="40000" dist="20000" dir="5400000" rotWithShape="0">
            <a:srgbClr val="000000">
              <a:alpha val="38000"/>
            </a:srgbClr>
          </a:outerShdw>
        </a:effectLst>
      </dsp:spPr>
      <dsp:style>
        <a:lnRef idx="3">
          <a:schemeClr val="lt1"/>
        </a:lnRef>
        <a:fillRef idx="1">
          <a:schemeClr val="accent1"/>
        </a:fillRef>
        <a:effectRef idx="1">
          <a:schemeClr val="accent1"/>
        </a:effectRef>
        <a:fontRef idx="minor">
          <a:schemeClr val="lt1"/>
        </a:fontRef>
      </dsp:style>
      <dsp:txBody>
        <a:bodyPr spcFirstLastPara="0" vert="horz" wrap="square" lIns="0" tIns="256032" rIns="256032" bIns="256032" numCol="1" spcCol="1270" anchor="ctr" anchorCtr="0">
          <a:noAutofit/>
        </a:bodyPr>
        <a:lstStyle/>
        <a:p>
          <a:pPr lvl="0" algn="l" defTabSz="1600200">
            <a:lnSpc>
              <a:spcPct val="90000"/>
            </a:lnSpc>
            <a:spcBef>
              <a:spcPct val="0"/>
            </a:spcBef>
            <a:spcAft>
              <a:spcPct val="35000"/>
            </a:spcAft>
          </a:pPr>
          <a:r>
            <a:rPr lang="zh-CN" altLang="en-US" sz="3600" b="1" kern="1200" dirty="0" smtClean="0">
              <a:solidFill>
                <a:schemeClr val="bg1"/>
              </a:solidFill>
            </a:rPr>
            <a:t>看图由教师简要叙述母子三人第一次吃面的情节。</a:t>
          </a:r>
          <a:endParaRPr lang="zh-CN" altLang="en-US" sz="3600" b="1" kern="1200" dirty="0">
            <a:solidFill>
              <a:schemeClr val="bg1"/>
            </a:solidFill>
          </a:endParaRPr>
        </a:p>
      </dsp:txBody>
      <dsp:txXfrm>
        <a:off x="1429081" y="477899"/>
        <a:ext cx="2654614" cy="3252612"/>
      </dsp:txXfrm>
    </dsp:sp>
    <dsp:sp modelId="{27A50388-DD82-4BB5-B203-C2A94E7449C6}">
      <dsp:nvSpPr>
        <dsp:cNvPr id="0" name=""/>
        <dsp:cNvSpPr/>
      </dsp:nvSpPr>
      <dsp:spPr>
        <a:xfrm>
          <a:off x="110396" y="0"/>
          <a:ext cx="1282016" cy="1220647"/>
        </a:xfrm>
        <a:prstGeom prst="ellipse">
          <a:avLst/>
        </a:prstGeom>
        <a:solidFill>
          <a:srgbClr val="00B050"/>
        </a:solidFill>
        <a:ln w="38100" cap="flat" cmpd="sng" algn="ctr">
          <a:solidFill>
            <a:schemeClr val="lt1"/>
          </a:solidFill>
          <a:prstDash val="solid"/>
        </a:ln>
        <a:effectLst>
          <a:outerShdw blurRad="40000" dist="20000" dir="5400000" rotWithShape="0">
            <a:srgbClr val="000000">
              <a:alpha val="38000"/>
            </a:srgbClr>
          </a:outerShdw>
        </a:effectLst>
      </dsp:spPr>
      <dsp:style>
        <a:lnRef idx="3">
          <a:schemeClr val="lt1"/>
        </a:lnRef>
        <a:fillRef idx="1">
          <a:schemeClr val="accent3"/>
        </a:fillRef>
        <a:effectRef idx="1">
          <a:schemeClr val="accent3"/>
        </a:effectRef>
        <a:fontRef idx="minor">
          <a:schemeClr val="lt1"/>
        </a:fontRef>
      </dsp:style>
      <dsp:txBody>
        <a:bodyPr spcFirstLastPara="0" vert="horz" wrap="square" lIns="0" tIns="0" rIns="0" bIns="0" numCol="1" spcCol="1270" anchor="ctr" anchorCtr="0">
          <a:noAutofit/>
        </a:bodyPr>
        <a:lstStyle/>
        <a:p>
          <a:pPr lvl="0" algn="ctr" defTabSz="1111250">
            <a:lnSpc>
              <a:spcPct val="90000"/>
            </a:lnSpc>
            <a:spcBef>
              <a:spcPct val="0"/>
            </a:spcBef>
            <a:spcAft>
              <a:spcPct val="35000"/>
            </a:spcAft>
          </a:pPr>
          <a:r>
            <a:rPr lang="zh-CN" altLang="en-US" sz="2500" b="1" kern="1200" dirty="0" smtClean="0">
              <a:latin typeface="方正姚体" pitchFamily="2" charset="-122"/>
              <a:ea typeface="方正姚体" pitchFamily="2" charset="-122"/>
            </a:rPr>
            <a:t>整体感知</a:t>
          </a:r>
          <a:endParaRPr lang="zh-CN" altLang="en-US" sz="2500" b="1" kern="1200" dirty="0">
            <a:latin typeface="方正姚体" pitchFamily="2" charset="-122"/>
            <a:ea typeface="方正姚体" pitchFamily="2" charset="-122"/>
          </a:endParaRPr>
        </a:p>
      </dsp:txBody>
      <dsp:txXfrm>
        <a:off x="298143" y="178760"/>
        <a:ext cx="906522" cy="863127"/>
      </dsp:txXfrm>
    </dsp:sp>
  </dsp:spTree>
</dsp:drawing>
</file>

<file path=ppt/diagrams/drawing2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62F1068-51AB-4E74-A87A-27D5DE44C418}">
      <dsp:nvSpPr>
        <dsp:cNvPr id="0" name=""/>
        <dsp:cNvSpPr/>
      </dsp:nvSpPr>
      <dsp:spPr>
        <a:xfrm>
          <a:off x="0" y="0"/>
          <a:ext cx="1878205" cy="500066"/>
        </a:xfrm>
        <a:prstGeom prst="chevron">
          <a:avLst/>
        </a:prstGeom>
        <a:solidFill>
          <a:schemeClr val="accent5">
            <a:shade val="50000"/>
            <a:hueOff val="0"/>
            <a:satOff val="0"/>
            <a:lumOff val="0"/>
            <a:alphaOff val="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64008" tIns="21336" rIns="21336" bIns="21336" numCol="1" spcCol="1270" anchor="ctr" anchorCtr="0">
          <a:noAutofit/>
        </a:bodyPr>
        <a:lstStyle/>
        <a:p>
          <a:pPr lvl="0" algn="ctr" defTabSz="711200">
            <a:lnSpc>
              <a:spcPct val="90000"/>
            </a:lnSpc>
            <a:spcBef>
              <a:spcPct val="0"/>
            </a:spcBef>
            <a:spcAft>
              <a:spcPct val="35000"/>
            </a:spcAft>
          </a:pPr>
          <a:r>
            <a:rPr lang="zh-CN" altLang="en-US" sz="1600" b="1" i="0" kern="1200" baseline="0" dirty="0" smtClean="0"/>
            <a:t>说教材</a:t>
          </a:r>
          <a:endParaRPr lang="zh-CN" altLang="en-US" sz="1600" b="1" i="0" kern="1200" baseline="0" dirty="0"/>
        </a:p>
      </dsp:txBody>
      <dsp:txXfrm>
        <a:off x="250033" y="0"/>
        <a:ext cx="1378139" cy="500066"/>
      </dsp:txXfrm>
    </dsp:sp>
    <dsp:sp modelId="{82414F11-3E72-44AB-9DA6-8417DCB8DD51}">
      <dsp:nvSpPr>
        <dsp:cNvPr id="0" name=""/>
        <dsp:cNvSpPr/>
      </dsp:nvSpPr>
      <dsp:spPr>
        <a:xfrm>
          <a:off x="1709801" y="0"/>
          <a:ext cx="1878205" cy="500066"/>
        </a:xfrm>
        <a:prstGeom prst="chevron">
          <a:avLst/>
        </a:prstGeom>
        <a:solidFill>
          <a:schemeClr val="accent5">
            <a:shade val="50000"/>
            <a:hueOff val="101189"/>
            <a:satOff val="-2238"/>
            <a:lumOff val="16795"/>
            <a:alphaOff val="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64008" tIns="21336" rIns="21336" bIns="21336" numCol="1" spcCol="1270" anchor="ctr" anchorCtr="0">
          <a:noAutofit/>
        </a:bodyPr>
        <a:lstStyle/>
        <a:p>
          <a:pPr lvl="0" algn="ctr" defTabSz="711200">
            <a:lnSpc>
              <a:spcPct val="90000"/>
            </a:lnSpc>
            <a:spcBef>
              <a:spcPct val="0"/>
            </a:spcBef>
            <a:spcAft>
              <a:spcPct val="35000"/>
            </a:spcAft>
          </a:pPr>
          <a:r>
            <a:rPr lang="zh-CN" altLang="en-US" sz="1600" b="1" i="0" kern="1200" baseline="0" dirty="0" smtClean="0"/>
            <a:t>说教学目标</a:t>
          </a:r>
          <a:endParaRPr lang="zh-CN" altLang="en-US" sz="1600" b="1" i="0" kern="1200" baseline="0" dirty="0"/>
        </a:p>
      </dsp:txBody>
      <dsp:txXfrm>
        <a:off x="1959834" y="0"/>
        <a:ext cx="1378139" cy="500066"/>
      </dsp:txXfrm>
    </dsp:sp>
    <dsp:sp modelId="{471ADDB6-A902-49A6-9219-D32C07622FEE}">
      <dsp:nvSpPr>
        <dsp:cNvPr id="0" name=""/>
        <dsp:cNvSpPr/>
      </dsp:nvSpPr>
      <dsp:spPr>
        <a:xfrm>
          <a:off x="3382880" y="0"/>
          <a:ext cx="1878205" cy="500066"/>
        </a:xfrm>
        <a:prstGeom prst="chevron">
          <a:avLst/>
        </a:prstGeom>
        <a:solidFill>
          <a:schemeClr val="accent5">
            <a:shade val="50000"/>
            <a:hueOff val="202378"/>
            <a:satOff val="-4476"/>
            <a:lumOff val="33590"/>
            <a:alphaOff val="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64008" tIns="21336" rIns="21336" bIns="21336" numCol="1" spcCol="1270" anchor="ctr" anchorCtr="0">
          <a:noAutofit/>
        </a:bodyPr>
        <a:lstStyle/>
        <a:p>
          <a:pPr lvl="0" algn="ctr" defTabSz="711200">
            <a:lnSpc>
              <a:spcPct val="90000"/>
            </a:lnSpc>
            <a:spcBef>
              <a:spcPct val="0"/>
            </a:spcBef>
            <a:spcAft>
              <a:spcPct val="35000"/>
            </a:spcAft>
          </a:pPr>
          <a:r>
            <a:rPr lang="zh-CN" altLang="en-US" sz="1600" b="1" i="0" kern="1200" baseline="0" dirty="0" smtClean="0"/>
            <a:t>说教学、学法</a:t>
          </a:r>
        </a:p>
      </dsp:txBody>
      <dsp:txXfrm>
        <a:off x="3632913" y="0"/>
        <a:ext cx="1378139" cy="500066"/>
      </dsp:txXfrm>
    </dsp:sp>
    <dsp:sp modelId="{ABFC42CB-720B-4250-925C-478B12EA695F}">
      <dsp:nvSpPr>
        <dsp:cNvPr id="0" name=""/>
        <dsp:cNvSpPr/>
      </dsp:nvSpPr>
      <dsp:spPr>
        <a:xfrm>
          <a:off x="5073265" y="0"/>
          <a:ext cx="1878205" cy="500066"/>
        </a:xfrm>
        <a:prstGeom prst="chevron">
          <a:avLst/>
        </a:prstGeom>
        <a:solidFill>
          <a:schemeClr val="accent6"/>
        </a:solidFill>
        <a:ln w="38100" cap="flat" cmpd="sng" algn="ctr">
          <a:solidFill>
            <a:schemeClr val="lt1"/>
          </a:solidFill>
          <a:prstDash val="solid"/>
        </a:ln>
        <a:effectLst>
          <a:outerShdw blurRad="40000" dist="20000" dir="5400000" rotWithShape="0">
            <a:srgbClr val="000000">
              <a:alpha val="38000"/>
            </a:srgbClr>
          </a:outerShdw>
        </a:effectLst>
      </dsp:spPr>
      <dsp:style>
        <a:lnRef idx="3">
          <a:schemeClr val="lt1"/>
        </a:lnRef>
        <a:fillRef idx="1">
          <a:schemeClr val="accent6"/>
        </a:fillRef>
        <a:effectRef idx="1">
          <a:schemeClr val="accent6"/>
        </a:effectRef>
        <a:fontRef idx="minor">
          <a:schemeClr val="lt1"/>
        </a:fontRef>
      </dsp:style>
      <dsp:txBody>
        <a:bodyPr spcFirstLastPara="0" vert="horz" wrap="square" lIns="64008" tIns="21336" rIns="21336" bIns="21336" numCol="1" spcCol="1270" anchor="ctr" anchorCtr="0">
          <a:noAutofit/>
        </a:bodyPr>
        <a:lstStyle/>
        <a:p>
          <a:pPr lvl="0" algn="ctr" defTabSz="711200">
            <a:lnSpc>
              <a:spcPct val="90000"/>
            </a:lnSpc>
            <a:spcBef>
              <a:spcPct val="0"/>
            </a:spcBef>
            <a:spcAft>
              <a:spcPct val="35000"/>
            </a:spcAft>
          </a:pPr>
          <a:r>
            <a:rPr lang="zh-CN" altLang="en-US" sz="1600" b="1" i="0" kern="1200" baseline="0" dirty="0" smtClean="0"/>
            <a:t>说教学过程</a:t>
          </a:r>
        </a:p>
      </dsp:txBody>
      <dsp:txXfrm>
        <a:off x="5323298" y="0"/>
        <a:ext cx="1378139" cy="500066"/>
      </dsp:txXfrm>
    </dsp:sp>
    <dsp:sp modelId="{8652E332-57CC-433A-9E5E-A88FBE008E5E}">
      <dsp:nvSpPr>
        <dsp:cNvPr id="0" name=""/>
        <dsp:cNvSpPr/>
      </dsp:nvSpPr>
      <dsp:spPr>
        <a:xfrm>
          <a:off x="6763650" y="0"/>
          <a:ext cx="1878205" cy="500066"/>
        </a:xfrm>
        <a:prstGeom prst="chevron">
          <a:avLst/>
        </a:prstGeom>
        <a:solidFill>
          <a:schemeClr val="accent5">
            <a:shade val="50000"/>
            <a:hueOff val="101189"/>
            <a:satOff val="-2238"/>
            <a:lumOff val="16795"/>
            <a:alphaOff val="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64008" tIns="21336" rIns="21336" bIns="21336" numCol="1" spcCol="1270" anchor="ctr" anchorCtr="0">
          <a:noAutofit/>
        </a:bodyPr>
        <a:lstStyle/>
        <a:p>
          <a:pPr lvl="0" algn="ctr" defTabSz="711200">
            <a:lnSpc>
              <a:spcPct val="90000"/>
            </a:lnSpc>
            <a:spcBef>
              <a:spcPct val="0"/>
            </a:spcBef>
            <a:spcAft>
              <a:spcPct val="35000"/>
            </a:spcAft>
          </a:pPr>
          <a:r>
            <a:rPr lang="zh-CN" altLang="en-US" sz="1600" b="1" i="0" kern="1200" baseline="0" dirty="0" smtClean="0"/>
            <a:t>说教学反思</a:t>
          </a:r>
        </a:p>
      </dsp:txBody>
      <dsp:txXfrm>
        <a:off x="7013683" y="0"/>
        <a:ext cx="1378139" cy="500066"/>
      </dsp:txXfrm>
    </dsp:sp>
  </dsp:spTree>
</dsp:drawing>
</file>

<file path=ppt/diagrams/drawing2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B40641F-A2BE-42F6-BCF3-407E076E9766}">
      <dsp:nvSpPr>
        <dsp:cNvPr id="0" name=""/>
        <dsp:cNvSpPr/>
      </dsp:nvSpPr>
      <dsp:spPr>
        <a:xfrm>
          <a:off x="804577" y="594945"/>
          <a:ext cx="2785784" cy="4048524"/>
        </a:xfrm>
        <a:prstGeom prst="rect">
          <a:avLst/>
        </a:prstGeom>
        <a:solidFill>
          <a:schemeClr val="accent1"/>
        </a:solidFill>
        <a:ln w="38100" cap="flat" cmpd="sng" algn="ctr">
          <a:solidFill>
            <a:schemeClr val="lt1"/>
          </a:solidFill>
          <a:prstDash val="solid"/>
        </a:ln>
        <a:effectLst>
          <a:outerShdw blurRad="40000" dist="20000" dir="5400000" rotWithShape="0">
            <a:srgbClr val="000000">
              <a:alpha val="38000"/>
            </a:srgbClr>
          </a:outerShdw>
        </a:effectLst>
      </dsp:spPr>
      <dsp:style>
        <a:lnRef idx="3">
          <a:schemeClr val="lt1"/>
        </a:lnRef>
        <a:fillRef idx="1">
          <a:schemeClr val="accent1"/>
        </a:fillRef>
        <a:effectRef idx="1">
          <a:schemeClr val="accent1"/>
        </a:effectRef>
        <a:fontRef idx="minor">
          <a:schemeClr val="lt1"/>
        </a:fontRef>
      </dsp:style>
      <dsp:txBody>
        <a:bodyPr spcFirstLastPara="0" vert="horz" wrap="square" lIns="0" tIns="199136" rIns="199136" bIns="199136" numCol="1" spcCol="1270" anchor="ctr" anchorCtr="0">
          <a:noAutofit/>
        </a:bodyPr>
        <a:lstStyle/>
        <a:p>
          <a:pPr lvl="0" algn="l" defTabSz="1244600">
            <a:lnSpc>
              <a:spcPct val="90000"/>
            </a:lnSpc>
            <a:spcBef>
              <a:spcPct val="0"/>
            </a:spcBef>
            <a:spcAft>
              <a:spcPct val="35000"/>
            </a:spcAft>
          </a:pPr>
          <a:r>
            <a:rPr lang="zh-CN" altLang="en-US" sz="2800" b="1" kern="1200" dirty="0" smtClean="0">
              <a:solidFill>
                <a:schemeClr val="bg1"/>
              </a:solidFill>
            </a:rPr>
            <a:t>给出其它三次吃面的关键词，分别让学生复述故事情节后比较每次吃面的异同。</a:t>
          </a:r>
          <a:endParaRPr lang="zh-CN" altLang="en-US" sz="2800" b="1" kern="1200" dirty="0">
            <a:solidFill>
              <a:schemeClr val="bg1"/>
            </a:solidFill>
          </a:endParaRPr>
        </a:p>
      </dsp:txBody>
      <dsp:txXfrm>
        <a:off x="1250303" y="594945"/>
        <a:ext cx="2340058" cy="4048524"/>
      </dsp:txXfrm>
    </dsp:sp>
    <dsp:sp modelId="{27A50388-DD82-4BB5-B203-C2A94E7449C6}">
      <dsp:nvSpPr>
        <dsp:cNvPr id="0" name=""/>
        <dsp:cNvSpPr/>
      </dsp:nvSpPr>
      <dsp:spPr>
        <a:xfrm>
          <a:off x="0" y="15712"/>
          <a:ext cx="1579273" cy="1295007"/>
        </a:xfrm>
        <a:prstGeom prst="ellipse">
          <a:avLst/>
        </a:prstGeom>
        <a:solidFill>
          <a:srgbClr val="00B050"/>
        </a:solidFill>
        <a:ln w="38100" cap="flat" cmpd="sng" algn="ctr">
          <a:solidFill>
            <a:schemeClr val="lt1"/>
          </a:solidFill>
          <a:prstDash val="solid"/>
        </a:ln>
        <a:effectLst>
          <a:outerShdw blurRad="40000" dist="20000" dir="5400000" rotWithShape="0">
            <a:srgbClr val="000000">
              <a:alpha val="38000"/>
            </a:srgbClr>
          </a:outerShdw>
        </a:effectLst>
      </dsp:spPr>
      <dsp:style>
        <a:lnRef idx="3">
          <a:schemeClr val="lt1"/>
        </a:lnRef>
        <a:fillRef idx="1">
          <a:schemeClr val="accent3"/>
        </a:fillRef>
        <a:effectRef idx="1">
          <a:schemeClr val="accent3"/>
        </a:effectRef>
        <a:fontRef idx="minor">
          <a:schemeClr val="lt1"/>
        </a:fontRef>
      </dsp:style>
      <dsp:txBody>
        <a:bodyPr spcFirstLastPara="0" vert="horz" wrap="square" lIns="0" tIns="0" rIns="0" bIns="0" numCol="1" spcCol="1270" anchor="ctr" anchorCtr="0">
          <a:noAutofit/>
        </a:bodyPr>
        <a:lstStyle/>
        <a:p>
          <a:pPr lvl="0" algn="ctr" defTabSz="1422400">
            <a:lnSpc>
              <a:spcPct val="90000"/>
            </a:lnSpc>
            <a:spcBef>
              <a:spcPct val="0"/>
            </a:spcBef>
            <a:spcAft>
              <a:spcPct val="35000"/>
            </a:spcAft>
          </a:pPr>
          <a:r>
            <a:rPr lang="zh-CN" altLang="en-US" sz="3200" b="1" kern="1200" dirty="0" smtClean="0">
              <a:latin typeface="方正姚体" pitchFamily="2" charset="-122"/>
              <a:ea typeface="方正姚体" pitchFamily="2" charset="-122"/>
            </a:rPr>
            <a:t>整体感知</a:t>
          </a:r>
          <a:endParaRPr lang="zh-CN" altLang="en-US" sz="3200" b="1" kern="1200" dirty="0">
            <a:latin typeface="方正姚体" pitchFamily="2" charset="-122"/>
            <a:ea typeface="方正姚体" pitchFamily="2" charset="-122"/>
          </a:endParaRPr>
        </a:p>
      </dsp:txBody>
      <dsp:txXfrm>
        <a:off x="231279" y="205361"/>
        <a:ext cx="1116715" cy="915709"/>
      </dsp:txXfrm>
    </dsp:sp>
  </dsp:spTree>
</dsp:drawing>
</file>

<file path=ppt/diagrams/drawing2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62F1068-51AB-4E74-A87A-27D5DE44C418}">
      <dsp:nvSpPr>
        <dsp:cNvPr id="0" name=""/>
        <dsp:cNvSpPr/>
      </dsp:nvSpPr>
      <dsp:spPr>
        <a:xfrm>
          <a:off x="0" y="0"/>
          <a:ext cx="1878205" cy="500066"/>
        </a:xfrm>
        <a:prstGeom prst="chevron">
          <a:avLst/>
        </a:prstGeom>
        <a:solidFill>
          <a:schemeClr val="accent5">
            <a:shade val="50000"/>
            <a:hueOff val="0"/>
            <a:satOff val="0"/>
            <a:lumOff val="0"/>
            <a:alphaOff val="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64008" tIns="21336" rIns="21336" bIns="21336" numCol="1" spcCol="1270" anchor="ctr" anchorCtr="0">
          <a:noAutofit/>
        </a:bodyPr>
        <a:lstStyle/>
        <a:p>
          <a:pPr lvl="0" algn="ctr" defTabSz="711200">
            <a:lnSpc>
              <a:spcPct val="90000"/>
            </a:lnSpc>
            <a:spcBef>
              <a:spcPct val="0"/>
            </a:spcBef>
            <a:spcAft>
              <a:spcPct val="35000"/>
            </a:spcAft>
          </a:pPr>
          <a:r>
            <a:rPr lang="zh-CN" altLang="en-US" sz="1600" b="1" i="0" kern="1200" baseline="0" dirty="0" smtClean="0"/>
            <a:t>说教材</a:t>
          </a:r>
          <a:endParaRPr lang="zh-CN" altLang="en-US" sz="1600" b="1" i="0" kern="1200" baseline="0" dirty="0"/>
        </a:p>
      </dsp:txBody>
      <dsp:txXfrm>
        <a:off x="250033" y="0"/>
        <a:ext cx="1378139" cy="500066"/>
      </dsp:txXfrm>
    </dsp:sp>
    <dsp:sp modelId="{82414F11-3E72-44AB-9DA6-8417DCB8DD51}">
      <dsp:nvSpPr>
        <dsp:cNvPr id="0" name=""/>
        <dsp:cNvSpPr/>
      </dsp:nvSpPr>
      <dsp:spPr>
        <a:xfrm>
          <a:off x="1709801" y="0"/>
          <a:ext cx="1878205" cy="500066"/>
        </a:xfrm>
        <a:prstGeom prst="chevron">
          <a:avLst/>
        </a:prstGeom>
        <a:solidFill>
          <a:schemeClr val="accent5">
            <a:shade val="50000"/>
            <a:hueOff val="101189"/>
            <a:satOff val="-2238"/>
            <a:lumOff val="16795"/>
            <a:alphaOff val="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64008" tIns="21336" rIns="21336" bIns="21336" numCol="1" spcCol="1270" anchor="ctr" anchorCtr="0">
          <a:noAutofit/>
        </a:bodyPr>
        <a:lstStyle/>
        <a:p>
          <a:pPr lvl="0" algn="ctr" defTabSz="711200">
            <a:lnSpc>
              <a:spcPct val="90000"/>
            </a:lnSpc>
            <a:spcBef>
              <a:spcPct val="0"/>
            </a:spcBef>
            <a:spcAft>
              <a:spcPct val="35000"/>
            </a:spcAft>
          </a:pPr>
          <a:r>
            <a:rPr lang="zh-CN" altLang="en-US" sz="1600" b="1" i="0" kern="1200" baseline="0" dirty="0" smtClean="0"/>
            <a:t>说教学目标</a:t>
          </a:r>
          <a:endParaRPr lang="zh-CN" altLang="en-US" sz="1600" b="1" i="0" kern="1200" baseline="0" dirty="0"/>
        </a:p>
      </dsp:txBody>
      <dsp:txXfrm>
        <a:off x="1959834" y="0"/>
        <a:ext cx="1378139" cy="500066"/>
      </dsp:txXfrm>
    </dsp:sp>
    <dsp:sp modelId="{471ADDB6-A902-49A6-9219-D32C07622FEE}">
      <dsp:nvSpPr>
        <dsp:cNvPr id="0" name=""/>
        <dsp:cNvSpPr/>
      </dsp:nvSpPr>
      <dsp:spPr>
        <a:xfrm>
          <a:off x="3382880" y="0"/>
          <a:ext cx="1878205" cy="500066"/>
        </a:xfrm>
        <a:prstGeom prst="chevron">
          <a:avLst/>
        </a:prstGeom>
        <a:solidFill>
          <a:schemeClr val="accent5">
            <a:shade val="50000"/>
            <a:hueOff val="202378"/>
            <a:satOff val="-4476"/>
            <a:lumOff val="33590"/>
            <a:alphaOff val="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64008" tIns="21336" rIns="21336" bIns="21336" numCol="1" spcCol="1270" anchor="ctr" anchorCtr="0">
          <a:noAutofit/>
        </a:bodyPr>
        <a:lstStyle/>
        <a:p>
          <a:pPr lvl="0" algn="ctr" defTabSz="711200">
            <a:lnSpc>
              <a:spcPct val="90000"/>
            </a:lnSpc>
            <a:spcBef>
              <a:spcPct val="0"/>
            </a:spcBef>
            <a:spcAft>
              <a:spcPct val="35000"/>
            </a:spcAft>
          </a:pPr>
          <a:r>
            <a:rPr lang="zh-CN" altLang="en-US" sz="1600" b="1" i="0" kern="1200" baseline="0" dirty="0" smtClean="0"/>
            <a:t>说教学、学法</a:t>
          </a:r>
        </a:p>
      </dsp:txBody>
      <dsp:txXfrm>
        <a:off x="3632913" y="0"/>
        <a:ext cx="1378139" cy="500066"/>
      </dsp:txXfrm>
    </dsp:sp>
    <dsp:sp modelId="{ABFC42CB-720B-4250-925C-478B12EA695F}">
      <dsp:nvSpPr>
        <dsp:cNvPr id="0" name=""/>
        <dsp:cNvSpPr/>
      </dsp:nvSpPr>
      <dsp:spPr>
        <a:xfrm>
          <a:off x="5073265" y="0"/>
          <a:ext cx="1878205" cy="500066"/>
        </a:xfrm>
        <a:prstGeom prst="chevron">
          <a:avLst/>
        </a:prstGeom>
        <a:solidFill>
          <a:schemeClr val="accent6"/>
        </a:solidFill>
        <a:ln w="38100" cap="flat" cmpd="sng" algn="ctr">
          <a:solidFill>
            <a:schemeClr val="lt1"/>
          </a:solidFill>
          <a:prstDash val="solid"/>
        </a:ln>
        <a:effectLst>
          <a:outerShdw blurRad="40000" dist="20000" dir="5400000" rotWithShape="0">
            <a:srgbClr val="000000">
              <a:alpha val="38000"/>
            </a:srgbClr>
          </a:outerShdw>
        </a:effectLst>
      </dsp:spPr>
      <dsp:style>
        <a:lnRef idx="3">
          <a:schemeClr val="lt1"/>
        </a:lnRef>
        <a:fillRef idx="1">
          <a:schemeClr val="accent6"/>
        </a:fillRef>
        <a:effectRef idx="1">
          <a:schemeClr val="accent6"/>
        </a:effectRef>
        <a:fontRef idx="minor">
          <a:schemeClr val="lt1"/>
        </a:fontRef>
      </dsp:style>
      <dsp:txBody>
        <a:bodyPr spcFirstLastPara="0" vert="horz" wrap="square" lIns="64008" tIns="21336" rIns="21336" bIns="21336" numCol="1" spcCol="1270" anchor="ctr" anchorCtr="0">
          <a:noAutofit/>
        </a:bodyPr>
        <a:lstStyle/>
        <a:p>
          <a:pPr lvl="0" algn="ctr" defTabSz="711200">
            <a:lnSpc>
              <a:spcPct val="90000"/>
            </a:lnSpc>
            <a:spcBef>
              <a:spcPct val="0"/>
            </a:spcBef>
            <a:spcAft>
              <a:spcPct val="35000"/>
            </a:spcAft>
          </a:pPr>
          <a:r>
            <a:rPr lang="zh-CN" altLang="en-US" sz="1600" b="1" i="0" kern="1200" baseline="0" dirty="0" smtClean="0"/>
            <a:t>说教学过程</a:t>
          </a:r>
        </a:p>
      </dsp:txBody>
      <dsp:txXfrm>
        <a:off x="5323298" y="0"/>
        <a:ext cx="1378139" cy="500066"/>
      </dsp:txXfrm>
    </dsp:sp>
    <dsp:sp modelId="{8652E332-57CC-433A-9E5E-A88FBE008E5E}">
      <dsp:nvSpPr>
        <dsp:cNvPr id="0" name=""/>
        <dsp:cNvSpPr/>
      </dsp:nvSpPr>
      <dsp:spPr>
        <a:xfrm>
          <a:off x="6763650" y="0"/>
          <a:ext cx="1878205" cy="500066"/>
        </a:xfrm>
        <a:prstGeom prst="chevron">
          <a:avLst/>
        </a:prstGeom>
        <a:solidFill>
          <a:schemeClr val="accent5">
            <a:shade val="50000"/>
            <a:hueOff val="101189"/>
            <a:satOff val="-2238"/>
            <a:lumOff val="16795"/>
            <a:alphaOff val="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64008" tIns="21336" rIns="21336" bIns="21336" numCol="1" spcCol="1270" anchor="ctr" anchorCtr="0">
          <a:noAutofit/>
        </a:bodyPr>
        <a:lstStyle/>
        <a:p>
          <a:pPr lvl="0" algn="ctr" defTabSz="711200">
            <a:lnSpc>
              <a:spcPct val="90000"/>
            </a:lnSpc>
            <a:spcBef>
              <a:spcPct val="0"/>
            </a:spcBef>
            <a:spcAft>
              <a:spcPct val="35000"/>
            </a:spcAft>
          </a:pPr>
          <a:r>
            <a:rPr lang="zh-CN" altLang="en-US" sz="1600" b="1" i="0" kern="1200" baseline="0" dirty="0" smtClean="0"/>
            <a:t>说教学反思</a:t>
          </a:r>
        </a:p>
      </dsp:txBody>
      <dsp:txXfrm>
        <a:off x="7013683" y="0"/>
        <a:ext cx="1378139" cy="500066"/>
      </dsp:txXfrm>
    </dsp:sp>
  </dsp:spTree>
</dsp:drawing>
</file>

<file path=ppt/diagrams/drawing2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B40641F-A2BE-42F6-BCF3-407E076E9766}">
      <dsp:nvSpPr>
        <dsp:cNvPr id="0" name=""/>
        <dsp:cNvSpPr/>
      </dsp:nvSpPr>
      <dsp:spPr>
        <a:xfrm>
          <a:off x="1008891" y="573617"/>
          <a:ext cx="2964401" cy="4308106"/>
        </a:xfrm>
        <a:prstGeom prst="rect">
          <a:avLst/>
        </a:prstGeom>
        <a:solidFill>
          <a:schemeClr val="accent1"/>
        </a:solidFill>
        <a:ln w="38100" cap="flat" cmpd="sng" algn="ctr">
          <a:solidFill>
            <a:schemeClr val="lt1"/>
          </a:solidFill>
          <a:prstDash val="solid"/>
        </a:ln>
        <a:effectLst>
          <a:outerShdw blurRad="40000" dist="20000" dir="5400000" rotWithShape="0">
            <a:srgbClr val="000000">
              <a:alpha val="38000"/>
            </a:srgbClr>
          </a:outerShdw>
        </a:effectLst>
      </dsp:spPr>
      <dsp:style>
        <a:lnRef idx="3">
          <a:schemeClr val="lt1"/>
        </a:lnRef>
        <a:fillRef idx="1">
          <a:schemeClr val="accent1"/>
        </a:fillRef>
        <a:effectRef idx="1">
          <a:schemeClr val="accent1"/>
        </a:effectRef>
        <a:fontRef idx="minor">
          <a:schemeClr val="lt1"/>
        </a:fontRef>
      </dsp:style>
      <dsp:txBody>
        <a:bodyPr spcFirstLastPara="0" vert="horz" wrap="square" lIns="0" tIns="206248" rIns="206248" bIns="206248" numCol="1" spcCol="1270" anchor="ctr" anchorCtr="0">
          <a:noAutofit/>
        </a:bodyPr>
        <a:lstStyle/>
        <a:p>
          <a:pPr lvl="0" algn="l" defTabSz="1289050">
            <a:lnSpc>
              <a:spcPct val="90000"/>
            </a:lnSpc>
            <a:spcBef>
              <a:spcPct val="0"/>
            </a:spcBef>
            <a:spcAft>
              <a:spcPct val="35000"/>
            </a:spcAft>
          </a:pPr>
          <a:r>
            <a:rPr lang="zh-CN" altLang="en-US" sz="2900" b="1" kern="1200" dirty="0" smtClean="0">
              <a:solidFill>
                <a:schemeClr val="bg1"/>
              </a:solidFill>
            </a:rPr>
            <a:t>此环节通过对人物语言、外貌、心理等细节描写，分析小说人物性格，以此完成本课的知识目标和能力目标。</a:t>
          </a:r>
          <a:endParaRPr lang="zh-CN" altLang="en-US" sz="2900" kern="1200" dirty="0">
            <a:solidFill>
              <a:schemeClr val="bg1"/>
            </a:solidFill>
          </a:endParaRPr>
        </a:p>
      </dsp:txBody>
      <dsp:txXfrm>
        <a:off x="1483195" y="573617"/>
        <a:ext cx="2490097" cy="4308106"/>
      </dsp:txXfrm>
    </dsp:sp>
    <dsp:sp modelId="{27A50388-DD82-4BB5-B203-C2A94E7449C6}">
      <dsp:nvSpPr>
        <dsp:cNvPr id="0" name=""/>
        <dsp:cNvSpPr/>
      </dsp:nvSpPr>
      <dsp:spPr>
        <a:xfrm>
          <a:off x="0" y="0"/>
          <a:ext cx="1500830" cy="1483031"/>
        </a:xfrm>
        <a:prstGeom prst="ellipse">
          <a:avLst/>
        </a:prstGeom>
        <a:solidFill>
          <a:srgbClr val="00B050"/>
        </a:solidFill>
        <a:ln w="38100" cap="flat" cmpd="sng" algn="ctr">
          <a:solidFill>
            <a:schemeClr val="lt1"/>
          </a:solidFill>
          <a:prstDash val="solid"/>
        </a:ln>
        <a:effectLst>
          <a:outerShdw blurRad="40000" dist="20000" dir="5400000" rotWithShape="0">
            <a:srgbClr val="000000">
              <a:alpha val="38000"/>
            </a:srgbClr>
          </a:outerShdw>
        </a:effectLst>
      </dsp:spPr>
      <dsp:style>
        <a:lnRef idx="3">
          <a:schemeClr val="lt1"/>
        </a:lnRef>
        <a:fillRef idx="1">
          <a:schemeClr val="accent3"/>
        </a:fillRef>
        <a:effectRef idx="1">
          <a:schemeClr val="accent3"/>
        </a:effectRef>
        <a:fontRef idx="minor">
          <a:schemeClr val="lt1"/>
        </a:fontRef>
      </dsp:style>
      <dsp:txBody>
        <a:bodyPr spcFirstLastPara="0" vert="horz" wrap="square" lIns="0" tIns="0" rIns="0" bIns="0" numCol="1" spcCol="1270" anchor="ctr" anchorCtr="0">
          <a:noAutofit/>
        </a:bodyPr>
        <a:lstStyle/>
        <a:p>
          <a:pPr lvl="0" algn="ctr" defTabSz="1200150">
            <a:lnSpc>
              <a:spcPct val="90000"/>
            </a:lnSpc>
            <a:spcBef>
              <a:spcPct val="0"/>
            </a:spcBef>
            <a:spcAft>
              <a:spcPct val="35000"/>
            </a:spcAft>
          </a:pPr>
          <a:r>
            <a:rPr lang="zh-CN" altLang="en-US" sz="2700" b="1" kern="1200" dirty="0" smtClean="0">
              <a:solidFill>
                <a:schemeClr val="bg1"/>
              </a:solidFill>
              <a:latin typeface="方正姚体" pitchFamily="2" charset="-122"/>
              <a:ea typeface="方正姚体" pitchFamily="2" charset="-122"/>
            </a:rPr>
            <a:t>品读人物性格</a:t>
          </a:r>
          <a:endParaRPr lang="zh-CN" altLang="en-US" sz="2700" b="1" kern="1200" dirty="0">
            <a:solidFill>
              <a:schemeClr val="bg1"/>
            </a:solidFill>
            <a:latin typeface="方正姚体" pitchFamily="2" charset="-122"/>
            <a:ea typeface="方正姚体" pitchFamily="2" charset="-122"/>
          </a:endParaRPr>
        </a:p>
      </dsp:txBody>
      <dsp:txXfrm>
        <a:off x="219791" y="217185"/>
        <a:ext cx="1061248" cy="1048661"/>
      </dsp:txXfrm>
    </dsp:sp>
  </dsp:spTree>
</dsp:drawing>
</file>

<file path=ppt/diagrams/drawing2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62F1068-51AB-4E74-A87A-27D5DE44C418}">
      <dsp:nvSpPr>
        <dsp:cNvPr id="0" name=""/>
        <dsp:cNvSpPr/>
      </dsp:nvSpPr>
      <dsp:spPr>
        <a:xfrm>
          <a:off x="0" y="0"/>
          <a:ext cx="1878205" cy="500066"/>
        </a:xfrm>
        <a:prstGeom prst="chevron">
          <a:avLst/>
        </a:prstGeom>
        <a:solidFill>
          <a:schemeClr val="accent5">
            <a:shade val="50000"/>
            <a:hueOff val="0"/>
            <a:satOff val="0"/>
            <a:lumOff val="0"/>
            <a:alphaOff val="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64008" tIns="21336" rIns="21336" bIns="21336" numCol="1" spcCol="1270" anchor="ctr" anchorCtr="0">
          <a:noAutofit/>
        </a:bodyPr>
        <a:lstStyle/>
        <a:p>
          <a:pPr lvl="0" algn="ctr" defTabSz="711200">
            <a:lnSpc>
              <a:spcPct val="90000"/>
            </a:lnSpc>
            <a:spcBef>
              <a:spcPct val="0"/>
            </a:spcBef>
            <a:spcAft>
              <a:spcPct val="35000"/>
            </a:spcAft>
          </a:pPr>
          <a:r>
            <a:rPr lang="zh-CN" altLang="en-US" sz="1600" b="1" i="0" kern="1200" baseline="0" dirty="0" smtClean="0"/>
            <a:t>说教材</a:t>
          </a:r>
          <a:endParaRPr lang="zh-CN" altLang="en-US" sz="1600" b="1" i="0" kern="1200" baseline="0" dirty="0"/>
        </a:p>
      </dsp:txBody>
      <dsp:txXfrm>
        <a:off x="250033" y="0"/>
        <a:ext cx="1378139" cy="500066"/>
      </dsp:txXfrm>
    </dsp:sp>
    <dsp:sp modelId="{82414F11-3E72-44AB-9DA6-8417DCB8DD51}">
      <dsp:nvSpPr>
        <dsp:cNvPr id="0" name=""/>
        <dsp:cNvSpPr/>
      </dsp:nvSpPr>
      <dsp:spPr>
        <a:xfrm>
          <a:off x="1709801" y="0"/>
          <a:ext cx="1878205" cy="500066"/>
        </a:xfrm>
        <a:prstGeom prst="chevron">
          <a:avLst/>
        </a:prstGeom>
        <a:solidFill>
          <a:schemeClr val="accent5">
            <a:shade val="50000"/>
            <a:hueOff val="101189"/>
            <a:satOff val="-2238"/>
            <a:lumOff val="16795"/>
            <a:alphaOff val="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64008" tIns="21336" rIns="21336" bIns="21336" numCol="1" spcCol="1270" anchor="ctr" anchorCtr="0">
          <a:noAutofit/>
        </a:bodyPr>
        <a:lstStyle/>
        <a:p>
          <a:pPr lvl="0" algn="ctr" defTabSz="711200">
            <a:lnSpc>
              <a:spcPct val="90000"/>
            </a:lnSpc>
            <a:spcBef>
              <a:spcPct val="0"/>
            </a:spcBef>
            <a:spcAft>
              <a:spcPct val="35000"/>
            </a:spcAft>
          </a:pPr>
          <a:r>
            <a:rPr lang="zh-CN" altLang="en-US" sz="1600" b="1" i="0" kern="1200" baseline="0" dirty="0" smtClean="0"/>
            <a:t>说教学目标</a:t>
          </a:r>
          <a:endParaRPr lang="zh-CN" altLang="en-US" sz="1600" b="1" i="0" kern="1200" baseline="0" dirty="0"/>
        </a:p>
      </dsp:txBody>
      <dsp:txXfrm>
        <a:off x="1959834" y="0"/>
        <a:ext cx="1378139" cy="500066"/>
      </dsp:txXfrm>
    </dsp:sp>
    <dsp:sp modelId="{471ADDB6-A902-49A6-9219-D32C07622FEE}">
      <dsp:nvSpPr>
        <dsp:cNvPr id="0" name=""/>
        <dsp:cNvSpPr/>
      </dsp:nvSpPr>
      <dsp:spPr>
        <a:xfrm>
          <a:off x="3382880" y="0"/>
          <a:ext cx="1878205" cy="500066"/>
        </a:xfrm>
        <a:prstGeom prst="chevron">
          <a:avLst/>
        </a:prstGeom>
        <a:solidFill>
          <a:schemeClr val="accent5">
            <a:shade val="50000"/>
            <a:hueOff val="202378"/>
            <a:satOff val="-4476"/>
            <a:lumOff val="33590"/>
            <a:alphaOff val="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64008" tIns="21336" rIns="21336" bIns="21336" numCol="1" spcCol="1270" anchor="ctr" anchorCtr="0">
          <a:noAutofit/>
        </a:bodyPr>
        <a:lstStyle/>
        <a:p>
          <a:pPr lvl="0" algn="ctr" defTabSz="711200">
            <a:lnSpc>
              <a:spcPct val="90000"/>
            </a:lnSpc>
            <a:spcBef>
              <a:spcPct val="0"/>
            </a:spcBef>
            <a:spcAft>
              <a:spcPct val="35000"/>
            </a:spcAft>
          </a:pPr>
          <a:r>
            <a:rPr lang="zh-CN" altLang="en-US" sz="1600" b="1" i="0" kern="1200" baseline="0" dirty="0" smtClean="0"/>
            <a:t>说教学、学法</a:t>
          </a:r>
        </a:p>
      </dsp:txBody>
      <dsp:txXfrm>
        <a:off x="3632913" y="0"/>
        <a:ext cx="1378139" cy="500066"/>
      </dsp:txXfrm>
    </dsp:sp>
    <dsp:sp modelId="{ABFC42CB-720B-4250-925C-478B12EA695F}">
      <dsp:nvSpPr>
        <dsp:cNvPr id="0" name=""/>
        <dsp:cNvSpPr/>
      </dsp:nvSpPr>
      <dsp:spPr>
        <a:xfrm>
          <a:off x="5073265" y="0"/>
          <a:ext cx="1878205" cy="500066"/>
        </a:xfrm>
        <a:prstGeom prst="chevron">
          <a:avLst/>
        </a:prstGeom>
        <a:solidFill>
          <a:schemeClr val="accent6"/>
        </a:solidFill>
        <a:ln w="38100" cap="flat" cmpd="sng" algn="ctr">
          <a:solidFill>
            <a:schemeClr val="lt1"/>
          </a:solidFill>
          <a:prstDash val="solid"/>
        </a:ln>
        <a:effectLst>
          <a:outerShdw blurRad="40000" dist="20000" dir="5400000" rotWithShape="0">
            <a:srgbClr val="000000">
              <a:alpha val="38000"/>
            </a:srgbClr>
          </a:outerShdw>
        </a:effectLst>
      </dsp:spPr>
      <dsp:style>
        <a:lnRef idx="3">
          <a:schemeClr val="lt1"/>
        </a:lnRef>
        <a:fillRef idx="1">
          <a:schemeClr val="accent6"/>
        </a:fillRef>
        <a:effectRef idx="1">
          <a:schemeClr val="accent6"/>
        </a:effectRef>
        <a:fontRef idx="minor">
          <a:schemeClr val="lt1"/>
        </a:fontRef>
      </dsp:style>
      <dsp:txBody>
        <a:bodyPr spcFirstLastPara="0" vert="horz" wrap="square" lIns="64008" tIns="21336" rIns="21336" bIns="21336" numCol="1" spcCol="1270" anchor="ctr" anchorCtr="0">
          <a:noAutofit/>
        </a:bodyPr>
        <a:lstStyle/>
        <a:p>
          <a:pPr lvl="0" algn="ctr" defTabSz="711200">
            <a:lnSpc>
              <a:spcPct val="90000"/>
            </a:lnSpc>
            <a:spcBef>
              <a:spcPct val="0"/>
            </a:spcBef>
            <a:spcAft>
              <a:spcPct val="35000"/>
            </a:spcAft>
          </a:pPr>
          <a:r>
            <a:rPr lang="zh-CN" altLang="en-US" sz="1600" b="1" i="0" kern="1200" baseline="0" dirty="0" smtClean="0"/>
            <a:t>说教学过程</a:t>
          </a:r>
        </a:p>
      </dsp:txBody>
      <dsp:txXfrm>
        <a:off x="5323298" y="0"/>
        <a:ext cx="1378139" cy="500066"/>
      </dsp:txXfrm>
    </dsp:sp>
    <dsp:sp modelId="{8652E332-57CC-433A-9E5E-A88FBE008E5E}">
      <dsp:nvSpPr>
        <dsp:cNvPr id="0" name=""/>
        <dsp:cNvSpPr/>
      </dsp:nvSpPr>
      <dsp:spPr>
        <a:xfrm>
          <a:off x="6763650" y="0"/>
          <a:ext cx="1878205" cy="500066"/>
        </a:xfrm>
        <a:prstGeom prst="chevron">
          <a:avLst/>
        </a:prstGeom>
        <a:solidFill>
          <a:schemeClr val="accent5">
            <a:shade val="50000"/>
            <a:hueOff val="101189"/>
            <a:satOff val="-2238"/>
            <a:lumOff val="16795"/>
            <a:alphaOff val="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64008" tIns="21336" rIns="21336" bIns="21336" numCol="1" spcCol="1270" anchor="ctr" anchorCtr="0">
          <a:noAutofit/>
        </a:bodyPr>
        <a:lstStyle/>
        <a:p>
          <a:pPr lvl="0" algn="ctr" defTabSz="711200">
            <a:lnSpc>
              <a:spcPct val="90000"/>
            </a:lnSpc>
            <a:spcBef>
              <a:spcPct val="0"/>
            </a:spcBef>
            <a:spcAft>
              <a:spcPct val="35000"/>
            </a:spcAft>
          </a:pPr>
          <a:r>
            <a:rPr lang="zh-CN" altLang="en-US" sz="1600" b="1" i="0" kern="1200" baseline="0" dirty="0" smtClean="0"/>
            <a:t>说教学反思</a:t>
          </a:r>
        </a:p>
      </dsp:txBody>
      <dsp:txXfrm>
        <a:off x="7013683" y="0"/>
        <a:ext cx="1378139" cy="500066"/>
      </dsp:txXfrm>
    </dsp:sp>
  </dsp:spTree>
</dsp:drawing>
</file>

<file path=ppt/diagrams/drawing2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62F1068-51AB-4E74-A87A-27D5DE44C418}">
      <dsp:nvSpPr>
        <dsp:cNvPr id="0" name=""/>
        <dsp:cNvSpPr/>
      </dsp:nvSpPr>
      <dsp:spPr>
        <a:xfrm>
          <a:off x="0" y="0"/>
          <a:ext cx="1878205" cy="500066"/>
        </a:xfrm>
        <a:prstGeom prst="chevron">
          <a:avLst/>
        </a:prstGeom>
        <a:solidFill>
          <a:schemeClr val="accent5">
            <a:shade val="50000"/>
            <a:hueOff val="0"/>
            <a:satOff val="0"/>
            <a:lumOff val="0"/>
            <a:alphaOff val="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64008" tIns="21336" rIns="21336" bIns="21336" numCol="1" spcCol="1270" anchor="ctr" anchorCtr="0">
          <a:noAutofit/>
        </a:bodyPr>
        <a:lstStyle/>
        <a:p>
          <a:pPr lvl="0" algn="ctr" defTabSz="711200">
            <a:lnSpc>
              <a:spcPct val="90000"/>
            </a:lnSpc>
            <a:spcBef>
              <a:spcPct val="0"/>
            </a:spcBef>
            <a:spcAft>
              <a:spcPct val="35000"/>
            </a:spcAft>
          </a:pPr>
          <a:r>
            <a:rPr lang="zh-CN" altLang="en-US" sz="1600" b="1" i="0" kern="1200" baseline="0" dirty="0" smtClean="0"/>
            <a:t>说教材</a:t>
          </a:r>
          <a:endParaRPr lang="zh-CN" altLang="en-US" sz="1600" b="1" i="0" kern="1200" baseline="0" dirty="0"/>
        </a:p>
      </dsp:txBody>
      <dsp:txXfrm>
        <a:off x="250033" y="0"/>
        <a:ext cx="1378139" cy="500066"/>
      </dsp:txXfrm>
    </dsp:sp>
    <dsp:sp modelId="{82414F11-3E72-44AB-9DA6-8417DCB8DD51}">
      <dsp:nvSpPr>
        <dsp:cNvPr id="0" name=""/>
        <dsp:cNvSpPr/>
      </dsp:nvSpPr>
      <dsp:spPr>
        <a:xfrm>
          <a:off x="1709801" y="0"/>
          <a:ext cx="1878205" cy="500066"/>
        </a:xfrm>
        <a:prstGeom prst="chevron">
          <a:avLst/>
        </a:prstGeom>
        <a:solidFill>
          <a:schemeClr val="accent5">
            <a:shade val="50000"/>
            <a:hueOff val="101189"/>
            <a:satOff val="-2238"/>
            <a:lumOff val="16795"/>
            <a:alphaOff val="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64008" tIns="21336" rIns="21336" bIns="21336" numCol="1" spcCol="1270" anchor="ctr" anchorCtr="0">
          <a:noAutofit/>
        </a:bodyPr>
        <a:lstStyle/>
        <a:p>
          <a:pPr lvl="0" algn="ctr" defTabSz="711200">
            <a:lnSpc>
              <a:spcPct val="90000"/>
            </a:lnSpc>
            <a:spcBef>
              <a:spcPct val="0"/>
            </a:spcBef>
            <a:spcAft>
              <a:spcPct val="35000"/>
            </a:spcAft>
          </a:pPr>
          <a:r>
            <a:rPr lang="zh-CN" altLang="en-US" sz="1600" b="1" i="0" kern="1200" baseline="0" dirty="0" smtClean="0"/>
            <a:t>说教学目标</a:t>
          </a:r>
          <a:endParaRPr lang="zh-CN" altLang="en-US" sz="1600" b="1" i="0" kern="1200" baseline="0" dirty="0"/>
        </a:p>
      </dsp:txBody>
      <dsp:txXfrm>
        <a:off x="1959834" y="0"/>
        <a:ext cx="1378139" cy="500066"/>
      </dsp:txXfrm>
    </dsp:sp>
    <dsp:sp modelId="{471ADDB6-A902-49A6-9219-D32C07622FEE}">
      <dsp:nvSpPr>
        <dsp:cNvPr id="0" name=""/>
        <dsp:cNvSpPr/>
      </dsp:nvSpPr>
      <dsp:spPr>
        <a:xfrm>
          <a:off x="3382880" y="0"/>
          <a:ext cx="1878205" cy="500066"/>
        </a:xfrm>
        <a:prstGeom prst="chevron">
          <a:avLst/>
        </a:prstGeom>
        <a:solidFill>
          <a:schemeClr val="accent5">
            <a:shade val="50000"/>
            <a:hueOff val="202378"/>
            <a:satOff val="-4476"/>
            <a:lumOff val="33590"/>
            <a:alphaOff val="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64008" tIns="21336" rIns="21336" bIns="21336" numCol="1" spcCol="1270" anchor="ctr" anchorCtr="0">
          <a:noAutofit/>
        </a:bodyPr>
        <a:lstStyle/>
        <a:p>
          <a:pPr lvl="0" algn="ctr" defTabSz="711200">
            <a:lnSpc>
              <a:spcPct val="90000"/>
            </a:lnSpc>
            <a:spcBef>
              <a:spcPct val="0"/>
            </a:spcBef>
            <a:spcAft>
              <a:spcPct val="35000"/>
            </a:spcAft>
          </a:pPr>
          <a:r>
            <a:rPr lang="zh-CN" altLang="en-US" sz="1600" b="1" i="0" kern="1200" baseline="0" dirty="0" smtClean="0"/>
            <a:t>说教学、学法</a:t>
          </a:r>
        </a:p>
      </dsp:txBody>
      <dsp:txXfrm>
        <a:off x="3632913" y="0"/>
        <a:ext cx="1378139" cy="500066"/>
      </dsp:txXfrm>
    </dsp:sp>
    <dsp:sp modelId="{ABFC42CB-720B-4250-925C-478B12EA695F}">
      <dsp:nvSpPr>
        <dsp:cNvPr id="0" name=""/>
        <dsp:cNvSpPr/>
      </dsp:nvSpPr>
      <dsp:spPr>
        <a:xfrm>
          <a:off x="5073265" y="0"/>
          <a:ext cx="1878205" cy="500066"/>
        </a:xfrm>
        <a:prstGeom prst="chevron">
          <a:avLst/>
        </a:prstGeom>
        <a:solidFill>
          <a:schemeClr val="accent6"/>
        </a:solidFill>
        <a:ln w="38100" cap="flat" cmpd="sng" algn="ctr">
          <a:solidFill>
            <a:schemeClr val="lt1"/>
          </a:solidFill>
          <a:prstDash val="solid"/>
        </a:ln>
        <a:effectLst>
          <a:outerShdw blurRad="40000" dist="20000" dir="5400000" rotWithShape="0">
            <a:srgbClr val="000000">
              <a:alpha val="38000"/>
            </a:srgbClr>
          </a:outerShdw>
        </a:effectLst>
      </dsp:spPr>
      <dsp:style>
        <a:lnRef idx="3">
          <a:schemeClr val="lt1"/>
        </a:lnRef>
        <a:fillRef idx="1">
          <a:schemeClr val="accent6"/>
        </a:fillRef>
        <a:effectRef idx="1">
          <a:schemeClr val="accent6"/>
        </a:effectRef>
        <a:fontRef idx="minor">
          <a:schemeClr val="lt1"/>
        </a:fontRef>
      </dsp:style>
      <dsp:txBody>
        <a:bodyPr spcFirstLastPara="0" vert="horz" wrap="square" lIns="64008" tIns="21336" rIns="21336" bIns="21336" numCol="1" spcCol="1270" anchor="ctr" anchorCtr="0">
          <a:noAutofit/>
        </a:bodyPr>
        <a:lstStyle/>
        <a:p>
          <a:pPr lvl="0" algn="ctr" defTabSz="711200">
            <a:lnSpc>
              <a:spcPct val="90000"/>
            </a:lnSpc>
            <a:spcBef>
              <a:spcPct val="0"/>
            </a:spcBef>
            <a:spcAft>
              <a:spcPct val="35000"/>
            </a:spcAft>
          </a:pPr>
          <a:r>
            <a:rPr lang="zh-CN" altLang="en-US" sz="1600" b="1" i="0" kern="1200" baseline="0" dirty="0" smtClean="0"/>
            <a:t>说教学过程</a:t>
          </a:r>
        </a:p>
      </dsp:txBody>
      <dsp:txXfrm>
        <a:off x="5323298" y="0"/>
        <a:ext cx="1378139" cy="500066"/>
      </dsp:txXfrm>
    </dsp:sp>
    <dsp:sp modelId="{8652E332-57CC-433A-9E5E-A88FBE008E5E}">
      <dsp:nvSpPr>
        <dsp:cNvPr id="0" name=""/>
        <dsp:cNvSpPr/>
      </dsp:nvSpPr>
      <dsp:spPr>
        <a:xfrm>
          <a:off x="6763650" y="0"/>
          <a:ext cx="1878205" cy="500066"/>
        </a:xfrm>
        <a:prstGeom prst="chevron">
          <a:avLst/>
        </a:prstGeom>
        <a:solidFill>
          <a:schemeClr val="accent5">
            <a:shade val="50000"/>
            <a:hueOff val="101189"/>
            <a:satOff val="-2238"/>
            <a:lumOff val="16795"/>
            <a:alphaOff val="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64008" tIns="21336" rIns="21336" bIns="21336" numCol="1" spcCol="1270" anchor="ctr" anchorCtr="0">
          <a:noAutofit/>
        </a:bodyPr>
        <a:lstStyle/>
        <a:p>
          <a:pPr lvl="0" algn="ctr" defTabSz="711200">
            <a:lnSpc>
              <a:spcPct val="90000"/>
            </a:lnSpc>
            <a:spcBef>
              <a:spcPct val="0"/>
            </a:spcBef>
            <a:spcAft>
              <a:spcPct val="35000"/>
            </a:spcAft>
          </a:pPr>
          <a:r>
            <a:rPr lang="zh-CN" altLang="en-US" sz="1600" b="1" i="0" kern="1200" baseline="0" dirty="0" smtClean="0"/>
            <a:t>说教学反思</a:t>
          </a:r>
        </a:p>
      </dsp:txBody>
      <dsp:txXfrm>
        <a:off x="7013683" y="0"/>
        <a:ext cx="1378139" cy="500066"/>
      </dsp:txXfrm>
    </dsp:sp>
  </dsp:spTree>
</dsp:drawing>
</file>

<file path=ppt/diagrams/drawing2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62F1068-51AB-4E74-A87A-27D5DE44C418}">
      <dsp:nvSpPr>
        <dsp:cNvPr id="0" name=""/>
        <dsp:cNvSpPr/>
      </dsp:nvSpPr>
      <dsp:spPr>
        <a:xfrm>
          <a:off x="0" y="0"/>
          <a:ext cx="1878205" cy="500066"/>
        </a:xfrm>
        <a:prstGeom prst="chevron">
          <a:avLst/>
        </a:prstGeom>
        <a:solidFill>
          <a:schemeClr val="accent5">
            <a:shade val="50000"/>
            <a:hueOff val="0"/>
            <a:satOff val="0"/>
            <a:lumOff val="0"/>
            <a:alphaOff val="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64008" tIns="21336" rIns="21336" bIns="21336" numCol="1" spcCol="1270" anchor="ctr" anchorCtr="0">
          <a:noAutofit/>
        </a:bodyPr>
        <a:lstStyle/>
        <a:p>
          <a:pPr lvl="0" algn="ctr" defTabSz="711200">
            <a:lnSpc>
              <a:spcPct val="90000"/>
            </a:lnSpc>
            <a:spcBef>
              <a:spcPct val="0"/>
            </a:spcBef>
            <a:spcAft>
              <a:spcPct val="35000"/>
            </a:spcAft>
          </a:pPr>
          <a:r>
            <a:rPr lang="zh-CN" altLang="en-US" sz="1600" b="1" i="0" kern="1200" baseline="0" dirty="0" smtClean="0"/>
            <a:t>说教材</a:t>
          </a:r>
          <a:endParaRPr lang="zh-CN" altLang="en-US" sz="1600" b="1" i="0" kern="1200" baseline="0" dirty="0"/>
        </a:p>
      </dsp:txBody>
      <dsp:txXfrm>
        <a:off x="250033" y="0"/>
        <a:ext cx="1378139" cy="500066"/>
      </dsp:txXfrm>
    </dsp:sp>
    <dsp:sp modelId="{82414F11-3E72-44AB-9DA6-8417DCB8DD51}">
      <dsp:nvSpPr>
        <dsp:cNvPr id="0" name=""/>
        <dsp:cNvSpPr/>
      </dsp:nvSpPr>
      <dsp:spPr>
        <a:xfrm>
          <a:off x="1709801" y="0"/>
          <a:ext cx="1878205" cy="500066"/>
        </a:xfrm>
        <a:prstGeom prst="chevron">
          <a:avLst/>
        </a:prstGeom>
        <a:solidFill>
          <a:schemeClr val="accent5">
            <a:shade val="50000"/>
            <a:hueOff val="101189"/>
            <a:satOff val="-2238"/>
            <a:lumOff val="16795"/>
            <a:alphaOff val="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64008" tIns="21336" rIns="21336" bIns="21336" numCol="1" spcCol="1270" anchor="ctr" anchorCtr="0">
          <a:noAutofit/>
        </a:bodyPr>
        <a:lstStyle/>
        <a:p>
          <a:pPr lvl="0" algn="ctr" defTabSz="711200">
            <a:lnSpc>
              <a:spcPct val="90000"/>
            </a:lnSpc>
            <a:spcBef>
              <a:spcPct val="0"/>
            </a:spcBef>
            <a:spcAft>
              <a:spcPct val="35000"/>
            </a:spcAft>
          </a:pPr>
          <a:r>
            <a:rPr lang="zh-CN" altLang="en-US" sz="1600" b="1" i="0" kern="1200" baseline="0" dirty="0" smtClean="0"/>
            <a:t>说教学目标</a:t>
          </a:r>
          <a:endParaRPr lang="zh-CN" altLang="en-US" sz="1600" b="1" i="0" kern="1200" baseline="0" dirty="0"/>
        </a:p>
      </dsp:txBody>
      <dsp:txXfrm>
        <a:off x="1959834" y="0"/>
        <a:ext cx="1378139" cy="500066"/>
      </dsp:txXfrm>
    </dsp:sp>
    <dsp:sp modelId="{471ADDB6-A902-49A6-9219-D32C07622FEE}">
      <dsp:nvSpPr>
        <dsp:cNvPr id="0" name=""/>
        <dsp:cNvSpPr/>
      </dsp:nvSpPr>
      <dsp:spPr>
        <a:xfrm>
          <a:off x="3382880" y="0"/>
          <a:ext cx="1878205" cy="500066"/>
        </a:xfrm>
        <a:prstGeom prst="chevron">
          <a:avLst/>
        </a:prstGeom>
        <a:solidFill>
          <a:schemeClr val="accent5">
            <a:shade val="50000"/>
            <a:hueOff val="202378"/>
            <a:satOff val="-4476"/>
            <a:lumOff val="33590"/>
            <a:alphaOff val="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64008" tIns="21336" rIns="21336" bIns="21336" numCol="1" spcCol="1270" anchor="ctr" anchorCtr="0">
          <a:noAutofit/>
        </a:bodyPr>
        <a:lstStyle/>
        <a:p>
          <a:pPr lvl="0" algn="ctr" defTabSz="711200">
            <a:lnSpc>
              <a:spcPct val="90000"/>
            </a:lnSpc>
            <a:spcBef>
              <a:spcPct val="0"/>
            </a:spcBef>
            <a:spcAft>
              <a:spcPct val="35000"/>
            </a:spcAft>
          </a:pPr>
          <a:r>
            <a:rPr lang="zh-CN" altLang="en-US" sz="1600" b="1" i="0" kern="1200" baseline="0" dirty="0" smtClean="0"/>
            <a:t>说教学、学法</a:t>
          </a:r>
        </a:p>
      </dsp:txBody>
      <dsp:txXfrm>
        <a:off x="3632913" y="0"/>
        <a:ext cx="1378139" cy="500066"/>
      </dsp:txXfrm>
    </dsp:sp>
    <dsp:sp modelId="{ABFC42CB-720B-4250-925C-478B12EA695F}">
      <dsp:nvSpPr>
        <dsp:cNvPr id="0" name=""/>
        <dsp:cNvSpPr/>
      </dsp:nvSpPr>
      <dsp:spPr>
        <a:xfrm>
          <a:off x="5073265" y="0"/>
          <a:ext cx="1878205" cy="500066"/>
        </a:xfrm>
        <a:prstGeom prst="chevron">
          <a:avLst/>
        </a:prstGeom>
        <a:solidFill>
          <a:schemeClr val="accent6"/>
        </a:solidFill>
        <a:ln w="38100" cap="flat" cmpd="sng" algn="ctr">
          <a:solidFill>
            <a:schemeClr val="lt1"/>
          </a:solidFill>
          <a:prstDash val="solid"/>
        </a:ln>
        <a:effectLst>
          <a:outerShdw blurRad="40000" dist="20000" dir="5400000" rotWithShape="0">
            <a:srgbClr val="000000">
              <a:alpha val="38000"/>
            </a:srgbClr>
          </a:outerShdw>
        </a:effectLst>
      </dsp:spPr>
      <dsp:style>
        <a:lnRef idx="3">
          <a:schemeClr val="lt1"/>
        </a:lnRef>
        <a:fillRef idx="1">
          <a:schemeClr val="accent6"/>
        </a:fillRef>
        <a:effectRef idx="1">
          <a:schemeClr val="accent6"/>
        </a:effectRef>
        <a:fontRef idx="minor">
          <a:schemeClr val="lt1"/>
        </a:fontRef>
      </dsp:style>
      <dsp:txBody>
        <a:bodyPr spcFirstLastPara="0" vert="horz" wrap="square" lIns="64008" tIns="21336" rIns="21336" bIns="21336" numCol="1" spcCol="1270" anchor="ctr" anchorCtr="0">
          <a:noAutofit/>
        </a:bodyPr>
        <a:lstStyle/>
        <a:p>
          <a:pPr lvl="0" algn="ctr" defTabSz="711200">
            <a:lnSpc>
              <a:spcPct val="90000"/>
            </a:lnSpc>
            <a:spcBef>
              <a:spcPct val="0"/>
            </a:spcBef>
            <a:spcAft>
              <a:spcPct val="35000"/>
            </a:spcAft>
          </a:pPr>
          <a:r>
            <a:rPr lang="zh-CN" altLang="en-US" sz="1600" b="1" i="0" kern="1200" baseline="0" dirty="0" smtClean="0"/>
            <a:t>说教学过程</a:t>
          </a:r>
        </a:p>
      </dsp:txBody>
      <dsp:txXfrm>
        <a:off x="5323298" y="0"/>
        <a:ext cx="1378139" cy="500066"/>
      </dsp:txXfrm>
    </dsp:sp>
    <dsp:sp modelId="{8652E332-57CC-433A-9E5E-A88FBE008E5E}">
      <dsp:nvSpPr>
        <dsp:cNvPr id="0" name=""/>
        <dsp:cNvSpPr/>
      </dsp:nvSpPr>
      <dsp:spPr>
        <a:xfrm>
          <a:off x="6763650" y="0"/>
          <a:ext cx="1878205" cy="500066"/>
        </a:xfrm>
        <a:prstGeom prst="chevron">
          <a:avLst/>
        </a:prstGeom>
        <a:solidFill>
          <a:schemeClr val="accent5">
            <a:shade val="50000"/>
            <a:hueOff val="101189"/>
            <a:satOff val="-2238"/>
            <a:lumOff val="16795"/>
            <a:alphaOff val="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64008" tIns="21336" rIns="21336" bIns="21336" numCol="1" spcCol="1270" anchor="ctr" anchorCtr="0">
          <a:noAutofit/>
        </a:bodyPr>
        <a:lstStyle/>
        <a:p>
          <a:pPr lvl="0" algn="ctr" defTabSz="711200">
            <a:lnSpc>
              <a:spcPct val="90000"/>
            </a:lnSpc>
            <a:spcBef>
              <a:spcPct val="0"/>
            </a:spcBef>
            <a:spcAft>
              <a:spcPct val="35000"/>
            </a:spcAft>
          </a:pPr>
          <a:r>
            <a:rPr lang="zh-CN" altLang="en-US" sz="1600" b="1" i="0" kern="1200" baseline="0" dirty="0" smtClean="0"/>
            <a:t>说教学反思</a:t>
          </a:r>
        </a:p>
      </dsp:txBody>
      <dsp:txXfrm>
        <a:off x="7013683" y="0"/>
        <a:ext cx="1378139" cy="500066"/>
      </dsp:txXfrm>
    </dsp:sp>
  </dsp:spTree>
</dsp:drawing>
</file>

<file path=ppt/diagrams/drawing2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62F1068-51AB-4E74-A87A-27D5DE44C418}">
      <dsp:nvSpPr>
        <dsp:cNvPr id="0" name=""/>
        <dsp:cNvSpPr/>
      </dsp:nvSpPr>
      <dsp:spPr>
        <a:xfrm>
          <a:off x="0" y="0"/>
          <a:ext cx="1878205" cy="500066"/>
        </a:xfrm>
        <a:prstGeom prst="chevron">
          <a:avLst/>
        </a:prstGeom>
        <a:solidFill>
          <a:schemeClr val="accent5">
            <a:shade val="50000"/>
            <a:hueOff val="0"/>
            <a:satOff val="0"/>
            <a:lumOff val="0"/>
            <a:alphaOff val="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64008" tIns="21336" rIns="21336" bIns="21336" numCol="1" spcCol="1270" anchor="ctr" anchorCtr="0">
          <a:noAutofit/>
        </a:bodyPr>
        <a:lstStyle/>
        <a:p>
          <a:pPr lvl="0" algn="ctr" defTabSz="711200">
            <a:lnSpc>
              <a:spcPct val="90000"/>
            </a:lnSpc>
            <a:spcBef>
              <a:spcPct val="0"/>
            </a:spcBef>
            <a:spcAft>
              <a:spcPct val="35000"/>
            </a:spcAft>
          </a:pPr>
          <a:r>
            <a:rPr lang="zh-CN" altLang="en-US" sz="1600" b="1" i="0" kern="1200" baseline="0" dirty="0" smtClean="0"/>
            <a:t>说教材</a:t>
          </a:r>
          <a:endParaRPr lang="zh-CN" altLang="en-US" sz="1600" b="1" i="0" kern="1200" baseline="0" dirty="0"/>
        </a:p>
      </dsp:txBody>
      <dsp:txXfrm>
        <a:off x="250033" y="0"/>
        <a:ext cx="1378139" cy="500066"/>
      </dsp:txXfrm>
    </dsp:sp>
    <dsp:sp modelId="{82414F11-3E72-44AB-9DA6-8417DCB8DD51}">
      <dsp:nvSpPr>
        <dsp:cNvPr id="0" name=""/>
        <dsp:cNvSpPr/>
      </dsp:nvSpPr>
      <dsp:spPr>
        <a:xfrm>
          <a:off x="1709801" y="0"/>
          <a:ext cx="1878205" cy="500066"/>
        </a:xfrm>
        <a:prstGeom prst="chevron">
          <a:avLst/>
        </a:prstGeom>
        <a:solidFill>
          <a:schemeClr val="accent5">
            <a:shade val="50000"/>
            <a:hueOff val="101189"/>
            <a:satOff val="-2238"/>
            <a:lumOff val="16795"/>
            <a:alphaOff val="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64008" tIns="21336" rIns="21336" bIns="21336" numCol="1" spcCol="1270" anchor="ctr" anchorCtr="0">
          <a:noAutofit/>
        </a:bodyPr>
        <a:lstStyle/>
        <a:p>
          <a:pPr lvl="0" algn="ctr" defTabSz="711200">
            <a:lnSpc>
              <a:spcPct val="90000"/>
            </a:lnSpc>
            <a:spcBef>
              <a:spcPct val="0"/>
            </a:spcBef>
            <a:spcAft>
              <a:spcPct val="35000"/>
            </a:spcAft>
          </a:pPr>
          <a:r>
            <a:rPr lang="zh-CN" altLang="en-US" sz="1600" b="1" i="0" kern="1200" baseline="0" dirty="0" smtClean="0"/>
            <a:t>说教学目标</a:t>
          </a:r>
          <a:endParaRPr lang="zh-CN" altLang="en-US" sz="1600" b="1" i="0" kern="1200" baseline="0" dirty="0"/>
        </a:p>
      </dsp:txBody>
      <dsp:txXfrm>
        <a:off x="1959834" y="0"/>
        <a:ext cx="1378139" cy="500066"/>
      </dsp:txXfrm>
    </dsp:sp>
    <dsp:sp modelId="{471ADDB6-A902-49A6-9219-D32C07622FEE}">
      <dsp:nvSpPr>
        <dsp:cNvPr id="0" name=""/>
        <dsp:cNvSpPr/>
      </dsp:nvSpPr>
      <dsp:spPr>
        <a:xfrm>
          <a:off x="3382880" y="0"/>
          <a:ext cx="1878205" cy="500066"/>
        </a:xfrm>
        <a:prstGeom prst="chevron">
          <a:avLst/>
        </a:prstGeom>
        <a:solidFill>
          <a:schemeClr val="accent5">
            <a:shade val="50000"/>
            <a:hueOff val="202378"/>
            <a:satOff val="-4476"/>
            <a:lumOff val="33590"/>
            <a:alphaOff val="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64008" tIns="21336" rIns="21336" bIns="21336" numCol="1" spcCol="1270" anchor="ctr" anchorCtr="0">
          <a:noAutofit/>
        </a:bodyPr>
        <a:lstStyle/>
        <a:p>
          <a:pPr lvl="0" algn="ctr" defTabSz="711200">
            <a:lnSpc>
              <a:spcPct val="90000"/>
            </a:lnSpc>
            <a:spcBef>
              <a:spcPct val="0"/>
            </a:spcBef>
            <a:spcAft>
              <a:spcPct val="35000"/>
            </a:spcAft>
          </a:pPr>
          <a:r>
            <a:rPr lang="zh-CN" altLang="en-US" sz="1600" b="1" i="0" kern="1200" baseline="0" dirty="0" smtClean="0"/>
            <a:t>说教学、学法</a:t>
          </a:r>
        </a:p>
      </dsp:txBody>
      <dsp:txXfrm>
        <a:off x="3632913" y="0"/>
        <a:ext cx="1378139" cy="500066"/>
      </dsp:txXfrm>
    </dsp:sp>
    <dsp:sp modelId="{ABFC42CB-720B-4250-925C-478B12EA695F}">
      <dsp:nvSpPr>
        <dsp:cNvPr id="0" name=""/>
        <dsp:cNvSpPr/>
      </dsp:nvSpPr>
      <dsp:spPr>
        <a:xfrm>
          <a:off x="5073265" y="0"/>
          <a:ext cx="1878205" cy="500066"/>
        </a:xfrm>
        <a:prstGeom prst="chevron">
          <a:avLst/>
        </a:prstGeom>
        <a:solidFill>
          <a:schemeClr val="accent6"/>
        </a:solidFill>
        <a:ln w="38100" cap="flat" cmpd="sng" algn="ctr">
          <a:solidFill>
            <a:schemeClr val="lt1"/>
          </a:solidFill>
          <a:prstDash val="solid"/>
        </a:ln>
        <a:effectLst>
          <a:outerShdw blurRad="40000" dist="20000" dir="5400000" rotWithShape="0">
            <a:srgbClr val="000000">
              <a:alpha val="38000"/>
            </a:srgbClr>
          </a:outerShdw>
        </a:effectLst>
      </dsp:spPr>
      <dsp:style>
        <a:lnRef idx="3">
          <a:schemeClr val="lt1"/>
        </a:lnRef>
        <a:fillRef idx="1">
          <a:schemeClr val="accent6"/>
        </a:fillRef>
        <a:effectRef idx="1">
          <a:schemeClr val="accent6"/>
        </a:effectRef>
        <a:fontRef idx="minor">
          <a:schemeClr val="lt1"/>
        </a:fontRef>
      </dsp:style>
      <dsp:txBody>
        <a:bodyPr spcFirstLastPara="0" vert="horz" wrap="square" lIns="64008" tIns="21336" rIns="21336" bIns="21336" numCol="1" spcCol="1270" anchor="ctr" anchorCtr="0">
          <a:noAutofit/>
        </a:bodyPr>
        <a:lstStyle/>
        <a:p>
          <a:pPr lvl="0" algn="ctr" defTabSz="711200">
            <a:lnSpc>
              <a:spcPct val="90000"/>
            </a:lnSpc>
            <a:spcBef>
              <a:spcPct val="0"/>
            </a:spcBef>
            <a:spcAft>
              <a:spcPct val="35000"/>
            </a:spcAft>
          </a:pPr>
          <a:r>
            <a:rPr lang="zh-CN" altLang="en-US" sz="1600" b="1" i="0" kern="1200" baseline="0" dirty="0" smtClean="0"/>
            <a:t>说教学过程</a:t>
          </a:r>
        </a:p>
      </dsp:txBody>
      <dsp:txXfrm>
        <a:off x="5323298" y="0"/>
        <a:ext cx="1378139" cy="500066"/>
      </dsp:txXfrm>
    </dsp:sp>
    <dsp:sp modelId="{8652E332-57CC-433A-9E5E-A88FBE008E5E}">
      <dsp:nvSpPr>
        <dsp:cNvPr id="0" name=""/>
        <dsp:cNvSpPr/>
      </dsp:nvSpPr>
      <dsp:spPr>
        <a:xfrm>
          <a:off x="6763650" y="0"/>
          <a:ext cx="1878205" cy="500066"/>
        </a:xfrm>
        <a:prstGeom prst="chevron">
          <a:avLst/>
        </a:prstGeom>
        <a:solidFill>
          <a:schemeClr val="accent5">
            <a:shade val="50000"/>
            <a:hueOff val="101189"/>
            <a:satOff val="-2238"/>
            <a:lumOff val="16795"/>
            <a:alphaOff val="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64008" tIns="21336" rIns="21336" bIns="21336" numCol="1" spcCol="1270" anchor="ctr" anchorCtr="0">
          <a:noAutofit/>
        </a:bodyPr>
        <a:lstStyle/>
        <a:p>
          <a:pPr lvl="0" algn="ctr" defTabSz="711200">
            <a:lnSpc>
              <a:spcPct val="90000"/>
            </a:lnSpc>
            <a:spcBef>
              <a:spcPct val="0"/>
            </a:spcBef>
            <a:spcAft>
              <a:spcPct val="35000"/>
            </a:spcAft>
          </a:pPr>
          <a:r>
            <a:rPr lang="zh-CN" altLang="en-US" sz="1600" b="1" i="0" kern="1200" baseline="0" dirty="0" smtClean="0"/>
            <a:t>说教学反思</a:t>
          </a:r>
        </a:p>
      </dsp:txBody>
      <dsp:txXfrm>
        <a:off x="7013683" y="0"/>
        <a:ext cx="1378139" cy="500066"/>
      </dsp:txXfrm>
    </dsp:sp>
  </dsp:spTree>
</dsp:drawing>
</file>

<file path=ppt/diagrams/drawing2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B40641F-A2BE-42F6-BCF3-407E076E9766}">
      <dsp:nvSpPr>
        <dsp:cNvPr id="0" name=""/>
        <dsp:cNvSpPr/>
      </dsp:nvSpPr>
      <dsp:spPr>
        <a:xfrm>
          <a:off x="1369647" y="680252"/>
          <a:ext cx="2709680" cy="1807357"/>
        </a:xfrm>
        <a:prstGeom prst="rect">
          <a:avLst/>
        </a:prstGeom>
        <a:solidFill>
          <a:schemeClr val="accent1"/>
        </a:solidFill>
        <a:ln w="38100" cap="flat" cmpd="sng" algn="ctr">
          <a:solidFill>
            <a:schemeClr val="lt1"/>
          </a:solidFill>
          <a:prstDash val="solid"/>
        </a:ln>
        <a:effectLst>
          <a:outerShdw blurRad="40000" dist="20000" dir="5400000" rotWithShape="0">
            <a:srgbClr val="000000">
              <a:alpha val="38000"/>
            </a:srgbClr>
          </a:outerShdw>
        </a:effectLst>
      </dsp:spPr>
      <dsp:style>
        <a:lnRef idx="3">
          <a:schemeClr val="lt1"/>
        </a:lnRef>
        <a:fillRef idx="1">
          <a:schemeClr val="accent1"/>
        </a:fillRef>
        <a:effectRef idx="1">
          <a:schemeClr val="accent1"/>
        </a:effectRef>
        <a:fontRef idx="minor">
          <a:schemeClr val="lt1"/>
        </a:fontRef>
      </dsp:style>
      <dsp:txBody>
        <a:bodyPr spcFirstLastPara="0" vert="horz" wrap="square" lIns="0" tIns="199136" rIns="199136" bIns="199136" numCol="1" spcCol="1270" anchor="ctr" anchorCtr="0">
          <a:noAutofit/>
        </a:bodyPr>
        <a:lstStyle/>
        <a:p>
          <a:pPr marL="0" marR="0" lvl="0" indent="0" algn="l" defTabSz="914400" eaLnBrk="1" fontAlgn="auto" latinLnBrk="0" hangingPunct="1">
            <a:lnSpc>
              <a:spcPct val="100000"/>
            </a:lnSpc>
            <a:spcBef>
              <a:spcPct val="0"/>
            </a:spcBef>
            <a:spcAft>
              <a:spcPts val="0"/>
            </a:spcAft>
            <a:buClrTx/>
            <a:buSzTx/>
            <a:buFontTx/>
            <a:buNone/>
            <a:tabLst/>
            <a:defRPr/>
          </a:pPr>
          <a:r>
            <a:rPr lang="zh-CN" altLang="en-US" sz="2800" b="1" kern="1200" dirty="0" smtClean="0"/>
            <a:t>说说小说中最让你感动的情节。</a:t>
          </a:r>
        </a:p>
      </dsp:txBody>
      <dsp:txXfrm>
        <a:off x="1803196" y="680252"/>
        <a:ext cx="2276131" cy="1807357"/>
      </dsp:txXfrm>
    </dsp:sp>
    <dsp:sp modelId="{94A7A388-C796-46AC-900B-0BDBD149AFF7}">
      <dsp:nvSpPr>
        <dsp:cNvPr id="0" name=""/>
        <dsp:cNvSpPr/>
      </dsp:nvSpPr>
      <dsp:spPr>
        <a:xfrm>
          <a:off x="793162" y="2497025"/>
          <a:ext cx="2709680" cy="1807357"/>
        </a:xfrm>
        <a:prstGeom prst="rect">
          <a:avLst/>
        </a:prstGeom>
        <a:solidFill>
          <a:schemeClr val="accent5"/>
        </a:solidFill>
        <a:ln w="38100" cap="flat" cmpd="sng" algn="ctr">
          <a:solidFill>
            <a:schemeClr val="lt1"/>
          </a:solidFill>
          <a:prstDash val="solid"/>
        </a:ln>
        <a:effectLst>
          <a:outerShdw blurRad="40000" dist="20000" dir="5400000" rotWithShape="0">
            <a:srgbClr val="000000">
              <a:alpha val="38000"/>
            </a:srgbClr>
          </a:outerShdw>
        </a:effectLst>
      </dsp:spPr>
      <dsp:style>
        <a:lnRef idx="3">
          <a:schemeClr val="lt1"/>
        </a:lnRef>
        <a:fillRef idx="1">
          <a:schemeClr val="accent5"/>
        </a:fillRef>
        <a:effectRef idx="1">
          <a:schemeClr val="accent5"/>
        </a:effectRef>
        <a:fontRef idx="minor">
          <a:schemeClr val="lt1"/>
        </a:fontRef>
      </dsp:style>
      <dsp:txBody>
        <a:bodyPr spcFirstLastPara="0" vert="horz" wrap="square" lIns="0" tIns="142240" rIns="142240" bIns="142240" numCol="1" spcCol="1270" anchor="ctr" anchorCtr="0">
          <a:noAutofit/>
        </a:bodyPr>
        <a:lstStyle/>
        <a:p>
          <a:pPr marL="0" marR="0" lvl="0" indent="0" algn="l" defTabSz="914400" eaLnBrk="1" fontAlgn="auto" latinLnBrk="0" hangingPunct="1">
            <a:lnSpc>
              <a:spcPct val="100000"/>
            </a:lnSpc>
            <a:spcBef>
              <a:spcPct val="0"/>
            </a:spcBef>
            <a:spcAft>
              <a:spcPts val="0"/>
            </a:spcAft>
            <a:buClrTx/>
            <a:buSzTx/>
            <a:buFontTx/>
            <a:buNone/>
            <a:tabLst/>
            <a:defRPr/>
          </a:pPr>
          <a:endParaRPr lang="en-US" altLang="zh-CN" sz="2000" b="1" kern="1200" dirty="0" smtClean="0">
            <a:solidFill>
              <a:schemeClr val="tx2">
                <a:lumMod val="75000"/>
              </a:schemeClr>
            </a:solidFill>
          </a:endParaRPr>
        </a:p>
        <a:p>
          <a:pPr marL="0" marR="0" lvl="0" indent="0" algn="l" defTabSz="914400" eaLnBrk="1" fontAlgn="auto" latinLnBrk="0" hangingPunct="1">
            <a:lnSpc>
              <a:spcPct val="100000"/>
            </a:lnSpc>
            <a:spcBef>
              <a:spcPct val="0"/>
            </a:spcBef>
            <a:spcAft>
              <a:spcPts val="0"/>
            </a:spcAft>
            <a:buClrTx/>
            <a:buSzTx/>
            <a:buFontTx/>
            <a:buNone/>
            <a:tabLst/>
            <a:defRPr/>
          </a:pPr>
          <a:r>
            <a:rPr lang="zh-CN" altLang="en-US" sz="2000" b="1" kern="1200" dirty="0" smtClean="0">
              <a:solidFill>
                <a:schemeClr val="tx2">
                  <a:lumMod val="75000"/>
                </a:schemeClr>
              </a:solidFill>
            </a:rPr>
            <a:t>谈谈弟弟在作文中写到自己的愿望是开日本第一的面馆，为什么？</a:t>
          </a:r>
        </a:p>
        <a:p>
          <a:pPr lvl="0" algn="l">
            <a:spcBef>
              <a:spcPct val="0"/>
            </a:spcBef>
          </a:pPr>
          <a:endParaRPr lang="zh-CN" altLang="en-US" sz="2000" b="1" kern="1200" dirty="0">
            <a:solidFill>
              <a:srgbClr val="FF0000"/>
            </a:solidFill>
          </a:endParaRPr>
        </a:p>
      </dsp:txBody>
      <dsp:txXfrm>
        <a:off x="1226711" y="2497025"/>
        <a:ext cx="2276131" cy="1807357"/>
      </dsp:txXfrm>
    </dsp:sp>
    <dsp:sp modelId="{27A50388-DD82-4BB5-B203-C2A94E7449C6}">
      <dsp:nvSpPr>
        <dsp:cNvPr id="0" name=""/>
        <dsp:cNvSpPr/>
      </dsp:nvSpPr>
      <dsp:spPr>
        <a:xfrm>
          <a:off x="107501" y="39922"/>
          <a:ext cx="1526868" cy="1397924"/>
        </a:xfrm>
        <a:prstGeom prst="ellipse">
          <a:avLst/>
        </a:prstGeom>
        <a:solidFill>
          <a:srgbClr val="888888"/>
        </a:solidFill>
        <a:ln w="38100" cap="flat" cmpd="sng" algn="ctr">
          <a:solidFill>
            <a:schemeClr val="lt1"/>
          </a:solidFill>
          <a:prstDash val="solid"/>
        </a:ln>
        <a:effectLst>
          <a:outerShdw blurRad="40000" dist="20000" dir="5400000" rotWithShape="0">
            <a:srgbClr val="000000">
              <a:alpha val="38000"/>
            </a:srgbClr>
          </a:outerShdw>
        </a:effectLst>
      </dsp:spPr>
      <dsp:style>
        <a:lnRef idx="3">
          <a:schemeClr val="lt1"/>
        </a:lnRef>
        <a:fillRef idx="1">
          <a:schemeClr val="accent3"/>
        </a:fillRef>
        <a:effectRef idx="1">
          <a:schemeClr val="accent3"/>
        </a:effectRef>
        <a:fontRef idx="minor">
          <a:schemeClr val="lt1"/>
        </a:fontRef>
      </dsp:style>
      <dsp:txBody>
        <a:bodyPr spcFirstLastPara="0" vert="horz" wrap="square" lIns="0" tIns="0" rIns="0" bIns="0" numCol="1" spcCol="1270" anchor="ctr" anchorCtr="0">
          <a:noAutofit/>
        </a:bodyPr>
        <a:lstStyle/>
        <a:p>
          <a:pPr lvl="0" algn="ctr" defTabSz="1600200">
            <a:lnSpc>
              <a:spcPct val="90000"/>
            </a:lnSpc>
            <a:spcBef>
              <a:spcPct val="0"/>
            </a:spcBef>
            <a:spcAft>
              <a:spcPct val="35000"/>
            </a:spcAft>
          </a:pPr>
          <a:r>
            <a:rPr lang="zh-CN" altLang="en-US" sz="3600" b="1" kern="1200" dirty="0" smtClean="0">
              <a:latin typeface="方正姚体" pitchFamily="2" charset="-122"/>
              <a:ea typeface="方正姚体" pitchFamily="2" charset="-122"/>
            </a:rPr>
            <a:t>合作探究</a:t>
          </a:r>
          <a:endParaRPr lang="zh-CN" altLang="en-US" sz="3600" b="1" kern="1200" dirty="0">
            <a:latin typeface="方正姚体" pitchFamily="2" charset="-122"/>
            <a:ea typeface="方正姚体" pitchFamily="2" charset="-122"/>
          </a:endParaRPr>
        </a:p>
      </dsp:txBody>
      <dsp:txXfrm>
        <a:off x="331106" y="244643"/>
        <a:ext cx="1079658" cy="988482"/>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6A294E9-8F62-4434-BE51-99B9339AE053}">
      <dsp:nvSpPr>
        <dsp:cNvPr id="0" name=""/>
        <dsp:cNvSpPr/>
      </dsp:nvSpPr>
      <dsp:spPr>
        <a:xfrm>
          <a:off x="0" y="0"/>
          <a:ext cx="2031037" cy="500066"/>
        </a:xfrm>
        <a:prstGeom prst="homePlate">
          <a:avLst/>
        </a:prstGeom>
        <a:solidFill>
          <a:srgbClr val="00CCFF"/>
        </a:solidFill>
        <a:ln w="9525" cap="flat" cmpd="sng" algn="ctr">
          <a:solidFill>
            <a:schemeClr val="accent3">
              <a:shade val="95000"/>
              <a:satMod val="105000"/>
            </a:schemeClr>
          </a:solidFill>
          <a:prstDash val="solid"/>
        </a:ln>
        <a:effectLst>
          <a:outerShdw blurRad="40000" dist="20000" dir="5400000" rotWithShape="0">
            <a:srgbClr val="000000">
              <a:alpha val="38000"/>
            </a:srgbClr>
          </a:outerShdw>
        </a:effectLst>
      </dsp:spPr>
      <dsp:style>
        <a:lnRef idx="1">
          <a:schemeClr val="accent3"/>
        </a:lnRef>
        <a:fillRef idx="2">
          <a:schemeClr val="accent3"/>
        </a:fillRef>
        <a:effectRef idx="1">
          <a:schemeClr val="accent3"/>
        </a:effectRef>
        <a:fontRef idx="minor">
          <a:schemeClr val="dk1"/>
        </a:fontRef>
      </dsp:style>
      <dsp:txBody>
        <a:bodyPr spcFirstLastPara="0" vert="horz" wrap="square" lIns="149352" tIns="74676" rIns="37338" bIns="74676" numCol="1" spcCol="1270" anchor="ctr" anchorCtr="0">
          <a:noAutofit/>
        </a:bodyPr>
        <a:lstStyle/>
        <a:p>
          <a:pPr lvl="0" algn="ctr" defTabSz="1244600">
            <a:lnSpc>
              <a:spcPct val="90000"/>
            </a:lnSpc>
            <a:spcBef>
              <a:spcPct val="0"/>
            </a:spcBef>
            <a:spcAft>
              <a:spcPct val="35000"/>
            </a:spcAft>
          </a:pPr>
          <a:r>
            <a:rPr lang="zh-CN" altLang="en-US" sz="2800" b="1" i="0" kern="1200" baseline="0" dirty="0" smtClean="0"/>
            <a:t>说教材</a:t>
          </a:r>
          <a:endParaRPr lang="zh-CN" altLang="en-US" sz="2800" b="1" i="0" kern="1200" baseline="0" dirty="0"/>
        </a:p>
      </dsp:txBody>
      <dsp:txXfrm>
        <a:off x="0" y="0"/>
        <a:ext cx="1906021" cy="500066"/>
      </dsp:txXfrm>
    </dsp:sp>
    <dsp:sp modelId="{BF999B3C-4C40-4058-9115-5969B473624D}">
      <dsp:nvSpPr>
        <dsp:cNvPr id="0" name=""/>
        <dsp:cNvSpPr/>
      </dsp:nvSpPr>
      <dsp:spPr>
        <a:xfrm>
          <a:off x="1625871" y="0"/>
          <a:ext cx="2031037" cy="500066"/>
        </a:xfrm>
        <a:prstGeom prst="chevron">
          <a:avLst/>
        </a:prstGeom>
        <a:solidFill>
          <a:schemeClr val="accent5">
            <a:shade val="50000"/>
            <a:hueOff val="101189"/>
            <a:satOff val="-2238"/>
            <a:lumOff val="16795"/>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011" tIns="58674" rIns="29337" bIns="58674" numCol="1" spcCol="1270" anchor="ctr" anchorCtr="0">
          <a:noAutofit/>
        </a:bodyPr>
        <a:lstStyle/>
        <a:p>
          <a:pPr lvl="0" algn="ctr" defTabSz="977900">
            <a:lnSpc>
              <a:spcPct val="90000"/>
            </a:lnSpc>
            <a:spcBef>
              <a:spcPct val="0"/>
            </a:spcBef>
            <a:spcAft>
              <a:spcPct val="35000"/>
            </a:spcAft>
          </a:pPr>
          <a:r>
            <a:rPr lang="zh-CN" altLang="en-US" sz="2200" b="1" i="0" kern="1200" baseline="0" dirty="0" smtClean="0"/>
            <a:t>说学情</a:t>
          </a:r>
          <a:endParaRPr lang="zh-CN" altLang="en-US" sz="2200" b="1" i="0" kern="1200" baseline="0" dirty="0"/>
        </a:p>
      </dsp:txBody>
      <dsp:txXfrm>
        <a:off x="1875904" y="0"/>
        <a:ext cx="1530971" cy="500066"/>
      </dsp:txXfrm>
    </dsp:sp>
    <dsp:sp modelId="{83F64541-F3CB-44F0-8167-F099FEFFDF62}">
      <dsp:nvSpPr>
        <dsp:cNvPr id="0" name=""/>
        <dsp:cNvSpPr/>
      </dsp:nvSpPr>
      <dsp:spPr>
        <a:xfrm>
          <a:off x="3276958" y="0"/>
          <a:ext cx="2031037" cy="500066"/>
        </a:xfrm>
        <a:prstGeom prst="chevron">
          <a:avLst/>
        </a:prstGeom>
        <a:solidFill>
          <a:schemeClr val="accent5">
            <a:shade val="50000"/>
            <a:hueOff val="202378"/>
            <a:satOff val="-4476"/>
            <a:lumOff val="3359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011" tIns="58674" rIns="29337" bIns="58674" numCol="1" spcCol="1270" anchor="ctr" anchorCtr="0">
          <a:noAutofit/>
        </a:bodyPr>
        <a:lstStyle/>
        <a:p>
          <a:pPr lvl="0" algn="ctr" defTabSz="977900">
            <a:lnSpc>
              <a:spcPct val="90000"/>
            </a:lnSpc>
            <a:spcBef>
              <a:spcPct val="0"/>
            </a:spcBef>
            <a:spcAft>
              <a:spcPct val="35000"/>
            </a:spcAft>
          </a:pPr>
          <a:r>
            <a:rPr lang="zh-CN" altLang="en-US" sz="2200" b="1" i="0" kern="1200" baseline="0" dirty="0" smtClean="0"/>
            <a:t>说教学目标</a:t>
          </a:r>
        </a:p>
      </dsp:txBody>
      <dsp:txXfrm>
        <a:off x="3526991" y="0"/>
        <a:ext cx="1530971" cy="500066"/>
      </dsp:txXfrm>
    </dsp:sp>
    <dsp:sp modelId="{CB6BE025-600A-4703-8800-B9A896E89D85}">
      <dsp:nvSpPr>
        <dsp:cNvPr id="0" name=""/>
        <dsp:cNvSpPr/>
      </dsp:nvSpPr>
      <dsp:spPr>
        <a:xfrm>
          <a:off x="4873207" y="0"/>
          <a:ext cx="2031037" cy="500066"/>
        </a:xfrm>
        <a:prstGeom prst="chevron">
          <a:avLst/>
        </a:prstGeom>
        <a:solidFill>
          <a:schemeClr val="accent5">
            <a:shade val="50000"/>
            <a:hueOff val="202378"/>
            <a:satOff val="-4476"/>
            <a:lumOff val="3359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011" tIns="58674" rIns="29337" bIns="58674" numCol="1" spcCol="1270" anchor="ctr" anchorCtr="0">
          <a:noAutofit/>
        </a:bodyPr>
        <a:lstStyle/>
        <a:p>
          <a:pPr lvl="0" algn="ctr" defTabSz="977900">
            <a:lnSpc>
              <a:spcPct val="90000"/>
            </a:lnSpc>
            <a:spcBef>
              <a:spcPct val="0"/>
            </a:spcBef>
            <a:spcAft>
              <a:spcPct val="35000"/>
            </a:spcAft>
          </a:pPr>
          <a:r>
            <a:rPr lang="zh-CN" altLang="en-US" sz="2200" b="1" i="0" kern="1200" baseline="0" dirty="0" smtClean="0"/>
            <a:t>说教学过程</a:t>
          </a:r>
        </a:p>
      </dsp:txBody>
      <dsp:txXfrm>
        <a:off x="5123240" y="0"/>
        <a:ext cx="1530971" cy="500066"/>
      </dsp:txXfrm>
    </dsp:sp>
    <dsp:sp modelId="{3065B150-56EE-4E37-AA12-CF69FD26EA9F}">
      <dsp:nvSpPr>
        <dsp:cNvPr id="0" name=""/>
        <dsp:cNvSpPr/>
      </dsp:nvSpPr>
      <dsp:spPr>
        <a:xfrm>
          <a:off x="6501402" y="0"/>
          <a:ext cx="2031037" cy="500066"/>
        </a:xfrm>
        <a:prstGeom prst="chevron">
          <a:avLst/>
        </a:prstGeom>
        <a:solidFill>
          <a:schemeClr val="accent5">
            <a:shade val="50000"/>
            <a:hueOff val="101189"/>
            <a:satOff val="-2238"/>
            <a:lumOff val="16795"/>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011" tIns="58674" rIns="29337" bIns="58674" numCol="1" spcCol="1270" anchor="ctr" anchorCtr="0">
          <a:noAutofit/>
        </a:bodyPr>
        <a:lstStyle/>
        <a:p>
          <a:pPr lvl="0" algn="ctr" defTabSz="977900">
            <a:lnSpc>
              <a:spcPct val="90000"/>
            </a:lnSpc>
            <a:spcBef>
              <a:spcPct val="0"/>
            </a:spcBef>
            <a:spcAft>
              <a:spcPct val="35000"/>
            </a:spcAft>
          </a:pPr>
          <a:r>
            <a:rPr lang="zh-CN" altLang="en-US" sz="2200" b="1" i="0" kern="1200" baseline="0" dirty="0" smtClean="0"/>
            <a:t>说教学反思</a:t>
          </a:r>
        </a:p>
      </dsp:txBody>
      <dsp:txXfrm>
        <a:off x="6751435" y="0"/>
        <a:ext cx="1530971" cy="500066"/>
      </dsp:txXfrm>
    </dsp:sp>
  </dsp:spTree>
</dsp:drawing>
</file>

<file path=ppt/diagrams/drawing3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62F1068-51AB-4E74-A87A-27D5DE44C418}">
      <dsp:nvSpPr>
        <dsp:cNvPr id="0" name=""/>
        <dsp:cNvSpPr/>
      </dsp:nvSpPr>
      <dsp:spPr>
        <a:xfrm>
          <a:off x="0" y="0"/>
          <a:ext cx="1878205" cy="500066"/>
        </a:xfrm>
        <a:prstGeom prst="chevron">
          <a:avLst/>
        </a:prstGeom>
        <a:solidFill>
          <a:schemeClr val="accent5">
            <a:shade val="50000"/>
            <a:hueOff val="0"/>
            <a:satOff val="0"/>
            <a:lumOff val="0"/>
            <a:alphaOff val="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64008" tIns="21336" rIns="21336" bIns="21336" numCol="1" spcCol="1270" anchor="ctr" anchorCtr="0">
          <a:noAutofit/>
        </a:bodyPr>
        <a:lstStyle/>
        <a:p>
          <a:pPr lvl="0" algn="ctr" defTabSz="711200">
            <a:lnSpc>
              <a:spcPct val="90000"/>
            </a:lnSpc>
            <a:spcBef>
              <a:spcPct val="0"/>
            </a:spcBef>
            <a:spcAft>
              <a:spcPct val="35000"/>
            </a:spcAft>
          </a:pPr>
          <a:r>
            <a:rPr lang="zh-CN" altLang="en-US" sz="1600" b="1" i="0" kern="1200" baseline="0" dirty="0" smtClean="0"/>
            <a:t>说教材</a:t>
          </a:r>
          <a:endParaRPr lang="zh-CN" altLang="en-US" sz="1600" b="1" i="0" kern="1200" baseline="0" dirty="0"/>
        </a:p>
      </dsp:txBody>
      <dsp:txXfrm>
        <a:off x="250033" y="0"/>
        <a:ext cx="1378139" cy="500066"/>
      </dsp:txXfrm>
    </dsp:sp>
    <dsp:sp modelId="{82414F11-3E72-44AB-9DA6-8417DCB8DD51}">
      <dsp:nvSpPr>
        <dsp:cNvPr id="0" name=""/>
        <dsp:cNvSpPr/>
      </dsp:nvSpPr>
      <dsp:spPr>
        <a:xfrm>
          <a:off x="1709801" y="0"/>
          <a:ext cx="1878205" cy="500066"/>
        </a:xfrm>
        <a:prstGeom prst="chevron">
          <a:avLst/>
        </a:prstGeom>
        <a:solidFill>
          <a:schemeClr val="accent5">
            <a:shade val="50000"/>
            <a:hueOff val="101189"/>
            <a:satOff val="-2238"/>
            <a:lumOff val="16795"/>
            <a:alphaOff val="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64008" tIns="21336" rIns="21336" bIns="21336" numCol="1" spcCol="1270" anchor="ctr" anchorCtr="0">
          <a:noAutofit/>
        </a:bodyPr>
        <a:lstStyle/>
        <a:p>
          <a:pPr lvl="0" algn="ctr" defTabSz="711200">
            <a:lnSpc>
              <a:spcPct val="90000"/>
            </a:lnSpc>
            <a:spcBef>
              <a:spcPct val="0"/>
            </a:spcBef>
            <a:spcAft>
              <a:spcPct val="35000"/>
            </a:spcAft>
          </a:pPr>
          <a:r>
            <a:rPr lang="zh-CN" altLang="en-US" sz="1600" b="1" i="0" kern="1200" baseline="0" dirty="0" smtClean="0"/>
            <a:t>说教学目标</a:t>
          </a:r>
          <a:endParaRPr lang="zh-CN" altLang="en-US" sz="1600" b="1" i="0" kern="1200" baseline="0" dirty="0"/>
        </a:p>
      </dsp:txBody>
      <dsp:txXfrm>
        <a:off x="1959834" y="0"/>
        <a:ext cx="1378139" cy="500066"/>
      </dsp:txXfrm>
    </dsp:sp>
    <dsp:sp modelId="{471ADDB6-A902-49A6-9219-D32C07622FEE}">
      <dsp:nvSpPr>
        <dsp:cNvPr id="0" name=""/>
        <dsp:cNvSpPr/>
      </dsp:nvSpPr>
      <dsp:spPr>
        <a:xfrm>
          <a:off x="3382880" y="0"/>
          <a:ext cx="1878205" cy="500066"/>
        </a:xfrm>
        <a:prstGeom prst="chevron">
          <a:avLst/>
        </a:prstGeom>
        <a:solidFill>
          <a:schemeClr val="accent5">
            <a:shade val="50000"/>
            <a:hueOff val="202378"/>
            <a:satOff val="-4476"/>
            <a:lumOff val="33590"/>
            <a:alphaOff val="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64008" tIns="21336" rIns="21336" bIns="21336" numCol="1" spcCol="1270" anchor="ctr" anchorCtr="0">
          <a:noAutofit/>
        </a:bodyPr>
        <a:lstStyle/>
        <a:p>
          <a:pPr lvl="0" algn="ctr" defTabSz="711200">
            <a:lnSpc>
              <a:spcPct val="90000"/>
            </a:lnSpc>
            <a:spcBef>
              <a:spcPct val="0"/>
            </a:spcBef>
            <a:spcAft>
              <a:spcPct val="35000"/>
            </a:spcAft>
          </a:pPr>
          <a:r>
            <a:rPr lang="zh-CN" altLang="en-US" sz="1600" b="1" i="0" kern="1200" baseline="0" dirty="0" smtClean="0"/>
            <a:t>说教学、学法</a:t>
          </a:r>
        </a:p>
      </dsp:txBody>
      <dsp:txXfrm>
        <a:off x="3632913" y="0"/>
        <a:ext cx="1378139" cy="500066"/>
      </dsp:txXfrm>
    </dsp:sp>
    <dsp:sp modelId="{ABFC42CB-720B-4250-925C-478B12EA695F}">
      <dsp:nvSpPr>
        <dsp:cNvPr id="0" name=""/>
        <dsp:cNvSpPr/>
      </dsp:nvSpPr>
      <dsp:spPr>
        <a:xfrm>
          <a:off x="5073265" y="0"/>
          <a:ext cx="1878205" cy="500066"/>
        </a:xfrm>
        <a:prstGeom prst="chevron">
          <a:avLst/>
        </a:prstGeom>
        <a:solidFill>
          <a:schemeClr val="accent6"/>
        </a:solidFill>
        <a:ln w="38100" cap="flat" cmpd="sng" algn="ctr">
          <a:solidFill>
            <a:schemeClr val="lt1"/>
          </a:solidFill>
          <a:prstDash val="solid"/>
        </a:ln>
        <a:effectLst>
          <a:outerShdw blurRad="40000" dist="20000" dir="5400000" rotWithShape="0">
            <a:srgbClr val="000000">
              <a:alpha val="38000"/>
            </a:srgbClr>
          </a:outerShdw>
        </a:effectLst>
      </dsp:spPr>
      <dsp:style>
        <a:lnRef idx="3">
          <a:schemeClr val="lt1"/>
        </a:lnRef>
        <a:fillRef idx="1">
          <a:schemeClr val="accent6"/>
        </a:fillRef>
        <a:effectRef idx="1">
          <a:schemeClr val="accent6"/>
        </a:effectRef>
        <a:fontRef idx="minor">
          <a:schemeClr val="lt1"/>
        </a:fontRef>
      </dsp:style>
      <dsp:txBody>
        <a:bodyPr spcFirstLastPara="0" vert="horz" wrap="square" lIns="64008" tIns="21336" rIns="21336" bIns="21336" numCol="1" spcCol="1270" anchor="ctr" anchorCtr="0">
          <a:noAutofit/>
        </a:bodyPr>
        <a:lstStyle/>
        <a:p>
          <a:pPr lvl="0" algn="ctr" defTabSz="711200">
            <a:lnSpc>
              <a:spcPct val="90000"/>
            </a:lnSpc>
            <a:spcBef>
              <a:spcPct val="0"/>
            </a:spcBef>
            <a:spcAft>
              <a:spcPct val="35000"/>
            </a:spcAft>
          </a:pPr>
          <a:r>
            <a:rPr lang="zh-CN" altLang="en-US" sz="1600" b="1" i="0" kern="1200" baseline="0" dirty="0" smtClean="0"/>
            <a:t>说教学过程</a:t>
          </a:r>
        </a:p>
      </dsp:txBody>
      <dsp:txXfrm>
        <a:off x="5323298" y="0"/>
        <a:ext cx="1378139" cy="500066"/>
      </dsp:txXfrm>
    </dsp:sp>
    <dsp:sp modelId="{8652E332-57CC-433A-9E5E-A88FBE008E5E}">
      <dsp:nvSpPr>
        <dsp:cNvPr id="0" name=""/>
        <dsp:cNvSpPr/>
      </dsp:nvSpPr>
      <dsp:spPr>
        <a:xfrm>
          <a:off x="6763650" y="0"/>
          <a:ext cx="1878205" cy="500066"/>
        </a:xfrm>
        <a:prstGeom prst="chevron">
          <a:avLst/>
        </a:prstGeom>
        <a:solidFill>
          <a:schemeClr val="accent5">
            <a:shade val="50000"/>
            <a:hueOff val="101189"/>
            <a:satOff val="-2238"/>
            <a:lumOff val="16795"/>
            <a:alphaOff val="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64008" tIns="21336" rIns="21336" bIns="21336" numCol="1" spcCol="1270" anchor="ctr" anchorCtr="0">
          <a:noAutofit/>
        </a:bodyPr>
        <a:lstStyle/>
        <a:p>
          <a:pPr lvl="0" algn="ctr" defTabSz="711200">
            <a:lnSpc>
              <a:spcPct val="90000"/>
            </a:lnSpc>
            <a:spcBef>
              <a:spcPct val="0"/>
            </a:spcBef>
            <a:spcAft>
              <a:spcPct val="35000"/>
            </a:spcAft>
          </a:pPr>
          <a:r>
            <a:rPr lang="zh-CN" altLang="en-US" sz="1600" b="1" i="0" kern="1200" baseline="0" dirty="0" smtClean="0"/>
            <a:t>说教学反思</a:t>
          </a:r>
        </a:p>
      </dsp:txBody>
      <dsp:txXfrm>
        <a:off x="7013683" y="0"/>
        <a:ext cx="1378139" cy="500066"/>
      </dsp:txXfrm>
    </dsp:sp>
  </dsp:spTree>
</dsp:drawing>
</file>

<file path=ppt/diagrams/drawing3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62F1068-51AB-4E74-A87A-27D5DE44C418}">
      <dsp:nvSpPr>
        <dsp:cNvPr id="0" name=""/>
        <dsp:cNvSpPr/>
      </dsp:nvSpPr>
      <dsp:spPr>
        <a:xfrm>
          <a:off x="0" y="0"/>
          <a:ext cx="1878205" cy="500066"/>
        </a:xfrm>
        <a:prstGeom prst="chevron">
          <a:avLst/>
        </a:prstGeom>
        <a:solidFill>
          <a:schemeClr val="accent5">
            <a:shade val="50000"/>
            <a:hueOff val="0"/>
            <a:satOff val="0"/>
            <a:lumOff val="0"/>
            <a:alphaOff val="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64008" tIns="21336" rIns="21336" bIns="21336" numCol="1" spcCol="1270" anchor="ctr" anchorCtr="0">
          <a:noAutofit/>
        </a:bodyPr>
        <a:lstStyle/>
        <a:p>
          <a:pPr lvl="0" algn="ctr" defTabSz="711200">
            <a:lnSpc>
              <a:spcPct val="90000"/>
            </a:lnSpc>
            <a:spcBef>
              <a:spcPct val="0"/>
            </a:spcBef>
            <a:spcAft>
              <a:spcPct val="35000"/>
            </a:spcAft>
          </a:pPr>
          <a:r>
            <a:rPr lang="zh-CN" altLang="en-US" sz="1600" b="1" i="0" kern="1200" baseline="0" dirty="0" smtClean="0"/>
            <a:t>说教材</a:t>
          </a:r>
          <a:endParaRPr lang="zh-CN" altLang="en-US" sz="1600" b="1" i="0" kern="1200" baseline="0" dirty="0"/>
        </a:p>
      </dsp:txBody>
      <dsp:txXfrm>
        <a:off x="250033" y="0"/>
        <a:ext cx="1378139" cy="500066"/>
      </dsp:txXfrm>
    </dsp:sp>
    <dsp:sp modelId="{82414F11-3E72-44AB-9DA6-8417DCB8DD51}">
      <dsp:nvSpPr>
        <dsp:cNvPr id="0" name=""/>
        <dsp:cNvSpPr/>
      </dsp:nvSpPr>
      <dsp:spPr>
        <a:xfrm>
          <a:off x="1709801" y="0"/>
          <a:ext cx="1878205" cy="500066"/>
        </a:xfrm>
        <a:prstGeom prst="chevron">
          <a:avLst/>
        </a:prstGeom>
        <a:solidFill>
          <a:schemeClr val="accent5">
            <a:shade val="50000"/>
            <a:hueOff val="101189"/>
            <a:satOff val="-2238"/>
            <a:lumOff val="16795"/>
            <a:alphaOff val="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64008" tIns="21336" rIns="21336" bIns="21336" numCol="1" spcCol="1270" anchor="ctr" anchorCtr="0">
          <a:noAutofit/>
        </a:bodyPr>
        <a:lstStyle/>
        <a:p>
          <a:pPr lvl="0" algn="ctr" defTabSz="711200">
            <a:lnSpc>
              <a:spcPct val="90000"/>
            </a:lnSpc>
            <a:spcBef>
              <a:spcPct val="0"/>
            </a:spcBef>
            <a:spcAft>
              <a:spcPct val="35000"/>
            </a:spcAft>
          </a:pPr>
          <a:r>
            <a:rPr lang="zh-CN" altLang="en-US" sz="1600" b="1" i="0" kern="1200" baseline="0" dirty="0" smtClean="0"/>
            <a:t>说教学目标</a:t>
          </a:r>
          <a:endParaRPr lang="zh-CN" altLang="en-US" sz="1600" b="1" i="0" kern="1200" baseline="0" dirty="0"/>
        </a:p>
      </dsp:txBody>
      <dsp:txXfrm>
        <a:off x="1959834" y="0"/>
        <a:ext cx="1378139" cy="500066"/>
      </dsp:txXfrm>
    </dsp:sp>
    <dsp:sp modelId="{471ADDB6-A902-49A6-9219-D32C07622FEE}">
      <dsp:nvSpPr>
        <dsp:cNvPr id="0" name=""/>
        <dsp:cNvSpPr/>
      </dsp:nvSpPr>
      <dsp:spPr>
        <a:xfrm>
          <a:off x="3382880" y="0"/>
          <a:ext cx="1878205" cy="500066"/>
        </a:xfrm>
        <a:prstGeom prst="chevron">
          <a:avLst/>
        </a:prstGeom>
        <a:solidFill>
          <a:schemeClr val="accent5">
            <a:shade val="50000"/>
            <a:hueOff val="202378"/>
            <a:satOff val="-4476"/>
            <a:lumOff val="33590"/>
            <a:alphaOff val="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64008" tIns="21336" rIns="21336" bIns="21336" numCol="1" spcCol="1270" anchor="ctr" anchorCtr="0">
          <a:noAutofit/>
        </a:bodyPr>
        <a:lstStyle/>
        <a:p>
          <a:pPr lvl="0" algn="ctr" defTabSz="711200">
            <a:lnSpc>
              <a:spcPct val="90000"/>
            </a:lnSpc>
            <a:spcBef>
              <a:spcPct val="0"/>
            </a:spcBef>
            <a:spcAft>
              <a:spcPct val="35000"/>
            </a:spcAft>
          </a:pPr>
          <a:r>
            <a:rPr lang="zh-CN" altLang="en-US" sz="1600" b="1" i="0" kern="1200" baseline="0" dirty="0" smtClean="0"/>
            <a:t>说教学、学法</a:t>
          </a:r>
        </a:p>
      </dsp:txBody>
      <dsp:txXfrm>
        <a:off x="3632913" y="0"/>
        <a:ext cx="1378139" cy="500066"/>
      </dsp:txXfrm>
    </dsp:sp>
    <dsp:sp modelId="{ABFC42CB-720B-4250-925C-478B12EA695F}">
      <dsp:nvSpPr>
        <dsp:cNvPr id="0" name=""/>
        <dsp:cNvSpPr/>
      </dsp:nvSpPr>
      <dsp:spPr>
        <a:xfrm>
          <a:off x="5073265" y="0"/>
          <a:ext cx="1878205" cy="500066"/>
        </a:xfrm>
        <a:prstGeom prst="chevron">
          <a:avLst/>
        </a:prstGeom>
        <a:solidFill>
          <a:schemeClr val="accent6"/>
        </a:solidFill>
        <a:ln w="38100" cap="flat" cmpd="sng" algn="ctr">
          <a:solidFill>
            <a:schemeClr val="lt1"/>
          </a:solidFill>
          <a:prstDash val="solid"/>
        </a:ln>
        <a:effectLst>
          <a:outerShdw blurRad="40000" dist="20000" dir="5400000" rotWithShape="0">
            <a:srgbClr val="000000">
              <a:alpha val="38000"/>
            </a:srgbClr>
          </a:outerShdw>
        </a:effectLst>
      </dsp:spPr>
      <dsp:style>
        <a:lnRef idx="3">
          <a:schemeClr val="lt1"/>
        </a:lnRef>
        <a:fillRef idx="1">
          <a:schemeClr val="accent6"/>
        </a:fillRef>
        <a:effectRef idx="1">
          <a:schemeClr val="accent6"/>
        </a:effectRef>
        <a:fontRef idx="minor">
          <a:schemeClr val="lt1"/>
        </a:fontRef>
      </dsp:style>
      <dsp:txBody>
        <a:bodyPr spcFirstLastPara="0" vert="horz" wrap="square" lIns="64008" tIns="21336" rIns="21336" bIns="21336" numCol="1" spcCol="1270" anchor="ctr" anchorCtr="0">
          <a:noAutofit/>
        </a:bodyPr>
        <a:lstStyle/>
        <a:p>
          <a:pPr lvl="0" algn="ctr" defTabSz="711200">
            <a:lnSpc>
              <a:spcPct val="90000"/>
            </a:lnSpc>
            <a:spcBef>
              <a:spcPct val="0"/>
            </a:spcBef>
            <a:spcAft>
              <a:spcPct val="35000"/>
            </a:spcAft>
          </a:pPr>
          <a:r>
            <a:rPr lang="zh-CN" altLang="en-US" sz="1600" b="1" i="0" kern="1200" baseline="0" dirty="0" smtClean="0"/>
            <a:t>说教学过程</a:t>
          </a:r>
        </a:p>
      </dsp:txBody>
      <dsp:txXfrm>
        <a:off x="5323298" y="0"/>
        <a:ext cx="1378139" cy="500066"/>
      </dsp:txXfrm>
    </dsp:sp>
    <dsp:sp modelId="{8652E332-57CC-433A-9E5E-A88FBE008E5E}">
      <dsp:nvSpPr>
        <dsp:cNvPr id="0" name=""/>
        <dsp:cNvSpPr/>
      </dsp:nvSpPr>
      <dsp:spPr>
        <a:xfrm>
          <a:off x="6763650" y="0"/>
          <a:ext cx="1878205" cy="500066"/>
        </a:xfrm>
        <a:prstGeom prst="chevron">
          <a:avLst/>
        </a:prstGeom>
        <a:solidFill>
          <a:schemeClr val="accent5">
            <a:shade val="50000"/>
            <a:hueOff val="101189"/>
            <a:satOff val="-2238"/>
            <a:lumOff val="16795"/>
            <a:alphaOff val="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64008" tIns="21336" rIns="21336" bIns="21336" numCol="1" spcCol="1270" anchor="ctr" anchorCtr="0">
          <a:noAutofit/>
        </a:bodyPr>
        <a:lstStyle/>
        <a:p>
          <a:pPr lvl="0" algn="ctr" defTabSz="711200">
            <a:lnSpc>
              <a:spcPct val="90000"/>
            </a:lnSpc>
            <a:spcBef>
              <a:spcPct val="0"/>
            </a:spcBef>
            <a:spcAft>
              <a:spcPct val="35000"/>
            </a:spcAft>
          </a:pPr>
          <a:r>
            <a:rPr lang="zh-CN" altLang="en-US" sz="1600" b="1" i="0" kern="1200" baseline="0" dirty="0" smtClean="0"/>
            <a:t>说教学反思</a:t>
          </a:r>
        </a:p>
      </dsp:txBody>
      <dsp:txXfrm>
        <a:off x="7013683" y="0"/>
        <a:ext cx="1378139" cy="500066"/>
      </dsp:txXfrm>
    </dsp:sp>
  </dsp:spTree>
</dsp:drawing>
</file>

<file path=ppt/diagrams/drawing3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62F1068-51AB-4E74-A87A-27D5DE44C418}">
      <dsp:nvSpPr>
        <dsp:cNvPr id="0" name=""/>
        <dsp:cNvSpPr/>
      </dsp:nvSpPr>
      <dsp:spPr>
        <a:xfrm>
          <a:off x="0" y="0"/>
          <a:ext cx="1878205" cy="500066"/>
        </a:xfrm>
        <a:prstGeom prst="chevron">
          <a:avLst/>
        </a:prstGeom>
        <a:solidFill>
          <a:schemeClr val="accent5">
            <a:shade val="50000"/>
            <a:hueOff val="0"/>
            <a:satOff val="0"/>
            <a:lumOff val="0"/>
            <a:alphaOff val="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64008" tIns="21336" rIns="21336" bIns="21336" numCol="1" spcCol="1270" anchor="ctr" anchorCtr="0">
          <a:noAutofit/>
        </a:bodyPr>
        <a:lstStyle/>
        <a:p>
          <a:pPr lvl="0" algn="ctr" defTabSz="711200">
            <a:lnSpc>
              <a:spcPct val="90000"/>
            </a:lnSpc>
            <a:spcBef>
              <a:spcPct val="0"/>
            </a:spcBef>
            <a:spcAft>
              <a:spcPct val="35000"/>
            </a:spcAft>
          </a:pPr>
          <a:r>
            <a:rPr lang="zh-CN" altLang="en-US" sz="1600" b="1" i="0" kern="1200" baseline="0" dirty="0" smtClean="0"/>
            <a:t>说教材</a:t>
          </a:r>
          <a:endParaRPr lang="zh-CN" altLang="en-US" sz="1600" b="1" i="0" kern="1200" baseline="0" dirty="0"/>
        </a:p>
      </dsp:txBody>
      <dsp:txXfrm>
        <a:off x="250033" y="0"/>
        <a:ext cx="1378139" cy="500066"/>
      </dsp:txXfrm>
    </dsp:sp>
    <dsp:sp modelId="{82414F11-3E72-44AB-9DA6-8417DCB8DD51}">
      <dsp:nvSpPr>
        <dsp:cNvPr id="0" name=""/>
        <dsp:cNvSpPr/>
      </dsp:nvSpPr>
      <dsp:spPr>
        <a:xfrm>
          <a:off x="1709801" y="0"/>
          <a:ext cx="1878205" cy="500066"/>
        </a:xfrm>
        <a:prstGeom prst="chevron">
          <a:avLst/>
        </a:prstGeom>
        <a:solidFill>
          <a:schemeClr val="accent5">
            <a:shade val="50000"/>
            <a:hueOff val="101189"/>
            <a:satOff val="-2238"/>
            <a:lumOff val="16795"/>
            <a:alphaOff val="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64008" tIns="21336" rIns="21336" bIns="21336" numCol="1" spcCol="1270" anchor="ctr" anchorCtr="0">
          <a:noAutofit/>
        </a:bodyPr>
        <a:lstStyle/>
        <a:p>
          <a:pPr lvl="0" algn="ctr" defTabSz="711200">
            <a:lnSpc>
              <a:spcPct val="90000"/>
            </a:lnSpc>
            <a:spcBef>
              <a:spcPct val="0"/>
            </a:spcBef>
            <a:spcAft>
              <a:spcPct val="35000"/>
            </a:spcAft>
          </a:pPr>
          <a:r>
            <a:rPr lang="zh-CN" altLang="en-US" sz="1600" b="1" i="0" kern="1200" baseline="0" dirty="0" smtClean="0"/>
            <a:t>说教学目标</a:t>
          </a:r>
          <a:endParaRPr lang="zh-CN" altLang="en-US" sz="1600" b="1" i="0" kern="1200" baseline="0" dirty="0"/>
        </a:p>
      </dsp:txBody>
      <dsp:txXfrm>
        <a:off x="1959834" y="0"/>
        <a:ext cx="1378139" cy="500066"/>
      </dsp:txXfrm>
    </dsp:sp>
    <dsp:sp modelId="{471ADDB6-A902-49A6-9219-D32C07622FEE}">
      <dsp:nvSpPr>
        <dsp:cNvPr id="0" name=""/>
        <dsp:cNvSpPr/>
      </dsp:nvSpPr>
      <dsp:spPr>
        <a:xfrm>
          <a:off x="3382880" y="0"/>
          <a:ext cx="1878205" cy="500066"/>
        </a:xfrm>
        <a:prstGeom prst="chevron">
          <a:avLst/>
        </a:prstGeom>
        <a:solidFill>
          <a:schemeClr val="accent5">
            <a:shade val="50000"/>
            <a:hueOff val="202378"/>
            <a:satOff val="-4476"/>
            <a:lumOff val="33590"/>
            <a:alphaOff val="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64008" tIns="21336" rIns="21336" bIns="21336" numCol="1" spcCol="1270" anchor="ctr" anchorCtr="0">
          <a:noAutofit/>
        </a:bodyPr>
        <a:lstStyle/>
        <a:p>
          <a:pPr lvl="0" algn="ctr" defTabSz="711200">
            <a:lnSpc>
              <a:spcPct val="90000"/>
            </a:lnSpc>
            <a:spcBef>
              <a:spcPct val="0"/>
            </a:spcBef>
            <a:spcAft>
              <a:spcPct val="35000"/>
            </a:spcAft>
          </a:pPr>
          <a:r>
            <a:rPr lang="zh-CN" altLang="en-US" sz="1600" b="1" i="0" kern="1200" baseline="0" dirty="0" smtClean="0"/>
            <a:t>说教学、学法</a:t>
          </a:r>
        </a:p>
      </dsp:txBody>
      <dsp:txXfrm>
        <a:off x="3632913" y="0"/>
        <a:ext cx="1378139" cy="500066"/>
      </dsp:txXfrm>
    </dsp:sp>
    <dsp:sp modelId="{ABFC42CB-720B-4250-925C-478B12EA695F}">
      <dsp:nvSpPr>
        <dsp:cNvPr id="0" name=""/>
        <dsp:cNvSpPr/>
      </dsp:nvSpPr>
      <dsp:spPr>
        <a:xfrm>
          <a:off x="5073265" y="0"/>
          <a:ext cx="1878205" cy="500066"/>
        </a:xfrm>
        <a:prstGeom prst="chevron">
          <a:avLst/>
        </a:prstGeom>
        <a:solidFill>
          <a:schemeClr val="accent6"/>
        </a:solidFill>
        <a:ln w="38100" cap="flat" cmpd="sng" algn="ctr">
          <a:solidFill>
            <a:schemeClr val="lt1"/>
          </a:solidFill>
          <a:prstDash val="solid"/>
        </a:ln>
        <a:effectLst>
          <a:outerShdw blurRad="40000" dist="20000" dir="5400000" rotWithShape="0">
            <a:srgbClr val="000000">
              <a:alpha val="38000"/>
            </a:srgbClr>
          </a:outerShdw>
        </a:effectLst>
      </dsp:spPr>
      <dsp:style>
        <a:lnRef idx="3">
          <a:schemeClr val="lt1"/>
        </a:lnRef>
        <a:fillRef idx="1">
          <a:schemeClr val="accent6"/>
        </a:fillRef>
        <a:effectRef idx="1">
          <a:schemeClr val="accent6"/>
        </a:effectRef>
        <a:fontRef idx="minor">
          <a:schemeClr val="lt1"/>
        </a:fontRef>
      </dsp:style>
      <dsp:txBody>
        <a:bodyPr spcFirstLastPara="0" vert="horz" wrap="square" lIns="64008" tIns="21336" rIns="21336" bIns="21336" numCol="1" spcCol="1270" anchor="ctr" anchorCtr="0">
          <a:noAutofit/>
        </a:bodyPr>
        <a:lstStyle/>
        <a:p>
          <a:pPr lvl="0" algn="ctr" defTabSz="711200">
            <a:lnSpc>
              <a:spcPct val="90000"/>
            </a:lnSpc>
            <a:spcBef>
              <a:spcPct val="0"/>
            </a:spcBef>
            <a:spcAft>
              <a:spcPct val="35000"/>
            </a:spcAft>
          </a:pPr>
          <a:r>
            <a:rPr lang="zh-CN" altLang="en-US" sz="1600" b="1" i="0" kern="1200" baseline="0" dirty="0" smtClean="0"/>
            <a:t>说教学过程</a:t>
          </a:r>
        </a:p>
      </dsp:txBody>
      <dsp:txXfrm>
        <a:off x="5323298" y="0"/>
        <a:ext cx="1378139" cy="500066"/>
      </dsp:txXfrm>
    </dsp:sp>
    <dsp:sp modelId="{8652E332-57CC-433A-9E5E-A88FBE008E5E}">
      <dsp:nvSpPr>
        <dsp:cNvPr id="0" name=""/>
        <dsp:cNvSpPr/>
      </dsp:nvSpPr>
      <dsp:spPr>
        <a:xfrm>
          <a:off x="6763650" y="0"/>
          <a:ext cx="1878205" cy="500066"/>
        </a:xfrm>
        <a:prstGeom prst="chevron">
          <a:avLst/>
        </a:prstGeom>
        <a:solidFill>
          <a:schemeClr val="accent5">
            <a:shade val="50000"/>
            <a:hueOff val="101189"/>
            <a:satOff val="-2238"/>
            <a:lumOff val="16795"/>
            <a:alphaOff val="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64008" tIns="21336" rIns="21336" bIns="21336" numCol="1" spcCol="1270" anchor="ctr" anchorCtr="0">
          <a:noAutofit/>
        </a:bodyPr>
        <a:lstStyle/>
        <a:p>
          <a:pPr lvl="0" algn="ctr" defTabSz="711200">
            <a:lnSpc>
              <a:spcPct val="90000"/>
            </a:lnSpc>
            <a:spcBef>
              <a:spcPct val="0"/>
            </a:spcBef>
            <a:spcAft>
              <a:spcPct val="35000"/>
            </a:spcAft>
          </a:pPr>
          <a:r>
            <a:rPr lang="zh-CN" altLang="en-US" sz="1600" b="1" i="0" kern="1200" baseline="0" dirty="0" smtClean="0"/>
            <a:t>说教学反思</a:t>
          </a:r>
        </a:p>
      </dsp:txBody>
      <dsp:txXfrm>
        <a:off x="7013683" y="0"/>
        <a:ext cx="1378139" cy="500066"/>
      </dsp:txXfrm>
    </dsp:sp>
  </dsp:spTree>
</dsp:drawing>
</file>

<file path=ppt/diagrams/drawing3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62F1068-51AB-4E74-A87A-27D5DE44C418}">
      <dsp:nvSpPr>
        <dsp:cNvPr id="0" name=""/>
        <dsp:cNvSpPr/>
      </dsp:nvSpPr>
      <dsp:spPr>
        <a:xfrm>
          <a:off x="0" y="0"/>
          <a:ext cx="1878205" cy="500066"/>
        </a:xfrm>
        <a:prstGeom prst="chevron">
          <a:avLst/>
        </a:prstGeom>
        <a:solidFill>
          <a:schemeClr val="accent5">
            <a:shade val="50000"/>
            <a:hueOff val="0"/>
            <a:satOff val="0"/>
            <a:lumOff val="0"/>
            <a:alphaOff val="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64008" tIns="21336" rIns="21336" bIns="21336" numCol="1" spcCol="1270" anchor="ctr" anchorCtr="0">
          <a:noAutofit/>
        </a:bodyPr>
        <a:lstStyle/>
        <a:p>
          <a:pPr lvl="0" algn="ctr" defTabSz="711200">
            <a:lnSpc>
              <a:spcPct val="90000"/>
            </a:lnSpc>
            <a:spcBef>
              <a:spcPct val="0"/>
            </a:spcBef>
            <a:spcAft>
              <a:spcPct val="35000"/>
            </a:spcAft>
          </a:pPr>
          <a:r>
            <a:rPr lang="zh-CN" altLang="en-US" sz="1600" b="1" i="0" kern="1200" baseline="0" dirty="0" smtClean="0"/>
            <a:t>说教材</a:t>
          </a:r>
          <a:endParaRPr lang="zh-CN" altLang="en-US" sz="1600" b="1" i="0" kern="1200" baseline="0" dirty="0"/>
        </a:p>
      </dsp:txBody>
      <dsp:txXfrm>
        <a:off x="250033" y="0"/>
        <a:ext cx="1378139" cy="500066"/>
      </dsp:txXfrm>
    </dsp:sp>
    <dsp:sp modelId="{82414F11-3E72-44AB-9DA6-8417DCB8DD51}">
      <dsp:nvSpPr>
        <dsp:cNvPr id="0" name=""/>
        <dsp:cNvSpPr/>
      </dsp:nvSpPr>
      <dsp:spPr>
        <a:xfrm>
          <a:off x="1706240" y="0"/>
          <a:ext cx="1878205" cy="500066"/>
        </a:xfrm>
        <a:prstGeom prst="chevron">
          <a:avLst/>
        </a:prstGeom>
        <a:solidFill>
          <a:schemeClr val="accent5">
            <a:shade val="50000"/>
            <a:hueOff val="101189"/>
            <a:satOff val="-2238"/>
            <a:lumOff val="16795"/>
            <a:alphaOff val="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64008" tIns="21336" rIns="21336" bIns="21336" numCol="1" spcCol="1270" anchor="ctr" anchorCtr="0">
          <a:noAutofit/>
        </a:bodyPr>
        <a:lstStyle/>
        <a:p>
          <a:pPr lvl="0" algn="ctr" defTabSz="711200">
            <a:lnSpc>
              <a:spcPct val="90000"/>
            </a:lnSpc>
            <a:spcBef>
              <a:spcPct val="0"/>
            </a:spcBef>
            <a:spcAft>
              <a:spcPct val="35000"/>
            </a:spcAft>
          </a:pPr>
          <a:r>
            <a:rPr lang="zh-CN" altLang="en-US" sz="1600" b="1" i="0" kern="1200" baseline="0" dirty="0" smtClean="0"/>
            <a:t>说教学目标</a:t>
          </a:r>
          <a:endParaRPr lang="zh-CN" altLang="en-US" sz="1600" b="1" i="0" kern="1200" baseline="0" dirty="0"/>
        </a:p>
      </dsp:txBody>
      <dsp:txXfrm>
        <a:off x="1956273" y="0"/>
        <a:ext cx="1378139" cy="500066"/>
      </dsp:txXfrm>
    </dsp:sp>
    <dsp:sp modelId="{471ADDB6-A902-49A6-9219-D32C07622FEE}">
      <dsp:nvSpPr>
        <dsp:cNvPr id="0" name=""/>
        <dsp:cNvSpPr/>
      </dsp:nvSpPr>
      <dsp:spPr>
        <a:xfrm>
          <a:off x="3382880" y="0"/>
          <a:ext cx="1878205" cy="500066"/>
        </a:xfrm>
        <a:prstGeom prst="chevron">
          <a:avLst/>
        </a:prstGeom>
        <a:solidFill>
          <a:schemeClr val="accent5">
            <a:shade val="50000"/>
            <a:hueOff val="202378"/>
            <a:satOff val="-4476"/>
            <a:lumOff val="33590"/>
            <a:alphaOff val="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64008" tIns="21336" rIns="21336" bIns="21336" numCol="1" spcCol="1270" anchor="ctr" anchorCtr="0">
          <a:noAutofit/>
        </a:bodyPr>
        <a:lstStyle/>
        <a:p>
          <a:pPr lvl="0" algn="ctr" defTabSz="711200">
            <a:lnSpc>
              <a:spcPct val="90000"/>
            </a:lnSpc>
            <a:spcBef>
              <a:spcPct val="0"/>
            </a:spcBef>
            <a:spcAft>
              <a:spcPct val="35000"/>
            </a:spcAft>
          </a:pPr>
          <a:r>
            <a:rPr lang="zh-CN" altLang="en-US" sz="1600" b="1" i="0" kern="1200" baseline="0" dirty="0" smtClean="0"/>
            <a:t>说教学、学法</a:t>
          </a:r>
        </a:p>
      </dsp:txBody>
      <dsp:txXfrm>
        <a:off x="3632913" y="0"/>
        <a:ext cx="1378139" cy="500066"/>
      </dsp:txXfrm>
    </dsp:sp>
    <dsp:sp modelId="{ABFC42CB-720B-4250-925C-478B12EA695F}">
      <dsp:nvSpPr>
        <dsp:cNvPr id="0" name=""/>
        <dsp:cNvSpPr/>
      </dsp:nvSpPr>
      <dsp:spPr>
        <a:xfrm>
          <a:off x="5073265" y="0"/>
          <a:ext cx="1878205" cy="500066"/>
        </a:xfrm>
        <a:prstGeom prst="chevron">
          <a:avLst/>
        </a:prstGeom>
        <a:solidFill>
          <a:schemeClr val="accent6"/>
        </a:solidFill>
        <a:ln w="38100" cap="flat" cmpd="sng" algn="ctr">
          <a:solidFill>
            <a:schemeClr val="lt1"/>
          </a:solidFill>
          <a:prstDash val="solid"/>
        </a:ln>
        <a:effectLst>
          <a:outerShdw blurRad="40000" dist="20000" dir="5400000" rotWithShape="0">
            <a:srgbClr val="000000">
              <a:alpha val="38000"/>
            </a:srgbClr>
          </a:outerShdw>
        </a:effectLst>
      </dsp:spPr>
      <dsp:style>
        <a:lnRef idx="3">
          <a:schemeClr val="lt1"/>
        </a:lnRef>
        <a:fillRef idx="1">
          <a:schemeClr val="accent6"/>
        </a:fillRef>
        <a:effectRef idx="1">
          <a:schemeClr val="accent6"/>
        </a:effectRef>
        <a:fontRef idx="minor">
          <a:schemeClr val="lt1"/>
        </a:fontRef>
      </dsp:style>
      <dsp:txBody>
        <a:bodyPr spcFirstLastPara="0" vert="horz" wrap="square" lIns="64008" tIns="21336" rIns="21336" bIns="21336" numCol="1" spcCol="1270" anchor="ctr" anchorCtr="0">
          <a:noAutofit/>
        </a:bodyPr>
        <a:lstStyle/>
        <a:p>
          <a:pPr lvl="0" algn="ctr" defTabSz="711200">
            <a:lnSpc>
              <a:spcPct val="90000"/>
            </a:lnSpc>
            <a:spcBef>
              <a:spcPct val="0"/>
            </a:spcBef>
            <a:spcAft>
              <a:spcPct val="35000"/>
            </a:spcAft>
          </a:pPr>
          <a:r>
            <a:rPr lang="zh-CN" altLang="en-US" sz="1600" b="1" i="0" kern="1200" baseline="0" dirty="0" smtClean="0"/>
            <a:t>说教学过程</a:t>
          </a:r>
        </a:p>
      </dsp:txBody>
      <dsp:txXfrm>
        <a:off x="5323298" y="0"/>
        <a:ext cx="1378139" cy="500066"/>
      </dsp:txXfrm>
    </dsp:sp>
    <dsp:sp modelId="{8652E332-57CC-433A-9E5E-A88FBE008E5E}">
      <dsp:nvSpPr>
        <dsp:cNvPr id="0" name=""/>
        <dsp:cNvSpPr/>
      </dsp:nvSpPr>
      <dsp:spPr>
        <a:xfrm>
          <a:off x="6763650" y="0"/>
          <a:ext cx="1878205" cy="500066"/>
        </a:xfrm>
        <a:prstGeom prst="chevron">
          <a:avLst/>
        </a:prstGeom>
        <a:solidFill>
          <a:schemeClr val="accent5">
            <a:shade val="50000"/>
            <a:hueOff val="101189"/>
            <a:satOff val="-2238"/>
            <a:lumOff val="16795"/>
            <a:alphaOff val="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64008" tIns="21336" rIns="21336" bIns="21336" numCol="1" spcCol="1270" anchor="ctr" anchorCtr="0">
          <a:noAutofit/>
        </a:bodyPr>
        <a:lstStyle/>
        <a:p>
          <a:pPr lvl="0" algn="ctr" defTabSz="711200">
            <a:lnSpc>
              <a:spcPct val="90000"/>
            </a:lnSpc>
            <a:spcBef>
              <a:spcPct val="0"/>
            </a:spcBef>
            <a:spcAft>
              <a:spcPct val="35000"/>
            </a:spcAft>
          </a:pPr>
          <a:r>
            <a:rPr lang="zh-CN" altLang="en-US" sz="1600" b="1" i="0" kern="1200" baseline="0" dirty="0" smtClean="0"/>
            <a:t>说教学反思</a:t>
          </a:r>
        </a:p>
      </dsp:txBody>
      <dsp:txXfrm>
        <a:off x="7013683" y="0"/>
        <a:ext cx="1378139" cy="500066"/>
      </dsp:txXfrm>
    </dsp:sp>
  </dsp:spTree>
</dsp:drawing>
</file>

<file path=ppt/diagrams/drawing3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62F1068-51AB-4E74-A87A-27D5DE44C418}">
      <dsp:nvSpPr>
        <dsp:cNvPr id="0" name=""/>
        <dsp:cNvSpPr/>
      </dsp:nvSpPr>
      <dsp:spPr>
        <a:xfrm>
          <a:off x="0" y="0"/>
          <a:ext cx="1878205" cy="500066"/>
        </a:xfrm>
        <a:prstGeom prst="chevron">
          <a:avLst/>
        </a:prstGeom>
        <a:solidFill>
          <a:schemeClr val="accent5">
            <a:shade val="50000"/>
            <a:hueOff val="0"/>
            <a:satOff val="0"/>
            <a:lumOff val="0"/>
            <a:alphaOff val="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64008" tIns="21336" rIns="21336" bIns="21336" numCol="1" spcCol="1270" anchor="ctr" anchorCtr="0">
          <a:noAutofit/>
        </a:bodyPr>
        <a:lstStyle/>
        <a:p>
          <a:pPr lvl="0" algn="ctr" defTabSz="711200">
            <a:lnSpc>
              <a:spcPct val="90000"/>
            </a:lnSpc>
            <a:spcBef>
              <a:spcPct val="0"/>
            </a:spcBef>
            <a:spcAft>
              <a:spcPct val="35000"/>
            </a:spcAft>
          </a:pPr>
          <a:r>
            <a:rPr lang="zh-CN" altLang="en-US" sz="1600" b="1" i="0" kern="1200" baseline="0" dirty="0" smtClean="0"/>
            <a:t>说教材</a:t>
          </a:r>
          <a:endParaRPr lang="zh-CN" altLang="en-US" sz="1600" b="1" i="0" kern="1200" baseline="0" dirty="0"/>
        </a:p>
      </dsp:txBody>
      <dsp:txXfrm>
        <a:off x="250033" y="0"/>
        <a:ext cx="1378139" cy="500066"/>
      </dsp:txXfrm>
    </dsp:sp>
    <dsp:sp modelId="{82414F11-3E72-44AB-9DA6-8417DCB8DD51}">
      <dsp:nvSpPr>
        <dsp:cNvPr id="0" name=""/>
        <dsp:cNvSpPr/>
      </dsp:nvSpPr>
      <dsp:spPr>
        <a:xfrm>
          <a:off x="1706240" y="0"/>
          <a:ext cx="1878205" cy="500066"/>
        </a:xfrm>
        <a:prstGeom prst="chevron">
          <a:avLst/>
        </a:prstGeom>
        <a:solidFill>
          <a:schemeClr val="accent5">
            <a:shade val="50000"/>
            <a:hueOff val="101189"/>
            <a:satOff val="-2238"/>
            <a:lumOff val="16795"/>
            <a:alphaOff val="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64008" tIns="21336" rIns="21336" bIns="21336" numCol="1" spcCol="1270" anchor="ctr" anchorCtr="0">
          <a:noAutofit/>
        </a:bodyPr>
        <a:lstStyle/>
        <a:p>
          <a:pPr lvl="0" algn="ctr" defTabSz="711200">
            <a:lnSpc>
              <a:spcPct val="90000"/>
            </a:lnSpc>
            <a:spcBef>
              <a:spcPct val="0"/>
            </a:spcBef>
            <a:spcAft>
              <a:spcPct val="35000"/>
            </a:spcAft>
          </a:pPr>
          <a:r>
            <a:rPr lang="zh-CN" altLang="en-US" sz="1600" b="1" i="0" kern="1200" baseline="0" dirty="0" smtClean="0"/>
            <a:t>说教学目标</a:t>
          </a:r>
          <a:endParaRPr lang="zh-CN" altLang="en-US" sz="1600" b="1" i="0" kern="1200" baseline="0" dirty="0"/>
        </a:p>
      </dsp:txBody>
      <dsp:txXfrm>
        <a:off x="1956273" y="0"/>
        <a:ext cx="1378139" cy="500066"/>
      </dsp:txXfrm>
    </dsp:sp>
    <dsp:sp modelId="{471ADDB6-A902-49A6-9219-D32C07622FEE}">
      <dsp:nvSpPr>
        <dsp:cNvPr id="0" name=""/>
        <dsp:cNvSpPr/>
      </dsp:nvSpPr>
      <dsp:spPr>
        <a:xfrm>
          <a:off x="3382880" y="0"/>
          <a:ext cx="1878205" cy="500066"/>
        </a:xfrm>
        <a:prstGeom prst="chevron">
          <a:avLst/>
        </a:prstGeom>
        <a:solidFill>
          <a:schemeClr val="accent5">
            <a:shade val="50000"/>
            <a:hueOff val="202378"/>
            <a:satOff val="-4476"/>
            <a:lumOff val="33590"/>
            <a:alphaOff val="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64008" tIns="21336" rIns="21336" bIns="21336" numCol="1" spcCol="1270" anchor="ctr" anchorCtr="0">
          <a:noAutofit/>
        </a:bodyPr>
        <a:lstStyle/>
        <a:p>
          <a:pPr lvl="0" algn="ctr" defTabSz="711200">
            <a:lnSpc>
              <a:spcPct val="90000"/>
            </a:lnSpc>
            <a:spcBef>
              <a:spcPct val="0"/>
            </a:spcBef>
            <a:spcAft>
              <a:spcPct val="35000"/>
            </a:spcAft>
          </a:pPr>
          <a:r>
            <a:rPr lang="zh-CN" altLang="en-US" sz="1600" b="1" i="0" kern="1200" baseline="0" dirty="0" smtClean="0"/>
            <a:t>说教学、学法</a:t>
          </a:r>
        </a:p>
      </dsp:txBody>
      <dsp:txXfrm>
        <a:off x="3632913" y="0"/>
        <a:ext cx="1378139" cy="500066"/>
      </dsp:txXfrm>
    </dsp:sp>
    <dsp:sp modelId="{ABFC42CB-720B-4250-925C-478B12EA695F}">
      <dsp:nvSpPr>
        <dsp:cNvPr id="0" name=""/>
        <dsp:cNvSpPr/>
      </dsp:nvSpPr>
      <dsp:spPr>
        <a:xfrm>
          <a:off x="5073265" y="0"/>
          <a:ext cx="1878205" cy="500066"/>
        </a:xfrm>
        <a:prstGeom prst="chevron">
          <a:avLst/>
        </a:prstGeom>
        <a:solidFill>
          <a:schemeClr val="accent6"/>
        </a:solidFill>
        <a:ln w="38100" cap="flat" cmpd="sng" algn="ctr">
          <a:solidFill>
            <a:schemeClr val="lt1"/>
          </a:solidFill>
          <a:prstDash val="solid"/>
        </a:ln>
        <a:effectLst>
          <a:outerShdw blurRad="40000" dist="20000" dir="5400000" rotWithShape="0">
            <a:srgbClr val="000000">
              <a:alpha val="38000"/>
            </a:srgbClr>
          </a:outerShdw>
        </a:effectLst>
      </dsp:spPr>
      <dsp:style>
        <a:lnRef idx="3">
          <a:schemeClr val="lt1"/>
        </a:lnRef>
        <a:fillRef idx="1">
          <a:schemeClr val="accent6"/>
        </a:fillRef>
        <a:effectRef idx="1">
          <a:schemeClr val="accent6"/>
        </a:effectRef>
        <a:fontRef idx="minor">
          <a:schemeClr val="lt1"/>
        </a:fontRef>
      </dsp:style>
      <dsp:txBody>
        <a:bodyPr spcFirstLastPara="0" vert="horz" wrap="square" lIns="64008" tIns="21336" rIns="21336" bIns="21336" numCol="1" spcCol="1270" anchor="ctr" anchorCtr="0">
          <a:noAutofit/>
        </a:bodyPr>
        <a:lstStyle/>
        <a:p>
          <a:pPr lvl="0" algn="ctr" defTabSz="711200">
            <a:lnSpc>
              <a:spcPct val="90000"/>
            </a:lnSpc>
            <a:spcBef>
              <a:spcPct val="0"/>
            </a:spcBef>
            <a:spcAft>
              <a:spcPct val="35000"/>
            </a:spcAft>
          </a:pPr>
          <a:r>
            <a:rPr lang="zh-CN" altLang="en-US" sz="1600" b="1" i="0" kern="1200" baseline="0" dirty="0" smtClean="0"/>
            <a:t>说教学过程</a:t>
          </a:r>
        </a:p>
      </dsp:txBody>
      <dsp:txXfrm>
        <a:off x="5323298" y="0"/>
        <a:ext cx="1378139" cy="500066"/>
      </dsp:txXfrm>
    </dsp:sp>
    <dsp:sp modelId="{8652E332-57CC-433A-9E5E-A88FBE008E5E}">
      <dsp:nvSpPr>
        <dsp:cNvPr id="0" name=""/>
        <dsp:cNvSpPr/>
      </dsp:nvSpPr>
      <dsp:spPr>
        <a:xfrm>
          <a:off x="6763650" y="0"/>
          <a:ext cx="1878205" cy="500066"/>
        </a:xfrm>
        <a:prstGeom prst="chevron">
          <a:avLst/>
        </a:prstGeom>
        <a:solidFill>
          <a:schemeClr val="accent5">
            <a:shade val="50000"/>
            <a:hueOff val="101189"/>
            <a:satOff val="-2238"/>
            <a:lumOff val="16795"/>
            <a:alphaOff val="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64008" tIns="21336" rIns="21336" bIns="21336" numCol="1" spcCol="1270" anchor="ctr" anchorCtr="0">
          <a:noAutofit/>
        </a:bodyPr>
        <a:lstStyle/>
        <a:p>
          <a:pPr lvl="0" algn="ctr" defTabSz="711200">
            <a:lnSpc>
              <a:spcPct val="90000"/>
            </a:lnSpc>
            <a:spcBef>
              <a:spcPct val="0"/>
            </a:spcBef>
            <a:spcAft>
              <a:spcPct val="35000"/>
            </a:spcAft>
          </a:pPr>
          <a:r>
            <a:rPr lang="zh-CN" altLang="en-US" sz="1600" b="1" i="0" kern="1200" baseline="0" dirty="0" smtClean="0"/>
            <a:t>说教学反思</a:t>
          </a:r>
        </a:p>
      </dsp:txBody>
      <dsp:txXfrm>
        <a:off x="7013683" y="0"/>
        <a:ext cx="1378139" cy="500066"/>
      </dsp:txXfrm>
    </dsp:sp>
  </dsp:spTree>
</dsp:drawing>
</file>

<file path=ppt/diagrams/drawing3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62F1068-51AB-4E74-A87A-27D5DE44C418}">
      <dsp:nvSpPr>
        <dsp:cNvPr id="0" name=""/>
        <dsp:cNvSpPr/>
      </dsp:nvSpPr>
      <dsp:spPr>
        <a:xfrm>
          <a:off x="0" y="0"/>
          <a:ext cx="1878205" cy="500066"/>
        </a:xfrm>
        <a:prstGeom prst="chevron">
          <a:avLst/>
        </a:prstGeom>
        <a:solidFill>
          <a:schemeClr val="accent5">
            <a:shade val="50000"/>
            <a:hueOff val="0"/>
            <a:satOff val="0"/>
            <a:lumOff val="0"/>
            <a:alphaOff val="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64008" tIns="21336" rIns="21336" bIns="21336" numCol="1" spcCol="1270" anchor="ctr" anchorCtr="0">
          <a:noAutofit/>
        </a:bodyPr>
        <a:lstStyle/>
        <a:p>
          <a:pPr lvl="0" algn="ctr" defTabSz="711200">
            <a:lnSpc>
              <a:spcPct val="90000"/>
            </a:lnSpc>
            <a:spcBef>
              <a:spcPct val="0"/>
            </a:spcBef>
            <a:spcAft>
              <a:spcPct val="35000"/>
            </a:spcAft>
          </a:pPr>
          <a:r>
            <a:rPr lang="zh-CN" altLang="en-US" sz="1600" b="1" i="0" kern="1200" baseline="0" dirty="0" smtClean="0"/>
            <a:t>说教材</a:t>
          </a:r>
          <a:endParaRPr lang="zh-CN" altLang="en-US" sz="1600" b="1" i="0" kern="1200" baseline="0" dirty="0"/>
        </a:p>
      </dsp:txBody>
      <dsp:txXfrm>
        <a:off x="250033" y="0"/>
        <a:ext cx="1378139" cy="500066"/>
      </dsp:txXfrm>
    </dsp:sp>
    <dsp:sp modelId="{82414F11-3E72-44AB-9DA6-8417DCB8DD51}">
      <dsp:nvSpPr>
        <dsp:cNvPr id="0" name=""/>
        <dsp:cNvSpPr/>
      </dsp:nvSpPr>
      <dsp:spPr>
        <a:xfrm>
          <a:off x="1706240" y="0"/>
          <a:ext cx="1878205" cy="500066"/>
        </a:xfrm>
        <a:prstGeom prst="chevron">
          <a:avLst/>
        </a:prstGeom>
        <a:solidFill>
          <a:schemeClr val="accent5">
            <a:shade val="50000"/>
            <a:hueOff val="101189"/>
            <a:satOff val="-2238"/>
            <a:lumOff val="16795"/>
            <a:alphaOff val="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64008" tIns="21336" rIns="21336" bIns="21336" numCol="1" spcCol="1270" anchor="ctr" anchorCtr="0">
          <a:noAutofit/>
        </a:bodyPr>
        <a:lstStyle/>
        <a:p>
          <a:pPr lvl="0" algn="ctr" defTabSz="711200">
            <a:lnSpc>
              <a:spcPct val="90000"/>
            </a:lnSpc>
            <a:spcBef>
              <a:spcPct val="0"/>
            </a:spcBef>
            <a:spcAft>
              <a:spcPct val="35000"/>
            </a:spcAft>
          </a:pPr>
          <a:r>
            <a:rPr lang="zh-CN" altLang="en-US" sz="1600" b="1" i="0" kern="1200" baseline="0" dirty="0" smtClean="0"/>
            <a:t>说教学目标</a:t>
          </a:r>
          <a:endParaRPr lang="zh-CN" altLang="en-US" sz="1600" b="1" i="0" kern="1200" baseline="0" dirty="0"/>
        </a:p>
      </dsp:txBody>
      <dsp:txXfrm>
        <a:off x="1956273" y="0"/>
        <a:ext cx="1378139" cy="500066"/>
      </dsp:txXfrm>
    </dsp:sp>
    <dsp:sp modelId="{471ADDB6-A902-49A6-9219-D32C07622FEE}">
      <dsp:nvSpPr>
        <dsp:cNvPr id="0" name=""/>
        <dsp:cNvSpPr/>
      </dsp:nvSpPr>
      <dsp:spPr>
        <a:xfrm>
          <a:off x="3382880" y="0"/>
          <a:ext cx="1878205" cy="500066"/>
        </a:xfrm>
        <a:prstGeom prst="chevron">
          <a:avLst/>
        </a:prstGeom>
        <a:solidFill>
          <a:schemeClr val="accent5">
            <a:shade val="50000"/>
            <a:hueOff val="202378"/>
            <a:satOff val="-4476"/>
            <a:lumOff val="33590"/>
            <a:alphaOff val="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64008" tIns="21336" rIns="21336" bIns="21336" numCol="1" spcCol="1270" anchor="ctr" anchorCtr="0">
          <a:noAutofit/>
        </a:bodyPr>
        <a:lstStyle/>
        <a:p>
          <a:pPr lvl="0" algn="ctr" defTabSz="711200">
            <a:lnSpc>
              <a:spcPct val="90000"/>
            </a:lnSpc>
            <a:spcBef>
              <a:spcPct val="0"/>
            </a:spcBef>
            <a:spcAft>
              <a:spcPct val="35000"/>
            </a:spcAft>
          </a:pPr>
          <a:r>
            <a:rPr lang="zh-CN" altLang="en-US" sz="1600" b="1" i="0" kern="1200" baseline="0" dirty="0" smtClean="0"/>
            <a:t>说教学、学法</a:t>
          </a:r>
        </a:p>
      </dsp:txBody>
      <dsp:txXfrm>
        <a:off x="3632913" y="0"/>
        <a:ext cx="1378139" cy="500066"/>
      </dsp:txXfrm>
    </dsp:sp>
    <dsp:sp modelId="{ABFC42CB-720B-4250-925C-478B12EA695F}">
      <dsp:nvSpPr>
        <dsp:cNvPr id="0" name=""/>
        <dsp:cNvSpPr/>
      </dsp:nvSpPr>
      <dsp:spPr>
        <a:xfrm>
          <a:off x="5073265" y="0"/>
          <a:ext cx="1878205" cy="500066"/>
        </a:xfrm>
        <a:prstGeom prst="chevron">
          <a:avLst/>
        </a:prstGeom>
        <a:solidFill>
          <a:schemeClr val="accent6"/>
        </a:solidFill>
        <a:ln w="38100" cap="flat" cmpd="sng" algn="ctr">
          <a:solidFill>
            <a:schemeClr val="lt1"/>
          </a:solidFill>
          <a:prstDash val="solid"/>
        </a:ln>
        <a:effectLst>
          <a:outerShdw blurRad="40000" dist="20000" dir="5400000" rotWithShape="0">
            <a:srgbClr val="000000">
              <a:alpha val="38000"/>
            </a:srgbClr>
          </a:outerShdw>
        </a:effectLst>
      </dsp:spPr>
      <dsp:style>
        <a:lnRef idx="3">
          <a:schemeClr val="lt1"/>
        </a:lnRef>
        <a:fillRef idx="1">
          <a:schemeClr val="accent6"/>
        </a:fillRef>
        <a:effectRef idx="1">
          <a:schemeClr val="accent6"/>
        </a:effectRef>
        <a:fontRef idx="minor">
          <a:schemeClr val="lt1"/>
        </a:fontRef>
      </dsp:style>
      <dsp:txBody>
        <a:bodyPr spcFirstLastPara="0" vert="horz" wrap="square" lIns="64008" tIns="21336" rIns="21336" bIns="21336" numCol="1" spcCol="1270" anchor="ctr" anchorCtr="0">
          <a:noAutofit/>
        </a:bodyPr>
        <a:lstStyle/>
        <a:p>
          <a:pPr lvl="0" algn="ctr" defTabSz="711200">
            <a:lnSpc>
              <a:spcPct val="90000"/>
            </a:lnSpc>
            <a:spcBef>
              <a:spcPct val="0"/>
            </a:spcBef>
            <a:spcAft>
              <a:spcPct val="35000"/>
            </a:spcAft>
          </a:pPr>
          <a:r>
            <a:rPr lang="zh-CN" altLang="en-US" sz="1600" b="1" i="0" kern="1200" baseline="0" dirty="0" smtClean="0"/>
            <a:t>说教学过程</a:t>
          </a:r>
        </a:p>
      </dsp:txBody>
      <dsp:txXfrm>
        <a:off x="5323298" y="0"/>
        <a:ext cx="1378139" cy="500066"/>
      </dsp:txXfrm>
    </dsp:sp>
    <dsp:sp modelId="{8652E332-57CC-433A-9E5E-A88FBE008E5E}">
      <dsp:nvSpPr>
        <dsp:cNvPr id="0" name=""/>
        <dsp:cNvSpPr/>
      </dsp:nvSpPr>
      <dsp:spPr>
        <a:xfrm>
          <a:off x="6763650" y="0"/>
          <a:ext cx="1878205" cy="500066"/>
        </a:xfrm>
        <a:prstGeom prst="chevron">
          <a:avLst/>
        </a:prstGeom>
        <a:solidFill>
          <a:schemeClr val="accent5">
            <a:shade val="50000"/>
            <a:hueOff val="101189"/>
            <a:satOff val="-2238"/>
            <a:lumOff val="16795"/>
            <a:alphaOff val="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64008" tIns="21336" rIns="21336" bIns="21336" numCol="1" spcCol="1270" anchor="ctr" anchorCtr="0">
          <a:noAutofit/>
        </a:bodyPr>
        <a:lstStyle/>
        <a:p>
          <a:pPr lvl="0" algn="ctr" defTabSz="711200">
            <a:lnSpc>
              <a:spcPct val="90000"/>
            </a:lnSpc>
            <a:spcBef>
              <a:spcPct val="0"/>
            </a:spcBef>
            <a:spcAft>
              <a:spcPct val="35000"/>
            </a:spcAft>
          </a:pPr>
          <a:r>
            <a:rPr lang="zh-CN" altLang="en-US" sz="1600" b="1" i="0" kern="1200" baseline="0" dirty="0" smtClean="0"/>
            <a:t>说教学反思</a:t>
          </a:r>
        </a:p>
      </dsp:txBody>
      <dsp:txXfrm>
        <a:off x="7013683" y="0"/>
        <a:ext cx="1378139" cy="500066"/>
      </dsp:txXfrm>
    </dsp:sp>
  </dsp:spTree>
</dsp:drawing>
</file>

<file path=ppt/diagrams/drawing3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62F1068-51AB-4E74-A87A-27D5DE44C418}">
      <dsp:nvSpPr>
        <dsp:cNvPr id="0" name=""/>
        <dsp:cNvSpPr/>
      </dsp:nvSpPr>
      <dsp:spPr>
        <a:xfrm>
          <a:off x="0" y="0"/>
          <a:ext cx="1878205" cy="500066"/>
        </a:xfrm>
        <a:prstGeom prst="chevron">
          <a:avLst/>
        </a:prstGeom>
        <a:solidFill>
          <a:schemeClr val="accent5">
            <a:shade val="50000"/>
            <a:hueOff val="0"/>
            <a:satOff val="0"/>
            <a:lumOff val="0"/>
            <a:alphaOff val="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64008" tIns="21336" rIns="21336" bIns="21336" numCol="1" spcCol="1270" anchor="ctr" anchorCtr="0">
          <a:noAutofit/>
        </a:bodyPr>
        <a:lstStyle/>
        <a:p>
          <a:pPr lvl="0" algn="ctr" defTabSz="711200">
            <a:lnSpc>
              <a:spcPct val="90000"/>
            </a:lnSpc>
            <a:spcBef>
              <a:spcPct val="0"/>
            </a:spcBef>
            <a:spcAft>
              <a:spcPct val="35000"/>
            </a:spcAft>
          </a:pPr>
          <a:r>
            <a:rPr lang="zh-CN" altLang="en-US" sz="1600" b="1" i="0" kern="1200" baseline="0" dirty="0" smtClean="0"/>
            <a:t>说教材</a:t>
          </a:r>
          <a:endParaRPr lang="zh-CN" altLang="en-US" sz="1600" b="1" i="0" kern="1200" baseline="0" dirty="0"/>
        </a:p>
      </dsp:txBody>
      <dsp:txXfrm>
        <a:off x="250033" y="0"/>
        <a:ext cx="1378139" cy="500066"/>
      </dsp:txXfrm>
    </dsp:sp>
    <dsp:sp modelId="{82414F11-3E72-44AB-9DA6-8417DCB8DD51}">
      <dsp:nvSpPr>
        <dsp:cNvPr id="0" name=""/>
        <dsp:cNvSpPr/>
      </dsp:nvSpPr>
      <dsp:spPr>
        <a:xfrm>
          <a:off x="1706240" y="0"/>
          <a:ext cx="1878205" cy="500066"/>
        </a:xfrm>
        <a:prstGeom prst="chevron">
          <a:avLst/>
        </a:prstGeom>
        <a:solidFill>
          <a:schemeClr val="accent5">
            <a:shade val="50000"/>
            <a:hueOff val="101189"/>
            <a:satOff val="-2238"/>
            <a:lumOff val="16795"/>
            <a:alphaOff val="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64008" tIns="21336" rIns="21336" bIns="21336" numCol="1" spcCol="1270" anchor="ctr" anchorCtr="0">
          <a:noAutofit/>
        </a:bodyPr>
        <a:lstStyle/>
        <a:p>
          <a:pPr lvl="0" algn="ctr" defTabSz="711200">
            <a:lnSpc>
              <a:spcPct val="90000"/>
            </a:lnSpc>
            <a:spcBef>
              <a:spcPct val="0"/>
            </a:spcBef>
            <a:spcAft>
              <a:spcPct val="35000"/>
            </a:spcAft>
          </a:pPr>
          <a:r>
            <a:rPr lang="zh-CN" altLang="en-US" sz="1600" b="1" i="0" kern="1200" baseline="0" dirty="0" smtClean="0"/>
            <a:t>说教学目标</a:t>
          </a:r>
          <a:endParaRPr lang="zh-CN" altLang="en-US" sz="1600" b="1" i="0" kern="1200" baseline="0" dirty="0"/>
        </a:p>
      </dsp:txBody>
      <dsp:txXfrm>
        <a:off x="1956273" y="0"/>
        <a:ext cx="1378139" cy="500066"/>
      </dsp:txXfrm>
    </dsp:sp>
    <dsp:sp modelId="{471ADDB6-A902-49A6-9219-D32C07622FEE}">
      <dsp:nvSpPr>
        <dsp:cNvPr id="0" name=""/>
        <dsp:cNvSpPr/>
      </dsp:nvSpPr>
      <dsp:spPr>
        <a:xfrm>
          <a:off x="3382880" y="0"/>
          <a:ext cx="1878205" cy="500066"/>
        </a:xfrm>
        <a:prstGeom prst="chevron">
          <a:avLst/>
        </a:prstGeom>
        <a:solidFill>
          <a:schemeClr val="accent5">
            <a:shade val="50000"/>
            <a:hueOff val="202378"/>
            <a:satOff val="-4476"/>
            <a:lumOff val="33590"/>
            <a:alphaOff val="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64008" tIns="21336" rIns="21336" bIns="21336" numCol="1" spcCol="1270" anchor="ctr" anchorCtr="0">
          <a:noAutofit/>
        </a:bodyPr>
        <a:lstStyle/>
        <a:p>
          <a:pPr lvl="0" algn="ctr" defTabSz="711200">
            <a:lnSpc>
              <a:spcPct val="90000"/>
            </a:lnSpc>
            <a:spcBef>
              <a:spcPct val="0"/>
            </a:spcBef>
            <a:spcAft>
              <a:spcPct val="35000"/>
            </a:spcAft>
          </a:pPr>
          <a:r>
            <a:rPr lang="zh-CN" altLang="en-US" sz="1600" b="1" i="0" kern="1200" baseline="0" dirty="0" smtClean="0"/>
            <a:t>说教学、学法</a:t>
          </a:r>
        </a:p>
      </dsp:txBody>
      <dsp:txXfrm>
        <a:off x="3632913" y="0"/>
        <a:ext cx="1378139" cy="500066"/>
      </dsp:txXfrm>
    </dsp:sp>
    <dsp:sp modelId="{ABFC42CB-720B-4250-925C-478B12EA695F}">
      <dsp:nvSpPr>
        <dsp:cNvPr id="0" name=""/>
        <dsp:cNvSpPr/>
      </dsp:nvSpPr>
      <dsp:spPr>
        <a:xfrm>
          <a:off x="5073265" y="0"/>
          <a:ext cx="1878205" cy="500066"/>
        </a:xfrm>
        <a:prstGeom prst="chevron">
          <a:avLst/>
        </a:prstGeom>
        <a:solidFill>
          <a:schemeClr val="accent6"/>
        </a:solidFill>
        <a:ln w="38100" cap="flat" cmpd="sng" algn="ctr">
          <a:solidFill>
            <a:schemeClr val="lt1"/>
          </a:solidFill>
          <a:prstDash val="solid"/>
        </a:ln>
        <a:effectLst>
          <a:outerShdw blurRad="40000" dist="20000" dir="5400000" rotWithShape="0">
            <a:srgbClr val="000000">
              <a:alpha val="38000"/>
            </a:srgbClr>
          </a:outerShdw>
        </a:effectLst>
      </dsp:spPr>
      <dsp:style>
        <a:lnRef idx="3">
          <a:schemeClr val="lt1"/>
        </a:lnRef>
        <a:fillRef idx="1">
          <a:schemeClr val="accent6"/>
        </a:fillRef>
        <a:effectRef idx="1">
          <a:schemeClr val="accent6"/>
        </a:effectRef>
        <a:fontRef idx="minor">
          <a:schemeClr val="lt1"/>
        </a:fontRef>
      </dsp:style>
      <dsp:txBody>
        <a:bodyPr spcFirstLastPara="0" vert="horz" wrap="square" lIns="64008" tIns="21336" rIns="21336" bIns="21336" numCol="1" spcCol="1270" anchor="ctr" anchorCtr="0">
          <a:noAutofit/>
        </a:bodyPr>
        <a:lstStyle/>
        <a:p>
          <a:pPr lvl="0" algn="ctr" defTabSz="711200">
            <a:lnSpc>
              <a:spcPct val="90000"/>
            </a:lnSpc>
            <a:spcBef>
              <a:spcPct val="0"/>
            </a:spcBef>
            <a:spcAft>
              <a:spcPct val="35000"/>
            </a:spcAft>
          </a:pPr>
          <a:r>
            <a:rPr lang="zh-CN" altLang="en-US" sz="1600" b="1" i="0" kern="1200" baseline="0" dirty="0" smtClean="0"/>
            <a:t>说教学过程</a:t>
          </a:r>
        </a:p>
      </dsp:txBody>
      <dsp:txXfrm>
        <a:off x="5323298" y="0"/>
        <a:ext cx="1378139" cy="500066"/>
      </dsp:txXfrm>
    </dsp:sp>
    <dsp:sp modelId="{8652E332-57CC-433A-9E5E-A88FBE008E5E}">
      <dsp:nvSpPr>
        <dsp:cNvPr id="0" name=""/>
        <dsp:cNvSpPr/>
      </dsp:nvSpPr>
      <dsp:spPr>
        <a:xfrm>
          <a:off x="6763650" y="0"/>
          <a:ext cx="1878205" cy="500066"/>
        </a:xfrm>
        <a:prstGeom prst="chevron">
          <a:avLst/>
        </a:prstGeom>
        <a:solidFill>
          <a:schemeClr val="accent5">
            <a:shade val="50000"/>
            <a:hueOff val="101189"/>
            <a:satOff val="-2238"/>
            <a:lumOff val="16795"/>
            <a:alphaOff val="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64008" tIns="21336" rIns="21336" bIns="21336" numCol="1" spcCol="1270" anchor="ctr" anchorCtr="0">
          <a:noAutofit/>
        </a:bodyPr>
        <a:lstStyle/>
        <a:p>
          <a:pPr lvl="0" algn="ctr" defTabSz="711200">
            <a:lnSpc>
              <a:spcPct val="90000"/>
            </a:lnSpc>
            <a:spcBef>
              <a:spcPct val="0"/>
            </a:spcBef>
            <a:spcAft>
              <a:spcPct val="35000"/>
            </a:spcAft>
          </a:pPr>
          <a:r>
            <a:rPr lang="zh-CN" altLang="en-US" sz="1600" b="1" i="0" kern="1200" baseline="0" dirty="0" smtClean="0"/>
            <a:t>说教学反思</a:t>
          </a:r>
        </a:p>
      </dsp:txBody>
      <dsp:txXfrm>
        <a:off x="7013683" y="0"/>
        <a:ext cx="1378139" cy="500066"/>
      </dsp:txXfrm>
    </dsp:sp>
  </dsp:spTree>
</dsp:drawing>
</file>

<file path=ppt/diagrams/drawing3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62F1068-51AB-4E74-A87A-27D5DE44C418}">
      <dsp:nvSpPr>
        <dsp:cNvPr id="0" name=""/>
        <dsp:cNvSpPr/>
      </dsp:nvSpPr>
      <dsp:spPr>
        <a:xfrm>
          <a:off x="0" y="0"/>
          <a:ext cx="1878205" cy="500066"/>
        </a:xfrm>
        <a:prstGeom prst="chevron">
          <a:avLst/>
        </a:prstGeom>
        <a:solidFill>
          <a:schemeClr val="accent5">
            <a:shade val="50000"/>
            <a:hueOff val="0"/>
            <a:satOff val="0"/>
            <a:lumOff val="0"/>
            <a:alphaOff val="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64008" tIns="21336" rIns="21336" bIns="21336" numCol="1" spcCol="1270" anchor="ctr" anchorCtr="0">
          <a:noAutofit/>
        </a:bodyPr>
        <a:lstStyle/>
        <a:p>
          <a:pPr lvl="0" algn="ctr" defTabSz="711200">
            <a:lnSpc>
              <a:spcPct val="90000"/>
            </a:lnSpc>
            <a:spcBef>
              <a:spcPct val="0"/>
            </a:spcBef>
            <a:spcAft>
              <a:spcPct val="35000"/>
            </a:spcAft>
          </a:pPr>
          <a:r>
            <a:rPr lang="zh-CN" altLang="en-US" sz="1600" b="1" i="0" kern="1200" baseline="0" dirty="0" smtClean="0"/>
            <a:t>说教材</a:t>
          </a:r>
          <a:endParaRPr lang="zh-CN" altLang="en-US" sz="1600" b="1" i="0" kern="1200" baseline="0" dirty="0"/>
        </a:p>
      </dsp:txBody>
      <dsp:txXfrm>
        <a:off x="250033" y="0"/>
        <a:ext cx="1378139" cy="500066"/>
      </dsp:txXfrm>
    </dsp:sp>
    <dsp:sp modelId="{82414F11-3E72-44AB-9DA6-8417DCB8DD51}">
      <dsp:nvSpPr>
        <dsp:cNvPr id="0" name=""/>
        <dsp:cNvSpPr/>
      </dsp:nvSpPr>
      <dsp:spPr>
        <a:xfrm>
          <a:off x="1706240" y="0"/>
          <a:ext cx="1878205" cy="500066"/>
        </a:xfrm>
        <a:prstGeom prst="chevron">
          <a:avLst/>
        </a:prstGeom>
        <a:solidFill>
          <a:schemeClr val="accent5">
            <a:shade val="50000"/>
            <a:hueOff val="101189"/>
            <a:satOff val="-2238"/>
            <a:lumOff val="16795"/>
            <a:alphaOff val="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64008" tIns="21336" rIns="21336" bIns="21336" numCol="1" spcCol="1270" anchor="ctr" anchorCtr="0">
          <a:noAutofit/>
        </a:bodyPr>
        <a:lstStyle/>
        <a:p>
          <a:pPr lvl="0" algn="ctr" defTabSz="711200">
            <a:lnSpc>
              <a:spcPct val="90000"/>
            </a:lnSpc>
            <a:spcBef>
              <a:spcPct val="0"/>
            </a:spcBef>
            <a:spcAft>
              <a:spcPct val="35000"/>
            </a:spcAft>
          </a:pPr>
          <a:r>
            <a:rPr lang="zh-CN" altLang="en-US" sz="1600" b="1" i="0" kern="1200" baseline="0" dirty="0" smtClean="0"/>
            <a:t>说教学目标</a:t>
          </a:r>
          <a:endParaRPr lang="zh-CN" altLang="en-US" sz="1600" b="1" i="0" kern="1200" baseline="0" dirty="0"/>
        </a:p>
      </dsp:txBody>
      <dsp:txXfrm>
        <a:off x="1956273" y="0"/>
        <a:ext cx="1378139" cy="500066"/>
      </dsp:txXfrm>
    </dsp:sp>
    <dsp:sp modelId="{471ADDB6-A902-49A6-9219-D32C07622FEE}">
      <dsp:nvSpPr>
        <dsp:cNvPr id="0" name=""/>
        <dsp:cNvSpPr/>
      </dsp:nvSpPr>
      <dsp:spPr>
        <a:xfrm>
          <a:off x="3382880" y="0"/>
          <a:ext cx="1878205" cy="500066"/>
        </a:xfrm>
        <a:prstGeom prst="chevron">
          <a:avLst/>
        </a:prstGeom>
        <a:solidFill>
          <a:schemeClr val="accent5">
            <a:shade val="50000"/>
            <a:hueOff val="202378"/>
            <a:satOff val="-4476"/>
            <a:lumOff val="33590"/>
            <a:alphaOff val="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64008" tIns="21336" rIns="21336" bIns="21336" numCol="1" spcCol="1270" anchor="ctr" anchorCtr="0">
          <a:noAutofit/>
        </a:bodyPr>
        <a:lstStyle/>
        <a:p>
          <a:pPr lvl="0" algn="ctr" defTabSz="711200">
            <a:lnSpc>
              <a:spcPct val="90000"/>
            </a:lnSpc>
            <a:spcBef>
              <a:spcPct val="0"/>
            </a:spcBef>
            <a:spcAft>
              <a:spcPct val="35000"/>
            </a:spcAft>
          </a:pPr>
          <a:r>
            <a:rPr lang="zh-CN" altLang="en-US" sz="1600" b="1" i="0" kern="1200" baseline="0" dirty="0" smtClean="0"/>
            <a:t>说教学、学法</a:t>
          </a:r>
        </a:p>
      </dsp:txBody>
      <dsp:txXfrm>
        <a:off x="3632913" y="0"/>
        <a:ext cx="1378139" cy="500066"/>
      </dsp:txXfrm>
    </dsp:sp>
    <dsp:sp modelId="{ABFC42CB-720B-4250-925C-478B12EA695F}">
      <dsp:nvSpPr>
        <dsp:cNvPr id="0" name=""/>
        <dsp:cNvSpPr/>
      </dsp:nvSpPr>
      <dsp:spPr>
        <a:xfrm>
          <a:off x="5073265" y="0"/>
          <a:ext cx="1878205" cy="500066"/>
        </a:xfrm>
        <a:prstGeom prst="chevron">
          <a:avLst/>
        </a:prstGeom>
        <a:solidFill>
          <a:schemeClr val="tx2">
            <a:lumMod val="60000"/>
            <a:lumOff val="40000"/>
          </a:schemeClr>
        </a:solidFill>
        <a:ln w="38100" cap="flat" cmpd="sng" algn="ctr">
          <a:solidFill>
            <a:schemeClr val="lt1"/>
          </a:solidFill>
          <a:prstDash val="solid"/>
        </a:ln>
        <a:effectLst>
          <a:outerShdw blurRad="40000" dist="20000" dir="5400000" rotWithShape="0">
            <a:srgbClr val="000000">
              <a:alpha val="38000"/>
            </a:srgbClr>
          </a:outerShdw>
        </a:effectLst>
      </dsp:spPr>
      <dsp:style>
        <a:lnRef idx="3">
          <a:schemeClr val="lt1"/>
        </a:lnRef>
        <a:fillRef idx="1">
          <a:schemeClr val="accent6"/>
        </a:fillRef>
        <a:effectRef idx="1">
          <a:schemeClr val="accent6"/>
        </a:effectRef>
        <a:fontRef idx="minor">
          <a:schemeClr val="lt1"/>
        </a:fontRef>
      </dsp:style>
      <dsp:txBody>
        <a:bodyPr spcFirstLastPara="0" vert="horz" wrap="square" lIns="64008" tIns="21336" rIns="21336" bIns="21336" numCol="1" spcCol="1270" anchor="ctr" anchorCtr="0">
          <a:noAutofit/>
        </a:bodyPr>
        <a:lstStyle/>
        <a:p>
          <a:pPr lvl="0" algn="ctr" defTabSz="711200">
            <a:lnSpc>
              <a:spcPct val="90000"/>
            </a:lnSpc>
            <a:spcBef>
              <a:spcPct val="0"/>
            </a:spcBef>
            <a:spcAft>
              <a:spcPct val="35000"/>
            </a:spcAft>
          </a:pPr>
          <a:r>
            <a:rPr lang="zh-CN" altLang="en-US" sz="1600" b="1" i="0" kern="1200" baseline="0" dirty="0" smtClean="0"/>
            <a:t>说教学过程</a:t>
          </a:r>
        </a:p>
      </dsp:txBody>
      <dsp:txXfrm>
        <a:off x="5323298" y="0"/>
        <a:ext cx="1378139" cy="500066"/>
      </dsp:txXfrm>
    </dsp:sp>
    <dsp:sp modelId="{8652E332-57CC-433A-9E5E-A88FBE008E5E}">
      <dsp:nvSpPr>
        <dsp:cNvPr id="0" name=""/>
        <dsp:cNvSpPr/>
      </dsp:nvSpPr>
      <dsp:spPr>
        <a:xfrm>
          <a:off x="6763650" y="0"/>
          <a:ext cx="1878205" cy="500066"/>
        </a:xfrm>
        <a:prstGeom prst="chevron">
          <a:avLst/>
        </a:prstGeom>
        <a:solidFill>
          <a:srgbClr val="D41A96"/>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64008" tIns="21336" rIns="21336" bIns="21336" numCol="1" spcCol="1270" anchor="ctr" anchorCtr="0">
          <a:noAutofit/>
        </a:bodyPr>
        <a:lstStyle/>
        <a:p>
          <a:pPr lvl="0" algn="ctr" defTabSz="711200">
            <a:lnSpc>
              <a:spcPct val="90000"/>
            </a:lnSpc>
            <a:spcBef>
              <a:spcPct val="0"/>
            </a:spcBef>
            <a:spcAft>
              <a:spcPct val="35000"/>
            </a:spcAft>
          </a:pPr>
          <a:r>
            <a:rPr lang="zh-CN" altLang="en-US" sz="1600" b="1" i="0" kern="1200" baseline="0" dirty="0" smtClean="0"/>
            <a:t>说教学反思</a:t>
          </a:r>
        </a:p>
      </dsp:txBody>
      <dsp:txXfrm>
        <a:off x="7013683" y="0"/>
        <a:ext cx="1378139" cy="500066"/>
      </dsp:txXfrm>
    </dsp:sp>
  </dsp:spTree>
</dsp:drawing>
</file>

<file path=ppt/diagrams/drawing3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51B734A-8CD3-483C-AA84-E4537C9D8D70}">
      <dsp:nvSpPr>
        <dsp:cNvPr id="0" name=""/>
        <dsp:cNvSpPr/>
      </dsp:nvSpPr>
      <dsp:spPr>
        <a:xfrm>
          <a:off x="0" y="0"/>
          <a:ext cx="735466" cy="1950720"/>
        </a:xfrm>
        <a:prstGeom prst="upArrow">
          <a:avLst/>
        </a:prstGeom>
        <a:solidFill>
          <a:schemeClr val="accent6">
            <a:lumMod val="60000"/>
            <a:lumOff val="4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F7C6D938-BC84-4CEE-A3D5-17DF9CE1B2CD}">
      <dsp:nvSpPr>
        <dsp:cNvPr id="0" name=""/>
        <dsp:cNvSpPr/>
      </dsp:nvSpPr>
      <dsp:spPr>
        <a:xfrm>
          <a:off x="746516" y="0"/>
          <a:ext cx="5446171" cy="195072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99136" tIns="0" rIns="199136" bIns="199136" numCol="1" spcCol="1270" anchor="ctr" anchorCtr="0">
          <a:noAutofit/>
        </a:bodyPr>
        <a:lstStyle/>
        <a:p>
          <a:pPr lvl="0" algn="l" defTabSz="1244600">
            <a:lnSpc>
              <a:spcPct val="90000"/>
            </a:lnSpc>
            <a:spcBef>
              <a:spcPct val="0"/>
            </a:spcBef>
            <a:spcAft>
              <a:spcPct val="35000"/>
            </a:spcAft>
          </a:pPr>
          <a:r>
            <a:rPr lang="zh-CN" altLang="en-US" sz="2800" b="1" kern="1200" dirty="0" smtClean="0">
              <a:solidFill>
                <a:srgbClr val="FFC000"/>
              </a:solidFill>
              <a:latin typeface="楷体" pitchFamily="49" charset="-122"/>
              <a:ea typeface="楷体" pitchFamily="49" charset="-122"/>
            </a:rPr>
            <a:t>本课利用信息化等教学手段较好地完成了教学目标，对学生的小说欣赏能力和情感教育起到积极的促进作用。</a:t>
          </a:r>
          <a:endParaRPr lang="zh-CN" altLang="en-US" sz="2800" kern="1200" dirty="0">
            <a:solidFill>
              <a:srgbClr val="FFC000"/>
            </a:solidFill>
            <a:latin typeface="楷体" pitchFamily="49" charset="-122"/>
            <a:ea typeface="楷体" pitchFamily="49" charset="-122"/>
          </a:endParaRPr>
        </a:p>
      </dsp:txBody>
      <dsp:txXfrm>
        <a:off x="746516" y="0"/>
        <a:ext cx="5446171" cy="1950720"/>
      </dsp:txXfrm>
    </dsp:sp>
    <dsp:sp modelId="{A4FDD7E6-56AE-42CC-94AB-A06B877732B1}">
      <dsp:nvSpPr>
        <dsp:cNvPr id="0" name=""/>
        <dsp:cNvSpPr/>
      </dsp:nvSpPr>
      <dsp:spPr>
        <a:xfrm>
          <a:off x="4294423" y="2076060"/>
          <a:ext cx="684826" cy="1950720"/>
        </a:xfrm>
        <a:prstGeom prst="downArrow">
          <a:avLst/>
        </a:prstGeom>
        <a:solidFill>
          <a:srgbClr val="2ABEB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2A8B50D4-31EF-4F10-8AE9-BAF7A589A5AD}">
      <dsp:nvSpPr>
        <dsp:cNvPr id="0" name=""/>
        <dsp:cNvSpPr/>
      </dsp:nvSpPr>
      <dsp:spPr>
        <a:xfrm>
          <a:off x="123735" y="2113280"/>
          <a:ext cx="4224602" cy="195072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06248" tIns="0" rIns="206248" bIns="206248" numCol="1" spcCol="1270" anchor="ctr" anchorCtr="0">
          <a:noAutofit/>
        </a:bodyPr>
        <a:lstStyle/>
        <a:p>
          <a:pPr lvl="0" algn="l" defTabSz="1289050">
            <a:lnSpc>
              <a:spcPct val="90000"/>
            </a:lnSpc>
            <a:spcBef>
              <a:spcPct val="0"/>
            </a:spcBef>
            <a:spcAft>
              <a:spcPct val="35000"/>
            </a:spcAft>
          </a:pPr>
          <a:r>
            <a:rPr lang="zh-CN" altLang="en-US" sz="2900" b="1" kern="1200" dirty="0" smtClean="0">
              <a:solidFill>
                <a:srgbClr val="15A9AD"/>
              </a:solidFill>
              <a:latin typeface="楷体" pitchFamily="49" charset="-122"/>
              <a:ea typeface="楷体" pitchFamily="49" charset="-122"/>
            </a:rPr>
            <a:t>在小组讨论时教师参与度不够高，对待学习热情不高的学生引导有待提高。</a:t>
          </a:r>
          <a:endParaRPr lang="zh-CN" altLang="en-US" sz="2900" kern="1200" dirty="0">
            <a:solidFill>
              <a:srgbClr val="15A9AD"/>
            </a:solidFill>
            <a:latin typeface="楷体" pitchFamily="49" charset="-122"/>
            <a:ea typeface="楷体" pitchFamily="49" charset="-122"/>
          </a:endParaRPr>
        </a:p>
      </dsp:txBody>
      <dsp:txXfrm>
        <a:off x="123735" y="2113280"/>
        <a:ext cx="4224602" cy="1950720"/>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6A294E9-8F62-4434-BE51-99B9339AE053}">
      <dsp:nvSpPr>
        <dsp:cNvPr id="0" name=""/>
        <dsp:cNvSpPr/>
      </dsp:nvSpPr>
      <dsp:spPr>
        <a:xfrm>
          <a:off x="0" y="0"/>
          <a:ext cx="2031037" cy="500066"/>
        </a:xfrm>
        <a:prstGeom prst="homePlate">
          <a:avLst/>
        </a:prstGeom>
        <a:solidFill>
          <a:srgbClr val="00CCFF"/>
        </a:solidFill>
        <a:ln w="9525" cap="flat" cmpd="sng" algn="ctr">
          <a:solidFill>
            <a:schemeClr val="accent3">
              <a:shade val="95000"/>
              <a:satMod val="105000"/>
            </a:schemeClr>
          </a:solidFill>
          <a:prstDash val="solid"/>
        </a:ln>
        <a:effectLst>
          <a:outerShdw blurRad="40000" dist="20000" dir="5400000" rotWithShape="0">
            <a:srgbClr val="000000">
              <a:alpha val="38000"/>
            </a:srgbClr>
          </a:outerShdw>
        </a:effectLst>
      </dsp:spPr>
      <dsp:style>
        <a:lnRef idx="1">
          <a:schemeClr val="accent3"/>
        </a:lnRef>
        <a:fillRef idx="2">
          <a:schemeClr val="accent3"/>
        </a:fillRef>
        <a:effectRef idx="1">
          <a:schemeClr val="accent3"/>
        </a:effectRef>
        <a:fontRef idx="minor">
          <a:schemeClr val="dk1"/>
        </a:fontRef>
      </dsp:style>
      <dsp:txBody>
        <a:bodyPr spcFirstLastPara="0" vert="horz" wrap="square" lIns="149352" tIns="74676" rIns="37338" bIns="74676" numCol="1" spcCol="1270" anchor="ctr" anchorCtr="0">
          <a:noAutofit/>
        </a:bodyPr>
        <a:lstStyle/>
        <a:p>
          <a:pPr lvl="0" algn="ctr" defTabSz="1244600">
            <a:lnSpc>
              <a:spcPct val="90000"/>
            </a:lnSpc>
            <a:spcBef>
              <a:spcPct val="0"/>
            </a:spcBef>
            <a:spcAft>
              <a:spcPct val="35000"/>
            </a:spcAft>
          </a:pPr>
          <a:r>
            <a:rPr lang="zh-CN" altLang="en-US" sz="2800" b="1" i="0" kern="1200" baseline="0" dirty="0" smtClean="0"/>
            <a:t>说教材</a:t>
          </a:r>
          <a:endParaRPr lang="zh-CN" altLang="en-US" sz="2800" b="1" i="0" kern="1200" baseline="0" dirty="0"/>
        </a:p>
      </dsp:txBody>
      <dsp:txXfrm>
        <a:off x="0" y="0"/>
        <a:ext cx="1906021" cy="500066"/>
      </dsp:txXfrm>
    </dsp:sp>
    <dsp:sp modelId="{BF999B3C-4C40-4058-9115-5969B473624D}">
      <dsp:nvSpPr>
        <dsp:cNvPr id="0" name=""/>
        <dsp:cNvSpPr/>
      </dsp:nvSpPr>
      <dsp:spPr>
        <a:xfrm>
          <a:off x="1625871" y="0"/>
          <a:ext cx="2031037" cy="500066"/>
        </a:xfrm>
        <a:prstGeom prst="chevron">
          <a:avLst/>
        </a:prstGeom>
        <a:solidFill>
          <a:schemeClr val="accent5">
            <a:shade val="50000"/>
            <a:hueOff val="101189"/>
            <a:satOff val="-2238"/>
            <a:lumOff val="16795"/>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011" tIns="58674" rIns="29337" bIns="58674" numCol="1" spcCol="1270" anchor="ctr" anchorCtr="0">
          <a:noAutofit/>
        </a:bodyPr>
        <a:lstStyle/>
        <a:p>
          <a:pPr lvl="0" algn="ctr" defTabSz="977900">
            <a:lnSpc>
              <a:spcPct val="90000"/>
            </a:lnSpc>
            <a:spcBef>
              <a:spcPct val="0"/>
            </a:spcBef>
            <a:spcAft>
              <a:spcPct val="35000"/>
            </a:spcAft>
          </a:pPr>
          <a:r>
            <a:rPr lang="zh-CN" altLang="en-US" sz="2200" b="1" i="0" kern="1200" baseline="0" dirty="0" smtClean="0"/>
            <a:t>说学情</a:t>
          </a:r>
          <a:endParaRPr lang="zh-CN" altLang="en-US" sz="2200" b="1" i="0" kern="1200" baseline="0" dirty="0"/>
        </a:p>
      </dsp:txBody>
      <dsp:txXfrm>
        <a:off x="1875904" y="0"/>
        <a:ext cx="1530971" cy="500066"/>
      </dsp:txXfrm>
    </dsp:sp>
    <dsp:sp modelId="{83F64541-F3CB-44F0-8167-F099FEFFDF62}">
      <dsp:nvSpPr>
        <dsp:cNvPr id="0" name=""/>
        <dsp:cNvSpPr/>
      </dsp:nvSpPr>
      <dsp:spPr>
        <a:xfrm>
          <a:off x="3276958" y="0"/>
          <a:ext cx="2031037" cy="500066"/>
        </a:xfrm>
        <a:prstGeom prst="chevron">
          <a:avLst/>
        </a:prstGeom>
        <a:solidFill>
          <a:schemeClr val="accent5">
            <a:shade val="50000"/>
            <a:hueOff val="202378"/>
            <a:satOff val="-4476"/>
            <a:lumOff val="3359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011" tIns="58674" rIns="29337" bIns="58674" numCol="1" spcCol="1270" anchor="ctr" anchorCtr="0">
          <a:noAutofit/>
        </a:bodyPr>
        <a:lstStyle/>
        <a:p>
          <a:pPr lvl="0" algn="ctr" defTabSz="977900">
            <a:lnSpc>
              <a:spcPct val="90000"/>
            </a:lnSpc>
            <a:spcBef>
              <a:spcPct val="0"/>
            </a:spcBef>
            <a:spcAft>
              <a:spcPct val="35000"/>
            </a:spcAft>
          </a:pPr>
          <a:r>
            <a:rPr lang="zh-CN" altLang="en-US" sz="2200" b="1" i="0" kern="1200" baseline="0" dirty="0" smtClean="0"/>
            <a:t>说教学目标</a:t>
          </a:r>
        </a:p>
      </dsp:txBody>
      <dsp:txXfrm>
        <a:off x="3526991" y="0"/>
        <a:ext cx="1530971" cy="500066"/>
      </dsp:txXfrm>
    </dsp:sp>
    <dsp:sp modelId="{CB6BE025-600A-4703-8800-B9A896E89D85}">
      <dsp:nvSpPr>
        <dsp:cNvPr id="0" name=""/>
        <dsp:cNvSpPr/>
      </dsp:nvSpPr>
      <dsp:spPr>
        <a:xfrm>
          <a:off x="4873207" y="0"/>
          <a:ext cx="2031037" cy="500066"/>
        </a:xfrm>
        <a:prstGeom prst="chevron">
          <a:avLst/>
        </a:prstGeom>
        <a:solidFill>
          <a:schemeClr val="accent5">
            <a:shade val="50000"/>
            <a:hueOff val="202378"/>
            <a:satOff val="-4476"/>
            <a:lumOff val="3359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011" tIns="58674" rIns="29337" bIns="58674" numCol="1" spcCol="1270" anchor="ctr" anchorCtr="0">
          <a:noAutofit/>
        </a:bodyPr>
        <a:lstStyle/>
        <a:p>
          <a:pPr lvl="0" algn="ctr" defTabSz="977900">
            <a:lnSpc>
              <a:spcPct val="90000"/>
            </a:lnSpc>
            <a:spcBef>
              <a:spcPct val="0"/>
            </a:spcBef>
            <a:spcAft>
              <a:spcPct val="35000"/>
            </a:spcAft>
          </a:pPr>
          <a:r>
            <a:rPr lang="zh-CN" altLang="en-US" sz="2200" b="1" i="0" kern="1200" baseline="0" dirty="0" smtClean="0"/>
            <a:t>说教学过程</a:t>
          </a:r>
        </a:p>
      </dsp:txBody>
      <dsp:txXfrm>
        <a:off x="5123240" y="0"/>
        <a:ext cx="1530971" cy="500066"/>
      </dsp:txXfrm>
    </dsp:sp>
    <dsp:sp modelId="{3065B150-56EE-4E37-AA12-CF69FD26EA9F}">
      <dsp:nvSpPr>
        <dsp:cNvPr id="0" name=""/>
        <dsp:cNvSpPr/>
      </dsp:nvSpPr>
      <dsp:spPr>
        <a:xfrm>
          <a:off x="6501402" y="0"/>
          <a:ext cx="2031037" cy="500066"/>
        </a:xfrm>
        <a:prstGeom prst="chevron">
          <a:avLst/>
        </a:prstGeom>
        <a:solidFill>
          <a:schemeClr val="accent5">
            <a:shade val="50000"/>
            <a:hueOff val="101189"/>
            <a:satOff val="-2238"/>
            <a:lumOff val="16795"/>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011" tIns="58674" rIns="29337" bIns="58674" numCol="1" spcCol="1270" anchor="ctr" anchorCtr="0">
          <a:noAutofit/>
        </a:bodyPr>
        <a:lstStyle/>
        <a:p>
          <a:pPr lvl="0" algn="ctr" defTabSz="977900">
            <a:lnSpc>
              <a:spcPct val="90000"/>
            </a:lnSpc>
            <a:spcBef>
              <a:spcPct val="0"/>
            </a:spcBef>
            <a:spcAft>
              <a:spcPct val="35000"/>
            </a:spcAft>
          </a:pPr>
          <a:r>
            <a:rPr lang="zh-CN" altLang="en-US" sz="2200" b="1" i="0" kern="1200" baseline="0" dirty="0" smtClean="0"/>
            <a:t>说教学反思</a:t>
          </a:r>
        </a:p>
      </dsp:txBody>
      <dsp:txXfrm>
        <a:off x="6751435" y="0"/>
        <a:ext cx="1530971" cy="500066"/>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6A294E9-8F62-4434-BE51-99B9339AE053}">
      <dsp:nvSpPr>
        <dsp:cNvPr id="0" name=""/>
        <dsp:cNvSpPr/>
      </dsp:nvSpPr>
      <dsp:spPr>
        <a:xfrm>
          <a:off x="0" y="0"/>
          <a:ext cx="2031037" cy="500066"/>
        </a:xfrm>
        <a:prstGeom prst="homePlate">
          <a:avLst/>
        </a:prstGeom>
        <a:solidFill>
          <a:srgbClr val="00CCFF"/>
        </a:solidFill>
        <a:ln w="9525" cap="flat" cmpd="sng" algn="ctr">
          <a:solidFill>
            <a:schemeClr val="accent3">
              <a:shade val="95000"/>
              <a:satMod val="105000"/>
            </a:schemeClr>
          </a:solidFill>
          <a:prstDash val="solid"/>
        </a:ln>
        <a:effectLst>
          <a:outerShdw blurRad="40000" dist="20000" dir="5400000" rotWithShape="0">
            <a:srgbClr val="000000">
              <a:alpha val="38000"/>
            </a:srgbClr>
          </a:outerShdw>
        </a:effectLst>
      </dsp:spPr>
      <dsp:style>
        <a:lnRef idx="1">
          <a:schemeClr val="accent3"/>
        </a:lnRef>
        <a:fillRef idx="2">
          <a:schemeClr val="accent3"/>
        </a:fillRef>
        <a:effectRef idx="1">
          <a:schemeClr val="accent3"/>
        </a:effectRef>
        <a:fontRef idx="minor">
          <a:schemeClr val="dk1"/>
        </a:fontRef>
      </dsp:style>
      <dsp:txBody>
        <a:bodyPr spcFirstLastPara="0" vert="horz" wrap="square" lIns="149352" tIns="74676" rIns="37338" bIns="74676" numCol="1" spcCol="1270" anchor="ctr" anchorCtr="0">
          <a:noAutofit/>
        </a:bodyPr>
        <a:lstStyle/>
        <a:p>
          <a:pPr lvl="0" algn="ctr" defTabSz="1244600">
            <a:lnSpc>
              <a:spcPct val="90000"/>
            </a:lnSpc>
            <a:spcBef>
              <a:spcPct val="0"/>
            </a:spcBef>
            <a:spcAft>
              <a:spcPct val="35000"/>
            </a:spcAft>
          </a:pPr>
          <a:r>
            <a:rPr lang="zh-CN" altLang="en-US" sz="2800" b="1" i="0" kern="1200" baseline="0" dirty="0" smtClean="0"/>
            <a:t>说教材</a:t>
          </a:r>
          <a:endParaRPr lang="zh-CN" altLang="en-US" sz="2800" b="1" i="0" kern="1200" baseline="0" dirty="0"/>
        </a:p>
      </dsp:txBody>
      <dsp:txXfrm>
        <a:off x="0" y="0"/>
        <a:ext cx="1906021" cy="500066"/>
      </dsp:txXfrm>
    </dsp:sp>
    <dsp:sp modelId="{BF999B3C-4C40-4058-9115-5969B473624D}">
      <dsp:nvSpPr>
        <dsp:cNvPr id="0" name=""/>
        <dsp:cNvSpPr/>
      </dsp:nvSpPr>
      <dsp:spPr>
        <a:xfrm>
          <a:off x="1625871" y="0"/>
          <a:ext cx="2031037" cy="500066"/>
        </a:xfrm>
        <a:prstGeom prst="chevron">
          <a:avLst/>
        </a:prstGeom>
        <a:solidFill>
          <a:schemeClr val="accent5">
            <a:shade val="50000"/>
            <a:hueOff val="101189"/>
            <a:satOff val="-2238"/>
            <a:lumOff val="16795"/>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011" tIns="58674" rIns="29337" bIns="58674" numCol="1" spcCol="1270" anchor="ctr" anchorCtr="0">
          <a:noAutofit/>
        </a:bodyPr>
        <a:lstStyle/>
        <a:p>
          <a:pPr lvl="0" algn="ctr" defTabSz="977900">
            <a:lnSpc>
              <a:spcPct val="90000"/>
            </a:lnSpc>
            <a:spcBef>
              <a:spcPct val="0"/>
            </a:spcBef>
            <a:spcAft>
              <a:spcPct val="35000"/>
            </a:spcAft>
          </a:pPr>
          <a:r>
            <a:rPr lang="zh-CN" altLang="en-US" sz="2200" b="1" i="0" kern="1200" baseline="0" dirty="0" smtClean="0"/>
            <a:t>说学情</a:t>
          </a:r>
          <a:endParaRPr lang="zh-CN" altLang="en-US" sz="2200" b="1" i="0" kern="1200" baseline="0" dirty="0"/>
        </a:p>
      </dsp:txBody>
      <dsp:txXfrm>
        <a:off x="1875904" y="0"/>
        <a:ext cx="1530971" cy="500066"/>
      </dsp:txXfrm>
    </dsp:sp>
    <dsp:sp modelId="{83F64541-F3CB-44F0-8167-F099FEFFDF62}">
      <dsp:nvSpPr>
        <dsp:cNvPr id="0" name=""/>
        <dsp:cNvSpPr/>
      </dsp:nvSpPr>
      <dsp:spPr>
        <a:xfrm>
          <a:off x="3276958" y="0"/>
          <a:ext cx="2031037" cy="500066"/>
        </a:xfrm>
        <a:prstGeom prst="chevron">
          <a:avLst/>
        </a:prstGeom>
        <a:solidFill>
          <a:schemeClr val="accent5">
            <a:shade val="50000"/>
            <a:hueOff val="202378"/>
            <a:satOff val="-4476"/>
            <a:lumOff val="3359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011" tIns="58674" rIns="29337" bIns="58674" numCol="1" spcCol="1270" anchor="ctr" anchorCtr="0">
          <a:noAutofit/>
        </a:bodyPr>
        <a:lstStyle/>
        <a:p>
          <a:pPr lvl="0" algn="ctr" defTabSz="977900">
            <a:lnSpc>
              <a:spcPct val="90000"/>
            </a:lnSpc>
            <a:spcBef>
              <a:spcPct val="0"/>
            </a:spcBef>
            <a:spcAft>
              <a:spcPct val="35000"/>
            </a:spcAft>
          </a:pPr>
          <a:r>
            <a:rPr lang="zh-CN" altLang="en-US" sz="2200" b="1" i="0" kern="1200" baseline="0" dirty="0" smtClean="0"/>
            <a:t>说教学目标</a:t>
          </a:r>
        </a:p>
      </dsp:txBody>
      <dsp:txXfrm>
        <a:off x="3526991" y="0"/>
        <a:ext cx="1530971" cy="500066"/>
      </dsp:txXfrm>
    </dsp:sp>
    <dsp:sp modelId="{CB6BE025-600A-4703-8800-B9A896E89D85}">
      <dsp:nvSpPr>
        <dsp:cNvPr id="0" name=""/>
        <dsp:cNvSpPr/>
      </dsp:nvSpPr>
      <dsp:spPr>
        <a:xfrm>
          <a:off x="4873207" y="0"/>
          <a:ext cx="2031037" cy="500066"/>
        </a:xfrm>
        <a:prstGeom prst="chevron">
          <a:avLst/>
        </a:prstGeom>
        <a:solidFill>
          <a:schemeClr val="accent5">
            <a:shade val="50000"/>
            <a:hueOff val="202378"/>
            <a:satOff val="-4476"/>
            <a:lumOff val="3359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011" tIns="58674" rIns="29337" bIns="58674" numCol="1" spcCol="1270" anchor="ctr" anchorCtr="0">
          <a:noAutofit/>
        </a:bodyPr>
        <a:lstStyle/>
        <a:p>
          <a:pPr lvl="0" algn="ctr" defTabSz="977900">
            <a:lnSpc>
              <a:spcPct val="90000"/>
            </a:lnSpc>
            <a:spcBef>
              <a:spcPct val="0"/>
            </a:spcBef>
            <a:spcAft>
              <a:spcPct val="35000"/>
            </a:spcAft>
          </a:pPr>
          <a:r>
            <a:rPr lang="zh-CN" altLang="en-US" sz="2200" b="1" i="0" kern="1200" baseline="0" dirty="0" smtClean="0"/>
            <a:t>说教学过程</a:t>
          </a:r>
        </a:p>
      </dsp:txBody>
      <dsp:txXfrm>
        <a:off x="5123240" y="0"/>
        <a:ext cx="1530971" cy="500066"/>
      </dsp:txXfrm>
    </dsp:sp>
    <dsp:sp modelId="{3065B150-56EE-4E37-AA12-CF69FD26EA9F}">
      <dsp:nvSpPr>
        <dsp:cNvPr id="0" name=""/>
        <dsp:cNvSpPr/>
      </dsp:nvSpPr>
      <dsp:spPr>
        <a:xfrm>
          <a:off x="6501402" y="0"/>
          <a:ext cx="2031037" cy="500066"/>
        </a:xfrm>
        <a:prstGeom prst="chevron">
          <a:avLst/>
        </a:prstGeom>
        <a:solidFill>
          <a:schemeClr val="accent5">
            <a:shade val="50000"/>
            <a:hueOff val="101189"/>
            <a:satOff val="-2238"/>
            <a:lumOff val="16795"/>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011" tIns="58674" rIns="29337" bIns="58674" numCol="1" spcCol="1270" anchor="ctr" anchorCtr="0">
          <a:noAutofit/>
        </a:bodyPr>
        <a:lstStyle/>
        <a:p>
          <a:pPr lvl="0" algn="ctr" defTabSz="977900">
            <a:lnSpc>
              <a:spcPct val="90000"/>
            </a:lnSpc>
            <a:spcBef>
              <a:spcPct val="0"/>
            </a:spcBef>
            <a:spcAft>
              <a:spcPct val="35000"/>
            </a:spcAft>
          </a:pPr>
          <a:r>
            <a:rPr lang="zh-CN" altLang="en-US" sz="2200" b="1" i="0" kern="1200" baseline="0" dirty="0" smtClean="0"/>
            <a:t>说教学反思</a:t>
          </a:r>
        </a:p>
      </dsp:txBody>
      <dsp:txXfrm>
        <a:off x="6751435" y="0"/>
        <a:ext cx="1530971" cy="500066"/>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62F1068-51AB-4E74-A87A-27D5DE44C418}">
      <dsp:nvSpPr>
        <dsp:cNvPr id="0" name=""/>
        <dsp:cNvSpPr/>
      </dsp:nvSpPr>
      <dsp:spPr>
        <a:xfrm>
          <a:off x="0" y="0"/>
          <a:ext cx="1878205" cy="500066"/>
        </a:xfrm>
        <a:prstGeom prst="chevron">
          <a:avLst/>
        </a:prstGeom>
        <a:solidFill>
          <a:schemeClr val="accent5">
            <a:shade val="8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4008" tIns="21336" rIns="21336" bIns="21336" numCol="1" spcCol="1270" anchor="ctr" anchorCtr="0">
          <a:noAutofit/>
        </a:bodyPr>
        <a:lstStyle/>
        <a:p>
          <a:pPr lvl="0" algn="ctr" defTabSz="711200">
            <a:lnSpc>
              <a:spcPct val="90000"/>
            </a:lnSpc>
            <a:spcBef>
              <a:spcPct val="0"/>
            </a:spcBef>
            <a:spcAft>
              <a:spcPct val="35000"/>
            </a:spcAft>
          </a:pPr>
          <a:r>
            <a:rPr lang="zh-CN" altLang="en-US" sz="1600" b="1" i="0" kern="1200" baseline="0" dirty="0" smtClean="0"/>
            <a:t>说教材</a:t>
          </a:r>
          <a:endParaRPr lang="zh-CN" altLang="en-US" sz="1600" b="1" i="0" kern="1200" baseline="0" dirty="0"/>
        </a:p>
      </dsp:txBody>
      <dsp:txXfrm>
        <a:off x="250033" y="0"/>
        <a:ext cx="1378139" cy="500066"/>
      </dsp:txXfrm>
    </dsp:sp>
    <dsp:sp modelId="{82414F11-3E72-44AB-9DA6-8417DCB8DD51}">
      <dsp:nvSpPr>
        <dsp:cNvPr id="0" name=""/>
        <dsp:cNvSpPr/>
      </dsp:nvSpPr>
      <dsp:spPr>
        <a:xfrm>
          <a:off x="1692495" y="0"/>
          <a:ext cx="1878205" cy="500066"/>
        </a:xfrm>
        <a:prstGeom prst="chevron">
          <a:avLst/>
        </a:prstGeom>
        <a:solidFill>
          <a:srgbClr val="87F7EC"/>
        </a:solidFill>
        <a:ln w="9525" cap="flat" cmpd="sng" algn="ctr">
          <a:solidFill>
            <a:schemeClr val="accent2">
              <a:shade val="95000"/>
              <a:satMod val="105000"/>
            </a:schemeClr>
          </a:solidFill>
          <a:prstDash val="solid"/>
        </a:ln>
        <a:effectLst>
          <a:outerShdw blurRad="40000" dist="20000" dir="5400000" rotWithShape="0">
            <a:srgbClr val="000000">
              <a:alpha val="38000"/>
            </a:srgbClr>
          </a:outerShdw>
        </a:effectLst>
      </dsp:spPr>
      <dsp:style>
        <a:lnRef idx="1">
          <a:schemeClr val="accent2"/>
        </a:lnRef>
        <a:fillRef idx="2">
          <a:schemeClr val="accent2"/>
        </a:fillRef>
        <a:effectRef idx="1">
          <a:schemeClr val="accent2"/>
        </a:effectRef>
        <a:fontRef idx="minor">
          <a:schemeClr val="dk1"/>
        </a:fontRef>
      </dsp:style>
      <dsp:txBody>
        <a:bodyPr spcFirstLastPara="0" vert="horz" wrap="square" lIns="72009" tIns="24003" rIns="24003" bIns="24003" numCol="1" spcCol="1270" anchor="ctr" anchorCtr="0">
          <a:noAutofit/>
        </a:bodyPr>
        <a:lstStyle/>
        <a:p>
          <a:pPr lvl="0" algn="ctr" defTabSz="800100">
            <a:lnSpc>
              <a:spcPct val="90000"/>
            </a:lnSpc>
            <a:spcBef>
              <a:spcPct val="0"/>
            </a:spcBef>
            <a:spcAft>
              <a:spcPct val="35000"/>
            </a:spcAft>
          </a:pPr>
          <a:r>
            <a:rPr lang="zh-CN" altLang="en-US" sz="1800" b="1" i="0" kern="1200" baseline="0" dirty="0" smtClean="0">
              <a:solidFill>
                <a:schemeClr val="bg1"/>
              </a:solidFill>
            </a:rPr>
            <a:t>说教学目标</a:t>
          </a:r>
          <a:endParaRPr lang="zh-CN" altLang="en-US" sz="1800" b="1" i="0" kern="1200" baseline="0" dirty="0">
            <a:solidFill>
              <a:schemeClr val="bg1"/>
            </a:solidFill>
          </a:endParaRPr>
        </a:p>
      </dsp:txBody>
      <dsp:txXfrm>
        <a:off x="1942528" y="0"/>
        <a:ext cx="1378139" cy="500066"/>
      </dsp:txXfrm>
    </dsp:sp>
    <dsp:sp modelId="{471ADDB6-A902-49A6-9219-D32C07622FEE}">
      <dsp:nvSpPr>
        <dsp:cNvPr id="0" name=""/>
        <dsp:cNvSpPr/>
      </dsp:nvSpPr>
      <dsp:spPr>
        <a:xfrm>
          <a:off x="3382880" y="0"/>
          <a:ext cx="1878205" cy="500066"/>
        </a:xfrm>
        <a:prstGeom prst="chevron">
          <a:avLst/>
        </a:prstGeom>
        <a:solidFill>
          <a:schemeClr val="accent5">
            <a:shade val="80000"/>
            <a:hueOff val="102612"/>
            <a:satOff val="-1119"/>
            <a:lumOff val="12789"/>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4008" tIns="21336" rIns="21336" bIns="21336" numCol="1" spcCol="1270" anchor="ctr" anchorCtr="0">
          <a:noAutofit/>
        </a:bodyPr>
        <a:lstStyle/>
        <a:p>
          <a:pPr lvl="0" algn="ctr" defTabSz="711200">
            <a:lnSpc>
              <a:spcPct val="90000"/>
            </a:lnSpc>
            <a:spcBef>
              <a:spcPct val="0"/>
            </a:spcBef>
            <a:spcAft>
              <a:spcPct val="35000"/>
            </a:spcAft>
          </a:pPr>
          <a:r>
            <a:rPr lang="zh-CN" altLang="en-US" sz="1600" b="1" i="0" kern="1200" baseline="0" dirty="0" smtClean="0"/>
            <a:t>说教学、学法</a:t>
          </a:r>
        </a:p>
      </dsp:txBody>
      <dsp:txXfrm>
        <a:off x="3632913" y="0"/>
        <a:ext cx="1378139" cy="500066"/>
      </dsp:txXfrm>
    </dsp:sp>
    <dsp:sp modelId="{ABFC42CB-720B-4250-925C-478B12EA695F}">
      <dsp:nvSpPr>
        <dsp:cNvPr id="0" name=""/>
        <dsp:cNvSpPr/>
      </dsp:nvSpPr>
      <dsp:spPr>
        <a:xfrm>
          <a:off x="5073265" y="0"/>
          <a:ext cx="1878205" cy="500066"/>
        </a:xfrm>
        <a:prstGeom prst="chevron">
          <a:avLst/>
        </a:prstGeom>
        <a:solidFill>
          <a:schemeClr val="accent5">
            <a:shade val="80000"/>
            <a:hueOff val="153918"/>
            <a:satOff val="-1678"/>
            <a:lumOff val="19184"/>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4008" tIns="21336" rIns="21336" bIns="21336" numCol="1" spcCol="1270" anchor="ctr" anchorCtr="0">
          <a:noAutofit/>
        </a:bodyPr>
        <a:lstStyle/>
        <a:p>
          <a:pPr lvl="0" algn="ctr" defTabSz="711200">
            <a:lnSpc>
              <a:spcPct val="90000"/>
            </a:lnSpc>
            <a:spcBef>
              <a:spcPct val="0"/>
            </a:spcBef>
            <a:spcAft>
              <a:spcPct val="35000"/>
            </a:spcAft>
          </a:pPr>
          <a:r>
            <a:rPr lang="zh-CN" altLang="en-US" sz="1600" b="1" i="0" kern="1200" baseline="0" dirty="0" smtClean="0"/>
            <a:t>说教学过程</a:t>
          </a:r>
        </a:p>
      </dsp:txBody>
      <dsp:txXfrm>
        <a:off x="5323298" y="0"/>
        <a:ext cx="1378139" cy="500066"/>
      </dsp:txXfrm>
    </dsp:sp>
    <dsp:sp modelId="{8652E332-57CC-433A-9E5E-A88FBE008E5E}">
      <dsp:nvSpPr>
        <dsp:cNvPr id="0" name=""/>
        <dsp:cNvSpPr/>
      </dsp:nvSpPr>
      <dsp:spPr>
        <a:xfrm>
          <a:off x="6765760" y="0"/>
          <a:ext cx="1878205" cy="500066"/>
        </a:xfrm>
        <a:prstGeom prst="chevron">
          <a:avLst/>
        </a:prstGeom>
        <a:solidFill>
          <a:schemeClr val="accent5">
            <a:shade val="80000"/>
            <a:hueOff val="205224"/>
            <a:satOff val="-2238"/>
            <a:lumOff val="25579"/>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4008" tIns="21336" rIns="21336" bIns="21336" numCol="1" spcCol="1270" anchor="ctr" anchorCtr="0">
          <a:noAutofit/>
        </a:bodyPr>
        <a:lstStyle/>
        <a:p>
          <a:pPr lvl="0" algn="ctr" defTabSz="711200">
            <a:lnSpc>
              <a:spcPct val="90000"/>
            </a:lnSpc>
            <a:spcBef>
              <a:spcPct val="0"/>
            </a:spcBef>
            <a:spcAft>
              <a:spcPct val="35000"/>
            </a:spcAft>
          </a:pPr>
          <a:r>
            <a:rPr lang="zh-CN" altLang="en-US" sz="1600" b="1" i="0" kern="1200" baseline="0" dirty="0" smtClean="0"/>
            <a:t>说教学反思</a:t>
          </a:r>
        </a:p>
      </dsp:txBody>
      <dsp:txXfrm>
        <a:off x="7015793" y="0"/>
        <a:ext cx="1378139" cy="500066"/>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6871612-9963-46FD-8031-6D6572B6604B}">
      <dsp:nvSpPr>
        <dsp:cNvPr id="0" name=""/>
        <dsp:cNvSpPr/>
      </dsp:nvSpPr>
      <dsp:spPr>
        <a:xfrm>
          <a:off x="0" y="76883"/>
          <a:ext cx="2193860" cy="1005348"/>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0688" tIns="170688" rIns="170688" bIns="91440" numCol="1" spcCol="1270" anchor="t" anchorCtr="0">
          <a:noAutofit/>
        </a:bodyPr>
        <a:lstStyle/>
        <a:p>
          <a:pPr lvl="0" algn="l" defTabSz="1066800">
            <a:lnSpc>
              <a:spcPct val="90000"/>
            </a:lnSpc>
            <a:spcBef>
              <a:spcPct val="0"/>
            </a:spcBef>
            <a:spcAft>
              <a:spcPct val="35000"/>
            </a:spcAft>
          </a:pPr>
          <a:r>
            <a:rPr lang="zh-CN" altLang="en-US" sz="2400" b="1" kern="1200" dirty="0" smtClean="0">
              <a:latin typeface="方正姚体" pitchFamily="2" charset="-122"/>
              <a:ea typeface="方正姚体" pitchFamily="2" charset="-122"/>
            </a:rPr>
            <a:t>知识目标</a:t>
          </a:r>
          <a:endParaRPr lang="zh-CN" altLang="en-US" sz="2400" b="1" kern="1200" dirty="0">
            <a:latin typeface="方正姚体" pitchFamily="2" charset="-122"/>
            <a:ea typeface="方正姚体" pitchFamily="2" charset="-122"/>
          </a:endParaRPr>
        </a:p>
      </dsp:txBody>
      <dsp:txXfrm>
        <a:off x="0" y="76883"/>
        <a:ext cx="2193860" cy="670232"/>
      </dsp:txXfrm>
    </dsp:sp>
    <dsp:sp modelId="{E3CECDCE-D4D3-41E8-BF70-DA9AC822C30F}">
      <dsp:nvSpPr>
        <dsp:cNvPr id="0" name=""/>
        <dsp:cNvSpPr/>
      </dsp:nvSpPr>
      <dsp:spPr>
        <a:xfrm>
          <a:off x="449345" y="747116"/>
          <a:ext cx="2193860" cy="3240000"/>
        </a:xfrm>
        <a:prstGeom prst="roundRect">
          <a:avLst/>
        </a:prstGeom>
        <a:solidFill>
          <a:schemeClr val="lt1"/>
        </a:solidFill>
        <a:ln w="25400" cap="flat" cmpd="sng" algn="ctr">
          <a:solidFill>
            <a:schemeClr val="accent6"/>
          </a:solidFill>
          <a:prstDash val="solid"/>
        </a:ln>
        <a:effectLst/>
      </dsp:spPr>
      <dsp:style>
        <a:lnRef idx="2">
          <a:schemeClr val="accent6"/>
        </a:lnRef>
        <a:fillRef idx="1">
          <a:schemeClr val="lt1"/>
        </a:fillRef>
        <a:effectRef idx="0">
          <a:schemeClr val="accent6"/>
        </a:effectRef>
        <a:fontRef idx="minor">
          <a:schemeClr val="dk1"/>
        </a:fontRef>
      </dsp:style>
      <dsp:txBody>
        <a:bodyPr spcFirstLastPara="0" vert="horz" wrap="square" lIns="142240" tIns="142240" rIns="142240" bIns="142240" numCol="1" spcCol="1270" anchor="t" anchorCtr="0">
          <a:noAutofit/>
        </a:bodyPr>
        <a:lstStyle/>
        <a:p>
          <a:pPr marL="228600" lvl="1" indent="-228600" algn="l" defTabSz="889000">
            <a:lnSpc>
              <a:spcPct val="90000"/>
            </a:lnSpc>
            <a:spcBef>
              <a:spcPct val="0"/>
            </a:spcBef>
            <a:spcAft>
              <a:spcPct val="15000"/>
            </a:spcAft>
            <a:buChar char="••"/>
          </a:pPr>
          <a:r>
            <a:rPr lang="zh-CN" altLang="en-US" sz="2000" b="1" kern="1200" dirty="0" smtClean="0"/>
            <a:t>学习梳理情节，分析人物以理解小说主题的鉴赏方法。</a:t>
          </a:r>
          <a:endParaRPr lang="zh-CN" altLang="en-US" sz="2000" b="1" kern="1200" dirty="0"/>
        </a:p>
        <a:p>
          <a:pPr marL="228600" lvl="1" indent="-228600" algn="l" defTabSz="889000">
            <a:lnSpc>
              <a:spcPct val="90000"/>
            </a:lnSpc>
            <a:spcBef>
              <a:spcPct val="0"/>
            </a:spcBef>
            <a:spcAft>
              <a:spcPct val="15000"/>
            </a:spcAft>
            <a:buChar char="••"/>
          </a:pPr>
          <a:r>
            <a:rPr lang="zh-CN" altLang="en-US" sz="2000" b="1" kern="1200" dirty="0" smtClean="0"/>
            <a:t>品味个性化的人物语言和细腻的细节描写。</a:t>
          </a:r>
          <a:endParaRPr lang="zh-CN" altLang="en-US" sz="2000" b="1" kern="1200" dirty="0"/>
        </a:p>
      </dsp:txBody>
      <dsp:txXfrm>
        <a:off x="556440" y="854211"/>
        <a:ext cx="1979670" cy="3025810"/>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6871612-9963-46FD-8031-6D6572B6604B}">
      <dsp:nvSpPr>
        <dsp:cNvPr id="0" name=""/>
        <dsp:cNvSpPr/>
      </dsp:nvSpPr>
      <dsp:spPr>
        <a:xfrm>
          <a:off x="63144" y="452391"/>
          <a:ext cx="1756197" cy="900357"/>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0688" tIns="170688" rIns="170688" bIns="91440" numCol="1" spcCol="1270" anchor="t" anchorCtr="0">
          <a:noAutofit/>
        </a:bodyPr>
        <a:lstStyle/>
        <a:p>
          <a:pPr lvl="0" algn="l" defTabSz="1066800">
            <a:lnSpc>
              <a:spcPct val="90000"/>
            </a:lnSpc>
            <a:spcBef>
              <a:spcPct val="0"/>
            </a:spcBef>
            <a:spcAft>
              <a:spcPct val="35000"/>
            </a:spcAft>
          </a:pPr>
          <a:r>
            <a:rPr lang="zh-CN" altLang="en-US" sz="2400" b="1" kern="1200" dirty="0" smtClean="0">
              <a:latin typeface="方正姚体" pitchFamily="2" charset="-122"/>
              <a:ea typeface="方正姚体" pitchFamily="2" charset="-122"/>
            </a:rPr>
            <a:t>能力目标</a:t>
          </a:r>
          <a:endParaRPr lang="zh-CN" altLang="en-US" sz="2400" b="1" kern="1200" dirty="0">
            <a:latin typeface="方正姚体" pitchFamily="2" charset="-122"/>
            <a:ea typeface="方正姚体" pitchFamily="2" charset="-122"/>
          </a:endParaRPr>
        </a:p>
      </dsp:txBody>
      <dsp:txXfrm>
        <a:off x="63144" y="452391"/>
        <a:ext cx="1756197" cy="337930"/>
      </dsp:txXfrm>
    </dsp:sp>
    <dsp:sp modelId="{E3CECDCE-D4D3-41E8-BF70-DA9AC822C30F}">
      <dsp:nvSpPr>
        <dsp:cNvPr id="0" name=""/>
        <dsp:cNvSpPr/>
      </dsp:nvSpPr>
      <dsp:spPr>
        <a:xfrm>
          <a:off x="270244" y="1205027"/>
          <a:ext cx="2629691" cy="2683404"/>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99136" tIns="199136" rIns="199136" bIns="199136" numCol="1" spcCol="1270" anchor="t" anchorCtr="0">
          <a:noAutofit/>
        </a:bodyPr>
        <a:lstStyle/>
        <a:p>
          <a:pPr marL="285750" lvl="1" indent="-285750" algn="l" defTabSz="1244600">
            <a:lnSpc>
              <a:spcPct val="90000"/>
            </a:lnSpc>
            <a:spcBef>
              <a:spcPct val="0"/>
            </a:spcBef>
            <a:spcAft>
              <a:spcPct val="15000"/>
            </a:spcAft>
            <a:buChar char="••"/>
          </a:pPr>
          <a:r>
            <a:rPr lang="zh-CN" altLang="en-US" sz="2800" b="1" kern="1200" dirty="0" smtClean="0"/>
            <a:t>培养学生分析问题、合作探究、自学创新的能力</a:t>
          </a:r>
          <a:r>
            <a:rPr lang="zh-CN" altLang="en-US" sz="3200" b="1" kern="1200" dirty="0" smtClean="0"/>
            <a:t>。</a:t>
          </a:r>
          <a:endParaRPr lang="zh-CN" altLang="en-US" sz="3200" b="1" kern="1200" dirty="0"/>
        </a:p>
      </dsp:txBody>
      <dsp:txXfrm>
        <a:off x="347265" y="1282048"/>
        <a:ext cx="2475649" cy="2529362"/>
      </dsp:txXfrm>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6871612-9963-46FD-8031-6D6572B6604B}">
      <dsp:nvSpPr>
        <dsp:cNvPr id="0" name=""/>
        <dsp:cNvSpPr/>
      </dsp:nvSpPr>
      <dsp:spPr>
        <a:xfrm>
          <a:off x="136109" y="79676"/>
          <a:ext cx="1861387" cy="1009482"/>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0688" tIns="170688" rIns="170688" bIns="91440" numCol="1" spcCol="1270" anchor="t" anchorCtr="0">
          <a:noAutofit/>
        </a:bodyPr>
        <a:lstStyle/>
        <a:p>
          <a:pPr lvl="0" algn="l" defTabSz="1066800">
            <a:lnSpc>
              <a:spcPct val="90000"/>
            </a:lnSpc>
            <a:spcBef>
              <a:spcPct val="0"/>
            </a:spcBef>
            <a:spcAft>
              <a:spcPct val="35000"/>
            </a:spcAft>
          </a:pPr>
          <a:r>
            <a:rPr lang="zh-CN" altLang="en-US" sz="2400" b="1" kern="1200" dirty="0" smtClean="0">
              <a:latin typeface="方正姚体" pitchFamily="2" charset="-122"/>
              <a:ea typeface="方正姚体" pitchFamily="2" charset="-122"/>
            </a:rPr>
            <a:t>情感目标</a:t>
          </a:r>
          <a:endParaRPr lang="zh-CN" altLang="en-US" sz="2400" b="1" kern="1200" dirty="0">
            <a:latin typeface="方正姚体" pitchFamily="2" charset="-122"/>
            <a:ea typeface="方正姚体" pitchFamily="2" charset="-122"/>
          </a:endParaRPr>
        </a:p>
      </dsp:txBody>
      <dsp:txXfrm>
        <a:off x="136109" y="79676"/>
        <a:ext cx="1861387" cy="672988"/>
      </dsp:txXfrm>
    </dsp:sp>
    <dsp:sp modelId="{E3CECDCE-D4D3-41E8-BF70-DA9AC822C30F}">
      <dsp:nvSpPr>
        <dsp:cNvPr id="0" name=""/>
        <dsp:cNvSpPr/>
      </dsp:nvSpPr>
      <dsp:spPr>
        <a:xfrm>
          <a:off x="358188" y="784494"/>
          <a:ext cx="2371768" cy="3168000"/>
        </a:xfrm>
        <a:prstGeom prst="roundRect">
          <a:avLst>
            <a:gd name="adj" fmla="val 10000"/>
          </a:avLst>
        </a:prstGeom>
        <a:solidFill>
          <a:schemeClr val="lt1">
            <a:alpha val="90000"/>
            <a:hueOff val="0"/>
            <a:satOff val="0"/>
            <a:lumOff val="0"/>
            <a:alphaOff val="0"/>
          </a:schemeClr>
        </a:solidFill>
        <a:ln w="25400" cap="flat" cmpd="sng" algn="ctr">
          <a:solidFill>
            <a:srgbClr val="FFC000"/>
          </a:solidFill>
          <a:prstDash val="solid"/>
        </a:ln>
        <a:effectLst/>
      </dsp:spPr>
      <dsp:style>
        <a:lnRef idx="2">
          <a:scrgbClr r="0" g="0" b="0"/>
        </a:lnRef>
        <a:fillRef idx="1">
          <a:scrgbClr r="0" g="0" b="0"/>
        </a:fillRef>
        <a:effectRef idx="0">
          <a:scrgbClr r="0" g="0" b="0"/>
        </a:effectRef>
        <a:fontRef idx="minor"/>
      </dsp:style>
      <dsp:txBody>
        <a:bodyPr spcFirstLastPara="0" vert="horz" wrap="square" lIns="156464" tIns="156464" rIns="156464" bIns="156464" numCol="1" spcCol="1270" anchor="t" anchorCtr="0">
          <a:noAutofit/>
        </a:bodyPr>
        <a:lstStyle/>
        <a:p>
          <a:pPr marL="228600" lvl="1" indent="-228600" algn="l" defTabSz="977900">
            <a:lnSpc>
              <a:spcPct val="90000"/>
            </a:lnSpc>
            <a:spcBef>
              <a:spcPct val="0"/>
            </a:spcBef>
            <a:spcAft>
              <a:spcPct val="15000"/>
            </a:spcAft>
            <a:buChar char="••"/>
          </a:pPr>
          <a:r>
            <a:rPr lang="zh-CN" altLang="en-US" sz="2200" b="1" kern="1200" dirty="0" smtClean="0"/>
            <a:t>培养学生关爱同学、关心班集体，关心社会的“友善”的社会主义核心价值观。</a:t>
          </a:r>
          <a:endParaRPr lang="zh-CN" altLang="en-US" sz="2200" b="1" kern="1200" dirty="0"/>
        </a:p>
        <a:p>
          <a:pPr marL="228600" lvl="1" indent="-228600" algn="l" defTabSz="977900">
            <a:lnSpc>
              <a:spcPct val="90000"/>
            </a:lnSpc>
            <a:spcBef>
              <a:spcPct val="0"/>
            </a:spcBef>
            <a:spcAft>
              <a:spcPct val="15000"/>
            </a:spcAft>
            <a:buChar char="••"/>
          </a:pPr>
          <a:r>
            <a:rPr lang="zh-CN" altLang="en-US" sz="2200" b="1" kern="1200" dirty="0" smtClean="0"/>
            <a:t>培养学生自立自强的精神。</a:t>
          </a:r>
          <a:endParaRPr lang="zh-CN" altLang="en-US" sz="2200" b="1" kern="1200" dirty="0"/>
        </a:p>
      </dsp:txBody>
      <dsp:txXfrm>
        <a:off x="427655" y="853961"/>
        <a:ext cx="2232834" cy="3029066"/>
      </dsp:txXfrm>
    </dsp:sp>
  </dsp:spTree>
</dsp:drawing>
</file>

<file path=ppt/diagrams/layout1.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layout10.xml><?xml version="1.0" encoding="utf-8"?>
<dgm:layoutDef xmlns:dgm="http://schemas.openxmlformats.org/drawingml/2006/diagram" xmlns:a="http://schemas.openxmlformats.org/drawingml/2006/main" uniqueId="urn:microsoft.com/office/officeart/2005/8/layout/hProcess4">
  <dgm:title val=""/>
  <dgm:desc val=""/>
  <dgm:catLst>
    <dgm:cat type="process" pri="4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alg type="composite"/>
    <dgm:shape xmlns:r="http://schemas.openxmlformats.org/officeDocument/2006/relationships" r:blip="">
      <dgm:adjLst/>
    </dgm:shape>
    <dgm:presOf/>
    <dgm:constrLst>
      <dgm:constr type="w" for="ch" forName="tSp" refType="w"/>
      <dgm:constr type="h" for="ch" forName="tSp" refType="h" fact="0.15"/>
      <dgm:constr type="l" for="ch" forName="tSp"/>
      <dgm:constr type="t" for="ch" forName="tSp"/>
      <dgm:constr type="w" for="ch" forName="bSp" refType="w"/>
      <dgm:constr type="h" for="ch" forName="bSp" refType="h" fact="0.15"/>
      <dgm:constr type="l" for="ch" forName="bSp"/>
      <dgm:constr type="t" for="ch" forName="bSp" refType="h" fact="0.85"/>
      <dgm:constr type="w" for="ch" forName="process" refType="w"/>
      <dgm:constr type="h" for="ch" forName="process" refType="h" fact="0.7"/>
      <dgm:constr type="l" for="ch" forName="process"/>
      <dgm:constr type="t" for="ch" forName="process" refType="h" fact="0.15"/>
    </dgm:constrLst>
    <dgm:ruleLst/>
    <dgm:layoutNode name="tSp">
      <dgm:alg type="sp"/>
      <dgm:shape xmlns:r="http://schemas.openxmlformats.org/officeDocument/2006/relationships" r:blip="">
        <dgm:adjLst/>
      </dgm:shape>
      <dgm:presOf/>
      <dgm:constrLst/>
      <dgm:ruleLst/>
    </dgm:layoutNode>
    <dgm:layoutNode name="bSp">
      <dgm:alg type="sp"/>
      <dgm:shape xmlns:r="http://schemas.openxmlformats.org/officeDocument/2006/relationships" r:blip="">
        <dgm:adjLst/>
      </dgm:shape>
      <dgm:presOf/>
      <dgm:constrLst/>
      <dgm:ruleLst/>
    </dgm:layoutNode>
    <dgm:layoutNode name="process">
      <dgm:choose name="Name1">
        <dgm:if name="Name2" func="var" arg="dir" op="equ" val="norm">
          <dgm:alg type="lin">
            <dgm:param type="linDir" val="fromL"/>
          </dgm:alg>
        </dgm:if>
        <dgm:else name="Name3">
          <dgm:alg type="lin">
            <dgm:param type="linDir" val="fromR"/>
          </dgm:alg>
        </dgm:else>
      </dgm:choose>
      <dgm:shape xmlns:r="http://schemas.openxmlformats.org/officeDocument/2006/relationships" r:blip="">
        <dgm:adjLst/>
      </dgm:shape>
      <dgm:presOf/>
      <dgm:constrLst>
        <dgm:constr type="w" for="ch" forName="composite1" refType="w"/>
        <dgm:constr type="w" for="ch" forName="composite2" refType="w" refFor="ch" refForName="composite1" op="equ"/>
        <dgm:constr type="h" for="ch" forName="composite1" refType="h"/>
        <dgm:constr type="h" for="ch" forName="composite2" refType="h" refFor="ch" refForName="composite1" op="equ"/>
        <dgm:constr type="primFontSz" for="des" forName="parentNode1" val="65"/>
        <dgm:constr type="primFontSz" for="des" forName="parentNode2" refType="primFontSz" refFor="des" refForName="parentNode1" op="equ"/>
        <dgm:constr type="secFontSz" for="des" forName="childNode1tx" val="65"/>
        <dgm:constr type="secFontSz" for="des" forName="childNode2tx" refType="secFontSz" refFor="des" refForName="childNode1tx" op="equ"/>
        <dgm:constr type="w" for="des" ptType="sibTrans" refType="w" refFor="ch" refForName="composite1" op="equ" fact="0.05"/>
      </dgm:constrLst>
      <dgm:ruleLst/>
      <dgm:forEach name="Name4" axis="ch" ptType="node" step="2">
        <dgm:layoutNode name="composite1">
          <dgm:alg type="composite">
            <dgm:param type="ar" val="0.943"/>
          </dgm:alg>
          <dgm:shape xmlns:r="http://schemas.openxmlformats.org/officeDocument/2006/relationships" r:blip="">
            <dgm:adjLst/>
          </dgm:shape>
          <dgm:presOf/>
          <dgm:choose name="Name5">
            <dgm:if name="Name6" func="var" arg="dir" op="equ" val="norm">
              <dgm:constrLst>
                <dgm:constr type="h" refType="w" fact="1.06"/>
                <dgm:constr type="w" for="ch" forName="dummyNode1" refType="w"/>
                <dgm:constr type="h" for="ch" forName="dummyNode1" refType="h"/>
                <dgm:constr type="t" for="ch" forName="dummyNode1"/>
                <dgm:constr type="l" for="ch" forName="dummyNode1"/>
                <dgm:constr type="w" for="ch" forName="childNode1" refType="w" fact="0.9"/>
                <dgm:constr type="h" for="ch" forName="childNode1" refType="h" fact="0.7"/>
                <dgm:constr type="t" for="ch" forName="childNode1" refType="h" fact="0.15"/>
                <dgm:constr type="l" for="ch" forName="childNode1"/>
                <dgm:constr type="w" for="ch" forName="childNode1tx" refType="w" fact="0.9"/>
                <dgm:constr type="h" for="ch" forName="childNode1tx" refType="h" fact="0.55"/>
                <dgm:constr type="t" for="ch" forName="childNode1tx" refType="h" fact="0.15"/>
                <dgm:constr type="l" for="ch" forName="childNode1tx"/>
                <dgm:constr type="w" for="ch" forName="parentNode1" refType="w" fact="0.8"/>
                <dgm:constr type="h" for="ch" forName="parentNode1" refType="h" fact="0.3"/>
                <dgm:constr type="t" for="ch" forName="parentNode1" refType="h" fact="0.7"/>
                <dgm:constr type="l" for="ch" forName="parentNode1" refType="w" fact="0.2"/>
                <dgm:constr type="w" for="ch" forName="connSite1" refType="w" fact="0.01"/>
                <dgm:constr type="h" for="ch" forName="connSite1" refType="h" fact="0.01"/>
                <dgm:constr type="t" for="ch" forName="connSite1"/>
                <dgm:constr type="l" for="ch" forName="connSite1" refType="w" fact="0.35"/>
              </dgm:constrLst>
            </dgm:if>
            <dgm:else name="Name7">
              <dgm:constrLst>
                <dgm:constr type="h" refType="w" fact="1.06"/>
                <dgm:constr type="w" for="ch" forName="dummyNode1" refType="w"/>
                <dgm:constr type="h" for="ch" forName="dummyNode1" refType="h"/>
                <dgm:constr type="t" for="ch" forName="dummyNode1"/>
                <dgm:constr type="l" for="ch" forName="dummyNode1"/>
                <dgm:constr type="w" for="ch" forName="childNode1" refType="w" fact="0.9"/>
                <dgm:constr type="h" for="ch" forName="childNode1" refType="h" fact="0.7"/>
                <dgm:constr type="t" for="ch" forName="childNode1" refType="h" fact="0.15"/>
                <dgm:constr type="l" for="ch" forName="childNode1" refType="w" fact="0.1"/>
                <dgm:constr type="w" for="ch" forName="childNode1tx" refType="w" fact="0.9"/>
                <dgm:constr type="h" for="ch" forName="childNode1tx" refType="h" fact="0.55"/>
                <dgm:constr type="t" for="ch" forName="childNode1tx" refType="h" fact="0.15"/>
                <dgm:constr type="l" for="ch" forName="childNode1tx" refType="w" fact="0.1"/>
                <dgm:constr type="w" for="ch" forName="parentNode1" refType="w" fact="0.8"/>
                <dgm:constr type="h" for="ch" forName="parentNode1" refType="h" fact="0.3"/>
                <dgm:constr type="t" for="ch" forName="parentNode1" refType="h" fact="0.7"/>
                <dgm:constr type="l" for="ch" forName="parentNode1"/>
                <dgm:constr type="w" for="ch" forName="connSite1" refType="w" fact="0.01"/>
                <dgm:constr type="h" for="ch" forName="connSite1" refType="h" fact="0.01"/>
                <dgm:constr type="t" for="ch" forName="connSite1"/>
                <dgm:constr type="l" for="ch" forName="connSite1" refType="w" fact="0.65"/>
              </dgm:constrLst>
            </dgm:else>
          </dgm:choose>
          <dgm:ruleLst/>
          <dgm:layoutNode name="dummyNode1">
            <dgm:alg type="sp"/>
            <dgm:shape xmlns:r="http://schemas.openxmlformats.org/officeDocument/2006/relationships" type="rect" r:blip="" hideGeom="1">
              <dgm:adjLst/>
            </dgm:shape>
            <dgm:presOf/>
            <dgm:constrLst/>
            <dgm:ruleLst/>
          </dgm:layoutNode>
          <dgm:layoutNode name="childNode1" styleLbl="bgAcc1">
            <dgm:varLst>
              <dgm:bulletEnabled val="1"/>
            </dgm:varLst>
            <dgm:alg type="sp"/>
            <dgm:shape xmlns:r="http://schemas.openxmlformats.org/officeDocument/2006/relationships" type="roundRect" r:blip="">
              <dgm:adjLst>
                <dgm:adj idx="1" val="0.1"/>
              </dgm:adjLst>
            </dgm:shape>
            <dgm:presOf axis="des" ptType="node"/>
            <dgm:constrLst/>
            <dgm:ruleLst/>
          </dgm:layoutNode>
          <dgm:layoutNode name="childNode1tx" styleLbl="bgAcc1">
            <dgm:varLst>
              <dgm:bulletEnabled val="1"/>
            </dgm:varLst>
            <dgm:alg type="tx">
              <dgm:param type="stBulletLvl" val="1"/>
            </dgm:alg>
            <dgm:shape xmlns:r="http://schemas.openxmlformats.org/officeDocument/2006/relationships" type="roundRect" r:blip="" hideGeom="1">
              <dgm:adjLst>
                <dgm:adj idx="1" val="0.1"/>
              </dgm:adjLst>
            </dgm:shape>
            <dgm:presOf axis="des" ptType="node"/>
            <dgm:constrLst>
              <dgm:constr type="secFontSz" val="65"/>
              <dgm:constr type="primFontSz" refType="secFontSz"/>
              <dgm:constr type="tMarg" refType="secFontSz" fact="0.15"/>
              <dgm:constr type="bMarg" refType="secFontSz" fact="0.15"/>
              <dgm:constr type="lMarg" refType="secFontSz" fact="0.15"/>
              <dgm:constr type="rMarg" refType="secFontSz" fact="0.15"/>
            </dgm:constrLst>
            <dgm:ruleLst>
              <dgm:rule type="secFontSz" val="5" fact="NaN" max="NaN"/>
            </dgm:ruleLst>
          </dgm:layoutNode>
          <dgm:layoutNode name="parentNode1" styleLbl="node1">
            <dgm:varLst>
              <dgm:chMax val="1"/>
              <dgm:bulletEnabled val="1"/>
            </dgm:varLst>
            <dgm:alg type="tx"/>
            <dgm:shape xmlns:r="http://schemas.openxmlformats.org/officeDocument/2006/relationships" type="roundRect" r:blip="">
              <dgm:adjLst>
                <dgm:adj idx="1" val="0.1"/>
              </dgm:adjLst>
            </dgm:shape>
            <dgm:presOf axis="self"/>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connSite1" moveWith="childNode1">
            <dgm:alg type="sp"/>
            <dgm:shape xmlns:r="http://schemas.openxmlformats.org/officeDocument/2006/relationships" r:blip="">
              <dgm:adjLst/>
            </dgm:shape>
            <dgm:presOf/>
            <dgm:constrLst/>
            <dgm:ruleLst/>
          </dgm:layoutNode>
        </dgm:layoutNode>
        <dgm:forEach name="Name8" axis="followSib" ptType="sibTrans" cnt="1">
          <dgm:layoutNode name="Name9">
            <dgm:alg type="conn">
              <dgm:param type="connRout" val="curve"/>
              <dgm:param type="srcNode" val="parentNode1"/>
              <dgm:param type="dstNode" val="connSite2"/>
              <dgm:param type="begPts" val="bCtr"/>
              <dgm:param type="endPts" val="bCtr"/>
            </dgm:alg>
            <dgm:shape xmlns:r="http://schemas.openxmlformats.org/officeDocument/2006/relationships" type="conn" r:blip="" zOrderOff="-2">
              <dgm:adjLst/>
            </dgm:shape>
            <dgm:presOf axis="self"/>
            <dgm:choose name="Name10">
              <dgm:if name="Name11" func="var" arg="dir" op="equ" val="norm">
                <dgm:constrLst>
                  <dgm:constr type="h" refType="w" fact="0.35"/>
                  <dgm:constr type="wArH" refType="h"/>
                  <dgm:constr type="hArH" refType="h"/>
                  <dgm:constr type="connDist"/>
                  <dgm:constr type="diam" refType="connDist" fact="-1.15"/>
                  <dgm:constr type="begPad"/>
                  <dgm:constr type="endPad"/>
                </dgm:constrLst>
              </dgm:if>
              <dgm:else name="Name12">
                <dgm:constrLst>
                  <dgm:constr type="h" refType="w" fact="0.35"/>
                  <dgm:constr type="wArH" refType="h"/>
                  <dgm:constr type="hArH" refType="h"/>
                  <dgm:constr type="connDist"/>
                  <dgm:constr type="diam" refType="connDist" fact="1.15"/>
                  <dgm:constr type="begPad"/>
                  <dgm:constr type="endPad"/>
                </dgm:constrLst>
              </dgm:else>
            </dgm:choose>
            <dgm:ruleLst/>
          </dgm:layoutNode>
        </dgm:forEach>
        <dgm:forEach name="Name13" axis="followSib" ptType="node" cnt="1">
          <dgm:layoutNode name="composite2">
            <dgm:alg type="composite">
              <dgm:param type="ar" val="0.943"/>
            </dgm:alg>
            <dgm:shape xmlns:r="http://schemas.openxmlformats.org/officeDocument/2006/relationships" r:blip="">
              <dgm:adjLst/>
            </dgm:shape>
            <dgm:presOf/>
            <dgm:choose name="Name14">
              <dgm:if name="Name15" func="var" arg="dir" op="equ" val="norm">
                <dgm:constrLst>
                  <dgm:constr type="h" refType="w" fact="1.06"/>
                  <dgm:constr type="w" for="ch" forName="dummyNode2" refType="w"/>
                  <dgm:constr type="h" for="ch" forName="dummyNode2" refType="h"/>
                  <dgm:constr type="t" for="ch" forName="dummyNode2"/>
                  <dgm:constr type="l" for="ch" forName="dummyNode2"/>
                  <dgm:constr type="w" for="ch" forName="childNode2" refType="w" fact="0.9"/>
                  <dgm:constr type="h" for="ch" forName="childNode2" refType="h" fact="0.7"/>
                  <dgm:constr type="t" for="ch" forName="childNode2" refType="h" fact="0.15"/>
                  <dgm:constr type="l" for="ch" forName="childNode2"/>
                  <dgm:constr type="w" for="ch" forName="childNode2tx" refType="w" fact="0.9"/>
                  <dgm:constr type="h" for="ch" forName="childNode2tx" refType="h" fact="0.55"/>
                  <dgm:constr type="t" for="ch" forName="childNode2tx" refType="h" fact="0.3"/>
                  <dgm:constr type="l" for="ch" forName="childNode2tx"/>
                  <dgm:constr type="w" for="ch" forName="parentNode2" refType="w" fact="0.8"/>
                  <dgm:constr type="h" for="ch" forName="parentNode2" refType="h" fact="0.3"/>
                  <dgm:constr type="t" for="ch" forName="parentNode2"/>
                  <dgm:constr type="l" for="ch" forName="parentNode2" refType="w" fact="0.2"/>
                  <dgm:constr type="w" for="ch" forName="connSite2" refType="w" fact="0.01"/>
                  <dgm:constr type="h" for="ch" forName="connSite2" refType="h" fact="0.01"/>
                  <dgm:constr type="t" for="ch" forName="connSite2" refType="h" fact="0.99"/>
                  <dgm:constr type="l" for="ch" forName="connSite2" refType="w" fact="0.25"/>
                </dgm:constrLst>
              </dgm:if>
              <dgm:else name="Name16">
                <dgm:constrLst>
                  <dgm:constr type="h" refType="w" fact="1.06"/>
                  <dgm:constr type="w" for="ch" forName="dummyNode2" refType="w"/>
                  <dgm:constr type="h" for="ch" forName="dummyNode2" refType="h"/>
                  <dgm:constr type="t" for="ch" forName="dummyNode2"/>
                  <dgm:constr type="l" for="ch" forName="dummyNode2"/>
                  <dgm:constr type="w" for="ch" forName="childNode2" refType="w" fact="0.9"/>
                  <dgm:constr type="h" for="ch" forName="childNode2" refType="h" fact="0.7"/>
                  <dgm:constr type="t" for="ch" forName="childNode2" refType="h" fact="0.15"/>
                  <dgm:constr type="l" for="ch" forName="childNode2" refType="w" fact="0.1"/>
                  <dgm:constr type="w" for="ch" forName="childNode2tx" refType="w" fact="0.9"/>
                  <dgm:constr type="h" for="ch" forName="childNode2tx" refType="h" fact="0.55"/>
                  <dgm:constr type="t" for="ch" forName="childNode2tx" refType="h" fact="0.3"/>
                  <dgm:constr type="l" for="ch" forName="childNode2tx" refType="w" fact="0.1"/>
                  <dgm:constr type="w" for="ch" forName="parentNode2" refType="w" fact="0.8"/>
                  <dgm:constr type="h" for="ch" forName="parentNode2" refType="h" fact="0.3"/>
                  <dgm:constr type="t" for="ch" forName="parentNode2"/>
                  <dgm:constr type="l" for="ch" forName="parentNode2"/>
                  <dgm:constr type="w" for="ch" forName="connSite2" refType="w" fact="0.01"/>
                  <dgm:constr type="h" for="ch" forName="connSite2" refType="h" fact="0.01"/>
                  <dgm:constr type="t" for="ch" forName="connSite2" refType="h" fact="0.99"/>
                  <dgm:constr type="l" for="ch" forName="connSite2" refType="w" fact="0.85"/>
                </dgm:constrLst>
              </dgm:else>
            </dgm:choose>
            <dgm:ruleLst/>
            <dgm:layoutNode name="dummyNode2">
              <dgm:alg type="sp"/>
              <dgm:shape xmlns:r="http://schemas.openxmlformats.org/officeDocument/2006/relationships" type="rect" r:blip="" hideGeom="1">
                <dgm:adjLst/>
              </dgm:shape>
              <dgm:presOf/>
              <dgm:constrLst/>
              <dgm:ruleLst/>
            </dgm:layoutNode>
            <dgm:layoutNode name="childNode2" styleLbl="bgAcc1">
              <dgm:varLst>
                <dgm:bulletEnabled val="1"/>
              </dgm:varLst>
              <dgm:alg type="sp"/>
              <dgm:shape xmlns:r="http://schemas.openxmlformats.org/officeDocument/2006/relationships" type="roundRect" r:blip="">
                <dgm:adjLst>
                  <dgm:adj idx="1" val="0.1"/>
                </dgm:adjLst>
              </dgm:shape>
              <dgm:presOf axis="des" ptType="node"/>
              <dgm:constrLst/>
              <dgm:ruleLst/>
            </dgm:layoutNode>
            <dgm:layoutNode name="childNode2tx" styleLbl="bgAcc1">
              <dgm:varLst>
                <dgm:bulletEnabled val="1"/>
              </dgm:varLst>
              <dgm:alg type="tx">
                <dgm:param type="stBulletLvl" val="1"/>
              </dgm:alg>
              <dgm:shape xmlns:r="http://schemas.openxmlformats.org/officeDocument/2006/relationships" type="roundRect" r:blip="" hideGeom="1">
                <dgm:adjLst>
                  <dgm:adj idx="1" val="0.1"/>
                </dgm:adjLst>
              </dgm:shape>
              <dgm:presOf axis="des" ptType="node"/>
              <dgm:constrLst>
                <dgm:constr type="secFontSz" val="65"/>
                <dgm:constr type="primFontSz" refType="secFontSz"/>
                <dgm:constr type="tMarg" refType="secFontSz" fact="0.15"/>
                <dgm:constr type="bMarg" refType="secFontSz" fact="0.15"/>
                <dgm:constr type="lMarg" refType="secFontSz" fact="0.15"/>
                <dgm:constr type="rMarg" refType="secFontSz" fact="0.15"/>
              </dgm:constrLst>
              <dgm:ruleLst>
                <dgm:rule type="secFontSz" val="5" fact="NaN" max="NaN"/>
              </dgm:ruleLst>
            </dgm:layoutNode>
            <dgm:layoutNode name="parentNode2" styleLbl="node1">
              <dgm:varLst>
                <dgm:chMax val="0"/>
                <dgm:bulletEnabled val="1"/>
              </dgm:varLst>
              <dgm:alg type="tx"/>
              <dgm:shape xmlns:r="http://schemas.openxmlformats.org/officeDocument/2006/relationships" type="roundRect" r:blip="">
                <dgm:adjLst>
                  <dgm:adj idx="1" val="0.1"/>
                </dgm:adjLst>
              </dgm:shape>
              <dgm:presOf axis="self"/>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connSite2" moveWith="childNode2">
              <dgm:alg type="sp"/>
              <dgm:shape xmlns:r="http://schemas.openxmlformats.org/officeDocument/2006/relationships" r:blip="">
                <dgm:adjLst/>
              </dgm:shape>
              <dgm:presOf/>
              <dgm:constrLst/>
              <dgm:ruleLst/>
            </dgm:layoutNode>
          </dgm:layoutNode>
          <dgm:forEach name="Name17" axis="followSib" ptType="sibTrans" cnt="1">
            <dgm:layoutNode name="Name18">
              <dgm:alg type="conn">
                <dgm:param type="connRout" val="curve"/>
                <dgm:param type="srcNode" val="parentNode2"/>
                <dgm:param type="dstNode" val="connSite1"/>
                <dgm:param type="begPts" val="tCtr"/>
                <dgm:param type="endPts" val="tCtr"/>
              </dgm:alg>
              <dgm:shape xmlns:r="http://schemas.openxmlformats.org/officeDocument/2006/relationships" type="conn" r:blip="" zOrderOff="-2">
                <dgm:adjLst/>
              </dgm:shape>
              <dgm:presOf axis="self"/>
              <dgm:choose name="Name19">
                <dgm:if name="Name20" func="var" arg="dir" op="equ" val="norm">
                  <dgm:constrLst>
                    <dgm:constr type="h" refType="w" fact="0.35"/>
                    <dgm:constr type="wArH" refType="h"/>
                    <dgm:constr type="hArH" refType="h"/>
                    <dgm:constr type="connDist"/>
                    <dgm:constr type="diam" refType="connDist" fact="1.15"/>
                    <dgm:constr type="begPad"/>
                    <dgm:constr type="endPad"/>
                  </dgm:constrLst>
                </dgm:if>
                <dgm:else name="Name21">
                  <dgm:constrLst>
                    <dgm:constr type="h" refType="w" fact="0.35"/>
                    <dgm:constr type="wArH" refType="h"/>
                    <dgm:constr type="hArH" refType="h"/>
                    <dgm:constr type="connDist"/>
                    <dgm:constr type="diam" refType="connDist" fact="-1.15"/>
                    <dgm:constr type="begPad"/>
                    <dgm:constr type="endPad"/>
                  </dgm:constrLst>
                </dgm:else>
              </dgm:choose>
              <dgm:ruleLst/>
            </dgm:layoutNode>
          </dgm:forEach>
        </dgm:forEach>
      </dgm:forEach>
    </dgm:layoutNode>
  </dgm:layoutNode>
</dgm:layoutDef>
</file>

<file path=ppt/diagrams/layout11.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layout12.xml><?xml version="1.0" encoding="utf-8"?>
<dgm:layoutDef xmlns:dgm="http://schemas.openxmlformats.org/drawingml/2006/diagram" xmlns:a="http://schemas.openxmlformats.org/drawingml/2006/main" uniqueId="urn:microsoft.com/office/officeart/2005/8/layout/arrow3">
  <dgm:title val=""/>
  <dgm:desc val=""/>
  <dgm:catLst>
    <dgm:cat type="relationship" pri="5000"/>
  </dgm:catLst>
  <dgm:sampData>
    <dgm:dataModel>
      <dgm:ptLst>
        <dgm:pt modelId="0" type="doc"/>
        <dgm:pt modelId="1">
          <dgm:prSet phldr="1"/>
        </dgm:pt>
        <dgm:pt modelId="2">
          <dgm:prSet phldr="1"/>
        </dgm:pt>
      </dgm:ptLst>
      <dgm:cxnLst>
        <dgm:cxn modelId="4" srcId="0" destId="1" srcOrd="0" destOrd="0"/>
        <dgm:cxn modelId="5" srcId="0" destId="2" srcOrd="1"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Lst>
      <dgm:cxnLst>
        <dgm:cxn modelId="3" srcId="0" destId="1" srcOrd="0" destOrd="0"/>
        <dgm:cxn modelId="4" srcId="0" destId="2" srcOrd="1" destOrd="0"/>
      </dgm:cxnLst>
      <dgm:bg/>
      <dgm:whole/>
    </dgm:dataModel>
  </dgm:clrData>
  <dgm:layoutNode name="compositeShape">
    <dgm:varLst>
      <dgm:chMax val="2"/>
      <dgm:dir/>
      <dgm:resizeHandles val="exact"/>
    </dgm:varLst>
    <dgm:alg type="composite">
      <dgm:param type="horzAlign" val="none"/>
      <dgm:param type="vertAlign" val="none"/>
    </dgm:alg>
    <dgm:shape xmlns:r="http://schemas.openxmlformats.org/officeDocument/2006/relationships" r:blip="">
      <dgm:adjLst/>
    </dgm:shape>
    <dgm:presOf/>
    <dgm:choose name="Name0">
      <dgm:if name="Name1" func="var" arg="dir" op="equ" val="norm">
        <dgm:choose name="Name2">
          <dgm:if name="Name3" axis="ch" ptType="node" func="cnt" op="gte" val="2">
            <dgm:constrLst>
              <dgm:constr type="w" for="ch" forName="divider" refType="w"/>
              <dgm:constr type="h" for="ch" forName="divider" refType="w" fact="0.2"/>
              <dgm:constr type="h" for="ch" forName="divider" refType="h" op="gte" fact="0.2"/>
              <dgm:constr type="h" for="ch" forName="divider" refType="h" op="lte" fact="0.4"/>
              <dgm:constr type="ctrX" for="ch" forName="divider" refType="w" fact="0.5"/>
              <dgm:constr type="ctrY" for="ch" forName="divider" refType="h" fact="0.5"/>
              <dgm:constr type="w" for="ch" forName="downArrow" refType="w" fact="0.3"/>
              <dgm:constr type="h" for="ch" forName="downArrow" refType="h" fact="0.4"/>
              <dgm:constr type="l" for="ch" forName="downArrow" refType="w" fact="0.1"/>
              <dgm:constr type="t" for="ch" forName="downArrow" refType="h" fact="0.05"/>
              <dgm:constr type="lOff" for="ch" forName="downArrow" refType="w" fact="0.02"/>
              <dgm:constr type="w" for="ch" forName="downArrowText" refType="w" fact="0.32"/>
              <dgm:constr type="h" for="ch" forName="downArrowText" refType="h" fact="0.42"/>
              <dgm:constr type="t" for="ch" forName="downArrowText"/>
              <dgm:constr type="r" for="ch" forName="downArrowText" refType="w" fact="0.85"/>
              <dgm:constr type="w" for="ch" forName="upArrow" refType="w" fact="0.3"/>
              <dgm:constr type="h" for="ch" forName="upArrow" refType="h" fact="0.4"/>
              <dgm:constr type="b" for="ch" forName="upArrow" refType="h" fact="0.95"/>
              <dgm:constr type="r" for="ch" forName="upArrow" refType="w" fact="0.9"/>
              <dgm:constr type="rOff" for="ch" forName="upArrow" refType="w" fact="-0.02"/>
              <dgm:constr type="w" for="ch" forName="upArrowText" refType="w" fact="0.32"/>
              <dgm:constr type="h" for="ch" forName="upArrowText" refType="h" fact="0.42"/>
              <dgm:constr type="b" for="ch" forName="upArrowText" refType="h"/>
              <dgm:constr type="l" for="ch" forName="upArrowText" refType="w" fact="0.15"/>
              <dgm:constr type="primFontSz" for="ch" ptType="node" op="equ" val="65"/>
            </dgm:constrLst>
          </dgm:if>
          <dgm:else name="Name4">
            <dgm:constrLst>
              <dgm:constr type="w" for="ch" forName="downArrow" refType="w" fact="0.4"/>
              <dgm:constr type="h" for="ch" forName="downArrow" refType="h" fact="0.8"/>
              <dgm:constr type="l" for="ch" forName="downArrow" refType="w" fact="0.02"/>
              <dgm:constr type="t" for="ch" forName="downArrow" refType="h" fact="0.05"/>
              <dgm:constr type="lOff" for="ch" forName="downArrow" refType="w" fact="0.02"/>
              <dgm:constr type="w" for="ch" forName="downArrowText" refType="w" fact="0.5"/>
              <dgm:constr type="h" for="ch" forName="downArrowText" refType="h"/>
              <dgm:constr type="t" for="ch" forName="downArrowText"/>
              <dgm:constr type="r" for="ch" forName="downArrowText" refType="w"/>
              <dgm:constr type="primFontSz" for="ch" ptType="node" op="equ" val="65"/>
            </dgm:constrLst>
          </dgm:else>
        </dgm:choose>
      </dgm:if>
      <dgm:else name="Name5">
        <dgm:choose name="Name6">
          <dgm:if name="Name7" axis="ch" ptType="node" func="cnt" op="gte" val="2">
            <dgm:constrLst>
              <dgm:constr type="w" for="ch" forName="divider" refType="w"/>
              <dgm:constr type="h" for="ch" forName="divider" refType="w" fact="0.2"/>
              <dgm:constr type="h" for="ch" forName="divider" refType="h" op="gte" fact="0.2"/>
              <dgm:constr type="h" for="ch" forName="divider" refType="h" op="lte" fact="0.4"/>
              <dgm:constr type="ctrX" for="ch" forName="divider" refType="w" fact="0.5"/>
              <dgm:constr type="ctrY" for="ch" forName="divider" refType="h" fact="0.5"/>
              <dgm:constr type="w" for="ch" forName="downArrow" refType="w" fact="0.3"/>
              <dgm:constr type="h" for="ch" forName="downArrow" refType="h" fact="0.4"/>
              <dgm:constr type="r" for="ch" forName="downArrow" refType="w" fact="0.9"/>
              <dgm:constr type="t" for="ch" forName="downArrow" refType="h" fact="0.05"/>
              <dgm:constr type="rOff" for="ch" forName="downArrow" refType="w" fact="-0.02"/>
              <dgm:constr type="w" for="ch" forName="downArrowText" refType="w" fact="0.32"/>
              <dgm:constr type="h" for="ch" forName="downArrowText" refType="h" fact="0.42"/>
              <dgm:constr type="t" for="ch" forName="downArrowText"/>
              <dgm:constr type="l" for="ch" forName="downArrowText" refType="w" fact="0.15"/>
              <dgm:constr type="w" for="ch" forName="upArrow" refType="w" fact="0.3"/>
              <dgm:constr type="h" for="ch" forName="upArrow" refType="h" fact="0.4"/>
              <dgm:constr type="b" for="ch" forName="upArrow" refType="h" fact="0.95"/>
              <dgm:constr type="l" for="ch" forName="upArrow" refType="w" fact="0.1"/>
              <dgm:constr type="lOff" for="ch" forName="upArrow" refType="w" fact="0.02"/>
              <dgm:constr type="w" for="ch" forName="upArrowText" refType="w" fact="0.32"/>
              <dgm:constr type="h" for="ch" forName="upArrowText" refType="h" fact="0.42"/>
              <dgm:constr type="b" for="ch" forName="upArrowText" refType="h"/>
              <dgm:constr type="r" for="ch" forName="upArrowText" refType="w" fact="0.85"/>
              <dgm:constr type="primFontSz" for="ch" ptType="node" op="equ" val="65"/>
            </dgm:constrLst>
          </dgm:if>
          <dgm:else name="Name8">
            <dgm:constrLst>
              <dgm:constr type="w" for="ch" forName="downArrow" refType="w" fact="0.4"/>
              <dgm:constr type="h" for="ch" forName="downArrow" refType="h" fact="0.8"/>
              <dgm:constr type="r" for="ch" forName="downArrow" refType="w" fact="0.98"/>
              <dgm:constr type="t" for="ch" forName="downArrow" refType="h" fact="0.05"/>
              <dgm:constr type="rOff" for="ch" forName="downArrow" refType="w" fact="-0.02"/>
              <dgm:constr type="w" for="ch" forName="downArrowText" refType="w" fact="0.5"/>
              <dgm:constr type="h" for="ch" forName="downArrowText" refType="h"/>
              <dgm:constr type="t" for="ch" forName="downArrowText"/>
              <dgm:constr type="l" for="ch" forName="downArrowText"/>
              <dgm:constr type="primFontSz" for="ch" ptType="node" op="equ" val="65"/>
            </dgm:constrLst>
          </dgm:else>
        </dgm:choose>
      </dgm:else>
    </dgm:choose>
    <dgm:ruleLst/>
    <dgm:choose name="Name9">
      <dgm:if name="Name10" axis="ch" ptType="node" func="cnt" op="gte" val="2">
        <dgm:layoutNode name="divider" styleLbl="fgShp">
          <dgm:alg type="sp"/>
          <dgm:choose name="Name11">
            <dgm:if name="Name12" func="var" arg="dir" op="equ" val="norm">
              <dgm:shape xmlns:r="http://schemas.openxmlformats.org/officeDocument/2006/relationships" rot="-5" type="mathMinus" r:blip="">
                <dgm:adjLst/>
              </dgm:shape>
            </dgm:if>
            <dgm:else name="Name13">
              <dgm:shape xmlns:r="http://schemas.openxmlformats.org/officeDocument/2006/relationships" rot="5" type="mathMinus" r:blip="">
                <dgm:adjLst/>
              </dgm:shape>
            </dgm:else>
          </dgm:choose>
          <dgm:presOf/>
          <dgm:constrLst/>
          <dgm:ruleLst/>
        </dgm:layoutNode>
      </dgm:if>
      <dgm:else name="Name14"/>
    </dgm:choose>
    <dgm:forEach name="Name15" axis="ch" ptType="node" cnt="1">
      <dgm:layoutNode name="downArrow" styleLbl="node1">
        <dgm:alg type="sp"/>
        <dgm:shape xmlns:r="http://schemas.openxmlformats.org/officeDocument/2006/relationships" type="downArrow" r:blip="">
          <dgm:adjLst/>
        </dgm:shape>
        <dgm:presOf/>
        <dgm:constrLst/>
        <dgm:ruleLst/>
      </dgm:layoutNode>
      <dgm:layoutNode name="downArrowText" styleLbl="revTx">
        <dgm:varLst>
          <dgm:bulletEnabled val="1"/>
        </dgm:varLst>
        <dgm:alg type="tx">
          <dgm:param type="txAnchorVertCh" val="mid"/>
        </dgm:alg>
        <dgm:shape xmlns:r="http://schemas.openxmlformats.org/officeDocument/2006/relationships" type="rect" r:blip="">
          <dgm:adjLst/>
        </dgm:shape>
        <dgm:presOf axis="desOrSelf" ptType="node"/>
        <dgm:constrLst/>
        <dgm:ruleLst>
          <dgm:rule type="primFontSz" val="5" fact="NaN" max="NaN"/>
        </dgm:ruleLst>
      </dgm:layoutNode>
    </dgm:forEach>
    <dgm:forEach name="Name16" axis="ch" ptType="node" st="2" cnt="1">
      <dgm:layoutNode name="upArrow" styleLbl="node1">
        <dgm:alg type="sp"/>
        <dgm:shape xmlns:r="http://schemas.openxmlformats.org/officeDocument/2006/relationships" type="upArrow" r:blip="">
          <dgm:adjLst/>
        </dgm:shape>
        <dgm:presOf/>
        <dgm:constrLst/>
        <dgm:ruleLst/>
      </dgm:layoutNode>
      <dgm:layoutNode name="upArrowText" styleLbl="revTx">
        <dgm:varLst>
          <dgm:bulletEnabled val="1"/>
        </dgm:varLst>
        <dgm:alg type="tx">
          <dgm:param type="txAnchorVertCh" val="mid"/>
        </dgm:alg>
        <dgm:shape xmlns:r="http://schemas.openxmlformats.org/officeDocument/2006/relationships" type="rect" r:blip="">
          <dgm:adjLst/>
        </dgm:shape>
        <dgm:presOf axis="desOrSelf" ptType="node"/>
        <dgm:constrLst/>
        <dgm:ruleLst>
          <dgm:rule type="primFontSz" val="5" fact="NaN" max="NaN"/>
        </dgm:ruleLst>
      </dgm:layoutNode>
    </dgm:forEach>
  </dgm:layoutNode>
</dgm:layoutDef>
</file>

<file path=ppt/diagrams/layout13.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layout14.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layout15.xml><?xml version="1.0" encoding="utf-8"?>
<dgm:layoutDef xmlns:dgm="http://schemas.openxmlformats.org/drawingml/2006/diagram" xmlns:a="http://schemas.openxmlformats.org/drawingml/2006/main" uniqueId="urn:microsoft.com/office/officeart/2005/8/layout/hList9">
  <dgm:title val=""/>
  <dgm:desc val=""/>
  <dgm:catLst>
    <dgm:cat type="list" pri="8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3" srcId="0" destId="1" srcOrd="0" destOrd="0"/>
        <dgm:cxn modelId="4" srcId="0" destId="2" srcOrd="1" destOrd="0"/>
        <dgm:cxn modelId="13" srcId="1" destId="11" srcOrd="0" destOrd="0"/>
        <dgm:cxn modelId="14" srcId="1" destId="12" srcOrd="0" destOrd="0"/>
        <dgm:cxn modelId="23" srcId="2" destId="21" srcOrd="0" destOrd="0"/>
        <dgm:cxn modelId="24" srcId="2" destId="22" srcOrd="0" destOrd="0"/>
      </dgm:cxnLst>
      <dgm:bg/>
      <dgm:whole/>
    </dgm:dataModel>
  </dgm:sampData>
  <dgm:styleData>
    <dgm:dataModel>
      <dgm:ptLst>
        <dgm:pt modelId="0" type="doc"/>
        <dgm:pt modelId="1"/>
        <dgm:pt modelId="2"/>
      </dgm:ptLst>
      <dgm:cxnLst>
        <dgm:cxn modelId="3" srcId="0" destId="1" srcOrd="0" destOrd="0"/>
        <dgm:cxn modelId="4" srcId="1" destId="2" srcOrd="0" destOrd="0"/>
      </dgm:cxnLst>
      <dgm:bg/>
      <dgm:whole/>
    </dgm:dataModel>
  </dgm:styleData>
  <dgm:clrData>
    <dgm:dataModel>
      <dgm:ptLst>
        <dgm:pt modelId="0" type="doc"/>
        <dgm:pt modelId="1"/>
        <dgm:pt modelId="11"/>
        <dgm:pt modelId="12"/>
        <dgm:pt modelId="13"/>
        <dgm:pt modelId="14"/>
        <dgm:pt modelId="2"/>
        <dgm:pt modelId="21"/>
        <dgm:pt modelId="22"/>
        <dgm:pt modelId="23"/>
        <dgm:pt modelId="24"/>
        <dgm:pt modelId="3"/>
        <dgm:pt modelId="31"/>
        <dgm:pt modelId="32"/>
        <dgm:pt modelId="33"/>
        <dgm:pt modelId="34"/>
      </dgm:ptLst>
      <dgm:cxnLst>
        <dgm:cxn modelId="4" srcId="0" destId="1" srcOrd="0" destOrd="0"/>
        <dgm:cxn modelId="5" srcId="0" destId="2" srcOrd="1" destOrd="0"/>
        <dgm:cxn modelId="6" srcId="0" destId="3" srcOrd="1" destOrd="0"/>
        <dgm:cxn modelId="15" srcId="1" destId="11" srcOrd="0" destOrd="0"/>
        <dgm:cxn modelId="16" srcId="1" destId="12" srcOrd="0" destOrd="0"/>
        <dgm:cxn modelId="17" srcId="1" destId="13" srcOrd="0" destOrd="0"/>
        <dgm:cxn modelId="18" srcId="1" destId="14" srcOrd="0" destOrd="0"/>
        <dgm:cxn modelId="25" srcId="2" destId="21" srcOrd="0" destOrd="0"/>
        <dgm:cxn modelId="26" srcId="2" destId="22" srcOrd="0" destOrd="0"/>
        <dgm:cxn modelId="27" srcId="2" destId="23" srcOrd="0" destOrd="0"/>
        <dgm:cxn modelId="28" srcId="2" destId="24" srcOrd="0" destOrd="0"/>
        <dgm:cxn modelId="35" srcId="3" destId="31" srcOrd="0" destOrd="0"/>
        <dgm:cxn modelId="36" srcId="3" destId="32" srcOrd="0" destOrd="0"/>
        <dgm:cxn modelId="37" srcId="3" destId="33" srcOrd="0" destOrd="0"/>
        <dgm:cxn modelId="38" srcId="3" destId="34" srcOrd="0" destOrd="0"/>
      </dgm:cxnLst>
      <dgm:bg/>
      <dgm:whole/>
    </dgm:dataModel>
  </dgm:clrData>
  <dgm:layoutNode name="list">
    <dgm:varLst>
      <dgm:dir/>
      <dgm:animLvl val="lvl"/>
    </dgm:varLst>
    <dgm:choose name="Name0">
      <dgm:if name="Name1" func="var" arg="dir" op="equ" val="norm">
        <dgm:alg type="lin">
          <dgm:param type="linDir" val="fromL"/>
          <dgm:param type="fallback" val="2D"/>
          <dgm:param type="nodeVertAlign" val="t"/>
        </dgm:alg>
      </dgm:if>
      <dgm:else name="Name2">
        <dgm:alg type="lin">
          <dgm:param type="linDir" val="fromR"/>
          <dgm:param type="fallback" val="2D"/>
          <dgm:param type="nodeVertAlign" val="t"/>
        </dgm:alg>
      </dgm:else>
    </dgm:choose>
    <dgm:shape xmlns:r="http://schemas.openxmlformats.org/officeDocument/2006/relationships" r:blip="">
      <dgm:adjLst/>
    </dgm:shape>
    <dgm:presOf/>
    <dgm:constrLst>
      <dgm:constr type="w" for="ch" forName="circle" refType="w" fact="0.5"/>
      <dgm:constr type="w" for="ch" forName="vertFlow" refType="w" fact="0.75"/>
      <dgm:constr type="h" for="des" forName="firstComp" refType="w" refFor="ch" refForName="vertFlow" fact="0.667"/>
      <dgm:constr type="h" for="des" forName="comp" refType="h" refFor="des" refForName="firstComp" op="equ"/>
      <dgm:constr type="h" for="des" forName="topSpace" refType="w" refFor="ch" refForName="circle" op="equ" fact="0.4"/>
      <dgm:constr type="w" for="ch" forName="posSpace" refType="w" fact="0.4"/>
      <dgm:constr type="w" for="ch" forName="negSpace" refType="w" fact="-1.15"/>
      <dgm:constr type="w" for="ch" forName="transSpace" refType="w" fact="0.75"/>
      <dgm:constr type="primFontSz" for="ch" forName="circle" op="equ" val="65"/>
      <dgm:constr type="primFontSz" for="des" forName="firstChildTx" val="65"/>
      <dgm:constr type="primFontSz" for="des" forName="childTx" refType="primFontSz" refFor="des" refForName="firstChildTx" op="equ"/>
    </dgm:constrLst>
    <dgm:ruleLst/>
    <dgm:forEach name="Name3" axis="ch" ptType="node">
      <dgm:layoutNode name="posSpace">
        <dgm:alg type="sp"/>
        <dgm:shape xmlns:r="http://schemas.openxmlformats.org/officeDocument/2006/relationships" r:blip="">
          <dgm:adjLst/>
        </dgm:shape>
        <dgm:presOf/>
        <dgm:constrLst/>
        <dgm:ruleLst/>
      </dgm:layoutNode>
      <dgm:layoutNode name="vertFlow">
        <dgm:alg type="lin">
          <dgm:param type="linDir" val="fromT"/>
        </dgm:alg>
        <dgm:shape xmlns:r="http://schemas.openxmlformats.org/officeDocument/2006/relationships" r:blip="">
          <dgm:adjLst/>
        </dgm:shape>
        <dgm:presOf/>
        <dgm:constrLst>
          <dgm:constr type="w" for="ch" forName="firstComp" refType="w"/>
          <dgm:constr type="w" for="ch" forName="comp" refType="w"/>
        </dgm:constrLst>
        <dgm:ruleLst/>
        <dgm:layoutNode name="topSpace">
          <dgm:alg type="sp"/>
          <dgm:shape xmlns:r="http://schemas.openxmlformats.org/officeDocument/2006/relationships" r:blip="">
            <dgm:adjLst/>
          </dgm:shape>
          <dgm:presOf/>
          <dgm:constrLst/>
          <dgm:ruleLst/>
        </dgm:layoutNode>
        <dgm:layoutNode name="firstComp">
          <dgm:alg type="composite"/>
          <dgm:shape xmlns:r="http://schemas.openxmlformats.org/officeDocument/2006/relationships" r:blip="">
            <dgm:adjLst/>
          </dgm:shape>
          <dgm:presOf/>
          <dgm:choose name="Name4">
            <dgm:if name="Name5" func="var" arg="dir" op="equ" val="norm">
              <dgm:constrLst>
                <dgm:constr type="l" for="ch" forName="firstChild"/>
                <dgm:constr type="t" for="ch" forName="firstChild"/>
                <dgm:constr type="w" for="ch" forName="firstChild" refType="w"/>
                <dgm:constr type="h" for="ch" forName="firstChild" refType="h"/>
                <dgm:constr type="l" for="ch" forName="firstChildTx" refType="w" fact="0.16"/>
                <dgm:constr type="r" for="ch" forName="firstChildTx" refType="w"/>
                <dgm:constr type="h" for="ch" forName="firstChildTx" refFor="ch" refForName="firstChild" op="equ"/>
              </dgm:constrLst>
            </dgm:if>
            <dgm:else name="Name6">
              <dgm:constrLst>
                <dgm:constr type="l" for="ch" forName="firstChild"/>
                <dgm:constr type="t" for="ch" forName="firstChild"/>
                <dgm:constr type="w" for="ch" forName="firstChild" refType="w"/>
                <dgm:constr type="h" for="ch" forName="firstChild" refType="h"/>
                <dgm:constr type="l" for="ch" forName="firstChildTx"/>
                <dgm:constr type="r" for="ch" forName="firstChildTx" refType="w" fact="0.825"/>
                <dgm:constr type="h" for="ch" forName="firstChildTx" refFor="ch" refForName="firstChild" op="equ"/>
              </dgm:constrLst>
            </dgm:else>
          </dgm:choose>
          <dgm:ruleLst/>
          <dgm:layoutNode name="firstChild" styleLbl="bgAccFollowNode1">
            <dgm:alg type="sp"/>
            <dgm:shape xmlns:r="http://schemas.openxmlformats.org/officeDocument/2006/relationships" type="rect" r:blip="">
              <dgm:adjLst/>
            </dgm:shape>
            <dgm:presOf axis="ch desOrSelf" ptType="node node" cnt="1 0"/>
            <dgm:constrLst/>
            <dgm:ruleLst/>
          </dgm:layoutNode>
          <dgm:layoutNode name="firstChildTx" styleLbl="bgAccFollowNode1">
            <dgm:varLst>
              <dgm:bulletEnabled val="1"/>
            </dgm:varLst>
            <dgm:alg type="tx">
              <dgm:param type="parTxLTRAlign" val="l"/>
            </dgm:alg>
            <dgm:shape xmlns:r="http://schemas.openxmlformats.org/officeDocument/2006/relationships" type="rect" r:blip="" hideGeom="1">
              <dgm:adjLst/>
            </dgm:shape>
            <dgm:presOf axis="ch desOrSelf" ptType="node node" cnt="1 0"/>
            <dgm:choose name="Name7">
              <dgm:if name="Name8" func="var" arg="dir" op="equ" val="norm">
                <dgm:constrLst>
                  <dgm:constr type="primFontSz" val="65"/>
                  <dgm:constr type="lMarg"/>
                </dgm:constrLst>
              </dgm:if>
              <dgm:else name="Name9">
                <dgm:constrLst>
                  <dgm:constr type="primFontSz" val="65"/>
                  <dgm:constr type="rMarg"/>
                </dgm:constrLst>
              </dgm:else>
            </dgm:choose>
            <dgm:ruleLst>
              <dgm:rule type="primFontSz" val="5" fact="NaN" max="NaN"/>
            </dgm:ruleLst>
          </dgm:layoutNode>
        </dgm:layoutNode>
        <dgm:forEach name="Name10" axis="ch" ptType="node" st="2">
          <dgm:layoutNode name="comp">
            <dgm:alg type="composite"/>
            <dgm:shape xmlns:r="http://schemas.openxmlformats.org/officeDocument/2006/relationships" r:blip="">
              <dgm:adjLst/>
            </dgm:shape>
            <dgm:presOf/>
            <dgm:choose name="Name11">
              <dgm:if name="Name12" func="var" arg="dir" op="equ" val="norm">
                <dgm:constrLst>
                  <dgm:constr type="l" for="ch" forName="child"/>
                  <dgm:constr type="t" for="ch" forName="child"/>
                  <dgm:constr type="w" for="ch" forName="child" refType="w"/>
                  <dgm:constr type="h" for="ch" forName="child" refType="h"/>
                  <dgm:constr type="l" for="ch" forName="childTx" refType="w" fact="0.16"/>
                  <dgm:constr type="r" for="ch" forName="childTx" refType="w"/>
                  <dgm:constr type="h" for="ch" forName="childTx" refFor="ch" refForName="child" op="equ"/>
                </dgm:constrLst>
              </dgm:if>
              <dgm:else name="Name13">
                <dgm:constrLst>
                  <dgm:constr type="l" for="ch" forName="child"/>
                  <dgm:constr type="t" for="ch" forName="child"/>
                  <dgm:constr type="w" for="ch" forName="child" refType="w"/>
                  <dgm:constr type="h" for="ch" forName="child" refType="h"/>
                  <dgm:constr type="l" for="ch" forName="childTx"/>
                  <dgm:constr type="r" for="ch" forName="childTx" refType="w" fact="0.825"/>
                  <dgm:constr type="h" for="ch" forName="childTx" refFor="ch" refForName="child" op="equ"/>
                </dgm:constrLst>
              </dgm:else>
            </dgm:choose>
            <dgm:ruleLst/>
            <dgm:layoutNode name="child" styleLbl="bgAccFollowNode1">
              <dgm:alg type="sp"/>
              <dgm:shape xmlns:r="http://schemas.openxmlformats.org/officeDocument/2006/relationships" type="rect" r:blip="">
                <dgm:adjLst/>
              </dgm:shape>
              <dgm:presOf axis="desOrSelf" ptType="node"/>
              <dgm:constrLst/>
              <dgm:ruleLst/>
            </dgm:layoutNode>
            <dgm:layoutNode name="childTx" styleLbl="bgAccFollowNode1">
              <dgm:varLst>
                <dgm:bulletEnabled val="1"/>
              </dgm:varLst>
              <dgm:alg type="tx">
                <dgm:param type="parTxLTRAlign" val="l"/>
              </dgm:alg>
              <dgm:shape xmlns:r="http://schemas.openxmlformats.org/officeDocument/2006/relationships" type="rect" r:blip="" hideGeom="1">
                <dgm:adjLst/>
              </dgm:shape>
              <dgm:presOf axis="desOrSelf" ptType="node"/>
              <dgm:choose name="Name14">
                <dgm:if name="Name15" func="var" arg="dir" op="equ" val="norm">
                  <dgm:constrLst>
                    <dgm:constr type="primFontSz" val="65"/>
                    <dgm:constr type="lMarg"/>
                  </dgm:constrLst>
                </dgm:if>
                <dgm:else name="Name16">
                  <dgm:constrLst>
                    <dgm:constr type="primFontSz" val="65"/>
                    <dgm:constr type="rMarg"/>
                  </dgm:constrLst>
                </dgm:else>
              </dgm:choose>
              <dgm:ruleLst>
                <dgm:rule type="primFontSz" val="5" fact="NaN" max="NaN"/>
              </dgm:ruleLst>
            </dgm:layoutNode>
          </dgm:layoutNode>
        </dgm:forEach>
      </dgm:layoutNode>
      <dgm:layoutNode name="negSpace">
        <dgm:alg type="sp"/>
        <dgm:shape xmlns:r="http://schemas.openxmlformats.org/officeDocument/2006/relationships" r:blip="">
          <dgm:adjLst/>
        </dgm:shape>
        <dgm:presOf/>
        <dgm:constrLst/>
        <dgm:ruleLst/>
      </dgm:layoutNode>
      <dgm:layoutNode name="circle" styleLbl="node1">
        <dgm:alg type="tx"/>
        <dgm:shape xmlns:r="http://schemas.openxmlformats.org/officeDocument/2006/relationships" type="ellipse" r:blip="">
          <dgm:adjLst/>
        </dgm:shape>
        <dgm:presOf axis="self"/>
        <dgm:constrLst>
          <dgm:constr type="lMarg"/>
          <dgm:constr type="rMarg"/>
          <dgm:constr type="tMarg"/>
          <dgm:constr type="bMarg"/>
          <dgm:constr type="h" refType="w"/>
        </dgm:constrLst>
        <dgm:ruleLst>
          <dgm:rule type="primFontSz" val="5" fact="NaN" max="NaN"/>
        </dgm:ruleLst>
      </dgm:layoutNode>
      <dgm:forEach name="Name17" axis="followSib" ptType="sibTrans" cnt="1">
        <dgm:layoutNode name="transSpace">
          <dgm:alg type="sp"/>
          <dgm:shape xmlns:r="http://schemas.openxmlformats.org/officeDocument/2006/relationships" r:blip="">
            <dgm:adjLst/>
          </dgm:shape>
          <dgm:presOf/>
          <dgm:constrLst/>
          <dgm:ruleLst/>
        </dgm:layoutNode>
      </dgm:forEach>
    </dgm:forEach>
  </dgm:layoutNode>
</dgm:layoutDef>
</file>

<file path=ppt/diagrams/layout16.xml><?xml version="1.0" encoding="utf-8"?>
<dgm:layoutDef xmlns:dgm="http://schemas.openxmlformats.org/drawingml/2006/diagram" xmlns:a="http://schemas.openxmlformats.org/drawingml/2006/main" uniqueId="urn:microsoft.com/office/officeart/2005/8/layout/vList6">
  <dgm:title val=""/>
  <dgm:desc val=""/>
  <dgm:catLst>
    <dgm:cat type="process" pri="22000"/>
    <dgm:cat type="list" pri="1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dgm:varLst>
    <dgm:alg type="lin">
      <dgm:param type="linDir" val="fromT"/>
    </dgm:alg>
    <dgm:shape xmlns:r="http://schemas.openxmlformats.org/officeDocument/2006/relationships" r:blip="">
      <dgm:adjLst/>
    </dgm:shape>
    <dgm:presOf/>
    <dgm:constrLst>
      <dgm:constr type="w" for="ch" forName="linNode" refType="w"/>
      <dgm:constr type="h" for="ch" forName="linNode" refType="h"/>
      <dgm:constr type="h" for="ch" forName="spacing" refType="h" refFor="ch" refForName="linNode" fact="0.1"/>
      <dgm:constr type="primFontSz" for="des" forName="parentShp" op="equ" val="65"/>
      <dgm:constr type="primFontSz" for="des" forName="childShp" op="equ" val="65"/>
    </dgm:constrLst>
    <dgm:ruleLst/>
    <dgm:forEach name="Name1" axis="ch" ptType="node">
      <dgm:layoutNode name="linNode">
        <dgm:choose name="Name2">
          <dgm:if name="Name3" func="var" arg="dir" op="equ" val="norm">
            <dgm:alg type="lin">
              <dgm:param type="linDir" val="fromL"/>
            </dgm:alg>
          </dgm:if>
          <dgm:else name="Name4">
            <dgm:alg type="lin">
              <dgm:param type="linDir" val="fromR"/>
            </dgm:alg>
          </dgm:else>
        </dgm:choose>
        <dgm:shape xmlns:r="http://schemas.openxmlformats.org/officeDocument/2006/relationships" r:blip="">
          <dgm:adjLst/>
        </dgm:shape>
        <dgm:presOf/>
        <dgm:choose name="Name5">
          <dgm:if name="Name6" func="var" arg="dir" op="equ" val="norm">
            <dgm:constrLst>
              <dgm:constr type="w" for="ch" forName="parentShp" refType="w" fact="0.4"/>
              <dgm:constr type="h" for="ch" forName="parentShp" refType="h"/>
              <dgm:constr type="w" for="ch" forName="childShp" refType="w" fact="0.6"/>
              <dgm:constr type="h" for="ch" forName="childShp" refType="h" refFor="ch" refForName="parentShp"/>
            </dgm:constrLst>
          </dgm:if>
          <dgm:else name="Name7">
            <dgm:constrLst>
              <dgm:constr type="w" for="ch" forName="parentShp" refType="w" fact="0.4"/>
              <dgm:constr type="h" for="ch" forName="parentShp" refType="h"/>
              <dgm:constr type="w" for="ch" forName="childShp" refType="w" fact="0.6"/>
              <dgm:constr type="h" for="ch" forName="childShp" refType="h" refFor="ch" refForName="parentShp"/>
            </dgm:constrLst>
          </dgm:else>
        </dgm:choose>
        <dgm:ruleLst/>
        <dgm:layoutNode name="parentShp" styleLbl="node1">
          <dgm:varLst>
            <dgm:bulletEnabled val="1"/>
          </dgm:varLst>
          <dgm:alg type="tx"/>
          <dgm:shape xmlns:r="http://schemas.openxmlformats.org/officeDocument/2006/relationships" type="roundRect" r:blip="">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layoutNode name="childShp" styleLbl="bgAccFollowNode1">
          <dgm:varLst>
            <dgm:bulletEnabled val="1"/>
          </dgm:varLst>
          <dgm:alg type="tx">
            <dgm:param type="stBulletLvl" val="1"/>
          </dgm:alg>
          <dgm:choose name="Name8">
            <dgm:if name="Name9" func="var" arg="dir" op="equ" val="norm">
              <dgm:shape xmlns:r="http://schemas.openxmlformats.org/officeDocument/2006/relationships" type="rightArrow" r:blip="" zOrderOff="-2">
                <dgm:adjLst>
                  <dgm:adj idx="1" val="0.75"/>
                </dgm:adjLst>
              </dgm:shape>
            </dgm:if>
            <dgm:else name="Name10">
              <dgm:shape xmlns:r="http://schemas.openxmlformats.org/officeDocument/2006/relationships" rot="180" type="rightArrow" r:blip="" zOrderOff="-2">
                <dgm:adjLst>
                  <dgm:adj idx="1" val="0.75"/>
                </dgm:adjLst>
              </dgm:shape>
            </dgm:else>
          </dgm:choose>
          <dgm:presOf axis="des" ptType="node"/>
          <dgm:constrLst>
            <dgm:constr type="secFontSz" refType="primFontSz"/>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dgm:forEach name="Name11" axis="followSib" ptType="sibTrans" cnt="1">
        <dgm:layoutNode name="spacing">
          <dgm:alg type="sp"/>
          <dgm:shape xmlns:r="http://schemas.openxmlformats.org/officeDocument/2006/relationships" r:blip="">
            <dgm:adjLst/>
          </dgm:shape>
          <dgm:presOf/>
          <dgm:constrLst/>
          <dgm:ruleLst/>
        </dgm:layoutNode>
      </dgm:forEach>
    </dgm:forEach>
  </dgm:layoutNode>
</dgm:layoutDef>
</file>

<file path=ppt/diagrams/layout17.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layout18.xml><?xml version="1.0" encoding="utf-8"?>
<dgm:layoutDef xmlns:dgm="http://schemas.openxmlformats.org/drawingml/2006/diagram" xmlns:a="http://schemas.openxmlformats.org/drawingml/2006/main" uniqueId="urn:microsoft.com/office/officeart/2005/8/layout/vList6">
  <dgm:title val=""/>
  <dgm:desc val=""/>
  <dgm:catLst>
    <dgm:cat type="process" pri="22000"/>
    <dgm:cat type="list" pri="1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dgm:varLst>
    <dgm:alg type="lin">
      <dgm:param type="linDir" val="fromT"/>
    </dgm:alg>
    <dgm:shape xmlns:r="http://schemas.openxmlformats.org/officeDocument/2006/relationships" r:blip="">
      <dgm:adjLst/>
    </dgm:shape>
    <dgm:presOf/>
    <dgm:constrLst>
      <dgm:constr type="w" for="ch" forName="linNode" refType="w"/>
      <dgm:constr type="h" for="ch" forName="linNode" refType="h"/>
      <dgm:constr type="h" for="ch" forName="spacing" refType="h" refFor="ch" refForName="linNode" fact="0.1"/>
      <dgm:constr type="primFontSz" for="des" forName="parentShp" op="equ" val="65"/>
      <dgm:constr type="primFontSz" for="des" forName="childShp" op="equ" val="65"/>
    </dgm:constrLst>
    <dgm:ruleLst/>
    <dgm:forEach name="Name1" axis="ch" ptType="node">
      <dgm:layoutNode name="linNode">
        <dgm:choose name="Name2">
          <dgm:if name="Name3" func="var" arg="dir" op="equ" val="norm">
            <dgm:alg type="lin">
              <dgm:param type="linDir" val="fromL"/>
            </dgm:alg>
          </dgm:if>
          <dgm:else name="Name4">
            <dgm:alg type="lin">
              <dgm:param type="linDir" val="fromR"/>
            </dgm:alg>
          </dgm:else>
        </dgm:choose>
        <dgm:shape xmlns:r="http://schemas.openxmlformats.org/officeDocument/2006/relationships" r:blip="">
          <dgm:adjLst/>
        </dgm:shape>
        <dgm:presOf/>
        <dgm:choose name="Name5">
          <dgm:if name="Name6" func="var" arg="dir" op="equ" val="norm">
            <dgm:constrLst>
              <dgm:constr type="w" for="ch" forName="parentShp" refType="w" fact="0.4"/>
              <dgm:constr type="h" for="ch" forName="parentShp" refType="h"/>
              <dgm:constr type="w" for="ch" forName="childShp" refType="w" fact="0.6"/>
              <dgm:constr type="h" for="ch" forName="childShp" refType="h" refFor="ch" refForName="parentShp"/>
            </dgm:constrLst>
          </dgm:if>
          <dgm:else name="Name7">
            <dgm:constrLst>
              <dgm:constr type="w" for="ch" forName="parentShp" refType="w" fact="0.4"/>
              <dgm:constr type="h" for="ch" forName="parentShp" refType="h"/>
              <dgm:constr type="w" for="ch" forName="childShp" refType="w" fact="0.6"/>
              <dgm:constr type="h" for="ch" forName="childShp" refType="h" refFor="ch" refForName="parentShp"/>
            </dgm:constrLst>
          </dgm:else>
        </dgm:choose>
        <dgm:ruleLst/>
        <dgm:layoutNode name="parentShp" styleLbl="node1">
          <dgm:varLst>
            <dgm:bulletEnabled val="1"/>
          </dgm:varLst>
          <dgm:alg type="tx"/>
          <dgm:shape xmlns:r="http://schemas.openxmlformats.org/officeDocument/2006/relationships" type="roundRect" r:blip="">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layoutNode name="childShp" styleLbl="bgAccFollowNode1">
          <dgm:varLst>
            <dgm:bulletEnabled val="1"/>
          </dgm:varLst>
          <dgm:alg type="tx">
            <dgm:param type="stBulletLvl" val="1"/>
          </dgm:alg>
          <dgm:choose name="Name8">
            <dgm:if name="Name9" func="var" arg="dir" op="equ" val="norm">
              <dgm:shape xmlns:r="http://schemas.openxmlformats.org/officeDocument/2006/relationships" type="rightArrow" r:blip="" zOrderOff="-2">
                <dgm:adjLst>
                  <dgm:adj idx="1" val="0.75"/>
                </dgm:adjLst>
              </dgm:shape>
            </dgm:if>
            <dgm:else name="Name10">
              <dgm:shape xmlns:r="http://schemas.openxmlformats.org/officeDocument/2006/relationships" rot="180" type="rightArrow" r:blip="" zOrderOff="-2">
                <dgm:adjLst>
                  <dgm:adj idx="1" val="0.75"/>
                </dgm:adjLst>
              </dgm:shape>
            </dgm:else>
          </dgm:choose>
          <dgm:presOf axis="des" ptType="node"/>
          <dgm:constrLst>
            <dgm:constr type="secFontSz" refType="primFontSz"/>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dgm:forEach name="Name11" axis="followSib" ptType="sibTrans" cnt="1">
        <dgm:layoutNode name="spacing">
          <dgm:alg type="sp"/>
          <dgm:shape xmlns:r="http://schemas.openxmlformats.org/officeDocument/2006/relationships" r:blip="">
            <dgm:adjLst/>
          </dgm:shape>
          <dgm:presOf/>
          <dgm:constrLst/>
          <dgm:ruleLst/>
        </dgm:layoutNode>
      </dgm:forEach>
    </dgm:forEach>
  </dgm:layoutNode>
</dgm:layoutDef>
</file>

<file path=ppt/diagrams/layout19.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layout2.xml><?xml version="1.0" encoding="utf-8"?>
<dgm:layoutDef xmlns:dgm="http://schemas.openxmlformats.org/drawingml/2006/diagram" xmlns:a="http://schemas.openxmlformats.org/drawingml/2006/main" uniqueId="urn:microsoft.com/office/officeart/2005/8/layout/vList3#7">
  <dgm:title val=""/>
  <dgm:desc val=""/>
  <dgm:catLst>
    <dgm:cat type="list" pri="14000"/>
    <dgm:cat type="convert" pri="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alg type="lin">
      <dgm:param type="linDir" val="fromT"/>
      <dgm:param type="vertAlign" val="mid"/>
      <dgm:param type="horzAlign" val="ctr"/>
    </dgm:alg>
    <dgm:shape xmlns:r="http://schemas.openxmlformats.org/officeDocument/2006/relationships" r:blip="">
      <dgm:adjLst/>
    </dgm:shape>
    <dgm:presOf/>
    <dgm:constrLst>
      <dgm:constr type="w" for="ch" forName="composite" refType="w"/>
      <dgm:constr type="h" for="ch" forName="composite" refType="h"/>
      <dgm:constr type="h" for="ch" forName="spacing" refType="h" refFor="ch" refForName="composite" fact="0.25"/>
      <dgm:constr type="h" for="ch" forName="spacing" refType="w" op="lte" fact="0.1"/>
      <dgm:constr type="primFontSz" for="des" ptType="node"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w" for="ch" forName="imgShp" refType="w" fact="0.335"/>
              <dgm:constr type="h" for="ch" forName="imgShp" refType="w" refFor="ch" refForName="imgShp" op="equ"/>
              <dgm:constr type="h" for="ch" forName="imgShp" refType="h" op="lte"/>
              <dgm:constr type="ctrY" for="ch" forName="imgShp" refType="h" fact="0.5"/>
              <dgm:constr type="l" for="ch" forName="imgShp"/>
              <dgm:constr type="w" for="ch" forName="txShp" refType="w" op="equ" fact="0.665"/>
              <dgm:constr type="h" for="ch" forName="txShp" refType="h" refFor="ch" refForName="imgShp" op="equ"/>
              <dgm:constr type="ctrY" for="ch" forName="txShp" refType="h" fact="0.5"/>
              <dgm:constr type="l" for="ch" forName="txShp" refType="w" refFor="ch" refForName="imgShp" fact="0.5"/>
              <dgm:constr type="lMarg" for="ch" forName="txShp" refType="w" refFor="ch" refForName="imgShp" fact="1.25"/>
            </dgm:constrLst>
          </dgm:if>
          <dgm:else name="Name3">
            <dgm:constrLst>
              <dgm:constr type="w" for="ch" forName="imgShp" refType="w" fact="0.335"/>
              <dgm:constr type="h" for="ch" forName="imgShp" refType="w" refFor="ch" refForName="imgShp" op="equ"/>
              <dgm:constr type="h" for="ch" forName="imgShp" refType="h" op="lte"/>
              <dgm:constr type="ctrY" for="ch" forName="imgShp" refType="h" fact="0.5"/>
              <dgm:constr type="r" for="ch" forName="imgShp" refType="w"/>
              <dgm:constr type="w" for="ch" forName="txShp" refType="w" op="equ" fact="0.665"/>
              <dgm:constr type="h" for="ch" forName="txShp" refType="h" refFor="ch" refForName="imgShp" op="equ"/>
              <dgm:constr type="ctrY" for="ch" forName="txShp" refType="h" fact="0.5"/>
              <dgm:constr type="r" for="ch" forName="txShp" refType="ctrX" refFor="ch" refForName="imgShp"/>
              <dgm:constr type="rMarg" for="ch" forName="txShp" refType="w" refFor="ch" refForName="imgShp" fact="1.25"/>
            </dgm:constrLst>
          </dgm:else>
        </dgm:choose>
        <dgm:ruleLst/>
        <dgm:layoutNode name="imgShp" styleLbl="fgImgPlace1">
          <dgm:alg type="sp"/>
          <dgm:shape xmlns:r="http://schemas.openxmlformats.org/officeDocument/2006/relationships" type="ellipse" r:blip="" blipPhldr="1">
            <dgm:adjLst/>
          </dgm:shape>
          <dgm:presOf/>
          <dgm:constrLst/>
          <dgm:ruleLst/>
        </dgm:layoutNode>
        <dgm:layoutNode name="txShp">
          <dgm:varLst>
            <dgm:bulletEnabled val="1"/>
          </dgm:varLst>
          <dgm:alg type="tx"/>
          <dgm:choose name="Name4">
            <dgm:if name="Name5" func="var" arg="dir" op="equ" val="norm">
              <dgm:shape xmlns:r="http://schemas.openxmlformats.org/officeDocument/2006/relationships" rot="180" type="homePlate" r:blip="" zOrderOff="-1">
                <dgm:adjLst/>
              </dgm:shape>
            </dgm:if>
            <dgm:else name="Name6">
              <dgm:shape xmlns:r="http://schemas.openxmlformats.org/officeDocument/2006/relationships" type="homePlate" r:blip="" zOrderOff="-1">
                <dgm:adjLst/>
              </dgm:shape>
            </dgm:else>
          </dgm:choose>
          <dgm:presOf axis="desOrSelf" ptType="node"/>
          <dgm:constrLst>
            <dgm:constr type="tMarg" refType="primFontSz" fact="0.3"/>
            <dgm:constr type="bMarg" refType="primFontSz" fact="0.3"/>
          </dgm:constrLst>
          <dgm:ruleLst>
            <dgm:rule type="primFontSz" val="5" fact="NaN" max="NaN"/>
          </dgm:ruleLst>
        </dgm:layoutNode>
      </dgm:layoutNode>
      <dgm:forEach name="Name7" axis="followSib" ptType="sibTrans" cnt="1">
        <dgm:layoutNode name="spacing">
          <dgm:alg type="sp"/>
          <dgm:shape xmlns:r="http://schemas.openxmlformats.org/officeDocument/2006/relationships" r:blip="">
            <dgm:adjLst/>
          </dgm:shape>
          <dgm:presOf axis="self"/>
          <dgm:constrLst/>
          <dgm:ruleLst/>
        </dgm:layoutNode>
      </dgm:forEach>
    </dgm:forEach>
  </dgm:layoutNode>
</dgm:layoutDef>
</file>

<file path=ppt/diagrams/layout20.xml><?xml version="1.0" encoding="utf-8"?>
<dgm:layoutDef xmlns:dgm="http://schemas.openxmlformats.org/drawingml/2006/diagram" xmlns:a="http://schemas.openxmlformats.org/drawingml/2006/main" uniqueId="urn:microsoft.com/office/officeart/2005/8/layout/hList9">
  <dgm:title val=""/>
  <dgm:desc val=""/>
  <dgm:catLst>
    <dgm:cat type="list" pri="8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3" srcId="0" destId="1" srcOrd="0" destOrd="0"/>
        <dgm:cxn modelId="4" srcId="0" destId="2" srcOrd="1" destOrd="0"/>
        <dgm:cxn modelId="13" srcId="1" destId="11" srcOrd="0" destOrd="0"/>
        <dgm:cxn modelId="14" srcId="1" destId="12" srcOrd="0" destOrd="0"/>
        <dgm:cxn modelId="23" srcId="2" destId="21" srcOrd="0" destOrd="0"/>
        <dgm:cxn modelId="24" srcId="2" destId="22" srcOrd="0" destOrd="0"/>
      </dgm:cxnLst>
      <dgm:bg/>
      <dgm:whole/>
    </dgm:dataModel>
  </dgm:sampData>
  <dgm:styleData>
    <dgm:dataModel>
      <dgm:ptLst>
        <dgm:pt modelId="0" type="doc"/>
        <dgm:pt modelId="1"/>
        <dgm:pt modelId="2"/>
      </dgm:ptLst>
      <dgm:cxnLst>
        <dgm:cxn modelId="3" srcId="0" destId="1" srcOrd="0" destOrd="0"/>
        <dgm:cxn modelId="4" srcId="1" destId="2" srcOrd="0" destOrd="0"/>
      </dgm:cxnLst>
      <dgm:bg/>
      <dgm:whole/>
    </dgm:dataModel>
  </dgm:styleData>
  <dgm:clrData>
    <dgm:dataModel>
      <dgm:ptLst>
        <dgm:pt modelId="0" type="doc"/>
        <dgm:pt modelId="1"/>
        <dgm:pt modelId="11"/>
        <dgm:pt modelId="12"/>
        <dgm:pt modelId="13"/>
        <dgm:pt modelId="14"/>
        <dgm:pt modelId="2"/>
        <dgm:pt modelId="21"/>
        <dgm:pt modelId="22"/>
        <dgm:pt modelId="23"/>
        <dgm:pt modelId="24"/>
        <dgm:pt modelId="3"/>
        <dgm:pt modelId="31"/>
        <dgm:pt modelId="32"/>
        <dgm:pt modelId="33"/>
        <dgm:pt modelId="34"/>
      </dgm:ptLst>
      <dgm:cxnLst>
        <dgm:cxn modelId="4" srcId="0" destId="1" srcOrd="0" destOrd="0"/>
        <dgm:cxn modelId="5" srcId="0" destId="2" srcOrd="1" destOrd="0"/>
        <dgm:cxn modelId="6" srcId="0" destId="3" srcOrd="1" destOrd="0"/>
        <dgm:cxn modelId="15" srcId="1" destId="11" srcOrd="0" destOrd="0"/>
        <dgm:cxn modelId="16" srcId="1" destId="12" srcOrd="0" destOrd="0"/>
        <dgm:cxn modelId="17" srcId="1" destId="13" srcOrd="0" destOrd="0"/>
        <dgm:cxn modelId="18" srcId="1" destId="14" srcOrd="0" destOrd="0"/>
        <dgm:cxn modelId="25" srcId="2" destId="21" srcOrd="0" destOrd="0"/>
        <dgm:cxn modelId="26" srcId="2" destId="22" srcOrd="0" destOrd="0"/>
        <dgm:cxn modelId="27" srcId="2" destId="23" srcOrd="0" destOrd="0"/>
        <dgm:cxn modelId="28" srcId="2" destId="24" srcOrd="0" destOrd="0"/>
        <dgm:cxn modelId="35" srcId="3" destId="31" srcOrd="0" destOrd="0"/>
        <dgm:cxn modelId="36" srcId="3" destId="32" srcOrd="0" destOrd="0"/>
        <dgm:cxn modelId="37" srcId="3" destId="33" srcOrd="0" destOrd="0"/>
        <dgm:cxn modelId="38" srcId="3" destId="34" srcOrd="0" destOrd="0"/>
      </dgm:cxnLst>
      <dgm:bg/>
      <dgm:whole/>
    </dgm:dataModel>
  </dgm:clrData>
  <dgm:layoutNode name="list">
    <dgm:varLst>
      <dgm:dir/>
      <dgm:animLvl val="lvl"/>
    </dgm:varLst>
    <dgm:choose name="Name0">
      <dgm:if name="Name1" func="var" arg="dir" op="equ" val="norm">
        <dgm:alg type="lin">
          <dgm:param type="linDir" val="fromL"/>
          <dgm:param type="fallback" val="2D"/>
          <dgm:param type="nodeVertAlign" val="t"/>
        </dgm:alg>
      </dgm:if>
      <dgm:else name="Name2">
        <dgm:alg type="lin">
          <dgm:param type="linDir" val="fromR"/>
          <dgm:param type="fallback" val="2D"/>
          <dgm:param type="nodeVertAlign" val="t"/>
        </dgm:alg>
      </dgm:else>
    </dgm:choose>
    <dgm:shape xmlns:r="http://schemas.openxmlformats.org/officeDocument/2006/relationships" r:blip="">
      <dgm:adjLst/>
    </dgm:shape>
    <dgm:presOf/>
    <dgm:constrLst>
      <dgm:constr type="w" for="ch" forName="circle" refType="w" fact="0.5"/>
      <dgm:constr type="w" for="ch" forName="vertFlow" refType="w" fact="0.75"/>
      <dgm:constr type="h" for="des" forName="firstComp" refType="w" refFor="ch" refForName="vertFlow" fact="0.667"/>
      <dgm:constr type="h" for="des" forName="comp" refType="h" refFor="des" refForName="firstComp" op="equ"/>
      <dgm:constr type="h" for="des" forName="topSpace" refType="w" refFor="ch" refForName="circle" op="equ" fact="0.4"/>
      <dgm:constr type="w" for="ch" forName="posSpace" refType="w" fact="0.4"/>
      <dgm:constr type="w" for="ch" forName="negSpace" refType="w" fact="-1.15"/>
      <dgm:constr type="w" for="ch" forName="transSpace" refType="w" fact="0.75"/>
      <dgm:constr type="primFontSz" for="ch" forName="circle" op="equ" val="65"/>
      <dgm:constr type="primFontSz" for="des" forName="firstChildTx" val="65"/>
      <dgm:constr type="primFontSz" for="des" forName="childTx" refType="primFontSz" refFor="des" refForName="firstChildTx" op="equ"/>
    </dgm:constrLst>
    <dgm:ruleLst/>
    <dgm:forEach name="Name3" axis="ch" ptType="node">
      <dgm:layoutNode name="posSpace">
        <dgm:alg type="sp"/>
        <dgm:shape xmlns:r="http://schemas.openxmlformats.org/officeDocument/2006/relationships" r:blip="">
          <dgm:adjLst/>
        </dgm:shape>
        <dgm:presOf/>
        <dgm:constrLst/>
        <dgm:ruleLst/>
      </dgm:layoutNode>
      <dgm:layoutNode name="vertFlow">
        <dgm:alg type="lin">
          <dgm:param type="linDir" val="fromT"/>
        </dgm:alg>
        <dgm:shape xmlns:r="http://schemas.openxmlformats.org/officeDocument/2006/relationships" r:blip="">
          <dgm:adjLst/>
        </dgm:shape>
        <dgm:presOf/>
        <dgm:constrLst>
          <dgm:constr type="w" for="ch" forName="firstComp" refType="w"/>
          <dgm:constr type="w" for="ch" forName="comp" refType="w"/>
        </dgm:constrLst>
        <dgm:ruleLst/>
        <dgm:layoutNode name="topSpace">
          <dgm:alg type="sp"/>
          <dgm:shape xmlns:r="http://schemas.openxmlformats.org/officeDocument/2006/relationships" r:blip="">
            <dgm:adjLst/>
          </dgm:shape>
          <dgm:presOf/>
          <dgm:constrLst/>
          <dgm:ruleLst/>
        </dgm:layoutNode>
        <dgm:layoutNode name="firstComp">
          <dgm:alg type="composite"/>
          <dgm:shape xmlns:r="http://schemas.openxmlformats.org/officeDocument/2006/relationships" r:blip="">
            <dgm:adjLst/>
          </dgm:shape>
          <dgm:presOf/>
          <dgm:choose name="Name4">
            <dgm:if name="Name5" func="var" arg="dir" op="equ" val="norm">
              <dgm:constrLst>
                <dgm:constr type="l" for="ch" forName="firstChild"/>
                <dgm:constr type="t" for="ch" forName="firstChild"/>
                <dgm:constr type="w" for="ch" forName="firstChild" refType="w"/>
                <dgm:constr type="h" for="ch" forName="firstChild" refType="h"/>
                <dgm:constr type="l" for="ch" forName="firstChildTx" refType="w" fact="0.16"/>
                <dgm:constr type="r" for="ch" forName="firstChildTx" refType="w"/>
                <dgm:constr type="h" for="ch" forName="firstChildTx" refFor="ch" refForName="firstChild" op="equ"/>
              </dgm:constrLst>
            </dgm:if>
            <dgm:else name="Name6">
              <dgm:constrLst>
                <dgm:constr type="l" for="ch" forName="firstChild"/>
                <dgm:constr type="t" for="ch" forName="firstChild"/>
                <dgm:constr type="w" for="ch" forName="firstChild" refType="w"/>
                <dgm:constr type="h" for="ch" forName="firstChild" refType="h"/>
                <dgm:constr type="l" for="ch" forName="firstChildTx"/>
                <dgm:constr type="r" for="ch" forName="firstChildTx" refType="w" fact="0.825"/>
                <dgm:constr type="h" for="ch" forName="firstChildTx" refFor="ch" refForName="firstChild" op="equ"/>
              </dgm:constrLst>
            </dgm:else>
          </dgm:choose>
          <dgm:ruleLst/>
          <dgm:layoutNode name="firstChild" styleLbl="bgAccFollowNode1">
            <dgm:alg type="sp"/>
            <dgm:shape xmlns:r="http://schemas.openxmlformats.org/officeDocument/2006/relationships" type="rect" r:blip="">
              <dgm:adjLst/>
            </dgm:shape>
            <dgm:presOf axis="ch desOrSelf" ptType="node node" cnt="1 0"/>
            <dgm:constrLst/>
            <dgm:ruleLst/>
          </dgm:layoutNode>
          <dgm:layoutNode name="firstChildTx" styleLbl="bgAccFollowNode1">
            <dgm:varLst>
              <dgm:bulletEnabled val="1"/>
            </dgm:varLst>
            <dgm:alg type="tx">
              <dgm:param type="parTxLTRAlign" val="l"/>
            </dgm:alg>
            <dgm:shape xmlns:r="http://schemas.openxmlformats.org/officeDocument/2006/relationships" type="rect" r:blip="" hideGeom="1">
              <dgm:adjLst/>
            </dgm:shape>
            <dgm:presOf axis="ch desOrSelf" ptType="node node" cnt="1 0"/>
            <dgm:choose name="Name7">
              <dgm:if name="Name8" func="var" arg="dir" op="equ" val="norm">
                <dgm:constrLst>
                  <dgm:constr type="primFontSz" val="65"/>
                  <dgm:constr type="lMarg"/>
                </dgm:constrLst>
              </dgm:if>
              <dgm:else name="Name9">
                <dgm:constrLst>
                  <dgm:constr type="primFontSz" val="65"/>
                  <dgm:constr type="rMarg"/>
                </dgm:constrLst>
              </dgm:else>
            </dgm:choose>
            <dgm:ruleLst>
              <dgm:rule type="primFontSz" val="5" fact="NaN" max="NaN"/>
            </dgm:ruleLst>
          </dgm:layoutNode>
        </dgm:layoutNode>
        <dgm:forEach name="Name10" axis="ch" ptType="node" st="2">
          <dgm:layoutNode name="comp">
            <dgm:alg type="composite"/>
            <dgm:shape xmlns:r="http://schemas.openxmlformats.org/officeDocument/2006/relationships" r:blip="">
              <dgm:adjLst/>
            </dgm:shape>
            <dgm:presOf/>
            <dgm:choose name="Name11">
              <dgm:if name="Name12" func="var" arg="dir" op="equ" val="norm">
                <dgm:constrLst>
                  <dgm:constr type="l" for="ch" forName="child"/>
                  <dgm:constr type="t" for="ch" forName="child"/>
                  <dgm:constr type="w" for="ch" forName="child" refType="w"/>
                  <dgm:constr type="h" for="ch" forName="child" refType="h"/>
                  <dgm:constr type="l" for="ch" forName="childTx" refType="w" fact="0.16"/>
                  <dgm:constr type="r" for="ch" forName="childTx" refType="w"/>
                  <dgm:constr type="h" for="ch" forName="childTx" refFor="ch" refForName="child" op="equ"/>
                </dgm:constrLst>
              </dgm:if>
              <dgm:else name="Name13">
                <dgm:constrLst>
                  <dgm:constr type="l" for="ch" forName="child"/>
                  <dgm:constr type="t" for="ch" forName="child"/>
                  <dgm:constr type="w" for="ch" forName="child" refType="w"/>
                  <dgm:constr type="h" for="ch" forName="child" refType="h"/>
                  <dgm:constr type="l" for="ch" forName="childTx"/>
                  <dgm:constr type="r" for="ch" forName="childTx" refType="w" fact="0.825"/>
                  <dgm:constr type="h" for="ch" forName="childTx" refFor="ch" refForName="child" op="equ"/>
                </dgm:constrLst>
              </dgm:else>
            </dgm:choose>
            <dgm:ruleLst/>
            <dgm:layoutNode name="child" styleLbl="bgAccFollowNode1">
              <dgm:alg type="sp"/>
              <dgm:shape xmlns:r="http://schemas.openxmlformats.org/officeDocument/2006/relationships" type="rect" r:blip="">
                <dgm:adjLst/>
              </dgm:shape>
              <dgm:presOf axis="desOrSelf" ptType="node"/>
              <dgm:constrLst/>
              <dgm:ruleLst/>
            </dgm:layoutNode>
            <dgm:layoutNode name="childTx" styleLbl="bgAccFollowNode1">
              <dgm:varLst>
                <dgm:bulletEnabled val="1"/>
              </dgm:varLst>
              <dgm:alg type="tx">
                <dgm:param type="parTxLTRAlign" val="l"/>
              </dgm:alg>
              <dgm:shape xmlns:r="http://schemas.openxmlformats.org/officeDocument/2006/relationships" type="rect" r:blip="" hideGeom="1">
                <dgm:adjLst/>
              </dgm:shape>
              <dgm:presOf axis="desOrSelf" ptType="node"/>
              <dgm:choose name="Name14">
                <dgm:if name="Name15" func="var" arg="dir" op="equ" val="norm">
                  <dgm:constrLst>
                    <dgm:constr type="primFontSz" val="65"/>
                    <dgm:constr type="lMarg"/>
                  </dgm:constrLst>
                </dgm:if>
                <dgm:else name="Name16">
                  <dgm:constrLst>
                    <dgm:constr type="primFontSz" val="65"/>
                    <dgm:constr type="rMarg"/>
                  </dgm:constrLst>
                </dgm:else>
              </dgm:choose>
              <dgm:ruleLst>
                <dgm:rule type="primFontSz" val="5" fact="NaN" max="NaN"/>
              </dgm:ruleLst>
            </dgm:layoutNode>
          </dgm:layoutNode>
        </dgm:forEach>
      </dgm:layoutNode>
      <dgm:layoutNode name="negSpace">
        <dgm:alg type="sp"/>
        <dgm:shape xmlns:r="http://schemas.openxmlformats.org/officeDocument/2006/relationships" r:blip="">
          <dgm:adjLst/>
        </dgm:shape>
        <dgm:presOf/>
        <dgm:constrLst/>
        <dgm:ruleLst/>
      </dgm:layoutNode>
      <dgm:layoutNode name="circle" styleLbl="node1">
        <dgm:alg type="tx"/>
        <dgm:shape xmlns:r="http://schemas.openxmlformats.org/officeDocument/2006/relationships" type="ellipse" r:blip="">
          <dgm:adjLst/>
        </dgm:shape>
        <dgm:presOf axis="self"/>
        <dgm:constrLst>
          <dgm:constr type="lMarg"/>
          <dgm:constr type="rMarg"/>
          <dgm:constr type="tMarg"/>
          <dgm:constr type="bMarg"/>
          <dgm:constr type="h" refType="w"/>
        </dgm:constrLst>
        <dgm:ruleLst>
          <dgm:rule type="primFontSz" val="5" fact="NaN" max="NaN"/>
        </dgm:ruleLst>
      </dgm:layoutNode>
      <dgm:forEach name="Name17" axis="followSib" ptType="sibTrans" cnt="1">
        <dgm:layoutNode name="transSpace">
          <dgm:alg type="sp"/>
          <dgm:shape xmlns:r="http://schemas.openxmlformats.org/officeDocument/2006/relationships" r:blip="">
            <dgm:adjLst/>
          </dgm:shape>
          <dgm:presOf/>
          <dgm:constrLst/>
          <dgm:ruleLst/>
        </dgm:layoutNode>
      </dgm:forEach>
    </dgm:forEach>
  </dgm:layoutNode>
</dgm:layoutDef>
</file>

<file path=ppt/diagrams/layout21.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layout22.xml><?xml version="1.0" encoding="utf-8"?>
<dgm:layoutDef xmlns:dgm="http://schemas.openxmlformats.org/drawingml/2006/diagram" xmlns:a="http://schemas.openxmlformats.org/drawingml/2006/main" uniqueId="urn:microsoft.com/office/officeart/2005/8/layout/hList9">
  <dgm:title val=""/>
  <dgm:desc val=""/>
  <dgm:catLst>
    <dgm:cat type="list" pri="8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3" srcId="0" destId="1" srcOrd="0" destOrd="0"/>
        <dgm:cxn modelId="4" srcId="0" destId="2" srcOrd="1" destOrd="0"/>
        <dgm:cxn modelId="13" srcId="1" destId="11" srcOrd="0" destOrd="0"/>
        <dgm:cxn modelId="14" srcId="1" destId="12" srcOrd="0" destOrd="0"/>
        <dgm:cxn modelId="23" srcId="2" destId="21" srcOrd="0" destOrd="0"/>
        <dgm:cxn modelId="24" srcId="2" destId="22" srcOrd="0" destOrd="0"/>
      </dgm:cxnLst>
      <dgm:bg/>
      <dgm:whole/>
    </dgm:dataModel>
  </dgm:sampData>
  <dgm:styleData>
    <dgm:dataModel>
      <dgm:ptLst>
        <dgm:pt modelId="0" type="doc"/>
        <dgm:pt modelId="1"/>
        <dgm:pt modelId="2"/>
      </dgm:ptLst>
      <dgm:cxnLst>
        <dgm:cxn modelId="3" srcId="0" destId="1" srcOrd="0" destOrd="0"/>
        <dgm:cxn modelId="4" srcId="1" destId="2" srcOrd="0" destOrd="0"/>
      </dgm:cxnLst>
      <dgm:bg/>
      <dgm:whole/>
    </dgm:dataModel>
  </dgm:styleData>
  <dgm:clrData>
    <dgm:dataModel>
      <dgm:ptLst>
        <dgm:pt modelId="0" type="doc"/>
        <dgm:pt modelId="1"/>
        <dgm:pt modelId="11"/>
        <dgm:pt modelId="12"/>
        <dgm:pt modelId="13"/>
        <dgm:pt modelId="14"/>
        <dgm:pt modelId="2"/>
        <dgm:pt modelId="21"/>
        <dgm:pt modelId="22"/>
        <dgm:pt modelId="23"/>
        <dgm:pt modelId="24"/>
        <dgm:pt modelId="3"/>
        <dgm:pt modelId="31"/>
        <dgm:pt modelId="32"/>
        <dgm:pt modelId="33"/>
        <dgm:pt modelId="34"/>
      </dgm:ptLst>
      <dgm:cxnLst>
        <dgm:cxn modelId="4" srcId="0" destId="1" srcOrd="0" destOrd="0"/>
        <dgm:cxn modelId="5" srcId="0" destId="2" srcOrd="1" destOrd="0"/>
        <dgm:cxn modelId="6" srcId="0" destId="3" srcOrd="1" destOrd="0"/>
        <dgm:cxn modelId="15" srcId="1" destId="11" srcOrd="0" destOrd="0"/>
        <dgm:cxn modelId="16" srcId="1" destId="12" srcOrd="0" destOrd="0"/>
        <dgm:cxn modelId="17" srcId="1" destId="13" srcOrd="0" destOrd="0"/>
        <dgm:cxn modelId="18" srcId="1" destId="14" srcOrd="0" destOrd="0"/>
        <dgm:cxn modelId="25" srcId="2" destId="21" srcOrd="0" destOrd="0"/>
        <dgm:cxn modelId="26" srcId="2" destId="22" srcOrd="0" destOrd="0"/>
        <dgm:cxn modelId="27" srcId="2" destId="23" srcOrd="0" destOrd="0"/>
        <dgm:cxn modelId="28" srcId="2" destId="24" srcOrd="0" destOrd="0"/>
        <dgm:cxn modelId="35" srcId="3" destId="31" srcOrd="0" destOrd="0"/>
        <dgm:cxn modelId="36" srcId="3" destId="32" srcOrd="0" destOrd="0"/>
        <dgm:cxn modelId="37" srcId="3" destId="33" srcOrd="0" destOrd="0"/>
        <dgm:cxn modelId="38" srcId="3" destId="34" srcOrd="0" destOrd="0"/>
      </dgm:cxnLst>
      <dgm:bg/>
      <dgm:whole/>
    </dgm:dataModel>
  </dgm:clrData>
  <dgm:layoutNode name="list">
    <dgm:varLst>
      <dgm:dir/>
      <dgm:animLvl val="lvl"/>
    </dgm:varLst>
    <dgm:choose name="Name0">
      <dgm:if name="Name1" func="var" arg="dir" op="equ" val="norm">
        <dgm:alg type="lin">
          <dgm:param type="linDir" val="fromL"/>
          <dgm:param type="fallback" val="2D"/>
          <dgm:param type="nodeVertAlign" val="t"/>
        </dgm:alg>
      </dgm:if>
      <dgm:else name="Name2">
        <dgm:alg type="lin">
          <dgm:param type="linDir" val="fromR"/>
          <dgm:param type="fallback" val="2D"/>
          <dgm:param type="nodeVertAlign" val="t"/>
        </dgm:alg>
      </dgm:else>
    </dgm:choose>
    <dgm:shape xmlns:r="http://schemas.openxmlformats.org/officeDocument/2006/relationships" r:blip="">
      <dgm:adjLst/>
    </dgm:shape>
    <dgm:presOf/>
    <dgm:constrLst>
      <dgm:constr type="w" for="ch" forName="circle" refType="w" fact="0.5"/>
      <dgm:constr type="w" for="ch" forName="vertFlow" refType="w" fact="0.75"/>
      <dgm:constr type="h" for="des" forName="firstComp" refType="w" refFor="ch" refForName="vertFlow" fact="0.667"/>
      <dgm:constr type="h" for="des" forName="comp" refType="h" refFor="des" refForName="firstComp" op="equ"/>
      <dgm:constr type="h" for="des" forName="topSpace" refType="w" refFor="ch" refForName="circle" op="equ" fact="0.4"/>
      <dgm:constr type="w" for="ch" forName="posSpace" refType="w" fact="0.4"/>
      <dgm:constr type="w" for="ch" forName="negSpace" refType="w" fact="-1.15"/>
      <dgm:constr type="w" for="ch" forName="transSpace" refType="w" fact="0.75"/>
      <dgm:constr type="primFontSz" for="ch" forName="circle" op="equ" val="65"/>
      <dgm:constr type="primFontSz" for="des" forName="firstChildTx" val="65"/>
      <dgm:constr type="primFontSz" for="des" forName="childTx" refType="primFontSz" refFor="des" refForName="firstChildTx" op="equ"/>
    </dgm:constrLst>
    <dgm:ruleLst/>
    <dgm:forEach name="Name3" axis="ch" ptType="node">
      <dgm:layoutNode name="posSpace">
        <dgm:alg type="sp"/>
        <dgm:shape xmlns:r="http://schemas.openxmlformats.org/officeDocument/2006/relationships" r:blip="">
          <dgm:adjLst/>
        </dgm:shape>
        <dgm:presOf/>
        <dgm:constrLst/>
        <dgm:ruleLst/>
      </dgm:layoutNode>
      <dgm:layoutNode name="vertFlow">
        <dgm:alg type="lin">
          <dgm:param type="linDir" val="fromT"/>
        </dgm:alg>
        <dgm:shape xmlns:r="http://schemas.openxmlformats.org/officeDocument/2006/relationships" r:blip="">
          <dgm:adjLst/>
        </dgm:shape>
        <dgm:presOf/>
        <dgm:constrLst>
          <dgm:constr type="w" for="ch" forName="firstComp" refType="w"/>
          <dgm:constr type="w" for="ch" forName="comp" refType="w"/>
        </dgm:constrLst>
        <dgm:ruleLst/>
        <dgm:layoutNode name="topSpace">
          <dgm:alg type="sp"/>
          <dgm:shape xmlns:r="http://schemas.openxmlformats.org/officeDocument/2006/relationships" r:blip="">
            <dgm:adjLst/>
          </dgm:shape>
          <dgm:presOf/>
          <dgm:constrLst/>
          <dgm:ruleLst/>
        </dgm:layoutNode>
        <dgm:layoutNode name="firstComp">
          <dgm:alg type="composite"/>
          <dgm:shape xmlns:r="http://schemas.openxmlformats.org/officeDocument/2006/relationships" r:blip="">
            <dgm:adjLst/>
          </dgm:shape>
          <dgm:presOf/>
          <dgm:choose name="Name4">
            <dgm:if name="Name5" func="var" arg="dir" op="equ" val="norm">
              <dgm:constrLst>
                <dgm:constr type="l" for="ch" forName="firstChild"/>
                <dgm:constr type="t" for="ch" forName="firstChild"/>
                <dgm:constr type="w" for="ch" forName="firstChild" refType="w"/>
                <dgm:constr type="h" for="ch" forName="firstChild" refType="h"/>
                <dgm:constr type="l" for="ch" forName="firstChildTx" refType="w" fact="0.16"/>
                <dgm:constr type="r" for="ch" forName="firstChildTx" refType="w"/>
                <dgm:constr type="h" for="ch" forName="firstChildTx" refFor="ch" refForName="firstChild" op="equ"/>
              </dgm:constrLst>
            </dgm:if>
            <dgm:else name="Name6">
              <dgm:constrLst>
                <dgm:constr type="l" for="ch" forName="firstChild"/>
                <dgm:constr type="t" for="ch" forName="firstChild"/>
                <dgm:constr type="w" for="ch" forName="firstChild" refType="w"/>
                <dgm:constr type="h" for="ch" forName="firstChild" refType="h"/>
                <dgm:constr type="l" for="ch" forName="firstChildTx"/>
                <dgm:constr type="r" for="ch" forName="firstChildTx" refType="w" fact="0.825"/>
                <dgm:constr type="h" for="ch" forName="firstChildTx" refFor="ch" refForName="firstChild" op="equ"/>
              </dgm:constrLst>
            </dgm:else>
          </dgm:choose>
          <dgm:ruleLst/>
          <dgm:layoutNode name="firstChild" styleLbl="bgAccFollowNode1">
            <dgm:alg type="sp"/>
            <dgm:shape xmlns:r="http://schemas.openxmlformats.org/officeDocument/2006/relationships" type="rect" r:blip="">
              <dgm:adjLst/>
            </dgm:shape>
            <dgm:presOf axis="ch desOrSelf" ptType="node node" cnt="1 0"/>
            <dgm:constrLst/>
            <dgm:ruleLst/>
          </dgm:layoutNode>
          <dgm:layoutNode name="firstChildTx" styleLbl="bgAccFollowNode1">
            <dgm:varLst>
              <dgm:bulletEnabled val="1"/>
            </dgm:varLst>
            <dgm:alg type="tx">
              <dgm:param type="parTxLTRAlign" val="l"/>
            </dgm:alg>
            <dgm:shape xmlns:r="http://schemas.openxmlformats.org/officeDocument/2006/relationships" type="rect" r:blip="" hideGeom="1">
              <dgm:adjLst/>
            </dgm:shape>
            <dgm:presOf axis="ch desOrSelf" ptType="node node" cnt="1 0"/>
            <dgm:choose name="Name7">
              <dgm:if name="Name8" func="var" arg="dir" op="equ" val="norm">
                <dgm:constrLst>
                  <dgm:constr type="primFontSz" val="65"/>
                  <dgm:constr type="lMarg"/>
                </dgm:constrLst>
              </dgm:if>
              <dgm:else name="Name9">
                <dgm:constrLst>
                  <dgm:constr type="primFontSz" val="65"/>
                  <dgm:constr type="rMarg"/>
                </dgm:constrLst>
              </dgm:else>
            </dgm:choose>
            <dgm:ruleLst>
              <dgm:rule type="primFontSz" val="5" fact="NaN" max="NaN"/>
            </dgm:ruleLst>
          </dgm:layoutNode>
        </dgm:layoutNode>
        <dgm:forEach name="Name10" axis="ch" ptType="node" st="2">
          <dgm:layoutNode name="comp">
            <dgm:alg type="composite"/>
            <dgm:shape xmlns:r="http://schemas.openxmlformats.org/officeDocument/2006/relationships" r:blip="">
              <dgm:adjLst/>
            </dgm:shape>
            <dgm:presOf/>
            <dgm:choose name="Name11">
              <dgm:if name="Name12" func="var" arg="dir" op="equ" val="norm">
                <dgm:constrLst>
                  <dgm:constr type="l" for="ch" forName="child"/>
                  <dgm:constr type="t" for="ch" forName="child"/>
                  <dgm:constr type="w" for="ch" forName="child" refType="w"/>
                  <dgm:constr type="h" for="ch" forName="child" refType="h"/>
                  <dgm:constr type="l" for="ch" forName="childTx" refType="w" fact="0.16"/>
                  <dgm:constr type="r" for="ch" forName="childTx" refType="w"/>
                  <dgm:constr type="h" for="ch" forName="childTx" refFor="ch" refForName="child" op="equ"/>
                </dgm:constrLst>
              </dgm:if>
              <dgm:else name="Name13">
                <dgm:constrLst>
                  <dgm:constr type="l" for="ch" forName="child"/>
                  <dgm:constr type="t" for="ch" forName="child"/>
                  <dgm:constr type="w" for="ch" forName="child" refType="w"/>
                  <dgm:constr type="h" for="ch" forName="child" refType="h"/>
                  <dgm:constr type="l" for="ch" forName="childTx"/>
                  <dgm:constr type="r" for="ch" forName="childTx" refType="w" fact="0.825"/>
                  <dgm:constr type="h" for="ch" forName="childTx" refFor="ch" refForName="child" op="equ"/>
                </dgm:constrLst>
              </dgm:else>
            </dgm:choose>
            <dgm:ruleLst/>
            <dgm:layoutNode name="child" styleLbl="bgAccFollowNode1">
              <dgm:alg type="sp"/>
              <dgm:shape xmlns:r="http://schemas.openxmlformats.org/officeDocument/2006/relationships" type="rect" r:blip="">
                <dgm:adjLst/>
              </dgm:shape>
              <dgm:presOf axis="desOrSelf" ptType="node"/>
              <dgm:constrLst/>
              <dgm:ruleLst/>
            </dgm:layoutNode>
            <dgm:layoutNode name="childTx" styleLbl="bgAccFollowNode1">
              <dgm:varLst>
                <dgm:bulletEnabled val="1"/>
              </dgm:varLst>
              <dgm:alg type="tx">
                <dgm:param type="parTxLTRAlign" val="l"/>
              </dgm:alg>
              <dgm:shape xmlns:r="http://schemas.openxmlformats.org/officeDocument/2006/relationships" type="rect" r:blip="" hideGeom="1">
                <dgm:adjLst/>
              </dgm:shape>
              <dgm:presOf axis="desOrSelf" ptType="node"/>
              <dgm:choose name="Name14">
                <dgm:if name="Name15" func="var" arg="dir" op="equ" val="norm">
                  <dgm:constrLst>
                    <dgm:constr type="primFontSz" val="65"/>
                    <dgm:constr type="lMarg"/>
                  </dgm:constrLst>
                </dgm:if>
                <dgm:else name="Name16">
                  <dgm:constrLst>
                    <dgm:constr type="primFontSz" val="65"/>
                    <dgm:constr type="rMarg"/>
                  </dgm:constrLst>
                </dgm:else>
              </dgm:choose>
              <dgm:ruleLst>
                <dgm:rule type="primFontSz" val="5" fact="NaN" max="NaN"/>
              </dgm:ruleLst>
            </dgm:layoutNode>
          </dgm:layoutNode>
        </dgm:forEach>
      </dgm:layoutNode>
      <dgm:layoutNode name="negSpace">
        <dgm:alg type="sp"/>
        <dgm:shape xmlns:r="http://schemas.openxmlformats.org/officeDocument/2006/relationships" r:blip="">
          <dgm:adjLst/>
        </dgm:shape>
        <dgm:presOf/>
        <dgm:constrLst/>
        <dgm:ruleLst/>
      </dgm:layoutNode>
      <dgm:layoutNode name="circle" styleLbl="node1">
        <dgm:alg type="tx"/>
        <dgm:shape xmlns:r="http://schemas.openxmlformats.org/officeDocument/2006/relationships" type="ellipse" r:blip="">
          <dgm:adjLst/>
        </dgm:shape>
        <dgm:presOf axis="self"/>
        <dgm:constrLst>
          <dgm:constr type="lMarg"/>
          <dgm:constr type="rMarg"/>
          <dgm:constr type="tMarg"/>
          <dgm:constr type="bMarg"/>
          <dgm:constr type="h" refType="w"/>
        </dgm:constrLst>
        <dgm:ruleLst>
          <dgm:rule type="primFontSz" val="5" fact="NaN" max="NaN"/>
        </dgm:ruleLst>
      </dgm:layoutNode>
      <dgm:forEach name="Name17" axis="followSib" ptType="sibTrans" cnt="1">
        <dgm:layoutNode name="transSpace">
          <dgm:alg type="sp"/>
          <dgm:shape xmlns:r="http://schemas.openxmlformats.org/officeDocument/2006/relationships" r:blip="">
            <dgm:adjLst/>
          </dgm:shape>
          <dgm:presOf/>
          <dgm:constrLst/>
          <dgm:ruleLst/>
        </dgm:layoutNode>
      </dgm:forEach>
    </dgm:forEach>
  </dgm:layoutNode>
</dgm:layoutDef>
</file>

<file path=ppt/diagrams/layout23.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layout24.xml><?xml version="1.0" encoding="utf-8"?>
<dgm:layoutDef xmlns:dgm="http://schemas.openxmlformats.org/drawingml/2006/diagram" xmlns:a="http://schemas.openxmlformats.org/drawingml/2006/main" uniqueId="urn:microsoft.com/office/officeart/2005/8/layout/hList9">
  <dgm:title val=""/>
  <dgm:desc val=""/>
  <dgm:catLst>
    <dgm:cat type="list" pri="8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3" srcId="0" destId="1" srcOrd="0" destOrd="0"/>
        <dgm:cxn modelId="4" srcId="0" destId="2" srcOrd="1" destOrd="0"/>
        <dgm:cxn modelId="13" srcId="1" destId="11" srcOrd="0" destOrd="0"/>
        <dgm:cxn modelId="14" srcId="1" destId="12" srcOrd="0" destOrd="0"/>
        <dgm:cxn modelId="23" srcId="2" destId="21" srcOrd="0" destOrd="0"/>
        <dgm:cxn modelId="24" srcId="2" destId="22" srcOrd="0" destOrd="0"/>
      </dgm:cxnLst>
      <dgm:bg/>
      <dgm:whole/>
    </dgm:dataModel>
  </dgm:sampData>
  <dgm:styleData>
    <dgm:dataModel>
      <dgm:ptLst>
        <dgm:pt modelId="0" type="doc"/>
        <dgm:pt modelId="1"/>
        <dgm:pt modelId="2"/>
      </dgm:ptLst>
      <dgm:cxnLst>
        <dgm:cxn modelId="3" srcId="0" destId="1" srcOrd="0" destOrd="0"/>
        <dgm:cxn modelId="4" srcId="1" destId="2" srcOrd="0" destOrd="0"/>
      </dgm:cxnLst>
      <dgm:bg/>
      <dgm:whole/>
    </dgm:dataModel>
  </dgm:styleData>
  <dgm:clrData>
    <dgm:dataModel>
      <dgm:ptLst>
        <dgm:pt modelId="0" type="doc"/>
        <dgm:pt modelId="1"/>
        <dgm:pt modelId="11"/>
        <dgm:pt modelId="12"/>
        <dgm:pt modelId="13"/>
        <dgm:pt modelId="14"/>
        <dgm:pt modelId="2"/>
        <dgm:pt modelId="21"/>
        <dgm:pt modelId="22"/>
        <dgm:pt modelId="23"/>
        <dgm:pt modelId="24"/>
        <dgm:pt modelId="3"/>
        <dgm:pt modelId="31"/>
        <dgm:pt modelId="32"/>
        <dgm:pt modelId="33"/>
        <dgm:pt modelId="34"/>
      </dgm:ptLst>
      <dgm:cxnLst>
        <dgm:cxn modelId="4" srcId="0" destId="1" srcOrd="0" destOrd="0"/>
        <dgm:cxn modelId="5" srcId="0" destId="2" srcOrd="1" destOrd="0"/>
        <dgm:cxn modelId="6" srcId="0" destId="3" srcOrd="1" destOrd="0"/>
        <dgm:cxn modelId="15" srcId="1" destId="11" srcOrd="0" destOrd="0"/>
        <dgm:cxn modelId="16" srcId="1" destId="12" srcOrd="0" destOrd="0"/>
        <dgm:cxn modelId="17" srcId="1" destId="13" srcOrd="0" destOrd="0"/>
        <dgm:cxn modelId="18" srcId="1" destId="14" srcOrd="0" destOrd="0"/>
        <dgm:cxn modelId="25" srcId="2" destId="21" srcOrd="0" destOrd="0"/>
        <dgm:cxn modelId="26" srcId="2" destId="22" srcOrd="0" destOrd="0"/>
        <dgm:cxn modelId="27" srcId="2" destId="23" srcOrd="0" destOrd="0"/>
        <dgm:cxn modelId="28" srcId="2" destId="24" srcOrd="0" destOrd="0"/>
        <dgm:cxn modelId="35" srcId="3" destId="31" srcOrd="0" destOrd="0"/>
        <dgm:cxn modelId="36" srcId="3" destId="32" srcOrd="0" destOrd="0"/>
        <dgm:cxn modelId="37" srcId="3" destId="33" srcOrd="0" destOrd="0"/>
        <dgm:cxn modelId="38" srcId="3" destId="34" srcOrd="0" destOrd="0"/>
      </dgm:cxnLst>
      <dgm:bg/>
      <dgm:whole/>
    </dgm:dataModel>
  </dgm:clrData>
  <dgm:layoutNode name="list">
    <dgm:varLst>
      <dgm:dir/>
      <dgm:animLvl val="lvl"/>
    </dgm:varLst>
    <dgm:choose name="Name0">
      <dgm:if name="Name1" func="var" arg="dir" op="equ" val="norm">
        <dgm:alg type="lin">
          <dgm:param type="linDir" val="fromL"/>
          <dgm:param type="fallback" val="2D"/>
          <dgm:param type="nodeVertAlign" val="t"/>
        </dgm:alg>
      </dgm:if>
      <dgm:else name="Name2">
        <dgm:alg type="lin">
          <dgm:param type="linDir" val="fromR"/>
          <dgm:param type="fallback" val="2D"/>
          <dgm:param type="nodeVertAlign" val="t"/>
        </dgm:alg>
      </dgm:else>
    </dgm:choose>
    <dgm:shape xmlns:r="http://schemas.openxmlformats.org/officeDocument/2006/relationships" r:blip="">
      <dgm:adjLst/>
    </dgm:shape>
    <dgm:presOf/>
    <dgm:constrLst>
      <dgm:constr type="w" for="ch" forName="circle" refType="w" fact="0.5"/>
      <dgm:constr type="w" for="ch" forName="vertFlow" refType="w" fact="0.75"/>
      <dgm:constr type="h" for="des" forName="firstComp" refType="w" refFor="ch" refForName="vertFlow" fact="0.667"/>
      <dgm:constr type="h" for="des" forName="comp" refType="h" refFor="des" refForName="firstComp" op="equ"/>
      <dgm:constr type="h" for="des" forName="topSpace" refType="w" refFor="ch" refForName="circle" op="equ" fact="0.4"/>
      <dgm:constr type="w" for="ch" forName="posSpace" refType="w" fact="0.4"/>
      <dgm:constr type="w" for="ch" forName="negSpace" refType="w" fact="-1.15"/>
      <dgm:constr type="w" for="ch" forName="transSpace" refType="w" fact="0.75"/>
      <dgm:constr type="primFontSz" for="ch" forName="circle" op="equ" val="65"/>
      <dgm:constr type="primFontSz" for="des" forName="firstChildTx" val="65"/>
      <dgm:constr type="primFontSz" for="des" forName="childTx" refType="primFontSz" refFor="des" refForName="firstChildTx" op="equ"/>
    </dgm:constrLst>
    <dgm:ruleLst/>
    <dgm:forEach name="Name3" axis="ch" ptType="node">
      <dgm:layoutNode name="posSpace">
        <dgm:alg type="sp"/>
        <dgm:shape xmlns:r="http://schemas.openxmlformats.org/officeDocument/2006/relationships" r:blip="">
          <dgm:adjLst/>
        </dgm:shape>
        <dgm:presOf/>
        <dgm:constrLst/>
        <dgm:ruleLst/>
      </dgm:layoutNode>
      <dgm:layoutNode name="vertFlow">
        <dgm:alg type="lin">
          <dgm:param type="linDir" val="fromT"/>
        </dgm:alg>
        <dgm:shape xmlns:r="http://schemas.openxmlformats.org/officeDocument/2006/relationships" r:blip="">
          <dgm:adjLst/>
        </dgm:shape>
        <dgm:presOf/>
        <dgm:constrLst>
          <dgm:constr type="w" for="ch" forName="firstComp" refType="w"/>
          <dgm:constr type="w" for="ch" forName="comp" refType="w"/>
        </dgm:constrLst>
        <dgm:ruleLst/>
        <dgm:layoutNode name="topSpace">
          <dgm:alg type="sp"/>
          <dgm:shape xmlns:r="http://schemas.openxmlformats.org/officeDocument/2006/relationships" r:blip="">
            <dgm:adjLst/>
          </dgm:shape>
          <dgm:presOf/>
          <dgm:constrLst/>
          <dgm:ruleLst/>
        </dgm:layoutNode>
        <dgm:layoutNode name="firstComp">
          <dgm:alg type="composite"/>
          <dgm:shape xmlns:r="http://schemas.openxmlformats.org/officeDocument/2006/relationships" r:blip="">
            <dgm:adjLst/>
          </dgm:shape>
          <dgm:presOf/>
          <dgm:choose name="Name4">
            <dgm:if name="Name5" func="var" arg="dir" op="equ" val="norm">
              <dgm:constrLst>
                <dgm:constr type="l" for="ch" forName="firstChild"/>
                <dgm:constr type="t" for="ch" forName="firstChild"/>
                <dgm:constr type="w" for="ch" forName="firstChild" refType="w"/>
                <dgm:constr type="h" for="ch" forName="firstChild" refType="h"/>
                <dgm:constr type="l" for="ch" forName="firstChildTx" refType="w" fact="0.16"/>
                <dgm:constr type="r" for="ch" forName="firstChildTx" refType="w"/>
                <dgm:constr type="h" for="ch" forName="firstChildTx" refFor="ch" refForName="firstChild" op="equ"/>
              </dgm:constrLst>
            </dgm:if>
            <dgm:else name="Name6">
              <dgm:constrLst>
                <dgm:constr type="l" for="ch" forName="firstChild"/>
                <dgm:constr type="t" for="ch" forName="firstChild"/>
                <dgm:constr type="w" for="ch" forName="firstChild" refType="w"/>
                <dgm:constr type="h" for="ch" forName="firstChild" refType="h"/>
                <dgm:constr type="l" for="ch" forName="firstChildTx"/>
                <dgm:constr type="r" for="ch" forName="firstChildTx" refType="w" fact="0.825"/>
                <dgm:constr type="h" for="ch" forName="firstChildTx" refFor="ch" refForName="firstChild" op="equ"/>
              </dgm:constrLst>
            </dgm:else>
          </dgm:choose>
          <dgm:ruleLst/>
          <dgm:layoutNode name="firstChild" styleLbl="bgAccFollowNode1">
            <dgm:alg type="sp"/>
            <dgm:shape xmlns:r="http://schemas.openxmlformats.org/officeDocument/2006/relationships" type="rect" r:blip="">
              <dgm:adjLst/>
            </dgm:shape>
            <dgm:presOf axis="ch desOrSelf" ptType="node node" cnt="1 0"/>
            <dgm:constrLst/>
            <dgm:ruleLst/>
          </dgm:layoutNode>
          <dgm:layoutNode name="firstChildTx" styleLbl="bgAccFollowNode1">
            <dgm:varLst>
              <dgm:bulletEnabled val="1"/>
            </dgm:varLst>
            <dgm:alg type="tx">
              <dgm:param type="parTxLTRAlign" val="l"/>
            </dgm:alg>
            <dgm:shape xmlns:r="http://schemas.openxmlformats.org/officeDocument/2006/relationships" type="rect" r:blip="" hideGeom="1">
              <dgm:adjLst/>
            </dgm:shape>
            <dgm:presOf axis="ch desOrSelf" ptType="node node" cnt="1 0"/>
            <dgm:choose name="Name7">
              <dgm:if name="Name8" func="var" arg="dir" op="equ" val="norm">
                <dgm:constrLst>
                  <dgm:constr type="primFontSz" val="65"/>
                  <dgm:constr type="lMarg"/>
                </dgm:constrLst>
              </dgm:if>
              <dgm:else name="Name9">
                <dgm:constrLst>
                  <dgm:constr type="primFontSz" val="65"/>
                  <dgm:constr type="rMarg"/>
                </dgm:constrLst>
              </dgm:else>
            </dgm:choose>
            <dgm:ruleLst>
              <dgm:rule type="primFontSz" val="5" fact="NaN" max="NaN"/>
            </dgm:ruleLst>
          </dgm:layoutNode>
        </dgm:layoutNode>
        <dgm:forEach name="Name10" axis="ch" ptType="node" st="2">
          <dgm:layoutNode name="comp">
            <dgm:alg type="composite"/>
            <dgm:shape xmlns:r="http://schemas.openxmlformats.org/officeDocument/2006/relationships" r:blip="">
              <dgm:adjLst/>
            </dgm:shape>
            <dgm:presOf/>
            <dgm:choose name="Name11">
              <dgm:if name="Name12" func="var" arg="dir" op="equ" val="norm">
                <dgm:constrLst>
                  <dgm:constr type="l" for="ch" forName="child"/>
                  <dgm:constr type="t" for="ch" forName="child"/>
                  <dgm:constr type="w" for="ch" forName="child" refType="w"/>
                  <dgm:constr type="h" for="ch" forName="child" refType="h"/>
                  <dgm:constr type="l" for="ch" forName="childTx" refType="w" fact="0.16"/>
                  <dgm:constr type="r" for="ch" forName="childTx" refType="w"/>
                  <dgm:constr type="h" for="ch" forName="childTx" refFor="ch" refForName="child" op="equ"/>
                </dgm:constrLst>
              </dgm:if>
              <dgm:else name="Name13">
                <dgm:constrLst>
                  <dgm:constr type="l" for="ch" forName="child"/>
                  <dgm:constr type="t" for="ch" forName="child"/>
                  <dgm:constr type="w" for="ch" forName="child" refType="w"/>
                  <dgm:constr type="h" for="ch" forName="child" refType="h"/>
                  <dgm:constr type="l" for="ch" forName="childTx"/>
                  <dgm:constr type="r" for="ch" forName="childTx" refType="w" fact="0.825"/>
                  <dgm:constr type="h" for="ch" forName="childTx" refFor="ch" refForName="child" op="equ"/>
                </dgm:constrLst>
              </dgm:else>
            </dgm:choose>
            <dgm:ruleLst/>
            <dgm:layoutNode name="child" styleLbl="bgAccFollowNode1">
              <dgm:alg type="sp"/>
              <dgm:shape xmlns:r="http://schemas.openxmlformats.org/officeDocument/2006/relationships" type="rect" r:blip="">
                <dgm:adjLst/>
              </dgm:shape>
              <dgm:presOf axis="desOrSelf" ptType="node"/>
              <dgm:constrLst/>
              <dgm:ruleLst/>
            </dgm:layoutNode>
            <dgm:layoutNode name="childTx" styleLbl="bgAccFollowNode1">
              <dgm:varLst>
                <dgm:bulletEnabled val="1"/>
              </dgm:varLst>
              <dgm:alg type="tx">
                <dgm:param type="parTxLTRAlign" val="l"/>
              </dgm:alg>
              <dgm:shape xmlns:r="http://schemas.openxmlformats.org/officeDocument/2006/relationships" type="rect" r:blip="" hideGeom="1">
                <dgm:adjLst/>
              </dgm:shape>
              <dgm:presOf axis="desOrSelf" ptType="node"/>
              <dgm:choose name="Name14">
                <dgm:if name="Name15" func="var" arg="dir" op="equ" val="norm">
                  <dgm:constrLst>
                    <dgm:constr type="primFontSz" val="65"/>
                    <dgm:constr type="lMarg"/>
                  </dgm:constrLst>
                </dgm:if>
                <dgm:else name="Name16">
                  <dgm:constrLst>
                    <dgm:constr type="primFontSz" val="65"/>
                    <dgm:constr type="rMarg"/>
                  </dgm:constrLst>
                </dgm:else>
              </dgm:choose>
              <dgm:ruleLst>
                <dgm:rule type="primFontSz" val="5" fact="NaN" max="NaN"/>
              </dgm:ruleLst>
            </dgm:layoutNode>
          </dgm:layoutNode>
        </dgm:forEach>
      </dgm:layoutNode>
      <dgm:layoutNode name="negSpace">
        <dgm:alg type="sp"/>
        <dgm:shape xmlns:r="http://schemas.openxmlformats.org/officeDocument/2006/relationships" r:blip="">
          <dgm:adjLst/>
        </dgm:shape>
        <dgm:presOf/>
        <dgm:constrLst/>
        <dgm:ruleLst/>
      </dgm:layoutNode>
      <dgm:layoutNode name="circle" styleLbl="node1">
        <dgm:alg type="tx"/>
        <dgm:shape xmlns:r="http://schemas.openxmlformats.org/officeDocument/2006/relationships" type="ellipse" r:blip="">
          <dgm:adjLst/>
        </dgm:shape>
        <dgm:presOf axis="self"/>
        <dgm:constrLst>
          <dgm:constr type="lMarg"/>
          <dgm:constr type="rMarg"/>
          <dgm:constr type="tMarg"/>
          <dgm:constr type="bMarg"/>
          <dgm:constr type="h" refType="w"/>
        </dgm:constrLst>
        <dgm:ruleLst>
          <dgm:rule type="primFontSz" val="5" fact="NaN" max="NaN"/>
        </dgm:ruleLst>
      </dgm:layoutNode>
      <dgm:forEach name="Name17" axis="followSib" ptType="sibTrans" cnt="1">
        <dgm:layoutNode name="transSpace">
          <dgm:alg type="sp"/>
          <dgm:shape xmlns:r="http://schemas.openxmlformats.org/officeDocument/2006/relationships" r:blip="">
            <dgm:adjLst/>
          </dgm:shape>
          <dgm:presOf/>
          <dgm:constrLst/>
          <dgm:ruleLst/>
        </dgm:layoutNode>
      </dgm:forEach>
    </dgm:forEach>
  </dgm:layoutNode>
</dgm:layoutDef>
</file>

<file path=ppt/diagrams/layout25.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layout26.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layout27.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layout28.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layout29.xml><?xml version="1.0" encoding="utf-8"?>
<dgm:layoutDef xmlns:dgm="http://schemas.openxmlformats.org/drawingml/2006/diagram" xmlns:a="http://schemas.openxmlformats.org/drawingml/2006/main" uniqueId="urn:microsoft.com/office/officeart/2005/8/layout/hList9">
  <dgm:title val=""/>
  <dgm:desc val=""/>
  <dgm:catLst>
    <dgm:cat type="list" pri="8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3" srcId="0" destId="1" srcOrd="0" destOrd="0"/>
        <dgm:cxn modelId="4" srcId="0" destId="2" srcOrd="1" destOrd="0"/>
        <dgm:cxn modelId="13" srcId="1" destId="11" srcOrd="0" destOrd="0"/>
        <dgm:cxn modelId="14" srcId="1" destId="12" srcOrd="0" destOrd="0"/>
        <dgm:cxn modelId="23" srcId="2" destId="21" srcOrd="0" destOrd="0"/>
        <dgm:cxn modelId="24" srcId="2" destId="22" srcOrd="0" destOrd="0"/>
      </dgm:cxnLst>
      <dgm:bg/>
      <dgm:whole/>
    </dgm:dataModel>
  </dgm:sampData>
  <dgm:styleData>
    <dgm:dataModel>
      <dgm:ptLst>
        <dgm:pt modelId="0" type="doc"/>
        <dgm:pt modelId="1"/>
        <dgm:pt modelId="2"/>
      </dgm:ptLst>
      <dgm:cxnLst>
        <dgm:cxn modelId="3" srcId="0" destId="1" srcOrd="0" destOrd="0"/>
        <dgm:cxn modelId="4" srcId="1" destId="2" srcOrd="0" destOrd="0"/>
      </dgm:cxnLst>
      <dgm:bg/>
      <dgm:whole/>
    </dgm:dataModel>
  </dgm:styleData>
  <dgm:clrData>
    <dgm:dataModel>
      <dgm:ptLst>
        <dgm:pt modelId="0" type="doc"/>
        <dgm:pt modelId="1"/>
        <dgm:pt modelId="11"/>
        <dgm:pt modelId="12"/>
        <dgm:pt modelId="13"/>
        <dgm:pt modelId="14"/>
        <dgm:pt modelId="2"/>
        <dgm:pt modelId="21"/>
        <dgm:pt modelId="22"/>
        <dgm:pt modelId="23"/>
        <dgm:pt modelId="24"/>
        <dgm:pt modelId="3"/>
        <dgm:pt modelId="31"/>
        <dgm:pt modelId="32"/>
        <dgm:pt modelId="33"/>
        <dgm:pt modelId="34"/>
      </dgm:ptLst>
      <dgm:cxnLst>
        <dgm:cxn modelId="4" srcId="0" destId="1" srcOrd="0" destOrd="0"/>
        <dgm:cxn modelId="5" srcId="0" destId="2" srcOrd="1" destOrd="0"/>
        <dgm:cxn modelId="6" srcId="0" destId="3" srcOrd="1" destOrd="0"/>
        <dgm:cxn modelId="15" srcId="1" destId="11" srcOrd="0" destOrd="0"/>
        <dgm:cxn modelId="16" srcId="1" destId="12" srcOrd="0" destOrd="0"/>
        <dgm:cxn modelId="17" srcId="1" destId="13" srcOrd="0" destOrd="0"/>
        <dgm:cxn modelId="18" srcId="1" destId="14" srcOrd="0" destOrd="0"/>
        <dgm:cxn modelId="25" srcId="2" destId="21" srcOrd="0" destOrd="0"/>
        <dgm:cxn modelId="26" srcId="2" destId="22" srcOrd="0" destOrd="0"/>
        <dgm:cxn modelId="27" srcId="2" destId="23" srcOrd="0" destOrd="0"/>
        <dgm:cxn modelId="28" srcId="2" destId="24" srcOrd="0" destOrd="0"/>
        <dgm:cxn modelId="35" srcId="3" destId="31" srcOrd="0" destOrd="0"/>
        <dgm:cxn modelId="36" srcId="3" destId="32" srcOrd="0" destOrd="0"/>
        <dgm:cxn modelId="37" srcId="3" destId="33" srcOrd="0" destOrd="0"/>
        <dgm:cxn modelId="38" srcId="3" destId="34" srcOrd="0" destOrd="0"/>
      </dgm:cxnLst>
      <dgm:bg/>
      <dgm:whole/>
    </dgm:dataModel>
  </dgm:clrData>
  <dgm:layoutNode name="list">
    <dgm:varLst>
      <dgm:dir/>
      <dgm:animLvl val="lvl"/>
    </dgm:varLst>
    <dgm:choose name="Name0">
      <dgm:if name="Name1" func="var" arg="dir" op="equ" val="norm">
        <dgm:alg type="lin">
          <dgm:param type="linDir" val="fromL"/>
          <dgm:param type="fallback" val="2D"/>
          <dgm:param type="nodeVertAlign" val="t"/>
        </dgm:alg>
      </dgm:if>
      <dgm:else name="Name2">
        <dgm:alg type="lin">
          <dgm:param type="linDir" val="fromR"/>
          <dgm:param type="fallback" val="2D"/>
          <dgm:param type="nodeVertAlign" val="t"/>
        </dgm:alg>
      </dgm:else>
    </dgm:choose>
    <dgm:shape xmlns:r="http://schemas.openxmlformats.org/officeDocument/2006/relationships" r:blip="">
      <dgm:adjLst/>
    </dgm:shape>
    <dgm:presOf/>
    <dgm:constrLst>
      <dgm:constr type="w" for="ch" forName="circle" refType="w" fact="0.5"/>
      <dgm:constr type="w" for="ch" forName="vertFlow" refType="w" fact="0.75"/>
      <dgm:constr type="h" for="des" forName="firstComp" refType="w" refFor="ch" refForName="vertFlow" fact="0.667"/>
      <dgm:constr type="h" for="des" forName="comp" refType="h" refFor="des" refForName="firstComp" op="equ"/>
      <dgm:constr type="h" for="des" forName="topSpace" refType="w" refFor="ch" refForName="circle" op="equ" fact="0.4"/>
      <dgm:constr type="w" for="ch" forName="posSpace" refType="w" fact="0.4"/>
      <dgm:constr type="w" for="ch" forName="negSpace" refType="w" fact="-1.15"/>
      <dgm:constr type="w" for="ch" forName="transSpace" refType="w" fact="0.75"/>
      <dgm:constr type="primFontSz" for="ch" forName="circle" op="equ" val="65"/>
      <dgm:constr type="primFontSz" for="des" forName="firstChildTx" val="65"/>
      <dgm:constr type="primFontSz" for="des" forName="childTx" refType="primFontSz" refFor="des" refForName="firstChildTx" op="equ"/>
    </dgm:constrLst>
    <dgm:ruleLst/>
    <dgm:forEach name="Name3" axis="ch" ptType="node">
      <dgm:layoutNode name="posSpace">
        <dgm:alg type="sp"/>
        <dgm:shape xmlns:r="http://schemas.openxmlformats.org/officeDocument/2006/relationships" r:blip="">
          <dgm:adjLst/>
        </dgm:shape>
        <dgm:presOf/>
        <dgm:constrLst/>
        <dgm:ruleLst/>
      </dgm:layoutNode>
      <dgm:layoutNode name="vertFlow">
        <dgm:alg type="lin">
          <dgm:param type="linDir" val="fromT"/>
        </dgm:alg>
        <dgm:shape xmlns:r="http://schemas.openxmlformats.org/officeDocument/2006/relationships" r:blip="">
          <dgm:adjLst/>
        </dgm:shape>
        <dgm:presOf/>
        <dgm:constrLst>
          <dgm:constr type="w" for="ch" forName="firstComp" refType="w"/>
          <dgm:constr type="w" for="ch" forName="comp" refType="w"/>
        </dgm:constrLst>
        <dgm:ruleLst/>
        <dgm:layoutNode name="topSpace">
          <dgm:alg type="sp"/>
          <dgm:shape xmlns:r="http://schemas.openxmlformats.org/officeDocument/2006/relationships" r:blip="">
            <dgm:adjLst/>
          </dgm:shape>
          <dgm:presOf/>
          <dgm:constrLst/>
          <dgm:ruleLst/>
        </dgm:layoutNode>
        <dgm:layoutNode name="firstComp">
          <dgm:alg type="composite"/>
          <dgm:shape xmlns:r="http://schemas.openxmlformats.org/officeDocument/2006/relationships" r:blip="">
            <dgm:adjLst/>
          </dgm:shape>
          <dgm:presOf/>
          <dgm:choose name="Name4">
            <dgm:if name="Name5" func="var" arg="dir" op="equ" val="norm">
              <dgm:constrLst>
                <dgm:constr type="l" for="ch" forName="firstChild"/>
                <dgm:constr type="t" for="ch" forName="firstChild"/>
                <dgm:constr type="w" for="ch" forName="firstChild" refType="w"/>
                <dgm:constr type="h" for="ch" forName="firstChild" refType="h"/>
                <dgm:constr type="l" for="ch" forName="firstChildTx" refType="w" fact="0.16"/>
                <dgm:constr type="r" for="ch" forName="firstChildTx" refType="w"/>
                <dgm:constr type="h" for="ch" forName="firstChildTx" refFor="ch" refForName="firstChild" op="equ"/>
              </dgm:constrLst>
            </dgm:if>
            <dgm:else name="Name6">
              <dgm:constrLst>
                <dgm:constr type="l" for="ch" forName="firstChild"/>
                <dgm:constr type="t" for="ch" forName="firstChild"/>
                <dgm:constr type="w" for="ch" forName="firstChild" refType="w"/>
                <dgm:constr type="h" for="ch" forName="firstChild" refType="h"/>
                <dgm:constr type="l" for="ch" forName="firstChildTx"/>
                <dgm:constr type="r" for="ch" forName="firstChildTx" refType="w" fact="0.825"/>
                <dgm:constr type="h" for="ch" forName="firstChildTx" refFor="ch" refForName="firstChild" op="equ"/>
              </dgm:constrLst>
            </dgm:else>
          </dgm:choose>
          <dgm:ruleLst/>
          <dgm:layoutNode name="firstChild" styleLbl="bgAccFollowNode1">
            <dgm:alg type="sp"/>
            <dgm:shape xmlns:r="http://schemas.openxmlformats.org/officeDocument/2006/relationships" type="rect" r:blip="">
              <dgm:adjLst/>
            </dgm:shape>
            <dgm:presOf axis="ch desOrSelf" ptType="node node" cnt="1 0"/>
            <dgm:constrLst/>
            <dgm:ruleLst/>
          </dgm:layoutNode>
          <dgm:layoutNode name="firstChildTx" styleLbl="bgAccFollowNode1">
            <dgm:varLst>
              <dgm:bulletEnabled val="1"/>
            </dgm:varLst>
            <dgm:alg type="tx">
              <dgm:param type="parTxLTRAlign" val="l"/>
            </dgm:alg>
            <dgm:shape xmlns:r="http://schemas.openxmlformats.org/officeDocument/2006/relationships" type="rect" r:blip="" hideGeom="1">
              <dgm:adjLst/>
            </dgm:shape>
            <dgm:presOf axis="ch desOrSelf" ptType="node node" cnt="1 0"/>
            <dgm:choose name="Name7">
              <dgm:if name="Name8" func="var" arg="dir" op="equ" val="norm">
                <dgm:constrLst>
                  <dgm:constr type="primFontSz" val="65"/>
                  <dgm:constr type="lMarg"/>
                </dgm:constrLst>
              </dgm:if>
              <dgm:else name="Name9">
                <dgm:constrLst>
                  <dgm:constr type="primFontSz" val="65"/>
                  <dgm:constr type="rMarg"/>
                </dgm:constrLst>
              </dgm:else>
            </dgm:choose>
            <dgm:ruleLst>
              <dgm:rule type="primFontSz" val="5" fact="NaN" max="NaN"/>
            </dgm:ruleLst>
          </dgm:layoutNode>
        </dgm:layoutNode>
        <dgm:forEach name="Name10" axis="ch" ptType="node" st="2">
          <dgm:layoutNode name="comp">
            <dgm:alg type="composite"/>
            <dgm:shape xmlns:r="http://schemas.openxmlformats.org/officeDocument/2006/relationships" r:blip="">
              <dgm:adjLst/>
            </dgm:shape>
            <dgm:presOf/>
            <dgm:choose name="Name11">
              <dgm:if name="Name12" func="var" arg="dir" op="equ" val="norm">
                <dgm:constrLst>
                  <dgm:constr type="l" for="ch" forName="child"/>
                  <dgm:constr type="t" for="ch" forName="child"/>
                  <dgm:constr type="w" for="ch" forName="child" refType="w"/>
                  <dgm:constr type="h" for="ch" forName="child" refType="h"/>
                  <dgm:constr type="l" for="ch" forName="childTx" refType="w" fact="0.16"/>
                  <dgm:constr type="r" for="ch" forName="childTx" refType="w"/>
                  <dgm:constr type="h" for="ch" forName="childTx" refFor="ch" refForName="child" op="equ"/>
                </dgm:constrLst>
              </dgm:if>
              <dgm:else name="Name13">
                <dgm:constrLst>
                  <dgm:constr type="l" for="ch" forName="child"/>
                  <dgm:constr type="t" for="ch" forName="child"/>
                  <dgm:constr type="w" for="ch" forName="child" refType="w"/>
                  <dgm:constr type="h" for="ch" forName="child" refType="h"/>
                  <dgm:constr type="l" for="ch" forName="childTx"/>
                  <dgm:constr type="r" for="ch" forName="childTx" refType="w" fact="0.825"/>
                  <dgm:constr type="h" for="ch" forName="childTx" refFor="ch" refForName="child" op="equ"/>
                </dgm:constrLst>
              </dgm:else>
            </dgm:choose>
            <dgm:ruleLst/>
            <dgm:layoutNode name="child" styleLbl="bgAccFollowNode1">
              <dgm:alg type="sp"/>
              <dgm:shape xmlns:r="http://schemas.openxmlformats.org/officeDocument/2006/relationships" type="rect" r:blip="">
                <dgm:adjLst/>
              </dgm:shape>
              <dgm:presOf axis="desOrSelf" ptType="node"/>
              <dgm:constrLst/>
              <dgm:ruleLst/>
            </dgm:layoutNode>
            <dgm:layoutNode name="childTx" styleLbl="bgAccFollowNode1">
              <dgm:varLst>
                <dgm:bulletEnabled val="1"/>
              </dgm:varLst>
              <dgm:alg type="tx">
                <dgm:param type="parTxLTRAlign" val="l"/>
              </dgm:alg>
              <dgm:shape xmlns:r="http://schemas.openxmlformats.org/officeDocument/2006/relationships" type="rect" r:blip="" hideGeom="1">
                <dgm:adjLst/>
              </dgm:shape>
              <dgm:presOf axis="desOrSelf" ptType="node"/>
              <dgm:choose name="Name14">
                <dgm:if name="Name15" func="var" arg="dir" op="equ" val="norm">
                  <dgm:constrLst>
                    <dgm:constr type="primFontSz" val="65"/>
                    <dgm:constr type="lMarg"/>
                  </dgm:constrLst>
                </dgm:if>
                <dgm:else name="Name16">
                  <dgm:constrLst>
                    <dgm:constr type="primFontSz" val="65"/>
                    <dgm:constr type="rMarg"/>
                  </dgm:constrLst>
                </dgm:else>
              </dgm:choose>
              <dgm:ruleLst>
                <dgm:rule type="primFontSz" val="5" fact="NaN" max="NaN"/>
              </dgm:ruleLst>
            </dgm:layoutNode>
          </dgm:layoutNode>
        </dgm:forEach>
      </dgm:layoutNode>
      <dgm:layoutNode name="negSpace">
        <dgm:alg type="sp"/>
        <dgm:shape xmlns:r="http://schemas.openxmlformats.org/officeDocument/2006/relationships" r:blip="">
          <dgm:adjLst/>
        </dgm:shape>
        <dgm:presOf/>
        <dgm:constrLst/>
        <dgm:ruleLst/>
      </dgm:layoutNode>
      <dgm:layoutNode name="circle" styleLbl="node1">
        <dgm:alg type="tx"/>
        <dgm:shape xmlns:r="http://schemas.openxmlformats.org/officeDocument/2006/relationships" type="ellipse" r:blip="">
          <dgm:adjLst/>
        </dgm:shape>
        <dgm:presOf axis="self"/>
        <dgm:constrLst>
          <dgm:constr type="lMarg"/>
          <dgm:constr type="rMarg"/>
          <dgm:constr type="tMarg"/>
          <dgm:constr type="bMarg"/>
          <dgm:constr type="h" refType="w"/>
        </dgm:constrLst>
        <dgm:ruleLst>
          <dgm:rule type="primFontSz" val="5" fact="NaN" max="NaN"/>
        </dgm:ruleLst>
      </dgm:layoutNode>
      <dgm:forEach name="Name17" axis="followSib" ptType="sibTrans" cnt="1">
        <dgm:layoutNode name="transSpace">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hChevron3">
  <dgm:title val=""/>
  <dgm:desc val=""/>
  <dgm:catLst>
    <dgm:cat type="process" pri="10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root des" func="maxDepth" op="gte" val="2">
        <dgm:constrLst>
          <dgm:constr type="w" for="ch" forName="parAndChTx" refType="w"/>
          <dgm:constr type="primFontSz" for="ch" ptType="node" op="equ"/>
          <dgm:constr type="w" for="ch" forName="parAndChSpace" refType="w" refFor="ch" refForName="parAndChTx" fact="-0.2"/>
          <dgm:constr type="w" for="ch" ptType="sibTrans" op="equ"/>
        </dgm:constrLst>
        <dgm:ruleLst/>
        <dgm:forEach name="Name6" axis="ch" ptType="node">
          <dgm:layoutNode name="parAndChTx">
            <dgm:varLst>
              <dgm:bulletEnabled val="1"/>
            </dgm:varLst>
            <dgm:alg type="tx"/>
            <dgm:choose name="Name7">
              <dgm:if name="Name8" func="var" arg="dir" op="equ" val="norm">
                <dgm:choose name="Name9">
                  <dgm:if name="Name10" axis="self" ptType="node" func="pos" op="equ" val="1">
                    <dgm:shape xmlns:r="http://schemas.openxmlformats.org/officeDocument/2006/relationships"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4"/>
                    </dgm:constrLst>
                  </dgm:if>
                  <dgm:else name="Name11">
                    <dgm:shape xmlns:r="http://schemas.openxmlformats.org/officeDocument/2006/relationships"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if>
              <dgm:else name="Name12">
                <dgm:choose name="Name13">
                  <dgm:if name="Name14" axis="self" ptType="node" func="pos" op="equ" val="1">
                    <dgm:shape xmlns:r="http://schemas.openxmlformats.org/officeDocument/2006/relationships" rot="180"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4"/>
                      <dgm:constr type="rMarg" refType="w" fact="0.1"/>
                    </dgm:constrLst>
                  </dgm:if>
                  <dgm:else name="Name15">
                    <dgm:shape xmlns:r="http://schemas.openxmlformats.org/officeDocument/2006/relationships" rot="180"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else>
            </dgm:choose>
            <dgm:ruleLst>
              <dgm:rule type="primFontSz" val="5" fact="NaN" max="NaN"/>
            </dgm:ruleLst>
          </dgm:layoutNode>
          <dgm:forEach name="Name16" axis="followSib" ptType="sibTrans" cnt="1">
            <dgm:layoutNode name="parAndChSpace">
              <dgm:alg type="sp"/>
              <dgm:shape xmlns:r="http://schemas.openxmlformats.org/officeDocument/2006/relationships" r:blip="">
                <dgm:adjLst/>
              </dgm:shape>
              <dgm:presOf/>
              <dgm:constrLst/>
              <dgm:ruleLst/>
            </dgm:layoutNode>
          </dgm:forEach>
        </dgm:forEach>
      </dgm:if>
      <dgm:else name="Name17">
        <dgm:constrLst>
          <dgm:constr type="w" for="ch" forName="parTxOnly" refType="w"/>
          <dgm:constr type="primFontSz" for="ch" ptType="node" op="equ"/>
          <dgm:constr type="w" for="ch" forName="parSpace" refType="w" refFor="ch" refForName="parTxOnly" fact="-0.2"/>
          <dgm:constr type="w" for="ch" ptType="sibTrans" op="equ"/>
        </dgm:constrLst>
        <dgm:ruleLst/>
        <dgm:forEach name="Name18" axis="ch" ptType="node">
          <dgm:layoutNode name="parTxOnly">
            <dgm:varLst>
              <dgm:bulletEnabled val="1"/>
            </dgm:varLst>
            <dgm:alg type="tx"/>
            <dgm:presOf axis="desOrSelf" ptType="node"/>
            <dgm:choose name="Name19">
              <dgm:if name="Name20" func="var" arg="dir" op="equ" val="norm">
                <dgm:choose name="Name21">
                  <dgm:if name="Name22" axis="self" ptType="node" func="pos" op="equ" val="1">
                    <dgm:shape xmlns:r="http://schemas.openxmlformats.org/officeDocument/2006/relationships" type="homePlate" r:blip="">
                      <dgm:adjLst/>
                    </dgm:shape>
                    <dgm:constrLst>
                      <dgm:constr type="h" refType="w" op="equ" fact="0.4"/>
                      <dgm:constr type="primFontSz" val="65"/>
                      <dgm:constr type="tMarg" refType="primFontSz" fact="0.21"/>
                      <dgm:constr type="bMarg" refType="primFontSz" fact="0.21"/>
                      <dgm:constr type="lMarg" refType="primFontSz" fact="0.42"/>
                      <dgm:constr type="rMarg" refType="primFontSz" fact="0.105"/>
                    </dgm:constrLst>
                  </dgm:if>
                  <dgm:else name="Name23">
                    <dgm:shape xmlns:r="http://schemas.openxmlformats.org/officeDocument/2006/relationships" type="chevron" r:blip="">
                      <dgm:adjLst/>
                    </dgm:shape>
                    <dgm:constrLst>
                      <dgm:constr type="h" refType="w" op="equ" fact="0.4"/>
                      <dgm:constr type="primFontSz" val="65"/>
                      <dgm:constr type="tMarg" refType="primFontSz" fact="0.21"/>
                      <dgm:constr type="bMarg" refType="primFontSz" fact="0.21"/>
                      <dgm:constr type="lMarg" refType="primFontSz" fact="0.315"/>
                      <dgm:constr type="rMarg" refType="primFontSz" fact="0.105"/>
                    </dgm:constrLst>
                  </dgm:else>
                </dgm:choose>
              </dgm:if>
              <dgm:else name="Name24">
                <dgm:choose name="Name25">
                  <dgm:if name="Name26" axis="self" ptType="node" func="pos" op="equ" val="1">
                    <dgm:shape xmlns:r="http://schemas.openxmlformats.org/officeDocument/2006/relationships" rot="180" type="homePlate"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42"/>
                    </dgm:constrLst>
                  </dgm:if>
                  <dgm:else name="Name27">
                    <dgm:shape xmlns:r="http://schemas.openxmlformats.org/officeDocument/2006/relationships" rot="180" type="chevron"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315"/>
                    </dgm:constrLst>
                  </dgm:else>
                </dgm:choose>
              </dgm:else>
            </dgm:choose>
            <dgm:ruleLst>
              <dgm:rule type="primFontSz" val="5" fact="NaN" max="NaN"/>
            </dgm:ruleLst>
          </dgm:layoutNode>
          <dgm:forEach name="Name28" axis="followSib" ptType="sibTrans" cnt="1">
            <dgm:layoutNode name="parSpace">
              <dgm:alg type="sp"/>
              <dgm:shape xmlns:r="http://schemas.openxmlformats.org/officeDocument/2006/relationships" r:blip="">
                <dgm:adjLst/>
              </dgm:shape>
              <dgm:presOf/>
              <dgm:constrLst/>
              <dgm:ruleLst/>
            </dgm:layoutNode>
          </dgm:forEach>
        </dgm:forEach>
      </dgm:else>
    </dgm:choose>
  </dgm:layoutNode>
</dgm:layoutDef>
</file>

<file path=ppt/diagrams/layout30.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layout31.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layout32.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layout33.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layout34.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layout35.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layout36.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layout37.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layout38.xml><?xml version="1.0" encoding="utf-8"?>
<dgm:layoutDef xmlns:dgm="http://schemas.openxmlformats.org/drawingml/2006/diagram" xmlns:a="http://schemas.openxmlformats.org/drawingml/2006/main" uniqueId="urn:microsoft.com/office/officeart/2005/8/layout/arrow4">
  <dgm:title val=""/>
  <dgm:desc val=""/>
  <dgm:catLst>
    <dgm:cat type="relationship" pri="8000"/>
    <dgm:cat type="process" pri="30000"/>
  </dgm:catLst>
  <dgm:samp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Lst>
      <dgm:cxnLst>
        <dgm:cxn modelId="3" srcId="0" destId="1" srcOrd="0" destOrd="0"/>
        <dgm:cxn modelId="4" srcId="0" destId="2" srcOrd="1" destOrd="0"/>
      </dgm:cxnLst>
      <dgm:bg/>
      <dgm:whole/>
    </dgm:dataModel>
  </dgm:clrData>
  <dgm:layoutNode name="compositeShape">
    <dgm:varLst>
      <dgm:chMax val="2"/>
      <dgm:dir/>
      <dgm:resizeHandles val="exact"/>
    </dgm:varLst>
    <dgm:alg type="composite"/>
    <dgm:shape xmlns:r="http://schemas.openxmlformats.org/officeDocument/2006/relationships" r:blip="">
      <dgm:adjLst/>
    </dgm:shape>
    <dgm:presOf/>
    <dgm:choose name="Name0">
      <dgm:if name="Name1" func="var" arg="dir" op="equ" val="norm">
        <dgm:choose name="Name2">
          <dgm:if name="Name3" axis="ch" ptType="node" func="cnt" op="lte" val="1">
            <dgm:constrLst>
              <dgm:constr type="primFontSz" for="des" ptType="node" op="equ" val="65"/>
              <dgm:constr type="w" for="ch" forName="upArrow" refType="w" fact="0.33"/>
              <dgm:constr type="h" for="ch" forName="upArrow" refType="h"/>
              <dgm:constr type="b" for="ch" forName="upArrow" refType="h" fact="0.48"/>
              <dgm:constr type="l" for="ch" forName="upArrow"/>
              <dgm:constr type="h" for="ch" forName="upArrow" refType="w" refFor="ch" refForName="upArrow" op="gte" fact="0.75"/>
              <dgm:constr type="w" for="ch" forName="upArrowText" refType="w" fact="0.56"/>
              <dgm:constr type="h" for="ch" forName="upArrowText" refType="h"/>
              <dgm:constr type="b" for="ch" forName="upArrowText" refType="h" fact="0.48"/>
              <dgm:constr type="l" for="ch" forName="upArrowText" refType="w" refFor="ch" refForName="upArrow" fact="1.03"/>
            </dgm:constrLst>
          </dgm:if>
          <dgm:else name="Name4">
            <dgm:constrLst>
              <dgm:constr type="primFontSz" for="des" ptType="node" op="equ" val="65"/>
              <dgm:constr type="w" for="ch" forName="upArrow" refType="w" fact="0.33"/>
              <dgm:constr type="h" for="ch" forName="upArrow" refType="h" fact="0.48"/>
              <dgm:constr type="b" for="ch" forName="upArrow" refType="h" fact="0.48"/>
              <dgm:constr type="l" for="ch" forName="upArrow"/>
              <dgm:constr type="h" for="ch" forName="upArrow" refType="w" refFor="ch" refForName="upArrow" op="gte" fact="0.75"/>
              <dgm:constr type="w" for="ch" forName="upArrowText" refType="w" fact="0.56"/>
              <dgm:constr type="h" for="ch" forName="upArrowText" refType="h" fact="0.48"/>
              <dgm:constr type="b" for="ch" forName="upArrowText" refType="h" fact="0.48"/>
              <dgm:constr type="l" for="ch" forName="upArrowText" refType="w" refFor="ch" refForName="upArrow" fact="1.03"/>
              <dgm:constr type="w" for="ch" forName="downArrow" refType="w" fact="0.33"/>
              <dgm:constr type="h" for="ch" forName="downArrow" refType="h" fact="0.48"/>
              <dgm:constr type="t" for="ch" forName="downArrow" refType="h" fact="0.52"/>
              <dgm:constr type="l" for="ch" forName="downArrow" refType="w" refFor="ch" refForName="downArrow" fact="0.3"/>
              <dgm:constr type="h" for="ch" forName="downArrow" refType="w" refFor="ch" refForName="downArrow" op="gte" fact="0.75"/>
              <dgm:constr type="w" for="ch" forName="downArrowText" refType="w" fact="0.56"/>
              <dgm:constr type="h" for="ch" forName="downArrowText" refType="h" fact="0.48"/>
              <dgm:constr type="t" for="ch" forName="downArrowText" refType="h" fact="0.52"/>
              <dgm:constr type="l" for="ch" forName="downArrowText" refType="w" refFor="ch" refForName="downArrow" fact="1.33"/>
            </dgm:constrLst>
          </dgm:else>
        </dgm:choose>
      </dgm:if>
      <dgm:else name="Name5">
        <dgm:choose name="Name6">
          <dgm:if name="Name7" axis="ch" ptType="node" func="cnt" op="lte" val="1">
            <dgm:constrLst>
              <dgm:constr type="primFontSz" for="des" ptType="node" op="equ" val="65"/>
              <dgm:constr type="w" for="ch" forName="upArrow" refType="w" fact="0.33"/>
              <dgm:constr type="h" for="ch" forName="upArrow" refType="h"/>
              <dgm:constr type="t" for="ch" forName="upArrow"/>
              <dgm:constr type="l" for="ch" forName="upArrow" refType="w" fact="0.67"/>
              <dgm:constr type="h" for="ch" forName="upArrow" refType="w" refFor="ch" refForName="upArrow" op="gte" fact="0.75"/>
              <dgm:constr type="w" for="ch" forName="upArrowText" refType="w" fact="0.56"/>
              <dgm:constr type="h" for="ch" forName="upArrowText" refType="h"/>
              <dgm:constr type="t" for="ch" forName="upArrowText"/>
              <dgm:constr type="l" for="ch" forName="upArrowText" refType="w" fact="0.1"/>
            </dgm:constrLst>
          </dgm:if>
          <dgm:else name="Name8">
            <dgm:constrLst>
              <dgm:constr type="primFontSz" for="des" ptType="node" op="equ" val="65"/>
              <dgm:constr type="w" for="ch" forName="upArrow" refType="w" fact="0.33"/>
              <dgm:constr type="h" for="ch" forName="upArrow" refType="h" fact="0.48"/>
              <dgm:constr type="t" for="ch" forName="upArrow"/>
              <dgm:constr type="l" for="ch" forName="upArrow" refType="w" fact="0.67"/>
              <dgm:constr type="h" for="ch" forName="upArrow" refType="w" refFor="ch" refForName="upArrow" op="gte" fact="0.75"/>
              <dgm:constr type="w" for="ch" forName="upArrowText" refType="w" fact="0.56"/>
              <dgm:constr type="h" for="ch" forName="upArrowText" refType="h" fact="0.48"/>
              <dgm:constr type="t" for="ch" forName="upArrowText"/>
              <dgm:constr type="l" for="ch" forName="upArrowText" refType="w" fact="0.1"/>
              <dgm:constr type="w" for="ch" forName="downArrow" refType="w" fact="0.33"/>
              <dgm:constr type="h" for="ch" forName="downArrow" refType="h" fact="0.48"/>
              <dgm:constr type="t" for="ch" forName="downArrow" refType="h" fact="0.52"/>
              <dgm:constr type="l" for="ch" forName="downArrow" refType="w" fact="0.57"/>
              <dgm:constr type="h" for="ch" forName="downArrow" refType="w" refFor="ch" refForName="downArrow" op="gte" fact="0.75"/>
              <dgm:constr type="w" for="ch" forName="downArrowText" refType="w" fact="0.56"/>
              <dgm:constr type="h" for="ch" forName="downArrowText" refType="h" fact="0.48"/>
              <dgm:constr type="t" for="ch" forName="downArrowText" refType="h" fact="0.52"/>
              <dgm:constr type="l" for="ch" forName="downArrowText"/>
            </dgm:constrLst>
          </dgm:else>
        </dgm:choose>
      </dgm:else>
    </dgm:choose>
    <dgm:ruleLst/>
    <dgm:forEach name="Name9" axis="ch" ptType="node" cnt="1">
      <dgm:layoutNode name="upArrow" styleLbl="node1">
        <dgm:alg type="sp"/>
        <dgm:shape xmlns:r="http://schemas.openxmlformats.org/officeDocument/2006/relationships" type="upArrow" r:blip="">
          <dgm:adjLst/>
        </dgm:shape>
        <dgm:presOf/>
        <dgm:constrLst/>
        <dgm:ruleLst/>
      </dgm:layoutNode>
      <dgm:layoutNode name="upArrowText" styleLbl="revTx">
        <dgm:varLst>
          <dgm:chMax val="0"/>
          <dgm:bulletEnabled val="1"/>
        </dgm:varLst>
        <dgm:choose name="Name10">
          <dgm:if name="Name11" axis="root des" ptType="all node" func="maxDepth" op="gt" val="1">
            <dgm:alg type="tx">
              <dgm:param type="parTxLTRAlign" val="l"/>
              <dgm:param type="parTxRTLAlign" val="r"/>
              <dgm:param type="txAnchorVertCh" val="mid"/>
            </dgm:alg>
          </dgm:if>
          <dgm:else name="Name12">
            <dgm:choose name="Name13">
              <dgm:if name="Name14" func="var" arg="dir" op="equ" val="norm">
                <dgm:alg type="tx">
                  <dgm:param type="parTxLTRAlign" val="l"/>
                  <dgm:param type="parTxRTLAlign" val="l"/>
                  <dgm:param type="txAnchorVertCh" val="mid"/>
                </dgm:alg>
              </dgm:if>
              <dgm:else name="Name15">
                <dgm:alg type="tx">
                  <dgm:param type="parTxLTRAlign" val="r"/>
                  <dgm:param type="parTxRTLAlign" val="r"/>
                  <dgm:param type="txAnchorVertCh" val="mid"/>
                </dgm:alg>
              </dgm:else>
            </dgm:choose>
          </dgm:else>
        </dgm:choose>
        <dgm:shape xmlns:r="http://schemas.openxmlformats.org/officeDocument/2006/relationships" type="rect" r:blip="">
          <dgm:adjLst/>
        </dgm:shape>
        <dgm:presOf axis="desOrSelf" ptType="node"/>
        <dgm:constrLst>
          <dgm:constr type="tMarg"/>
        </dgm:constrLst>
        <dgm:ruleLst>
          <dgm:rule type="primFontSz" val="5" fact="NaN" max="NaN"/>
        </dgm:ruleLst>
      </dgm:layoutNode>
    </dgm:forEach>
    <dgm:forEach name="Name16" axis="ch" ptType="node" st="2" cnt="1">
      <dgm:layoutNode name="downArrow" styleLbl="node1">
        <dgm:alg type="sp"/>
        <dgm:shape xmlns:r="http://schemas.openxmlformats.org/officeDocument/2006/relationships" type="downArrow" r:blip="">
          <dgm:adjLst/>
        </dgm:shape>
        <dgm:presOf/>
        <dgm:constrLst/>
        <dgm:ruleLst/>
      </dgm:layoutNode>
      <dgm:layoutNode name="downArrowText" styleLbl="revTx">
        <dgm:varLst>
          <dgm:chMax val="0"/>
          <dgm:bulletEnabled val="1"/>
        </dgm:varLst>
        <dgm:choose name="Name17">
          <dgm:if name="Name18" axis="root des" ptType="all node" func="maxDepth" op="gt" val="1">
            <dgm:alg type="tx">
              <dgm:param type="parTxLTRAlign" val="l"/>
              <dgm:param type="parTxRTLAlign" val="r"/>
              <dgm:param type="txAnchorVertCh" val="mid"/>
            </dgm:alg>
          </dgm:if>
          <dgm:else name="Name19">
            <dgm:choose name="Name20">
              <dgm:if name="Name21" func="var" arg="dir" op="equ" val="norm">
                <dgm:alg type="tx">
                  <dgm:param type="parTxLTRAlign" val="l"/>
                  <dgm:param type="parTxRTLAlign" val="l"/>
                  <dgm:param type="txAnchorVertCh" val="mid"/>
                </dgm:alg>
              </dgm:if>
              <dgm:else name="Name22">
                <dgm:alg type="tx">
                  <dgm:param type="parTxLTRAlign" val="r"/>
                  <dgm:param type="parTxRTLAlign" val="r"/>
                  <dgm:param type="txAnchorVertCh" val="mid"/>
                </dgm:alg>
              </dgm:else>
            </dgm:choose>
          </dgm:else>
        </dgm:choose>
        <dgm:shape xmlns:r="http://schemas.openxmlformats.org/officeDocument/2006/relationships" type="rect" r:blip="">
          <dgm:adjLst/>
        </dgm:shape>
        <dgm:presOf axis="desOrSelf" ptType="node"/>
        <dgm:constrLst>
          <dgm:constr type="tMarg"/>
        </dgm:constrLst>
        <dgm:ruleLst>
          <dgm:rule type="primFontSz" val="5" fact="NaN" max="NaN"/>
        </dgm:ruleLst>
      </dgm:layoutNode>
    </dgm:forEach>
  </dgm:layoutNode>
</dgm:layoutDef>
</file>

<file path=ppt/diagrams/layout4.xml><?xml version="1.0" encoding="utf-8"?>
<dgm:layoutDef xmlns:dgm="http://schemas.openxmlformats.org/drawingml/2006/diagram" xmlns:a="http://schemas.openxmlformats.org/drawingml/2006/main" uniqueId="urn:microsoft.com/office/officeart/2005/8/layout/hChevron3">
  <dgm:title val=""/>
  <dgm:desc val=""/>
  <dgm:catLst>
    <dgm:cat type="process" pri="10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root des" func="maxDepth" op="gte" val="2">
        <dgm:constrLst>
          <dgm:constr type="w" for="ch" forName="parAndChTx" refType="w"/>
          <dgm:constr type="primFontSz" for="ch" ptType="node" op="equ"/>
          <dgm:constr type="w" for="ch" forName="parAndChSpace" refType="w" refFor="ch" refForName="parAndChTx" fact="-0.2"/>
          <dgm:constr type="w" for="ch" ptType="sibTrans" op="equ"/>
        </dgm:constrLst>
        <dgm:ruleLst/>
        <dgm:forEach name="Name6" axis="ch" ptType="node">
          <dgm:layoutNode name="parAndChTx">
            <dgm:varLst>
              <dgm:bulletEnabled val="1"/>
            </dgm:varLst>
            <dgm:alg type="tx"/>
            <dgm:choose name="Name7">
              <dgm:if name="Name8" func="var" arg="dir" op="equ" val="norm">
                <dgm:choose name="Name9">
                  <dgm:if name="Name10" axis="self" ptType="node" func="pos" op="equ" val="1">
                    <dgm:shape xmlns:r="http://schemas.openxmlformats.org/officeDocument/2006/relationships"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4"/>
                    </dgm:constrLst>
                  </dgm:if>
                  <dgm:else name="Name11">
                    <dgm:shape xmlns:r="http://schemas.openxmlformats.org/officeDocument/2006/relationships"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if>
              <dgm:else name="Name12">
                <dgm:choose name="Name13">
                  <dgm:if name="Name14" axis="self" ptType="node" func="pos" op="equ" val="1">
                    <dgm:shape xmlns:r="http://schemas.openxmlformats.org/officeDocument/2006/relationships" rot="180"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4"/>
                      <dgm:constr type="rMarg" refType="w" fact="0.1"/>
                    </dgm:constrLst>
                  </dgm:if>
                  <dgm:else name="Name15">
                    <dgm:shape xmlns:r="http://schemas.openxmlformats.org/officeDocument/2006/relationships" rot="180"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else>
            </dgm:choose>
            <dgm:ruleLst>
              <dgm:rule type="primFontSz" val="5" fact="NaN" max="NaN"/>
            </dgm:ruleLst>
          </dgm:layoutNode>
          <dgm:forEach name="Name16" axis="followSib" ptType="sibTrans" cnt="1">
            <dgm:layoutNode name="parAndChSpace">
              <dgm:alg type="sp"/>
              <dgm:shape xmlns:r="http://schemas.openxmlformats.org/officeDocument/2006/relationships" r:blip="">
                <dgm:adjLst/>
              </dgm:shape>
              <dgm:presOf/>
              <dgm:constrLst/>
              <dgm:ruleLst/>
            </dgm:layoutNode>
          </dgm:forEach>
        </dgm:forEach>
      </dgm:if>
      <dgm:else name="Name17">
        <dgm:constrLst>
          <dgm:constr type="w" for="ch" forName="parTxOnly" refType="w"/>
          <dgm:constr type="primFontSz" for="ch" ptType="node" op="equ"/>
          <dgm:constr type="w" for="ch" forName="parSpace" refType="w" refFor="ch" refForName="parTxOnly" fact="-0.2"/>
          <dgm:constr type="w" for="ch" ptType="sibTrans" op="equ"/>
        </dgm:constrLst>
        <dgm:ruleLst/>
        <dgm:forEach name="Name18" axis="ch" ptType="node">
          <dgm:layoutNode name="parTxOnly">
            <dgm:varLst>
              <dgm:bulletEnabled val="1"/>
            </dgm:varLst>
            <dgm:alg type="tx"/>
            <dgm:presOf axis="desOrSelf" ptType="node"/>
            <dgm:choose name="Name19">
              <dgm:if name="Name20" func="var" arg="dir" op="equ" val="norm">
                <dgm:choose name="Name21">
                  <dgm:if name="Name22" axis="self" ptType="node" func="pos" op="equ" val="1">
                    <dgm:shape xmlns:r="http://schemas.openxmlformats.org/officeDocument/2006/relationships" type="homePlate" r:blip="">
                      <dgm:adjLst/>
                    </dgm:shape>
                    <dgm:constrLst>
                      <dgm:constr type="h" refType="w" op="equ" fact="0.4"/>
                      <dgm:constr type="primFontSz" val="65"/>
                      <dgm:constr type="tMarg" refType="primFontSz" fact="0.21"/>
                      <dgm:constr type="bMarg" refType="primFontSz" fact="0.21"/>
                      <dgm:constr type="lMarg" refType="primFontSz" fact="0.42"/>
                      <dgm:constr type="rMarg" refType="primFontSz" fact="0.105"/>
                    </dgm:constrLst>
                  </dgm:if>
                  <dgm:else name="Name23">
                    <dgm:shape xmlns:r="http://schemas.openxmlformats.org/officeDocument/2006/relationships" type="chevron" r:blip="">
                      <dgm:adjLst/>
                    </dgm:shape>
                    <dgm:constrLst>
                      <dgm:constr type="h" refType="w" op="equ" fact="0.4"/>
                      <dgm:constr type="primFontSz" val="65"/>
                      <dgm:constr type="tMarg" refType="primFontSz" fact="0.21"/>
                      <dgm:constr type="bMarg" refType="primFontSz" fact="0.21"/>
                      <dgm:constr type="lMarg" refType="primFontSz" fact="0.315"/>
                      <dgm:constr type="rMarg" refType="primFontSz" fact="0.105"/>
                    </dgm:constrLst>
                  </dgm:else>
                </dgm:choose>
              </dgm:if>
              <dgm:else name="Name24">
                <dgm:choose name="Name25">
                  <dgm:if name="Name26" axis="self" ptType="node" func="pos" op="equ" val="1">
                    <dgm:shape xmlns:r="http://schemas.openxmlformats.org/officeDocument/2006/relationships" rot="180" type="homePlate"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42"/>
                    </dgm:constrLst>
                  </dgm:if>
                  <dgm:else name="Name27">
                    <dgm:shape xmlns:r="http://schemas.openxmlformats.org/officeDocument/2006/relationships" rot="180" type="chevron"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315"/>
                    </dgm:constrLst>
                  </dgm:else>
                </dgm:choose>
              </dgm:else>
            </dgm:choose>
            <dgm:ruleLst>
              <dgm:rule type="primFontSz" val="5" fact="NaN" max="NaN"/>
            </dgm:ruleLst>
          </dgm:layoutNode>
          <dgm:forEach name="Name28" axis="followSib" ptType="sibTrans" cnt="1">
            <dgm:layoutNode name="parSpace">
              <dgm:alg type="sp"/>
              <dgm:shape xmlns:r="http://schemas.openxmlformats.org/officeDocument/2006/relationships" r:blip="">
                <dgm:adjLst/>
              </dgm:shape>
              <dgm:presOf/>
              <dgm:constrLst/>
              <dgm:ruleLst/>
            </dgm:layoutNode>
          </dgm:forEach>
        </dgm:forEach>
      </dgm:else>
    </dgm:choose>
  </dgm:layoutNode>
</dgm:layoutDef>
</file>

<file path=ppt/diagrams/layout5.xml><?xml version="1.0" encoding="utf-8"?>
<dgm:layoutDef xmlns:dgm="http://schemas.openxmlformats.org/drawingml/2006/diagram" xmlns:a="http://schemas.openxmlformats.org/drawingml/2006/main" uniqueId="urn:microsoft.com/office/officeart/2005/8/layout/hChevron3">
  <dgm:title val=""/>
  <dgm:desc val=""/>
  <dgm:catLst>
    <dgm:cat type="process" pri="10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root des" func="maxDepth" op="gte" val="2">
        <dgm:constrLst>
          <dgm:constr type="w" for="ch" forName="parAndChTx" refType="w"/>
          <dgm:constr type="primFontSz" for="ch" ptType="node" op="equ"/>
          <dgm:constr type="w" for="ch" forName="parAndChSpace" refType="w" refFor="ch" refForName="parAndChTx" fact="-0.2"/>
          <dgm:constr type="w" for="ch" ptType="sibTrans" op="equ"/>
        </dgm:constrLst>
        <dgm:ruleLst/>
        <dgm:forEach name="Name6" axis="ch" ptType="node">
          <dgm:layoutNode name="parAndChTx">
            <dgm:varLst>
              <dgm:bulletEnabled val="1"/>
            </dgm:varLst>
            <dgm:alg type="tx"/>
            <dgm:choose name="Name7">
              <dgm:if name="Name8" func="var" arg="dir" op="equ" val="norm">
                <dgm:choose name="Name9">
                  <dgm:if name="Name10" axis="self" ptType="node" func="pos" op="equ" val="1">
                    <dgm:shape xmlns:r="http://schemas.openxmlformats.org/officeDocument/2006/relationships"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4"/>
                    </dgm:constrLst>
                  </dgm:if>
                  <dgm:else name="Name11">
                    <dgm:shape xmlns:r="http://schemas.openxmlformats.org/officeDocument/2006/relationships"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if>
              <dgm:else name="Name12">
                <dgm:choose name="Name13">
                  <dgm:if name="Name14" axis="self" ptType="node" func="pos" op="equ" val="1">
                    <dgm:shape xmlns:r="http://schemas.openxmlformats.org/officeDocument/2006/relationships" rot="180"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4"/>
                      <dgm:constr type="rMarg" refType="w" fact="0.1"/>
                    </dgm:constrLst>
                  </dgm:if>
                  <dgm:else name="Name15">
                    <dgm:shape xmlns:r="http://schemas.openxmlformats.org/officeDocument/2006/relationships" rot="180"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else>
            </dgm:choose>
            <dgm:ruleLst>
              <dgm:rule type="primFontSz" val="5" fact="NaN" max="NaN"/>
            </dgm:ruleLst>
          </dgm:layoutNode>
          <dgm:forEach name="Name16" axis="followSib" ptType="sibTrans" cnt="1">
            <dgm:layoutNode name="parAndChSpace">
              <dgm:alg type="sp"/>
              <dgm:shape xmlns:r="http://schemas.openxmlformats.org/officeDocument/2006/relationships" r:blip="">
                <dgm:adjLst/>
              </dgm:shape>
              <dgm:presOf/>
              <dgm:constrLst/>
              <dgm:ruleLst/>
            </dgm:layoutNode>
          </dgm:forEach>
        </dgm:forEach>
      </dgm:if>
      <dgm:else name="Name17">
        <dgm:constrLst>
          <dgm:constr type="w" for="ch" forName="parTxOnly" refType="w"/>
          <dgm:constr type="primFontSz" for="ch" ptType="node" op="equ"/>
          <dgm:constr type="w" for="ch" forName="parSpace" refType="w" refFor="ch" refForName="parTxOnly" fact="-0.2"/>
          <dgm:constr type="w" for="ch" ptType="sibTrans" op="equ"/>
        </dgm:constrLst>
        <dgm:ruleLst/>
        <dgm:forEach name="Name18" axis="ch" ptType="node">
          <dgm:layoutNode name="parTxOnly">
            <dgm:varLst>
              <dgm:bulletEnabled val="1"/>
            </dgm:varLst>
            <dgm:alg type="tx"/>
            <dgm:presOf axis="desOrSelf" ptType="node"/>
            <dgm:choose name="Name19">
              <dgm:if name="Name20" func="var" arg="dir" op="equ" val="norm">
                <dgm:choose name="Name21">
                  <dgm:if name="Name22" axis="self" ptType="node" func="pos" op="equ" val="1">
                    <dgm:shape xmlns:r="http://schemas.openxmlformats.org/officeDocument/2006/relationships" type="homePlate" r:blip="">
                      <dgm:adjLst/>
                    </dgm:shape>
                    <dgm:constrLst>
                      <dgm:constr type="h" refType="w" op="equ" fact="0.4"/>
                      <dgm:constr type="primFontSz" val="65"/>
                      <dgm:constr type="tMarg" refType="primFontSz" fact="0.21"/>
                      <dgm:constr type="bMarg" refType="primFontSz" fact="0.21"/>
                      <dgm:constr type="lMarg" refType="primFontSz" fact="0.42"/>
                      <dgm:constr type="rMarg" refType="primFontSz" fact="0.105"/>
                    </dgm:constrLst>
                  </dgm:if>
                  <dgm:else name="Name23">
                    <dgm:shape xmlns:r="http://schemas.openxmlformats.org/officeDocument/2006/relationships" type="chevron" r:blip="">
                      <dgm:adjLst/>
                    </dgm:shape>
                    <dgm:constrLst>
                      <dgm:constr type="h" refType="w" op="equ" fact="0.4"/>
                      <dgm:constr type="primFontSz" val="65"/>
                      <dgm:constr type="tMarg" refType="primFontSz" fact="0.21"/>
                      <dgm:constr type="bMarg" refType="primFontSz" fact="0.21"/>
                      <dgm:constr type="lMarg" refType="primFontSz" fact="0.315"/>
                      <dgm:constr type="rMarg" refType="primFontSz" fact="0.105"/>
                    </dgm:constrLst>
                  </dgm:else>
                </dgm:choose>
              </dgm:if>
              <dgm:else name="Name24">
                <dgm:choose name="Name25">
                  <dgm:if name="Name26" axis="self" ptType="node" func="pos" op="equ" val="1">
                    <dgm:shape xmlns:r="http://schemas.openxmlformats.org/officeDocument/2006/relationships" rot="180" type="homePlate"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42"/>
                    </dgm:constrLst>
                  </dgm:if>
                  <dgm:else name="Name27">
                    <dgm:shape xmlns:r="http://schemas.openxmlformats.org/officeDocument/2006/relationships" rot="180" type="chevron"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315"/>
                    </dgm:constrLst>
                  </dgm:else>
                </dgm:choose>
              </dgm:else>
            </dgm:choose>
            <dgm:ruleLst>
              <dgm:rule type="primFontSz" val="5" fact="NaN" max="NaN"/>
            </dgm:ruleLst>
          </dgm:layoutNode>
          <dgm:forEach name="Name28" axis="followSib" ptType="sibTrans" cnt="1">
            <dgm:layoutNode name="parSpace">
              <dgm:alg type="sp"/>
              <dgm:shape xmlns:r="http://schemas.openxmlformats.org/officeDocument/2006/relationships" r:blip="">
                <dgm:adjLst/>
              </dgm:shape>
              <dgm:presOf/>
              <dgm:constrLst/>
              <dgm:ruleLst/>
            </dgm:layoutNode>
          </dgm:forEach>
        </dgm:forEach>
      </dgm:else>
    </dgm:choose>
  </dgm:layoutNode>
</dgm:layoutDef>
</file>

<file path=ppt/diagrams/layout6.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layout7.xml><?xml version="1.0" encoding="utf-8"?>
<dgm:layoutDef xmlns:dgm="http://schemas.openxmlformats.org/drawingml/2006/diagram" xmlns:a="http://schemas.openxmlformats.org/drawingml/2006/main" uniqueId="urn:microsoft.com/office/officeart/2005/8/layout/process3">
  <dgm:title val=""/>
  <dgm:desc val=""/>
  <dgm:catLst>
    <dgm:cat type="process" pri="2000"/>
  </dgm:catLst>
  <dgm:sampData>
    <dgm:dataModel>
      <dgm:ptLst>
        <dgm:pt modelId="0" type="doc"/>
        <dgm:pt modelId="1">
          <dgm:prSet phldr="1"/>
        </dgm:pt>
        <dgm:pt modelId="11">
          <dgm:prSet phldr="1"/>
        </dgm:pt>
        <dgm:pt modelId="2">
          <dgm:prSet phldr="1"/>
        </dgm:pt>
        <dgm:pt modelId="21">
          <dgm:prSet phldr="1"/>
        </dgm:pt>
        <dgm:pt modelId="3">
          <dgm:prSet phldr="1"/>
        </dgm:pt>
        <dgm:pt modelId="31">
          <dgm:prSet phldr="1"/>
        </dgm:pt>
      </dgm:ptLst>
      <dgm:cxnLst>
        <dgm:cxn modelId="4" srcId="0" destId="1" srcOrd="0" destOrd="0"/>
        <dgm:cxn modelId="5" srcId="0" destId="2" srcOrd="1" destOrd="0"/>
        <dgm:cxn modelId="6" srcId="0" destId="3" srcOrd="3" destOrd="0"/>
        <dgm:cxn modelId="12" srcId="1" destId="11" srcOrd="0" destOrd="0"/>
        <dgm:cxn modelId="23" srcId="2" destId="21" srcOrd="0" destOrd="0"/>
        <dgm:cxn modelId="34" srcId="3" destId="31" srcOrd="0" destOrd="0"/>
      </dgm:cxnLst>
      <dgm:bg/>
      <dgm:whole/>
    </dgm:dataModel>
  </dgm:sampData>
  <dgm:style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rSet phldr="1"/>
        </dgm:pt>
        <dgm:pt modelId="11">
          <dgm:prSet phldr="1"/>
        </dgm:pt>
        <dgm:pt modelId="2">
          <dgm:prSet phldr="1"/>
        </dgm:pt>
        <dgm:pt modelId="21">
          <dgm:prSet phldr="1"/>
        </dgm:pt>
        <dgm:pt modelId="3">
          <dgm:prSet phldr="1"/>
        </dgm:pt>
        <dgm:pt modelId="31">
          <dgm:prSet phldr="1"/>
        </dgm:pt>
        <dgm:pt modelId="4">
          <dgm:prSet phldr="1"/>
        </dgm:pt>
        <dgm:pt modelId="41">
          <dgm:prSet phldr="1"/>
        </dgm:pt>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choose name="Name0">
      <dgm:if name="Name1" func="var" arg="dir" op="equ" val="norm">
        <dgm:alg type="lin"/>
      </dgm:if>
      <dgm:else name="Name2">
        <dgm:alg type="lin">
          <dgm:param type="linDir" val="fromR"/>
        </dgm:alg>
      </dgm:else>
    </dgm:choose>
    <dgm:shape xmlns:r="http://schemas.openxmlformats.org/officeDocument/2006/relationships" r:blip="">
      <dgm:adjLst/>
    </dgm:shape>
    <dgm:presOf/>
    <dgm:constrLst>
      <dgm:constr type="w" for="ch" forName="composite" refType="w"/>
      <dgm:constr type="w" for="ch" ptType="sibTrans" refType="w" refFor="ch" refForName="composite" fact="0.3333"/>
      <dgm:constr type="w" for="des" forName="parTx"/>
      <dgm:constr type="h" for="des" forName="parTx" op="equ"/>
      <dgm:constr type="h" for="des" forName="parSh" op="equ"/>
      <dgm:constr type="w" for="des" forName="desTx"/>
      <dgm:constr type="h" for="des" forName="desTx" op="equ"/>
      <dgm:constr type="w" for="des" forName="parSh"/>
      <dgm:constr type="primFontSz" for="des" forName="parTx" val="65"/>
      <dgm:constr type="secFontSz" for="des" forName="desTx" refType="primFontSz" refFor="des" refForName="parTx" op="equ"/>
      <dgm:constr type="primFontSz" for="des" forName="connTx" refType="primFontSz" refFor="des" refForName="parTx" fact="0.8"/>
      <dgm:constr type="primFontSz" for="des" forName="connTx" refType="primFontSz" refFor="des" refForName="parTx" op="lte" fact="0.8"/>
      <dgm:constr type="h" for="des" forName="parTx" refType="primFontSz" refFor="des" refForName="parTx" fact="0.8"/>
      <dgm:constr type="h" for="des" forName="parSh" refType="primFontSz" refFor="des" refForName="parTx" fact="1.2"/>
      <dgm:constr type="h" for="des" forName="desTx" refType="primFontSz" refFor="des" refForName="parTx" fact="1.6"/>
      <dgm:constr type="h" for="des" forName="parSh" refType="h" refFor="des" refForName="parTx" op="lte" fact="1.5"/>
      <dgm:constr type="h" for="des" forName="parSh" refType="h" refFor="des" refForName="parTx" op="gte" fact="1.5"/>
    </dgm:constrLst>
    <dgm:ruleLst>
      <dgm:rule type="w" for="ch" forName="composite" val="0" fact="NaN" max="NaN"/>
      <dgm:rule type="primFontSz" for="des" forName="parTx" val="5" fact="NaN" max="NaN"/>
    </dgm:ruleLst>
    <dgm:forEach name="Name3" axis="ch" ptType="node">
      <dgm:layoutNode name="composite">
        <dgm:alg type="composite"/>
        <dgm:shape xmlns:r="http://schemas.openxmlformats.org/officeDocument/2006/relationships" r:blip="">
          <dgm:adjLst/>
        </dgm:shape>
        <dgm:presOf/>
        <dgm:choose name="Name4">
          <dgm:if name="Name5" func="var" arg="dir" op="equ" val="norm">
            <dgm:constrLst>
              <dgm:constr type="h" refType="w" fact="1000"/>
              <dgm:constr type="l" for="ch" forName="parTx"/>
              <dgm:constr type="w" for="ch" forName="parTx" refType="w" fact="0.83"/>
              <dgm:constr type="t" for="ch" forName="parTx"/>
              <dgm:constr type="l" for="ch" forName="parSh"/>
              <dgm:constr type="w" for="ch" forName="parSh" refType="w" refFor="ch" refForName="parTx"/>
              <dgm:constr type="t" for="ch" forName="parSh"/>
              <dgm:constr type="l" for="ch" forName="desTx" refType="w" fact="0.17"/>
              <dgm:constr type="w" for="ch" forName="desTx" refType="w" refFor="ch" refForName="parTx"/>
              <dgm:constr type="t" for="ch" forName="desTx" refType="h" refFor="ch" refForName="parTx"/>
            </dgm:constrLst>
          </dgm:if>
          <dgm:else name="Name6">
            <dgm:constrLst>
              <dgm:constr type="h" refType="w" fact="1000"/>
              <dgm:constr type="l" for="ch" forName="parTx" refType="w" fact="0.17"/>
              <dgm:constr type="w" for="ch" forName="parTx" refType="w" fact="0.83"/>
              <dgm:constr type="t" for="ch" forName="parTx"/>
              <dgm:constr type="l" for="ch" forName="parSh" refType="w" fact="0.15"/>
              <dgm:constr type="w" for="ch" forName="parSh" refType="w" refFor="ch" refForName="parTx"/>
              <dgm:constr type="t" for="ch" forName="parSh"/>
              <dgm:constr type="l" for="ch" forName="desTx"/>
              <dgm:constr type="w" for="ch" forName="desTx" refType="w" refFor="ch" refForName="parTx"/>
              <dgm:constr type="t" for="ch" forName="desTx" refType="h" refFor="ch" refForName="parTx"/>
            </dgm:constrLst>
          </dgm:else>
        </dgm:choose>
        <dgm:ruleLst>
          <dgm:rule type="h" val="INF" fact="NaN" max="NaN"/>
        </dgm:ruleLst>
        <dgm:layoutNode name="parTx">
          <dgm:varLst>
            <dgm:chMax val="0"/>
            <dgm:chPref val="0"/>
            <dgm:bulletEnabled val="1"/>
          </dgm:varLst>
          <dgm:alg type="tx">
            <dgm:param type="parTxLTRAlign" val="l"/>
            <dgm:param type="parTxRTLAlign" val="r"/>
            <dgm:param type="txAnchorVert" val="t"/>
          </dgm:alg>
          <dgm:shape xmlns:r="http://schemas.openxmlformats.org/officeDocument/2006/relationships" type="rect" r:blip="" zOrderOff="1" hideGeom="1">
            <dgm:adjLst>
              <dgm:adj idx="1" val="0.1"/>
            </dgm:adjLst>
          </dgm:shape>
          <dgm:presOf axis="self" ptType="node"/>
          <dgm:constrLst>
            <dgm:constr type="h" refType="w" op="lte" fact="0.4"/>
            <dgm:constr type="bMarg" refType="primFontSz" fact="0.3"/>
            <dgm:constr type="h"/>
          </dgm:constrLst>
          <dgm:ruleLst>
            <dgm:rule type="h" val="INF" fact="NaN" max="NaN"/>
          </dgm:ruleLst>
        </dgm:layoutNode>
        <dgm:layoutNode name="parSh">
          <dgm:alg type="sp"/>
          <dgm:shape xmlns:r="http://schemas.openxmlformats.org/officeDocument/2006/relationships" type="roundRect" r:blip="">
            <dgm:adjLst>
              <dgm:adj idx="1" val="0.1"/>
            </dgm:adjLst>
          </dgm:shape>
          <dgm:presOf axis="self" ptType="node"/>
          <dgm:constrLst>
            <dgm:constr type="h"/>
          </dgm:constrLst>
          <dgm:ruleLst/>
        </dgm:layoutNode>
        <dgm:layoutNode name="desTx" styleLbl="fgAcc1">
          <dgm:varLst>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secFontSz" val="65"/>
            <dgm:constr type="primFontSz" refType="secFontSz"/>
            <dgm:constr type="h"/>
          </dgm:constrLst>
          <dgm:ruleLst>
            <dgm:rule type="h" val="INF" fact="NaN" max="NaN"/>
          </dgm:ruleLst>
        </dgm:layoutNode>
      </dgm:layoutNode>
      <dgm:forEach name="sibTransForEach" axis="followSib" ptType="sibTrans" cnt="1">
        <dgm:layoutNode name="sibTrans">
          <dgm:alg type="conn">
            <dgm:param type="begPts" val="auto"/>
            <dgm:param type="endPts" val="auto"/>
            <dgm:param type="srcNode" val="parTx"/>
            <dgm:param type="dstNode" val="parTx"/>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Tx">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8.xml><?xml version="1.0" encoding="utf-8"?>
<dgm:layoutDef xmlns:dgm="http://schemas.openxmlformats.org/drawingml/2006/diagram" xmlns:a="http://schemas.openxmlformats.org/drawingml/2006/main" uniqueId="urn:microsoft.com/office/officeart/2005/8/layout/process3">
  <dgm:title val=""/>
  <dgm:desc val=""/>
  <dgm:catLst>
    <dgm:cat type="process" pri="2000"/>
  </dgm:catLst>
  <dgm:sampData>
    <dgm:dataModel>
      <dgm:ptLst>
        <dgm:pt modelId="0" type="doc"/>
        <dgm:pt modelId="1">
          <dgm:prSet phldr="1"/>
        </dgm:pt>
        <dgm:pt modelId="11">
          <dgm:prSet phldr="1"/>
        </dgm:pt>
        <dgm:pt modelId="2">
          <dgm:prSet phldr="1"/>
        </dgm:pt>
        <dgm:pt modelId="21">
          <dgm:prSet phldr="1"/>
        </dgm:pt>
        <dgm:pt modelId="3">
          <dgm:prSet phldr="1"/>
        </dgm:pt>
        <dgm:pt modelId="31">
          <dgm:prSet phldr="1"/>
        </dgm:pt>
      </dgm:ptLst>
      <dgm:cxnLst>
        <dgm:cxn modelId="4" srcId="0" destId="1" srcOrd="0" destOrd="0"/>
        <dgm:cxn modelId="5" srcId="0" destId="2" srcOrd="1" destOrd="0"/>
        <dgm:cxn modelId="6" srcId="0" destId="3" srcOrd="3" destOrd="0"/>
        <dgm:cxn modelId="12" srcId="1" destId="11" srcOrd="0" destOrd="0"/>
        <dgm:cxn modelId="23" srcId="2" destId="21" srcOrd="0" destOrd="0"/>
        <dgm:cxn modelId="34" srcId="3" destId="31" srcOrd="0" destOrd="0"/>
      </dgm:cxnLst>
      <dgm:bg/>
      <dgm:whole/>
    </dgm:dataModel>
  </dgm:sampData>
  <dgm:style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rSet phldr="1"/>
        </dgm:pt>
        <dgm:pt modelId="11">
          <dgm:prSet phldr="1"/>
        </dgm:pt>
        <dgm:pt modelId="2">
          <dgm:prSet phldr="1"/>
        </dgm:pt>
        <dgm:pt modelId="21">
          <dgm:prSet phldr="1"/>
        </dgm:pt>
        <dgm:pt modelId="3">
          <dgm:prSet phldr="1"/>
        </dgm:pt>
        <dgm:pt modelId="31">
          <dgm:prSet phldr="1"/>
        </dgm:pt>
        <dgm:pt modelId="4">
          <dgm:prSet phldr="1"/>
        </dgm:pt>
        <dgm:pt modelId="41">
          <dgm:prSet phldr="1"/>
        </dgm:pt>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choose name="Name0">
      <dgm:if name="Name1" func="var" arg="dir" op="equ" val="norm">
        <dgm:alg type="lin"/>
      </dgm:if>
      <dgm:else name="Name2">
        <dgm:alg type="lin">
          <dgm:param type="linDir" val="fromR"/>
        </dgm:alg>
      </dgm:else>
    </dgm:choose>
    <dgm:shape xmlns:r="http://schemas.openxmlformats.org/officeDocument/2006/relationships" r:blip="">
      <dgm:adjLst/>
    </dgm:shape>
    <dgm:presOf/>
    <dgm:constrLst>
      <dgm:constr type="w" for="ch" forName="composite" refType="w"/>
      <dgm:constr type="w" for="ch" ptType="sibTrans" refType="w" refFor="ch" refForName="composite" fact="0.3333"/>
      <dgm:constr type="w" for="des" forName="parTx"/>
      <dgm:constr type="h" for="des" forName="parTx" op="equ"/>
      <dgm:constr type="h" for="des" forName="parSh" op="equ"/>
      <dgm:constr type="w" for="des" forName="desTx"/>
      <dgm:constr type="h" for="des" forName="desTx" op="equ"/>
      <dgm:constr type="w" for="des" forName="parSh"/>
      <dgm:constr type="primFontSz" for="des" forName="parTx" val="65"/>
      <dgm:constr type="secFontSz" for="des" forName="desTx" refType="primFontSz" refFor="des" refForName="parTx" op="equ"/>
      <dgm:constr type="primFontSz" for="des" forName="connTx" refType="primFontSz" refFor="des" refForName="parTx" fact="0.8"/>
      <dgm:constr type="primFontSz" for="des" forName="connTx" refType="primFontSz" refFor="des" refForName="parTx" op="lte" fact="0.8"/>
      <dgm:constr type="h" for="des" forName="parTx" refType="primFontSz" refFor="des" refForName="parTx" fact="0.8"/>
      <dgm:constr type="h" for="des" forName="parSh" refType="primFontSz" refFor="des" refForName="parTx" fact="1.2"/>
      <dgm:constr type="h" for="des" forName="desTx" refType="primFontSz" refFor="des" refForName="parTx" fact="1.6"/>
      <dgm:constr type="h" for="des" forName="parSh" refType="h" refFor="des" refForName="parTx" op="lte" fact="1.5"/>
      <dgm:constr type="h" for="des" forName="parSh" refType="h" refFor="des" refForName="parTx" op="gte" fact="1.5"/>
    </dgm:constrLst>
    <dgm:ruleLst>
      <dgm:rule type="w" for="ch" forName="composite" val="0" fact="NaN" max="NaN"/>
      <dgm:rule type="primFontSz" for="des" forName="parTx" val="5" fact="NaN" max="NaN"/>
    </dgm:ruleLst>
    <dgm:forEach name="Name3" axis="ch" ptType="node">
      <dgm:layoutNode name="composite">
        <dgm:alg type="composite"/>
        <dgm:shape xmlns:r="http://schemas.openxmlformats.org/officeDocument/2006/relationships" r:blip="">
          <dgm:adjLst/>
        </dgm:shape>
        <dgm:presOf/>
        <dgm:choose name="Name4">
          <dgm:if name="Name5" func="var" arg="dir" op="equ" val="norm">
            <dgm:constrLst>
              <dgm:constr type="h" refType="w" fact="1000"/>
              <dgm:constr type="l" for="ch" forName="parTx"/>
              <dgm:constr type="w" for="ch" forName="parTx" refType="w" fact="0.83"/>
              <dgm:constr type="t" for="ch" forName="parTx"/>
              <dgm:constr type="l" for="ch" forName="parSh"/>
              <dgm:constr type="w" for="ch" forName="parSh" refType="w" refFor="ch" refForName="parTx"/>
              <dgm:constr type="t" for="ch" forName="parSh"/>
              <dgm:constr type="l" for="ch" forName="desTx" refType="w" fact="0.17"/>
              <dgm:constr type="w" for="ch" forName="desTx" refType="w" refFor="ch" refForName="parTx"/>
              <dgm:constr type="t" for="ch" forName="desTx" refType="h" refFor="ch" refForName="parTx"/>
            </dgm:constrLst>
          </dgm:if>
          <dgm:else name="Name6">
            <dgm:constrLst>
              <dgm:constr type="h" refType="w" fact="1000"/>
              <dgm:constr type="l" for="ch" forName="parTx" refType="w" fact="0.17"/>
              <dgm:constr type="w" for="ch" forName="parTx" refType="w" fact="0.83"/>
              <dgm:constr type="t" for="ch" forName="parTx"/>
              <dgm:constr type="l" for="ch" forName="parSh" refType="w" fact="0.15"/>
              <dgm:constr type="w" for="ch" forName="parSh" refType="w" refFor="ch" refForName="parTx"/>
              <dgm:constr type="t" for="ch" forName="parSh"/>
              <dgm:constr type="l" for="ch" forName="desTx"/>
              <dgm:constr type="w" for="ch" forName="desTx" refType="w" refFor="ch" refForName="parTx"/>
              <dgm:constr type="t" for="ch" forName="desTx" refType="h" refFor="ch" refForName="parTx"/>
            </dgm:constrLst>
          </dgm:else>
        </dgm:choose>
        <dgm:ruleLst>
          <dgm:rule type="h" val="INF" fact="NaN" max="NaN"/>
        </dgm:ruleLst>
        <dgm:layoutNode name="parTx">
          <dgm:varLst>
            <dgm:chMax val="0"/>
            <dgm:chPref val="0"/>
            <dgm:bulletEnabled val="1"/>
          </dgm:varLst>
          <dgm:alg type="tx">
            <dgm:param type="parTxLTRAlign" val="l"/>
            <dgm:param type="parTxRTLAlign" val="r"/>
            <dgm:param type="txAnchorVert" val="t"/>
          </dgm:alg>
          <dgm:shape xmlns:r="http://schemas.openxmlformats.org/officeDocument/2006/relationships" type="rect" r:blip="" zOrderOff="1" hideGeom="1">
            <dgm:adjLst>
              <dgm:adj idx="1" val="0.1"/>
            </dgm:adjLst>
          </dgm:shape>
          <dgm:presOf axis="self" ptType="node"/>
          <dgm:constrLst>
            <dgm:constr type="h" refType="w" op="lte" fact="0.4"/>
            <dgm:constr type="bMarg" refType="primFontSz" fact="0.3"/>
            <dgm:constr type="h"/>
          </dgm:constrLst>
          <dgm:ruleLst>
            <dgm:rule type="h" val="INF" fact="NaN" max="NaN"/>
          </dgm:ruleLst>
        </dgm:layoutNode>
        <dgm:layoutNode name="parSh">
          <dgm:alg type="sp"/>
          <dgm:shape xmlns:r="http://schemas.openxmlformats.org/officeDocument/2006/relationships" type="roundRect" r:blip="">
            <dgm:adjLst>
              <dgm:adj idx="1" val="0.1"/>
            </dgm:adjLst>
          </dgm:shape>
          <dgm:presOf axis="self" ptType="node"/>
          <dgm:constrLst>
            <dgm:constr type="h"/>
          </dgm:constrLst>
          <dgm:ruleLst/>
        </dgm:layoutNode>
        <dgm:layoutNode name="desTx" styleLbl="fgAcc1">
          <dgm:varLst>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secFontSz" val="65"/>
            <dgm:constr type="primFontSz" refType="secFontSz"/>
            <dgm:constr type="h"/>
          </dgm:constrLst>
          <dgm:ruleLst>
            <dgm:rule type="h" val="INF" fact="NaN" max="NaN"/>
          </dgm:ruleLst>
        </dgm:layoutNode>
      </dgm:layoutNode>
      <dgm:forEach name="sibTransForEach" axis="followSib" ptType="sibTrans" cnt="1">
        <dgm:layoutNode name="sibTrans">
          <dgm:alg type="conn">
            <dgm:param type="begPts" val="auto"/>
            <dgm:param type="endPts" val="auto"/>
            <dgm:param type="srcNode" val="parTx"/>
            <dgm:param type="dstNode" val="parTx"/>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Tx">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9.xml><?xml version="1.0" encoding="utf-8"?>
<dgm:layoutDef xmlns:dgm="http://schemas.openxmlformats.org/drawingml/2006/diagram" xmlns:a="http://schemas.openxmlformats.org/drawingml/2006/main" uniqueId="urn:microsoft.com/office/officeart/2005/8/layout/process3">
  <dgm:title val=""/>
  <dgm:desc val=""/>
  <dgm:catLst>
    <dgm:cat type="process" pri="2000"/>
  </dgm:catLst>
  <dgm:sampData>
    <dgm:dataModel>
      <dgm:ptLst>
        <dgm:pt modelId="0" type="doc"/>
        <dgm:pt modelId="1">
          <dgm:prSet phldr="1"/>
        </dgm:pt>
        <dgm:pt modelId="11">
          <dgm:prSet phldr="1"/>
        </dgm:pt>
        <dgm:pt modelId="2">
          <dgm:prSet phldr="1"/>
        </dgm:pt>
        <dgm:pt modelId="21">
          <dgm:prSet phldr="1"/>
        </dgm:pt>
        <dgm:pt modelId="3">
          <dgm:prSet phldr="1"/>
        </dgm:pt>
        <dgm:pt modelId="31">
          <dgm:prSet phldr="1"/>
        </dgm:pt>
      </dgm:ptLst>
      <dgm:cxnLst>
        <dgm:cxn modelId="4" srcId="0" destId="1" srcOrd="0" destOrd="0"/>
        <dgm:cxn modelId="5" srcId="0" destId="2" srcOrd="1" destOrd="0"/>
        <dgm:cxn modelId="6" srcId="0" destId="3" srcOrd="3" destOrd="0"/>
        <dgm:cxn modelId="12" srcId="1" destId="11" srcOrd="0" destOrd="0"/>
        <dgm:cxn modelId="23" srcId="2" destId="21" srcOrd="0" destOrd="0"/>
        <dgm:cxn modelId="34" srcId="3" destId="31" srcOrd="0" destOrd="0"/>
      </dgm:cxnLst>
      <dgm:bg/>
      <dgm:whole/>
    </dgm:dataModel>
  </dgm:sampData>
  <dgm:style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rSet phldr="1"/>
        </dgm:pt>
        <dgm:pt modelId="11">
          <dgm:prSet phldr="1"/>
        </dgm:pt>
        <dgm:pt modelId="2">
          <dgm:prSet phldr="1"/>
        </dgm:pt>
        <dgm:pt modelId="21">
          <dgm:prSet phldr="1"/>
        </dgm:pt>
        <dgm:pt modelId="3">
          <dgm:prSet phldr="1"/>
        </dgm:pt>
        <dgm:pt modelId="31">
          <dgm:prSet phldr="1"/>
        </dgm:pt>
        <dgm:pt modelId="4">
          <dgm:prSet phldr="1"/>
        </dgm:pt>
        <dgm:pt modelId="41">
          <dgm:prSet phldr="1"/>
        </dgm:pt>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choose name="Name0">
      <dgm:if name="Name1" func="var" arg="dir" op="equ" val="norm">
        <dgm:alg type="lin"/>
      </dgm:if>
      <dgm:else name="Name2">
        <dgm:alg type="lin">
          <dgm:param type="linDir" val="fromR"/>
        </dgm:alg>
      </dgm:else>
    </dgm:choose>
    <dgm:shape xmlns:r="http://schemas.openxmlformats.org/officeDocument/2006/relationships" r:blip="">
      <dgm:adjLst/>
    </dgm:shape>
    <dgm:presOf/>
    <dgm:constrLst>
      <dgm:constr type="w" for="ch" forName="composite" refType="w"/>
      <dgm:constr type="w" for="ch" ptType="sibTrans" refType="w" refFor="ch" refForName="composite" fact="0.3333"/>
      <dgm:constr type="w" for="des" forName="parTx"/>
      <dgm:constr type="h" for="des" forName="parTx" op="equ"/>
      <dgm:constr type="h" for="des" forName="parSh" op="equ"/>
      <dgm:constr type="w" for="des" forName="desTx"/>
      <dgm:constr type="h" for="des" forName="desTx" op="equ"/>
      <dgm:constr type="w" for="des" forName="parSh"/>
      <dgm:constr type="primFontSz" for="des" forName="parTx" val="65"/>
      <dgm:constr type="secFontSz" for="des" forName="desTx" refType="primFontSz" refFor="des" refForName="parTx" op="equ"/>
      <dgm:constr type="primFontSz" for="des" forName="connTx" refType="primFontSz" refFor="des" refForName="parTx" fact="0.8"/>
      <dgm:constr type="primFontSz" for="des" forName="connTx" refType="primFontSz" refFor="des" refForName="parTx" op="lte" fact="0.8"/>
      <dgm:constr type="h" for="des" forName="parTx" refType="primFontSz" refFor="des" refForName="parTx" fact="0.8"/>
      <dgm:constr type="h" for="des" forName="parSh" refType="primFontSz" refFor="des" refForName="parTx" fact="1.2"/>
      <dgm:constr type="h" for="des" forName="desTx" refType="primFontSz" refFor="des" refForName="parTx" fact="1.6"/>
      <dgm:constr type="h" for="des" forName="parSh" refType="h" refFor="des" refForName="parTx" op="lte" fact="1.5"/>
      <dgm:constr type="h" for="des" forName="parSh" refType="h" refFor="des" refForName="parTx" op="gte" fact="1.5"/>
    </dgm:constrLst>
    <dgm:ruleLst>
      <dgm:rule type="w" for="ch" forName="composite" val="0" fact="NaN" max="NaN"/>
      <dgm:rule type="primFontSz" for="des" forName="parTx" val="5" fact="NaN" max="NaN"/>
    </dgm:ruleLst>
    <dgm:forEach name="Name3" axis="ch" ptType="node">
      <dgm:layoutNode name="composite">
        <dgm:alg type="composite"/>
        <dgm:shape xmlns:r="http://schemas.openxmlformats.org/officeDocument/2006/relationships" r:blip="">
          <dgm:adjLst/>
        </dgm:shape>
        <dgm:presOf/>
        <dgm:choose name="Name4">
          <dgm:if name="Name5" func="var" arg="dir" op="equ" val="norm">
            <dgm:constrLst>
              <dgm:constr type="h" refType="w" fact="1000"/>
              <dgm:constr type="l" for="ch" forName="parTx"/>
              <dgm:constr type="w" for="ch" forName="parTx" refType="w" fact="0.83"/>
              <dgm:constr type="t" for="ch" forName="parTx"/>
              <dgm:constr type="l" for="ch" forName="parSh"/>
              <dgm:constr type="w" for="ch" forName="parSh" refType="w" refFor="ch" refForName="parTx"/>
              <dgm:constr type="t" for="ch" forName="parSh"/>
              <dgm:constr type="l" for="ch" forName="desTx" refType="w" fact="0.17"/>
              <dgm:constr type="w" for="ch" forName="desTx" refType="w" refFor="ch" refForName="parTx"/>
              <dgm:constr type="t" for="ch" forName="desTx" refType="h" refFor="ch" refForName="parTx"/>
            </dgm:constrLst>
          </dgm:if>
          <dgm:else name="Name6">
            <dgm:constrLst>
              <dgm:constr type="h" refType="w" fact="1000"/>
              <dgm:constr type="l" for="ch" forName="parTx" refType="w" fact="0.17"/>
              <dgm:constr type="w" for="ch" forName="parTx" refType="w" fact="0.83"/>
              <dgm:constr type="t" for="ch" forName="parTx"/>
              <dgm:constr type="l" for="ch" forName="parSh" refType="w" fact="0.15"/>
              <dgm:constr type="w" for="ch" forName="parSh" refType="w" refFor="ch" refForName="parTx"/>
              <dgm:constr type="t" for="ch" forName="parSh"/>
              <dgm:constr type="l" for="ch" forName="desTx"/>
              <dgm:constr type="w" for="ch" forName="desTx" refType="w" refFor="ch" refForName="parTx"/>
              <dgm:constr type="t" for="ch" forName="desTx" refType="h" refFor="ch" refForName="parTx"/>
            </dgm:constrLst>
          </dgm:else>
        </dgm:choose>
        <dgm:ruleLst>
          <dgm:rule type="h" val="INF" fact="NaN" max="NaN"/>
        </dgm:ruleLst>
        <dgm:layoutNode name="parTx">
          <dgm:varLst>
            <dgm:chMax val="0"/>
            <dgm:chPref val="0"/>
            <dgm:bulletEnabled val="1"/>
          </dgm:varLst>
          <dgm:alg type="tx">
            <dgm:param type="parTxLTRAlign" val="l"/>
            <dgm:param type="parTxRTLAlign" val="r"/>
            <dgm:param type="txAnchorVert" val="t"/>
          </dgm:alg>
          <dgm:shape xmlns:r="http://schemas.openxmlformats.org/officeDocument/2006/relationships" type="rect" r:blip="" zOrderOff="1" hideGeom="1">
            <dgm:adjLst>
              <dgm:adj idx="1" val="0.1"/>
            </dgm:adjLst>
          </dgm:shape>
          <dgm:presOf axis="self" ptType="node"/>
          <dgm:constrLst>
            <dgm:constr type="h" refType="w" op="lte" fact="0.4"/>
            <dgm:constr type="bMarg" refType="primFontSz" fact="0.3"/>
            <dgm:constr type="h"/>
          </dgm:constrLst>
          <dgm:ruleLst>
            <dgm:rule type="h" val="INF" fact="NaN" max="NaN"/>
          </dgm:ruleLst>
        </dgm:layoutNode>
        <dgm:layoutNode name="parSh">
          <dgm:alg type="sp"/>
          <dgm:shape xmlns:r="http://schemas.openxmlformats.org/officeDocument/2006/relationships" type="roundRect" r:blip="">
            <dgm:adjLst>
              <dgm:adj idx="1" val="0.1"/>
            </dgm:adjLst>
          </dgm:shape>
          <dgm:presOf axis="self" ptType="node"/>
          <dgm:constrLst>
            <dgm:constr type="h"/>
          </dgm:constrLst>
          <dgm:ruleLst/>
        </dgm:layoutNode>
        <dgm:layoutNode name="desTx" styleLbl="fgAcc1">
          <dgm:varLst>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secFontSz" val="65"/>
            <dgm:constr type="primFontSz" refType="secFontSz"/>
            <dgm:constr type="h"/>
          </dgm:constrLst>
          <dgm:ruleLst>
            <dgm:rule type="h" val="INF" fact="NaN" max="NaN"/>
          </dgm:ruleLst>
        </dgm:layoutNode>
      </dgm:layoutNode>
      <dgm:forEach name="sibTransForEach" axis="followSib" ptType="sibTrans" cnt="1">
        <dgm:layoutNode name="sibTrans">
          <dgm:alg type="conn">
            <dgm:param type="begPts" val="auto"/>
            <dgm:param type="endPts" val="auto"/>
            <dgm:param type="srcNode" val="parTx"/>
            <dgm:param type="dstNode" val="parTx"/>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Tx">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3d4">
  <dgm:title val=""/>
  <dgm:desc val=""/>
  <dgm:catLst>
    <dgm:cat type="3D" pri="11400"/>
  </dgm:catLst>
  <dgm:scene3d>
    <a:camera prst="orthographicFront"/>
    <a:lightRig rig="threePt" dir="t"/>
  </dgm:scene3d>
  <dgm:styleLbl name="node0">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venn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lightRig rig="chilly" dir="t"/>
    </dgm:scene3d>
    <dgm:sp3d prstMaterial="translucentPowder">
      <a:bevelT w="127000" h="25400" prst="softRound"/>
    </dgm:sp3d>
    <dgm:txPr/>
    <dgm:style>
      <a:lnRef idx="1">
        <a:scrgbClr r="0" g="0" b="0"/>
      </a:lnRef>
      <a:fillRef idx="1">
        <a:scrgbClr r="0" g="0" b="0"/>
      </a:fillRef>
      <a:effectRef idx="0">
        <a:scrgbClr r="0" g="0" b="0"/>
      </a:effectRef>
      <a:fontRef idx="minor">
        <a:schemeClr val="lt1"/>
      </a:fontRef>
    </dgm:style>
  </dgm:styleLbl>
  <dgm:styleLbl name="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2">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3">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4">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fgImgPlace1">
    <dgm:scene3d>
      <a:camera prst="orthographicFront"/>
      <a:lightRig rig="chilly" dir="t"/>
    </dgm:scene3d>
    <dgm:sp3d z="12700" extrusionH="12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alignImgPlac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bgImgPlace1">
    <dgm:scene3d>
      <a:camera prst="orthographicFront"/>
      <a:lightRig rig="chilly" dir="t"/>
    </dgm:scene3d>
    <dgm:sp3d z="-257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chilly" dir="t"/>
    </dgm:scene3d>
    <dgm:sp3d z="-70000" extrusionH="1700" prstMaterial="translucentPowder">
      <a:bevelT w="25400" h="6350" prst="softRound"/>
      <a:bevelB w="0" h="0" prst="convex"/>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bgSibTrans2D1">
    <dgm:scene3d>
      <a:camera prst="orthographicFront"/>
      <a:lightRig rig="chilly" dir="t"/>
    </dgm:scene3d>
    <dgm:sp3d z="-25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sibTrans1D1">
    <dgm:scene3d>
      <a:camera prst="orthographicFront"/>
      <a:lightRig rig="chilly"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chilly"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2">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3">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parChTrans2D1">
    <dgm:scene3d>
      <a:camera prst="orthographicFront"/>
      <a:lightRig rig="chilly" dir="t"/>
    </dgm:scene3d>
    <dgm:sp3d z="1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2">
    <dgm:scene3d>
      <a:camera prst="orthographicFront"/>
      <a:lightRig rig="chilly" dir="t"/>
    </dgm:scene3d>
    <dgm:sp3d z="1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3">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4">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1D1">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con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alignAcc1">
    <dgm:scene3d>
      <a:camera prst="orthographicFront"/>
      <a:lightRig rig="chilly" dir="t"/>
    </dgm:scene3d>
    <dgm:sp3d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trAlignAcc1">
    <dgm:scene3d>
      <a:camera prst="orthographicFront"/>
      <a:lightRig rig="chilly" dir="t"/>
    </dgm:scene3d>
    <dgm:sp3d prstMaterial="dkEdge">
      <a:bevelT w="127000" h="25400"/>
    </dgm:sp3d>
    <dgm:txPr/>
    <dgm:style>
      <a:lnRef idx="1">
        <a:scrgbClr r="0" g="0" b="0"/>
      </a:lnRef>
      <a:fillRef idx="1">
        <a:scrgbClr r="0" g="0" b="0"/>
      </a:fillRef>
      <a:effectRef idx="0">
        <a:scrgbClr r="0" g="0" b="0"/>
      </a:effectRef>
      <a:fontRef idx="minor">
        <a:schemeClr val="lt1"/>
      </a:fontRef>
    </dgm:style>
  </dgm:styleLbl>
  <dgm:styleLbl name="b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AlignAcc1">
    <dgm:scene3d>
      <a:camera prst="orthographicFront"/>
      <a:lightRig rig="chilly" dir="t"/>
    </dgm:scene3d>
    <dgm:sp3d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B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FollowNode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chilly" dir="t"/>
    </dgm:scene3d>
    <dgm:sp3d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bgAccFollowNode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0">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2">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3">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4">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bgShp">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dkBgShp">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trBgShp">
    <dgm:scene3d>
      <a:camera prst="orthographicFront"/>
      <a:lightRig rig="chilly"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4.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7.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9.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1.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3.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5.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6.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7.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8.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0.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1.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2.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3.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4.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5.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6.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7.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5CB328B-31AA-4C20-B80A-06C81C4F8D24}" type="datetimeFigureOut">
              <a:rPr lang="zh-CN" altLang="en-US" smtClean="0"/>
              <a:t>2014/9/28</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AF93997-D19F-4F73-8F3A-E73DAEBC2E40}" type="slidenum">
              <a:rPr lang="zh-CN" altLang="en-US" smtClean="0"/>
              <a:t>‹#›</a:t>
            </a:fld>
            <a:endParaRPr lang="zh-CN" altLang="en-US"/>
          </a:p>
        </p:txBody>
      </p:sp>
    </p:spTree>
    <p:extLst>
      <p:ext uri="{BB962C8B-B14F-4D97-AF65-F5344CB8AC3E}">
        <p14:creationId xmlns:p14="http://schemas.microsoft.com/office/powerpoint/2010/main" val="243077600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AF93997-D19F-4F73-8F3A-E73DAEBC2E40}" type="slidenum">
              <a:rPr lang="zh-CN" altLang="en-US" smtClean="0"/>
              <a:t>2</a:t>
            </a:fld>
            <a:endParaRPr lang="zh-CN" altLang="en-US"/>
          </a:p>
        </p:txBody>
      </p:sp>
    </p:spTree>
    <p:extLst>
      <p:ext uri="{BB962C8B-B14F-4D97-AF65-F5344CB8AC3E}">
        <p14:creationId xmlns:p14="http://schemas.microsoft.com/office/powerpoint/2010/main" val="292818887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867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smtClean="0"/>
          </a:p>
        </p:txBody>
      </p:sp>
      <p:sp>
        <p:nvSpPr>
          <p:cNvPr id="2867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fld id="{B5202DD9-3224-47DE-8D9E-285FDD22EC86}" type="slidenum">
              <a:rPr lang="zh-CN" altLang="en-US"/>
              <a:pPr eaLnBrk="1" hangingPunct="1"/>
              <a:t>21</a:t>
            </a:fld>
            <a:endParaRPr lang="zh-CN" altLang="en-US"/>
          </a:p>
        </p:txBody>
      </p:sp>
      <p:sp>
        <p:nvSpPr>
          <p:cNvPr id="28677" name="页眉占位符 4"/>
          <p:cNvSpPr>
            <a:spLocks noGrp="1"/>
          </p:cNvSpPr>
          <p:nvPr>
            <p:ph type="hdr" sz="quarter"/>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a:t>一碗清汤荞麦面</a:t>
            </a: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867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smtClean="0"/>
          </a:p>
        </p:txBody>
      </p:sp>
      <p:sp>
        <p:nvSpPr>
          <p:cNvPr id="2867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fld id="{B5202DD9-3224-47DE-8D9E-285FDD22EC86}" type="slidenum">
              <a:rPr lang="zh-CN" altLang="en-US"/>
              <a:pPr eaLnBrk="1" hangingPunct="1"/>
              <a:t>22</a:t>
            </a:fld>
            <a:endParaRPr lang="zh-CN" altLang="en-US"/>
          </a:p>
        </p:txBody>
      </p:sp>
      <p:sp>
        <p:nvSpPr>
          <p:cNvPr id="28677" name="页眉占位符 4"/>
          <p:cNvSpPr>
            <a:spLocks noGrp="1"/>
          </p:cNvSpPr>
          <p:nvPr>
            <p:ph type="hdr" sz="quarter"/>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a:t>一碗清汤荞麦面</a:t>
            </a: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867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smtClean="0"/>
          </a:p>
        </p:txBody>
      </p:sp>
      <p:sp>
        <p:nvSpPr>
          <p:cNvPr id="2867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fld id="{B5202DD9-3224-47DE-8D9E-285FDD22EC86}" type="slidenum">
              <a:rPr lang="zh-CN" altLang="en-US"/>
              <a:pPr eaLnBrk="1" hangingPunct="1"/>
              <a:t>23</a:t>
            </a:fld>
            <a:endParaRPr lang="zh-CN" altLang="en-US"/>
          </a:p>
        </p:txBody>
      </p:sp>
      <p:sp>
        <p:nvSpPr>
          <p:cNvPr id="28677" name="页眉占位符 4"/>
          <p:cNvSpPr>
            <a:spLocks noGrp="1"/>
          </p:cNvSpPr>
          <p:nvPr>
            <p:ph type="hdr" sz="quarter"/>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a:t>一碗清汤荞麦面</a:t>
            </a: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867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smtClean="0"/>
          </a:p>
        </p:txBody>
      </p:sp>
      <p:sp>
        <p:nvSpPr>
          <p:cNvPr id="2867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fld id="{B5202DD9-3224-47DE-8D9E-285FDD22EC86}" type="slidenum">
              <a:rPr lang="zh-CN" altLang="en-US"/>
              <a:pPr eaLnBrk="1" hangingPunct="1"/>
              <a:t>25</a:t>
            </a:fld>
            <a:endParaRPr lang="zh-CN" altLang="en-US"/>
          </a:p>
        </p:txBody>
      </p:sp>
      <p:sp>
        <p:nvSpPr>
          <p:cNvPr id="28677" name="页眉占位符 4"/>
          <p:cNvSpPr>
            <a:spLocks noGrp="1"/>
          </p:cNvSpPr>
          <p:nvPr>
            <p:ph type="hdr" sz="quarter"/>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a:t>一碗清汤荞麦面</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765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smtClean="0"/>
          </a:p>
        </p:txBody>
      </p:sp>
      <p:sp>
        <p:nvSpPr>
          <p:cNvPr id="2765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fld id="{A7B08251-285E-4F51-BAC8-55B078285600}" type="slidenum">
              <a:rPr lang="zh-CN" altLang="en-US"/>
              <a:pPr eaLnBrk="1" hangingPunct="1"/>
              <a:t>13</a:t>
            </a:fld>
            <a:endParaRPr lang="zh-CN" altLang="en-US"/>
          </a:p>
        </p:txBody>
      </p:sp>
      <p:sp>
        <p:nvSpPr>
          <p:cNvPr id="27653" name="页眉占位符 4"/>
          <p:cNvSpPr>
            <a:spLocks noGrp="1"/>
          </p:cNvSpPr>
          <p:nvPr>
            <p:ph type="hdr" sz="quarter"/>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a:t>一碗清汤荞麦面</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867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smtClean="0"/>
          </a:p>
        </p:txBody>
      </p:sp>
      <p:sp>
        <p:nvSpPr>
          <p:cNvPr id="2867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fld id="{B5202DD9-3224-47DE-8D9E-285FDD22EC86}" type="slidenum">
              <a:rPr lang="zh-CN" altLang="en-US"/>
              <a:pPr eaLnBrk="1" hangingPunct="1"/>
              <a:t>14</a:t>
            </a:fld>
            <a:endParaRPr lang="zh-CN" altLang="en-US"/>
          </a:p>
        </p:txBody>
      </p:sp>
      <p:sp>
        <p:nvSpPr>
          <p:cNvPr id="28677" name="页眉占位符 4"/>
          <p:cNvSpPr>
            <a:spLocks noGrp="1"/>
          </p:cNvSpPr>
          <p:nvPr>
            <p:ph type="hdr" sz="quarter"/>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a:t>一碗清汤荞麦面</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96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smtClean="0"/>
          </a:p>
        </p:txBody>
      </p:sp>
      <p:sp>
        <p:nvSpPr>
          <p:cNvPr id="297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fld id="{9DBAEBA9-1D25-4619-AC64-657EF4FE3531}" type="slidenum">
              <a:rPr lang="zh-CN" altLang="en-US"/>
              <a:pPr eaLnBrk="1" hangingPunct="1"/>
              <a:t>15</a:t>
            </a:fld>
            <a:endParaRPr lang="zh-CN" altLang="en-US"/>
          </a:p>
        </p:txBody>
      </p:sp>
      <p:sp>
        <p:nvSpPr>
          <p:cNvPr id="29701" name="页眉占位符 4"/>
          <p:cNvSpPr>
            <a:spLocks noGrp="1"/>
          </p:cNvSpPr>
          <p:nvPr>
            <p:ph type="hdr" sz="quarter"/>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a:t>一碗清汤荞麦面</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867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smtClean="0"/>
          </a:p>
        </p:txBody>
      </p:sp>
      <p:sp>
        <p:nvSpPr>
          <p:cNvPr id="2867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fld id="{B5202DD9-3224-47DE-8D9E-285FDD22EC86}" type="slidenum">
              <a:rPr lang="zh-CN" altLang="en-US"/>
              <a:pPr eaLnBrk="1" hangingPunct="1"/>
              <a:t>16</a:t>
            </a:fld>
            <a:endParaRPr lang="zh-CN" altLang="en-US"/>
          </a:p>
        </p:txBody>
      </p:sp>
      <p:sp>
        <p:nvSpPr>
          <p:cNvPr id="28677" name="页眉占位符 4"/>
          <p:cNvSpPr>
            <a:spLocks noGrp="1"/>
          </p:cNvSpPr>
          <p:nvPr>
            <p:ph type="hdr" sz="quarter"/>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a:t>一碗清汤荞麦面</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867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smtClean="0"/>
          </a:p>
        </p:txBody>
      </p:sp>
      <p:sp>
        <p:nvSpPr>
          <p:cNvPr id="2867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fld id="{B5202DD9-3224-47DE-8D9E-285FDD22EC86}" type="slidenum">
              <a:rPr lang="zh-CN" altLang="en-US"/>
              <a:pPr eaLnBrk="1" hangingPunct="1"/>
              <a:t>17</a:t>
            </a:fld>
            <a:endParaRPr lang="zh-CN" altLang="en-US"/>
          </a:p>
        </p:txBody>
      </p:sp>
      <p:sp>
        <p:nvSpPr>
          <p:cNvPr id="28677" name="页眉占位符 4"/>
          <p:cNvSpPr>
            <a:spLocks noGrp="1"/>
          </p:cNvSpPr>
          <p:nvPr>
            <p:ph type="hdr" sz="quarter"/>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a:t>一碗清汤荞麦面</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867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smtClean="0"/>
          </a:p>
        </p:txBody>
      </p:sp>
      <p:sp>
        <p:nvSpPr>
          <p:cNvPr id="2867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fld id="{B5202DD9-3224-47DE-8D9E-285FDD22EC86}" type="slidenum">
              <a:rPr lang="zh-CN" altLang="en-US"/>
              <a:pPr eaLnBrk="1" hangingPunct="1"/>
              <a:t>18</a:t>
            </a:fld>
            <a:endParaRPr lang="zh-CN" altLang="en-US"/>
          </a:p>
        </p:txBody>
      </p:sp>
      <p:sp>
        <p:nvSpPr>
          <p:cNvPr id="28677" name="页眉占位符 4"/>
          <p:cNvSpPr>
            <a:spLocks noGrp="1"/>
          </p:cNvSpPr>
          <p:nvPr>
            <p:ph type="hdr" sz="quarter"/>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a:t>一碗清汤荞麦面</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867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smtClean="0"/>
          </a:p>
        </p:txBody>
      </p:sp>
      <p:sp>
        <p:nvSpPr>
          <p:cNvPr id="2867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fld id="{B5202DD9-3224-47DE-8D9E-285FDD22EC86}" type="slidenum">
              <a:rPr lang="zh-CN" altLang="en-US"/>
              <a:pPr eaLnBrk="1" hangingPunct="1"/>
              <a:t>19</a:t>
            </a:fld>
            <a:endParaRPr lang="zh-CN" altLang="en-US"/>
          </a:p>
        </p:txBody>
      </p:sp>
      <p:sp>
        <p:nvSpPr>
          <p:cNvPr id="28677" name="页眉占位符 4"/>
          <p:cNvSpPr>
            <a:spLocks noGrp="1"/>
          </p:cNvSpPr>
          <p:nvPr>
            <p:ph type="hdr" sz="quarter"/>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a:t>一碗清汤荞麦面</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867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smtClean="0"/>
          </a:p>
        </p:txBody>
      </p:sp>
      <p:sp>
        <p:nvSpPr>
          <p:cNvPr id="2867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fld id="{B5202DD9-3224-47DE-8D9E-285FDD22EC86}" type="slidenum">
              <a:rPr lang="zh-CN" altLang="en-US"/>
              <a:pPr eaLnBrk="1" hangingPunct="1"/>
              <a:t>20</a:t>
            </a:fld>
            <a:endParaRPr lang="zh-CN" altLang="en-US"/>
          </a:p>
        </p:txBody>
      </p:sp>
      <p:sp>
        <p:nvSpPr>
          <p:cNvPr id="28677" name="页眉占位符 4"/>
          <p:cNvSpPr>
            <a:spLocks noGrp="1"/>
          </p:cNvSpPr>
          <p:nvPr>
            <p:ph type="hdr" sz="quarter"/>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a:t>一碗清汤荞麦面</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9356A453-235A-4DC0-8EA8-676B6A96C6B2}" type="datetimeFigureOut">
              <a:rPr lang="zh-CN" altLang="en-US" smtClean="0"/>
              <a:t>2014/9/28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8CFB72C-9367-48DD-BFEA-A3FB42B9084F}" type="slidenum">
              <a:rPr lang="zh-CN" altLang="en-US" smtClean="0"/>
              <a:t>‹#›</a:t>
            </a:fld>
            <a:endParaRPr lang="zh-CN" altLang="en-US"/>
          </a:p>
        </p:txBody>
      </p:sp>
    </p:spTree>
    <p:extLst>
      <p:ext uri="{BB962C8B-B14F-4D97-AF65-F5344CB8AC3E}">
        <p14:creationId xmlns:p14="http://schemas.microsoft.com/office/powerpoint/2010/main" val="389772608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9356A453-235A-4DC0-8EA8-676B6A96C6B2}" type="datetimeFigureOut">
              <a:rPr lang="zh-CN" altLang="en-US" smtClean="0"/>
              <a:t>2014/9/28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8CFB72C-9367-48DD-BFEA-A3FB42B9084F}" type="slidenum">
              <a:rPr lang="zh-CN" altLang="en-US" smtClean="0"/>
              <a:t>‹#›</a:t>
            </a:fld>
            <a:endParaRPr lang="zh-CN" altLang="en-US"/>
          </a:p>
        </p:txBody>
      </p:sp>
    </p:spTree>
    <p:extLst>
      <p:ext uri="{BB962C8B-B14F-4D97-AF65-F5344CB8AC3E}">
        <p14:creationId xmlns:p14="http://schemas.microsoft.com/office/powerpoint/2010/main" val="162374990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9356A453-235A-4DC0-8EA8-676B6A96C6B2}" type="datetimeFigureOut">
              <a:rPr lang="zh-CN" altLang="en-US" smtClean="0"/>
              <a:t>2014/9/28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8CFB72C-9367-48DD-BFEA-A3FB42B9084F}" type="slidenum">
              <a:rPr lang="zh-CN" altLang="en-US" smtClean="0"/>
              <a:t>‹#›</a:t>
            </a:fld>
            <a:endParaRPr lang="zh-CN" altLang="en-US"/>
          </a:p>
        </p:txBody>
      </p:sp>
    </p:spTree>
    <p:extLst>
      <p:ext uri="{BB962C8B-B14F-4D97-AF65-F5344CB8AC3E}">
        <p14:creationId xmlns:p14="http://schemas.microsoft.com/office/powerpoint/2010/main" val="176600019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bl">
  <p:cSld name="标题和表格">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p>
            <a:r>
              <a:rPr lang="zh-CN" altLang="en-US" smtClean="0"/>
              <a:t>单击此处编辑母版标题样式</a:t>
            </a:r>
            <a:endParaRPr lang="zh-CN" altLang="en-US"/>
          </a:p>
        </p:txBody>
      </p:sp>
      <p:sp>
        <p:nvSpPr>
          <p:cNvPr id="3" name="表格占位符 2"/>
          <p:cNvSpPr>
            <a:spLocks noGrp="1"/>
          </p:cNvSpPr>
          <p:nvPr>
            <p:ph type="tbl" idx="1"/>
          </p:nvPr>
        </p:nvSpPr>
        <p:spPr>
          <a:xfrm>
            <a:off x="457200" y="1600200"/>
            <a:ext cx="8229600" cy="4525963"/>
          </a:xfrm>
        </p:spPr>
        <p:txBody>
          <a:bodyPr rtlCol="0">
            <a:normAutofit/>
          </a:bodyPr>
          <a:lstStyle/>
          <a:p>
            <a:pPr lvl="0"/>
            <a:endParaRPr lang="zh-CN" altLang="en-US" noProof="0"/>
          </a:p>
        </p:txBody>
      </p:sp>
      <p:sp>
        <p:nvSpPr>
          <p:cNvPr id="4" name="日期占位符 3"/>
          <p:cNvSpPr>
            <a:spLocks noGrp="1"/>
          </p:cNvSpPr>
          <p:nvPr>
            <p:ph type="dt" sz="half" idx="10"/>
          </p:nvPr>
        </p:nvSpPr>
        <p:spPr>
          <a:xfrm>
            <a:off x="457200" y="6245225"/>
            <a:ext cx="2133600" cy="476250"/>
          </a:xfrm>
        </p:spPr>
        <p:txBody>
          <a:bodyPr/>
          <a:lstStyle>
            <a:lvl1pPr>
              <a:defRPr/>
            </a:lvl1pPr>
          </a:lstStyle>
          <a:p>
            <a:pPr>
              <a:defRPr/>
            </a:pPr>
            <a:endParaRPr lang="en-US" altLang="zh-CN"/>
          </a:p>
        </p:txBody>
      </p:sp>
      <p:sp>
        <p:nvSpPr>
          <p:cNvPr id="5" name="页脚占位符 4"/>
          <p:cNvSpPr>
            <a:spLocks noGrp="1"/>
          </p:cNvSpPr>
          <p:nvPr>
            <p:ph type="ftr" sz="quarter" idx="11"/>
          </p:nvPr>
        </p:nvSpPr>
        <p:spPr>
          <a:xfrm>
            <a:off x="3124200" y="6245225"/>
            <a:ext cx="2895600" cy="476250"/>
          </a:xfrm>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a:xfrm>
            <a:off x="6553200" y="6245225"/>
            <a:ext cx="2133600" cy="476250"/>
          </a:xfrm>
        </p:spPr>
        <p:txBody>
          <a:bodyPr/>
          <a:lstStyle>
            <a:lvl1pPr>
              <a:defRPr/>
            </a:lvl1pPr>
          </a:lstStyle>
          <a:p>
            <a:pPr>
              <a:defRPr/>
            </a:pPr>
            <a:fld id="{2648F771-FD69-4284-90A6-446E78EB9130}" type="slidenum">
              <a:rPr lang="en-US" altLang="zh-CN"/>
              <a:pPr>
                <a:defRPr/>
              </a:pPr>
              <a:t>‹#›</a:t>
            </a:fld>
            <a:endParaRPr lang="en-US" altLang="zh-CN"/>
          </a:p>
        </p:txBody>
      </p:sp>
    </p:spTree>
    <p:extLst>
      <p:ext uri="{BB962C8B-B14F-4D97-AF65-F5344CB8AC3E}">
        <p14:creationId xmlns:p14="http://schemas.microsoft.com/office/powerpoint/2010/main" val="375556154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9356A453-235A-4DC0-8EA8-676B6A96C6B2}" type="datetimeFigureOut">
              <a:rPr lang="zh-CN" altLang="en-US" smtClean="0"/>
              <a:t>2014/9/28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8CFB72C-9367-48DD-BFEA-A3FB42B9084F}" type="slidenum">
              <a:rPr lang="zh-CN" altLang="en-US" smtClean="0"/>
              <a:t>‹#›</a:t>
            </a:fld>
            <a:endParaRPr lang="zh-CN" altLang="en-US"/>
          </a:p>
        </p:txBody>
      </p:sp>
    </p:spTree>
    <p:extLst>
      <p:ext uri="{BB962C8B-B14F-4D97-AF65-F5344CB8AC3E}">
        <p14:creationId xmlns:p14="http://schemas.microsoft.com/office/powerpoint/2010/main" val="230250204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9356A453-235A-4DC0-8EA8-676B6A96C6B2}" type="datetimeFigureOut">
              <a:rPr lang="zh-CN" altLang="en-US" smtClean="0"/>
              <a:t>2014/9/28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8CFB72C-9367-48DD-BFEA-A3FB42B9084F}" type="slidenum">
              <a:rPr lang="zh-CN" altLang="en-US" smtClean="0"/>
              <a:t>‹#›</a:t>
            </a:fld>
            <a:endParaRPr lang="zh-CN" altLang="en-US"/>
          </a:p>
        </p:txBody>
      </p:sp>
    </p:spTree>
    <p:extLst>
      <p:ext uri="{BB962C8B-B14F-4D97-AF65-F5344CB8AC3E}">
        <p14:creationId xmlns:p14="http://schemas.microsoft.com/office/powerpoint/2010/main" val="360392608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9356A453-235A-4DC0-8EA8-676B6A96C6B2}" type="datetimeFigureOut">
              <a:rPr lang="zh-CN" altLang="en-US" smtClean="0"/>
              <a:t>2014/9/28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8CFB72C-9367-48DD-BFEA-A3FB42B9084F}" type="slidenum">
              <a:rPr lang="zh-CN" altLang="en-US" smtClean="0"/>
              <a:t>‹#›</a:t>
            </a:fld>
            <a:endParaRPr lang="zh-CN" altLang="en-US"/>
          </a:p>
        </p:txBody>
      </p:sp>
    </p:spTree>
    <p:extLst>
      <p:ext uri="{BB962C8B-B14F-4D97-AF65-F5344CB8AC3E}">
        <p14:creationId xmlns:p14="http://schemas.microsoft.com/office/powerpoint/2010/main" val="36487954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9356A453-235A-4DC0-8EA8-676B6A96C6B2}" type="datetimeFigureOut">
              <a:rPr lang="zh-CN" altLang="en-US" smtClean="0"/>
              <a:t>2014/9/28</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68CFB72C-9367-48DD-BFEA-A3FB42B9084F}" type="slidenum">
              <a:rPr lang="zh-CN" altLang="en-US" smtClean="0"/>
              <a:t>‹#›</a:t>
            </a:fld>
            <a:endParaRPr lang="zh-CN" altLang="en-US"/>
          </a:p>
        </p:txBody>
      </p:sp>
    </p:spTree>
    <p:extLst>
      <p:ext uri="{BB962C8B-B14F-4D97-AF65-F5344CB8AC3E}">
        <p14:creationId xmlns:p14="http://schemas.microsoft.com/office/powerpoint/2010/main" val="185126566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9356A453-235A-4DC0-8EA8-676B6A96C6B2}" type="datetimeFigureOut">
              <a:rPr lang="zh-CN" altLang="en-US" smtClean="0"/>
              <a:t>2014/9/28</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68CFB72C-9367-48DD-BFEA-A3FB42B9084F}" type="slidenum">
              <a:rPr lang="zh-CN" altLang="en-US" smtClean="0"/>
              <a:t>‹#›</a:t>
            </a:fld>
            <a:endParaRPr lang="zh-CN" altLang="en-US"/>
          </a:p>
        </p:txBody>
      </p:sp>
    </p:spTree>
    <p:extLst>
      <p:ext uri="{BB962C8B-B14F-4D97-AF65-F5344CB8AC3E}">
        <p14:creationId xmlns:p14="http://schemas.microsoft.com/office/powerpoint/2010/main" val="379022777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9356A453-235A-4DC0-8EA8-676B6A96C6B2}" type="datetimeFigureOut">
              <a:rPr lang="zh-CN" altLang="en-US" smtClean="0"/>
              <a:t>2014/9/28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68CFB72C-9367-48DD-BFEA-A3FB42B9084F}" type="slidenum">
              <a:rPr lang="zh-CN" altLang="en-US" smtClean="0"/>
              <a:t>‹#›</a:t>
            </a:fld>
            <a:endParaRPr lang="zh-CN" altLang="en-US"/>
          </a:p>
        </p:txBody>
      </p:sp>
    </p:spTree>
    <p:extLst>
      <p:ext uri="{BB962C8B-B14F-4D97-AF65-F5344CB8AC3E}">
        <p14:creationId xmlns:p14="http://schemas.microsoft.com/office/powerpoint/2010/main" val="21802018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9356A453-235A-4DC0-8EA8-676B6A96C6B2}" type="datetimeFigureOut">
              <a:rPr lang="zh-CN" altLang="en-US" smtClean="0"/>
              <a:t>2014/9/28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8CFB72C-9367-48DD-BFEA-A3FB42B9084F}" type="slidenum">
              <a:rPr lang="zh-CN" altLang="en-US" smtClean="0"/>
              <a:t>‹#›</a:t>
            </a:fld>
            <a:endParaRPr lang="zh-CN" altLang="en-US"/>
          </a:p>
        </p:txBody>
      </p:sp>
    </p:spTree>
    <p:extLst>
      <p:ext uri="{BB962C8B-B14F-4D97-AF65-F5344CB8AC3E}">
        <p14:creationId xmlns:p14="http://schemas.microsoft.com/office/powerpoint/2010/main" val="46077388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9356A453-235A-4DC0-8EA8-676B6A96C6B2}" type="datetimeFigureOut">
              <a:rPr lang="zh-CN" altLang="en-US" smtClean="0"/>
              <a:t>2014/9/28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8CFB72C-9367-48DD-BFEA-A3FB42B9084F}" type="slidenum">
              <a:rPr lang="zh-CN" altLang="en-US" smtClean="0"/>
              <a:t>‹#›</a:t>
            </a:fld>
            <a:endParaRPr lang="zh-CN" altLang="en-US"/>
          </a:p>
        </p:txBody>
      </p:sp>
    </p:spTree>
    <p:extLst>
      <p:ext uri="{BB962C8B-B14F-4D97-AF65-F5344CB8AC3E}">
        <p14:creationId xmlns:p14="http://schemas.microsoft.com/office/powerpoint/2010/main" val="182310498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356A453-235A-4DC0-8EA8-676B6A96C6B2}" type="datetimeFigureOut">
              <a:rPr lang="zh-CN" altLang="en-US" smtClean="0"/>
              <a:t>2014/9/28</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8CFB72C-9367-48DD-BFEA-A3FB42B9084F}" type="slidenum">
              <a:rPr lang="zh-CN" altLang="en-US" smtClean="0"/>
              <a:t>‹#›</a:t>
            </a:fld>
            <a:endParaRPr lang="zh-CN" altLang="en-US"/>
          </a:p>
        </p:txBody>
      </p:sp>
    </p:spTree>
    <p:extLst>
      <p:ext uri="{BB962C8B-B14F-4D97-AF65-F5344CB8AC3E}">
        <p14:creationId xmlns:p14="http://schemas.microsoft.com/office/powerpoint/2010/main" val="274384476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diagramQuickStyle" Target="../diagrams/quickStyle16.xml"/><Relationship Id="rId13" Type="http://schemas.openxmlformats.org/officeDocument/2006/relationships/diagramQuickStyle" Target="../diagrams/quickStyle17.xml"/><Relationship Id="rId3" Type="http://schemas.microsoft.com/office/2007/relationships/hdphoto" Target="../media/hdphoto3.wdp"/><Relationship Id="rId7" Type="http://schemas.openxmlformats.org/officeDocument/2006/relationships/diagramLayout" Target="../diagrams/layout16.xml"/><Relationship Id="rId12" Type="http://schemas.openxmlformats.org/officeDocument/2006/relationships/diagramLayout" Target="../diagrams/layout17.xml"/><Relationship Id="rId17" Type="http://schemas.microsoft.com/office/2007/relationships/hdphoto" Target="../media/hdphoto2.wdp"/><Relationship Id="rId2" Type="http://schemas.openxmlformats.org/officeDocument/2006/relationships/image" Target="../media/image18.jpeg"/><Relationship Id="rId16" Type="http://schemas.openxmlformats.org/officeDocument/2006/relationships/image" Target="../media/image12.jpeg"/><Relationship Id="rId1" Type="http://schemas.openxmlformats.org/officeDocument/2006/relationships/slideLayout" Target="../slideLayouts/slideLayout2.xml"/><Relationship Id="rId6" Type="http://schemas.openxmlformats.org/officeDocument/2006/relationships/diagramData" Target="../diagrams/data16.xml"/><Relationship Id="rId11" Type="http://schemas.openxmlformats.org/officeDocument/2006/relationships/diagramData" Target="../diagrams/data17.xml"/><Relationship Id="rId5" Type="http://schemas.openxmlformats.org/officeDocument/2006/relationships/image" Target="../media/image4.jpeg"/><Relationship Id="rId15" Type="http://schemas.microsoft.com/office/2007/relationships/diagramDrawing" Target="../diagrams/drawing17.xml"/><Relationship Id="rId10" Type="http://schemas.microsoft.com/office/2007/relationships/diagramDrawing" Target="../diagrams/drawing16.xml"/><Relationship Id="rId4" Type="http://schemas.openxmlformats.org/officeDocument/2006/relationships/image" Target="../media/image19.jpeg"/><Relationship Id="rId9" Type="http://schemas.openxmlformats.org/officeDocument/2006/relationships/diagramColors" Target="../diagrams/colors16.xml"/><Relationship Id="rId14" Type="http://schemas.openxmlformats.org/officeDocument/2006/relationships/diagramColors" Target="../diagrams/colors17.xml"/></Relationships>
</file>

<file path=ppt/slides/_rels/slide11.xml.rels><?xml version="1.0" encoding="UTF-8" standalone="yes"?>
<Relationships xmlns="http://schemas.openxmlformats.org/package/2006/relationships"><Relationship Id="rId8" Type="http://schemas.openxmlformats.org/officeDocument/2006/relationships/diagramLayout" Target="../diagrams/layout18.xml"/><Relationship Id="rId13" Type="http://schemas.openxmlformats.org/officeDocument/2006/relationships/diagramLayout" Target="../diagrams/layout19.xml"/><Relationship Id="rId18" Type="http://schemas.openxmlformats.org/officeDocument/2006/relationships/image" Target="../media/image12.jpeg"/><Relationship Id="rId3" Type="http://schemas.openxmlformats.org/officeDocument/2006/relationships/slideLayout" Target="../slideLayouts/slideLayout2.xml"/><Relationship Id="rId7" Type="http://schemas.openxmlformats.org/officeDocument/2006/relationships/diagramData" Target="../diagrams/data18.xml"/><Relationship Id="rId12" Type="http://schemas.openxmlformats.org/officeDocument/2006/relationships/diagramData" Target="../diagrams/data19.xml"/><Relationship Id="rId17" Type="http://schemas.openxmlformats.org/officeDocument/2006/relationships/image" Target="../media/image21.png"/><Relationship Id="rId2" Type="http://schemas.openxmlformats.org/officeDocument/2006/relationships/video" Target="../media/media2.wmv"/><Relationship Id="rId16" Type="http://schemas.microsoft.com/office/2007/relationships/diagramDrawing" Target="../diagrams/drawing19.xml"/><Relationship Id="rId1" Type="http://schemas.microsoft.com/office/2007/relationships/media" Target="../media/media2.wmv"/><Relationship Id="rId6" Type="http://schemas.openxmlformats.org/officeDocument/2006/relationships/image" Target="../media/image4.jpeg"/><Relationship Id="rId11" Type="http://schemas.microsoft.com/office/2007/relationships/diagramDrawing" Target="../diagrams/drawing18.xml"/><Relationship Id="rId5" Type="http://schemas.openxmlformats.org/officeDocument/2006/relationships/image" Target="../media/image20.jpg"/><Relationship Id="rId15" Type="http://schemas.openxmlformats.org/officeDocument/2006/relationships/diagramColors" Target="../diagrams/colors19.xml"/><Relationship Id="rId10" Type="http://schemas.openxmlformats.org/officeDocument/2006/relationships/diagramColors" Target="../diagrams/colors18.xml"/><Relationship Id="rId19" Type="http://schemas.microsoft.com/office/2007/relationships/hdphoto" Target="../media/hdphoto2.wdp"/><Relationship Id="rId4" Type="http://schemas.openxmlformats.org/officeDocument/2006/relationships/image" Target="../media/image10.jpg"/><Relationship Id="rId9" Type="http://schemas.openxmlformats.org/officeDocument/2006/relationships/diagramQuickStyle" Target="../diagrams/quickStyle18.xml"/><Relationship Id="rId14" Type="http://schemas.openxmlformats.org/officeDocument/2006/relationships/diagramQuickStyle" Target="../diagrams/quickStyle19.xml"/></Relationships>
</file>

<file path=ppt/slides/_rels/slide12.xml.rels><?xml version="1.0" encoding="UTF-8" standalone="yes"?>
<Relationships xmlns="http://schemas.openxmlformats.org/package/2006/relationships"><Relationship Id="rId8" Type="http://schemas.openxmlformats.org/officeDocument/2006/relationships/diagramLayout" Target="../diagrams/layout20.xml"/><Relationship Id="rId13" Type="http://schemas.openxmlformats.org/officeDocument/2006/relationships/diagramLayout" Target="../diagrams/layout21.xml"/><Relationship Id="rId3" Type="http://schemas.openxmlformats.org/officeDocument/2006/relationships/image" Target="../media/image22.jpeg"/><Relationship Id="rId7" Type="http://schemas.openxmlformats.org/officeDocument/2006/relationships/diagramData" Target="../diagrams/data20.xml"/><Relationship Id="rId12" Type="http://schemas.openxmlformats.org/officeDocument/2006/relationships/diagramData" Target="../diagrams/data21.xml"/><Relationship Id="rId2" Type="http://schemas.openxmlformats.org/officeDocument/2006/relationships/image" Target="../media/image10.jpg"/><Relationship Id="rId16" Type="http://schemas.microsoft.com/office/2007/relationships/diagramDrawing" Target="../diagrams/drawing21.xml"/><Relationship Id="rId1" Type="http://schemas.openxmlformats.org/officeDocument/2006/relationships/slideLayout" Target="../slideLayouts/slideLayout2.xml"/><Relationship Id="rId6" Type="http://schemas.openxmlformats.org/officeDocument/2006/relationships/image" Target="../media/image24.jpeg"/><Relationship Id="rId11" Type="http://schemas.microsoft.com/office/2007/relationships/diagramDrawing" Target="../diagrams/drawing20.xml"/><Relationship Id="rId5" Type="http://schemas.openxmlformats.org/officeDocument/2006/relationships/image" Target="../media/image23.jpeg"/><Relationship Id="rId15" Type="http://schemas.openxmlformats.org/officeDocument/2006/relationships/diagramColors" Target="../diagrams/colors21.xml"/><Relationship Id="rId10" Type="http://schemas.openxmlformats.org/officeDocument/2006/relationships/diagramColors" Target="../diagrams/colors20.xml"/><Relationship Id="rId4" Type="http://schemas.openxmlformats.org/officeDocument/2006/relationships/image" Target="../media/image4.jpeg"/><Relationship Id="rId9" Type="http://schemas.openxmlformats.org/officeDocument/2006/relationships/diagramQuickStyle" Target="../diagrams/quickStyle20.xml"/><Relationship Id="rId14" Type="http://schemas.openxmlformats.org/officeDocument/2006/relationships/diagramQuickStyle" Target="../diagrams/quickStyle21.xml"/></Relationships>
</file>

<file path=ppt/slides/_rels/slide13.xml.rels><?xml version="1.0" encoding="UTF-8" standalone="yes"?>
<Relationships xmlns="http://schemas.openxmlformats.org/package/2006/relationships"><Relationship Id="rId8" Type="http://schemas.openxmlformats.org/officeDocument/2006/relationships/diagramQuickStyle" Target="../diagrams/quickStyle22.xml"/><Relationship Id="rId13" Type="http://schemas.openxmlformats.org/officeDocument/2006/relationships/diagramQuickStyle" Target="../diagrams/quickStyle23.xml"/><Relationship Id="rId3" Type="http://schemas.openxmlformats.org/officeDocument/2006/relationships/image" Target="../media/image10.jpg"/><Relationship Id="rId7" Type="http://schemas.openxmlformats.org/officeDocument/2006/relationships/diagramLayout" Target="../diagrams/layout22.xml"/><Relationship Id="rId12" Type="http://schemas.openxmlformats.org/officeDocument/2006/relationships/diagramLayout" Target="../diagrams/layout23.xml"/><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diagramData" Target="../diagrams/data22.xml"/><Relationship Id="rId11" Type="http://schemas.openxmlformats.org/officeDocument/2006/relationships/diagramData" Target="../diagrams/data23.xml"/><Relationship Id="rId5" Type="http://schemas.openxmlformats.org/officeDocument/2006/relationships/image" Target="../media/image4.jpeg"/><Relationship Id="rId15" Type="http://schemas.microsoft.com/office/2007/relationships/diagramDrawing" Target="../diagrams/drawing23.xml"/><Relationship Id="rId10" Type="http://schemas.microsoft.com/office/2007/relationships/diagramDrawing" Target="../diagrams/drawing22.xml"/><Relationship Id="rId4" Type="http://schemas.openxmlformats.org/officeDocument/2006/relationships/image" Target="../media/image22.jpeg"/><Relationship Id="rId9" Type="http://schemas.openxmlformats.org/officeDocument/2006/relationships/diagramColors" Target="../diagrams/colors22.xml"/><Relationship Id="rId14" Type="http://schemas.openxmlformats.org/officeDocument/2006/relationships/diagramColors" Target="../diagrams/colors23.xml"/></Relationships>
</file>

<file path=ppt/slides/_rels/slide14.xml.rels><?xml version="1.0" encoding="UTF-8" standalone="yes"?>
<Relationships xmlns="http://schemas.openxmlformats.org/package/2006/relationships"><Relationship Id="rId8" Type="http://schemas.openxmlformats.org/officeDocument/2006/relationships/diagramQuickStyle" Target="../diagrams/quickStyle24.xml"/><Relationship Id="rId13" Type="http://schemas.openxmlformats.org/officeDocument/2006/relationships/diagramQuickStyle" Target="../diagrams/quickStyle25.xml"/><Relationship Id="rId3" Type="http://schemas.openxmlformats.org/officeDocument/2006/relationships/image" Target="../media/image10.jpg"/><Relationship Id="rId7" Type="http://schemas.openxmlformats.org/officeDocument/2006/relationships/diagramLayout" Target="../diagrams/layout24.xml"/><Relationship Id="rId12" Type="http://schemas.openxmlformats.org/officeDocument/2006/relationships/diagramLayout" Target="../diagrams/layout25.xml"/><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diagramData" Target="../diagrams/data24.xml"/><Relationship Id="rId11" Type="http://schemas.openxmlformats.org/officeDocument/2006/relationships/diagramData" Target="../diagrams/data25.xml"/><Relationship Id="rId5" Type="http://schemas.openxmlformats.org/officeDocument/2006/relationships/image" Target="../media/image4.jpeg"/><Relationship Id="rId15" Type="http://schemas.microsoft.com/office/2007/relationships/diagramDrawing" Target="../diagrams/drawing25.xml"/><Relationship Id="rId10" Type="http://schemas.microsoft.com/office/2007/relationships/diagramDrawing" Target="../diagrams/drawing24.xml"/><Relationship Id="rId4" Type="http://schemas.openxmlformats.org/officeDocument/2006/relationships/image" Target="../media/image22.jpeg"/><Relationship Id="rId9" Type="http://schemas.openxmlformats.org/officeDocument/2006/relationships/diagramColors" Target="../diagrams/colors24.xml"/><Relationship Id="rId14" Type="http://schemas.openxmlformats.org/officeDocument/2006/relationships/diagramColors" Target="../diagrams/colors25.xml"/></Relationships>
</file>

<file path=ppt/slides/_rels/slide15.xml.rels><?xml version="1.0" encoding="UTF-8" standalone="yes"?>
<Relationships xmlns="http://schemas.openxmlformats.org/package/2006/relationships"><Relationship Id="rId8" Type="http://schemas.openxmlformats.org/officeDocument/2006/relationships/diagramLayout" Target="../diagrams/layout26.xml"/><Relationship Id="rId3" Type="http://schemas.openxmlformats.org/officeDocument/2006/relationships/image" Target="../media/image25.jpg"/><Relationship Id="rId7" Type="http://schemas.openxmlformats.org/officeDocument/2006/relationships/diagramData" Target="../diagrams/data26.xml"/><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27.png"/><Relationship Id="rId11" Type="http://schemas.microsoft.com/office/2007/relationships/diagramDrawing" Target="../diagrams/drawing26.xml"/><Relationship Id="rId5" Type="http://schemas.openxmlformats.org/officeDocument/2006/relationships/image" Target="../media/image4.jpeg"/><Relationship Id="rId10" Type="http://schemas.openxmlformats.org/officeDocument/2006/relationships/diagramColors" Target="../diagrams/colors26.xml"/><Relationship Id="rId4" Type="http://schemas.openxmlformats.org/officeDocument/2006/relationships/image" Target="../media/image26.jpeg"/><Relationship Id="rId9" Type="http://schemas.openxmlformats.org/officeDocument/2006/relationships/diagramQuickStyle" Target="../diagrams/quickStyle26.xml"/></Relationships>
</file>

<file path=ppt/slides/_rels/slide16.xml.rels><?xml version="1.0" encoding="UTF-8" standalone="yes"?>
<Relationships xmlns="http://schemas.openxmlformats.org/package/2006/relationships"><Relationship Id="rId8" Type="http://schemas.openxmlformats.org/officeDocument/2006/relationships/diagramData" Target="../diagrams/data27.xml"/><Relationship Id="rId3" Type="http://schemas.openxmlformats.org/officeDocument/2006/relationships/image" Target="../media/image25.jpg"/><Relationship Id="rId7" Type="http://schemas.openxmlformats.org/officeDocument/2006/relationships/image" Target="../media/image28.jpeg"/><Relationship Id="rId12" Type="http://schemas.microsoft.com/office/2007/relationships/diagramDrawing" Target="../diagrams/drawing27.xml"/><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4.jpeg"/><Relationship Id="rId11" Type="http://schemas.openxmlformats.org/officeDocument/2006/relationships/diagramColors" Target="../diagrams/colors27.xml"/><Relationship Id="rId5" Type="http://schemas.microsoft.com/office/2007/relationships/hdphoto" Target="../media/hdphoto2.wdp"/><Relationship Id="rId10" Type="http://schemas.openxmlformats.org/officeDocument/2006/relationships/diagramQuickStyle" Target="../diagrams/quickStyle27.xml"/><Relationship Id="rId4" Type="http://schemas.openxmlformats.org/officeDocument/2006/relationships/image" Target="../media/image12.jpeg"/><Relationship Id="rId9" Type="http://schemas.openxmlformats.org/officeDocument/2006/relationships/diagramLayout" Target="../diagrams/layout27.xml"/></Relationships>
</file>

<file path=ppt/slides/_rels/slide17.xml.rels><?xml version="1.0" encoding="UTF-8" standalone="yes"?>
<Relationships xmlns="http://schemas.openxmlformats.org/package/2006/relationships"><Relationship Id="rId8" Type="http://schemas.openxmlformats.org/officeDocument/2006/relationships/diagramQuickStyle" Target="../diagrams/quickStyle28.xml"/><Relationship Id="rId3" Type="http://schemas.openxmlformats.org/officeDocument/2006/relationships/image" Target="../media/image25.jpg"/><Relationship Id="rId7" Type="http://schemas.openxmlformats.org/officeDocument/2006/relationships/diagramLayout" Target="../diagrams/layout28.xml"/><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diagramData" Target="../diagrams/data28.xml"/><Relationship Id="rId5" Type="http://schemas.openxmlformats.org/officeDocument/2006/relationships/image" Target="../media/image28.jpeg"/><Relationship Id="rId10" Type="http://schemas.microsoft.com/office/2007/relationships/diagramDrawing" Target="../diagrams/drawing28.xml"/><Relationship Id="rId4" Type="http://schemas.openxmlformats.org/officeDocument/2006/relationships/image" Target="../media/image4.jpeg"/><Relationship Id="rId9" Type="http://schemas.openxmlformats.org/officeDocument/2006/relationships/diagramColors" Target="../diagrams/colors28.xml"/></Relationships>
</file>

<file path=ppt/slides/_rels/slide18.xml.rels><?xml version="1.0" encoding="UTF-8" standalone="yes"?>
<Relationships xmlns="http://schemas.openxmlformats.org/package/2006/relationships"><Relationship Id="rId8" Type="http://schemas.openxmlformats.org/officeDocument/2006/relationships/diagramQuickStyle" Target="../diagrams/quickStyle29.xml"/><Relationship Id="rId13" Type="http://schemas.openxmlformats.org/officeDocument/2006/relationships/diagramData" Target="../diagrams/data30.xml"/><Relationship Id="rId3" Type="http://schemas.openxmlformats.org/officeDocument/2006/relationships/image" Target="../media/image25.jpg"/><Relationship Id="rId7" Type="http://schemas.openxmlformats.org/officeDocument/2006/relationships/diagramLayout" Target="../diagrams/layout29.xml"/><Relationship Id="rId12" Type="http://schemas.microsoft.com/office/2007/relationships/hdphoto" Target="../media/hdphoto4.wdp"/><Relationship Id="rId17" Type="http://schemas.microsoft.com/office/2007/relationships/diagramDrawing" Target="../diagrams/drawing30.xml"/><Relationship Id="rId2" Type="http://schemas.openxmlformats.org/officeDocument/2006/relationships/notesSlide" Target="../notesSlides/notesSlide7.xml"/><Relationship Id="rId16" Type="http://schemas.openxmlformats.org/officeDocument/2006/relationships/diagramColors" Target="../diagrams/colors30.xml"/><Relationship Id="rId1" Type="http://schemas.openxmlformats.org/officeDocument/2006/relationships/slideLayout" Target="../slideLayouts/slideLayout2.xml"/><Relationship Id="rId6" Type="http://schemas.openxmlformats.org/officeDocument/2006/relationships/diagramData" Target="../diagrams/data29.xml"/><Relationship Id="rId11" Type="http://schemas.openxmlformats.org/officeDocument/2006/relationships/image" Target="../media/image29.jpeg"/><Relationship Id="rId5" Type="http://schemas.openxmlformats.org/officeDocument/2006/relationships/image" Target="../media/image4.jpeg"/><Relationship Id="rId15" Type="http://schemas.openxmlformats.org/officeDocument/2006/relationships/diagramQuickStyle" Target="../diagrams/quickStyle30.xml"/><Relationship Id="rId10" Type="http://schemas.microsoft.com/office/2007/relationships/diagramDrawing" Target="../diagrams/drawing29.xml"/><Relationship Id="rId4" Type="http://schemas.openxmlformats.org/officeDocument/2006/relationships/image" Target="../media/image26.jpeg"/><Relationship Id="rId9" Type="http://schemas.openxmlformats.org/officeDocument/2006/relationships/diagramColors" Target="../diagrams/colors29.xml"/><Relationship Id="rId14" Type="http://schemas.openxmlformats.org/officeDocument/2006/relationships/diagramLayout" Target="../diagrams/layout30.xml"/></Relationships>
</file>

<file path=ppt/slides/_rels/slide19.xml.rels><?xml version="1.0" encoding="UTF-8" standalone="yes"?>
<Relationships xmlns="http://schemas.openxmlformats.org/package/2006/relationships"><Relationship Id="rId8" Type="http://schemas.openxmlformats.org/officeDocument/2006/relationships/image" Target="../media/image31.jpeg"/><Relationship Id="rId13" Type="http://schemas.openxmlformats.org/officeDocument/2006/relationships/diagramData" Target="../diagrams/data31.xml"/><Relationship Id="rId18" Type="http://schemas.openxmlformats.org/officeDocument/2006/relationships/image" Target="../media/image36.png"/><Relationship Id="rId3" Type="http://schemas.openxmlformats.org/officeDocument/2006/relationships/slideLayout" Target="../slideLayouts/slideLayout2.xml"/><Relationship Id="rId7" Type="http://schemas.openxmlformats.org/officeDocument/2006/relationships/image" Target="../media/image4.jpeg"/><Relationship Id="rId12" Type="http://schemas.openxmlformats.org/officeDocument/2006/relationships/image" Target="../media/image35.jpeg"/><Relationship Id="rId17" Type="http://schemas.microsoft.com/office/2007/relationships/diagramDrawing" Target="../diagrams/drawing31.xml"/><Relationship Id="rId2" Type="http://schemas.openxmlformats.org/officeDocument/2006/relationships/audio" Target="../media/media3.mp3"/><Relationship Id="rId16" Type="http://schemas.openxmlformats.org/officeDocument/2006/relationships/diagramColors" Target="../diagrams/colors31.xml"/><Relationship Id="rId1" Type="http://schemas.microsoft.com/office/2007/relationships/media" Target="../media/media3.mp3"/><Relationship Id="rId6" Type="http://schemas.openxmlformats.org/officeDocument/2006/relationships/image" Target="../media/image30.jpeg"/><Relationship Id="rId11" Type="http://schemas.openxmlformats.org/officeDocument/2006/relationships/image" Target="../media/image34.jpeg"/><Relationship Id="rId5" Type="http://schemas.openxmlformats.org/officeDocument/2006/relationships/image" Target="../media/image25.jpg"/><Relationship Id="rId15" Type="http://schemas.openxmlformats.org/officeDocument/2006/relationships/diagramQuickStyle" Target="../diagrams/quickStyle31.xml"/><Relationship Id="rId10" Type="http://schemas.openxmlformats.org/officeDocument/2006/relationships/image" Target="../media/image33.jpeg"/><Relationship Id="rId19" Type="http://schemas.openxmlformats.org/officeDocument/2006/relationships/image" Target="../media/image37.jpeg"/><Relationship Id="rId4" Type="http://schemas.openxmlformats.org/officeDocument/2006/relationships/notesSlide" Target="../notesSlides/notesSlide8.xml"/><Relationship Id="rId9" Type="http://schemas.openxmlformats.org/officeDocument/2006/relationships/image" Target="../media/image32.jpeg"/><Relationship Id="rId14" Type="http://schemas.openxmlformats.org/officeDocument/2006/relationships/diagramLayout" Target="../diagrams/layout31.xml"/></Relationships>
</file>

<file path=ppt/slides/_rels/slide2.xml.rels><?xml version="1.0" encoding="UTF-8" standalone="yes"?>
<Relationships xmlns="http://schemas.openxmlformats.org/package/2006/relationships"><Relationship Id="rId8" Type="http://schemas.microsoft.com/office/2007/relationships/diagramDrawing" Target="../diagrams/drawing1.xml"/><Relationship Id="rId13" Type="http://schemas.openxmlformats.org/officeDocument/2006/relationships/diagramColors" Target="../diagrams/colors2.xml"/><Relationship Id="rId3" Type="http://schemas.openxmlformats.org/officeDocument/2006/relationships/image" Target="../media/image3.jpeg"/><Relationship Id="rId7" Type="http://schemas.openxmlformats.org/officeDocument/2006/relationships/diagramColors" Target="../diagrams/colors1.xml"/><Relationship Id="rId12" Type="http://schemas.openxmlformats.org/officeDocument/2006/relationships/diagramQuickStyle" Target="../diagrams/quickStyle2.xml"/><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diagramQuickStyle" Target="../diagrams/quickStyle1.xml"/><Relationship Id="rId11" Type="http://schemas.openxmlformats.org/officeDocument/2006/relationships/diagramLayout" Target="../diagrams/layout2.xml"/><Relationship Id="rId5" Type="http://schemas.openxmlformats.org/officeDocument/2006/relationships/diagramLayout" Target="../diagrams/layout1.xml"/><Relationship Id="rId15" Type="http://schemas.openxmlformats.org/officeDocument/2006/relationships/image" Target="../media/image5.jpg"/><Relationship Id="rId10" Type="http://schemas.openxmlformats.org/officeDocument/2006/relationships/diagramData" Target="../diagrams/data2.xml"/><Relationship Id="rId4" Type="http://schemas.openxmlformats.org/officeDocument/2006/relationships/diagramData" Target="../diagrams/data1.xml"/><Relationship Id="rId9" Type="http://schemas.openxmlformats.org/officeDocument/2006/relationships/image" Target="../media/image4.jpeg"/><Relationship Id="rId14" Type="http://schemas.microsoft.com/office/2007/relationships/diagramDrawing" Target="../diagrams/drawing2.xml"/></Relationships>
</file>

<file path=ppt/slides/_rels/slide20.xml.rels><?xml version="1.0" encoding="UTF-8" standalone="yes"?>
<Relationships xmlns="http://schemas.openxmlformats.org/package/2006/relationships"><Relationship Id="rId8" Type="http://schemas.openxmlformats.org/officeDocument/2006/relationships/notesSlide" Target="../notesSlides/notesSlide9.xml"/><Relationship Id="rId13" Type="http://schemas.openxmlformats.org/officeDocument/2006/relationships/diagramLayout" Target="../diagrams/layout32.xml"/><Relationship Id="rId18" Type="http://schemas.openxmlformats.org/officeDocument/2006/relationships/image" Target="../media/image36.png"/><Relationship Id="rId3" Type="http://schemas.microsoft.com/office/2007/relationships/media" Target="../media/media5.mp3"/><Relationship Id="rId7" Type="http://schemas.openxmlformats.org/officeDocument/2006/relationships/slideLayout" Target="../slideLayouts/slideLayout2.xml"/><Relationship Id="rId12" Type="http://schemas.openxmlformats.org/officeDocument/2006/relationships/diagramData" Target="../diagrams/data32.xml"/><Relationship Id="rId17" Type="http://schemas.openxmlformats.org/officeDocument/2006/relationships/image" Target="../media/image38.png"/><Relationship Id="rId2" Type="http://schemas.openxmlformats.org/officeDocument/2006/relationships/video" Target="../media/media4.wmv"/><Relationship Id="rId16" Type="http://schemas.microsoft.com/office/2007/relationships/diagramDrawing" Target="../diagrams/drawing32.xml"/><Relationship Id="rId1" Type="http://schemas.microsoft.com/office/2007/relationships/media" Target="../media/media4.wmv"/><Relationship Id="rId6" Type="http://schemas.openxmlformats.org/officeDocument/2006/relationships/video" Target="../media/media6.wmv"/><Relationship Id="rId11" Type="http://schemas.openxmlformats.org/officeDocument/2006/relationships/image" Target="../media/image4.jpeg"/><Relationship Id="rId5" Type="http://schemas.microsoft.com/office/2007/relationships/media" Target="../media/media6.wmv"/><Relationship Id="rId15" Type="http://schemas.openxmlformats.org/officeDocument/2006/relationships/diagramColors" Target="../diagrams/colors32.xml"/><Relationship Id="rId10" Type="http://schemas.openxmlformats.org/officeDocument/2006/relationships/image" Target="../media/image26.jpeg"/><Relationship Id="rId19" Type="http://schemas.openxmlformats.org/officeDocument/2006/relationships/image" Target="../media/image39.png"/><Relationship Id="rId4" Type="http://schemas.openxmlformats.org/officeDocument/2006/relationships/audio" Target="../media/media5.mp3"/><Relationship Id="rId9" Type="http://schemas.openxmlformats.org/officeDocument/2006/relationships/image" Target="../media/image25.jpg"/><Relationship Id="rId14" Type="http://schemas.openxmlformats.org/officeDocument/2006/relationships/diagramQuickStyle" Target="../diagrams/quickStyle32.xml"/></Relationships>
</file>

<file path=ppt/slides/_rels/slide21.xml.rels><?xml version="1.0" encoding="UTF-8" standalone="yes"?>
<Relationships xmlns="http://schemas.openxmlformats.org/package/2006/relationships"><Relationship Id="rId8" Type="http://schemas.openxmlformats.org/officeDocument/2006/relationships/diagramQuickStyle" Target="../diagrams/quickStyle33.xml"/><Relationship Id="rId3" Type="http://schemas.openxmlformats.org/officeDocument/2006/relationships/image" Target="../media/image25.jpg"/><Relationship Id="rId7" Type="http://schemas.openxmlformats.org/officeDocument/2006/relationships/diagramLayout" Target="../diagrams/layout33.xml"/><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diagramData" Target="../diagrams/data33.xml"/><Relationship Id="rId5" Type="http://schemas.openxmlformats.org/officeDocument/2006/relationships/image" Target="../media/image4.jpeg"/><Relationship Id="rId10" Type="http://schemas.microsoft.com/office/2007/relationships/diagramDrawing" Target="../diagrams/drawing33.xml"/><Relationship Id="rId4" Type="http://schemas.openxmlformats.org/officeDocument/2006/relationships/image" Target="../media/image26.jpeg"/><Relationship Id="rId9" Type="http://schemas.openxmlformats.org/officeDocument/2006/relationships/diagramColors" Target="../diagrams/colors33.xml"/></Relationships>
</file>

<file path=ppt/slides/_rels/slide22.xml.rels><?xml version="1.0" encoding="UTF-8" standalone="yes"?>
<Relationships xmlns="http://schemas.openxmlformats.org/package/2006/relationships"><Relationship Id="rId8" Type="http://schemas.openxmlformats.org/officeDocument/2006/relationships/diagramQuickStyle" Target="../diagrams/quickStyle34.xml"/><Relationship Id="rId13" Type="http://schemas.openxmlformats.org/officeDocument/2006/relationships/image" Target="../media/image42.jpg"/><Relationship Id="rId3" Type="http://schemas.openxmlformats.org/officeDocument/2006/relationships/image" Target="../media/image25.jpg"/><Relationship Id="rId7" Type="http://schemas.openxmlformats.org/officeDocument/2006/relationships/diagramLayout" Target="../diagrams/layout34.xml"/><Relationship Id="rId12" Type="http://schemas.openxmlformats.org/officeDocument/2006/relationships/image" Target="../media/image41.jpg"/><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diagramData" Target="../diagrams/data34.xml"/><Relationship Id="rId11" Type="http://schemas.openxmlformats.org/officeDocument/2006/relationships/image" Target="../media/image40.jpg"/><Relationship Id="rId5" Type="http://schemas.openxmlformats.org/officeDocument/2006/relationships/image" Target="../media/image4.jpeg"/><Relationship Id="rId10" Type="http://schemas.microsoft.com/office/2007/relationships/diagramDrawing" Target="../diagrams/drawing34.xml"/><Relationship Id="rId4" Type="http://schemas.openxmlformats.org/officeDocument/2006/relationships/image" Target="../media/image26.jpeg"/><Relationship Id="rId9" Type="http://schemas.openxmlformats.org/officeDocument/2006/relationships/diagramColors" Target="../diagrams/colors34.xml"/><Relationship Id="rId14" Type="http://schemas.openxmlformats.org/officeDocument/2006/relationships/image" Target="../media/image43.jpg"/></Relationships>
</file>

<file path=ppt/slides/_rels/slide23.xml.rels><?xml version="1.0" encoding="UTF-8" standalone="yes"?>
<Relationships xmlns="http://schemas.openxmlformats.org/package/2006/relationships"><Relationship Id="rId8" Type="http://schemas.openxmlformats.org/officeDocument/2006/relationships/image" Target="../media/image46.jpg"/><Relationship Id="rId13" Type="http://schemas.openxmlformats.org/officeDocument/2006/relationships/diagramColors" Target="../diagrams/colors35.xml"/><Relationship Id="rId3" Type="http://schemas.openxmlformats.org/officeDocument/2006/relationships/image" Target="../media/image25.jpg"/><Relationship Id="rId7" Type="http://schemas.openxmlformats.org/officeDocument/2006/relationships/image" Target="../media/image45.jpg"/><Relationship Id="rId12" Type="http://schemas.openxmlformats.org/officeDocument/2006/relationships/diagramQuickStyle" Target="../diagrams/quickStyle35.xml"/><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image" Target="../media/image4.jpeg"/><Relationship Id="rId11" Type="http://schemas.openxmlformats.org/officeDocument/2006/relationships/diagramLayout" Target="../diagrams/layout35.xml"/><Relationship Id="rId5" Type="http://schemas.openxmlformats.org/officeDocument/2006/relationships/image" Target="../media/image26.jpeg"/><Relationship Id="rId10" Type="http://schemas.openxmlformats.org/officeDocument/2006/relationships/diagramData" Target="../diagrams/data35.xml"/><Relationship Id="rId4" Type="http://schemas.openxmlformats.org/officeDocument/2006/relationships/image" Target="../media/image44.jpg"/><Relationship Id="rId9" Type="http://schemas.openxmlformats.org/officeDocument/2006/relationships/image" Target="../media/image47.jpg"/><Relationship Id="rId14" Type="http://schemas.microsoft.com/office/2007/relationships/diagramDrawing" Target="../diagrams/drawing35.xml"/></Relationships>
</file>

<file path=ppt/slides/_rels/slide24.xml.rels><?xml version="1.0" encoding="UTF-8" standalone="yes"?>
<Relationships xmlns="http://schemas.openxmlformats.org/package/2006/relationships"><Relationship Id="rId8" Type="http://schemas.microsoft.com/office/2007/relationships/diagramDrawing" Target="../diagrams/drawing36.xml"/><Relationship Id="rId3" Type="http://schemas.openxmlformats.org/officeDocument/2006/relationships/image" Target="../media/image4.jpeg"/><Relationship Id="rId7" Type="http://schemas.openxmlformats.org/officeDocument/2006/relationships/diagramColors" Target="../diagrams/colors36.xml"/><Relationship Id="rId2" Type="http://schemas.openxmlformats.org/officeDocument/2006/relationships/image" Target="../media/image48.jpeg"/><Relationship Id="rId1" Type="http://schemas.openxmlformats.org/officeDocument/2006/relationships/slideLayout" Target="../slideLayouts/slideLayout7.xml"/><Relationship Id="rId6" Type="http://schemas.openxmlformats.org/officeDocument/2006/relationships/diagramQuickStyle" Target="../diagrams/quickStyle36.xml"/><Relationship Id="rId5" Type="http://schemas.openxmlformats.org/officeDocument/2006/relationships/diagramLayout" Target="../diagrams/layout36.xml"/><Relationship Id="rId4" Type="http://schemas.openxmlformats.org/officeDocument/2006/relationships/diagramData" Target="../diagrams/data36.xml"/></Relationships>
</file>

<file path=ppt/slides/_rels/slide25.xml.rels><?xml version="1.0" encoding="UTF-8" standalone="yes"?>
<Relationships xmlns="http://schemas.openxmlformats.org/package/2006/relationships"><Relationship Id="rId8" Type="http://schemas.openxmlformats.org/officeDocument/2006/relationships/diagramColors" Target="../diagrams/colors37.xml"/><Relationship Id="rId13" Type="http://schemas.openxmlformats.org/officeDocument/2006/relationships/diagramColors" Target="../diagrams/colors38.xml"/><Relationship Id="rId3" Type="http://schemas.openxmlformats.org/officeDocument/2006/relationships/image" Target="../media/image25.jpg"/><Relationship Id="rId7" Type="http://schemas.openxmlformats.org/officeDocument/2006/relationships/diagramQuickStyle" Target="../diagrams/quickStyle37.xml"/><Relationship Id="rId12" Type="http://schemas.openxmlformats.org/officeDocument/2006/relationships/diagramQuickStyle" Target="../diagrams/quickStyle38.xml"/><Relationship Id="rId17" Type="http://schemas.openxmlformats.org/officeDocument/2006/relationships/image" Target="../media/image26.jpeg"/><Relationship Id="rId2" Type="http://schemas.openxmlformats.org/officeDocument/2006/relationships/notesSlide" Target="../notesSlides/notesSlide13.xml"/><Relationship Id="rId16" Type="http://schemas.openxmlformats.org/officeDocument/2006/relationships/image" Target="../media/image50.gif"/><Relationship Id="rId1" Type="http://schemas.openxmlformats.org/officeDocument/2006/relationships/slideLayout" Target="../slideLayouts/slideLayout2.xml"/><Relationship Id="rId6" Type="http://schemas.openxmlformats.org/officeDocument/2006/relationships/diagramLayout" Target="../diagrams/layout37.xml"/><Relationship Id="rId11" Type="http://schemas.openxmlformats.org/officeDocument/2006/relationships/diagramLayout" Target="../diagrams/layout38.xml"/><Relationship Id="rId5" Type="http://schemas.openxmlformats.org/officeDocument/2006/relationships/diagramData" Target="../diagrams/data37.xml"/><Relationship Id="rId15" Type="http://schemas.openxmlformats.org/officeDocument/2006/relationships/image" Target="../media/image49.jpg"/><Relationship Id="rId10" Type="http://schemas.openxmlformats.org/officeDocument/2006/relationships/diagramData" Target="../diagrams/data38.xml"/><Relationship Id="rId4" Type="http://schemas.openxmlformats.org/officeDocument/2006/relationships/image" Target="../media/image4.jpeg"/><Relationship Id="rId9" Type="http://schemas.microsoft.com/office/2007/relationships/diagramDrawing" Target="../diagrams/drawing37.xml"/><Relationship Id="rId14" Type="http://schemas.microsoft.com/office/2007/relationships/diagramDrawing" Target="../diagrams/drawing38.xml"/></Relationships>
</file>

<file path=ppt/slides/_rels/slide26.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51.jpe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8" Type="http://schemas.microsoft.com/office/2007/relationships/diagramDrawing" Target="../diagrams/drawing3.xml"/><Relationship Id="rId3" Type="http://schemas.microsoft.com/office/2007/relationships/hdphoto" Target="../media/hdphoto1.wdp"/><Relationship Id="rId7" Type="http://schemas.openxmlformats.org/officeDocument/2006/relationships/diagramColors" Target="../diagrams/colors3.xml"/><Relationship Id="rId2" Type="http://schemas.openxmlformats.org/officeDocument/2006/relationships/image" Target="../media/image6.jpeg"/><Relationship Id="rId1" Type="http://schemas.openxmlformats.org/officeDocument/2006/relationships/slideLayout" Target="../slideLayouts/slideLayout2.xml"/><Relationship Id="rId6" Type="http://schemas.openxmlformats.org/officeDocument/2006/relationships/diagramQuickStyle" Target="../diagrams/quickStyle3.xml"/><Relationship Id="rId5" Type="http://schemas.openxmlformats.org/officeDocument/2006/relationships/diagramLayout" Target="../diagrams/layout3.xml"/><Relationship Id="rId4" Type="http://schemas.openxmlformats.org/officeDocument/2006/relationships/diagramData" Target="../diagrams/data3.xml"/><Relationship Id="rId9" Type="http://schemas.openxmlformats.org/officeDocument/2006/relationships/image" Target="../media/image4.jpeg"/></Relationships>
</file>

<file path=ppt/slides/_rels/slide4.xml.rels><?xml version="1.0" encoding="UTF-8" standalone="yes"?>
<Relationships xmlns="http://schemas.openxmlformats.org/package/2006/relationships"><Relationship Id="rId8" Type="http://schemas.openxmlformats.org/officeDocument/2006/relationships/diagramQuickStyle" Target="../diagrams/quickStyle4.xml"/><Relationship Id="rId3" Type="http://schemas.microsoft.com/office/2007/relationships/hdphoto" Target="../media/hdphoto1.wdp"/><Relationship Id="rId7" Type="http://schemas.openxmlformats.org/officeDocument/2006/relationships/diagramLayout" Target="../diagrams/layout4.xml"/><Relationship Id="rId2" Type="http://schemas.openxmlformats.org/officeDocument/2006/relationships/image" Target="../media/image6.jpeg"/><Relationship Id="rId1" Type="http://schemas.openxmlformats.org/officeDocument/2006/relationships/slideLayout" Target="../slideLayouts/slideLayout2.xml"/><Relationship Id="rId6" Type="http://schemas.openxmlformats.org/officeDocument/2006/relationships/diagramData" Target="../diagrams/data4.xml"/><Relationship Id="rId5" Type="http://schemas.openxmlformats.org/officeDocument/2006/relationships/image" Target="../media/image4.jpeg"/><Relationship Id="rId10" Type="http://schemas.microsoft.com/office/2007/relationships/diagramDrawing" Target="../diagrams/drawing4.xml"/><Relationship Id="rId4" Type="http://schemas.openxmlformats.org/officeDocument/2006/relationships/image" Target="../media/image7.jpeg"/><Relationship Id="rId9" Type="http://schemas.openxmlformats.org/officeDocument/2006/relationships/diagramColors" Target="../diagrams/colors4.xml"/></Relationships>
</file>

<file path=ppt/slides/_rels/slide5.xml.rels><?xml version="1.0" encoding="UTF-8" standalone="yes"?>
<Relationships xmlns="http://schemas.openxmlformats.org/package/2006/relationships"><Relationship Id="rId8" Type="http://schemas.openxmlformats.org/officeDocument/2006/relationships/diagramQuickStyle" Target="../diagrams/quickStyle5.xml"/><Relationship Id="rId3" Type="http://schemas.microsoft.com/office/2007/relationships/hdphoto" Target="../media/hdphoto1.wdp"/><Relationship Id="rId7" Type="http://schemas.openxmlformats.org/officeDocument/2006/relationships/diagramLayout" Target="../diagrams/layout5.xml"/><Relationship Id="rId2" Type="http://schemas.openxmlformats.org/officeDocument/2006/relationships/image" Target="../media/image6.jpeg"/><Relationship Id="rId1" Type="http://schemas.openxmlformats.org/officeDocument/2006/relationships/slideLayout" Target="../slideLayouts/slideLayout2.xml"/><Relationship Id="rId6" Type="http://schemas.openxmlformats.org/officeDocument/2006/relationships/diagramData" Target="../diagrams/data5.xml"/><Relationship Id="rId5" Type="http://schemas.openxmlformats.org/officeDocument/2006/relationships/image" Target="../media/image8.jpg"/><Relationship Id="rId10" Type="http://schemas.microsoft.com/office/2007/relationships/diagramDrawing" Target="../diagrams/drawing5.xml"/><Relationship Id="rId4" Type="http://schemas.openxmlformats.org/officeDocument/2006/relationships/image" Target="../media/image4.jpeg"/><Relationship Id="rId9" Type="http://schemas.openxmlformats.org/officeDocument/2006/relationships/diagramColors" Target="../diagrams/colors5.xml"/></Relationships>
</file>

<file path=ppt/slides/_rels/slide6.xml.rels><?xml version="1.0" encoding="UTF-8" standalone="yes"?>
<Relationships xmlns="http://schemas.openxmlformats.org/package/2006/relationships"><Relationship Id="rId8" Type="http://schemas.openxmlformats.org/officeDocument/2006/relationships/diagramColors" Target="../diagrams/colors6.xml"/><Relationship Id="rId13" Type="http://schemas.openxmlformats.org/officeDocument/2006/relationships/diagramQuickStyle" Target="../diagrams/quickStyle7.xml"/><Relationship Id="rId18" Type="http://schemas.openxmlformats.org/officeDocument/2006/relationships/diagramQuickStyle" Target="../diagrams/quickStyle8.xml"/><Relationship Id="rId3" Type="http://schemas.microsoft.com/office/2007/relationships/hdphoto" Target="../media/hdphoto1.wdp"/><Relationship Id="rId21" Type="http://schemas.openxmlformats.org/officeDocument/2006/relationships/diagramData" Target="../diagrams/data9.xml"/><Relationship Id="rId7" Type="http://schemas.openxmlformats.org/officeDocument/2006/relationships/diagramQuickStyle" Target="../diagrams/quickStyle6.xml"/><Relationship Id="rId12" Type="http://schemas.openxmlformats.org/officeDocument/2006/relationships/diagramLayout" Target="../diagrams/layout7.xml"/><Relationship Id="rId17" Type="http://schemas.openxmlformats.org/officeDocument/2006/relationships/diagramLayout" Target="../diagrams/layout8.xml"/><Relationship Id="rId25" Type="http://schemas.microsoft.com/office/2007/relationships/diagramDrawing" Target="../diagrams/drawing9.xml"/><Relationship Id="rId2" Type="http://schemas.openxmlformats.org/officeDocument/2006/relationships/image" Target="../media/image6.jpeg"/><Relationship Id="rId16" Type="http://schemas.openxmlformats.org/officeDocument/2006/relationships/diagramData" Target="../diagrams/data8.xml"/><Relationship Id="rId20" Type="http://schemas.microsoft.com/office/2007/relationships/diagramDrawing" Target="../diagrams/drawing8.xml"/><Relationship Id="rId1" Type="http://schemas.openxmlformats.org/officeDocument/2006/relationships/slideLayout" Target="../slideLayouts/slideLayout2.xml"/><Relationship Id="rId6" Type="http://schemas.openxmlformats.org/officeDocument/2006/relationships/diagramLayout" Target="../diagrams/layout6.xml"/><Relationship Id="rId11" Type="http://schemas.openxmlformats.org/officeDocument/2006/relationships/diagramData" Target="../diagrams/data7.xml"/><Relationship Id="rId24" Type="http://schemas.openxmlformats.org/officeDocument/2006/relationships/diagramColors" Target="../diagrams/colors9.xml"/><Relationship Id="rId5" Type="http://schemas.openxmlformats.org/officeDocument/2006/relationships/diagramData" Target="../diagrams/data6.xml"/><Relationship Id="rId15" Type="http://schemas.microsoft.com/office/2007/relationships/diagramDrawing" Target="../diagrams/drawing7.xml"/><Relationship Id="rId23" Type="http://schemas.openxmlformats.org/officeDocument/2006/relationships/diagramQuickStyle" Target="../diagrams/quickStyle9.xml"/><Relationship Id="rId10" Type="http://schemas.openxmlformats.org/officeDocument/2006/relationships/image" Target="../media/image4.jpeg"/><Relationship Id="rId19" Type="http://schemas.openxmlformats.org/officeDocument/2006/relationships/diagramColors" Target="../diagrams/colors8.xml"/><Relationship Id="rId4" Type="http://schemas.openxmlformats.org/officeDocument/2006/relationships/image" Target="../media/image9.jpeg"/><Relationship Id="rId9" Type="http://schemas.microsoft.com/office/2007/relationships/diagramDrawing" Target="../diagrams/drawing6.xml"/><Relationship Id="rId14" Type="http://schemas.openxmlformats.org/officeDocument/2006/relationships/diagramColors" Target="../diagrams/colors7.xml"/><Relationship Id="rId22" Type="http://schemas.openxmlformats.org/officeDocument/2006/relationships/diagramLayout" Target="../diagrams/layout9.xml"/></Relationships>
</file>

<file path=ppt/slides/_rels/slide7.xml.rels><?xml version="1.0" encoding="UTF-8" standalone="yes"?>
<Relationships xmlns="http://schemas.openxmlformats.org/package/2006/relationships"><Relationship Id="rId8" Type="http://schemas.microsoft.com/office/2007/relationships/diagramDrawing" Target="../diagrams/drawing10.xml"/><Relationship Id="rId13" Type="http://schemas.openxmlformats.org/officeDocument/2006/relationships/diagramQuickStyle" Target="../diagrams/quickStyle11.xml"/><Relationship Id="rId3" Type="http://schemas.microsoft.com/office/2007/relationships/hdphoto" Target="../media/hdphoto1.wdp"/><Relationship Id="rId7" Type="http://schemas.openxmlformats.org/officeDocument/2006/relationships/diagramColors" Target="../diagrams/colors10.xml"/><Relationship Id="rId12" Type="http://schemas.openxmlformats.org/officeDocument/2006/relationships/diagramLayout" Target="../diagrams/layout11.xml"/><Relationship Id="rId2" Type="http://schemas.openxmlformats.org/officeDocument/2006/relationships/image" Target="../media/image6.jpeg"/><Relationship Id="rId1" Type="http://schemas.openxmlformats.org/officeDocument/2006/relationships/slideLayout" Target="../slideLayouts/slideLayout2.xml"/><Relationship Id="rId6" Type="http://schemas.openxmlformats.org/officeDocument/2006/relationships/diagramQuickStyle" Target="../diagrams/quickStyle10.xml"/><Relationship Id="rId11" Type="http://schemas.openxmlformats.org/officeDocument/2006/relationships/diagramData" Target="../diagrams/data11.xml"/><Relationship Id="rId5" Type="http://schemas.openxmlformats.org/officeDocument/2006/relationships/diagramLayout" Target="../diagrams/layout10.xml"/><Relationship Id="rId15" Type="http://schemas.microsoft.com/office/2007/relationships/diagramDrawing" Target="../diagrams/drawing11.xml"/><Relationship Id="rId10" Type="http://schemas.openxmlformats.org/officeDocument/2006/relationships/image" Target="../media/image9.jpeg"/><Relationship Id="rId4" Type="http://schemas.openxmlformats.org/officeDocument/2006/relationships/diagramData" Target="../diagrams/data10.xml"/><Relationship Id="rId9" Type="http://schemas.openxmlformats.org/officeDocument/2006/relationships/image" Target="../media/image4.jpeg"/><Relationship Id="rId14" Type="http://schemas.openxmlformats.org/officeDocument/2006/relationships/diagramColors" Target="../diagrams/colors11.xml"/></Relationships>
</file>

<file path=ppt/slides/_rels/slide8.xml.rels><?xml version="1.0" encoding="UTF-8" standalone="yes"?>
<Relationships xmlns="http://schemas.openxmlformats.org/package/2006/relationships"><Relationship Id="rId8" Type="http://schemas.microsoft.com/office/2007/relationships/diagramDrawing" Target="../diagrams/drawing12.xml"/><Relationship Id="rId13" Type="http://schemas.openxmlformats.org/officeDocument/2006/relationships/diagramLayout" Target="../diagrams/layout13.xml"/><Relationship Id="rId3" Type="http://schemas.openxmlformats.org/officeDocument/2006/relationships/image" Target="../media/image11.jpeg"/><Relationship Id="rId7" Type="http://schemas.openxmlformats.org/officeDocument/2006/relationships/diagramColors" Target="../diagrams/colors12.xml"/><Relationship Id="rId12" Type="http://schemas.openxmlformats.org/officeDocument/2006/relationships/diagramData" Target="../diagrams/data13.xml"/><Relationship Id="rId2" Type="http://schemas.openxmlformats.org/officeDocument/2006/relationships/image" Target="../media/image10.jpg"/><Relationship Id="rId16" Type="http://schemas.microsoft.com/office/2007/relationships/diagramDrawing" Target="../diagrams/drawing13.xml"/><Relationship Id="rId1" Type="http://schemas.openxmlformats.org/officeDocument/2006/relationships/slideLayout" Target="../slideLayouts/slideLayout2.xml"/><Relationship Id="rId6" Type="http://schemas.openxmlformats.org/officeDocument/2006/relationships/diagramQuickStyle" Target="../diagrams/quickStyle12.xml"/><Relationship Id="rId11" Type="http://schemas.microsoft.com/office/2007/relationships/hdphoto" Target="../media/hdphoto2.wdp"/><Relationship Id="rId5" Type="http://schemas.openxmlformats.org/officeDocument/2006/relationships/diagramLayout" Target="../diagrams/layout12.xml"/><Relationship Id="rId15" Type="http://schemas.openxmlformats.org/officeDocument/2006/relationships/diagramColors" Target="../diagrams/colors13.xml"/><Relationship Id="rId10" Type="http://schemas.openxmlformats.org/officeDocument/2006/relationships/image" Target="../media/image12.jpeg"/><Relationship Id="rId4" Type="http://schemas.openxmlformats.org/officeDocument/2006/relationships/diagramData" Target="../diagrams/data12.xml"/><Relationship Id="rId9" Type="http://schemas.openxmlformats.org/officeDocument/2006/relationships/image" Target="../media/image4.jpeg"/><Relationship Id="rId14" Type="http://schemas.openxmlformats.org/officeDocument/2006/relationships/diagramQuickStyle" Target="../diagrams/quickStyle13.xml"/></Relationships>
</file>

<file path=ppt/slides/_rels/slide9.xml.rels><?xml version="1.0" encoding="UTF-8" standalone="yes"?>
<Relationships xmlns="http://schemas.openxmlformats.org/package/2006/relationships"><Relationship Id="rId8" Type="http://schemas.openxmlformats.org/officeDocument/2006/relationships/diagramQuickStyle" Target="../diagrams/quickStyle14.xml"/><Relationship Id="rId13" Type="http://schemas.openxmlformats.org/officeDocument/2006/relationships/diagramData" Target="../diagrams/data15.xml"/><Relationship Id="rId18" Type="http://schemas.openxmlformats.org/officeDocument/2006/relationships/image" Target="../media/image16.jpg"/><Relationship Id="rId3" Type="http://schemas.openxmlformats.org/officeDocument/2006/relationships/slideLayout" Target="../slideLayouts/slideLayout2.xml"/><Relationship Id="rId7" Type="http://schemas.openxmlformats.org/officeDocument/2006/relationships/diagramLayout" Target="../diagrams/layout14.xml"/><Relationship Id="rId12" Type="http://schemas.openxmlformats.org/officeDocument/2006/relationships/image" Target="../media/image15.jpeg"/><Relationship Id="rId17" Type="http://schemas.microsoft.com/office/2007/relationships/diagramDrawing" Target="../diagrams/drawing15.xml"/><Relationship Id="rId2" Type="http://schemas.openxmlformats.org/officeDocument/2006/relationships/video" Target="../media/media1.wmv"/><Relationship Id="rId16" Type="http://schemas.openxmlformats.org/officeDocument/2006/relationships/diagramColors" Target="../diagrams/colors15.xml"/><Relationship Id="rId1" Type="http://schemas.microsoft.com/office/2007/relationships/media" Target="../media/media1.wmv"/><Relationship Id="rId6" Type="http://schemas.openxmlformats.org/officeDocument/2006/relationships/diagramData" Target="../diagrams/data14.xml"/><Relationship Id="rId11" Type="http://schemas.openxmlformats.org/officeDocument/2006/relationships/image" Target="../media/image4.jpeg"/><Relationship Id="rId5" Type="http://schemas.openxmlformats.org/officeDocument/2006/relationships/image" Target="../media/image14.jpeg"/><Relationship Id="rId15" Type="http://schemas.openxmlformats.org/officeDocument/2006/relationships/diagramQuickStyle" Target="../diagrams/quickStyle15.xml"/><Relationship Id="rId10" Type="http://schemas.microsoft.com/office/2007/relationships/diagramDrawing" Target="../diagrams/drawing14.xml"/><Relationship Id="rId19" Type="http://schemas.openxmlformats.org/officeDocument/2006/relationships/image" Target="../media/image17.png"/><Relationship Id="rId4" Type="http://schemas.openxmlformats.org/officeDocument/2006/relationships/image" Target="../media/image13.jpg"/><Relationship Id="rId9" Type="http://schemas.openxmlformats.org/officeDocument/2006/relationships/diagramColors" Target="../diagrams/colors14.xml"/><Relationship Id="rId14" Type="http://schemas.openxmlformats.org/officeDocument/2006/relationships/diagramLayout" Target="../diagrams/layout1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endParaRPr lang="zh-CN" altLang="en-US" dirty="0"/>
          </a:p>
        </p:txBody>
      </p:sp>
      <p:sp>
        <p:nvSpPr>
          <p:cNvPr id="3" name="副标题 2"/>
          <p:cNvSpPr>
            <a:spLocks noGrp="1"/>
          </p:cNvSpPr>
          <p:nvPr>
            <p:ph type="subTitle" idx="1"/>
          </p:nvPr>
        </p:nvSpPr>
        <p:spPr/>
        <p:txBody>
          <a:bodyPr/>
          <a:lstStyle/>
          <a:p>
            <a:endParaRPr lang="zh-CN" altLang="en-US"/>
          </a:p>
        </p:txBody>
      </p:sp>
      <p:pic>
        <p:nvPicPr>
          <p:cNvPr id="4" name="图片 3"/>
          <p:cNvPicPr>
            <a:picLocks noChangeAspect="1"/>
          </p:cNvPicPr>
          <p:nvPr/>
        </p:nvPicPr>
        <p:blipFill rotWithShape="1">
          <a:blip r:embed="rId2">
            <a:extLst>
              <a:ext uri="{28A0092B-C50C-407E-A947-70E740481C1C}">
                <a14:useLocalDpi xmlns:a14="http://schemas.microsoft.com/office/drawing/2010/main" val="0"/>
              </a:ext>
            </a:extLst>
          </a:blip>
          <a:srcRect l="33651" r="35238"/>
          <a:stretch/>
        </p:blipFill>
        <p:spPr>
          <a:xfrm>
            <a:off x="3022335" y="270515"/>
            <a:ext cx="2978025" cy="6564339"/>
          </a:xfrm>
          <a:prstGeom prst="rect">
            <a:avLst/>
          </a:prstGeom>
        </p:spPr>
      </p:pic>
      <p:pic>
        <p:nvPicPr>
          <p:cNvPr id="6" name="图片 5"/>
          <p:cNvPicPr>
            <a:picLocks noChangeAspect="1"/>
          </p:cNvPicPr>
          <p:nvPr/>
        </p:nvPicPr>
        <p:blipFill rotWithShape="1">
          <a:blip r:embed="rId3">
            <a:extLst>
              <a:ext uri="{28A0092B-C50C-407E-A947-70E740481C1C}">
                <a14:useLocalDpi xmlns:a14="http://schemas.microsoft.com/office/drawing/2010/main" val="0"/>
              </a:ext>
            </a:extLst>
          </a:blip>
          <a:srcRect r="34390" b="5820"/>
          <a:stretch/>
        </p:blipFill>
        <p:spPr>
          <a:xfrm>
            <a:off x="-65314" y="0"/>
            <a:ext cx="3214914" cy="6858000"/>
          </a:xfrm>
          <a:prstGeom prst="rect">
            <a:avLst/>
          </a:prstGeom>
        </p:spPr>
      </p:pic>
      <p:pic>
        <p:nvPicPr>
          <p:cNvPr id="7" name="图片 6"/>
          <p:cNvPicPr>
            <a:picLocks noChangeAspect="1"/>
          </p:cNvPicPr>
          <p:nvPr/>
        </p:nvPicPr>
        <p:blipFill rotWithShape="1">
          <a:blip r:embed="rId3">
            <a:extLst>
              <a:ext uri="{28A0092B-C50C-407E-A947-70E740481C1C}">
                <a14:useLocalDpi xmlns:a14="http://schemas.microsoft.com/office/drawing/2010/main" val="0"/>
              </a:ext>
            </a:extLst>
          </a:blip>
          <a:srcRect r="34390" b="5820"/>
          <a:stretch/>
        </p:blipFill>
        <p:spPr>
          <a:xfrm>
            <a:off x="5936343" y="0"/>
            <a:ext cx="3207657" cy="6858000"/>
          </a:xfrm>
          <a:prstGeom prst="rect">
            <a:avLst/>
          </a:prstGeom>
        </p:spPr>
      </p:pic>
    </p:spTree>
    <p:extLst>
      <p:ext uri="{BB962C8B-B14F-4D97-AF65-F5344CB8AC3E}">
        <p14:creationId xmlns:p14="http://schemas.microsoft.com/office/powerpoint/2010/main" val="23992610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80">
                                          <p:stCondLst>
                                            <p:cond delay="0"/>
                                          </p:stCondLst>
                                        </p:cTn>
                                        <p:tgtEl>
                                          <p:spTgt spid="4"/>
                                        </p:tgtEl>
                                      </p:cBhvr>
                                    </p:animEffect>
                                    <p:anim calcmode="lin" valueType="num">
                                      <p:cBhvr>
                                        <p:cTn id="8" dur="1822" tmFilter="0,0; 0.14,0.36; 0.43,0.73; 0.71,0.91; 1.0,1.0">
                                          <p:stCondLst>
                                            <p:cond delay="0"/>
                                          </p:stCondLst>
                                        </p:cTn>
                                        <p:tgtEl>
                                          <p:spTgt spid="4"/>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4"/>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4"/>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4"/>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4"/>
                                        </p:tgtEl>
                                        <p:attrNameLst>
                                          <p:attrName>ppt_y</p:attrName>
                                        </p:attrNameLst>
                                      </p:cBhvr>
                                      <p:tavLst>
                                        <p:tav tm="0" fmla="#ppt_y-sin(pi*$)/81">
                                          <p:val>
                                            <p:fltVal val="0"/>
                                          </p:val>
                                        </p:tav>
                                        <p:tav tm="100000">
                                          <p:val>
                                            <p:fltVal val="1"/>
                                          </p:val>
                                        </p:tav>
                                      </p:tavLst>
                                    </p:anim>
                                    <p:animScale>
                                      <p:cBhvr>
                                        <p:cTn id="13" dur="26">
                                          <p:stCondLst>
                                            <p:cond delay="650"/>
                                          </p:stCondLst>
                                        </p:cTn>
                                        <p:tgtEl>
                                          <p:spTgt spid="4"/>
                                        </p:tgtEl>
                                      </p:cBhvr>
                                      <p:to x="100000" y="60000"/>
                                    </p:animScale>
                                    <p:animScale>
                                      <p:cBhvr>
                                        <p:cTn id="14" dur="166" decel="50000">
                                          <p:stCondLst>
                                            <p:cond delay="676"/>
                                          </p:stCondLst>
                                        </p:cTn>
                                        <p:tgtEl>
                                          <p:spTgt spid="4"/>
                                        </p:tgtEl>
                                      </p:cBhvr>
                                      <p:to x="100000" y="100000"/>
                                    </p:animScale>
                                    <p:animScale>
                                      <p:cBhvr>
                                        <p:cTn id="15" dur="26">
                                          <p:stCondLst>
                                            <p:cond delay="1312"/>
                                          </p:stCondLst>
                                        </p:cTn>
                                        <p:tgtEl>
                                          <p:spTgt spid="4"/>
                                        </p:tgtEl>
                                      </p:cBhvr>
                                      <p:to x="100000" y="80000"/>
                                    </p:animScale>
                                    <p:animScale>
                                      <p:cBhvr>
                                        <p:cTn id="16" dur="166" decel="50000">
                                          <p:stCondLst>
                                            <p:cond delay="1338"/>
                                          </p:stCondLst>
                                        </p:cTn>
                                        <p:tgtEl>
                                          <p:spTgt spid="4"/>
                                        </p:tgtEl>
                                      </p:cBhvr>
                                      <p:to x="100000" y="100000"/>
                                    </p:animScale>
                                    <p:animScale>
                                      <p:cBhvr>
                                        <p:cTn id="17" dur="26">
                                          <p:stCondLst>
                                            <p:cond delay="1642"/>
                                          </p:stCondLst>
                                        </p:cTn>
                                        <p:tgtEl>
                                          <p:spTgt spid="4"/>
                                        </p:tgtEl>
                                      </p:cBhvr>
                                      <p:to x="100000" y="90000"/>
                                    </p:animScale>
                                    <p:animScale>
                                      <p:cBhvr>
                                        <p:cTn id="18" dur="166" decel="50000">
                                          <p:stCondLst>
                                            <p:cond delay="1668"/>
                                          </p:stCondLst>
                                        </p:cTn>
                                        <p:tgtEl>
                                          <p:spTgt spid="4"/>
                                        </p:tgtEl>
                                      </p:cBhvr>
                                      <p:to x="100000" y="100000"/>
                                    </p:animScale>
                                    <p:animScale>
                                      <p:cBhvr>
                                        <p:cTn id="19" dur="26">
                                          <p:stCondLst>
                                            <p:cond delay="1808"/>
                                          </p:stCondLst>
                                        </p:cTn>
                                        <p:tgtEl>
                                          <p:spTgt spid="4"/>
                                        </p:tgtEl>
                                      </p:cBhvr>
                                      <p:to x="100000" y="95000"/>
                                    </p:animScale>
                                    <p:animScale>
                                      <p:cBhvr>
                                        <p:cTn id="20" dur="166" decel="50000">
                                          <p:stCondLst>
                                            <p:cond delay="1834"/>
                                          </p:stCondLst>
                                        </p:cTn>
                                        <p:tgtEl>
                                          <p:spTgt spid="4"/>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rotWithShape="1">
          <a:blip r:embed="rId2">
            <a:extLst>
              <a:ext uri="{BEBA8EAE-BF5A-486C-A8C5-ECC9F3942E4B}">
                <a14:imgProps xmlns:a14="http://schemas.microsoft.com/office/drawing/2010/main">
                  <a14:imgLayer r:embed="rId3">
                    <a14:imgEffect>
                      <a14:brightnessContrast contrast="20000"/>
                    </a14:imgEffect>
                  </a14:imgLayer>
                </a14:imgProps>
              </a:ext>
              <a:ext uri="{28A0092B-C50C-407E-A947-70E740481C1C}">
                <a14:useLocalDpi xmlns:a14="http://schemas.microsoft.com/office/drawing/2010/main" val="0"/>
              </a:ext>
            </a:extLst>
          </a:blip>
          <a:srcRect b="50000"/>
          <a:stretch/>
        </p:blipFill>
        <p:spPr>
          <a:xfrm>
            <a:off x="0" y="0"/>
            <a:ext cx="9144000" cy="3321404"/>
          </a:xfrm>
          <a:prstGeom prst="rect">
            <a:avLst/>
          </a:prstGeom>
        </p:spPr>
      </p:pic>
      <p:pic>
        <p:nvPicPr>
          <p:cNvPr id="2" name="图片 1"/>
          <p:cNvPicPr>
            <a:picLocks noChangeAspect="1"/>
          </p:cNvPicPr>
          <p:nvPr/>
        </p:nvPicPr>
        <p:blipFill rotWithShape="1">
          <a:blip r:embed="rId4" cstate="print">
            <a:extLst>
              <a:ext uri="{28A0092B-C50C-407E-A947-70E740481C1C}">
                <a14:useLocalDpi xmlns:a14="http://schemas.microsoft.com/office/drawing/2010/main" val="0"/>
              </a:ext>
            </a:extLst>
          </a:blip>
          <a:srcRect l="14857" t="25820" r="16397" b="12169"/>
          <a:stretch/>
        </p:blipFill>
        <p:spPr>
          <a:xfrm>
            <a:off x="29087" y="3724378"/>
            <a:ext cx="2221194" cy="2918431"/>
          </a:xfrm>
          <a:prstGeom prst="rect">
            <a:avLst/>
          </a:prstGeom>
        </p:spPr>
      </p:pic>
      <p:sp>
        <p:nvSpPr>
          <p:cNvPr id="12291" name="TextBox 6"/>
          <p:cNvSpPr txBox="1">
            <a:spLocks noChangeArrowheads="1"/>
          </p:cNvSpPr>
          <p:nvPr/>
        </p:nvSpPr>
        <p:spPr bwMode="auto">
          <a:xfrm>
            <a:off x="251520" y="58718"/>
            <a:ext cx="3071813"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3200" b="1" dirty="0">
                <a:latin typeface="华文行楷" pitchFamily="2" charset="-122"/>
                <a:ea typeface="华文行楷" pitchFamily="2" charset="-122"/>
              </a:rPr>
              <a:t>一碗清汤荞麦面</a:t>
            </a:r>
          </a:p>
        </p:txBody>
      </p:sp>
      <p:cxnSp>
        <p:nvCxnSpPr>
          <p:cNvPr id="8" name="直接连接符 7"/>
          <p:cNvCxnSpPr/>
          <p:nvPr/>
        </p:nvCxnSpPr>
        <p:spPr>
          <a:xfrm>
            <a:off x="0" y="642918"/>
            <a:ext cx="4000496" cy="1588"/>
          </a:xfrm>
          <a:prstGeom prst="line">
            <a:avLst/>
          </a:prstGeom>
          <a:ln w="57150">
            <a:solidFill>
              <a:srgbClr val="FFC000"/>
            </a:solidFill>
          </a:ln>
          <a:effectLst>
            <a:reflection blurRad="6350" stA="52000" endA="300" endPos="35000" dir="5400000" sy="-100000" algn="bl" rotWithShape="0"/>
          </a:effectLst>
          <a:scene3d>
            <a:camera prst="orthographicFront"/>
            <a:lightRig rig="threePt" dir="t"/>
          </a:scene3d>
          <a:sp3d>
            <a:bevelT prst="relaxedInset"/>
          </a:sp3d>
        </p:spPr>
        <p:style>
          <a:lnRef idx="1">
            <a:schemeClr val="accent1"/>
          </a:lnRef>
          <a:fillRef idx="0">
            <a:schemeClr val="accent1"/>
          </a:fillRef>
          <a:effectRef idx="0">
            <a:schemeClr val="accent1"/>
          </a:effectRef>
          <a:fontRef idx="minor">
            <a:schemeClr val="tx1"/>
          </a:fontRef>
        </p:style>
      </p:cxnSp>
      <p:pic>
        <p:nvPicPr>
          <p:cNvPr id="12293" name="图片 8" descr="8281951_111413346153_2.jpg"/>
          <p:cNvPicPr>
            <a:picLocks noChangeAspect="1"/>
          </p:cNvPicPr>
          <p:nvPr/>
        </p:nvPicPr>
        <p:blipFill>
          <a:blip r:embed="rId5">
            <a:extLst>
              <a:ext uri="{28A0092B-C50C-407E-A947-70E740481C1C}">
                <a14:useLocalDpi xmlns:a14="http://schemas.microsoft.com/office/drawing/2010/main" val="0"/>
              </a:ext>
            </a:extLst>
          </a:blip>
          <a:srcRect t="69334" b="22665"/>
          <a:stretch>
            <a:fillRect/>
          </a:stretch>
        </p:blipFill>
        <p:spPr bwMode="auto">
          <a:xfrm>
            <a:off x="0" y="6643688"/>
            <a:ext cx="9144000"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10" name="图示 9"/>
          <p:cNvGraphicFramePr/>
          <p:nvPr>
            <p:extLst>
              <p:ext uri="{D42A27DB-BD31-4B8C-83A1-F6EECF244321}">
                <p14:modId xmlns:p14="http://schemas.microsoft.com/office/powerpoint/2010/main" val="1127398450"/>
              </p:ext>
            </p:extLst>
          </p:nvPr>
        </p:nvGraphicFramePr>
        <p:xfrm>
          <a:off x="357158" y="1643050"/>
          <a:ext cx="8358246" cy="2938078"/>
        </p:xfrm>
        <a:graphic>
          <a:graphicData uri="http://schemas.openxmlformats.org/drawingml/2006/diagram">
            <dgm:relIds xmlns:dgm="http://schemas.openxmlformats.org/drawingml/2006/diagram" xmlns:r="http://schemas.openxmlformats.org/officeDocument/2006/relationships" r:dm="rId6" r:lo="rId7" r:qs="rId8" r:cs="rId9"/>
          </a:graphicData>
        </a:graphic>
      </p:graphicFrame>
      <p:sp>
        <p:nvSpPr>
          <p:cNvPr id="4" name="TextBox 3"/>
          <p:cNvSpPr txBox="1"/>
          <p:nvPr/>
        </p:nvSpPr>
        <p:spPr>
          <a:xfrm>
            <a:off x="3384596" y="3013765"/>
            <a:ext cx="3185487" cy="3378879"/>
          </a:xfrm>
          <a:prstGeom prst="rect">
            <a:avLst/>
          </a:prstGeom>
          <a:noFill/>
        </p:spPr>
        <p:txBody>
          <a:bodyPr vert="eaVert" wrap="square" rtlCol="0">
            <a:spAutoFit/>
          </a:bodyPr>
          <a:lstStyle/>
          <a:p>
            <a:pPr>
              <a:lnSpc>
                <a:spcPts val="7800"/>
              </a:lnSpc>
            </a:pPr>
            <a:r>
              <a:rPr lang="zh-CN" altLang="en-US" sz="4000" dirty="0" smtClean="0">
                <a:solidFill>
                  <a:schemeClr val="tx2">
                    <a:lumMod val="75000"/>
                  </a:schemeClr>
                </a:solidFill>
                <a:latin typeface="华文隶书" pitchFamily="2" charset="-122"/>
                <a:ea typeface="华文隶书" pitchFamily="2" charset="-122"/>
              </a:rPr>
              <a:t>长长久久</a:t>
            </a:r>
            <a:endParaRPr lang="en-US" altLang="zh-CN" sz="4000" dirty="0" smtClean="0">
              <a:solidFill>
                <a:schemeClr val="tx2">
                  <a:lumMod val="75000"/>
                </a:schemeClr>
              </a:solidFill>
              <a:latin typeface="华文隶书" pitchFamily="2" charset="-122"/>
              <a:ea typeface="华文隶书" pitchFamily="2" charset="-122"/>
            </a:endParaRPr>
          </a:p>
          <a:p>
            <a:pPr>
              <a:lnSpc>
                <a:spcPts val="7800"/>
              </a:lnSpc>
            </a:pPr>
            <a:r>
              <a:rPr lang="zh-CN" altLang="en-US" sz="4000" dirty="0" smtClean="0">
                <a:latin typeface="华文隶书" pitchFamily="2" charset="-122"/>
                <a:ea typeface="华文隶书" pitchFamily="2" charset="-122"/>
              </a:rPr>
              <a:t>    </a:t>
            </a:r>
            <a:r>
              <a:rPr lang="zh-CN" altLang="en-US" sz="4000" dirty="0" smtClean="0">
                <a:solidFill>
                  <a:schemeClr val="tx2">
                    <a:lumMod val="60000"/>
                    <a:lumOff val="40000"/>
                  </a:schemeClr>
                </a:solidFill>
                <a:latin typeface="华文隶书" pitchFamily="2" charset="-122"/>
                <a:ea typeface="华文隶书" pitchFamily="2" charset="-122"/>
              </a:rPr>
              <a:t>切掉烦恼</a:t>
            </a:r>
            <a:endParaRPr lang="en-US" altLang="zh-CN" sz="4000" dirty="0" smtClean="0">
              <a:solidFill>
                <a:schemeClr val="tx2">
                  <a:lumMod val="60000"/>
                  <a:lumOff val="40000"/>
                </a:schemeClr>
              </a:solidFill>
              <a:latin typeface="华文隶书" pitchFamily="2" charset="-122"/>
              <a:ea typeface="华文隶书" pitchFamily="2" charset="-122"/>
            </a:endParaRPr>
          </a:p>
          <a:p>
            <a:pPr>
              <a:lnSpc>
                <a:spcPts val="7800"/>
              </a:lnSpc>
            </a:pPr>
            <a:r>
              <a:rPr lang="zh-CN" altLang="en-US" sz="4000" dirty="0" smtClean="0">
                <a:latin typeface="华文隶书" pitchFamily="2" charset="-122"/>
                <a:ea typeface="华文隶书" pitchFamily="2" charset="-122"/>
              </a:rPr>
              <a:t>        </a:t>
            </a:r>
            <a:r>
              <a:rPr lang="zh-CN" altLang="en-US" sz="4000" dirty="0" smtClean="0">
                <a:solidFill>
                  <a:srgbClr val="00B050"/>
                </a:solidFill>
                <a:latin typeface="华文隶书" pitchFamily="2" charset="-122"/>
                <a:ea typeface="华文隶书" pitchFamily="2" charset="-122"/>
              </a:rPr>
              <a:t>生机勃勃</a:t>
            </a:r>
            <a:endParaRPr lang="zh-CN" altLang="en-US" sz="4000" dirty="0">
              <a:solidFill>
                <a:srgbClr val="00B050"/>
              </a:solidFill>
            </a:endParaRPr>
          </a:p>
        </p:txBody>
      </p:sp>
      <p:cxnSp>
        <p:nvCxnSpPr>
          <p:cNvPr id="6" name="直接连接符 5"/>
          <p:cNvCxnSpPr/>
          <p:nvPr/>
        </p:nvCxnSpPr>
        <p:spPr>
          <a:xfrm>
            <a:off x="5292080" y="3013765"/>
            <a:ext cx="0" cy="2442775"/>
          </a:xfrm>
          <a:prstGeom prst="line">
            <a:avLst/>
          </a:prstGeom>
          <a:ln w="22225">
            <a:prstDash val="sysDash"/>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4283968" y="3530049"/>
            <a:ext cx="0" cy="2670339"/>
          </a:xfrm>
          <a:prstGeom prst="line">
            <a:avLst/>
          </a:prstGeom>
          <a:ln w="22225">
            <a:prstDash val="sysDash"/>
          </a:ln>
        </p:spPr>
        <p:style>
          <a:lnRef idx="1">
            <a:schemeClr val="accent1"/>
          </a:lnRef>
          <a:fillRef idx="0">
            <a:schemeClr val="accent1"/>
          </a:fillRef>
          <a:effectRef idx="0">
            <a:schemeClr val="accent1"/>
          </a:effectRef>
          <a:fontRef idx="minor">
            <a:schemeClr val="tx1"/>
          </a:fontRef>
        </p:style>
      </p:cxnSp>
      <p:graphicFrame>
        <p:nvGraphicFramePr>
          <p:cNvPr id="12" name="图示 11"/>
          <p:cNvGraphicFramePr/>
          <p:nvPr>
            <p:extLst>
              <p:ext uri="{D42A27DB-BD31-4B8C-83A1-F6EECF244321}">
                <p14:modId xmlns:p14="http://schemas.microsoft.com/office/powerpoint/2010/main" val="4010796539"/>
              </p:ext>
            </p:extLst>
          </p:nvPr>
        </p:nvGraphicFramePr>
        <p:xfrm>
          <a:off x="0" y="785794"/>
          <a:ext cx="8643966" cy="500066"/>
        </p:xfrm>
        <a:graphic>
          <a:graphicData uri="http://schemas.openxmlformats.org/drawingml/2006/diagram">
            <dgm:relIds xmlns:dgm="http://schemas.openxmlformats.org/drawingml/2006/diagram" xmlns:r="http://schemas.openxmlformats.org/officeDocument/2006/relationships" r:dm="rId11" r:lo="rId12" r:qs="rId13" r:cs="rId14"/>
          </a:graphicData>
        </a:graphic>
      </p:graphicFrame>
      <p:pic>
        <p:nvPicPr>
          <p:cNvPr id="16" name="图片 15"/>
          <p:cNvPicPr>
            <a:picLocks noChangeAspect="1"/>
          </p:cNvPicPr>
          <p:nvPr/>
        </p:nvPicPr>
        <p:blipFill rotWithShape="1">
          <a:blip r:embed="rId16" cstate="print">
            <a:extLst>
              <a:ext uri="{BEBA8EAE-BF5A-486C-A8C5-ECC9F3942E4B}">
                <a14:imgProps xmlns:a14="http://schemas.microsoft.com/office/drawing/2010/main">
                  <a14:imgLayer r:embed="rId17">
                    <a14:imgEffect>
                      <a14:brightnessContrast contrast="40000"/>
                    </a14:imgEffect>
                  </a14:imgLayer>
                </a14:imgProps>
              </a:ext>
              <a:ext uri="{28A0092B-C50C-407E-A947-70E740481C1C}">
                <a14:useLocalDpi xmlns:a14="http://schemas.microsoft.com/office/drawing/2010/main" val="0"/>
              </a:ext>
            </a:extLst>
          </a:blip>
          <a:srcRect l="6996" t="9398" r="8571" b="10476"/>
          <a:stretch/>
        </p:blipFill>
        <p:spPr>
          <a:xfrm>
            <a:off x="7375511" y="5347802"/>
            <a:ext cx="1768489" cy="1258721"/>
          </a:xfrm>
          <a:prstGeom prst="rect">
            <a:avLst/>
          </a:prstGeom>
        </p:spPr>
      </p:pic>
    </p:spTree>
    <p:extLst>
      <p:ext uri="{BB962C8B-B14F-4D97-AF65-F5344CB8AC3E}">
        <p14:creationId xmlns:p14="http://schemas.microsoft.com/office/powerpoint/2010/main" val="4192881824"/>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circle(in)">
                                      <p:cBhvr>
                                        <p:cTn id="7" dur="20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Effect transition="in" filter="barn(inVertical)">
                                      <p:cBhvr>
                                        <p:cTn id="12" dur="500"/>
                                        <p:tgtEl>
                                          <p:spTgt spid="4">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4">
                                            <p:txEl>
                                              <p:pRg st="1" end="1"/>
                                            </p:txEl>
                                          </p:spTgt>
                                        </p:tgtEl>
                                        <p:attrNameLst>
                                          <p:attrName>style.visibility</p:attrName>
                                        </p:attrNameLst>
                                      </p:cBhvr>
                                      <p:to>
                                        <p:strVal val="visible"/>
                                      </p:to>
                                    </p:set>
                                    <p:animEffect transition="in" filter="barn(inVertical)">
                                      <p:cBhvr>
                                        <p:cTn id="17" dur="500"/>
                                        <p:tgtEl>
                                          <p:spTgt spid="4">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nodeType="clickEffect">
                                  <p:stCondLst>
                                    <p:cond delay="0"/>
                                  </p:stCondLst>
                                  <p:childTnLst>
                                    <p:set>
                                      <p:cBhvr>
                                        <p:cTn id="21" dur="1" fill="hold">
                                          <p:stCondLst>
                                            <p:cond delay="0"/>
                                          </p:stCondLst>
                                        </p:cTn>
                                        <p:tgtEl>
                                          <p:spTgt spid="4">
                                            <p:txEl>
                                              <p:pRg st="2" end="2"/>
                                            </p:txEl>
                                          </p:spTgt>
                                        </p:tgtEl>
                                        <p:attrNameLst>
                                          <p:attrName>style.visibility</p:attrName>
                                        </p:attrNameLst>
                                      </p:cBhvr>
                                      <p:to>
                                        <p:strVal val="visible"/>
                                      </p:to>
                                    </p:set>
                                    <p:animEffect transition="in" filter="barn(inVertical)">
                                      <p:cBhvr>
                                        <p:cTn id="22" dur="500"/>
                                        <p:tgtEl>
                                          <p:spTgt spid="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0" grpId="0">
        <p:bldAsOne/>
      </p:bldGraphic>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nvPicPr>
        <p:blipFill rotWithShape="1">
          <a:blip r:embed="rId4">
            <a:extLst>
              <a:ext uri="{28A0092B-C50C-407E-A947-70E740481C1C}">
                <a14:useLocalDpi xmlns:a14="http://schemas.microsoft.com/office/drawing/2010/main" val="0"/>
              </a:ext>
            </a:extLst>
          </a:blip>
          <a:srcRect l="19117" t="17940" r="7647" b="35404"/>
          <a:stretch/>
        </p:blipFill>
        <p:spPr>
          <a:xfrm>
            <a:off x="4259969" y="60678"/>
            <a:ext cx="4743450" cy="3021894"/>
          </a:xfrm>
          <a:prstGeom prst="rect">
            <a:avLst/>
          </a:prstGeom>
        </p:spPr>
      </p:pic>
      <p:pic>
        <p:nvPicPr>
          <p:cNvPr id="5" name="图片 4"/>
          <p:cNvPicPr>
            <a:picLocks noChangeAspect="1"/>
          </p:cNvPicPr>
          <p:nvPr/>
        </p:nvPicPr>
        <p:blipFill rotWithShape="1">
          <a:blip r:embed="rId5">
            <a:extLst>
              <a:ext uri="{28A0092B-C50C-407E-A947-70E740481C1C}">
                <a14:useLocalDpi xmlns:a14="http://schemas.microsoft.com/office/drawing/2010/main" val="0"/>
              </a:ext>
            </a:extLst>
          </a:blip>
          <a:srcRect l="26470" t="7820" r="21692" b="-1750"/>
          <a:stretch/>
        </p:blipFill>
        <p:spPr>
          <a:xfrm>
            <a:off x="6525255" y="2716730"/>
            <a:ext cx="1575137" cy="1802596"/>
          </a:xfrm>
          <a:prstGeom prst="rect">
            <a:avLst/>
          </a:prstGeom>
        </p:spPr>
      </p:pic>
      <p:sp>
        <p:nvSpPr>
          <p:cNvPr id="12291" name="TextBox 6"/>
          <p:cNvSpPr txBox="1">
            <a:spLocks noChangeArrowheads="1"/>
          </p:cNvSpPr>
          <p:nvPr/>
        </p:nvSpPr>
        <p:spPr bwMode="auto">
          <a:xfrm>
            <a:off x="251520" y="58718"/>
            <a:ext cx="3071813"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3200" b="1" dirty="0">
                <a:latin typeface="华文行楷" pitchFamily="2" charset="-122"/>
                <a:ea typeface="华文行楷" pitchFamily="2" charset="-122"/>
              </a:rPr>
              <a:t>一碗清汤荞麦面</a:t>
            </a:r>
          </a:p>
        </p:txBody>
      </p:sp>
      <p:cxnSp>
        <p:nvCxnSpPr>
          <p:cNvPr id="8" name="直接连接符 7"/>
          <p:cNvCxnSpPr/>
          <p:nvPr/>
        </p:nvCxnSpPr>
        <p:spPr>
          <a:xfrm>
            <a:off x="0" y="642918"/>
            <a:ext cx="3491880" cy="1588"/>
          </a:xfrm>
          <a:prstGeom prst="line">
            <a:avLst/>
          </a:prstGeom>
          <a:ln w="57150">
            <a:solidFill>
              <a:srgbClr val="FFC000"/>
            </a:solidFill>
          </a:ln>
          <a:effectLst>
            <a:reflection blurRad="6350" stA="52000" endA="300" endPos="35000" dir="5400000" sy="-100000" algn="bl" rotWithShape="0"/>
          </a:effectLst>
          <a:scene3d>
            <a:camera prst="orthographicFront"/>
            <a:lightRig rig="threePt" dir="t"/>
          </a:scene3d>
          <a:sp3d>
            <a:bevelT prst="relaxedInset"/>
          </a:sp3d>
        </p:spPr>
        <p:style>
          <a:lnRef idx="1">
            <a:schemeClr val="accent1"/>
          </a:lnRef>
          <a:fillRef idx="0">
            <a:schemeClr val="accent1"/>
          </a:fillRef>
          <a:effectRef idx="0">
            <a:schemeClr val="accent1"/>
          </a:effectRef>
          <a:fontRef idx="minor">
            <a:schemeClr val="tx1"/>
          </a:fontRef>
        </p:style>
      </p:cxnSp>
      <p:pic>
        <p:nvPicPr>
          <p:cNvPr id="12293" name="图片 8" descr="8281951_111413346153_2.jpg"/>
          <p:cNvPicPr>
            <a:picLocks noChangeAspect="1"/>
          </p:cNvPicPr>
          <p:nvPr/>
        </p:nvPicPr>
        <p:blipFill>
          <a:blip r:embed="rId6">
            <a:extLst>
              <a:ext uri="{28A0092B-C50C-407E-A947-70E740481C1C}">
                <a14:useLocalDpi xmlns:a14="http://schemas.microsoft.com/office/drawing/2010/main" val="0"/>
              </a:ext>
            </a:extLst>
          </a:blip>
          <a:srcRect t="69334" b="22665"/>
          <a:stretch>
            <a:fillRect/>
          </a:stretch>
        </p:blipFill>
        <p:spPr bwMode="auto">
          <a:xfrm>
            <a:off x="0" y="6643688"/>
            <a:ext cx="9144000"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13" name="图示 12"/>
          <p:cNvGraphicFramePr/>
          <p:nvPr>
            <p:extLst>
              <p:ext uri="{D42A27DB-BD31-4B8C-83A1-F6EECF244321}">
                <p14:modId xmlns:p14="http://schemas.microsoft.com/office/powerpoint/2010/main" val="4290791161"/>
              </p:ext>
            </p:extLst>
          </p:nvPr>
        </p:nvGraphicFramePr>
        <p:xfrm>
          <a:off x="392877" y="1484783"/>
          <a:ext cx="8358246" cy="3219301"/>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
        <p:nvSpPr>
          <p:cNvPr id="3" name="圆角矩形 2"/>
          <p:cNvSpPr/>
          <p:nvPr/>
        </p:nvSpPr>
        <p:spPr>
          <a:xfrm>
            <a:off x="485076" y="3429000"/>
            <a:ext cx="6247164" cy="2808312"/>
          </a:xfrm>
          <a:prstGeom prst="roundRect">
            <a:avLst/>
          </a:prstGeom>
        </p:spPr>
        <p:style>
          <a:lnRef idx="3">
            <a:schemeClr val="lt1"/>
          </a:lnRef>
          <a:fillRef idx="1">
            <a:schemeClr val="accent6"/>
          </a:fillRef>
          <a:effectRef idx="1">
            <a:schemeClr val="accent6"/>
          </a:effectRef>
          <a:fontRef idx="minor">
            <a:schemeClr val="lt1"/>
          </a:fontRef>
        </p:style>
        <p:txBody>
          <a:bodyPr rtlCol="0" anchor="ctr"/>
          <a:lstStyle/>
          <a:p>
            <a:r>
              <a:rPr lang="zh-CN" altLang="en-US" sz="3200" b="1" dirty="0" smtClean="0">
                <a:solidFill>
                  <a:schemeClr val="bg1"/>
                </a:solidFill>
              </a:rPr>
              <a:t>文中母子三人几次在大年夜到北海亭面馆吃荞麦面？每次吃几碗面？并用笔划出母亲点面时的语句和他们的穿着。</a:t>
            </a:r>
            <a:endParaRPr lang="en-US" altLang="zh-CN" sz="3200" b="1" dirty="0" smtClean="0">
              <a:solidFill>
                <a:schemeClr val="bg1"/>
              </a:solidFill>
            </a:endParaRPr>
          </a:p>
        </p:txBody>
      </p:sp>
      <p:graphicFrame>
        <p:nvGraphicFramePr>
          <p:cNvPr id="17" name="图示 16"/>
          <p:cNvGraphicFramePr/>
          <p:nvPr>
            <p:extLst>
              <p:ext uri="{D42A27DB-BD31-4B8C-83A1-F6EECF244321}">
                <p14:modId xmlns:p14="http://schemas.microsoft.com/office/powerpoint/2010/main" val="2477980172"/>
              </p:ext>
            </p:extLst>
          </p:nvPr>
        </p:nvGraphicFramePr>
        <p:xfrm>
          <a:off x="0" y="785794"/>
          <a:ext cx="8643966" cy="500066"/>
        </p:xfrm>
        <a:graphic>
          <a:graphicData uri="http://schemas.openxmlformats.org/drawingml/2006/diagram">
            <dgm:relIds xmlns:dgm="http://schemas.openxmlformats.org/drawingml/2006/diagram" xmlns:r="http://schemas.openxmlformats.org/officeDocument/2006/relationships" r:dm="rId12" r:lo="rId13" r:qs="rId14" r:cs="rId15"/>
          </a:graphicData>
        </a:graphic>
      </p:graphicFrame>
      <p:pic>
        <p:nvPicPr>
          <p:cNvPr id="2" name="朗读1分钟.wmv">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17"/>
          <a:stretch>
            <a:fillRect/>
          </a:stretch>
        </p:blipFill>
        <p:spPr>
          <a:xfrm>
            <a:off x="2132913" y="2924944"/>
            <a:ext cx="4392342" cy="2928228"/>
          </a:xfrm>
          <a:prstGeom prst="round2SameRect">
            <a:avLst>
              <a:gd name="adj1" fmla="val 6955"/>
              <a:gd name="adj2" fmla="val 0"/>
            </a:avLst>
          </a:prstGeom>
          <a:ln>
            <a:noFill/>
          </a:ln>
          <a:effectLst>
            <a:reflection blurRad="6350" stA="52000" endPos="35000" dist="25400" dir="5400000" sy="-100000" algn="bl" rotWithShape="0"/>
          </a:effectLst>
          <a:scene3d>
            <a:camera prst="orthographicFront"/>
            <a:lightRig rig="threePt" dir="t"/>
          </a:scene3d>
          <a:sp3d>
            <a:bevelT w="190500" prst="hardEdge"/>
            <a:contourClr>
              <a:srgbClr val="C0C0C0"/>
            </a:contourClr>
          </a:sp3d>
        </p:spPr>
      </p:pic>
      <p:pic>
        <p:nvPicPr>
          <p:cNvPr id="11" name="图片 10"/>
          <p:cNvPicPr>
            <a:picLocks noChangeAspect="1"/>
          </p:cNvPicPr>
          <p:nvPr/>
        </p:nvPicPr>
        <p:blipFill rotWithShape="1">
          <a:blip r:embed="rId18" cstate="print">
            <a:extLst>
              <a:ext uri="{BEBA8EAE-BF5A-486C-A8C5-ECC9F3942E4B}">
                <a14:imgProps xmlns:a14="http://schemas.microsoft.com/office/drawing/2010/main">
                  <a14:imgLayer r:embed="rId19">
                    <a14:imgEffect>
                      <a14:brightnessContrast contrast="40000"/>
                    </a14:imgEffect>
                  </a14:imgLayer>
                </a14:imgProps>
              </a:ext>
              <a:ext uri="{28A0092B-C50C-407E-A947-70E740481C1C}">
                <a14:useLocalDpi xmlns:a14="http://schemas.microsoft.com/office/drawing/2010/main" val="0"/>
              </a:ext>
            </a:extLst>
          </a:blip>
          <a:srcRect l="6996" t="9398" r="8571" b="10476"/>
          <a:stretch/>
        </p:blipFill>
        <p:spPr>
          <a:xfrm>
            <a:off x="7347469" y="5384966"/>
            <a:ext cx="1768489" cy="1258721"/>
          </a:xfrm>
          <a:prstGeom prst="rect">
            <a:avLst/>
          </a:prstGeom>
        </p:spPr>
      </p:pic>
    </p:spTree>
    <p:extLst>
      <p:ext uri="{BB962C8B-B14F-4D97-AF65-F5344CB8AC3E}">
        <p14:creationId xmlns:p14="http://schemas.microsoft.com/office/powerpoint/2010/main" val="870652935"/>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20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arn(inVertical)">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additive="base">
                                        <p:cTn id="17" dur="500" fill="hold"/>
                                        <p:tgtEl>
                                          <p:spTgt spid="2"/>
                                        </p:tgtEl>
                                        <p:attrNameLst>
                                          <p:attrName>ppt_x</p:attrName>
                                        </p:attrNameLst>
                                      </p:cBhvr>
                                      <p:tavLst>
                                        <p:tav tm="0">
                                          <p:val>
                                            <p:strVal val="#ppt_x"/>
                                          </p:val>
                                        </p:tav>
                                        <p:tav tm="100000">
                                          <p:val>
                                            <p:strVal val="#ppt_x"/>
                                          </p:val>
                                        </p:tav>
                                      </p:tavLst>
                                    </p:anim>
                                    <p:anim calcmode="lin" valueType="num">
                                      <p:cBhvr additive="base">
                                        <p:cTn id="1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video>
              <p:cMediaNode vol="80000">
                <p:cTn id="19" fill="hold" display="0">
                  <p:stCondLst>
                    <p:cond delay="indefinite"/>
                  </p:stCondLst>
                </p:cTn>
                <p:tgtEl>
                  <p:spTgt spid="2"/>
                </p:tgtEl>
              </p:cMediaNode>
            </p:video>
          </p:childTnLst>
        </p:cTn>
      </p:par>
    </p:tnLst>
    <p:bldLst>
      <p:bldGraphic spid="13" grpId="0">
        <p:bldAsOne/>
      </p:bldGraphic>
      <p:bldP spid="3"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rotWithShape="1">
          <a:blip r:embed="rId2">
            <a:extLst>
              <a:ext uri="{28A0092B-C50C-407E-A947-70E740481C1C}">
                <a14:useLocalDpi xmlns:a14="http://schemas.microsoft.com/office/drawing/2010/main" val="0"/>
              </a:ext>
            </a:extLst>
          </a:blip>
          <a:srcRect l="19117" t="17940" r="7647" b="35404"/>
          <a:stretch/>
        </p:blipFill>
        <p:spPr>
          <a:xfrm>
            <a:off x="4259969" y="60678"/>
            <a:ext cx="4743450" cy="3021894"/>
          </a:xfrm>
          <a:prstGeom prst="rect">
            <a:avLst/>
          </a:prstGeom>
        </p:spPr>
      </p:pic>
      <p:pic>
        <p:nvPicPr>
          <p:cNvPr id="2" name="图片 1"/>
          <p:cNvPicPr>
            <a:picLocks noChangeAspect="1"/>
          </p:cNvPicPr>
          <p:nvPr/>
        </p:nvPicPr>
        <p:blipFill rotWithShape="1">
          <a:blip r:embed="rId3" cstate="print">
            <a:extLst>
              <a:ext uri="{28A0092B-C50C-407E-A947-70E740481C1C}">
                <a14:useLocalDpi xmlns:a14="http://schemas.microsoft.com/office/drawing/2010/main" val="0"/>
              </a:ext>
            </a:extLst>
          </a:blip>
          <a:srcRect t="1058" r="14445" b="14498"/>
          <a:stretch/>
        </p:blipFill>
        <p:spPr>
          <a:xfrm>
            <a:off x="73767" y="4941168"/>
            <a:ext cx="2337993" cy="1702520"/>
          </a:xfrm>
          <a:prstGeom prst="rect">
            <a:avLst/>
          </a:prstGeom>
        </p:spPr>
      </p:pic>
      <p:sp>
        <p:nvSpPr>
          <p:cNvPr id="13315" name="TextBox 6"/>
          <p:cNvSpPr txBox="1">
            <a:spLocks noChangeArrowheads="1"/>
          </p:cNvSpPr>
          <p:nvPr/>
        </p:nvSpPr>
        <p:spPr bwMode="auto">
          <a:xfrm>
            <a:off x="714375" y="0"/>
            <a:ext cx="3071813"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3200" b="1">
                <a:latin typeface="华文行楷" pitchFamily="2" charset="-122"/>
                <a:ea typeface="华文行楷" pitchFamily="2" charset="-122"/>
              </a:rPr>
              <a:t>一碗清汤荞麦面</a:t>
            </a:r>
          </a:p>
        </p:txBody>
      </p:sp>
      <p:cxnSp>
        <p:nvCxnSpPr>
          <p:cNvPr id="8" name="直接连接符 7"/>
          <p:cNvCxnSpPr/>
          <p:nvPr/>
        </p:nvCxnSpPr>
        <p:spPr>
          <a:xfrm>
            <a:off x="0" y="642918"/>
            <a:ext cx="4000496" cy="1588"/>
          </a:xfrm>
          <a:prstGeom prst="line">
            <a:avLst/>
          </a:prstGeom>
          <a:ln w="57150">
            <a:solidFill>
              <a:srgbClr val="FFC000"/>
            </a:solidFill>
          </a:ln>
          <a:effectLst>
            <a:reflection blurRad="6350" stA="52000" endA="300" endPos="35000" dir="5400000" sy="-100000" algn="bl" rotWithShape="0"/>
          </a:effectLst>
          <a:scene3d>
            <a:camera prst="orthographicFront"/>
            <a:lightRig rig="threePt" dir="t"/>
          </a:scene3d>
          <a:sp3d>
            <a:bevelT prst="relaxedInset"/>
          </a:sp3d>
        </p:spPr>
        <p:style>
          <a:lnRef idx="1">
            <a:schemeClr val="accent1"/>
          </a:lnRef>
          <a:fillRef idx="0">
            <a:schemeClr val="accent1"/>
          </a:fillRef>
          <a:effectRef idx="0">
            <a:schemeClr val="accent1"/>
          </a:effectRef>
          <a:fontRef idx="minor">
            <a:schemeClr val="tx1"/>
          </a:fontRef>
        </p:style>
      </p:cxnSp>
      <p:pic>
        <p:nvPicPr>
          <p:cNvPr id="13317" name="图片 12" descr="8281951_111413346153_2.jpg"/>
          <p:cNvPicPr>
            <a:picLocks noChangeAspect="1"/>
          </p:cNvPicPr>
          <p:nvPr/>
        </p:nvPicPr>
        <p:blipFill>
          <a:blip r:embed="rId4">
            <a:extLst>
              <a:ext uri="{28A0092B-C50C-407E-A947-70E740481C1C}">
                <a14:useLocalDpi xmlns:a14="http://schemas.microsoft.com/office/drawing/2010/main" val="0"/>
              </a:ext>
            </a:extLst>
          </a:blip>
          <a:srcRect t="69334" b="22665"/>
          <a:stretch>
            <a:fillRect/>
          </a:stretch>
        </p:blipFill>
        <p:spPr bwMode="auto">
          <a:xfrm>
            <a:off x="0" y="6643688"/>
            <a:ext cx="9144000"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图片 4" descr="T2jJptXg4aXXXXXXXX_!!91856002.jpg"/>
          <p:cNvPicPr>
            <a:picLocks noChangeAspect="1"/>
          </p:cNvPicPr>
          <p:nvPr/>
        </p:nvPicPr>
        <p:blipFill>
          <a:blip r:embed="rId5" cstate="print"/>
          <a:srcRect/>
          <a:stretch>
            <a:fillRect/>
          </a:stretch>
        </p:blipFill>
        <p:spPr bwMode="auto">
          <a:xfrm>
            <a:off x="4643438" y="1556792"/>
            <a:ext cx="2271905" cy="3214675"/>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p:spPr>
      </p:pic>
      <p:pic>
        <p:nvPicPr>
          <p:cNvPr id="13" name="内容占位符 3" descr="T2_CdtXlhaXXXXXXXX_!!91856002.jpg"/>
          <p:cNvPicPr>
            <a:picLocks noGrp="1" noChangeAspect="1"/>
          </p:cNvPicPr>
          <p:nvPr>
            <p:ph idx="1"/>
          </p:nvPr>
        </p:nvPicPr>
        <p:blipFill>
          <a:blip r:embed="rId6" cstate="print"/>
          <a:srcRect/>
          <a:stretch>
            <a:fillRect/>
          </a:stretch>
        </p:blipFill>
        <p:spPr>
          <a:xfrm>
            <a:off x="6516216" y="3164129"/>
            <a:ext cx="2253321" cy="2812883"/>
          </a:xfrm>
          <a:prstGeom prst="roundRect">
            <a:avLst>
              <a:gd name="adj" fmla="val 8594"/>
            </a:avLst>
          </a:prstGeom>
          <a:solidFill>
            <a:srgbClr val="FFFFFF">
              <a:shade val="85000"/>
            </a:srgbClr>
          </a:solidFill>
          <a:effectLst>
            <a:reflection blurRad="12700" stA="38000" endPos="28000" dist="5000" dir="5400000" sy="-100000" algn="bl" rotWithShape="0"/>
          </a:effectLst>
        </p:spPr>
      </p:pic>
      <p:graphicFrame>
        <p:nvGraphicFramePr>
          <p:cNvPr id="14" name="图示 13"/>
          <p:cNvGraphicFramePr/>
          <p:nvPr>
            <p:extLst>
              <p:ext uri="{D42A27DB-BD31-4B8C-83A1-F6EECF244321}">
                <p14:modId xmlns:p14="http://schemas.microsoft.com/office/powerpoint/2010/main" val="1432532319"/>
              </p:ext>
            </p:extLst>
          </p:nvPr>
        </p:nvGraphicFramePr>
        <p:xfrm>
          <a:off x="357158" y="1857364"/>
          <a:ext cx="4000528" cy="3857652"/>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graphicFrame>
        <p:nvGraphicFramePr>
          <p:cNvPr id="11" name="图示 10"/>
          <p:cNvGraphicFramePr/>
          <p:nvPr>
            <p:extLst>
              <p:ext uri="{D42A27DB-BD31-4B8C-83A1-F6EECF244321}">
                <p14:modId xmlns:p14="http://schemas.microsoft.com/office/powerpoint/2010/main" val="1450040635"/>
              </p:ext>
            </p:extLst>
          </p:nvPr>
        </p:nvGraphicFramePr>
        <p:xfrm>
          <a:off x="0" y="785794"/>
          <a:ext cx="8643966" cy="500066"/>
        </p:xfrm>
        <a:graphic>
          <a:graphicData uri="http://schemas.openxmlformats.org/drawingml/2006/diagram">
            <dgm:relIds xmlns:dgm="http://schemas.openxmlformats.org/drawingml/2006/diagram" xmlns:r="http://schemas.openxmlformats.org/officeDocument/2006/relationships" r:dm="rId12" r:lo="rId13" r:qs="rId14" r:cs="rId15"/>
          </a:graphicData>
        </a:graphic>
      </p:graphicFrame>
    </p:spTree>
    <p:extLst>
      <p:ext uri="{BB962C8B-B14F-4D97-AF65-F5344CB8AC3E}">
        <p14:creationId xmlns:p14="http://schemas.microsoft.com/office/powerpoint/2010/main" val="872682992"/>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 presetClass="entr" presetSubtype="4" fill="hold" nodeType="click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500" fill="hold"/>
                                        <p:tgtEl>
                                          <p:spTgt spid="13"/>
                                        </p:tgtEl>
                                        <p:attrNameLst>
                                          <p:attrName>ppt_x</p:attrName>
                                        </p:attrNameLst>
                                      </p:cBhvr>
                                      <p:tavLst>
                                        <p:tav tm="0">
                                          <p:val>
                                            <p:strVal val="#ppt_x"/>
                                          </p:val>
                                        </p:tav>
                                        <p:tav tm="100000">
                                          <p:val>
                                            <p:strVal val="#ppt_x"/>
                                          </p:val>
                                        </p:tav>
                                      </p:tavLst>
                                    </p:anim>
                                    <p:anim calcmode="lin" valueType="num">
                                      <p:cBhvr additive="base">
                                        <p:cTn id="12"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randombar(horizontal)">
                                      <p:cBhvr>
                                        <p:cTn id="1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4" grpId="0">
        <p:bldAsOne/>
      </p:bldGraphic>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nvPicPr>
        <p:blipFill rotWithShape="1">
          <a:blip r:embed="rId3">
            <a:extLst>
              <a:ext uri="{28A0092B-C50C-407E-A947-70E740481C1C}">
                <a14:useLocalDpi xmlns:a14="http://schemas.microsoft.com/office/drawing/2010/main" val="0"/>
              </a:ext>
            </a:extLst>
          </a:blip>
          <a:srcRect l="19117" t="17940" r="7647" b="35404"/>
          <a:stretch/>
        </p:blipFill>
        <p:spPr>
          <a:xfrm>
            <a:off x="4259969" y="60678"/>
            <a:ext cx="4743450" cy="3021894"/>
          </a:xfrm>
          <a:prstGeom prst="rect">
            <a:avLst/>
          </a:prstGeom>
        </p:spPr>
      </p:pic>
      <p:pic>
        <p:nvPicPr>
          <p:cNvPr id="9" name="图片 8"/>
          <p:cNvPicPr>
            <a:picLocks noChangeAspect="1"/>
          </p:cNvPicPr>
          <p:nvPr/>
        </p:nvPicPr>
        <p:blipFill rotWithShape="1">
          <a:blip r:embed="rId4" cstate="print">
            <a:extLst>
              <a:ext uri="{28A0092B-C50C-407E-A947-70E740481C1C}">
                <a14:useLocalDpi xmlns:a14="http://schemas.microsoft.com/office/drawing/2010/main" val="0"/>
              </a:ext>
            </a:extLst>
          </a:blip>
          <a:srcRect t="1058" r="14445" b="14498"/>
          <a:stretch/>
        </p:blipFill>
        <p:spPr>
          <a:xfrm>
            <a:off x="73767" y="4941168"/>
            <a:ext cx="2337993" cy="1702520"/>
          </a:xfrm>
          <a:prstGeom prst="rect">
            <a:avLst/>
          </a:prstGeom>
        </p:spPr>
      </p:pic>
      <p:graphicFrame>
        <p:nvGraphicFramePr>
          <p:cNvPr id="6" name="Group 167"/>
          <p:cNvGraphicFramePr>
            <a:graphicFrameLocks noGrp="1"/>
          </p:cNvGraphicFramePr>
          <p:nvPr>
            <p:extLst>
              <p:ext uri="{D42A27DB-BD31-4B8C-83A1-F6EECF244321}">
                <p14:modId xmlns:p14="http://schemas.microsoft.com/office/powerpoint/2010/main" val="2037888889"/>
              </p:ext>
            </p:extLst>
          </p:nvPr>
        </p:nvGraphicFramePr>
        <p:xfrm>
          <a:off x="4087055" y="3501008"/>
          <a:ext cx="4786313" cy="3004591"/>
        </p:xfrm>
        <a:graphic>
          <a:graphicData uri="http://schemas.openxmlformats.org/drawingml/2006/table">
            <a:tbl>
              <a:tblPr>
                <a:tableStyleId>{073A0DAA-6AF3-43AB-8588-CEC1D06C72B9}</a:tableStyleId>
              </a:tblPr>
              <a:tblGrid>
                <a:gridCol w="465933"/>
                <a:gridCol w="506288"/>
                <a:gridCol w="673075"/>
                <a:gridCol w="747862"/>
                <a:gridCol w="897434"/>
                <a:gridCol w="1495721"/>
              </a:tblGrid>
              <a:tr h="792088">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zh-CN" altLang="zh-CN" sz="2800" b="0" i="0" u="none" strike="noStrike" cap="none" spc="0" normalizeH="0" baseline="0" dirty="0" smtClean="0">
                        <a:ln>
                          <a:noFill/>
                        </a:ln>
                        <a:solidFill>
                          <a:schemeClr val="tx1"/>
                        </a:solidFill>
                        <a:effectLst/>
                        <a:latin typeface="Arial" charset="0"/>
                        <a:ea typeface="宋体" charset="-122"/>
                      </a:endParaRPr>
                    </a:p>
                  </a:txBody>
                  <a:tcPr marL="91439" marR="91439" marT="45733" marB="45733" horzOverflow="overflow"/>
                </a:tc>
                <a:tc>
                  <a:txBody>
                    <a:bodyPr/>
                    <a:lstStyle/>
                    <a:p>
                      <a:pPr marL="0" marR="0" lvl="0" indent="0" algn="ctr" defTabSz="914400" rtl="0" eaLnBrk="1" fontAlgn="base" latinLnBrk="0" hangingPunct="1">
                        <a:lnSpc>
                          <a:spcPts val="3000"/>
                        </a:lnSpc>
                        <a:spcBef>
                          <a:spcPct val="0"/>
                        </a:spcBef>
                        <a:spcAft>
                          <a:spcPct val="0"/>
                        </a:spcAft>
                        <a:buClrTx/>
                        <a:buSzTx/>
                        <a:buFontTx/>
                        <a:buNone/>
                        <a:tabLst/>
                      </a:pPr>
                      <a:r>
                        <a:rPr kumimoji="0" lang="zh-CN" altLang="en-US" sz="2400" b="1" u="none" strike="noStrike" cap="none" spc="0" normalizeH="0" baseline="0" dirty="0" smtClean="0">
                          <a:ln>
                            <a:noFill/>
                          </a:ln>
                          <a:solidFill>
                            <a:srgbClr val="FFC000"/>
                          </a:solidFill>
                          <a:effectLst/>
                        </a:rPr>
                        <a:t>地点</a:t>
                      </a:r>
                      <a:endParaRPr kumimoji="0" lang="zh-CN" altLang="en-US" sz="2400" b="1" i="0" u="none" strike="noStrike" cap="none" spc="0" normalizeH="0" baseline="0" dirty="0" smtClean="0">
                        <a:ln>
                          <a:noFill/>
                        </a:ln>
                        <a:solidFill>
                          <a:srgbClr val="FFC000"/>
                        </a:solidFill>
                        <a:effectLst/>
                        <a:latin typeface="Arial" charset="0"/>
                        <a:ea typeface="宋体" charset="-122"/>
                      </a:endParaRPr>
                    </a:p>
                  </a:txBody>
                  <a:tcPr marL="91439" marR="91439" marT="45733" marB="45733" horzOverflow="overflow"/>
                </a:tc>
                <a:tc>
                  <a:txBody>
                    <a:bodyPr/>
                    <a:lstStyle/>
                    <a:p>
                      <a:pPr marL="0" marR="0" lvl="0" indent="0" algn="ctr" defTabSz="914400" rtl="0" eaLnBrk="1" fontAlgn="base" latinLnBrk="0" hangingPunct="1">
                        <a:lnSpc>
                          <a:spcPts val="3000"/>
                        </a:lnSpc>
                        <a:spcBef>
                          <a:spcPct val="0"/>
                        </a:spcBef>
                        <a:spcAft>
                          <a:spcPct val="0"/>
                        </a:spcAft>
                        <a:buClrTx/>
                        <a:buSzTx/>
                        <a:buFontTx/>
                        <a:buNone/>
                        <a:tabLst/>
                      </a:pPr>
                      <a:r>
                        <a:rPr kumimoji="0" lang="zh-CN" altLang="en-US" sz="2400" b="1" u="none" strike="noStrike" cap="none" spc="0" normalizeH="0" baseline="0" dirty="0" smtClean="0">
                          <a:ln>
                            <a:noFill/>
                          </a:ln>
                          <a:solidFill>
                            <a:srgbClr val="FFC000"/>
                          </a:solidFill>
                          <a:effectLst/>
                        </a:rPr>
                        <a:t>时间</a:t>
                      </a:r>
                      <a:endParaRPr kumimoji="0" lang="zh-CN" altLang="en-US" sz="2400" b="1" i="0" u="none" strike="noStrike" cap="none" spc="0" normalizeH="0" baseline="0" dirty="0" smtClean="0">
                        <a:ln>
                          <a:noFill/>
                        </a:ln>
                        <a:solidFill>
                          <a:srgbClr val="FFC000"/>
                        </a:solidFill>
                        <a:effectLst/>
                        <a:latin typeface="Arial" charset="0"/>
                        <a:ea typeface="宋体" charset="-122"/>
                      </a:endParaRPr>
                    </a:p>
                  </a:txBody>
                  <a:tcPr marL="91439" marR="91439" marT="45733" marB="45733" horzOverflow="overflow"/>
                </a:tc>
                <a:tc>
                  <a:txBody>
                    <a:bodyPr/>
                    <a:lstStyle/>
                    <a:p>
                      <a:pPr marL="0" marR="0" lvl="0" indent="0" algn="ctr" defTabSz="914400" rtl="0" eaLnBrk="1" fontAlgn="base" latinLnBrk="0" hangingPunct="1">
                        <a:lnSpc>
                          <a:spcPts val="3000"/>
                        </a:lnSpc>
                        <a:spcBef>
                          <a:spcPct val="0"/>
                        </a:spcBef>
                        <a:spcAft>
                          <a:spcPct val="0"/>
                        </a:spcAft>
                        <a:buClrTx/>
                        <a:buSzTx/>
                        <a:buFontTx/>
                        <a:buNone/>
                        <a:tabLst/>
                      </a:pPr>
                      <a:r>
                        <a:rPr kumimoji="0" lang="zh-CN" altLang="en-US" sz="2400" b="1" u="none" strike="noStrike" cap="none" spc="0" normalizeH="0" baseline="0" dirty="0" smtClean="0">
                          <a:ln>
                            <a:noFill/>
                          </a:ln>
                          <a:solidFill>
                            <a:srgbClr val="FFC000"/>
                          </a:solidFill>
                          <a:effectLst/>
                        </a:rPr>
                        <a:t>事件</a:t>
                      </a:r>
                      <a:endParaRPr kumimoji="0" lang="zh-CN" altLang="en-US" sz="2400" b="1" i="0" u="none" strike="noStrike" cap="none" spc="0" normalizeH="0" baseline="0" dirty="0" smtClean="0">
                        <a:ln>
                          <a:noFill/>
                        </a:ln>
                        <a:solidFill>
                          <a:srgbClr val="FFC000"/>
                        </a:solidFill>
                        <a:effectLst/>
                        <a:latin typeface="Arial" charset="0"/>
                        <a:ea typeface="宋体" charset="-122"/>
                      </a:endParaRPr>
                    </a:p>
                  </a:txBody>
                  <a:tcPr marL="91439" marR="91439" marT="45733" marB="45733" anchor="ctr" horzOverflow="overflow"/>
                </a:tc>
                <a:tc>
                  <a:txBody>
                    <a:bodyPr/>
                    <a:lstStyle/>
                    <a:p>
                      <a:pPr marL="0" marR="0" lvl="0" indent="0" algn="ctr" defTabSz="914400" rtl="0" eaLnBrk="1" fontAlgn="base" latinLnBrk="0" hangingPunct="1">
                        <a:lnSpc>
                          <a:spcPts val="3000"/>
                        </a:lnSpc>
                        <a:spcBef>
                          <a:spcPct val="0"/>
                        </a:spcBef>
                        <a:spcAft>
                          <a:spcPct val="0"/>
                        </a:spcAft>
                        <a:buClrTx/>
                        <a:buSzTx/>
                        <a:buFontTx/>
                        <a:buNone/>
                        <a:tabLst/>
                      </a:pPr>
                      <a:r>
                        <a:rPr kumimoji="0" lang="zh-CN" altLang="en-US" sz="2400" b="1" u="none" strike="noStrike" kern="1200" cap="none" spc="0" normalizeH="0" baseline="0" dirty="0" smtClean="0">
                          <a:ln>
                            <a:noFill/>
                          </a:ln>
                          <a:solidFill>
                            <a:srgbClr val="FFC000"/>
                          </a:solidFill>
                          <a:effectLst/>
                        </a:rPr>
                        <a:t>情景</a:t>
                      </a:r>
                      <a:endParaRPr kumimoji="0" lang="zh-CN" altLang="en-US" sz="2400" b="1" u="none" strike="noStrike" kern="1200" cap="none" spc="0" normalizeH="0" baseline="0" dirty="0" smtClean="0">
                        <a:ln>
                          <a:noFill/>
                        </a:ln>
                        <a:solidFill>
                          <a:srgbClr val="FFC000"/>
                        </a:solidFill>
                        <a:effectLst/>
                        <a:latin typeface="+mn-lt"/>
                        <a:ea typeface="+mn-ea"/>
                        <a:cs typeface="+mn-cs"/>
                      </a:endParaRPr>
                    </a:p>
                  </a:txBody>
                  <a:tcPr marL="91439" marR="91439" marT="45733" marB="45733" anchor="ctr" horzOverflow="overflow"/>
                </a:tc>
                <a:tc>
                  <a:txBody>
                    <a:bodyPr/>
                    <a:lstStyle/>
                    <a:p>
                      <a:pPr marL="0" marR="0" lvl="0" indent="0" algn="ctr" defTabSz="914400" rtl="0" eaLnBrk="1" fontAlgn="base" latinLnBrk="0" hangingPunct="1">
                        <a:lnSpc>
                          <a:spcPts val="3000"/>
                        </a:lnSpc>
                        <a:spcBef>
                          <a:spcPct val="0"/>
                        </a:spcBef>
                        <a:spcAft>
                          <a:spcPct val="0"/>
                        </a:spcAft>
                        <a:buClrTx/>
                        <a:buSzTx/>
                        <a:buFontTx/>
                        <a:buNone/>
                        <a:tabLst/>
                      </a:pPr>
                      <a:r>
                        <a:rPr kumimoji="0" lang="zh-CN" altLang="en-US" sz="2400" b="1" u="none" strike="noStrike" cap="none" spc="0" normalizeH="0" baseline="0" dirty="0" smtClean="0">
                          <a:ln>
                            <a:noFill/>
                          </a:ln>
                          <a:solidFill>
                            <a:srgbClr val="FFC000"/>
                          </a:solidFill>
                          <a:effectLst/>
                        </a:rPr>
                        <a:t>老板</a:t>
                      </a:r>
                      <a:endParaRPr kumimoji="0" lang="zh-CN" altLang="en-US" sz="2400" b="1" i="0" u="none" strike="noStrike" cap="none" spc="0" normalizeH="0" baseline="0" dirty="0" smtClean="0">
                        <a:ln>
                          <a:noFill/>
                        </a:ln>
                        <a:solidFill>
                          <a:srgbClr val="FFC000"/>
                        </a:solidFill>
                        <a:effectLst/>
                        <a:latin typeface="Arial" charset="0"/>
                        <a:ea typeface="宋体" charset="-122"/>
                      </a:endParaRPr>
                    </a:p>
                  </a:txBody>
                  <a:tcPr marL="91439" marR="91439" marT="45733" marB="45733" anchor="ctr" horzOverflow="overflow"/>
                </a:tc>
              </a:tr>
              <a:tr h="561958">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altLang="zh-CN" sz="1600" b="1" u="none" strike="noStrike" cap="none" spc="0" normalizeH="0" baseline="0" dirty="0" smtClean="0">
                        <a:ln>
                          <a:noFill/>
                        </a:ln>
                        <a:solidFill>
                          <a:srgbClr val="FFC000"/>
                        </a:solidFill>
                        <a:effectLst/>
                      </a:endParaRPr>
                    </a:p>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600" b="1" u="none" strike="noStrike" cap="none" spc="0" normalizeH="0" baseline="0" dirty="0" smtClean="0">
                          <a:ln>
                            <a:noFill/>
                          </a:ln>
                          <a:solidFill>
                            <a:srgbClr val="FFC000"/>
                          </a:solidFill>
                          <a:effectLst/>
                        </a:rPr>
                        <a:t>一</a:t>
                      </a:r>
                      <a:endParaRPr kumimoji="0" lang="zh-CN" altLang="en-US" sz="1600" b="1" i="0" u="none" strike="noStrike" cap="none" spc="0" normalizeH="0" baseline="0" dirty="0" smtClean="0">
                        <a:ln>
                          <a:noFill/>
                        </a:ln>
                        <a:solidFill>
                          <a:srgbClr val="FFC000"/>
                        </a:solidFill>
                        <a:effectLst/>
                        <a:latin typeface="Arial" charset="0"/>
                        <a:ea typeface="宋体" charset="-122"/>
                      </a:endParaRPr>
                    </a:p>
                  </a:txBody>
                  <a:tcPr marL="91439" marR="91439" marT="45733" marB="45733" horzOverflow="overflow"/>
                </a:tc>
                <a:tc rowSpan="4">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400" b="1" u="none" strike="noStrike" cap="none" spc="0" normalizeH="0" baseline="0" dirty="0" smtClean="0">
                          <a:ln>
                            <a:noFill/>
                          </a:ln>
                          <a:effectLst/>
                        </a:rPr>
                        <a:t>北海亭面馆</a:t>
                      </a:r>
                      <a:endParaRPr kumimoji="0" lang="en-US" altLang="zh-CN" sz="1400" b="1" u="none" strike="noStrike" cap="none" spc="0" normalizeH="0" baseline="0" dirty="0" smtClean="0">
                        <a:ln>
                          <a:noFill/>
                        </a:ln>
                        <a:effectLst/>
                      </a:endParaRPr>
                    </a:p>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400" b="1" u="none" strike="noStrike" cap="none" spc="0" normalizeH="0" baseline="0" dirty="0" smtClean="0">
                          <a:ln>
                            <a:noFill/>
                          </a:ln>
                          <a:effectLst/>
                        </a:rPr>
                        <a:t>2</a:t>
                      </a:r>
                      <a:r>
                        <a:rPr kumimoji="0" lang="zh-CN" altLang="en-US" sz="1400" b="1" u="none" strike="noStrike" cap="none" spc="0" normalizeH="0" baseline="0" dirty="0" smtClean="0">
                          <a:ln>
                            <a:noFill/>
                          </a:ln>
                          <a:effectLst/>
                        </a:rPr>
                        <a:t>号桌</a:t>
                      </a:r>
                    </a:p>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400" b="1" u="none" strike="noStrike" cap="none" spc="0" normalizeH="0" baseline="0" dirty="0" smtClean="0">
                          <a:ln>
                            <a:noFill/>
                          </a:ln>
                          <a:effectLst/>
                        </a:rPr>
                        <a:t>面馆</a:t>
                      </a:r>
                      <a:endParaRPr kumimoji="0" lang="zh-CN" altLang="en-US" sz="1400" b="1" i="0" u="none" strike="noStrike" cap="none" spc="0" normalizeH="0" baseline="0" dirty="0" smtClean="0">
                        <a:ln>
                          <a:noFill/>
                        </a:ln>
                        <a:solidFill>
                          <a:schemeClr val="tx1"/>
                        </a:solidFill>
                        <a:effectLst/>
                        <a:latin typeface="Arial" charset="0"/>
                        <a:ea typeface="宋体" charset="-122"/>
                      </a:endParaRPr>
                    </a:p>
                  </a:txBody>
                  <a:tcPr marL="91439" marR="91439" marT="45733" marB="45733" horzOverflow="overflow"/>
                </a:tc>
                <a:tc rowSpan="4">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altLang="zh-CN" sz="1400" b="1" u="none" strike="noStrike" cap="none" spc="0" normalizeH="0" baseline="0" dirty="0" smtClean="0">
                        <a:ln>
                          <a:noFill/>
                        </a:ln>
                        <a:effectLst/>
                      </a:endParaRPr>
                    </a:p>
                    <a:p>
                      <a:pPr marL="0" marR="0" lvl="0" indent="0" algn="ctr" defTabSz="914400" rtl="0" eaLnBrk="1" fontAlgn="base" latinLnBrk="0" hangingPunct="1">
                        <a:lnSpc>
                          <a:spcPct val="100000"/>
                        </a:lnSpc>
                        <a:spcBef>
                          <a:spcPct val="0"/>
                        </a:spcBef>
                        <a:spcAft>
                          <a:spcPct val="0"/>
                        </a:spcAft>
                        <a:buClrTx/>
                        <a:buSzTx/>
                        <a:buFontTx/>
                        <a:buNone/>
                        <a:tabLst/>
                      </a:pPr>
                      <a:endParaRPr kumimoji="0" lang="en-US" altLang="zh-CN" sz="1400" b="1" u="none" strike="noStrike" cap="none" spc="0" normalizeH="0" baseline="0" dirty="0" smtClean="0">
                        <a:ln>
                          <a:noFill/>
                        </a:ln>
                        <a:effectLst/>
                      </a:endParaRPr>
                    </a:p>
                    <a:p>
                      <a:pPr marL="0" marR="0" lvl="0" indent="0" algn="ctr" defTabSz="914400" rtl="0" eaLnBrk="1" fontAlgn="base" latinLnBrk="0" hangingPunct="1">
                        <a:lnSpc>
                          <a:spcPct val="100000"/>
                        </a:lnSpc>
                        <a:spcBef>
                          <a:spcPct val="0"/>
                        </a:spcBef>
                        <a:spcAft>
                          <a:spcPct val="0"/>
                        </a:spcAft>
                        <a:buClrTx/>
                        <a:buSzTx/>
                        <a:buFontTx/>
                        <a:buNone/>
                        <a:tabLst/>
                      </a:pPr>
                      <a:endParaRPr kumimoji="0" lang="en-US" altLang="zh-CN" sz="1400" b="1" u="none" strike="noStrike" cap="none" spc="0" normalizeH="0" baseline="0" dirty="0" smtClean="0">
                        <a:ln>
                          <a:noFill/>
                        </a:ln>
                        <a:effectLst/>
                      </a:endParaRPr>
                    </a:p>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400" b="1" u="none" strike="noStrike" cap="none" spc="0" normalizeH="0" baseline="0" dirty="0" smtClean="0">
                          <a:ln>
                            <a:noFill/>
                          </a:ln>
                          <a:effectLst/>
                        </a:rPr>
                        <a:t>大年夜十点多</a:t>
                      </a:r>
                      <a:endParaRPr kumimoji="0" lang="zh-CN" altLang="en-US" sz="1400" b="1" i="0" u="none" strike="noStrike" cap="none" spc="0" normalizeH="0" baseline="0" dirty="0" smtClean="0">
                        <a:ln>
                          <a:noFill/>
                        </a:ln>
                        <a:solidFill>
                          <a:schemeClr val="tx1"/>
                        </a:solidFill>
                        <a:effectLst/>
                        <a:latin typeface="Arial" charset="0"/>
                        <a:ea typeface="宋体" charset="-122"/>
                      </a:endParaRPr>
                    </a:p>
                  </a:txBody>
                  <a:tcPr marL="91439" marR="91439" marT="45733" marB="45733" horzOverflow="overflow"/>
                </a:tc>
                <a:tc rowSpan="2">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altLang="zh-CN" sz="1400" b="1" u="none" strike="noStrike" cap="none" spc="0" normalizeH="0" baseline="0" dirty="0" smtClean="0">
                        <a:ln>
                          <a:noFill/>
                        </a:ln>
                        <a:effectLst/>
                      </a:endParaRPr>
                    </a:p>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400" b="1" u="none" strike="noStrike" cap="none" spc="0" normalizeH="0" baseline="0" dirty="0" smtClean="0">
                          <a:ln>
                            <a:noFill/>
                          </a:ln>
                          <a:effectLst/>
                        </a:rPr>
                        <a:t>同吃一碗面</a:t>
                      </a:r>
                      <a:endParaRPr kumimoji="0" lang="zh-CN" altLang="en-US" sz="1400" b="1" i="0" u="none" strike="noStrike" cap="none" spc="0" normalizeH="0" baseline="0" dirty="0" smtClean="0">
                        <a:ln>
                          <a:noFill/>
                        </a:ln>
                        <a:solidFill>
                          <a:schemeClr val="tx1"/>
                        </a:solidFill>
                        <a:effectLst/>
                        <a:latin typeface="Arial" charset="0"/>
                        <a:ea typeface="宋体" charset="-122"/>
                      </a:endParaRPr>
                    </a:p>
                  </a:txBody>
                  <a:tcPr marL="91439" marR="91439" marT="45733" marB="45733"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400" b="1" u="none" strike="noStrike" cap="none" spc="0" normalizeH="0" baseline="0" dirty="0" smtClean="0">
                          <a:ln>
                            <a:noFill/>
                          </a:ln>
                          <a:effectLst/>
                        </a:rPr>
                        <a:t>怯生生、头碰头</a:t>
                      </a:r>
                      <a:endParaRPr kumimoji="0" lang="zh-CN" altLang="en-US" sz="1400" b="1" i="0" u="none" strike="noStrike" cap="none" spc="0" normalizeH="0" baseline="0" dirty="0" smtClean="0">
                        <a:ln>
                          <a:noFill/>
                        </a:ln>
                        <a:solidFill>
                          <a:schemeClr val="tx1"/>
                        </a:solidFill>
                        <a:effectLst/>
                        <a:latin typeface="Arial" charset="0"/>
                        <a:ea typeface="宋体" charset="-122"/>
                      </a:endParaRPr>
                    </a:p>
                  </a:txBody>
                  <a:tcPr marL="91439" marR="91439" marT="45733" marB="45733"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400" b="1" u="none" strike="noStrike" cap="none" spc="0" normalizeH="0" baseline="0" dirty="0" smtClean="0">
                          <a:ln>
                            <a:noFill/>
                          </a:ln>
                          <a:effectLst/>
                        </a:rPr>
                        <a:t>多加半堆面</a:t>
                      </a:r>
                      <a:endParaRPr kumimoji="0" lang="en-US" altLang="zh-CN" sz="1400" b="1" u="none" strike="noStrike" cap="none" spc="0" normalizeH="0" baseline="0" dirty="0" smtClean="0">
                        <a:ln>
                          <a:noFill/>
                        </a:ln>
                        <a:effectLst/>
                      </a:endParaRPr>
                    </a:p>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400" b="1" u="none" strike="noStrike" cap="none" spc="0" normalizeH="0" baseline="0" dirty="0" smtClean="0">
                          <a:ln>
                            <a:noFill/>
                          </a:ln>
                          <a:effectLst/>
                        </a:rPr>
                        <a:t>祝福</a:t>
                      </a:r>
                      <a:endParaRPr kumimoji="0" lang="zh-CN" altLang="en-US" sz="1400" b="1" i="0" u="none" strike="noStrike" cap="none" spc="0" normalizeH="0" baseline="0" dirty="0" smtClean="0">
                        <a:ln>
                          <a:noFill/>
                        </a:ln>
                        <a:solidFill>
                          <a:schemeClr val="tx1"/>
                        </a:solidFill>
                        <a:effectLst/>
                        <a:latin typeface="Arial" charset="0"/>
                        <a:ea typeface="宋体" charset="-122"/>
                      </a:endParaRPr>
                    </a:p>
                  </a:txBody>
                  <a:tcPr marL="91439" marR="91439" marT="45733" marB="45733" horzOverflow="overflow"/>
                </a:tc>
              </a:tr>
              <a:tr h="518311">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altLang="zh-CN" sz="1600" b="1" u="none" strike="noStrike" cap="none" spc="0" normalizeH="0" baseline="0" dirty="0" smtClean="0">
                        <a:ln>
                          <a:noFill/>
                        </a:ln>
                        <a:solidFill>
                          <a:srgbClr val="FFC000"/>
                        </a:solidFill>
                        <a:effectLst/>
                      </a:endParaRPr>
                    </a:p>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600" b="1" u="none" strike="noStrike" cap="none" spc="0" normalizeH="0" baseline="0" dirty="0" smtClean="0">
                          <a:ln>
                            <a:noFill/>
                          </a:ln>
                          <a:solidFill>
                            <a:srgbClr val="FFC000"/>
                          </a:solidFill>
                          <a:effectLst/>
                        </a:rPr>
                        <a:t>二</a:t>
                      </a:r>
                      <a:endParaRPr kumimoji="0" lang="zh-CN" altLang="en-US" sz="1600" b="1" i="0" u="none" strike="noStrike" cap="none" spc="0" normalizeH="0" baseline="0" dirty="0" smtClean="0">
                        <a:ln>
                          <a:noFill/>
                        </a:ln>
                        <a:solidFill>
                          <a:srgbClr val="FFC000"/>
                        </a:solidFill>
                        <a:effectLst/>
                        <a:latin typeface="Arial" charset="0"/>
                        <a:ea typeface="宋体" charset="-122"/>
                      </a:endParaRPr>
                    </a:p>
                  </a:txBody>
                  <a:tcPr marL="91439" marR="91439" marT="45733" marB="45733" horzOverflow="overflow"/>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400" b="1" u="none" strike="noStrike" cap="none" spc="0" normalizeH="0" baseline="0" dirty="0" smtClean="0">
                          <a:ln>
                            <a:noFill/>
                          </a:ln>
                          <a:effectLst/>
                        </a:rPr>
                        <a:t>边吃边谈</a:t>
                      </a:r>
                      <a:endParaRPr kumimoji="0" lang="zh-CN" altLang="en-US" sz="1400" b="1" i="0" u="none" strike="noStrike" cap="none" spc="0" normalizeH="0" baseline="0" dirty="0" smtClean="0">
                        <a:ln>
                          <a:noFill/>
                        </a:ln>
                        <a:solidFill>
                          <a:schemeClr val="tx1"/>
                        </a:solidFill>
                        <a:effectLst/>
                        <a:latin typeface="Arial" charset="0"/>
                        <a:ea typeface="宋体" charset="-122"/>
                      </a:endParaRPr>
                    </a:p>
                  </a:txBody>
                  <a:tcPr marL="91439" marR="91439" marT="45733" marB="45733"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400" b="1" u="none" strike="noStrike" cap="none" spc="0" normalizeH="0" baseline="0" dirty="0" smtClean="0">
                          <a:ln>
                            <a:noFill/>
                          </a:ln>
                          <a:effectLst/>
                        </a:rPr>
                        <a:t>一人半份</a:t>
                      </a:r>
                      <a:endParaRPr kumimoji="0" lang="en-US" altLang="zh-CN" sz="1400" b="1" u="none" strike="noStrike" cap="none" spc="0" normalizeH="0" baseline="0" dirty="0" smtClean="0">
                        <a:ln>
                          <a:noFill/>
                        </a:ln>
                        <a:effectLst/>
                      </a:endParaRPr>
                    </a:p>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400" b="1" u="none" strike="noStrike" cap="none" spc="0" normalizeH="0" baseline="0" dirty="0" smtClean="0">
                          <a:ln>
                            <a:noFill/>
                          </a:ln>
                          <a:effectLst/>
                        </a:rPr>
                        <a:t>祝福</a:t>
                      </a:r>
                      <a:endParaRPr kumimoji="0" lang="zh-CN" altLang="en-US" sz="1400" b="1" i="0" u="none" strike="noStrike" cap="none" spc="0" normalizeH="0" baseline="0" dirty="0" smtClean="0">
                        <a:ln>
                          <a:noFill/>
                        </a:ln>
                        <a:solidFill>
                          <a:schemeClr val="tx1"/>
                        </a:solidFill>
                        <a:effectLst/>
                        <a:latin typeface="Arial" charset="0"/>
                        <a:ea typeface="宋体" charset="-122"/>
                      </a:endParaRPr>
                    </a:p>
                  </a:txBody>
                  <a:tcPr marL="91439" marR="91439" marT="45733" marB="45733" horzOverflow="overflow"/>
                </a:tc>
              </a:tr>
              <a:tr h="518311">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altLang="zh-CN" sz="1600" b="1" u="none" strike="noStrike" cap="none" spc="0" normalizeH="0" baseline="0" dirty="0" smtClean="0">
                        <a:ln>
                          <a:noFill/>
                        </a:ln>
                        <a:solidFill>
                          <a:srgbClr val="FFC000"/>
                        </a:solidFill>
                        <a:effectLst/>
                      </a:endParaRPr>
                    </a:p>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600" b="1" u="none" strike="noStrike" cap="none" spc="0" normalizeH="0" baseline="0" dirty="0" smtClean="0">
                          <a:ln>
                            <a:noFill/>
                          </a:ln>
                          <a:solidFill>
                            <a:srgbClr val="FFC000"/>
                          </a:solidFill>
                          <a:effectLst/>
                        </a:rPr>
                        <a:t>三</a:t>
                      </a:r>
                      <a:endParaRPr kumimoji="0" lang="zh-CN" altLang="en-US" sz="1600" b="1" i="0" u="none" strike="noStrike" cap="none" spc="0" normalizeH="0" baseline="0" dirty="0" smtClean="0">
                        <a:ln>
                          <a:noFill/>
                        </a:ln>
                        <a:solidFill>
                          <a:srgbClr val="FFC000"/>
                        </a:solidFill>
                        <a:effectLst/>
                        <a:latin typeface="Arial" charset="0"/>
                        <a:ea typeface="宋体" charset="-122"/>
                      </a:endParaRPr>
                    </a:p>
                  </a:txBody>
                  <a:tcPr marL="91439" marR="91439" marT="45733" marB="45733" horzOverflow="overflow"/>
                </a:tc>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400" b="1" u="none" strike="noStrike" cap="none" spc="0" normalizeH="0" baseline="0" dirty="0" smtClean="0">
                          <a:ln>
                            <a:noFill/>
                          </a:ln>
                          <a:effectLst/>
                        </a:rPr>
                        <a:t>同吃两碗面</a:t>
                      </a:r>
                      <a:endParaRPr kumimoji="0" lang="zh-CN" altLang="en-US" sz="1400" b="1" i="0" u="none" strike="noStrike" cap="none" spc="0" normalizeH="0" baseline="0" dirty="0" smtClean="0">
                        <a:ln>
                          <a:noFill/>
                        </a:ln>
                        <a:solidFill>
                          <a:schemeClr val="tx1"/>
                        </a:solidFill>
                        <a:effectLst/>
                        <a:latin typeface="Arial" charset="0"/>
                        <a:ea typeface="宋体" charset="-122"/>
                      </a:endParaRPr>
                    </a:p>
                  </a:txBody>
                  <a:tcPr marL="91439" marR="91439" marT="45733" marB="45733"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400" b="1" u="none" strike="noStrike" cap="none" spc="0" normalizeH="0" baseline="0" dirty="0" smtClean="0">
                          <a:ln>
                            <a:noFill/>
                          </a:ln>
                          <a:effectLst/>
                        </a:rPr>
                        <a:t>笑着握手</a:t>
                      </a:r>
                      <a:endParaRPr kumimoji="0" lang="zh-CN" altLang="en-US" sz="1400" b="1" i="0" u="none" strike="noStrike" cap="none" spc="0" normalizeH="0" baseline="0" dirty="0" smtClean="0">
                        <a:ln>
                          <a:noFill/>
                        </a:ln>
                        <a:solidFill>
                          <a:schemeClr val="tx1"/>
                        </a:solidFill>
                        <a:effectLst/>
                        <a:latin typeface="Arial" charset="0"/>
                        <a:ea typeface="宋体" charset="-122"/>
                      </a:endParaRPr>
                    </a:p>
                  </a:txBody>
                  <a:tcPr marL="91439" marR="91439" marT="45733" marB="45733"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400" b="1" u="none" strike="noStrike" cap="none" spc="0" normalizeH="0" baseline="0" dirty="0" smtClean="0">
                          <a:ln>
                            <a:noFill/>
                          </a:ln>
                          <a:effectLst/>
                        </a:rPr>
                        <a:t>改价排</a:t>
                      </a:r>
                      <a:endParaRPr kumimoji="0" lang="en-US" altLang="zh-CN" sz="1400" b="1" u="none" strike="noStrike" cap="none" spc="0" normalizeH="0" baseline="0" dirty="0" smtClean="0">
                        <a:ln>
                          <a:noFill/>
                        </a:ln>
                        <a:effectLst/>
                      </a:endParaRPr>
                    </a:p>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400" b="1" u="none" strike="noStrike" cap="none" spc="0" normalizeH="0" baseline="0" dirty="0" smtClean="0">
                          <a:ln>
                            <a:noFill/>
                          </a:ln>
                          <a:effectLst/>
                        </a:rPr>
                        <a:t>流泪</a:t>
                      </a:r>
                      <a:endParaRPr kumimoji="0" lang="zh-CN" altLang="en-US" sz="1400" b="1" i="0" u="none" strike="noStrike" cap="none" spc="0" normalizeH="0" baseline="0" dirty="0" smtClean="0">
                        <a:ln>
                          <a:noFill/>
                        </a:ln>
                        <a:solidFill>
                          <a:schemeClr val="tx1"/>
                        </a:solidFill>
                        <a:effectLst/>
                        <a:latin typeface="Arial" charset="0"/>
                        <a:ea typeface="宋体" charset="-122"/>
                      </a:endParaRPr>
                    </a:p>
                  </a:txBody>
                  <a:tcPr marL="91439" marR="91439" marT="45733" marB="45733" horzOverflow="overflow"/>
                </a:tc>
              </a:tr>
              <a:tr h="413687">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600" b="1" u="none" strike="noStrike" cap="none" spc="0" normalizeH="0" baseline="0" dirty="0" smtClean="0">
                          <a:ln>
                            <a:noFill/>
                          </a:ln>
                          <a:solidFill>
                            <a:srgbClr val="FFC000"/>
                          </a:solidFill>
                          <a:effectLst/>
                        </a:rPr>
                        <a:t>四</a:t>
                      </a:r>
                      <a:endParaRPr kumimoji="0" lang="zh-CN" altLang="en-US" sz="1600" b="1" i="0" u="none" strike="noStrike" cap="none" spc="0" normalizeH="0" baseline="0" dirty="0" smtClean="0">
                        <a:ln>
                          <a:noFill/>
                        </a:ln>
                        <a:solidFill>
                          <a:srgbClr val="FFC000"/>
                        </a:solidFill>
                        <a:effectLst/>
                        <a:latin typeface="Arial" charset="0"/>
                        <a:ea typeface="宋体" charset="-122"/>
                      </a:endParaRPr>
                    </a:p>
                  </a:txBody>
                  <a:tcPr marL="91439" marR="91439" marT="45733" marB="45733" horzOverflow="overflow"/>
                </a:tc>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400" b="1" u="none" strike="noStrike" cap="none" spc="0" normalizeH="0" baseline="0" dirty="0" smtClean="0">
                          <a:ln>
                            <a:noFill/>
                          </a:ln>
                          <a:effectLst/>
                        </a:rPr>
                        <a:t>三碗面</a:t>
                      </a:r>
                      <a:endParaRPr kumimoji="0" lang="zh-CN" altLang="en-US" sz="1400" b="1" i="0" u="none" strike="noStrike" cap="none" spc="0" normalizeH="0" baseline="0" dirty="0" smtClean="0">
                        <a:ln>
                          <a:noFill/>
                        </a:ln>
                        <a:solidFill>
                          <a:schemeClr val="tx1"/>
                        </a:solidFill>
                        <a:effectLst/>
                        <a:latin typeface="Arial" charset="0"/>
                        <a:ea typeface="宋体" charset="-122"/>
                      </a:endParaRPr>
                    </a:p>
                  </a:txBody>
                  <a:tcPr marL="91439" marR="91439" marT="45733" marB="45733"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400" b="1" u="none" strike="noStrike" cap="none" spc="0" normalizeH="0" baseline="0" dirty="0" smtClean="0">
                          <a:ln>
                            <a:noFill/>
                          </a:ln>
                          <a:effectLst/>
                        </a:rPr>
                        <a:t>平静</a:t>
                      </a:r>
                      <a:endParaRPr kumimoji="0" lang="zh-CN" altLang="en-US" sz="1400" b="1" i="0" u="none" strike="noStrike" cap="none" spc="0" normalizeH="0" baseline="0" dirty="0" smtClean="0">
                        <a:ln>
                          <a:noFill/>
                        </a:ln>
                        <a:solidFill>
                          <a:schemeClr val="tx1"/>
                        </a:solidFill>
                        <a:effectLst/>
                        <a:latin typeface="Arial" charset="0"/>
                        <a:ea typeface="宋体" charset="-122"/>
                      </a:endParaRPr>
                    </a:p>
                  </a:txBody>
                  <a:tcPr marL="91439" marR="91439" marT="45733" marB="45733"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400" b="1" u="none" strike="noStrike" cap="none" spc="0" normalizeH="0" baseline="0" dirty="0" smtClean="0">
                          <a:ln>
                            <a:noFill/>
                          </a:ln>
                          <a:effectLst/>
                        </a:rPr>
                        <a:t>流泪</a:t>
                      </a:r>
                      <a:endParaRPr kumimoji="0" lang="zh-CN" altLang="en-US" sz="1400" b="1" i="0" u="none" strike="noStrike" cap="none" spc="0" normalizeH="0" baseline="0" dirty="0" smtClean="0">
                        <a:ln>
                          <a:noFill/>
                        </a:ln>
                        <a:solidFill>
                          <a:schemeClr val="tx1"/>
                        </a:solidFill>
                        <a:effectLst/>
                        <a:latin typeface="Arial" charset="0"/>
                        <a:ea typeface="宋体" charset="-122"/>
                      </a:endParaRPr>
                    </a:p>
                  </a:txBody>
                  <a:tcPr marL="91439" marR="91439" marT="45733" marB="45733" horzOverflow="overflow"/>
                </a:tc>
              </a:tr>
            </a:tbl>
          </a:graphicData>
        </a:graphic>
      </p:graphicFrame>
      <p:pic>
        <p:nvPicPr>
          <p:cNvPr id="14380" name="图片 12" descr="8281951_111413346153_2.jpg"/>
          <p:cNvPicPr>
            <a:picLocks noChangeAspect="1"/>
          </p:cNvPicPr>
          <p:nvPr/>
        </p:nvPicPr>
        <p:blipFill>
          <a:blip r:embed="rId5">
            <a:extLst>
              <a:ext uri="{28A0092B-C50C-407E-A947-70E740481C1C}">
                <a14:useLocalDpi xmlns:a14="http://schemas.microsoft.com/office/drawing/2010/main" val="0"/>
              </a:ext>
            </a:extLst>
          </a:blip>
          <a:srcRect t="69334" b="22665"/>
          <a:stretch>
            <a:fillRect/>
          </a:stretch>
        </p:blipFill>
        <p:spPr bwMode="auto">
          <a:xfrm>
            <a:off x="0" y="6643688"/>
            <a:ext cx="9144000"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10" name="图示 9"/>
          <p:cNvGraphicFramePr/>
          <p:nvPr>
            <p:extLst>
              <p:ext uri="{D42A27DB-BD31-4B8C-83A1-F6EECF244321}">
                <p14:modId xmlns:p14="http://schemas.microsoft.com/office/powerpoint/2010/main" val="2025652930"/>
              </p:ext>
            </p:extLst>
          </p:nvPr>
        </p:nvGraphicFramePr>
        <p:xfrm>
          <a:off x="214282" y="1571612"/>
          <a:ext cx="3429024" cy="4643470"/>
        </p:xfrm>
        <a:graphic>
          <a:graphicData uri="http://schemas.openxmlformats.org/drawingml/2006/diagram">
            <dgm:relIds xmlns:dgm="http://schemas.openxmlformats.org/drawingml/2006/diagram" xmlns:r="http://schemas.openxmlformats.org/officeDocument/2006/relationships" r:dm="rId6" r:lo="rId7" r:qs="rId8" r:cs="rId9"/>
          </a:graphicData>
        </a:graphic>
      </p:graphicFrame>
      <p:sp>
        <p:nvSpPr>
          <p:cNvPr id="14382" name="TextBox 6"/>
          <p:cNvSpPr txBox="1">
            <a:spLocks noChangeArrowheads="1"/>
          </p:cNvSpPr>
          <p:nvPr/>
        </p:nvSpPr>
        <p:spPr bwMode="auto">
          <a:xfrm>
            <a:off x="214313" y="214313"/>
            <a:ext cx="3071812"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3200" b="1">
                <a:latin typeface="华文行楷" pitchFamily="2" charset="-122"/>
                <a:ea typeface="华文行楷" pitchFamily="2" charset="-122"/>
              </a:rPr>
              <a:t>一碗清汤荞麦面</a:t>
            </a:r>
          </a:p>
        </p:txBody>
      </p:sp>
      <p:sp>
        <p:nvSpPr>
          <p:cNvPr id="3" name="下箭头标注 2"/>
          <p:cNvSpPr/>
          <p:nvPr/>
        </p:nvSpPr>
        <p:spPr>
          <a:xfrm>
            <a:off x="4644008" y="1657648"/>
            <a:ext cx="3672408" cy="1699344"/>
          </a:xfrm>
          <a:prstGeom prst="downArrowCallout">
            <a:avLst/>
          </a:prstGeom>
          <a:solidFill>
            <a:srgbClr val="00B0F0"/>
          </a:solidFill>
        </p:spPr>
        <p:style>
          <a:lnRef idx="1">
            <a:schemeClr val="accent1"/>
          </a:lnRef>
          <a:fillRef idx="2">
            <a:schemeClr val="accent1"/>
          </a:fillRef>
          <a:effectRef idx="1">
            <a:schemeClr val="accent1"/>
          </a:effectRef>
          <a:fontRef idx="minor">
            <a:schemeClr val="dk1"/>
          </a:fontRef>
        </p:style>
        <p:txBody>
          <a:bodyPr rtlCol="0" anchor="ctr"/>
          <a:lstStyle/>
          <a:p>
            <a:pPr algn="ctr"/>
            <a:endParaRPr lang="zh-CN" altLang="en-US"/>
          </a:p>
        </p:txBody>
      </p:sp>
      <p:sp>
        <p:nvSpPr>
          <p:cNvPr id="4" name="TextBox 3"/>
          <p:cNvSpPr txBox="1"/>
          <p:nvPr/>
        </p:nvSpPr>
        <p:spPr>
          <a:xfrm>
            <a:off x="5148064" y="1675182"/>
            <a:ext cx="2952328" cy="1077218"/>
          </a:xfrm>
          <a:prstGeom prst="rect">
            <a:avLst/>
          </a:prstGeom>
          <a:noFill/>
        </p:spPr>
        <p:txBody>
          <a:bodyPr wrap="square" rtlCol="0">
            <a:spAutoFit/>
          </a:bodyPr>
          <a:lstStyle/>
          <a:p>
            <a:r>
              <a:rPr lang="zh-CN" altLang="en-US" sz="3200" b="1" dirty="0" smtClean="0">
                <a:solidFill>
                  <a:schemeClr val="bg1"/>
                </a:solidFill>
              </a:rPr>
              <a:t>四次吃面的情</a:t>
            </a:r>
            <a:endParaRPr lang="en-US" altLang="zh-CN" sz="3200" b="1" dirty="0" smtClean="0">
              <a:solidFill>
                <a:schemeClr val="bg1"/>
              </a:solidFill>
            </a:endParaRPr>
          </a:p>
          <a:p>
            <a:r>
              <a:rPr lang="zh-CN" altLang="en-US" sz="3200" b="1" dirty="0" smtClean="0">
                <a:solidFill>
                  <a:schemeClr val="bg1"/>
                </a:solidFill>
              </a:rPr>
              <a:t>节关键词比较</a:t>
            </a:r>
            <a:endParaRPr lang="zh-CN" altLang="en-US" sz="3200" b="1" dirty="0">
              <a:solidFill>
                <a:schemeClr val="bg1"/>
              </a:solidFill>
            </a:endParaRPr>
          </a:p>
        </p:txBody>
      </p:sp>
      <p:graphicFrame>
        <p:nvGraphicFramePr>
          <p:cNvPr id="11" name="图示 10"/>
          <p:cNvGraphicFramePr/>
          <p:nvPr>
            <p:extLst>
              <p:ext uri="{D42A27DB-BD31-4B8C-83A1-F6EECF244321}">
                <p14:modId xmlns:p14="http://schemas.microsoft.com/office/powerpoint/2010/main" val="1450040635"/>
              </p:ext>
            </p:extLst>
          </p:nvPr>
        </p:nvGraphicFramePr>
        <p:xfrm>
          <a:off x="0" y="785794"/>
          <a:ext cx="8643966" cy="500066"/>
        </p:xfrm>
        <a:graphic>
          <a:graphicData uri="http://schemas.openxmlformats.org/drawingml/2006/diagram">
            <dgm:relIds xmlns:dgm="http://schemas.openxmlformats.org/drawingml/2006/diagram" xmlns:r="http://schemas.openxmlformats.org/officeDocument/2006/relationships" r:dm="rId11" r:lo="rId12" r:qs="rId13" r:cs="rId14"/>
          </a:graphicData>
        </a:graphic>
      </p:graphicFrame>
    </p:spTree>
    <p:extLst>
      <p:ext uri="{BB962C8B-B14F-4D97-AF65-F5344CB8AC3E}">
        <p14:creationId xmlns:p14="http://schemas.microsoft.com/office/powerpoint/2010/main" val="1944561620"/>
      </p:ext>
    </p:extLst>
  </p:cSld>
  <p:clrMapOvr>
    <a:masterClrMapping/>
  </p:clrMapOvr>
  <p:transition>
    <p:wheel spokes="2"/>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down)">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circle(in)">
                                      <p:cBhvr>
                                        <p:cTn id="12" dur="20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21" presetClass="entr" presetSubtype="1" fill="hold"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heel(1)">
                                      <p:cBhvr>
                                        <p:cTn id="17"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0" grpId="0">
        <p:bldAsOne/>
      </p:bldGraphic>
      <p:bldP spid="4"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 12"/>
          <p:cNvPicPr>
            <a:picLocks noChangeAspect="1"/>
          </p:cNvPicPr>
          <p:nvPr/>
        </p:nvPicPr>
        <p:blipFill rotWithShape="1">
          <a:blip r:embed="rId3">
            <a:extLst>
              <a:ext uri="{28A0092B-C50C-407E-A947-70E740481C1C}">
                <a14:useLocalDpi xmlns:a14="http://schemas.microsoft.com/office/drawing/2010/main" val="0"/>
              </a:ext>
            </a:extLst>
          </a:blip>
          <a:srcRect l="19117" t="17940" r="7647" b="35404"/>
          <a:stretch/>
        </p:blipFill>
        <p:spPr>
          <a:xfrm>
            <a:off x="4259969" y="60678"/>
            <a:ext cx="4743450" cy="3021894"/>
          </a:xfrm>
          <a:prstGeom prst="rect">
            <a:avLst/>
          </a:prstGeom>
        </p:spPr>
      </p:pic>
      <p:pic>
        <p:nvPicPr>
          <p:cNvPr id="9" name="图片 8"/>
          <p:cNvPicPr>
            <a:picLocks noChangeAspect="1"/>
          </p:cNvPicPr>
          <p:nvPr/>
        </p:nvPicPr>
        <p:blipFill rotWithShape="1">
          <a:blip r:embed="rId4" cstate="print">
            <a:extLst>
              <a:ext uri="{28A0092B-C50C-407E-A947-70E740481C1C}">
                <a14:useLocalDpi xmlns:a14="http://schemas.microsoft.com/office/drawing/2010/main" val="0"/>
              </a:ext>
            </a:extLst>
          </a:blip>
          <a:srcRect t="1058" r="14445" b="14498"/>
          <a:stretch/>
        </p:blipFill>
        <p:spPr>
          <a:xfrm>
            <a:off x="0" y="4941168"/>
            <a:ext cx="2337993" cy="1702520"/>
          </a:xfrm>
          <a:prstGeom prst="rect">
            <a:avLst/>
          </a:prstGeom>
        </p:spPr>
      </p:pic>
      <p:pic>
        <p:nvPicPr>
          <p:cNvPr id="15363" name="图片 12" descr="8281951_111413346153_2.jpg"/>
          <p:cNvPicPr>
            <a:picLocks noChangeAspect="1"/>
          </p:cNvPicPr>
          <p:nvPr/>
        </p:nvPicPr>
        <p:blipFill>
          <a:blip r:embed="rId5">
            <a:extLst>
              <a:ext uri="{28A0092B-C50C-407E-A947-70E740481C1C}">
                <a14:useLocalDpi xmlns:a14="http://schemas.microsoft.com/office/drawing/2010/main" val="0"/>
              </a:ext>
            </a:extLst>
          </a:blip>
          <a:srcRect t="69334" b="22665"/>
          <a:stretch>
            <a:fillRect/>
          </a:stretch>
        </p:blipFill>
        <p:spPr bwMode="auto">
          <a:xfrm>
            <a:off x="0" y="6643688"/>
            <a:ext cx="9144000"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10" name="图示 9"/>
          <p:cNvGraphicFramePr/>
          <p:nvPr>
            <p:extLst>
              <p:ext uri="{D42A27DB-BD31-4B8C-83A1-F6EECF244321}">
                <p14:modId xmlns:p14="http://schemas.microsoft.com/office/powerpoint/2010/main" val="3110687664"/>
              </p:ext>
            </p:extLst>
          </p:nvPr>
        </p:nvGraphicFramePr>
        <p:xfrm>
          <a:off x="1" y="1571612"/>
          <a:ext cx="4067944" cy="4881724"/>
        </p:xfrm>
        <a:graphic>
          <a:graphicData uri="http://schemas.openxmlformats.org/drawingml/2006/diagram">
            <dgm:relIds xmlns:dgm="http://schemas.openxmlformats.org/drawingml/2006/diagram" xmlns:r="http://schemas.openxmlformats.org/officeDocument/2006/relationships" r:dm="rId6" r:lo="rId7" r:qs="rId8" r:cs="rId9"/>
          </a:graphicData>
        </a:graphic>
      </p:graphicFrame>
      <p:sp>
        <p:nvSpPr>
          <p:cNvPr id="15365" name="TextBox 6"/>
          <p:cNvSpPr txBox="1">
            <a:spLocks noChangeArrowheads="1"/>
          </p:cNvSpPr>
          <p:nvPr/>
        </p:nvSpPr>
        <p:spPr bwMode="auto">
          <a:xfrm>
            <a:off x="214313" y="214313"/>
            <a:ext cx="3071812"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3200" b="1">
                <a:latin typeface="华文行楷" pitchFamily="2" charset="-122"/>
                <a:ea typeface="华文行楷" pitchFamily="2" charset="-122"/>
              </a:rPr>
              <a:t>一碗清汤荞麦面</a:t>
            </a:r>
          </a:p>
        </p:txBody>
      </p:sp>
      <p:sp>
        <p:nvSpPr>
          <p:cNvPr id="12" name="流程图: 终止 11"/>
          <p:cNvSpPr/>
          <p:nvPr/>
        </p:nvSpPr>
        <p:spPr>
          <a:xfrm>
            <a:off x="4781826" y="1699647"/>
            <a:ext cx="2857500" cy="642938"/>
          </a:xfrm>
          <a:prstGeom prst="flowChartTerminator">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altLang="zh-CN" sz="3200" b="1" dirty="0" smtClean="0"/>
              <a:t>1</a:t>
            </a:r>
            <a:r>
              <a:rPr lang="en-US" altLang="zh-CN" sz="3200" b="1" dirty="0"/>
              <a:t>.</a:t>
            </a:r>
            <a:r>
              <a:rPr lang="zh-CN" altLang="en-US" sz="3200" b="1" dirty="0" smtClean="0"/>
              <a:t>母亲</a:t>
            </a:r>
            <a:r>
              <a:rPr lang="zh-CN" altLang="en-US" sz="3200" b="1" dirty="0"/>
              <a:t>性格</a:t>
            </a:r>
          </a:p>
        </p:txBody>
      </p:sp>
      <p:sp>
        <p:nvSpPr>
          <p:cNvPr id="15" name="燕尾形 14"/>
          <p:cNvSpPr/>
          <p:nvPr/>
        </p:nvSpPr>
        <p:spPr>
          <a:xfrm>
            <a:off x="4016142" y="1699647"/>
            <a:ext cx="642937" cy="714375"/>
          </a:xfrm>
          <a:prstGeom prst="chevron">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solidFill>
            </a:endParaRPr>
          </a:p>
        </p:txBody>
      </p:sp>
      <p:graphicFrame>
        <p:nvGraphicFramePr>
          <p:cNvPr id="16" name="Group 105"/>
          <p:cNvGraphicFramePr>
            <a:graphicFrameLocks/>
          </p:cNvGraphicFramePr>
          <p:nvPr>
            <p:extLst>
              <p:ext uri="{D42A27DB-BD31-4B8C-83A1-F6EECF244321}">
                <p14:modId xmlns:p14="http://schemas.microsoft.com/office/powerpoint/2010/main" val="3919533096"/>
              </p:ext>
            </p:extLst>
          </p:nvPr>
        </p:nvGraphicFramePr>
        <p:xfrm>
          <a:off x="4139952" y="2780928"/>
          <a:ext cx="4714875" cy="3329015"/>
        </p:xfrm>
        <a:graphic>
          <a:graphicData uri="http://schemas.openxmlformats.org/drawingml/2006/table">
            <a:tbl>
              <a:tblPr/>
              <a:tblGrid>
                <a:gridCol w="409277"/>
                <a:gridCol w="2019630"/>
                <a:gridCol w="2285968"/>
              </a:tblGrid>
              <a:tr h="518128">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zh-CN" altLang="zh-CN" sz="2800" b="0" i="0" u="none" strike="noStrike" cap="none" normalizeH="0" baseline="0" dirty="0" smtClean="0">
                        <a:ln>
                          <a:noFill/>
                        </a:ln>
                        <a:solidFill>
                          <a:schemeClr val="bg1">
                            <a:lumMod val="50000"/>
                          </a:schemeClr>
                        </a:solidFill>
                        <a:effectLst/>
                        <a:latin typeface="Arial" charset="0"/>
                        <a:ea typeface="宋体" charset="-122"/>
                      </a:endParaRPr>
                    </a:p>
                  </a:txBody>
                  <a:tcPr marL="91439" marR="91439" marT="45717" marB="45717"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lumMod val="95000"/>
                      </a:schemeClr>
                    </a:solid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zh-CN" altLang="en-US" sz="2800" b="1" i="0" u="none" strike="noStrike" cap="none" normalizeH="0" baseline="0" dirty="0" smtClean="0">
                          <a:ln>
                            <a:noFill/>
                          </a:ln>
                          <a:solidFill>
                            <a:srgbClr val="000099"/>
                          </a:solidFill>
                          <a:effectLst/>
                          <a:latin typeface="宋体" charset="-122"/>
                          <a:ea typeface="宋体" charset="-122"/>
                          <a:cs typeface="Times New Roman" pitchFamily="18" charset="0"/>
                        </a:rPr>
                        <a:t>衣着</a:t>
                      </a:r>
                      <a:endParaRPr kumimoji="0" lang="zh-CN" altLang="en-US" sz="2800" b="1" i="0" u="none" strike="noStrike" cap="none" normalizeH="0" baseline="0" dirty="0" smtClean="0">
                        <a:ln>
                          <a:noFill/>
                        </a:ln>
                        <a:solidFill>
                          <a:srgbClr val="000099"/>
                        </a:solidFill>
                        <a:effectLst/>
                        <a:latin typeface="Arial" charset="0"/>
                        <a:ea typeface="宋体" charset="-122"/>
                      </a:endParaRPr>
                    </a:p>
                  </a:txBody>
                  <a:tcPr marL="91439" marR="91439" marT="45717" marB="45717"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lumMod val="95000"/>
                      </a:schemeClr>
                    </a:solid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zh-CN" altLang="en-US" sz="2800" b="1" i="0" u="none" strike="noStrike" cap="none" normalizeH="0" baseline="0" dirty="0" smtClean="0">
                          <a:ln>
                            <a:noFill/>
                          </a:ln>
                          <a:solidFill>
                            <a:srgbClr val="000099"/>
                          </a:solidFill>
                          <a:effectLst/>
                          <a:latin typeface="宋体" charset="-122"/>
                          <a:ea typeface="宋体" charset="-122"/>
                          <a:cs typeface="Times New Roman" pitchFamily="18" charset="0"/>
                        </a:rPr>
                        <a:t>语言</a:t>
                      </a:r>
                      <a:endParaRPr kumimoji="0" lang="zh-CN" altLang="en-US" sz="2800" b="1" i="0" u="none" strike="noStrike" cap="none" normalizeH="0" baseline="0" dirty="0" smtClean="0">
                        <a:ln>
                          <a:noFill/>
                        </a:ln>
                        <a:solidFill>
                          <a:srgbClr val="000099"/>
                        </a:solidFill>
                        <a:effectLst/>
                        <a:latin typeface="Arial" charset="0"/>
                        <a:ea typeface="宋体" charset="-122"/>
                      </a:endParaRPr>
                    </a:p>
                  </a:txBody>
                  <a:tcPr marL="91439" marR="91439" marT="45717" marB="45717"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lumMod val="95000"/>
                      </a:schemeClr>
                    </a:solidFill>
                  </a:tcPr>
                </a:tc>
              </a:tr>
              <a:tr h="839110">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zh-CN" altLang="en-US" sz="1600" b="1" i="0" u="none" strike="noStrike" kern="1200" cap="none" normalizeH="0" baseline="0" dirty="0" smtClean="0">
                          <a:ln>
                            <a:noFill/>
                          </a:ln>
                          <a:solidFill>
                            <a:srgbClr val="000099"/>
                          </a:solidFill>
                          <a:effectLst/>
                          <a:latin typeface="宋体" charset="-122"/>
                          <a:ea typeface="宋体" charset="-122"/>
                          <a:cs typeface="Times New Roman" pitchFamily="18" charset="0"/>
                        </a:rPr>
                        <a:t>一</a:t>
                      </a:r>
                    </a:p>
                  </a:txBody>
                  <a:tcPr marL="91439" marR="91439" marT="45717" marB="45717"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lumMod val="95000"/>
                      </a:schemeClr>
                    </a:solidFill>
                  </a:tcPr>
                </a:tc>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zh-CN" altLang="en-US" sz="1400" b="1" i="0" u="none" strike="noStrike" kern="1200" cap="none" normalizeH="0" baseline="0" dirty="0" smtClean="0">
                          <a:ln>
                            <a:noFill/>
                          </a:ln>
                          <a:solidFill>
                            <a:schemeClr val="tx1">
                              <a:lumMod val="85000"/>
                              <a:lumOff val="15000"/>
                            </a:schemeClr>
                          </a:solidFill>
                          <a:effectLst/>
                          <a:latin typeface="宋体" charset="-122"/>
                          <a:ea typeface="宋体" charset="-122"/>
                          <a:cs typeface="Times New Roman" pitchFamily="18" charset="0"/>
                        </a:rPr>
                        <a:t>孩子，一身崭新运动</a:t>
                      </a:r>
                      <a:endParaRPr kumimoji="0" lang="en-US" altLang="zh-CN" sz="1400" b="1" i="0" u="none" strike="noStrike" kern="1200" cap="none" normalizeH="0" baseline="0" dirty="0" smtClean="0">
                        <a:ln>
                          <a:noFill/>
                        </a:ln>
                        <a:solidFill>
                          <a:schemeClr val="tx1">
                            <a:lumMod val="85000"/>
                            <a:lumOff val="15000"/>
                          </a:schemeClr>
                        </a:solidFill>
                        <a:effectLst/>
                        <a:latin typeface="宋体" charset="-122"/>
                        <a:ea typeface="宋体" charset="-122"/>
                        <a:cs typeface="Times New Roman" pitchFamily="18" charset="0"/>
                      </a:endParaRPr>
                    </a:p>
                    <a:p>
                      <a:pPr marL="342900" marR="0" lvl="0" indent="-342900" algn="l" defTabSz="914400" rtl="0" eaLnBrk="1" fontAlgn="base" latinLnBrk="0" hangingPunct="1">
                        <a:lnSpc>
                          <a:spcPct val="100000"/>
                        </a:lnSpc>
                        <a:spcBef>
                          <a:spcPct val="0"/>
                        </a:spcBef>
                        <a:spcAft>
                          <a:spcPct val="0"/>
                        </a:spcAft>
                        <a:buClrTx/>
                        <a:buSzTx/>
                        <a:buFontTx/>
                        <a:buNone/>
                        <a:tabLst/>
                      </a:pPr>
                      <a:r>
                        <a:rPr kumimoji="0" lang="zh-CN" altLang="en-US" sz="1400" b="1" i="0" u="none" strike="noStrike" kern="1200" cap="none" normalizeH="0" baseline="0" dirty="0" smtClean="0">
                          <a:ln>
                            <a:noFill/>
                          </a:ln>
                          <a:solidFill>
                            <a:schemeClr val="tx1">
                              <a:lumMod val="85000"/>
                              <a:lumOff val="15000"/>
                            </a:schemeClr>
                          </a:solidFill>
                          <a:effectLst/>
                          <a:latin typeface="宋体" charset="-122"/>
                          <a:ea typeface="宋体" charset="-122"/>
                          <a:cs typeface="Times New Roman" pitchFamily="18" charset="0"/>
                        </a:rPr>
                        <a:t>服。女人，不合时令的</a:t>
                      </a:r>
                      <a:endParaRPr kumimoji="0" lang="en-US" altLang="zh-CN" sz="1400" b="1" i="0" u="none" strike="noStrike" kern="1200" cap="none" normalizeH="0" baseline="0" dirty="0" smtClean="0">
                        <a:ln>
                          <a:noFill/>
                        </a:ln>
                        <a:solidFill>
                          <a:schemeClr val="tx1">
                            <a:lumMod val="85000"/>
                            <a:lumOff val="15000"/>
                          </a:schemeClr>
                        </a:solidFill>
                        <a:effectLst/>
                        <a:latin typeface="宋体" charset="-122"/>
                        <a:ea typeface="宋体" charset="-122"/>
                        <a:cs typeface="Times New Roman" pitchFamily="18" charset="0"/>
                      </a:endParaRPr>
                    </a:p>
                    <a:p>
                      <a:pPr marL="342900" marR="0" lvl="0" indent="-342900" algn="l" defTabSz="914400" rtl="0" eaLnBrk="1" fontAlgn="base" latinLnBrk="0" hangingPunct="1">
                        <a:lnSpc>
                          <a:spcPct val="100000"/>
                        </a:lnSpc>
                        <a:spcBef>
                          <a:spcPct val="0"/>
                        </a:spcBef>
                        <a:spcAft>
                          <a:spcPct val="0"/>
                        </a:spcAft>
                        <a:buClrTx/>
                        <a:buSzTx/>
                        <a:buFontTx/>
                        <a:buNone/>
                        <a:tabLst/>
                      </a:pPr>
                      <a:r>
                        <a:rPr kumimoji="0" lang="zh-CN" altLang="en-US" sz="1400" b="1" i="0" u="none" strike="noStrike" kern="1200" cap="none" normalizeH="0" baseline="0" dirty="0" smtClean="0">
                          <a:ln>
                            <a:noFill/>
                          </a:ln>
                          <a:solidFill>
                            <a:schemeClr val="tx1">
                              <a:lumMod val="85000"/>
                              <a:lumOff val="15000"/>
                            </a:schemeClr>
                          </a:solidFill>
                          <a:effectLst/>
                          <a:latin typeface="宋体" charset="-122"/>
                          <a:ea typeface="宋体" charset="-122"/>
                          <a:cs typeface="Times New Roman" pitchFamily="18" charset="0"/>
                        </a:rPr>
                        <a:t>斜格子短大衣。</a:t>
                      </a:r>
                    </a:p>
                  </a:txBody>
                  <a:tcPr marL="91439" marR="91439" marT="45717" marB="45717"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lumMod val="95000"/>
                      </a:schemeClr>
                    </a:solidFill>
                  </a:tcPr>
                </a:tc>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altLang="zh-CN" sz="1400" b="1" i="0" u="none" strike="noStrike" cap="none" normalizeH="0" baseline="0" dirty="0" smtClean="0">
                          <a:ln>
                            <a:noFill/>
                          </a:ln>
                          <a:solidFill>
                            <a:schemeClr val="tx1">
                              <a:lumMod val="85000"/>
                              <a:lumOff val="15000"/>
                            </a:schemeClr>
                          </a:solidFill>
                          <a:effectLst/>
                          <a:latin typeface="Arial"/>
                          <a:ea typeface="宋体" charset="-122"/>
                          <a:cs typeface="Times New Roman" pitchFamily="18" charset="0"/>
                        </a:rPr>
                        <a:t>……</a:t>
                      </a:r>
                      <a:r>
                        <a:rPr kumimoji="0" lang="zh-CN" altLang="en-US" sz="1400" b="1" i="0" u="none" strike="noStrike" cap="none" normalizeH="0" baseline="0" dirty="0" smtClean="0">
                          <a:ln>
                            <a:noFill/>
                          </a:ln>
                          <a:solidFill>
                            <a:schemeClr val="tx1">
                              <a:lumMod val="85000"/>
                              <a:lumOff val="15000"/>
                            </a:schemeClr>
                          </a:solidFill>
                          <a:effectLst/>
                          <a:latin typeface="宋体" charset="-122"/>
                          <a:ea typeface="宋体" charset="-122"/>
                          <a:cs typeface="Times New Roman" pitchFamily="18" charset="0"/>
                        </a:rPr>
                        <a:t>啊</a:t>
                      </a:r>
                      <a:r>
                        <a:rPr kumimoji="0" lang="en-US" altLang="zh-CN" sz="1400" b="1" i="0" u="none" strike="noStrike" cap="none" normalizeH="0" baseline="0" dirty="0" smtClean="0">
                          <a:ln>
                            <a:noFill/>
                          </a:ln>
                          <a:solidFill>
                            <a:schemeClr val="tx1">
                              <a:lumMod val="85000"/>
                              <a:lumOff val="15000"/>
                            </a:schemeClr>
                          </a:solidFill>
                          <a:effectLst/>
                          <a:latin typeface="Arial"/>
                          <a:ea typeface="宋体" charset="-122"/>
                          <a:cs typeface="Times New Roman" pitchFamily="18" charset="0"/>
                        </a:rPr>
                        <a:t>……</a:t>
                      </a:r>
                      <a:r>
                        <a:rPr kumimoji="0" lang="zh-CN" altLang="en-US" sz="1400" b="1" i="0" u="none" strike="noStrike" cap="none" normalizeH="0" baseline="0" dirty="0" smtClean="0">
                          <a:ln>
                            <a:noFill/>
                          </a:ln>
                          <a:solidFill>
                            <a:schemeClr val="tx1">
                              <a:lumMod val="85000"/>
                              <a:lumOff val="15000"/>
                            </a:schemeClr>
                          </a:solidFill>
                          <a:effectLst/>
                          <a:latin typeface="宋体" charset="-122"/>
                          <a:ea typeface="宋体" charset="-122"/>
                          <a:cs typeface="Times New Roman" pitchFamily="18" charset="0"/>
                        </a:rPr>
                        <a:t>清汤荞麦</a:t>
                      </a:r>
                      <a:endParaRPr kumimoji="0" lang="en-US" altLang="zh-CN" sz="1400" b="1" i="0" u="none" strike="noStrike" cap="none" normalizeH="0" baseline="0" dirty="0" smtClean="0">
                        <a:ln>
                          <a:noFill/>
                        </a:ln>
                        <a:solidFill>
                          <a:schemeClr val="tx1">
                            <a:lumMod val="85000"/>
                            <a:lumOff val="15000"/>
                          </a:schemeClr>
                        </a:solidFill>
                        <a:effectLst/>
                        <a:latin typeface="宋体" charset="-122"/>
                        <a:ea typeface="宋体" charset="-122"/>
                        <a:cs typeface="Times New Roman" pitchFamily="18" charset="0"/>
                      </a:endParaRPr>
                    </a:p>
                    <a:p>
                      <a:pPr marL="342900" marR="0" lvl="0" indent="-342900" algn="l" defTabSz="914400" rtl="0" eaLnBrk="1" fontAlgn="base" latinLnBrk="0" hangingPunct="1">
                        <a:lnSpc>
                          <a:spcPct val="100000"/>
                        </a:lnSpc>
                        <a:spcBef>
                          <a:spcPct val="0"/>
                        </a:spcBef>
                        <a:spcAft>
                          <a:spcPct val="0"/>
                        </a:spcAft>
                        <a:buClrTx/>
                        <a:buSzTx/>
                        <a:buFontTx/>
                        <a:buNone/>
                        <a:tabLst/>
                      </a:pPr>
                      <a:r>
                        <a:rPr kumimoji="0" lang="zh-CN" altLang="en-US" sz="1400" b="1" i="0" u="none" strike="noStrike" cap="none" normalizeH="0" baseline="0" dirty="0" smtClean="0">
                          <a:ln>
                            <a:noFill/>
                          </a:ln>
                          <a:solidFill>
                            <a:schemeClr val="tx1">
                              <a:lumMod val="85000"/>
                              <a:lumOff val="15000"/>
                            </a:schemeClr>
                          </a:solidFill>
                          <a:effectLst/>
                          <a:latin typeface="宋体" charset="-122"/>
                          <a:ea typeface="宋体" charset="-122"/>
                          <a:cs typeface="Times New Roman" pitchFamily="18" charset="0"/>
                        </a:rPr>
                        <a:t>面</a:t>
                      </a:r>
                      <a:r>
                        <a:rPr kumimoji="0" lang="en-US" altLang="zh-CN" sz="1400" b="1" i="0" u="none" strike="noStrike" cap="none" normalizeH="0" baseline="0" dirty="0" smtClean="0">
                          <a:ln>
                            <a:noFill/>
                          </a:ln>
                          <a:solidFill>
                            <a:schemeClr val="tx1">
                              <a:lumMod val="85000"/>
                              <a:lumOff val="15000"/>
                            </a:schemeClr>
                          </a:solidFill>
                          <a:effectLst/>
                          <a:latin typeface="Arial"/>
                          <a:ea typeface="宋体" charset="-122"/>
                          <a:cs typeface="Times New Roman" pitchFamily="18" charset="0"/>
                        </a:rPr>
                        <a:t>……</a:t>
                      </a:r>
                      <a:r>
                        <a:rPr kumimoji="0" lang="zh-CN" altLang="en-US" sz="1400" b="1" i="0" u="none" strike="noStrike" cap="none" normalizeH="0" baseline="0" dirty="0" smtClean="0">
                          <a:ln>
                            <a:noFill/>
                          </a:ln>
                          <a:solidFill>
                            <a:schemeClr val="tx1">
                              <a:lumMod val="85000"/>
                              <a:lumOff val="15000"/>
                            </a:schemeClr>
                          </a:solidFill>
                          <a:effectLst/>
                          <a:latin typeface="宋体" charset="-122"/>
                          <a:ea typeface="宋体" charset="-122"/>
                          <a:cs typeface="Times New Roman" pitchFamily="18" charset="0"/>
                        </a:rPr>
                        <a:t>一碗</a:t>
                      </a:r>
                      <a:r>
                        <a:rPr kumimoji="0" lang="en-US" altLang="zh-CN" sz="1400" b="1" i="0" u="none" strike="noStrike" cap="none" normalizeH="0" baseline="0" dirty="0" smtClean="0">
                          <a:ln>
                            <a:noFill/>
                          </a:ln>
                          <a:solidFill>
                            <a:schemeClr val="tx1">
                              <a:lumMod val="85000"/>
                              <a:lumOff val="15000"/>
                            </a:schemeClr>
                          </a:solidFill>
                          <a:effectLst/>
                          <a:latin typeface="Arial"/>
                          <a:ea typeface="宋体" charset="-122"/>
                          <a:cs typeface="Times New Roman" pitchFamily="18" charset="0"/>
                        </a:rPr>
                        <a:t>……</a:t>
                      </a:r>
                      <a:r>
                        <a:rPr kumimoji="0" lang="zh-CN" altLang="en-US" sz="1400" b="1" i="0" u="none" strike="noStrike" cap="none" normalizeH="0" baseline="0" dirty="0" smtClean="0">
                          <a:ln>
                            <a:noFill/>
                          </a:ln>
                          <a:solidFill>
                            <a:schemeClr val="tx1">
                              <a:lumMod val="85000"/>
                              <a:lumOff val="15000"/>
                            </a:schemeClr>
                          </a:solidFill>
                          <a:effectLst/>
                          <a:latin typeface="宋体" charset="-122"/>
                          <a:ea typeface="宋体" charset="-122"/>
                          <a:cs typeface="Times New Roman" pitchFamily="18" charset="0"/>
                        </a:rPr>
                        <a:t>可以吗？</a:t>
                      </a:r>
                      <a:endParaRPr kumimoji="0" lang="zh-CN" altLang="en-US" sz="1400" b="1" i="0" u="none" strike="noStrike" cap="none" normalizeH="0" baseline="0" dirty="0" smtClean="0">
                        <a:ln>
                          <a:noFill/>
                        </a:ln>
                        <a:solidFill>
                          <a:schemeClr val="tx1">
                            <a:lumMod val="85000"/>
                            <a:lumOff val="15000"/>
                          </a:schemeClr>
                        </a:solidFill>
                        <a:effectLst/>
                        <a:latin typeface="Arial" charset="0"/>
                        <a:ea typeface="宋体" charset="-122"/>
                      </a:endParaRPr>
                    </a:p>
                  </a:txBody>
                  <a:tcPr marL="91439" marR="91439" marT="45717" marB="45717"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lumMod val="95000"/>
                      </a:schemeClr>
                    </a:solidFill>
                  </a:tcPr>
                </a:tc>
              </a:tr>
              <a:tr h="614513">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zh-CN" altLang="en-US" sz="1600" b="1" i="0" u="none" strike="noStrike" kern="1200" cap="none" normalizeH="0" baseline="0" dirty="0" smtClean="0">
                          <a:ln>
                            <a:noFill/>
                          </a:ln>
                          <a:solidFill>
                            <a:srgbClr val="000099"/>
                          </a:solidFill>
                          <a:effectLst/>
                          <a:latin typeface="宋体" charset="-122"/>
                          <a:ea typeface="宋体" charset="-122"/>
                          <a:cs typeface="Times New Roman" pitchFamily="18" charset="0"/>
                        </a:rPr>
                        <a:t>二</a:t>
                      </a:r>
                    </a:p>
                  </a:txBody>
                  <a:tcPr marL="91439" marR="91439" marT="45717" marB="45717"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lumMod val="95000"/>
                      </a:schemeClr>
                    </a:solidFill>
                  </a:tcPr>
                </a:tc>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zh-CN" altLang="en-US" sz="1400" b="1" i="0" u="none" strike="noStrike" kern="1200" cap="none" normalizeH="0" baseline="0" dirty="0" smtClean="0">
                          <a:ln>
                            <a:noFill/>
                          </a:ln>
                          <a:solidFill>
                            <a:schemeClr val="tx1">
                              <a:lumMod val="85000"/>
                              <a:lumOff val="15000"/>
                            </a:schemeClr>
                          </a:solidFill>
                          <a:effectLst/>
                          <a:latin typeface="宋体" charset="-122"/>
                          <a:ea typeface="宋体" charset="-122"/>
                          <a:cs typeface="Times New Roman" pitchFamily="18" charset="0"/>
                        </a:rPr>
                        <a:t>女人，那件不合时令的</a:t>
                      </a:r>
                      <a:endParaRPr kumimoji="0" lang="en-US" altLang="zh-CN" sz="1400" b="1" i="0" u="none" strike="noStrike" kern="1200" cap="none" normalizeH="0" baseline="0" dirty="0" smtClean="0">
                        <a:ln>
                          <a:noFill/>
                        </a:ln>
                        <a:solidFill>
                          <a:schemeClr val="tx1">
                            <a:lumMod val="85000"/>
                            <a:lumOff val="15000"/>
                          </a:schemeClr>
                        </a:solidFill>
                        <a:effectLst/>
                        <a:latin typeface="宋体" charset="-122"/>
                        <a:ea typeface="宋体" charset="-122"/>
                        <a:cs typeface="Times New Roman" pitchFamily="18" charset="0"/>
                      </a:endParaRPr>
                    </a:p>
                    <a:p>
                      <a:pPr marL="342900" marR="0" lvl="0" indent="-342900" algn="l" defTabSz="914400" rtl="0" eaLnBrk="1" fontAlgn="base" latinLnBrk="0" hangingPunct="1">
                        <a:lnSpc>
                          <a:spcPct val="100000"/>
                        </a:lnSpc>
                        <a:spcBef>
                          <a:spcPct val="0"/>
                        </a:spcBef>
                        <a:spcAft>
                          <a:spcPct val="0"/>
                        </a:spcAft>
                        <a:buClrTx/>
                        <a:buSzTx/>
                        <a:buFontTx/>
                        <a:buNone/>
                        <a:tabLst/>
                      </a:pPr>
                      <a:r>
                        <a:rPr kumimoji="0" lang="zh-CN" altLang="en-US" sz="1400" b="1" i="0" u="none" strike="noStrike" kern="1200" cap="none" normalizeH="0" baseline="0" dirty="0" smtClean="0">
                          <a:ln>
                            <a:noFill/>
                          </a:ln>
                          <a:solidFill>
                            <a:schemeClr val="tx1">
                              <a:lumMod val="85000"/>
                              <a:lumOff val="15000"/>
                            </a:schemeClr>
                          </a:solidFill>
                          <a:effectLst/>
                          <a:latin typeface="宋体" charset="-122"/>
                          <a:ea typeface="宋体" charset="-122"/>
                          <a:cs typeface="Times New Roman" pitchFamily="18" charset="0"/>
                        </a:rPr>
                        <a:t>斜格子短大衣</a:t>
                      </a:r>
                    </a:p>
                  </a:txBody>
                  <a:tcPr marL="91439" marR="91439" marT="45717" marB="45717"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lumMod val="95000"/>
                      </a:schemeClr>
                    </a:solidFill>
                  </a:tcPr>
                </a:tc>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altLang="zh-CN" sz="1400" b="1" i="0" u="none" strike="noStrike" cap="none" normalizeH="0" baseline="0" dirty="0" smtClean="0">
                          <a:ln>
                            <a:noFill/>
                          </a:ln>
                          <a:solidFill>
                            <a:schemeClr val="tx1">
                              <a:lumMod val="85000"/>
                              <a:lumOff val="15000"/>
                            </a:schemeClr>
                          </a:solidFill>
                          <a:effectLst/>
                          <a:latin typeface="Arial"/>
                          <a:ea typeface="宋体" charset="-122"/>
                          <a:cs typeface="Times New Roman" pitchFamily="18" charset="0"/>
                        </a:rPr>
                        <a:t>……</a:t>
                      </a:r>
                      <a:r>
                        <a:rPr kumimoji="0" lang="zh-CN" altLang="en-US" sz="1400" b="1" i="0" u="none" strike="noStrike" cap="none" normalizeH="0" baseline="0" dirty="0" smtClean="0">
                          <a:ln>
                            <a:noFill/>
                          </a:ln>
                          <a:solidFill>
                            <a:schemeClr val="tx1">
                              <a:lumMod val="85000"/>
                              <a:lumOff val="15000"/>
                            </a:schemeClr>
                          </a:solidFill>
                          <a:effectLst/>
                          <a:latin typeface="宋体" charset="-122"/>
                          <a:ea typeface="宋体" charset="-122"/>
                          <a:cs typeface="Times New Roman" pitchFamily="18" charset="0"/>
                        </a:rPr>
                        <a:t>这个</a:t>
                      </a:r>
                      <a:r>
                        <a:rPr kumimoji="0" lang="en-US" altLang="zh-CN" sz="1400" b="1" i="0" u="none" strike="noStrike" cap="none" normalizeH="0" baseline="0" dirty="0" smtClean="0">
                          <a:ln>
                            <a:noFill/>
                          </a:ln>
                          <a:solidFill>
                            <a:schemeClr val="tx1">
                              <a:lumMod val="85000"/>
                              <a:lumOff val="15000"/>
                            </a:schemeClr>
                          </a:solidFill>
                          <a:effectLst/>
                          <a:latin typeface="Arial"/>
                          <a:ea typeface="宋体" charset="-122"/>
                          <a:cs typeface="Times New Roman" pitchFamily="18" charset="0"/>
                        </a:rPr>
                        <a:t>……</a:t>
                      </a:r>
                      <a:r>
                        <a:rPr kumimoji="0" lang="zh-CN" altLang="en-US" sz="1400" b="1" i="0" u="none" strike="noStrike" cap="none" normalizeH="0" baseline="0" dirty="0" smtClean="0">
                          <a:ln>
                            <a:noFill/>
                          </a:ln>
                          <a:solidFill>
                            <a:schemeClr val="tx1">
                              <a:lumMod val="85000"/>
                              <a:lumOff val="15000"/>
                            </a:schemeClr>
                          </a:solidFill>
                          <a:effectLst/>
                          <a:latin typeface="宋体" charset="-122"/>
                          <a:ea typeface="宋体" charset="-122"/>
                          <a:cs typeface="Times New Roman" pitchFamily="18" charset="0"/>
                        </a:rPr>
                        <a:t>清汤荞麦</a:t>
                      </a:r>
                      <a:endParaRPr kumimoji="0" lang="en-US" altLang="zh-CN" sz="1400" b="1" i="0" u="none" strike="noStrike" cap="none" normalizeH="0" baseline="0" dirty="0" smtClean="0">
                        <a:ln>
                          <a:noFill/>
                        </a:ln>
                        <a:solidFill>
                          <a:schemeClr val="tx1">
                            <a:lumMod val="85000"/>
                            <a:lumOff val="15000"/>
                          </a:schemeClr>
                        </a:solidFill>
                        <a:effectLst/>
                        <a:latin typeface="宋体" charset="-122"/>
                        <a:ea typeface="宋体" charset="-122"/>
                        <a:cs typeface="Times New Roman" pitchFamily="18" charset="0"/>
                      </a:endParaRPr>
                    </a:p>
                    <a:p>
                      <a:pPr marL="342900" marR="0" lvl="0" indent="-342900" algn="l" defTabSz="914400" rtl="0" eaLnBrk="1" fontAlgn="base" latinLnBrk="0" hangingPunct="1">
                        <a:lnSpc>
                          <a:spcPct val="100000"/>
                        </a:lnSpc>
                        <a:spcBef>
                          <a:spcPct val="0"/>
                        </a:spcBef>
                        <a:spcAft>
                          <a:spcPct val="0"/>
                        </a:spcAft>
                        <a:buClrTx/>
                        <a:buSzTx/>
                        <a:buFontTx/>
                        <a:buNone/>
                        <a:tabLst/>
                      </a:pPr>
                      <a:r>
                        <a:rPr kumimoji="0" lang="zh-CN" altLang="en-US" sz="1400" b="1" i="0" u="none" strike="noStrike" cap="none" normalizeH="0" baseline="0" dirty="0" smtClean="0">
                          <a:ln>
                            <a:noFill/>
                          </a:ln>
                          <a:solidFill>
                            <a:schemeClr val="tx1">
                              <a:lumMod val="85000"/>
                              <a:lumOff val="15000"/>
                            </a:schemeClr>
                          </a:solidFill>
                          <a:effectLst/>
                          <a:latin typeface="宋体" charset="-122"/>
                          <a:ea typeface="宋体" charset="-122"/>
                          <a:cs typeface="Times New Roman" pitchFamily="18" charset="0"/>
                        </a:rPr>
                        <a:t>面</a:t>
                      </a:r>
                      <a:r>
                        <a:rPr kumimoji="0" lang="en-US" altLang="zh-CN" sz="1400" b="1" i="0" u="none" strike="noStrike" cap="none" normalizeH="0" baseline="0" dirty="0" smtClean="0">
                          <a:ln>
                            <a:noFill/>
                          </a:ln>
                          <a:solidFill>
                            <a:schemeClr val="tx1">
                              <a:lumMod val="85000"/>
                              <a:lumOff val="15000"/>
                            </a:schemeClr>
                          </a:solidFill>
                          <a:effectLst/>
                          <a:latin typeface="Arial"/>
                          <a:ea typeface="宋体" charset="-122"/>
                          <a:cs typeface="Times New Roman" pitchFamily="18" charset="0"/>
                        </a:rPr>
                        <a:t>……</a:t>
                      </a:r>
                      <a:r>
                        <a:rPr kumimoji="0" lang="zh-CN" altLang="en-US" sz="1400" b="1" i="0" u="none" strike="noStrike" cap="none" normalizeH="0" baseline="0" dirty="0" smtClean="0">
                          <a:ln>
                            <a:noFill/>
                          </a:ln>
                          <a:solidFill>
                            <a:schemeClr val="tx1">
                              <a:lumMod val="85000"/>
                              <a:lumOff val="15000"/>
                            </a:schemeClr>
                          </a:solidFill>
                          <a:effectLst/>
                          <a:latin typeface="宋体" charset="-122"/>
                          <a:ea typeface="宋体" charset="-122"/>
                          <a:cs typeface="Times New Roman" pitchFamily="18" charset="0"/>
                        </a:rPr>
                        <a:t>一碗</a:t>
                      </a:r>
                      <a:r>
                        <a:rPr kumimoji="0" lang="en-US" altLang="zh-CN" sz="1400" b="1" i="0" u="none" strike="noStrike" cap="none" normalizeH="0" baseline="0" dirty="0" smtClean="0">
                          <a:ln>
                            <a:noFill/>
                          </a:ln>
                          <a:solidFill>
                            <a:schemeClr val="tx1">
                              <a:lumMod val="85000"/>
                              <a:lumOff val="15000"/>
                            </a:schemeClr>
                          </a:solidFill>
                          <a:effectLst/>
                          <a:latin typeface="Arial"/>
                          <a:ea typeface="宋体" charset="-122"/>
                          <a:cs typeface="Times New Roman" pitchFamily="18" charset="0"/>
                        </a:rPr>
                        <a:t>……</a:t>
                      </a:r>
                      <a:r>
                        <a:rPr kumimoji="0" lang="zh-CN" altLang="en-US" sz="1400" b="1" i="0" u="none" strike="noStrike" cap="none" normalizeH="0" baseline="0" dirty="0" smtClean="0">
                          <a:ln>
                            <a:noFill/>
                          </a:ln>
                          <a:solidFill>
                            <a:schemeClr val="tx1">
                              <a:lumMod val="85000"/>
                              <a:lumOff val="15000"/>
                            </a:schemeClr>
                          </a:solidFill>
                          <a:effectLst/>
                          <a:latin typeface="宋体" charset="-122"/>
                          <a:ea typeface="宋体" charset="-122"/>
                          <a:cs typeface="Times New Roman" pitchFamily="18" charset="0"/>
                        </a:rPr>
                        <a:t>可以吗？</a:t>
                      </a:r>
                      <a:endParaRPr kumimoji="0" lang="zh-CN" altLang="en-US" sz="1400" b="1" i="0" u="none" strike="noStrike" cap="none" normalizeH="0" baseline="0" dirty="0" smtClean="0">
                        <a:ln>
                          <a:noFill/>
                        </a:ln>
                        <a:solidFill>
                          <a:schemeClr val="tx1">
                            <a:lumMod val="85000"/>
                            <a:lumOff val="15000"/>
                          </a:schemeClr>
                        </a:solidFill>
                        <a:effectLst/>
                        <a:latin typeface="Arial" charset="0"/>
                        <a:ea typeface="宋体" charset="-122"/>
                      </a:endParaRPr>
                    </a:p>
                  </a:txBody>
                  <a:tcPr marL="91439" marR="91439" marT="45717" marB="45717"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lumMod val="95000"/>
                      </a:schemeClr>
                    </a:solidFill>
                  </a:tcPr>
                </a:tc>
              </a:tr>
              <a:tr h="742725">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zh-CN" altLang="en-US" sz="1600" b="1" i="0" u="none" strike="noStrike" kern="1200" cap="none" normalizeH="0" baseline="0" dirty="0" smtClean="0">
                          <a:ln>
                            <a:noFill/>
                          </a:ln>
                          <a:solidFill>
                            <a:srgbClr val="000099"/>
                          </a:solidFill>
                          <a:effectLst/>
                          <a:latin typeface="宋体" charset="-122"/>
                          <a:ea typeface="宋体" charset="-122"/>
                          <a:cs typeface="Times New Roman" pitchFamily="18" charset="0"/>
                        </a:rPr>
                        <a:t>三</a:t>
                      </a:r>
                    </a:p>
                  </a:txBody>
                  <a:tcPr marL="91439" marR="91439" marT="45717" marB="45717"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lumMod val="95000"/>
                      </a:schemeClr>
                    </a:solidFill>
                  </a:tcPr>
                </a:tc>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zh-CN" altLang="en-US" sz="1400" b="1" i="0" u="none" strike="noStrike" kern="1200" cap="none" normalizeH="0" baseline="0" dirty="0" smtClean="0">
                          <a:ln>
                            <a:noFill/>
                          </a:ln>
                          <a:solidFill>
                            <a:schemeClr val="tx1">
                              <a:lumMod val="85000"/>
                              <a:lumOff val="15000"/>
                            </a:schemeClr>
                          </a:solidFill>
                          <a:effectLst/>
                          <a:latin typeface="宋体" charset="-122"/>
                          <a:ea typeface="宋体" charset="-122"/>
                          <a:cs typeface="Times New Roman" pitchFamily="18" charset="0"/>
                        </a:rPr>
                        <a:t>孩子穿制服和旧大衣。</a:t>
                      </a:r>
                      <a:endParaRPr kumimoji="0" lang="en-US" altLang="zh-CN" sz="1400" b="1" i="0" u="none" strike="noStrike" kern="1200" cap="none" normalizeH="0" baseline="0" dirty="0" smtClean="0">
                        <a:ln>
                          <a:noFill/>
                        </a:ln>
                        <a:solidFill>
                          <a:schemeClr val="tx1">
                            <a:lumMod val="85000"/>
                            <a:lumOff val="15000"/>
                          </a:schemeClr>
                        </a:solidFill>
                        <a:effectLst/>
                        <a:latin typeface="宋体" charset="-122"/>
                        <a:ea typeface="宋体" charset="-122"/>
                        <a:cs typeface="Times New Roman" pitchFamily="18" charset="0"/>
                      </a:endParaRPr>
                    </a:p>
                    <a:p>
                      <a:pPr marL="342900" marR="0" lvl="0" indent="-342900" algn="l" defTabSz="914400" rtl="0" eaLnBrk="1" fontAlgn="base" latinLnBrk="0" hangingPunct="1">
                        <a:lnSpc>
                          <a:spcPct val="100000"/>
                        </a:lnSpc>
                        <a:spcBef>
                          <a:spcPct val="0"/>
                        </a:spcBef>
                        <a:spcAft>
                          <a:spcPct val="0"/>
                        </a:spcAft>
                        <a:buClrTx/>
                        <a:buSzTx/>
                        <a:buFontTx/>
                        <a:buNone/>
                        <a:tabLst/>
                      </a:pPr>
                      <a:r>
                        <a:rPr kumimoji="0" lang="zh-CN" altLang="en-US" sz="1400" b="1" i="0" u="none" strike="noStrike" kern="1200" cap="none" normalizeH="0" baseline="0" dirty="0" smtClean="0">
                          <a:ln>
                            <a:noFill/>
                          </a:ln>
                          <a:solidFill>
                            <a:schemeClr val="tx1">
                              <a:lumMod val="85000"/>
                              <a:lumOff val="15000"/>
                            </a:schemeClr>
                          </a:solidFill>
                          <a:effectLst/>
                          <a:latin typeface="宋体" charset="-122"/>
                          <a:ea typeface="宋体" charset="-122"/>
                          <a:cs typeface="Times New Roman" pitchFamily="18" charset="0"/>
                        </a:rPr>
                        <a:t>母亲还穿着不和时令</a:t>
                      </a:r>
                      <a:endParaRPr kumimoji="0" lang="en-US" altLang="zh-CN" sz="1400" b="1" i="0" u="none" strike="noStrike" kern="1200" cap="none" normalizeH="0" baseline="0" dirty="0" smtClean="0">
                        <a:ln>
                          <a:noFill/>
                        </a:ln>
                        <a:solidFill>
                          <a:schemeClr val="tx1">
                            <a:lumMod val="85000"/>
                            <a:lumOff val="15000"/>
                          </a:schemeClr>
                        </a:solidFill>
                        <a:effectLst/>
                        <a:latin typeface="宋体" charset="-122"/>
                        <a:ea typeface="宋体" charset="-122"/>
                        <a:cs typeface="Times New Roman" pitchFamily="18" charset="0"/>
                      </a:endParaRPr>
                    </a:p>
                    <a:p>
                      <a:pPr marL="342900" marR="0" lvl="0" indent="-342900" algn="l" defTabSz="914400" rtl="0" eaLnBrk="1" fontAlgn="base" latinLnBrk="0" hangingPunct="1">
                        <a:lnSpc>
                          <a:spcPct val="100000"/>
                        </a:lnSpc>
                        <a:spcBef>
                          <a:spcPct val="0"/>
                        </a:spcBef>
                        <a:spcAft>
                          <a:spcPct val="0"/>
                        </a:spcAft>
                        <a:buClrTx/>
                        <a:buSzTx/>
                        <a:buFontTx/>
                        <a:buNone/>
                        <a:tabLst/>
                      </a:pPr>
                      <a:r>
                        <a:rPr kumimoji="0" lang="zh-CN" altLang="en-US" sz="1400" b="1" i="0" u="none" strike="noStrike" kern="1200" cap="none" normalizeH="0" baseline="0" dirty="0" smtClean="0">
                          <a:ln>
                            <a:noFill/>
                          </a:ln>
                          <a:solidFill>
                            <a:schemeClr val="tx1">
                              <a:lumMod val="85000"/>
                              <a:lumOff val="15000"/>
                            </a:schemeClr>
                          </a:solidFill>
                          <a:effectLst/>
                          <a:latin typeface="宋体" charset="-122"/>
                          <a:ea typeface="宋体" charset="-122"/>
                          <a:cs typeface="Times New Roman" pitchFamily="18" charset="0"/>
                        </a:rPr>
                        <a:t>有些褪色的短大衣。</a:t>
                      </a:r>
                    </a:p>
                  </a:txBody>
                  <a:tcPr marL="91439" marR="91439" marT="45717" marB="45717"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lumMod val="95000"/>
                      </a:schemeClr>
                    </a:solidFill>
                  </a:tcPr>
                </a:tc>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altLang="zh-CN" sz="1400" b="1" i="0" u="none" strike="noStrike" cap="none" normalizeH="0" baseline="0" dirty="0" smtClean="0">
                          <a:ln>
                            <a:noFill/>
                          </a:ln>
                          <a:solidFill>
                            <a:schemeClr val="tx1">
                              <a:lumMod val="85000"/>
                              <a:lumOff val="15000"/>
                            </a:schemeClr>
                          </a:solidFill>
                          <a:effectLst/>
                          <a:latin typeface="Arial"/>
                          <a:ea typeface="宋体" charset="-122"/>
                          <a:cs typeface="Times New Roman" pitchFamily="18" charset="0"/>
                        </a:rPr>
                        <a:t>……</a:t>
                      </a:r>
                      <a:r>
                        <a:rPr kumimoji="0" lang="zh-CN" altLang="en-US" sz="1400" b="1" i="0" u="none" strike="noStrike" cap="none" normalizeH="0" baseline="0" dirty="0" smtClean="0">
                          <a:ln>
                            <a:noFill/>
                          </a:ln>
                          <a:solidFill>
                            <a:schemeClr val="tx1">
                              <a:lumMod val="85000"/>
                              <a:lumOff val="15000"/>
                            </a:schemeClr>
                          </a:solidFill>
                          <a:effectLst/>
                          <a:latin typeface="宋体" charset="-122"/>
                          <a:ea typeface="宋体" charset="-122"/>
                          <a:cs typeface="Times New Roman" pitchFamily="18" charset="0"/>
                        </a:rPr>
                        <a:t>啊</a:t>
                      </a:r>
                      <a:r>
                        <a:rPr kumimoji="0" lang="en-US" altLang="zh-CN" sz="1400" b="1" i="0" u="none" strike="noStrike" cap="none" normalizeH="0" baseline="0" dirty="0" smtClean="0">
                          <a:ln>
                            <a:noFill/>
                          </a:ln>
                          <a:solidFill>
                            <a:schemeClr val="tx1">
                              <a:lumMod val="85000"/>
                              <a:lumOff val="15000"/>
                            </a:schemeClr>
                          </a:solidFill>
                          <a:effectLst/>
                          <a:latin typeface="Arial"/>
                          <a:ea typeface="宋体" charset="-122"/>
                          <a:cs typeface="Times New Roman" pitchFamily="18" charset="0"/>
                        </a:rPr>
                        <a:t>……</a:t>
                      </a:r>
                      <a:r>
                        <a:rPr kumimoji="0" lang="zh-CN" altLang="en-US" sz="1400" b="1" i="0" u="none" strike="noStrike" cap="none" normalizeH="0" baseline="0" dirty="0" smtClean="0">
                          <a:ln>
                            <a:noFill/>
                          </a:ln>
                          <a:solidFill>
                            <a:schemeClr val="tx1">
                              <a:lumMod val="85000"/>
                              <a:lumOff val="15000"/>
                            </a:schemeClr>
                          </a:solidFill>
                          <a:effectLst/>
                          <a:latin typeface="宋体" charset="-122"/>
                          <a:ea typeface="宋体" charset="-122"/>
                          <a:cs typeface="Times New Roman" pitchFamily="18" charset="0"/>
                        </a:rPr>
                        <a:t>清汤荞麦</a:t>
                      </a:r>
                      <a:endParaRPr kumimoji="0" lang="en-US" altLang="zh-CN" sz="1400" b="1" i="0" u="none" strike="noStrike" cap="none" normalizeH="0" baseline="0" dirty="0" smtClean="0">
                        <a:ln>
                          <a:noFill/>
                        </a:ln>
                        <a:solidFill>
                          <a:schemeClr val="tx1">
                            <a:lumMod val="85000"/>
                            <a:lumOff val="15000"/>
                          </a:schemeClr>
                        </a:solidFill>
                        <a:effectLst/>
                        <a:latin typeface="宋体" charset="-122"/>
                        <a:ea typeface="宋体" charset="-122"/>
                        <a:cs typeface="Times New Roman" pitchFamily="18" charset="0"/>
                      </a:endParaRPr>
                    </a:p>
                    <a:p>
                      <a:pPr marL="342900" marR="0" lvl="0" indent="-342900" algn="l" defTabSz="914400" rtl="0" eaLnBrk="1" fontAlgn="base" latinLnBrk="0" hangingPunct="1">
                        <a:lnSpc>
                          <a:spcPct val="100000"/>
                        </a:lnSpc>
                        <a:spcBef>
                          <a:spcPct val="0"/>
                        </a:spcBef>
                        <a:spcAft>
                          <a:spcPct val="0"/>
                        </a:spcAft>
                        <a:buClrTx/>
                        <a:buSzTx/>
                        <a:buFontTx/>
                        <a:buNone/>
                        <a:tabLst/>
                      </a:pPr>
                      <a:r>
                        <a:rPr kumimoji="0" lang="zh-CN" altLang="en-US" sz="1400" b="1" i="0" u="none" strike="noStrike" cap="none" normalizeH="0" baseline="0" dirty="0" smtClean="0">
                          <a:ln>
                            <a:noFill/>
                          </a:ln>
                          <a:solidFill>
                            <a:schemeClr val="tx1">
                              <a:lumMod val="85000"/>
                              <a:lumOff val="15000"/>
                            </a:schemeClr>
                          </a:solidFill>
                          <a:effectLst/>
                          <a:latin typeface="宋体" charset="-122"/>
                          <a:ea typeface="宋体" charset="-122"/>
                          <a:cs typeface="Times New Roman" pitchFamily="18" charset="0"/>
                        </a:rPr>
                        <a:t>面</a:t>
                      </a:r>
                      <a:r>
                        <a:rPr kumimoji="0" lang="en-US" altLang="zh-CN" sz="1400" b="1" i="0" u="none" strike="noStrike" cap="none" normalizeH="0" baseline="0" dirty="0" smtClean="0">
                          <a:ln>
                            <a:noFill/>
                          </a:ln>
                          <a:solidFill>
                            <a:schemeClr val="tx1">
                              <a:lumMod val="85000"/>
                              <a:lumOff val="15000"/>
                            </a:schemeClr>
                          </a:solidFill>
                          <a:effectLst/>
                          <a:latin typeface="Arial"/>
                          <a:ea typeface="宋体" charset="-122"/>
                          <a:cs typeface="Times New Roman" pitchFamily="18" charset="0"/>
                        </a:rPr>
                        <a:t>……</a:t>
                      </a:r>
                      <a:r>
                        <a:rPr kumimoji="0" lang="zh-CN" altLang="en-US" sz="1400" b="1" i="0" u="none" strike="noStrike" cap="none" normalizeH="0" baseline="0" dirty="0" smtClean="0">
                          <a:ln>
                            <a:noFill/>
                          </a:ln>
                          <a:solidFill>
                            <a:schemeClr val="tx1">
                              <a:lumMod val="85000"/>
                              <a:lumOff val="15000"/>
                            </a:schemeClr>
                          </a:solidFill>
                          <a:effectLst/>
                          <a:latin typeface="宋体" charset="-122"/>
                          <a:ea typeface="宋体" charset="-122"/>
                          <a:cs typeface="Times New Roman" pitchFamily="18" charset="0"/>
                        </a:rPr>
                        <a:t>两碗</a:t>
                      </a:r>
                      <a:r>
                        <a:rPr kumimoji="0" lang="en-US" altLang="zh-CN" sz="1400" b="1" i="0" u="none" strike="noStrike" cap="none" normalizeH="0" baseline="0" dirty="0" smtClean="0">
                          <a:ln>
                            <a:noFill/>
                          </a:ln>
                          <a:solidFill>
                            <a:schemeClr val="tx1">
                              <a:lumMod val="85000"/>
                              <a:lumOff val="15000"/>
                            </a:schemeClr>
                          </a:solidFill>
                          <a:effectLst/>
                          <a:latin typeface="Arial"/>
                          <a:ea typeface="宋体" charset="-122"/>
                          <a:cs typeface="Times New Roman" pitchFamily="18" charset="0"/>
                        </a:rPr>
                        <a:t>……</a:t>
                      </a:r>
                      <a:r>
                        <a:rPr kumimoji="0" lang="zh-CN" altLang="en-US" sz="1400" b="1" i="0" u="none" strike="noStrike" cap="none" normalizeH="0" baseline="0" dirty="0" smtClean="0">
                          <a:ln>
                            <a:noFill/>
                          </a:ln>
                          <a:solidFill>
                            <a:schemeClr val="tx1">
                              <a:lumMod val="85000"/>
                              <a:lumOff val="15000"/>
                            </a:schemeClr>
                          </a:solidFill>
                          <a:effectLst/>
                          <a:latin typeface="宋体" charset="-122"/>
                          <a:ea typeface="宋体" charset="-122"/>
                          <a:cs typeface="Times New Roman" pitchFamily="18" charset="0"/>
                        </a:rPr>
                        <a:t>可以吗？</a:t>
                      </a:r>
                      <a:endParaRPr kumimoji="0" lang="zh-CN" altLang="en-US" sz="1400" b="1" i="0" u="none" strike="noStrike" cap="none" normalizeH="0" baseline="0" dirty="0" smtClean="0">
                        <a:ln>
                          <a:noFill/>
                        </a:ln>
                        <a:solidFill>
                          <a:schemeClr val="tx1">
                            <a:lumMod val="85000"/>
                            <a:lumOff val="15000"/>
                          </a:schemeClr>
                        </a:solidFill>
                        <a:effectLst/>
                        <a:latin typeface="Arial" charset="0"/>
                        <a:ea typeface="宋体" charset="-122"/>
                      </a:endParaRPr>
                    </a:p>
                  </a:txBody>
                  <a:tcPr marL="91439" marR="91439" marT="45717" marB="45717"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lumMod val="95000"/>
                      </a:schemeClr>
                    </a:solidFill>
                  </a:tcPr>
                </a:tc>
              </a:tr>
              <a:tr h="614513">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zh-CN" altLang="en-US" sz="1600" b="1" i="0" u="none" strike="noStrike" kern="1200" cap="none" normalizeH="0" baseline="0" dirty="0" smtClean="0">
                          <a:ln>
                            <a:noFill/>
                          </a:ln>
                          <a:solidFill>
                            <a:srgbClr val="000099"/>
                          </a:solidFill>
                          <a:effectLst/>
                          <a:latin typeface="宋体" charset="-122"/>
                          <a:ea typeface="宋体" charset="-122"/>
                          <a:cs typeface="Times New Roman" pitchFamily="18" charset="0"/>
                        </a:rPr>
                        <a:t>四</a:t>
                      </a:r>
                    </a:p>
                  </a:txBody>
                  <a:tcPr marL="91439" marR="91439" marT="45717" marB="45717"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lumMod val="95000"/>
                      </a:schemeClr>
                    </a:solidFill>
                  </a:tcPr>
                </a:tc>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zh-CN" altLang="en-US" sz="1400" b="1" i="0" u="none" strike="noStrike" kern="1200" cap="none" normalizeH="0" baseline="0" dirty="0" smtClean="0">
                          <a:ln>
                            <a:noFill/>
                          </a:ln>
                          <a:solidFill>
                            <a:schemeClr val="tx1">
                              <a:lumMod val="85000"/>
                              <a:lumOff val="15000"/>
                            </a:schemeClr>
                          </a:solidFill>
                          <a:effectLst/>
                          <a:latin typeface="宋体" charset="-122"/>
                          <a:ea typeface="宋体" charset="-122"/>
                          <a:cs typeface="Times New Roman" pitchFamily="18" charset="0"/>
                        </a:rPr>
                        <a:t>青年西装笔挺，手臂上</a:t>
                      </a:r>
                      <a:endParaRPr kumimoji="0" lang="en-US" altLang="zh-CN" sz="1400" b="1" i="0" u="none" strike="noStrike" kern="1200" cap="none" normalizeH="0" baseline="0" dirty="0" smtClean="0">
                        <a:ln>
                          <a:noFill/>
                        </a:ln>
                        <a:solidFill>
                          <a:schemeClr val="tx1">
                            <a:lumMod val="85000"/>
                            <a:lumOff val="15000"/>
                          </a:schemeClr>
                        </a:solidFill>
                        <a:effectLst/>
                        <a:latin typeface="宋体" charset="-122"/>
                        <a:ea typeface="宋体" charset="-122"/>
                        <a:cs typeface="Times New Roman" pitchFamily="18" charset="0"/>
                      </a:endParaRPr>
                    </a:p>
                    <a:p>
                      <a:pPr marL="342900" marR="0" lvl="0" indent="-342900" algn="l" defTabSz="914400" rtl="0" eaLnBrk="1" fontAlgn="base" latinLnBrk="0" hangingPunct="1">
                        <a:lnSpc>
                          <a:spcPct val="100000"/>
                        </a:lnSpc>
                        <a:spcBef>
                          <a:spcPct val="0"/>
                        </a:spcBef>
                        <a:spcAft>
                          <a:spcPct val="0"/>
                        </a:spcAft>
                        <a:buClrTx/>
                        <a:buSzTx/>
                        <a:buFontTx/>
                        <a:buNone/>
                        <a:tabLst/>
                      </a:pPr>
                      <a:r>
                        <a:rPr kumimoji="0" lang="zh-CN" altLang="en-US" sz="1400" b="1" i="0" u="none" strike="noStrike" kern="1200" cap="none" normalizeH="0" baseline="0" dirty="0" smtClean="0">
                          <a:ln>
                            <a:noFill/>
                          </a:ln>
                          <a:solidFill>
                            <a:schemeClr val="tx1">
                              <a:lumMod val="85000"/>
                              <a:lumOff val="15000"/>
                            </a:schemeClr>
                          </a:solidFill>
                          <a:effectLst/>
                          <a:latin typeface="宋体" charset="-122"/>
                          <a:ea typeface="宋体" charset="-122"/>
                          <a:cs typeface="Times New Roman" pitchFamily="18" charset="0"/>
                        </a:rPr>
                        <a:t>搭着大衣妇人身穿和服。</a:t>
                      </a:r>
                    </a:p>
                  </a:txBody>
                  <a:tcPr marL="91439" marR="91439" marT="45717" marB="45717"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lumMod val="95000"/>
                      </a:schemeClr>
                    </a:solidFill>
                  </a:tcPr>
                </a:tc>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zh-CN" altLang="en-US" sz="1400" b="1" i="0" u="none" strike="noStrike" cap="none" normalizeH="0" baseline="0" dirty="0" smtClean="0">
                          <a:ln>
                            <a:noFill/>
                          </a:ln>
                          <a:solidFill>
                            <a:schemeClr val="tx1">
                              <a:lumMod val="85000"/>
                              <a:lumOff val="15000"/>
                            </a:schemeClr>
                          </a:solidFill>
                          <a:effectLst/>
                          <a:latin typeface="宋体" charset="-122"/>
                          <a:ea typeface="宋体" charset="-122"/>
                          <a:cs typeface="Times New Roman" pitchFamily="18" charset="0"/>
                        </a:rPr>
                        <a:t>啊</a:t>
                      </a:r>
                      <a:r>
                        <a:rPr kumimoji="0" lang="en-US" altLang="zh-CN" sz="1400" b="1" i="0" u="none" strike="noStrike" cap="none" normalizeH="0" baseline="0" dirty="0" smtClean="0">
                          <a:ln>
                            <a:noFill/>
                          </a:ln>
                          <a:solidFill>
                            <a:schemeClr val="tx1">
                              <a:lumMod val="85000"/>
                              <a:lumOff val="15000"/>
                            </a:schemeClr>
                          </a:solidFill>
                          <a:effectLst/>
                          <a:latin typeface="Arial"/>
                          <a:ea typeface="宋体" charset="-122"/>
                          <a:cs typeface="Times New Roman" pitchFamily="18" charset="0"/>
                        </a:rPr>
                        <a:t>……</a:t>
                      </a:r>
                      <a:r>
                        <a:rPr kumimoji="0" lang="zh-CN" altLang="en-US" sz="1400" b="1" i="0" u="none" strike="noStrike" cap="none" normalizeH="0" baseline="0" dirty="0" smtClean="0">
                          <a:ln>
                            <a:noFill/>
                          </a:ln>
                          <a:solidFill>
                            <a:schemeClr val="tx1">
                              <a:lumMod val="85000"/>
                              <a:lumOff val="15000"/>
                            </a:schemeClr>
                          </a:solidFill>
                          <a:effectLst/>
                          <a:latin typeface="宋体" charset="-122"/>
                          <a:ea typeface="宋体" charset="-122"/>
                          <a:cs typeface="Times New Roman" pitchFamily="18" charset="0"/>
                        </a:rPr>
                        <a:t>三碗清汤荞麦面，</a:t>
                      </a:r>
                      <a:endParaRPr kumimoji="0" lang="en-US" altLang="zh-CN" sz="1400" b="1" i="0" u="none" strike="noStrike" cap="none" normalizeH="0" baseline="0" dirty="0" smtClean="0">
                        <a:ln>
                          <a:noFill/>
                        </a:ln>
                        <a:solidFill>
                          <a:schemeClr val="tx1">
                            <a:lumMod val="85000"/>
                            <a:lumOff val="15000"/>
                          </a:schemeClr>
                        </a:solidFill>
                        <a:effectLst/>
                        <a:latin typeface="宋体" charset="-122"/>
                        <a:ea typeface="宋体" charset="-122"/>
                        <a:cs typeface="Times New Roman" pitchFamily="18" charset="0"/>
                      </a:endParaRPr>
                    </a:p>
                    <a:p>
                      <a:pPr marL="342900" marR="0" lvl="0" indent="-342900" algn="l" defTabSz="914400" rtl="0" eaLnBrk="1" fontAlgn="base" latinLnBrk="0" hangingPunct="1">
                        <a:lnSpc>
                          <a:spcPct val="100000"/>
                        </a:lnSpc>
                        <a:spcBef>
                          <a:spcPct val="0"/>
                        </a:spcBef>
                        <a:spcAft>
                          <a:spcPct val="0"/>
                        </a:spcAft>
                        <a:buClrTx/>
                        <a:buSzTx/>
                        <a:buFontTx/>
                        <a:buNone/>
                        <a:tabLst/>
                      </a:pPr>
                      <a:r>
                        <a:rPr kumimoji="0" lang="zh-CN" altLang="en-US" sz="1400" b="1" i="0" u="none" strike="noStrike" cap="none" normalizeH="0" baseline="0" dirty="0" smtClean="0">
                          <a:ln>
                            <a:noFill/>
                          </a:ln>
                          <a:solidFill>
                            <a:schemeClr val="tx1">
                              <a:lumMod val="85000"/>
                              <a:lumOff val="15000"/>
                            </a:schemeClr>
                          </a:solidFill>
                          <a:effectLst/>
                          <a:latin typeface="宋体" charset="-122"/>
                          <a:ea typeface="宋体" charset="-122"/>
                          <a:cs typeface="Times New Roman" pitchFamily="18" charset="0"/>
                        </a:rPr>
                        <a:t>可以吗？</a:t>
                      </a:r>
                      <a:endParaRPr kumimoji="0" lang="zh-CN" altLang="en-US" sz="1400" b="1" i="0" u="none" strike="noStrike" cap="none" normalizeH="0" baseline="0" dirty="0" smtClean="0">
                        <a:ln>
                          <a:noFill/>
                        </a:ln>
                        <a:solidFill>
                          <a:schemeClr val="tx1">
                            <a:lumMod val="85000"/>
                            <a:lumOff val="15000"/>
                          </a:schemeClr>
                        </a:solidFill>
                        <a:effectLst/>
                        <a:latin typeface="Arial" charset="0"/>
                        <a:ea typeface="宋体" charset="-122"/>
                      </a:endParaRPr>
                    </a:p>
                  </a:txBody>
                  <a:tcPr marL="91439" marR="91439" marT="45717" marB="45717"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lumMod val="95000"/>
                      </a:schemeClr>
                    </a:solidFill>
                  </a:tcPr>
                </a:tc>
              </a:tr>
            </a:tbl>
          </a:graphicData>
        </a:graphic>
      </p:graphicFrame>
      <p:graphicFrame>
        <p:nvGraphicFramePr>
          <p:cNvPr id="11" name="图示 10"/>
          <p:cNvGraphicFramePr/>
          <p:nvPr>
            <p:extLst>
              <p:ext uri="{D42A27DB-BD31-4B8C-83A1-F6EECF244321}">
                <p14:modId xmlns:p14="http://schemas.microsoft.com/office/powerpoint/2010/main" val="1209359005"/>
              </p:ext>
            </p:extLst>
          </p:nvPr>
        </p:nvGraphicFramePr>
        <p:xfrm>
          <a:off x="0" y="785794"/>
          <a:ext cx="8643966" cy="500066"/>
        </p:xfrm>
        <a:graphic>
          <a:graphicData uri="http://schemas.openxmlformats.org/drawingml/2006/diagram">
            <dgm:relIds xmlns:dgm="http://schemas.openxmlformats.org/drawingml/2006/diagram" xmlns:r="http://schemas.openxmlformats.org/officeDocument/2006/relationships" r:dm="rId11" r:lo="rId12" r:qs="rId13" r:cs="rId14"/>
          </a:graphicData>
        </a:graphic>
      </p:graphicFrame>
    </p:spTree>
    <p:extLst>
      <p:ext uri="{BB962C8B-B14F-4D97-AF65-F5344CB8AC3E}">
        <p14:creationId xmlns:p14="http://schemas.microsoft.com/office/powerpoint/2010/main" val="3822616095"/>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8" presetClass="entr" presetSubtype="16"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diamond(in)">
                                      <p:cBhvr>
                                        <p:cTn id="7" dur="2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3">
            <a:extLst>
              <a:ext uri="{28A0092B-C50C-407E-A947-70E740481C1C}">
                <a14:useLocalDpi xmlns:a14="http://schemas.microsoft.com/office/drawing/2010/main" val="0"/>
              </a:ext>
            </a:extLst>
          </a:blip>
          <a:srcRect b="70666"/>
          <a:stretch/>
        </p:blipFill>
        <p:spPr>
          <a:xfrm>
            <a:off x="-9552" y="-795"/>
            <a:ext cx="9153551" cy="1713769"/>
          </a:xfrm>
          <a:prstGeom prst="rect">
            <a:avLst/>
          </a:prstGeom>
        </p:spPr>
      </p:pic>
      <p:pic>
        <p:nvPicPr>
          <p:cNvPr id="21" name="图片 20"/>
          <p:cNvPicPr>
            <a:picLocks noChangeAspect="1"/>
          </p:cNvPicPr>
          <p:nvPr/>
        </p:nvPicPr>
        <p:blipFill rotWithShape="1">
          <a:blip r:embed="rId4" cstate="print">
            <a:extLst>
              <a:ext uri="{28A0092B-C50C-407E-A947-70E740481C1C}">
                <a14:useLocalDpi xmlns:a14="http://schemas.microsoft.com/office/drawing/2010/main" val="0"/>
              </a:ext>
            </a:extLst>
          </a:blip>
          <a:srcRect t="1058" r="14445" b="14498"/>
          <a:stretch/>
        </p:blipFill>
        <p:spPr>
          <a:xfrm>
            <a:off x="-12291" y="5477403"/>
            <a:ext cx="1601606" cy="1166285"/>
          </a:xfrm>
          <a:prstGeom prst="rect">
            <a:avLst/>
          </a:prstGeom>
        </p:spPr>
      </p:pic>
      <p:pic>
        <p:nvPicPr>
          <p:cNvPr id="16387" name="图片 12" descr="8281951_111413346153_2.jpg"/>
          <p:cNvPicPr>
            <a:picLocks noChangeAspect="1"/>
          </p:cNvPicPr>
          <p:nvPr/>
        </p:nvPicPr>
        <p:blipFill>
          <a:blip r:embed="rId5">
            <a:extLst>
              <a:ext uri="{28A0092B-C50C-407E-A947-70E740481C1C}">
                <a14:useLocalDpi xmlns:a14="http://schemas.microsoft.com/office/drawing/2010/main" val="0"/>
              </a:ext>
            </a:extLst>
          </a:blip>
          <a:srcRect t="69334" b="22665"/>
          <a:stretch>
            <a:fillRect/>
          </a:stretch>
        </p:blipFill>
        <p:spPr bwMode="auto">
          <a:xfrm>
            <a:off x="0" y="6643688"/>
            <a:ext cx="9144000"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388" name="TextBox 6"/>
          <p:cNvSpPr txBox="1">
            <a:spLocks noChangeArrowheads="1"/>
          </p:cNvSpPr>
          <p:nvPr/>
        </p:nvSpPr>
        <p:spPr bwMode="auto">
          <a:xfrm>
            <a:off x="214313" y="214313"/>
            <a:ext cx="3071812"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3200" b="1">
                <a:latin typeface="华文行楷" pitchFamily="2" charset="-122"/>
                <a:ea typeface="华文行楷" pitchFamily="2" charset="-122"/>
              </a:rPr>
              <a:t>一碗清汤荞麦面</a:t>
            </a:r>
          </a:p>
        </p:txBody>
      </p:sp>
      <p:sp>
        <p:nvSpPr>
          <p:cNvPr id="12" name="流程图: 终止 11"/>
          <p:cNvSpPr/>
          <p:nvPr/>
        </p:nvSpPr>
        <p:spPr>
          <a:xfrm>
            <a:off x="2786063" y="1643063"/>
            <a:ext cx="2073969" cy="642937"/>
          </a:xfrm>
          <a:prstGeom prst="flowChartTerminator">
            <a:avLst/>
          </a:prstGeom>
          <a:solidFill>
            <a:srgbClr val="0000FF"/>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altLang="zh-CN" sz="3200" b="1" dirty="0" smtClean="0"/>
              <a:t>2</a:t>
            </a:r>
            <a:r>
              <a:rPr lang="en-US" altLang="zh-CN" sz="3200" b="1" dirty="0"/>
              <a:t>.</a:t>
            </a:r>
            <a:r>
              <a:rPr lang="zh-CN" altLang="en-US" sz="3200" b="1" dirty="0" smtClean="0"/>
              <a:t>兄弟</a:t>
            </a:r>
            <a:r>
              <a:rPr lang="zh-CN" altLang="en-US" sz="3200" b="1" dirty="0"/>
              <a:t>情</a:t>
            </a:r>
          </a:p>
        </p:txBody>
      </p:sp>
      <p:sp>
        <p:nvSpPr>
          <p:cNvPr id="15" name="燕尾形 14"/>
          <p:cNvSpPr/>
          <p:nvPr/>
        </p:nvSpPr>
        <p:spPr>
          <a:xfrm rot="21082992">
            <a:off x="1926576" y="1735409"/>
            <a:ext cx="806351" cy="770050"/>
          </a:xfrm>
          <a:prstGeom prst="chevron">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solidFill>
            </a:endParaRPr>
          </a:p>
        </p:txBody>
      </p:sp>
      <p:sp>
        <p:nvSpPr>
          <p:cNvPr id="13" name="椭圆 12"/>
          <p:cNvSpPr/>
          <p:nvPr/>
        </p:nvSpPr>
        <p:spPr>
          <a:xfrm>
            <a:off x="205126" y="1382713"/>
            <a:ext cx="1643063" cy="1500187"/>
          </a:xfrm>
          <a:prstGeom prst="ellipse">
            <a:avLst/>
          </a:prstGeom>
          <a:solidFill>
            <a:srgbClr val="00B050"/>
          </a:solidFill>
        </p:spPr>
        <p:style>
          <a:lnRef idx="3">
            <a:schemeClr val="lt1"/>
          </a:lnRef>
          <a:fillRef idx="1">
            <a:schemeClr val="accent3"/>
          </a:fillRef>
          <a:effectRef idx="1">
            <a:schemeClr val="accent3"/>
          </a:effectRef>
          <a:fontRef idx="minor">
            <a:schemeClr val="lt1"/>
          </a:fontRef>
        </p:style>
        <p:txBody>
          <a:bodyPr anchor="ctr"/>
          <a:lstStyle/>
          <a:p>
            <a:pPr algn="ctr">
              <a:defRPr/>
            </a:pPr>
            <a:endParaRPr lang="zh-CN" altLang="en-US"/>
          </a:p>
        </p:txBody>
      </p:sp>
      <p:sp>
        <p:nvSpPr>
          <p:cNvPr id="16392" name="TextBox 13"/>
          <p:cNvSpPr txBox="1">
            <a:spLocks noChangeArrowheads="1"/>
          </p:cNvSpPr>
          <p:nvPr/>
        </p:nvSpPr>
        <p:spPr bwMode="auto">
          <a:xfrm>
            <a:off x="392907" y="1684451"/>
            <a:ext cx="1357312" cy="954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2800" b="1" dirty="0">
                <a:solidFill>
                  <a:schemeClr val="bg1"/>
                </a:solidFill>
                <a:latin typeface="方正姚体" pitchFamily="2" charset="-122"/>
                <a:ea typeface="方正姚体" pitchFamily="2" charset="-122"/>
              </a:rPr>
              <a:t>品读人</a:t>
            </a:r>
            <a:endParaRPr lang="en-US" altLang="zh-CN" sz="2800" b="1" dirty="0">
              <a:solidFill>
                <a:schemeClr val="bg1"/>
              </a:solidFill>
              <a:latin typeface="方正姚体" pitchFamily="2" charset="-122"/>
              <a:ea typeface="方正姚体" pitchFamily="2" charset="-122"/>
            </a:endParaRPr>
          </a:p>
          <a:p>
            <a:pPr eaLnBrk="1" hangingPunct="1"/>
            <a:r>
              <a:rPr lang="zh-CN" altLang="en-US" sz="2800" b="1" dirty="0">
                <a:solidFill>
                  <a:schemeClr val="bg1"/>
                </a:solidFill>
                <a:latin typeface="方正姚体" pitchFamily="2" charset="-122"/>
                <a:ea typeface="方正姚体" pitchFamily="2" charset="-122"/>
              </a:rPr>
              <a:t>物性格</a:t>
            </a:r>
          </a:p>
        </p:txBody>
      </p:sp>
      <p:pic>
        <p:nvPicPr>
          <p:cNvPr id="14" name="图片 5" descr="QQ截图20140920134914.png"/>
          <p:cNvPicPr>
            <a:picLocks noChangeAspect="1"/>
          </p:cNvPicPr>
          <p:nvPr/>
        </p:nvPicPr>
        <p:blipFill>
          <a:blip r:embed="rId6">
            <a:lum bright="10000"/>
            <a:extLst>
              <a:ext uri="{28A0092B-C50C-407E-A947-70E740481C1C}">
                <a14:useLocalDpi xmlns:a14="http://schemas.microsoft.com/office/drawing/2010/main" val="0"/>
              </a:ext>
            </a:extLst>
          </a:blip>
          <a:srcRect/>
          <a:stretch>
            <a:fillRect/>
          </a:stretch>
        </p:blipFill>
        <p:spPr bwMode="auto">
          <a:xfrm>
            <a:off x="2881850" y="3140968"/>
            <a:ext cx="4642477" cy="35027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椭圆形标注 2"/>
          <p:cNvSpPr/>
          <p:nvPr/>
        </p:nvSpPr>
        <p:spPr>
          <a:xfrm rot="1642320">
            <a:off x="5531155" y="1832525"/>
            <a:ext cx="2067060" cy="1773159"/>
          </a:xfrm>
          <a:prstGeom prst="wedgeEllipseCallou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sp>
        <p:nvSpPr>
          <p:cNvPr id="5" name="TextBox 4"/>
          <p:cNvSpPr txBox="1"/>
          <p:nvPr/>
        </p:nvSpPr>
        <p:spPr>
          <a:xfrm rot="1403115">
            <a:off x="5924157" y="2293960"/>
            <a:ext cx="1376462" cy="954107"/>
          </a:xfrm>
          <a:prstGeom prst="rect">
            <a:avLst/>
          </a:prstGeom>
          <a:noFill/>
        </p:spPr>
        <p:txBody>
          <a:bodyPr wrap="square" rtlCol="0">
            <a:spAutoFit/>
          </a:bodyPr>
          <a:lstStyle/>
          <a:p>
            <a:r>
              <a:rPr lang="zh-CN" altLang="en-US" sz="2800" b="1" dirty="0" smtClean="0">
                <a:solidFill>
                  <a:schemeClr val="accent2">
                    <a:lumMod val="75000"/>
                  </a:schemeClr>
                </a:solidFill>
                <a:latin typeface="华文楷体" pitchFamily="2" charset="-122"/>
                <a:ea typeface="华文楷体" pitchFamily="2" charset="-122"/>
              </a:rPr>
              <a:t>真好吃</a:t>
            </a:r>
            <a:r>
              <a:rPr lang="en-US" altLang="zh-CN" sz="2800" b="1" dirty="0" smtClean="0">
                <a:solidFill>
                  <a:schemeClr val="accent2">
                    <a:lumMod val="75000"/>
                  </a:schemeClr>
                </a:solidFill>
                <a:latin typeface="华文楷体" pitchFamily="2" charset="-122"/>
                <a:ea typeface="华文楷体" pitchFamily="2" charset="-122"/>
              </a:rPr>
              <a:t>^_^</a:t>
            </a:r>
            <a:endParaRPr lang="zh-CN" altLang="en-US" sz="2800" b="1" dirty="0">
              <a:solidFill>
                <a:schemeClr val="accent2">
                  <a:lumMod val="75000"/>
                </a:schemeClr>
              </a:solidFill>
              <a:latin typeface="华文楷体" pitchFamily="2" charset="-122"/>
              <a:ea typeface="华文楷体" pitchFamily="2" charset="-122"/>
            </a:endParaRPr>
          </a:p>
        </p:txBody>
      </p:sp>
      <p:sp>
        <p:nvSpPr>
          <p:cNvPr id="7" name="线形标注 3 6"/>
          <p:cNvSpPr/>
          <p:nvPr/>
        </p:nvSpPr>
        <p:spPr>
          <a:xfrm rot="15664769">
            <a:off x="1198706" y="3099862"/>
            <a:ext cx="1931224" cy="1381477"/>
          </a:xfrm>
          <a:prstGeom prst="borderCallout3">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rot="20817989">
            <a:off x="1724795" y="2790515"/>
            <a:ext cx="971896" cy="1938992"/>
          </a:xfrm>
          <a:prstGeom prst="rect">
            <a:avLst/>
          </a:prstGeom>
        </p:spPr>
        <p:txBody>
          <a:bodyPr wrap="square">
            <a:spAutoFit/>
          </a:bodyPr>
          <a:lstStyle/>
          <a:p>
            <a:pPr lvl="0"/>
            <a:r>
              <a:rPr lang="zh-CN" altLang="en-US" sz="2000" b="1" dirty="0">
                <a:solidFill>
                  <a:schemeClr val="accent2">
                    <a:lumMod val="75000"/>
                  </a:schemeClr>
                </a:solidFill>
                <a:latin typeface="华文楷体" pitchFamily="2" charset="-122"/>
                <a:ea typeface="华文楷体" pitchFamily="2" charset="-122"/>
              </a:rPr>
              <a:t>今年又能吃到北海亭的清汤荞麦面了。</a:t>
            </a:r>
          </a:p>
        </p:txBody>
      </p:sp>
      <p:sp>
        <p:nvSpPr>
          <p:cNvPr id="20" name="TextBox 19"/>
          <p:cNvSpPr txBox="1"/>
          <p:nvPr/>
        </p:nvSpPr>
        <p:spPr>
          <a:xfrm rot="730293">
            <a:off x="5830680" y="2180495"/>
            <a:ext cx="1477631" cy="1077218"/>
          </a:xfrm>
          <a:prstGeom prst="rect">
            <a:avLst/>
          </a:prstGeom>
          <a:noFill/>
        </p:spPr>
        <p:txBody>
          <a:bodyPr wrap="square" rtlCol="0">
            <a:spAutoFit/>
          </a:bodyPr>
          <a:lstStyle/>
          <a:p>
            <a:r>
              <a:rPr lang="zh-CN" altLang="en-US" sz="3200" dirty="0" smtClean="0">
                <a:solidFill>
                  <a:schemeClr val="accent5">
                    <a:lumMod val="75000"/>
                  </a:schemeClr>
                </a:solidFill>
                <a:latin typeface="华文彩云" pitchFamily="2" charset="-122"/>
                <a:ea typeface="华文彩云" pitchFamily="2" charset="-122"/>
              </a:rPr>
              <a:t>妈妈也吃呀！</a:t>
            </a:r>
            <a:endParaRPr lang="zh-CN" altLang="en-US" sz="3200" b="1" dirty="0">
              <a:solidFill>
                <a:schemeClr val="accent5">
                  <a:lumMod val="75000"/>
                </a:schemeClr>
              </a:solidFill>
              <a:latin typeface="华文彩云" pitchFamily="2" charset="-122"/>
              <a:ea typeface="华文彩云" pitchFamily="2" charset="-122"/>
            </a:endParaRPr>
          </a:p>
        </p:txBody>
      </p:sp>
      <p:sp>
        <p:nvSpPr>
          <p:cNvPr id="17" name="矩形 16"/>
          <p:cNvSpPr/>
          <p:nvPr/>
        </p:nvSpPr>
        <p:spPr>
          <a:xfrm>
            <a:off x="1617958" y="3303319"/>
            <a:ext cx="1249646" cy="954107"/>
          </a:xfrm>
          <a:prstGeom prst="rect">
            <a:avLst/>
          </a:prstGeom>
        </p:spPr>
        <p:txBody>
          <a:bodyPr wrap="square">
            <a:spAutoFit/>
          </a:bodyPr>
          <a:lstStyle/>
          <a:p>
            <a:r>
              <a:rPr lang="zh-CN" altLang="en-US" sz="2800" b="1" dirty="0" smtClean="0">
                <a:solidFill>
                  <a:schemeClr val="accent4">
                    <a:lumMod val="75000"/>
                  </a:schemeClr>
                </a:solidFill>
                <a:latin typeface="华文彩云" pitchFamily="2" charset="-122"/>
                <a:ea typeface="华文彩云" pitchFamily="2" charset="-122"/>
              </a:rPr>
              <a:t>真好吃呀！</a:t>
            </a:r>
            <a:endParaRPr lang="zh-CN" altLang="en-US" sz="2800" b="1" dirty="0">
              <a:solidFill>
                <a:schemeClr val="accent4">
                  <a:lumMod val="75000"/>
                </a:schemeClr>
              </a:solidFill>
              <a:latin typeface="华文彩云" pitchFamily="2" charset="-122"/>
              <a:ea typeface="华文彩云" pitchFamily="2" charset="-122"/>
            </a:endParaRPr>
          </a:p>
        </p:txBody>
      </p:sp>
      <p:sp>
        <p:nvSpPr>
          <p:cNvPr id="18" name="TextBox 17"/>
          <p:cNvSpPr txBox="1"/>
          <p:nvPr/>
        </p:nvSpPr>
        <p:spPr>
          <a:xfrm rot="1313140">
            <a:off x="5702779" y="1969189"/>
            <a:ext cx="1713893" cy="1754326"/>
          </a:xfrm>
          <a:prstGeom prst="rect">
            <a:avLst/>
          </a:prstGeom>
          <a:noFill/>
        </p:spPr>
        <p:txBody>
          <a:bodyPr wrap="square" rtlCol="0">
            <a:spAutoFit/>
          </a:bodyPr>
          <a:lstStyle/>
          <a:p>
            <a:r>
              <a:rPr lang="zh-CN" altLang="en-US" b="1" dirty="0" smtClean="0">
                <a:solidFill>
                  <a:srgbClr val="FF0000"/>
                </a:solidFill>
                <a:latin typeface="方正舒体" pitchFamily="2" charset="-122"/>
                <a:ea typeface="方正舒体" pitchFamily="2" charset="-122"/>
              </a:rPr>
              <a:t>好啊！妈妈，哥哥，从现在起，每天烧饭的事还是包给我了。</a:t>
            </a:r>
          </a:p>
          <a:p>
            <a:endParaRPr lang="zh-CN" altLang="en-US" dirty="0"/>
          </a:p>
        </p:txBody>
      </p:sp>
      <p:sp>
        <p:nvSpPr>
          <p:cNvPr id="19" name="TextBox 18"/>
          <p:cNvSpPr txBox="1"/>
          <p:nvPr/>
        </p:nvSpPr>
        <p:spPr>
          <a:xfrm rot="21144392">
            <a:off x="1587945" y="2755433"/>
            <a:ext cx="1207510" cy="2086725"/>
          </a:xfrm>
          <a:prstGeom prst="rect">
            <a:avLst/>
          </a:prstGeom>
          <a:noFill/>
        </p:spPr>
        <p:txBody>
          <a:bodyPr wrap="square" rtlCol="0">
            <a:spAutoFit/>
          </a:bodyPr>
          <a:lstStyle/>
          <a:p>
            <a:pPr>
              <a:lnSpc>
                <a:spcPct val="90000"/>
              </a:lnSpc>
            </a:pPr>
            <a:r>
              <a:rPr lang="zh-CN" altLang="en-US" sz="2400" b="1" dirty="0" smtClean="0">
                <a:solidFill>
                  <a:srgbClr val="FF0000"/>
                </a:solidFill>
                <a:latin typeface="方正舒体" pitchFamily="2" charset="-122"/>
                <a:ea typeface="方正舒体" pitchFamily="2" charset="-122"/>
              </a:rPr>
              <a:t>我也继续送报。弟弟，我们一起努力吧！</a:t>
            </a:r>
          </a:p>
        </p:txBody>
      </p:sp>
      <p:graphicFrame>
        <p:nvGraphicFramePr>
          <p:cNvPr id="22" name="图示 21"/>
          <p:cNvGraphicFramePr/>
          <p:nvPr>
            <p:extLst>
              <p:ext uri="{D42A27DB-BD31-4B8C-83A1-F6EECF244321}">
                <p14:modId xmlns:p14="http://schemas.microsoft.com/office/powerpoint/2010/main" val="71277947"/>
              </p:ext>
            </p:extLst>
          </p:nvPr>
        </p:nvGraphicFramePr>
        <p:xfrm>
          <a:off x="0" y="785794"/>
          <a:ext cx="8643966" cy="500066"/>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Tree>
    <p:extLst>
      <p:ext uri="{BB962C8B-B14F-4D97-AF65-F5344CB8AC3E}">
        <p14:creationId xmlns:p14="http://schemas.microsoft.com/office/powerpoint/2010/main" val="1722464184"/>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16392"/>
                                        </p:tgtEl>
                                        <p:attrNameLst>
                                          <p:attrName>style.visibility</p:attrName>
                                        </p:attrNameLst>
                                      </p:cBhvr>
                                      <p:to>
                                        <p:strVal val="visible"/>
                                      </p:to>
                                    </p:set>
                                    <p:animEffect transition="in" filter="wheel(1)">
                                      <p:cBhvr>
                                        <p:cTn id="7" dur="2000"/>
                                        <p:tgtEl>
                                          <p:spTgt spid="16392"/>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randombar(horizontal)">
                                      <p:cBhvr>
                                        <p:cTn id="12" dur="500"/>
                                        <p:tgtEl>
                                          <p:spTgt spid="12"/>
                                        </p:tgtEl>
                                      </p:cBhvr>
                                    </p:animEffec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17"/>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grpId="0" nodeType="clickEffect">
                                  <p:stCondLst>
                                    <p:cond delay="0"/>
                                  </p:stCondLst>
                                  <p:childTnLst>
                                    <p:set>
                                      <p:cBhvr>
                                        <p:cTn id="20" dur="1" fill="hold">
                                          <p:stCondLst>
                                            <p:cond delay="0"/>
                                          </p:stCondLst>
                                        </p:cTn>
                                        <p:tgtEl>
                                          <p:spTgt spid="20"/>
                                        </p:tgtEl>
                                        <p:attrNameLst>
                                          <p:attrName>style.visibility</p:attrName>
                                        </p:attrNameLst>
                                      </p:cBhvr>
                                      <p:to>
                                        <p:strVal val="visible"/>
                                      </p:to>
                                    </p:set>
                                    <p:anim calcmode="lin" valueType="num">
                                      <p:cBhvr additive="base">
                                        <p:cTn id="21" dur="500" fill="hold"/>
                                        <p:tgtEl>
                                          <p:spTgt spid="20"/>
                                        </p:tgtEl>
                                        <p:attrNameLst>
                                          <p:attrName>ppt_x</p:attrName>
                                        </p:attrNameLst>
                                      </p:cBhvr>
                                      <p:tavLst>
                                        <p:tav tm="0">
                                          <p:val>
                                            <p:strVal val="#ppt_x"/>
                                          </p:val>
                                        </p:tav>
                                        <p:tav tm="100000">
                                          <p:val>
                                            <p:strVal val="#ppt_x"/>
                                          </p:val>
                                        </p:tav>
                                      </p:tavLst>
                                    </p:anim>
                                    <p:anim calcmode="lin" valueType="num">
                                      <p:cBhvr additive="base">
                                        <p:cTn id="22"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xit" presetSubtype="4" fill="hold" grpId="1" nodeType="clickEffect">
                                  <p:stCondLst>
                                    <p:cond delay="0"/>
                                  </p:stCondLst>
                                  <p:childTnLst>
                                    <p:anim calcmode="lin" valueType="num">
                                      <p:cBhvr additive="base">
                                        <p:cTn id="26" dur="500"/>
                                        <p:tgtEl>
                                          <p:spTgt spid="17"/>
                                        </p:tgtEl>
                                        <p:attrNameLst>
                                          <p:attrName>ppt_x</p:attrName>
                                        </p:attrNameLst>
                                      </p:cBhvr>
                                      <p:tavLst>
                                        <p:tav tm="0">
                                          <p:val>
                                            <p:strVal val="ppt_x"/>
                                          </p:val>
                                        </p:tav>
                                        <p:tav tm="100000">
                                          <p:val>
                                            <p:strVal val="ppt_x"/>
                                          </p:val>
                                        </p:tav>
                                      </p:tavLst>
                                    </p:anim>
                                    <p:anim calcmode="lin" valueType="num">
                                      <p:cBhvr additive="base">
                                        <p:cTn id="27" dur="500"/>
                                        <p:tgtEl>
                                          <p:spTgt spid="17"/>
                                        </p:tgtEl>
                                        <p:attrNameLst>
                                          <p:attrName>ppt_y</p:attrName>
                                        </p:attrNameLst>
                                      </p:cBhvr>
                                      <p:tavLst>
                                        <p:tav tm="0">
                                          <p:val>
                                            <p:strVal val="ppt_y"/>
                                          </p:val>
                                        </p:tav>
                                        <p:tav tm="100000">
                                          <p:val>
                                            <p:strVal val="1+ppt_h/2"/>
                                          </p:val>
                                        </p:tav>
                                      </p:tavLst>
                                    </p:anim>
                                    <p:set>
                                      <p:cBhvr>
                                        <p:cTn id="28" dur="1" fill="hold">
                                          <p:stCondLst>
                                            <p:cond delay="499"/>
                                          </p:stCondLst>
                                        </p:cTn>
                                        <p:tgtEl>
                                          <p:spTgt spid="17"/>
                                        </p:tgtEl>
                                        <p:attrNameLst>
                                          <p:attrName>style.visibility</p:attrName>
                                        </p:attrNameLst>
                                      </p:cBhvr>
                                      <p:to>
                                        <p:strVal val="hidden"/>
                                      </p:to>
                                    </p:set>
                                  </p:childTnLst>
                                </p:cTn>
                              </p:par>
                            </p:childTnLst>
                          </p:cTn>
                        </p:par>
                      </p:childTnLst>
                    </p:cTn>
                  </p:par>
                  <p:par>
                    <p:cTn id="29" fill="hold">
                      <p:stCondLst>
                        <p:cond delay="indefinite"/>
                      </p:stCondLst>
                      <p:childTnLst>
                        <p:par>
                          <p:cTn id="30" fill="hold">
                            <p:stCondLst>
                              <p:cond delay="0"/>
                            </p:stCondLst>
                            <p:childTnLst>
                              <p:par>
                                <p:cTn id="31" presetID="16" presetClass="exit" presetSubtype="21" fill="hold" grpId="1" nodeType="clickEffect">
                                  <p:stCondLst>
                                    <p:cond delay="0"/>
                                  </p:stCondLst>
                                  <p:childTnLst>
                                    <p:animEffect transition="out" filter="barn(inVertical)">
                                      <p:cBhvr>
                                        <p:cTn id="32" dur="500"/>
                                        <p:tgtEl>
                                          <p:spTgt spid="20"/>
                                        </p:tgtEl>
                                      </p:cBhvr>
                                    </p:animEffect>
                                    <p:set>
                                      <p:cBhvr>
                                        <p:cTn id="33" dur="1" fill="hold">
                                          <p:stCondLst>
                                            <p:cond delay="499"/>
                                          </p:stCondLst>
                                        </p:cTn>
                                        <p:tgtEl>
                                          <p:spTgt spid="20"/>
                                        </p:tgtEl>
                                        <p:attrNameLst>
                                          <p:attrName>style.visibility</p:attrName>
                                        </p:attrNameLst>
                                      </p:cBhvr>
                                      <p:to>
                                        <p:strVal val="hidden"/>
                                      </p:to>
                                    </p:set>
                                  </p:childTnLst>
                                </p:cTn>
                              </p:par>
                            </p:childTnLst>
                          </p:cTn>
                        </p:par>
                      </p:childTnLst>
                    </p:cTn>
                  </p:par>
                  <p:par>
                    <p:cTn id="34" fill="hold">
                      <p:stCondLst>
                        <p:cond delay="indefinite"/>
                      </p:stCondLst>
                      <p:childTnLst>
                        <p:par>
                          <p:cTn id="35" fill="hold">
                            <p:stCondLst>
                              <p:cond delay="0"/>
                            </p:stCondLst>
                            <p:childTnLst>
                              <p:par>
                                <p:cTn id="36" presetID="31" presetClass="entr" presetSubtype="0" fill="hold" grpId="0" nodeType="clickEffect">
                                  <p:stCondLst>
                                    <p:cond delay="0"/>
                                  </p:stCondLst>
                                  <p:childTnLst>
                                    <p:set>
                                      <p:cBhvr>
                                        <p:cTn id="37" dur="1" fill="hold">
                                          <p:stCondLst>
                                            <p:cond delay="0"/>
                                          </p:stCondLst>
                                        </p:cTn>
                                        <p:tgtEl>
                                          <p:spTgt spid="5"/>
                                        </p:tgtEl>
                                        <p:attrNameLst>
                                          <p:attrName>style.visibility</p:attrName>
                                        </p:attrNameLst>
                                      </p:cBhvr>
                                      <p:to>
                                        <p:strVal val="visible"/>
                                      </p:to>
                                    </p:set>
                                    <p:anim calcmode="lin" valueType="num">
                                      <p:cBhvr>
                                        <p:cTn id="38" dur="1000" fill="hold"/>
                                        <p:tgtEl>
                                          <p:spTgt spid="5"/>
                                        </p:tgtEl>
                                        <p:attrNameLst>
                                          <p:attrName>ppt_w</p:attrName>
                                        </p:attrNameLst>
                                      </p:cBhvr>
                                      <p:tavLst>
                                        <p:tav tm="0">
                                          <p:val>
                                            <p:fltVal val="0"/>
                                          </p:val>
                                        </p:tav>
                                        <p:tav tm="100000">
                                          <p:val>
                                            <p:strVal val="#ppt_w"/>
                                          </p:val>
                                        </p:tav>
                                      </p:tavLst>
                                    </p:anim>
                                    <p:anim calcmode="lin" valueType="num">
                                      <p:cBhvr>
                                        <p:cTn id="39" dur="1000" fill="hold"/>
                                        <p:tgtEl>
                                          <p:spTgt spid="5"/>
                                        </p:tgtEl>
                                        <p:attrNameLst>
                                          <p:attrName>ppt_h</p:attrName>
                                        </p:attrNameLst>
                                      </p:cBhvr>
                                      <p:tavLst>
                                        <p:tav tm="0">
                                          <p:val>
                                            <p:fltVal val="0"/>
                                          </p:val>
                                        </p:tav>
                                        <p:tav tm="100000">
                                          <p:val>
                                            <p:strVal val="#ppt_h"/>
                                          </p:val>
                                        </p:tav>
                                      </p:tavLst>
                                    </p:anim>
                                    <p:anim calcmode="lin" valueType="num">
                                      <p:cBhvr>
                                        <p:cTn id="40" dur="1000" fill="hold"/>
                                        <p:tgtEl>
                                          <p:spTgt spid="5"/>
                                        </p:tgtEl>
                                        <p:attrNameLst>
                                          <p:attrName>style.rotation</p:attrName>
                                        </p:attrNameLst>
                                      </p:cBhvr>
                                      <p:tavLst>
                                        <p:tav tm="0">
                                          <p:val>
                                            <p:fltVal val="90"/>
                                          </p:val>
                                        </p:tav>
                                        <p:tav tm="100000">
                                          <p:val>
                                            <p:fltVal val="0"/>
                                          </p:val>
                                        </p:tav>
                                      </p:tavLst>
                                    </p:anim>
                                    <p:animEffect transition="in" filter="fade">
                                      <p:cBhvr>
                                        <p:cTn id="41" dur="1000"/>
                                        <p:tgtEl>
                                          <p:spTgt spid="5"/>
                                        </p:tgtEl>
                                      </p:cBhvr>
                                    </p:animEffect>
                                  </p:childTnLst>
                                </p:cTn>
                              </p:par>
                            </p:childTnLst>
                          </p:cTn>
                        </p:par>
                      </p:childTnLst>
                    </p:cTn>
                  </p:par>
                  <p:par>
                    <p:cTn id="42" fill="hold">
                      <p:stCondLst>
                        <p:cond delay="indefinite"/>
                      </p:stCondLst>
                      <p:childTnLst>
                        <p:par>
                          <p:cTn id="43" fill="hold">
                            <p:stCondLst>
                              <p:cond delay="0"/>
                            </p:stCondLst>
                            <p:childTnLst>
                              <p:par>
                                <p:cTn id="44" presetID="22" presetClass="entr" presetSubtype="4" fill="hold" grpId="0" nodeType="clickEffect">
                                  <p:stCondLst>
                                    <p:cond delay="0"/>
                                  </p:stCondLst>
                                  <p:childTnLst>
                                    <p:set>
                                      <p:cBhvr>
                                        <p:cTn id="45" dur="1" fill="hold">
                                          <p:stCondLst>
                                            <p:cond delay="0"/>
                                          </p:stCondLst>
                                        </p:cTn>
                                        <p:tgtEl>
                                          <p:spTgt spid="11"/>
                                        </p:tgtEl>
                                        <p:attrNameLst>
                                          <p:attrName>style.visibility</p:attrName>
                                        </p:attrNameLst>
                                      </p:cBhvr>
                                      <p:to>
                                        <p:strVal val="visible"/>
                                      </p:to>
                                    </p:set>
                                    <p:animEffect transition="in" filter="wipe(down)">
                                      <p:cBhvr>
                                        <p:cTn id="46" dur="500"/>
                                        <p:tgtEl>
                                          <p:spTgt spid="11"/>
                                        </p:tgtEl>
                                      </p:cBhvr>
                                    </p:animEffect>
                                  </p:childTnLst>
                                </p:cTn>
                              </p:par>
                            </p:childTnLst>
                          </p:cTn>
                        </p:par>
                      </p:childTnLst>
                    </p:cTn>
                  </p:par>
                  <p:par>
                    <p:cTn id="47" fill="hold">
                      <p:stCondLst>
                        <p:cond delay="indefinite"/>
                      </p:stCondLst>
                      <p:childTnLst>
                        <p:par>
                          <p:cTn id="48" fill="hold">
                            <p:stCondLst>
                              <p:cond delay="0"/>
                            </p:stCondLst>
                            <p:childTnLst>
                              <p:par>
                                <p:cTn id="49" presetID="2" presetClass="exit" presetSubtype="4" fill="hold" grpId="1" nodeType="clickEffect">
                                  <p:stCondLst>
                                    <p:cond delay="0"/>
                                  </p:stCondLst>
                                  <p:childTnLst>
                                    <p:anim calcmode="lin" valueType="num">
                                      <p:cBhvr additive="base">
                                        <p:cTn id="50" dur="500"/>
                                        <p:tgtEl>
                                          <p:spTgt spid="5"/>
                                        </p:tgtEl>
                                        <p:attrNameLst>
                                          <p:attrName>ppt_x</p:attrName>
                                        </p:attrNameLst>
                                      </p:cBhvr>
                                      <p:tavLst>
                                        <p:tav tm="0">
                                          <p:val>
                                            <p:strVal val="ppt_x"/>
                                          </p:val>
                                        </p:tav>
                                        <p:tav tm="100000">
                                          <p:val>
                                            <p:strVal val="ppt_x"/>
                                          </p:val>
                                        </p:tav>
                                      </p:tavLst>
                                    </p:anim>
                                    <p:anim calcmode="lin" valueType="num">
                                      <p:cBhvr additive="base">
                                        <p:cTn id="51" dur="500"/>
                                        <p:tgtEl>
                                          <p:spTgt spid="5"/>
                                        </p:tgtEl>
                                        <p:attrNameLst>
                                          <p:attrName>ppt_y</p:attrName>
                                        </p:attrNameLst>
                                      </p:cBhvr>
                                      <p:tavLst>
                                        <p:tav tm="0">
                                          <p:val>
                                            <p:strVal val="ppt_y"/>
                                          </p:val>
                                        </p:tav>
                                        <p:tav tm="100000">
                                          <p:val>
                                            <p:strVal val="1+ppt_h/2"/>
                                          </p:val>
                                        </p:tav>
                                      </p:tavLst>
                                    </p:anim>
                                    <p:set>
                                      <p:cBhvr>
                                        <p:cTn id="52" dur="1" fill="hold">
                                          <p:stCondLst>
                                            <p:cond delay="499"/>
                                          </p:stCondLst>
                                        </p:cTn>
                                        <p:tgtEl>
                                          <p:spTgt spid="5"/>
                                        </p:tgtEl>
                                        <p:attrNameLst>
                                          <p:attrName>style.visibility</p:attrName>
                                        </p:attrNameLst>
                                      </p:cBhvr>
                                      <p:to>
                                        <p:strVal val="hidden"/>
                                      </p:to>
                                    </p:set>
                                  </p:childTnLst>
                                </p:cTn>
                              </p:par>
                            </p:childTnLst>
                          </p:cTn>
                        </p:par>
                      </p:childTnLst>
                    </p:cTn>
                  </p:par>
                  <p:par>
                    <p:cTn id="53" fill="hold">
                      <p:stCondLst>
                        <p:cond delay="indefinite"/>
                      </p:stCondLst>
                      <p:childTnLst>
                        <p:par>
                          <p:cTn id="54" fill="hold">
                            <p:stCondLst>
                              <p:cond delay="0"/>
                            </p:stCondLst>
                            <p:childTnLst>
                              <p:par>
                                <p:cTn id="55" presetID="21" presetClass="exit" presetSubtype="1" fill="hold" grpId="1" nodeType="clickEffect">
                                  <p:stCondLst>
                                    <p:cond delay="0"/>
                                  </p:stCondLst>
                                  <p:childTnLst>
                                    <p:animEffect transition="out" filter="wheel(1)">
                                      <p:cBhvr>
                                        <p:cTn id="56" dur="2000"/>
                                        <p:tgtEl>
                                          <p:spTgt spid="11"/>
                                        </p:tgtEl>
                                      </p:cBhvr>
                                    </p:animEffect>
                                    <p:set>
                                      <p:cBhvr>
                                        <p:cTn id="57" dur="1" fill="hold">
                                          <p:stCondLst>
                                            <p:cond delay="1999"/>
                                          </p:stCondLst>
                                        </p:cTn>
                                        <p:tgtEl>
                                          <p:spTgt spid="11"/>
                                        </p:tgtEl>
                                        <p:attrNameLst>
                                          <p:attrName>style.visibility</p:attrName>
                                        </p:attrNameLst>
                                      </p:cBhvr>
                                      <p:to>
                                        <p:strVal val="hidden"/>
                                      </p:to>
                                    </p:set>
                                  </p:childTnLst>
                                </p:cTn>
                              </p:par>
                            </p:childTnLst>
                          </p:cTn>
                        </p:par>
                      </p:childTnLst>
                    </p:cTn>
                  </p:par>
                  <p:par>
                    <p:cTn id="58" fill="hold">
                      <p:stCondLst>
                        <p:cond delay="indefinite"/>
                      </p:stCondLst>
                      <p:childTnLst>
                        <p:par>
                          <p:cTn id="59" fill="hold">
                            <p:stCondLst>
                              <p:cond delay="0"/>
                            </p:stCondLst>
                            <p:childTnLst>
                              <p:par>
                                <p:cTn id="60" presetID="2" presetClass="entr" presetSubtype="4" fill="hold" grpId="0" nodeType="clickEffect">
                                  <p:stCondLst>
                                    <p:cond delay="0"/>
                                  </p:stCondLst>
                                  <p:childTnLst>
                                    <p:set>
                                      <p:cBhvr>
                                        <p:cTn id="61" dur="1" fill="hold">
                                          <p:stCondLst>
                                            <p:cond delay="0"/>
                                          </p:stCondLst>
                                        </p:cTn>
                                        <p:tgtEl>
                                          <p:spTgt spid="18"/>
                                        </p:tgtEl>
                                        <p:attrNameLst>
                                          <p:attrName>style.visibility</p:attrName>
                                        </p:attrNameLst>
                                      </p:cBhvr>
                                      <p:to>
                                        <p:strVal val="visible"/>
                                      </p:to>
                                    </p:set>
                                    <p:anim calcmode="lin" valueType="num">
                                      <p:cBhvr additive="base">
                                        <p:cTn id="62" dur="500" fill="hold"/>
                                        <p:tgtEl>
                                          <p:spTgt spid="18"/>
                                        </p:tgtEl>
                                        <p:attrNameLst>
                                          <p:attrName>ppt_x</p:attrName>
                                        </p:attrNameLst>
                                      </p:cBhvr>
                                      <p:tavLst>
                                        <p:tav tm="0">
                                          <p:val>
                                            <p:strVal val="#ppt_x"/>
                                          </p:val>
                                        </p:tav>
                                        <p:tav tm="100000">
                                          <p:val>
                                            <p:strVal val="#ppt_x"/>
                                          </p:val>
                                        </p:tav>
                                      </p:tavLst>
                                    </p:anim>
                                    <p:anim calcmode="lin" valueType="num">
                                      <p:cBhvr additive="base">
                                        <p:cTn id="63"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64" fill="hold">
                      <p:stCondLst>
                        <p:cond delay="indefinite"/>
                      </p:stCondLst>
                      <p:childTnLst>
                        <p:par>
                          <p:cTn id="65" fill="hold">
                            <p:stCondLst>
                              <p:cond delay="0"/>
                            </p:stCondLst>
                            <p:childTnLst>
                              <p:par>
                                <p:cTn id="66" presetID="2" presetClass="entr" presetSubtype="4" fill="hold" grpId="0" nodeType="clickEffect">
                                  <p:stCondLst>
                                    <p:cond delay="0"/>
                                  </p:stCondLst>
                                  <p:childTnLst>
                                    <p:set>
                                      <p:cBhvr>
                                        <p:cTn id="67" dur="1" fill="hold">
                                          <p:stCondLst>
                                            <p:cond delay="0"/>
                                          </p:stCondLst>
                                        </p:cTn>
                                        <p:tgtEl>
                                          <p:spTgt spid="19"/>
                                        </p:tgtEl>
                                        <p:attrNameLst>
                                          <p:attrName>style.visibility</p:attrName>
                                        </p:attrNameLst>
                                      </p:cBhvr>
                                      <p:to>
                                        <p:strVal val="visible"/>
                                      </p:to>
                                    </p:set>
                                    <p:anim calcmode="lin" valueType="num">
                                      <p:cBhvr additive="base">
                                        <p:cTn id="68" dur="500" fill="hold"/>
                                        <p:tgtEl>
                                          <p:spTgt spid="19"/>
                                        </p:tgtEl>
                                        <p:attrNameLst>
                                          <p:attrName>ppt_x</p:attrName>
                                        </p:attrNameLst>
                                      </p:cBhvr>
                                      <p:tavLst>
                                        <p:tav tm="0">
                                          <p:val>
                                            <p:strVal val="#ppt_x"/>
                                          </p:val>
                                        </p:tav>
                                        <p:tav tm="100000">
                                          <p:val>
                                            <p:strVal val="#ppt_x"/>
                                          </p:val>
                                        </p:tav>
                                      </p:tavLst>
                                    </p:anim>
                                    <p:anim calcmode="lin" valueType="num">
                                      <p:cBhvr additive="base">
                                        <p:cTn id="69"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par>
                    <p:cTn id="70" fill="hold">
                      <p:stCondLst>
                        <p:cond delay="indefinite"/>
                      </p:stCondLst>
                      <p:childTnLst>
                        <p:par>
                          <p:cTn id="71" fill="hold">
                            <p:stCondLst>
                              <p:cond delay="0"/>
                            </p:stCondLst>
                            <p:childTnLst>
                              <p:par>
                                <p:cTn id="72" presetID="10" presetClass="exit" presetSubtype="0" fill="hold" grpId="1" nodeType="clickEffect">
                                  <p:stCondLst>
                                    <p:cond delay="0"/>
                                  </p:stCondLst>
                                  <p:childTnLst>
                                    <p:animEffect transition="out" filter="fade">
                                      <p:cBhvr>
                                        <p:cTn id="73" dur="500"/>
                                        <p:tgtEl>
                                          <p:spTgt spid="18"/>
                                        </p:tgtEl>
                                      </p:cBhvr>
                                    </p:animEffect>
                                    <p:set>
                                      <p:cBhvr>
                                        <p:cTn id="74" dur="1" fill="hold">
                                          <p:stCondLst>
                                            <p:cond delay="499"/>
                                          </p:stCondLst>
                                        </p:cTn>
                                        <p:tgtEl>
                                          <p:spTgt spid="18"/>
                                        </p:tgtEl>
                                        <p:attrNameLst>
                                          <p:attrName>style.visibility</p:attrName>
                                        </p:attrNameLst>
                                      </p:cBhvr>
                                      <p:to>
                                        <p:strVal val="hidden"/>
                                      </p:to>
                                    </p:set>
                                  </p:childTnLst>
                                </p:cTn>
                              </p:par>
                            </p:childTnLst>
                          </p:cTn>
                        </p:par>
                      </p:childTnLst>
                    </p:cTn>
                  </p:par>
                  <p:par>
                    <p:cTn id="75" fill="hold">
                      <p:stCondLst>
                        <p:cond delay="indefinite"/>
                      </p:stCondLst>
                      <p:childTnLst>
                        <p:par>
                          <p:cTn id="76" fill="hold">
                            <p:stCondLst>
                              <p:cond delay="0"/>
                            </p:stCondLst>
                            <p:childTnLst>
                              <p:par>
                                <p:cTn id="77" presetID="2" presetClass="exit" presetSubtype="4" fill="hold" grpId="1" nodeType="clickEffect">
                                  <p:stCondLst>
                                    <p:cond delay="0"/>
                                  </p:stCondLst>
                                  <p:childTnLst>
                                    <p:anim calcmode="lin" valueType="num">
                                      <p:cBhvr additive="base">
                                        <p:cTn id="78" dur="500"/>
                                        <p:tgtEl>
                                          <p:spTgt spid="19"/>
                                        </p:tgtEl>
                                        <p:attrNameLst>
                                          <p:attrName>ppt_x</p:attrName>
                                        </p:attrNameLst>
                                      </p:cBhvr>
                                      <p:tavLst>
                                        <p:tav tm="0">
                                          <p:val>
                                            <p:strVal val="ppt_x"/>
                                          </p:val>
                                        </p:tav>
                                        <p:tav tm="100000">
                                          <p:val>
                                            <p:strVal val="ppt_x"/>
                                          </p:val>
                                        </p:tav>
                                      </p:tavLst>
                                    </p:anim>
                                    <p:anim calcmode="lin" valueType="num">
                                      <p:cBhvr additive="base">
                                        <p:cTn id="79" dur="500"/>
                                        <p:tgtEl>
                                          <p:spTgt spid="19"/>
                                        </p:tgtEl>
                                        <p:attrNameLst>
                                          <p:attrName>ppt_y</p:attrName>
                                        </p:attrNameLst>
                                      </p:cBhvr>
                                      <p:tavLst>
                                        <p:tav tm="0">
                                          <p:val>
                                            <p:strVal val="ppt_y"/>
                                          </p:val>
                                        </p:tav>
                                        <p:tav tm="100000">
                                          <p:val>
                                            <p:strVal val="1+ppt_h/2"/>
                                          </p:val>
                                        </p:tav>
                                      </p:tavLst>
                                    </p:anim>
                                    <p:set>
                                      <p:cBhvr>
                                        <p:cTn id="80" dur="1" fill="hold">
                                          <p:stCondLst>
                                            <p:cond delay="499"/>
                                          </p:stCondLst>
                                        </p:cTn>
                                        <p:tgtEl>
                                          <p:spTgt spid="1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6392" grpId="0"/>
      <p:bldP spid="5" grpId="0"/>
      <p:bldP spid="5" grpId="1"/>
      <p:bldP spid="11" grpId="0"/>
      <p:bldP spid="11" grpId="1"/>
      <p:bldP spid="20" grpId="0"/>
      <p:bldP spid="20" grpId="1"/>
      <p:bldP spid="17" grpId="0"/>
      <p:bldP spid="17" grpId="1"/>
      <p:bldP spid="18" grpId="0"/>
      <p:bldP spid="18" grpId="1"/>
      <p:bldP spid="19" grpId="0"/>
      <p:bldP spid="19" grpId="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图片 18"/>
          <p:cNvPicPr>
            <a:picLocks noChangeAspect="1"/>
          </p:cNvPicPr>
          <p:nvPr/>
        </p:nvPicPr>
        <p:blipFill rotWithShape="1">
          <a:blip r:embed="rId3">
            <a:extLst>
              <a:ext uri="{28A0092B-C50C-407E-A947-70E740481C1C}">
                <a14:useLocalDpi xmlns:a14="http://schemas.microsoft.com/office/drawing/2010/main" val="0"/>
              </a:ext>
            </a:extLst>
          </a:blip>
          <a:srcRect b="70666"/>
          <a:stretch/>
        </p:blipFill>
        <p:spPr>
          <a:xfrm>
            <a:off x="-9552" y="-795"/>
            <a:ext cx="9153551" cy="1713769"/>
          </a:xfrm>
          <a:prstGeom prst="rect">
            <a:avLst/>
          </a:prstGeom>
        </p:spPr>
      </p:pic>
      <p:pic>
        <p:nvPicPr>
          <p:cNvPr id="18" name="图片 17"/>
          <p:cNvPicPr>
            <a:picLocks noChangeAspect="1"/>
          </p:cNvPicPr>
          <p:nvPr/>
        </p:nvPicPr>
        <p:blipFill rotWithShape="1">
          <a:blip r:embed="rId4" cstate="print">
            <a:extLst>
              <a:ext uri="{BEBA8EAE-BF5A-486C-A8C5-ECC9F3942E4B}">
                <a14:imgProps xmlns:a14="http://schemas.microsoft.com/office/drawing/2010/main">
                  <a14:imgLayer r:embed="rId5">
                    <a14:imgEffect>
                      <a14:brightnessContrast contrast="40000"/>
                    </a14:imgEffect>
                  </a14:imgLayer>
                </a14:imgProps>
              </a:ext>
              <a:ext uri="{28A0092B-C50C-407E-A947-70E740481C1C}">
                <a14:useLocalDpi xmlns:a14="http://schemas.microsoft.com/office/drawing/2010/main" val="0"/>
              </a:ext>
            </a:extLst>
          </a:blip>
          <a:srcRect l="6996" t="9398" r="8571" b="10476"/>
          <a:stretch/>
        </p:blipFill>
        <p:spPr>
          <a:xfrm>
            <a:off x="7347469" y="5384966"/>
            <a:ext cx="1768489" cy="1258721"/>
          </a:xfrm>
          <a:prstGeom prst="rect">
            <a:avLst/>
          </a:prstGeom>
        </p:spPr>
      </p:pic>
      <p:pic>
        <p:nvPicPr>
          <p:cNvPr id="15363" name="图片 12" descr="8281951_111413346153_2.jpg"/>
          <p:cNvPicPr>
            <a:picLocks noChangeAspect="1"/>
          </p:cNvPicPr>
          <p:nvPr/>
        </p:nvPicPr>
        <p:blipFill>
          <a:blip r:embed="rId6">
            <a:extLst>
              <a:ext uri="{28A0092B-C50C-407E-A947-70E740481C1C}">
                <a14:useLocalDpi xmlns:a14="http://schemas.microsoft.com/office/drawing/2010/main" val="0"/>
              </a:ext>
            </a:extLst>
          </a:blip>
          <a:srcRect t="69334" b="22665"/>
          <a:stretch>
            <a:fillRect/>
          </a:stretch>
        </p:blipFill>
        <p:spPr bwMode="auto">
          <a:xfrm>
            <a:off x="0" y="6643688"/>
            <a:ext cx="9144000"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365" name="TextBox 6"/>
          <p:cNvSpPr txBox="1">
            <a:spLocks noChangeArrowheads="1"/>
          </p:cNvSpPr>
          <p:nvPr/>
        </p:nvSpPr>
        <p:spPr bwMode="auto">
          <a:xfrm>
            <a:off x="214313" y="214313"/>
            <a:ext cx="3071812"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3200" b="1">
                <a:latin typeface="华文行楷" pitchFamily="2" charset="-122"/>
                <a:ea typeface="华文行楷" pitchFamily="2" charset="-122"/>
              </a:rPr>
              <a:t>一碗清汤荞麦面</a:t>
            </a:r>
          </a:p>
        </p:txBody>
      </p:sp>
      <p:sp>
        <p:nvSpPr>
          <p:cNvPr id="12" name="流程图: 终止 11"/>
          <p:cNvSpPr/>
          <p:nvPr/>
        </p:nvSpPr>
        <p:spPr>
          <a:xfrm>
            <a:off x="2660688" y="1714989"/>
            <a:ext cx="4287575" cy="642938"/>
          </a:xfrm>
          <a:prstGeom prst="flowChartTerminator">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altLang="zh-CN" sz="3200" b="1" dirty="0"/>
              <a:t>3</a:t>
            </a:r>
            <a:r>
              <a:rPr lang="en-US" altLang="zh-CN" sz="3200" b="1" dirty="0" smtClean="0"/>
              <a:t>.</a:t>
            </a:r>
            <a:r>
              <a:rPr lang="zh-CN" altLang="en-US" sz="3200" b="1" dirty="0" smtClean="0"/>
              <a:t>面馆夫妇的人性美</a:t>
            </a:r>
            <a:endParaRPr lang="zh-CN" altLang="en-US" sz="3200" b="1" dirty="0"/>
          </a:p>
        </p:txBody>
      </p:sp>
      <p:sp>
        <p:nvSpPr>
          <p:cNvPr id="15" name="燕尾形 14"/>
          <p:cNvSpPr/>
          <p:nvPr/>
        </p:nvSpPr>
        <p:spPr>
          <a:xfrm>
            <a:off x="1869499" y="1698853"/>
            <a:ext cx="642937" cy="714375"/>
          </a:xfrm>
          <a:prstGeom prst="chevron">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solidFill>
            </a:endParaRPr>
          </a:p>
        </p:txBody>
      </p:sp>
      <p:graphicFrame>
        <p:nvGraphicFramePr>
          <p:cNvPr id="9" name="Group 70"/>
          <p:cNvGraphicFramePr>
            <a:graphicFrameLocks/>
          </p:cNvGraphicFramePr>
          <p:nvPr>
            <p:extLst>
              <p:ext uri="{D42A27DB-BD31-4B8C-83A1-F6EECF244321}">
                <p14:modId xmlns:p14="http://schemas.microsoft.com/office/powerpoint/2010/main" val="3552317151"/>
              </p:ext>
            </p:extLst>
          </p:nvPr>
        </p:nvGraphicFramePr>
        <p:xfrm>
          <a:off x="3995936" y="2664505"/>
          <a:ext cx="4402832" cy="3571282"/>
        </p:xfrm>
        <a:graphic>
          <a:graphicData uri="http://schemas.openxmlformats.org/drawingml/2006/table">
            <a:tbl>
              <a:tblPr/>
              <a:tblGrid>
                <a:gridCol w="485806"/>
                <a:gridCol w="3917026"/>
              </a:tblGrid>
              <a:tr h="576064">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zh-CN" altLang="zh-CN" sz="2800" b="1" i="0" u="none" strike="noStrike" cap="none" normalizeH="0" baseline="0" dirty="0" smtClean="0">
                        <a:ln>
                          <a:noFill/>
                        </a:ln>
                        <a:solidFill>
                          <a:schemeClr val="tx1"/>
                        </a:solidFill>
                        <a:effectLst/>
                        <a:latin typeface="Arial" charset="0"/>
                        <a:ea typeface="宋体" charset="-122"/>
                      </a:endParaRPr>
                    </a:p>
                  </a:txBody>
                  <a:tcPr marT="45727" marB="45727"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99">
                        <a:alpha val="50000"/>
                      </a:srgbClr>
                    </a:solid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zh-CN" altLang="en-US" sz="2800" b="1" i="0" u="none" strike="noStrike" cap="none" normalizeH="0" baseline="0" dirty="0" smtClean="0">
                          <a:ln>
                            <a:noFill/>
                          </a:ln>
                          <a:solidFill>
                            <a:srgbClr val="E5452F"/>
                          </a:solidFill>
                          <a:effectLst/>
                          <a:latin typeface="宋体" charset="-122"/>
                          <a:ea typeface="宋体" charset="-122"/>
                          <a:cs typeface="Times New Roman" pitchFamily="18" charset="0"/>
                        </a:rPr>
                        <a:t>老板夫妇的行为</a:t>
                      </a:r>
                      <a:endParaRPr kumimoji="0" lang="zh-CN" altLang="en-US" sz="2800" b="1" i="0" u="none" strike="noStrike" cap="none" normalizeH="0" baseline="0" dirty="0" smtClean="0">
                        <a:ln>
                          <a:noFill/>
                        </a:ln>
                        <a:solidFill>
                          <a:srgbClr val="E5452F"/>
                        </a:solidFill>
                        <a:effectLst/>
                        <a:latin typeface="Arial" charset="0"/>
                        <a:ea typeface="宋体" charset="-122"/>
                      </a:endParaRPr>
                    </a:p>
                  </a:txBody>
                  <a:tcPr marT="45727" marB="45727"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99">
                        <a:alpha val="50000"/>
                      </a:srgbClr>
                    </a:solidFill>
                  </a:tcPr>
                </a:tc>
              </a:tr>
              <a:tr h="579206">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zh-CN" altLang="en-US" sz="3200" b="1" i="0" u="none" strike="noStrike" cap="none" normalizeH="0" baseline="0" smtClean="0">
                          <a:ln>
                            <a:noFill/>
                          </a:ln>
                          <a:solidFill>
                            <a:srgbClr val="CC0099"/>
                          </a:solidFill>
                          <a:effectLst/>
                          <a:latin typeface="宋体" charset="-122"/>
                          <a:ea typeface="宋体" charset="-122"/>
                          <a:cs typeface="Times New Roman" pitchFamily="18" charset="0"/>
                        </a:rPr>
                        <a:t>一</a:t>
                      </a:r>
                      <a:endParaRPr kumimoji="0" lang="zh-CN" altLang="en-US" sz="3200" b="1" i="0" u="none" strike="noStrike" cap="none" normalizeH="0" baseline="0" smtClean="0">
                        <a:ln>
                          <a:noFill/>
                        </a:ln>
                        <a:solidFill>
                          <a:srgbClr val="CC0099"/>
                        </a:solidFill>
                        <a:effectLst/>
                        <a:latin typeface="Arial" charset="0"/>
                        <a:ea typeface="宋体" charset="-122"/>
                      </a:endParaRPr>
                    </a:p>
                  </a:txBody>
                  <a:tcPr marT="45727" marB="45727"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99">
                        <a:alpha val="50000"/>
                      </a:srgbClr>
                    </a:solidFill>
                  </a:tcPr>
                </a:tc>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zh-CN" altLang="en-US" sz="1800" b="1" i="0" u="none" strike="noStrike" cap="none" normalizeH="0" baseline="0" dirty="0" smtClean="0">
                          <a:ln>
                            <a:noFill/>
                          </a:ln>
                          <a:solidFill>
                            <a:schemeClr val="tx1"/>
                          </a:solidFill>
                          <a:effectLst/>
                          <a:latin typeface="方正舒体" pitchFamily="2" charset="-122"/>
                          <a:ea typeface="方正舒体" pitchFamily="2" charset="-122"/>
                          <a:cs typeface="Times New Roman" pitchFamily="18" charset="0"/>
                        </a:rPr>
                        <a:t>抓起一堆面，继而又加了半堆</a:t>
                      </a:r>
                      <a:endParaRPr kumimoji="0" lang="zh-CN" altLang="en-US" sz="1800" b="1" i="0" u="none" strike="noStrike" cap="none" normalizeH="0" baseline="0" dirty="0" smtClean="0">
                        <a:ln>
                          <a:noFill/>
                        </a:ln>
                        <a:solidFill>
                          <a:schemeClr val="tx1"/>
                        </a:solidFill>
                        <a:effectLst/>
                        <a:latin typeface="方正舒体" pitchFamily="2" charset="-122"/>
                        <a:ea typeface="方正舒体" pitchFamily="2" charset="-122"/>
                      </a:endParaRPr>
                    </a:p>
                  </a:txBody>
                  <a:tcPr marT="45727" marB="45727"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99">
                        <a:alpha val="50000"/>
                      </a:srgbClr>
                    </a:solidFill>
                  </a:tcPr>
                </a:tc>
              </a:tr>
              <a:tr h="579206">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zh-CN" altLang="en-US" sz="3200" b="1" i="0" u="none" strike="noStrike" cap="none" normalizeH="0" baseline="0" smtClean="0">
                          <a:ln>
                            <a:noFill/>
                          </a:ln>
                          <a:solidFill>
                            <a:srgbClr val="CC0099"/>
                          </a:solidFill>
                          <a:effectLst/>
                          <a:latin typeface="宋体" charset="-122"/>
                          <a:ea typeface="宋体" charset="-122"/>
                          <a:cs typeface="Times New Roman" pitchFamily="18" charset="0"/>
                        </a:rPr>
                        <a:t>二</a:t>
                      </a:r>
                      <a:endParaRPr kumimoji="0" lang="zh-CN" altLang="en-US" sz="3200" b="1" i="0" u="none" strike="noStrike" cap="none" normalizeH="0" baseline="0" smtClean="0">
                        <a:ln>
                          <a:noFill/>
                        </a:ln>
                        <a:solidFill>
                          <a:srgbClr val="CC0099"/>
                        </a:solidFill>
                        <a:effectLst/>
                        <a:latin typeface="Arial" charset="0"/>
                        <a:ea typeface="宋体" charset="-122"/>
                      </a:endParaRPr>
                    </a:p>
                  </a:txBody>
                  <a:tcPr marT="45727" marB="45727"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99">
                        <a:alpha val="50000"/>
                      </a:srgbClr>
                    </a:solidFill>
                  </a:tcPr>
                </a:tc>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zh-CN" altLang="en-US" sz="1800" b="1" i="0" u="none" strike="noStrike" cap="none" normalizeH="0" baseline="0" dirty="0" smtClean="0">
                          <a:ln>
                            <a:noFill/>
                          </a:ln>
                          <a:solidFill>
                            <a:schemeClr val="tx1"/>
                          </a:solidFill>
                          <a:effectLst/>
                          <a:latin typeface="方正舒体" pitchFamily="2" charset="-122"/>
                          <a:ea typeface="方正舒体" pitchFamily="2" charset="-122"/>
                          <a:cs typeface="Times New Roman" pitchFamily="18" charset="0"/>
                        </a:rPr>
                        <a:t>抓了一人半份的面下了锅</a:t>
                      </a:r>
                      <a:endParaRPr kumimoji="0" lang="zh-CN" altLang="en-US" sz="1800" b="1" i="0" u="none" strike="noStrike" cap="none" normalizeH="0" baseline="0" dirty="0" smtClean="0">
                        <a:ln>
                          <a:noFill/>
                        </a:ln>
                        <a:solidFill>
                          <a:schemeClr val="tx1"/>
                        </a:solidFill>
                        <a:effectLst/>
                        <a:latin typeface="方正舒体" pitchFamily="2" charset="-122"/>
                        <a:ea typeface="方正舒体" pitchFamily="2" charset="-122"/>
                      </a:endParaRPr>
                    </a:p>
                  </a:txBody>
                  <a:tcPr marT="45727" marB="45727"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99">
                        <a:alpha val="50000"/>
                      </a:srgbClr>
                    </a:solidFill>
                  </a:tcPr>
                </a:tc>
              </a:tr>
              <a:tr h="1145113">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zh-CN" altLang="en-US" sz="3200" b="1" i="0" u="none" strike="noStrike" cap="none" normalizeH="0" baseline="0" smtClean="0">
                          <a:ln>
                            <a:noFill/>
                          </a:ln>
                          <a:solidFill>
                            <a:srgbClr val="CC0099"/>
                          </a:solidFill>
                          <a:effectLst/>
                          <a:latin typeface="宋体" charset="-122"/>
                          <a:ea typeface="宋体" charset="-122"/>
                          <a:cs typeface="Times New Roman" pitchFamily="18" charset="0"/>
                        </a:rPr>
                        <a:t>三</a:t>
                      </a:r>
                      <a:endParaRPr kumimoji="0" lang="zh-CN" altLang="en-US" sz="3200" b="1" i="0" u="none" strike="noStrike" cap="none" normalizeH="0" baseline="0" smtClean="0">
                        <a:ln>
                          <a:noFill/>
                        </a:ln>
                        <a:solidFill>
                          <a:srgbClr val="CC0099"/>
                        </a:solidFill>
                        <a:effectLst/>
                        <a:latin typeface="Arial" charset="0"/>
                        <a:ea typeface="宋体" charset="-122"/>
                      </a:endParaRPr>
                    </a:p>
                  </a:txBody>
                  <a:tcPr marT="45727" marB="45727"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99">
                        <a:alpha val="50000"/>
                      </a:srgbClr>
                    </a:solidFill>
                  </a:tcPr>
                </a:tc>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zh-CN" altLang="en-US" sz="1800" b="1" i="0" u="none" strike="noStrike" cap="none" normalizeH="0" baseline="0" dirty="0" smtClean="0">
                          <a:ln>
                            <a:noFill/>
                          </a:ln>
                          <a:solidFill>
                            <a:schemeClr val="tx1"/>
                          </a:solidFill>
                          <a:effectLst/>
                          <a:latin typeface="方正舒体" pitchFamily="2" charset="-122"/>
                          <a:ea typeface="方正舒体" pitchFamily="2" charset="-122"/>
                          <a:cs typeface="Times New Roman" pitchFamily="18" charset="0"/>
                        </a:rPr>
                        <a:t>改写标价牌，若无其事地将牌子藏起</a:t>
                      </a:r>
                      <a:endParaRPr kumimoji="0" lang="en-US" altLang="zh-CN" sz="1800" b="1" i="0" u="none" strike="noStrike" cap="none" normalizeH="0" baseline="0" dirty="0" smtClean="0">
                        <a:ln>
                          <a:noFill/>
                        </a:ln>
                        <a:solidFill>
                          <a:schemeClr val="tx1"/>
                        </a:solidFill>
                        <a:effectLst/>
                        <a:latin typeface="方正舒体" pitchFamily="2" charset="-122"/>
                        <a:ea typeface="方正舒体" pitchFamily="2" charset="-122"/>
                        <a:cs typeface="Times New Roman" pitchFamily="18" charset="0"/>
                      </a:endParaRPr>
                    </a:p>
                    <a:p>
                      <a:pPr marL="342900" marR="0" lvl="0" indent="-342900" algn="l" defTabSz="914400" rtl="0" eaLnBrk="1" fontAlgn="base" latinLnBrk="0" hangingPunct="1">
                        <a:lnSpc>
                          <a:spcPct val="100000"/>
                        </a:lnSpc>
                        <a:spcBef>
                          <a:spcPct val="0"/>
                        </a:spcBef>
                        <a:spcAft>
                          <a:spcPct val="0"/>
                        </a:spcAft>
                        <a:buClrTx/>
                        <a:buSzTx/>
                        <a:buFontTx/>
                        <a:buNone/>
                        <a:tabLst/>
                      </a:pPr>
                      <a:r>
                        <a:rPr kumimoji="0" lang="zh-CN" altLang="en-US" sz="1800" b="1" i="0" u="none" strike="noStrike" cap="none" normalizeH="0" baseline="0" dirty="0" smtClean="0">
                          <a:ln>
                            <a:noFill/>
                          </a:ln>
                          <a:solidFill>
                            <a:schemeClr val="tx1"/>
                          </a:solidFill>
                          <a:effectLst/>
                          <a:latin typeface="方正舒体" pitchFamily="2" charset="-122"/>
                          <a:ea typeface="方正舒体" pitchFamily="2" charset="-122"/>
                          <a:cs typeface="Times New Roman" pitchFamily="18" charset="0"/>
                        </a:rPr>
                        <a:t>／把三碗面的分量放进锅／凝神听着，</a:t>
                      </a:r>
                      <a:endParaRPr kumimoji="0" lang="en-US" altLang="zh-CN" sz="1800" b="1" i="0" u="none" strike="noStrike" cap="none" normalizeH="0" baseline="0" dirty="0" smtClean="0">
                        <a:ln>
                          <a:noFill/>
                        </a:ln>
                        <a:solidFill>
                          <a:schemeClr val="tx1"/>
                        </a:solidFill>
                        <a:effectLst/>
                        <a:latin typeface="方正舒体" pitchFamily="2" charset="-122"/>
                        <a:ea typeface="方正舒体" pitchFamily="2" charset="-122"/>
                        <a:cs typeface="Times New Roman" pitchFamily="18" charset="0"/>
                      </a:endParaRPr>
                    </a:p>
                    <a:p>
                      <a:pPr marL="342900" marR="0" lvl="0" indent="-342900" algn="l" defTabSz="914400" rtl="0" eaLnBrk="1" fontAlgn="base" latinLnBrk="0" hangingPunct="1">
                        <a:lnSpc>
                          <a:spcPct val="100000"/>
                        </a:lnSpc>
                        <a:spcBef>
                          <a:spcPct val="0"/>
                        </a:spcBef>
                        <a:spcAft>
                          <a:spcPct val="0"/>
                        </a:spcAft>
                        <a:buClrTx/>
                        <a:buSzTx/>
                        <a:buFontTx/>
                        <a:buNone/>
                        <a:tabLst/>
                      </a:pPr>
                      <a:r>
                        <a:rPr kumimoji="0" lang="zh-CN" altLang="en-US" sz="1800" b="1" i="0" u="none" strike="noStrike" cap="none" normalizeH="0" baseline="0" dirty="0" smtClean="0">
                          <a:ln>
                            <a:noFill/>
                          </a:ln>
                          <a:solidFill>
                            <a:schemeClr val="tx1"/>
                          </a:solidFill>
                          <a:effectLst/>
                          <a:latin typeface="方正舒体" pitchFamily="2" charset="-122"/>
                          <a:ea typeface="方正舒体" pitchFamily="2" charset="-122"/>
                          <a:cs typeface="Times New Roman" pitchFamily="18" charset="0"/>
                        </a:rPr>
                        <a:t>擦着那不断夺眶而出的泪水／</a:t>
                      </a:r>
                      <a:endParaRPr kumimoji="0" lang="en-US" altLang="zh-CN" sz="1800" b="1" i="0" u="none" strike="noStrike" cap="none" normalizeH="0" baseline="0" dirty="0" smtClean="0">
                        <a:ln>
                          <a:noFill/>
                        </a:ln>
                        <a:solidFill>
                          <a:schemeClr val="tx1"/>
                        </a:solidFill>
                        <a:effectLst/>
                        <a:latin typeface="方正舒体" pitchFamily="2" charset="-122"/>
                        <a:ea typeface="方正舒体" pitchFamily="2" charset="-122"/>
                        <a:cs typeface="Times New Roman" pitchFamily="18" charset="0"/>
                      </a:endParaRPr>
                    </a:p>
                    <a:p>
                      <a:pPr marL="342900" marR="0" lvl="0" indent="-342900" algn="l" defTabSz="914400" rtl="0" eaLnBrk="1" fontAlgn="base" latinLnBrk="0" hangingPunct="1">
                        <a:lnSpc>
                          <a:spcPct val="100000"/>
                        </a:lnSpc>
                        <a:spcBef>
                          <a:spcPct val="0"/>
                        </a:spcBef>
                        <a:spcAft>
                          <a:spcPct val="0"/>
                        </a:spcAft>
                        <a:buClrTx/>
                        <a:buSzTx/>
                        <a:buFontTx/>
                        <a:buNone/>
                        <a:tabLst/>
                      </a:pPr>
                      <a:r>
                        <a:rPr kumimoji="0" lang="zh-CN" altLang="en-US" sz="1800" b="1" i="0" u="none" strike="noStrike" cap="none" normalizeH="0" baseline="0" dirty="0" smtClean="0">
                          <a:ln>
                            <a:noFill/>
                          </a:ln>
                          <a:solidFill>
                            <a:schemeClr val="tx1"/>
                          </a:solidFill>
                          <a:effectLst/>
                          <a:latin typeface="方正舒体" pitchFamily="2" charset="-122"/>
                          <a:ea typeface="方正舒体" pitchFamily="2" charset="-122"/>
                          <a:cs typeface="Times New Roman" pitchFamily="18" charset="0"/>
                        </a:rPr>
                        <a:t>目送远去</a:t>
                      </a:r>
                      <a:endParaRPr kumimoji="0" lang="zh-CN" altLang="en-US" sz="1800" b="1" i="0" u="none" strike="noStrike" cap="none" normalizeH="0" baseline="0" dirty="0" smtClean="0">
                        <a:ln>
                          <a:noFill/>
                        </a:ln>
                        <a:solidFill>
                          <a:schemeClr val="tx1"/>
                        </a:solidFill>
                        <a:effectLst/>
                        <a:latin typeface="方正舒体" pitchFamily="2" charset="-122"/>
                        <a:ea typeface="方正舒体" pitchFamily="2" charset="-122"/>
                      </a:endParaRPr>
                    </a:p>
                  </a:txBody>
                  <a:tcPr marT="45727" marB="45727"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99">
                        <a:alpha val="50000"/>
                      </a:srgbClr>
                    </a:solidFill>
                  </a:tcPr>
                </a:tc>
              </a:tr>
              <a:tr h="648072">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zh-CN" altLang="en-US" sz="3200" b="1" i="0" u="none" strike="noStrike" cap="none" normalizeH="0" baseline="0" smtClean="0">
                          <a:ln>
                            <a:noFill/>
                          </a:ln>
                          <a:solidFill>
                            <a:srgbClr val="CC0099"/>
                          </a:solidFill>
                          <a:effectLst/>
                          <a:latin typeface="宋体" charset="-122"/>
                          <a:ea typeface="宋体" charset="-122"/>
                          <a:cs typeface="Times New Roman" pitchFamily="18" charset="0"/>
                        </a:rPr>
                        <a:t>四</a:t>
                      </a:r>
                      <a:endParaRPr kumimoji="0" lang="zh-CN" altLang="en-US" sz="3200" b="1" i="0" u="none" strike="noStrike" cap="none" normalizeH="0" baseline="0" smtClean="0">
                        <a:ln>
                          <a:noFill/>
                        </a:ln>
                        <a:solidFill>
                          <a:srgbClr val="CC0099"/>
                        </a:solidFill>
                        <a:effectLst/>
                        <a:latin typeface="Arial" charset="0"/>
                        <a:ea typeface="宋体" charset="-122"/>
                      </a:endParaRPr>
                    </a:p>
                  </a:txBody>
                  <a:tcPr marT="45727" marB="45727"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99">
                        <a:alpha val="50000"/>
                      </a:srgbClr>
                    </a:solidFill>
                  </a:tcPr>
                </a:tc>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zh-CN" altLang="en-US" sz="1800" b="1" i="0" u="none" strike="noStrike" cap="none" normalizeH="0" baseline="0" dirty="0" smtClean="0">
                          <a:ln>
                            <a:noFill/>
                          </a:ln>
                          <a:solidFill>
                            <a:schemeClr val="tx1"/>
                          </a:solidFill>
                          <a:effectLst/>
                          <a:latin typeface="方正舒体" pitchFamily="2" charset="-122"/>
                          <a:ea typeface="方正舒体" pitchFamily="2" charset="-122"/>
                          <a:cs typeface="Times New Roman" pitchFamily="18" charset="0"/>
                        </a:rPr>
                        <a:t>不知所措</a:t>
                      </a:r>
                      <a:r>
                        <a:rPr kumimoji="0" lang="en-US" altLang="zh-CN" sz="1800" b="1" i="0" u="none" strike="noStrike" cap="none" normalizeH="0" baseline="0" dirty="0" smtClean="0">
                          <a:ln>
                            <a:noFill/>
                          </a:ln>
                          <a:solidFill>
                            <a:schemeClr val="tx1"/>
                          </a:solidFill>
                          <a:effectLst/>
                          <a:latin typeface="方正舒体" pitchFamily="2" charset="-122"/>
                          <a:ea typeface="方正舒体" pitchFamily="2" charset="-122"/>
                          <a:cs typeface="Times New Roman" pitchFamily="18" charset="0"/>
                        </a:rPr>
                        <a:t>/</a:t>
                      </a:r>
                      <a:r>
                        <a:rPr kumimoji="0" lang="zh-CN" altLang="en-US" sz="1800" b="1" i="0" u="none" strike="noStrike" cap="none" normalizeH="0" baseline="0" dirty="0" smtClean="0">
                          <a:ln>
                            <a:noFill/>
                          </a:ln>
                          <a:solidFill>
                            <a:schemeClr val="tx1"/>
                          </a:solidFill>
                          <a:effectLst/>
                          <a:latin typeface="方正舒体" pitchFamily="2" charset="-122"/>
                          <a:ea typeface="方正舒体" pitchFamily="2" charset="-122"/>
                          <a:cs typeface="Times New Roman" pitchFamily="18" charset="0"/>
                        </a:rPr>
                        <a:t>泪珠一串串掉下</a:t>
                      </a:r>
                      <a:endParaRPr kumimoji="0" lang="zh-CN" altLang="en-US" sz="1800" b="1" i="0" u="none" strike="noStrike" cap="none" normalizeH="0" baseline="0" dirty="0" smtClean="0">
                        <a:ln>
                          <a:noFill/>
                        </a:ln>
                        <a:solidFill>
                          <a:schemeClr val="tx1"/>
                        </a:solidFill>
                        <a:effectLst/>
                        <a:latin typeface="方正舒体" pitchFamily="2" charset="-122"/>
                        <a:ea typeface="方正舒体" pitchFamily="2" charset="-122"/>
                      </a:endParaRPr>
                    </a:p>
                  </a:txBody>
                  <a:tcPr marT="45727" marB="45727"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99">
                        <a:alpha val="50000"/>
                      </a:srgbClr>
                    </a:solidFill>
                  </a:tcPr>
                </a:tc>
              </a:tr>
            </a:tbl>
          </a:graphicData>
        </a:graphic>
      </p:graphicFrame>
      <p:sp>
        <p:nvSpPr>
          <p:cNvPr id="11" name="椭圆 10"/>
          <p:cNvSpPr/>
          <p:nvPr/>
        </p:nvSpPr>
        <p:spPr>
          <a:xfrm>
            <a:off x="205126" y="1411400"/>
            <a:ext cx="1643063" cy="1500187"/>
          </a:xfrm>
          <a:prstGeom prst="ellipse">
            <a:avLst/>
          </a:prstGeom>
          <a:solidFill>
            <a:srgbClr val="00B050"/>
          </a:solidFill>
        </p:spPr>
        <p:style>
          <a:lnRef idx="3">
            <a:schemeClr val="lt1"/>
          </a:lnRef>
          <a:fillRef idx="1">
            <a:schemeClr val="accent3"/>
          </a:fillRef>
          <a:effectRef idx="1">
            <a:schemeClr val="accent3"/>
          </a:effectRef>
          <a:fontRef idx="minor">
            <a:schemeClr val="lt1"/>
          </a:fontRef>
        </p:style>
        <p:txBody>
          <a:bodyPr anchor="ctr"/>
          <a:lstStyle/>
          <a:p>
            <a:pPr algn="ctr">
              <a:defRPr/>
            </a:pPr>
            <a:endParaRPr lang="zh-CN" altLang="en-US">
              <a:solidFill>
                <a:srgbClr val="FFFFFF"/>
              </a:solidFill>
            </a:endParaRPr>
          </a:p>
        </p:txBody>
      </p:sp>
      <p:sp>
        <p:nvSpPr>
          <p:cNvPr id="14" name="TextBox 13"/>
          <p:cNvSpPr txBox="1">
            <a:spLocks noChangeArrowheads="1"/>
          </p:cNvSpPr>
          <p:nvPr/>
        </p:nvSpPr>
        <p:spPr bwMode="auto">
          <a:xfrm>
            <a:off x="392907" y="1684451"/>
            <a:ext cx="1357312" cy="954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2800" b="1" dirty="0">
                <a:solidFill>
                  <a:schemeClr val="bg1"/>
                </a:solidFill>
                <a:latin typeface="方正姚体" pitchFamily="2" charset="-122"/>
                <a:ea typeface="方正姚体" pitchFamily="2" charset="-122"/>
              </a:rPr>
              <a:t>品读人</a:t>
            </a:r>
            <a:endParaRPr lang="en-US" altLang="zh-CN" sz="2800" b="1" dirty="0">
              <a:solidFill>
                <a:schemeClr val="bg1"/>
              </a:solidFill>
              <a:latin typeface="方正姚体" pitchFamily="2" charset="-122"/>
              <a:ea typeface="方正姚体" pitchFamily="2" charset="-122"/>
            </a:endParaRPr>
          </a:p>
          <a:p>
            <a:pPr eaLnBrk="1" hangingPunct="1"/>
            <a:r>
              <a:rPr lang="zh-CN" altLang="en-US" sz="2800" b="1" dirty="0">
                <a:solidFill>
                  <a:schemeClr val="bg1"/>
                </a:solidFill>
                <a:latin typeface="方正姚体" pitchFamily="2" charset="-122"/>
                <a:ea typeface="方正姚体" pitchFamily="2" charset="-122"/>
              </a:rPr>
              <a:t>物性格</a:t>
            </a:r>
          </a:p>
        </p:txBody>
      </p:sp>
      <p:pic>
        <p:nvPicPr>
          <p:cNvPr id="13" name="图片 12"/>
          <p:cNvPicPr>
            <a:picLocks noChangeAspect="1"/>
          </p:cNvPicPr>
          <p:nvPr/>
        </p:nvPicPr>
        <p:blipFill rotWithShape="1">
          <a:blip r:embed="rId7" cstate="print">
            <a:extLst>
              <a:ext uri="{28A0092B-C50C-407E-A947-70E740481C1C}">
                <a14:useLocalDpi xmlns:a14="http://schemas.microsoft.com/office/drawing/2010/main" val="0"/>
              </a:ext>
            </a:extLst>
          </a:blip>
          <a:srcRect l="8855" t="5715" r="8094" b="6454"/>
          <a:stretch/>
        </p:blipFill>
        <p:spPr>
          <a:xfrm>
            <a:off x="322321" y="3573016"/>
            <a:ext cx="2903554" cy="3070672"/>
          </a:xfrm>
          <a:prstGeom prst="rect">
            <a:avLst/>
          </a:prstGeom>
        </p:spPr>
      </p:pic>
      <p:graphicFrame>
        <p:nvGraphicFramePr>
          <p:cNvPr id="17" name="图示 16"/>
          <p:cNvGraphicFramePr/>
          <p:nvPr>
            <p:extLst>
              <p:ext uri="{D42A27DB-BD31-4B8C-83A1-F6EECF244321}">
                <p14:modId xmlns:p14="http://schemas.microsoft.com/office/powerpoint/2010/main" val="887091858"/>
              </p:ext>
            </p:extLst>
          </p:nvPr>
        </p:nvGraphicFramePr>
        <p:xfrm>
          <a:off x="0" y="785794"/>
          <a:ext cx="8643966" cy="500066"/>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Tree>
    <p:extLst>
      <p:ext uri="{BB962C8B-B14F-4D97-AF65-F5344CB8AC3E}">
        <p14:creationId xmlns:p14="http://schemas.microsoft.com/office/powerpoint/2010/main" val="3116376530"/>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heel(1)">
                                      <p:cBhvr>
                                        <p:cTn id="7" dur="20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1000"/>
                                        <p:tgtEl>
                                          <p:spTgt spid="12"/>
                                        </p:tgtEl>
                                      </p:cBhvr>
                                    </p:animEffect>
                                    <p:anim calcmode="lin" valueType="num">
                                      <p:cBhvr>
                                        <p:cTn id="13" dur="1000" fill="hold"/>
                                        <p:tgtEl>
                                          <p:spTgt spid="12"/>
                                        </p:tgtEl>
                                        <p:attrNameLst>
                                          <p:attrName>ppt_x</p:attrName>
                                        </p:attrNameLst>
                                      </p:cBhvr>
                                      <p:tavLst>
                                        <p:tav tm="0">
                                          <p:val>
                                            <p:strVal val="#ppt_x"/>
                                          </p:val>
                                        </p:tav>
                                        <p:tav tm="100000">
                                          <p:val>
                                            <p:strVal val="#ppt_x"/>
                                          </p:val>
                                        </p:tav>
                                      </p:tavLst>
                                    </p:anim>
                                    <p:anim calcmode="lin" valueType="num">
                                      <p:cBhvr>
                                        <p:cTn id="14"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1" presetClass="entr" presetSubtype="1" fill="hold" nodeType="click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wheel(1)">
                                      <p:cBhvr>
                                        <p:cTn id="19"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4"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图片 18"/>
          <p:cNvPicPr>
            <a:picLocks noChangeAspect="1"/>
          </p:cNvPicPr>
          <p:nvPr/>
        </p:nvPicPr>
        <p:blipFill rotWithShape="1">
          <a:blip r:embed="rId3">
            <a:extLst>
              <a:ext uri="{28A0092B-C50C-407E-A947-70E740481C1C}">
                <a14:useLocalDpi xmlns:a14="http://schemas.microsoft.com/office/drawing/2010/main" val="0"/>
              </a:ext>
            </a:extLst>
          </a:blip>
          <a:srcRect b="70666"/>
          <a:stretch/>
        </p:blipFill>
        <p:spPr>
          <a:xfrm>
            <a:off x="-9552" y="-795"/>
            <a:ext cx="9153551" cy="1713769"/>
          </a:xfrm>
          <a:prstGeom prst="rect">
            <a:avLst/>
          </a:prstGeom>
        </p:spPr>
      </p:pic>
      <p:pic>
        <p:nvPicPr>
          <p:cNvPr id="15363" name="图片 12" descr="8281951_111413346153_2.jpg"/>
          <p:cNvPicPr>
            <a:picLocks noChangeAspect="1"/>
          </p:cNvPicPr>
          <p:nvPr/>
        </p:nvPicPr>
        <p:blipFill>
          <a:blip r:embed="rId4">
            <a:extLst>
              <a:ext uri="{28A0092B-C50C-407E-A947-70E740481C1C}">
                <a14:useLocalDpi xmlns:a14="http://schemas.microsoft.com/office/drawing/2010/main" val="0"/>
              </a:ext>
            </a:extLst>
          </a:blip>
          <a:srcRect t="69334" b="22665"/>
          <a:stretch>
            <a:fillRect/>
          </a:stretch>
        </p:blipFill>
        <p:spPr bwMode="auto">
          <a:xfrm>
            <a:off x="0" y="6643688"/>
            <a:ext cx="9144000"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365" name="TextBox 6"/>
          <p:cNvSpPr txBox="1">
            <a:spLocks noChangeArrowheads="1"/>
          </p:cNvSpPr>
          <p:nvPr/>
        </p:nvSpPr>
        <p:spPr bwMode="auto">
          <a:xfrm>
            <a:off x="214313" y="214313"/>
            <a:ext cx="3071812"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3200" b="1">
                <a:latin typeface="华文行楷" pitchFamily="2" charset="-122"/>
                <a:ea typeface="华文行楷" pitchFamily="2" charset="-122"/>
              </a:rPr>
              <a:t>一碗清汤荞麦面</a:t>
            </a:r>
          </a:p>
        </p:txBody>
      </p:sp>
      <p:sp>
        <p:nvSpPr>
          <p:cNvPr id="12" name="流程图: 终止 11"/>
          <p:cNvSpPr/>
          <p:nvPr/>
        </p:nvSpPr>
        <p:spPr>
          <a:xfrm>
            <a:off x="2660689" y="1714989"/>
            <a:ext cx="3855528" cy="642938"/>
          </a:xfrm>
          <a:prstGeom prst="flowChartTerminator">
            <a:avLst/>
          </a:prstGeom>
        </p:spPr>
        <p:style>
          <a:lnRef idx="2">
            <a:schemeClr val="accent6"/>
          </a:lnRef>
          <a:fillRef idx="1">
            <a:schemeClr val="lt1"/>
          </a:fillRef>
          <a:effectRef idx="0">
            <a:schemeClr val="accent6"/>
          </a:effectRef>
          <a:fontRef idx="minor">
            <a:schemeClr val="dk1"/>
          </a:fontRef>
        </p:style>
        <p:txBody>
          <a:bodyPr anchor="ctr"/>
          <a:lstStyle/>
          <a:p>
            <a:pPr>
              <a:defRPr/>
            </a:pPr>
            <a:r>
              <a:rPr lang="zh-CN" altLang="en-US" sz="3200" b="1" dirty="0" smtClean="0"/>
              <a:t>环境渲染下的希望</a:t>
            </a:r>
            <a:endParaRPr lang="zh-CN" altLang="en-US" sz="3200" b="1" dirty="0"/>
          </a:p>
        </p:txBody>
      </p:sp>
      <p:sp>
        <p:nvSpPr>
          <p:cNvPr id="15" name="燕尾形 14"/>
          <p:cNvSpPr/>
          <p:nvPr/>
        </p:nvSpPr>
        <p:spPr>
          <a:xfrm>
            <a:off x="1869499" y="1698853"/>
            <a:ext cx="642937" cy="714375"/>
          </a:xfrm>
          <a:prstGeom prst="chevron">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solidFill>
            </a:endParaRPr>
          </a:p>
        </p:txBody>
      </p:sp>
      <p:sp>
        <p:nvSpPr>
          <p:cNvPr id="11" name="椭圆 10"/>
          <p:cNvSpPr/>
          <p:nvPr/>
        </p:nvSpPr>
        <p:spPr>
          <a:xfrm>
            <a:off x="205126" y="1397832"/>
            <a:ext cx="1643063" cy="1500187"/>
          </a:xfrm>
          <a:prstGeom prst="ellipse">
            <a:avLst/>
          </a:prstGeom>
          <a:solidFill>
            <a:schemeClr val="accent6">
              <a:lumMod val="40000"/>
              <a:lumOff val="60000"/>
            </a:schemeClr>
          </a:solidFill>
        </p:spPr>
        <p:style>
          <a:lnRef idx="3">
            <a:schemeClr val="lt1"/>
          </a:lnRef>
          <a:fillRef idx="1">
            <a:schemeClr val="accent3"/>
          </a:fillRef>
          <a:effectRef idx="1">
            <a:schemeClr val="accent3"/>
          </a:effectRef>
          <a:fontRef idx="minor">
            <a:schemeClr val="lt1"/>
          </a:fontRef>
        </p:style>
        <p:txBody>
          <a:bodyPr anchor="ctr"/>
          <a:lstStyle/>
          <a:p>
            <a:pPr algn="ctr">
              <a:defRPr/>
            </a:pPr>
            <a:endParaRPr lang="zh-CN" altLang="en-US">
              <a:solidFill>
                <a:srgbClr val="FFFFFF"/>
              </a:solidFill>
            </a:endParaRPr>
          </a:p>
        </p:txBody>
      </p:sp>
      <p:sp>
        <p:nvSpPr>
          <p:cNvPr id="14" name="TextBox 13"/>
          <p:cNvSpPr txBox="1">
            <a:spLocks noChangeArrowheads="1"/>
          </p:cNvSpPr>
          <p:nvPr/>
        </p:nvSpPr>
        <p:spPr bwMode="auto">
          <a:xfrm>
            <a:off x="486969" y="1609316"/>
            <a:ext cx="1010741"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3200" b="1" dirty="0" smtClean="0">
                <a:solidFill>
                  <a:schemeClr val="bg1"/>
                </a:solidFill>
                <a:latin typeface="方正姚体" pitchFamily="2" charset="-122"/>
                <a:ea typeface="方正姚体" pitchFamily="2" charset="-122"/>
              </a:rPr>
              <a:t>环境</a:t>
            </a:r>
            <a:endParaRPr lang="en-US" altLang="zh-CN" sz="3200" b="1" dirty="0" smtClean="0">
              <a:solidFill>
                <a:schemeClr val="bg1"/>
              </a:solidFill>
              <a:latin typeface="方正姚体" pitchFamily="2" charset="-122"/>
              <a:ea typeface="方正姚体" pitchFamily="2" charset="-122"/>
            </a:endParaRPr>
          </a:p>
          <a:p>
            <a:pPr eaLnBrk="1" hangingPunct="1"/>
            <a:r>
              <a:rPr lang="zh-CN" altLang="en-US" sz="3200" b="1" dirty="0" smtClean="0">
                <a:solidFill>
                  <a:schemeClr val="bg1"/>
                </a:solidFill>
                <a:latin typeface="方正姚体" pitchFamily="2" charset="-122"/>
                <a:ea typeface="方正姚体" pitchFamily="2" charset="-122"/>
              </a:rPr>
              <a:t>渲染</a:t>
            </a:r>
            <a:endParaRPr lang="zh-CN" altLang="en-US" sz="3200" b="1" dirty="0">
              <a:solidFill>
                <a:schemeClr val="bg1"/>
              </a:solidFill>
              <a:latin typeface="方正姚体" pitchFamily="2" charset="-122"/>
              <a:ea typeface="方正姚体" pitchFamily="2" charset="-122"/>
            </a:endParaRPr>
          </a:p>
        </p:txBody>
      </p:sp>
      <p:pic>
        <p:nvPicPr>
          <p:cNvPr id="13" name="图片 12"/>
          <p:cNvPicPr>
            <a:picLocks noChangeAspect="1"/>
          </p:cNvPicPr>
          <p:nvPr/>
        </p:nvPicPr>
        <p:blipFill rotWithShape="1">
          <a:blip r:embed="rId5" cstate="print">
            <a:extLst>
              <a:ext uri="{28A0092B-C50C-407E-A947-70E740481C1C}">
                <a14:useLocalDpi xmlns:a14="http://schemas.microsoft.com/office/drawing/2010/main" val="0"/>
              </a:ext>
            </a:extLst>
          </a:blip>
          <a:srcRect l="8855" t="5715" r="8094" b="6454"/>
          <a:stretch/>
        </p:blipFill>
        <p:spPr>
          <a:xfrm>
            <a:off x="-13264" y="3582308"/>
            <a:ext cx="2903554" cy="3070672"/>
          </a:xfrm>
          <a:prstGeom prst="rect">
            <a:avLst/>
          </a:prstGeom>
        </p:spPr>
      </p:pic>
      <p:graphicFrame>
        <p:nvGraphicFramePr>
          <p:cNvPr id="17" name="图示 16"/>
          <p:cNvGraphicFramePr/>
          <p:nvPr>
            <p:extLst>
              <p:ext uri="{D42A27DB-BD31-4B8C-83A1-F6EECF244321}">
                <p14:modId xmlns:p14="http://schemas.microsoft.com/office/powerpoint/2010/main" val="3000358708"/>
              </p:ext>
            </p:extLst>
          </p:nvPr>
        </p:nvGraphicFramePr>
        <p:xfrm>
          <a:off x="0" y="785794"/>
          <a:ext cx="8643966" cy="500066"/>
        </p:xfrm>
        <a:graphic>
          <a:graphicData uri="http://schemas.openxmlformats.org/drawingml/2006/diagram">
            <dgm:relIds xmlns:dgm="http://schemas.openxmlformats.org/drawingml/2006/diagram" xmlns:r="http://schemas.openxmlformats.org/officeDocument/2006/relationships" r:dm="rId6" r:lo="rId7" r:qs="rId8" r:cs="rId9"/>
          </a:graphicData>
        </a:graphic>
      </p:graphicFrame>
      <p:sp>
        <p:nvSpPr>
          <p:cNvPr id="16" name="同侧圆角矩形 15"/>
          <p:cNvSpPr/>
          <p:nvPr/>
        </p:nvSpPr>
        <p:spPr>
          <a:xfrm>
            <a:off x="3059832" y="2686534"/>
            <a:ext cx="5364625" cy="3096344"/>
          </a:xfrm>
          <a:prstGeom prst="round2SameRect">
            <a:avLst/>
          </a:prstGeom>
          <a:solidFill>
            <a:schemeClr val="bg1">
              <a:lumMod val="65000"/>
            </a:schemeClr>
          </a:solidFill>
          <a:ln>
            <a:noFill/>
          </a:ln>
        </p:spPr>
        <p:style>
          <a:lnRef idx="3">
            <a:schemeClr val="lt1"/>
          </a:lnRef>
          <a:fillRef idx="1">
            <a:schemeClr val="accent5"/>
          </a:fillRef>
          <a:effectRef idx="1">
            <a:schemeClr val="accent5"/>
          </a:effectRef>
          <a:fontRef idx="minor">
            <a:schemeClr val="lt1"/>
          </a:fontRef>
        </p:style>
        <p:txBody>
          <a:bodyPr rtlCol="0" anchor="ctr"/>
          <a:lstStyle/>
          <a:p>
            <a:r>
              <a:rPr lang="zh-CN" altLang="en-US" sz="3200" dirty="0">
                <a:ln>
                  <a:solidFill>
                    <a:schemeClr val="bg1"/>
                  </a:solidFill>
                </a:ln>
                <a:solidFill>
                  <a:schemeClr val="bg1"/>
                </a:solidFill>
              </a:rPr>
              <a:t>品读小说开头与结尾的环境描写，理解环境描写对于情节渲染的作用，并学习该种写作方法，运用到日常写作中。</a:t>
            </a:r>
          </a:p>
        </p:txBody>
      </p:sp>
    </p:spTree>
    <p:extLst>
      <p:ext uri="{BB962C8B-B14F-4D97-AF65-F5344CB8AC3E}">
        <p14:creationId xmlns:p14="http://schemas.microsoft.com/office/powerpoint/2010/main" val="227899431"/>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heel(1)">
                                      <p:cBhvr>
                                        <p:cTn id="7" dur="20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1000"/>
                                        <p:tgtEl>
                                          <p:spTgt spid="12"/>
                                        </p:tgtEl>
                                      </p:cBhvr>
                                    </p:animEffect>
                                    <p:anim calcmode="lin" valueType="num">
                                      <p:cBhvr>
                                        <p:cTn id="13" dur="1000" fill="hold"/>
                                        <p:tgtEl>
                                          <p:spTgt spid="12"/>
                                        </p:tgtEl>
                                        <p:attrNameLst>
                                          <p:attrName>ppt_x</p:attrName>
                                        </p:attrNameLst>
                                      </p:cBhvr>
                                      <p:tavLst>
                                        <p:tav tm="0">
                                          <p:val>
                                            <p:strVal val="#ppt_x"/>
                                          </p:val>
                                        </p:tav>
                                        <p:tav tm="100000">
                                          <p:val>
                                            <p:strVal val="#ppt_x"/>
                                          </p:val>
                                        </p:tav>
                                      </p:tavLst>
                                    </p:anim>
                                    <p:anim calcmode="lin" valueType="num">
                                      <p:cBhvr>
                                        <p:cTn id="14"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fade">
                                      <p:cBhvr>
                                        <p:cTn id="19" dur="1000"/>
                                        <p:tgtEl>
                                          <p:spTgt spid="16"/>
                                        </p:tgtEl>
                                      </p:cBhvr>
                                    </p:animEffect>
                                    <p:anim calcmode="lin" valueType="num">
                                      <p:cBhvr>
                                        <p:cTn id="20" dur="1000" fill="hold"/>
                                        <p:tgtEl>
                                          <p:spTgt spid="16"/>
                                        </p:tgtEl>
                                        <p:attrNameLst>
                                          <p:attrName>ppt_x</p:attrName>
                                        </p:attrNameLst>
                                      </p:cBhvr>
                                      <p:tavLst>
                                        <p:tav tm="0">
                                          <p:val>
                                            <p:strVal val="#ppt_x"/>
                                          </p:val>
                                        </p:tav>
                                        <p:tav tm="100000">
                                          <p:val>
                                            <p:strVal val="#ppt_x"/>
                                          </p:val>
                                        </p:tav>
                                      </p:tavLst>
                                    </p:anim>
                                    <p:anim calcmode="lin" valueType="num">
                                      <p:cBhvr>
                                        <p:cTn id="21"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4" grpId="0"/>
      <p:bldP spid="16"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 12"/>
          <p:cNvPicPr>
            <a:picLocks noChangeAspect="1"/>
          </p:cNvPicPr>
          <p:nvPr/>
        </p:nvPicPr>
        <p:blipFill rotWithShape="1">
          <a:blip r:embed="rId3">
            <a:extLst>
              <a:ext uri="{28A0092B-C50C-407E-A947-70E740481C1C}">
                <a14:useLocalDpi xmlns:a14="http://schemas.microsoft.com/office/drawing/2010/main" val="0"/>
              </a:ext>
            </a:extLst>
          </a:blip>
          <a:srcRect b="70666"/>
          <a:stretch/>
        </p:blipFill>
        <p:spPr>
          <a:xfrm>
            <a:off x="-9552" y="-795"/>
            <a:ext cx="9153551" cy="1713769"/>
          </a:xfrm>
          <a:prstGeom prst="rect">
            <a:avLst/>
          </a:prstGeom>
        </p:spPr>
      </p:pic>
      <p:pic>
        <p:nvPicPr>
          <p:cNvPr id="10" name="图片 9"/>
          <p:cNvPicPr>
            <a:picLocks noChangeAspect="1"/>
          </p:cNvPicPr>
          <p:nvPr/>
        </p:nvPicPr>
        <p:blipFill rotWithShape="1">
          <a:blip r:embed="rId4" cstate="print">
            <a:extLst>
              <a:ext uri="{28A0092B-C50C-407E-A947-70E740481C1C}">
                <a14:useLocalDpi xmlns:a14="http://schemas.microsoft.com/office/drawing/2010/main" val="0"/>
              </a:ext>
            </a:extLst>
          </a:blip>
          <a:srcRect t="1058" r="14445" b="14498"/>
          <a:stretch/>
        </p:blipFill>
        <p:spPr>
          <a:xfrm>
            <a:off x="-12291" y="5477403"/>
            <a:ext cx="1601606" cy="1166285"/>
          </a:xfrm>
          <a:prstGeom prst="rect">
            <a:avLst/>
          </a:prstGeom>
        </p:spPr>
      </p:pic>
      <p:pic>
        <p:nvPicPr>
          <p:cNvPr id="15363" name="图片 12" descr="8281951_111413346153_2.jpg"/>
          <p:cNvPicPr>
            <a:picLocks noChangeAspect="1"/>
          </p:cNvPicPr>
          <p:nvPr/>
        </p:nvPicPr>
        <p:blipFill>
          <a:blip r:embed="rId5">
            <a:extLst>
              <a:ext uri="{28A0092B-C50C-407E-A947-70E740481C1C}">
                <a14:useLocalDpi xmlns:a14="http://schemas.microsoft.com/office/drawing/2010/main" val="0"/>
              </a:ext>
            </a:extLst>
          </a:blip>
          <a:srcRect t="69334" b="22665"/>
          <a:stretch>
            <a:fillRect/>
          </a:stretch>
        </p:blipFill>
        <p:spPr bwMode="auto">
          <a:xfrm>
            <a:off x="0" y="6643688"/>
            <a:ext cx="9144000"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365" name="TextBox 6"/>
          <p:cNvSpPr txBox="1">
            <a:spLocks noChangeArrowheads="1"/>
          </p:cNvSpPr>
          <p:nvPr/>
        </p:nvSpPr>
        <p:spPr bwMode="auto">
          <a:xfrm>
            <a:off x="214313" y="214313"/>
            <a:ext cx="3071812"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3200" b="1">
                <a:latin typeface="华文行楷" pitchFamily="2" charset="-122"/>
                <a:ea typeface="华文行楷" pitchFamily="2" charset="-122"/>
              </a:rPr>
              <a:t>一碗清汤荞麦面</a:t>
            </a:r>
          </a:p>
        </p:txBody>
      </p:sp>
      <p:graphicFrame>
        <p:nvGraphicFramePr>
          <p:cNvPr id="9" name="图示 8"/>
          <p:cNvGraphicFramePr/>
          <p:nvPr>
            <p:extLst>
              <p:ext uri="{D42A27DB-BD31-4B8C-83A1-F6EECF244321}">
                <p14:modId xmlns:p14="http://schemas.microsoft.com/office/powerpoint/2010/main" val="3205895848"/>
              </p:ext>
            </p:extLst>
          </p:nvPr>
        </p:nvGraphicFramePr>
        <p:xfrm>
          <a:off x="0" y="1556792"/>
          <a:ext cx="4321983" cy="4339679"/>
        </p:xfrm>
        <a:graphic>
          <a:graphicData uri="http://schemas.openxmlformats.org/drawingml/2006/diagram">
            <dgm:relIds xmlns:dgm="http://schemas.openxmlformats.org/drawingml/2006/diagram" xmlns:r="http://schemas.openxmlformats.org/officeDocument/2006/relationships" r:dm="rId6" r:lo="rId7" r:qs="rId8" r:cs="rId9"/>
          </a:graphicData>
        </a:graphic>
      </p:graphicFrame>
      <p:pic>
        <p:nvPicPr>
          <p:cNvPr id="2" name="图片 1"/>
          <p:cNvPicPr>
            <a:picLocks noChangeAspect="1"/>
          </p:cNvPicPr>
          <p:nvPr/>
        </p:nvPicPr>
        <p:blipFill rotWithShape="1">
          <a:blip r:embed="rId11">
            <a:extLst>
              <a:ext uri="{BEBA8EAE-BF5A-486C-A8C5-ECC9F3942E4B}">
                <a14:imgProps xmlns:a14="http://schemas.microsoft.com/office/drawing/2010/main">
                  <a14:imgLayer r:embed="rId12">
                    <a14:imgEffect>
                      <a14:brightnessContrast bright="40000" contrast="20000"/>
                    </a14:imgEffect>
                  </a14:imgLayer>
                </a14:imgProps>
              </a:ext>
              <a:ext uri="{28A0092B-C50C-407E-A947-70E740481C1C}">
                <a14:useLocalDpi xmlns:a14="http://schemas.microsoft.com/office/drawing/2010/main" val="0"/>
              </a:ext>
            </a:extLst>
          </a:blip>
          <a:srcRect l="15120" t="34074" r="25346" b="38697"/>
          <a:stretch/>
        </p:blipFill>
        <p:spPr>
          <a:xfrm>
            <a:off x="4572000" y="1988840"/>
            <a:ext cx="3816424" cy="309832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3" name="椭圆 2"/>
          <p:cNvSpPr/>
          <p:nvPr/>
        </p:nvSpPr>
        <p:spPr>
          <a:xfrm>
            <a:off x="4832536" y="5463732"/>
            <a:ext cx="3816424" cy="794896"/>
          </a:xfrm>
          <a:prstGeom prst="ellipse">
            <a:avLst/>
          </a:prstGeom>
        </p:spPr>
        <p:style>
          <a:lnRef idx="2">
            <a:schemeClr val="accent5"/>
          </a:lnRef>
          <a:fillRef idx="1">
            <a:schemeClr val="lt1"/>
          </a:fillRef>
          <a:effectRef idx="0">
            <a:schemeClr val="accent5"/>
          </a:effectRef>
          <a:fontRef idx="minor">
            <a:schemeClr val="dk1"/>
          </a:fontRef>
        </p:style>
        <p:txBody>
          <a:bodyPr rtlCol="0" anchor="ctr"/>
          <a:lstStyle/>
          <a:p>
            <a:pPr algn="ctr"/>
            <a:endParaRPr lang="zh-CN" altLang="en-US"/>
          </a:p>
        </p:txBody>
      </p:sp>
      <p:sp>
        <p:nvSpPr>
          <p:cNvPr id="4" name="TextBox 3"/>
          <p:cNvSpPr txBox="1"/>
          <p:nvPr/>
        </p:nvSpPr>
        <p:spPr>
          <a:xfrm>
            <a:off x="5056742" y="5630348"/>
            <a:ext cx="3384376" cy="461665"/>
          </a:xfrm>
          <a:prstGeom prst="rect">
            <a:avLst/>
          </a:prstGeom>
          <a:noFill/>
        </p:spPr>
        <p:txBody>
          <a:bodyPr wrap="square" rtlCol="0">
            <a:spAutoFit/>
          </a:bodyPr>
          <a:lstStyle/>
          <a:p>
            <a:r>
              <a:rPr lang="zh-CN" altLang="en-US" sz="2400" b="1" dirty="0" smtClean="0">
                <a:solidFill>
                  <a:srgbClr val="000099"/>
                </a:solidFill>
                <a:latin typeface="华文行楷" pitchFamily="2" charset="-122"/>
                <a:ea typeface="华文行楷" pitchFamily="2" charset="-122"/>
              </a:rPr>
              <a:t>学生分享最感动的情节</a:t>
            </a:r>
            <a:endParaRPr lang="zh-CN" altLang="en-US" sz="2400" b="1" dirty="0">
              <a:solidFill>
                <a:srgbClr val="000099"/>
              </a:solidFill>
              <a:latin typeface="华文行楷" pitchFamily="2" charset="-122"/>
              <a:ea typeface="华文行楷" pitchFamily="2" charset="-122"/>
            </a:endParaRPr>
          </a:p>
        </p:txBody>
      </p:sp>
      <p:sp>
        <p:nvSpPr>
          <p:cNvPr id="11" name="流程图: 终止 10"/>
          <p:cNvSpPr/>
          <p:nvPr/>
        </p:nvSpPr>
        <p:spPr>
          <a:xfrm>
            <a:off x="4139952" y="1556792"/>
            <a:ext cx="3168352" cy="642938"/>
          </a:xfrm>
          <a:prstGeom prst="flowChartTerminator">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zh-CN" altLang="en-US" sz="3200" b="1" dirty="0" smtClean="0"/>
              <a:t>感受爱的力量</a:t>
            </a:r>
            <a:endParaRPr lang="zh-CN" altLang="en-US" sz="3200" b="1" dirty="0"/>
          </a:p>
        </p:txBody>
      </p:sp>
      <p:cxnSp>
        <p:nvCxnSpPr>
          <p:cNvPr id="6" name="肘形连接符 5"/>
          <p:cNvCxnSpPr/>
          <p:nvPr/>
        </p:nvCxnSpPr>
        <p:spPr>
          <a:xfrm>
            <a:off x="1475656" y="1700808"/>
            <a:ext cx="2664296" cy="288032"/>
          </a:xfrm>
          <a:prstGeom prst="bentConnector3">
            <a:avLst/>
          </a:prstGeom>
          <a:ln w="38100">
            <a:headEnd type="none" w="med" len="med"/>
            <a:tailEnd type="triangle" w="med" len="med"/>
          </a:ln>
        </p:spPr>
        <p:style>
          <a:lnRef idx="1">
            <a:schemeClr val="accent6"/>
          </a:lnRef>
          <a:fillRef idx="0">
            <a:schemeClr val="accent6"/>
          </a:fillRef>
          <a:effectRef idx="0">
            <a:schemeClr val="accent6"/>
          </a:effectRef>
          <a:fontRef idx="minor">
            <a:schemeClr val="tx1"/>
          </a:fontRef>
        </p:style>
      </p:cxnSp>
      <p:graphicFrame>
        <p:nvGraphicFramePr>
          <p:cNvPr id="12" name="图示 11"/>
          <p:cNvGraphicFramePr/>
          <p:nvPr>
            <p:extLst>
              <p:ext uri="{D42A27DB-BD31-4B8C-83A1-F6EECF244321}">
                <p14:modId xmlns:p14="http://schemas.microsoft.com/office/powerpoint/2010/main" val="887091858"/>
              </p:ext>
            </p:extLst>
          </p:nvPr>
        </p:nvGraphicFramePr>
        <p:xfrm>
          <a:off x="0" y="785794"/>
          <a:ext cx="8643966" cy="500066"/>
        </p:xfrm>
        <a:graphic>
          <a:graphicData uri="http://schemas.openxmlformats.org/drawingml/2006/diagram">
            <dgm:relIds xmlns:dgm="http://schemas.openxmlformats.org/drawingml/2006/diagram" xmlns:r="http://schemas.openxmlformats.org/officeDocument/2006/relationships" r:dm="rId13" r:lo="rId14" r:qs="rId15" r:cs="rId16"/>
          </a:graphicData>
        </a:graphic>
      </p:graphicFrame>
    </p:spTree>
    <p:extLst>
      <p:ext uri="{BB962C8B-B14F-4D97-AF65-F5344CB8AC3E}">
        <p14:creationId xmlns:p14="http://schemas.microsoft.com/office/powerpoint/2010/main" val="3283819402"/>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6" presetClass="entr" presetSubtype="21" fill="hold" grpId="0" nodeType="click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barn(inVertical)">
                                      <p:cBhvr>
                                        <p:cTn id="13" dur="500"/>
                                        <p:tgtEl>
                                          <p:spTgt spid="11"/>
                                        </p:tgtEl>
                                      </p:cBhvr>
                                    </p:animEffect>
                                  </p:childTnLst>
                                </p:cTn>
                              </p:par>
                            </p:childTnLst>
                          </p:cTn>
                        </p:par>
                      </p:childTnLst>
                    </p:cTn>
                  </p:par>
                  <p:par>
                    <p:cTn id="14" fill="hold">
                      <p:stCondLst>
                        <p:cond delay="indefinite"/>
                      </p:stCondLst>
                      <p:childTnLst>
                        <p:par>
                          <p:cTn id="15" fill="hold">
                            <p:stCondLst>
                              <p:cond delay="0"/>
                            </p:stCondLst>
                            <p:childTnLst>
                              <p:par>
                                <p:cTn id="16" presetID="14" presetClass="entr" presetSubtype="10" fill="hold" nodeType="click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randombar(horizontal)">
                                      <p:cBhvr>
                                        <p:cTn id="18" dur="500"/>
                                        <p:tgtEl>
                                          <p:spTgt spid="2"/>
                                        </p:tgtEl>
                                      </p:cBhvr>
                                    </p:animEffect>
                                  </p:childTnLst>
                                </p:cTn>
                              </p:par>
                            </p:childTnLst>
                          </p:cTn>
                        </p:par>
                      </p:childTnLst>
                    </p:cTn>
                  </p:par>
                  <p:par>
                    <p:cTn id="19" fill="hold">
                      <p:stCondLst>
                        <p:cond delay="indefinite"/>
                      </p:stCondLst>
                      <p:childTnLst>
                        <p:par>
                          <p:cTn id="20" fill="hold">
                            <p:stCondLst>
                              <p:cond delay="0"/>
                            </p:stCondLst>
                            <p:childTnLst>
                              <p:par>
                                <p:cTn id="21" presetID="14" presetClass="entr" presetSubtype="10" fill="hold" grpId="0" nodeType="click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randombar(horizontal)">
                                      <p:cBhvr>
                                        <p:cTn id="2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9" grpId="0">
        <p:bldAsOne/>
      </p:bldGraphic>
      <p:bldP spid="4" grpId="0"/>
      <p:bldP spid="11"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图片 19"/>
          <p:cNvPicPr>
            <a:picLocks noChangeAspect="1"/>
          </p:cNvPicPr>
          <p:nvPr/>
        </p:nvPicPr>
        <p:blipFill rotWithShape="1">
          <a:blip r:embed="rId5">
            <a:extLst>
              <a:ext uri="{28A0092B-C50C-407E-A947-70E740481C1C}">
                <a14:useLocalDpi xmlns:a14="http://schemas.microsoft.com/office/drawing/2010/main" val="0"/>
              </a:ext>
            </a:extLst>
          </a:blip>
          <a:srcRect b="70666"/>
          <a:stretch/>
        </p:blipFill>
        <p:spPr>
          <a:xfrm>
            <a:off x="-9552" y="-795"/>
            <a:ext cx="9153551" cy="1713769"/>
          </a:xfrm>
          <a:prstGeom prst="rect">
            <a:avLst/>
          </a:prstGeom>
        </p:spPr>
      </p:pic>
      <p:pic>
        <p:nvPicPr>
          <p:cNvPr id="18" name="图片 17"/>
          <p:cNvPicPr>
            <a:picLocks noChangeAspect="1"/>
          </p:cNvPicPr>
          <p:nvPr/>
        </p:nvPicPr>
        <p:blipFill rotWithShape="1">
          <a:blip r:embed="rId6" cstate="print">
            <a:extLst>
              <a:ext uri="{28A0092B-C50C-407E-A947-70E740481C1C}">
                <a14:useLocalDpi xmlns:a14="http://schemas.microsoft.com/office/drawing/2010/main" val="0"/>
              </a:ext>
            </a:extLst>
          </a:blip>
          <a:srcRect l="8855" t="5715" r="8094" b="6454"/>
          <a:stretch/>
        </p:blipFill>
        <p:spPr>
          <a:xfrm>
            <a:off x="7544375" y="5426362"/>
            <a:ext cx="1173943" cy="1241510"/>
          </a:xfrm>
          <a:prstGeom prst="rect">
            <a:avLst/>
          </a:prstGeom>
        </p:spPr>
      </p:pic>
      <p:pic>
        <p:nvPicPr>
          <p:cNvPr id="15363" name="图片 12" descr="8281951_111413346153_2.jpg"/>
          <p:cNvPicPr>
            <a:picLocks noChangeAspect="1"/>
          </p:cNvPicPr>
          <p:nvPr/>
        </p:nvPicPr>
        <p:blipFill>
          <a:blip r:embed="rId7">
            <a:extLst>
              <a:ext uri="{28A0092B-C50C-407E-A947-70E740481C1C}">
                <a14:useLocalDpi xmlns:a14="http://schemas.microsoft.com/office/drawing/2010/main" val="0"/>
              </a:ext>
            </a:extLst>
          </a:blip>
          <a:srcRect t="69334" b="22665"/>
          <a:stretch>
            <a:fillRect/>
          </a:stretch>
        </p:blipFill>
        <p:spPr bwMode="auto">
          <a:xfrm>
            <a:off x="0" y="6643688"/>
            <a:ext cx="9144000"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365" name="TextBox 6"/>
          <p:cNvSpPr txBox="1">
            <a:spLocks noChangeArrowheads="1"/>
          </p:cNvSpPr>
          <p:nvPr/>
        </p:nvSpPr>
        <p:spPr bwMode="auto">
          <a:xfrm>
            <a:off x="214313" y="214313"/>
            <a:ext cx="3071812"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3200" b="1">
                <a:latin typeface="华文行楷" pitchFamily="2" charset="-122"/>
                <a:ea typeface="华文行楷" pitchFamily="2" charset="-122"/>
              </a:rPr>
              <a:t>一碗清汤荞麦面</a:t>
            </a:r>
          </a:p>
        </p:txBody>
      </p:sp>
      <p:sp>
        <p:nvSpPr>
          <p:cNvPr id="12" name="燕尾形 11"/>
          <p:cNvSpPr/>
          <p:nvPr/>
        </p:nvSpPr>
        <p:spPr>
          <a:xfrm>
            <a:off x="1869499" y="1698853"/>
            <a:ext cx="642937" cy="714375"/>
          </a:xfrm>
          <a:prstGeom prst="chevron">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solidFill>
            </a:endParaRPr>
          </a:p>
        </p:txBody>
      </p:sp>
      <p:sp>
        <p:nvSpPr>
          <p:cNvPr id="13" name="流程图: 终止 12"/>
          <p:cNvSpPr/>
          <p:nvPr/>
        </p:nvSpPr>
        <p:spPr>
          <a:xfrm>
            <a:off x="2660689" y="1714989"/>
            <a:ext cx="3063439" cy="642938"/>
          </a:xfrm>
          <a:prstGeom prst="flowChartTerminator">
            <a:avLst/>
          </a:prstGeom>
          <a:solidFill>
            <a:srgbClr val="1FEDD4"/>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zh-CN" altLang="en-US" sz="3200" b="1" dirty="0" smtClean="0"/>
              <a:t>感受爱的力量</a:t>
            </a:r>
            <a:endParaRPr lang="zh-CN" altLang="en-US" sz="3200" b="1" dirty="0"/>
          </a:p>
        </p:txBody>
      </p:sp>
      <p:grpSp>
        <p:nvGrpSpPr>
          <p:cNvPr id="14" name="组合 13"/>
          <p:cNvGrpSpPr/>
          <p:nvPr/>
        </p:nvGrpSpPr>
        <p:grpSpPr>
          <a:xfrm>
            <a:off x="210932" y="1420552"/>
            <a:ext cx="1526868" cy="1397924"/>
            <a:chOff x="107501" y="39922"/>
            <a:chExt cx="1526868" cy="1397924"/>
          </a:xfrm>
        </p:grpSpPr>
        <p:sp>
          <p:nvSpPr>
            <p:cNvPr id="15" name="椭圆 14"/>
            <p:cNvSpPr/>
            <p:nvPr/>
          </p:nvSpPr>
          <p:spPr>
            <a:xfrm>
              <a:off x="107501" y="39922"/>
              <a:ext cx="1526868" cy="1397924"/>
            </a:xfrm>
            <a:prstGeom prst="ellipse">
              <a:avLst/>
            </a:prstGeom>
            <a:solidFill>
              <a:srgbClr val="888888"/>
            </a:solidFill>
          </p:spPr>
          <p:style>
            <a:lnRef idx="3">
              <a:schemeClr val="lt1"/>
            </a:lnRef>
            <a:fillRef idx="1">
              <a:schemeClr val="accent3"/>
            </a:fillRef>
            <a:effectRef idx="1">
              <a:schemeClr val="accent3"/>
            </a:effectRef>
            <a:fontRef idx="minor">
              <a:schemeClr val="lt1"/>
            </a:fontRef>
          </p:style>
        </p:sp>
        <p:sp>
          <p:nvSpPr>
            <p:cNvPr id="16" name="椭圆 4"/>
            <p:cNvSpPr/>
            <p:nvPr/>
          </p:nvSpPr>
          <p:spPr>
            <a:xfrm>
              <a:off x="331106" y="244643"/>
              <a:ext cx="1079658" cy="988482"/>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0" tIns="0" rIns="0" bIns="0" numCol="1" spcCol="1270" anchor="ctr" anchorCtr="0">
              <a:noAutofit/>
            </a:bodyPr>
            <a:lstStyle/>
            <a:p>
              <a:pPr lvl="0" algn="ctr" defTabSz="1600200">
                <a:lnSpc>
                  <a:spcPct val="90000"/>
                </a:lnSpc>
                <a:spcBef>
                  <a:spcPct val="0"/>
                </a:spcBef>
                <a:spcAft>
                  <a:spcPct val="35000"/>
                </a:spcAft>
              </a:pPr>
              <a:r>
                <a:rPr lang="zh-CN" altLang="en-US" sz="3600" b="1" kern="1200" dirty="0" smtClean="0">
                  <a:latin typeface="方正姚体" pitchFamily="2" charset="-122"/>
                  <a:ea typeface="方正姚体" pitchFamily="2" charset="-122"/>
                </a:rPr>
                <a:t>合作探究</a:t>
              </a:r>
              <a:endParaRPr lang="zh-CN" altLang="en-US" sz="3600" b="1" kern="1200" dirty="0">
                <a:latin typeface="方正姚体" pitchFamily="2" charset="-122"/>
                <a:ea typeface="方正姚体" pitchFamily="2" charset="-122"/>
              </a:endParaRPr>
            </a:p>
          </p:txBody>
        </p:sp>
      </p:grpSp>
      <p:sp>
        <p:nvSpPr>
          <p:cNvPr id="5" name="矩形 4"/>
          <p:cNvSpPr/>
          <p:nvPr/>
        </p:nvSpPr>
        <p:spPr>
          <a:xfrm>
            <a:off x="1614415" y="2613755"/>
            <a:ext cx="6085550" cy="3046988"/>
          </a:xfrm>
          <a:prstGeom prst="rect">
            <a:avLst/>
          </a:prstGeom>
          <a:solidFill>
            <a:srgbClr val="FFC000"/>
          </a:solidFill>
        </p:spPr>
        <p:style>
          <a:lnRef idx="0">
            <a:scrgbClr r="0" g="0" b="0"/>
          </a:lnRef>
          <a:fillRef idx="1001">
            <a:schemeClr val="lt2"/>
          </a:fillRef>
          <a:effectRef idx="0">
            <a:scrgbClr r="0" g="0" b="0"/>
          </a:effectRef>
          <a:fontRef idx="major"/>
        </p:style>
        <p:txBody>
          <a:bodyPr wrap="square">
            <a:spAutoFit/>
          </a:bodyPr>
          <a:lstStyle/>
          <a:p>
            <a:r>
              <a:rPr lang="zh-CN" altLang="en-US" sz="3200" b="1" dirty="0" smtClean="0">
                <a:latin typeface="宋体" pitchFamily="2" charset="-122"/>
              </a:rPr>
              <a:t>    </a:t>
            </a:r>
            <a:r>
              <a:rPr lang="zh-CN" altLang="en-US" sz="3200" b="1" dirty="0" smtClean="0">
                <a:solidFill>
                  <a:schemeClr val="bg1"/>
                </a:solidFill>
                <a:latin typeface="宋体" pitchFamily="2" charset="-122"/>
              </a:rPr>
              <a:t>通过</a:t>
            </a:r>
            <a:r>
              <a:rPr lang="zh-CN" altLang="en-US" sz="3200" b="1" dirty="0">
                <a:solidFill>
                  <a:schemeClr val="bg1"/>
                </a:solidFill>
                <a:latin typeface="宋体" pitchFamily="2" charset="-122"/>
              </a:rPr>
              <a:t>探讨弟弟的理想为什么是开日本第一的面馆这一问题明确关爱是相互的，善良的弟弟想把自己在面馆里收到的感动和鼓舞传播给每一个人，为他人带去温暖</a:t>
            </a:r>
            <a:r>
              <a:rPr lang="zh-CN" altLang="en-US" sz="3200" b="1" dirty="0" smtClean="0">
                <a:solidFill>
                  <a:schemeClr val="bg1"/>
                </a:solidFill>
                <a:latin typeface="宋体" pitchFamily="2" charset="-122"/>
              </a:rPr>
              <a:t>。</a:t>
            </a:r>
            <a:endParaRPr lang="en-US" altLang="zh-CN" sz="3200" b="1" dirty="0" smtClean="0">
              <a:solidFill>
                <a:schemeClr val="bg1"/>
              </a:solidFill>
              <a:latin typeface="宋体" pitchFamily="2" charset="-122"/>
            </a:endParaRPr>
          </a:p>
        </p:txBody>
      </p:sp>
      <p:pic>
        <p:nvPicPr>
          <p:cNvPr id="21" name="图片 20"/>
          <p:cNvPicPr>
            <a:picLocks noChangeAspect="1"/>
          </p:cNvPicPr>
          <p:nvPr/>
        </p:nvPicPr>
        <p:blipFill rotWithShape="1">
          <a:blip r:embed="rId8" cstate="print">
            <a:extLst>
              <a:ext uri="{28A0092B-C50C-407E-A947-70E740481C1C}">
                <a14:useLocalDpi xmlns:a14="http://schemas.microsoft.com/office/drawing/2010/main" val="0"/>
              </a:ext>
            </a:extLst>
          </a:blip>
          <a:srcRect l="8855" t="5715" r="8094" b="6454"/>
          <a:stretch/>
        </p:blipFill>
        <p:spPr>
          <a:xfrm>
            <a:off x="5868144" y="5734141"/>
            <a:ext cx="868891" cy="918901"/>
          </a:xfrm>
          <a:prstGeom prst="rect">
            <a:avLst/>
          </a:prstGeom>
        </p:spPr>
      </p:pic>
      <p:pic>
        <p:nvPicPr>
          <p:cNvPr id="22" name="图片 21"/>
          <p:cNvPicPr>
            <a:picLocks noChangeAspect="1"/>
          </p:cNvPicPr>
          <p:nvPr/>
        </p:nvPicPr>
        <p:blipFill rotWithShape="1">
          <a:blip r:embed="rId9" cstate="print">
            <a:extLst>
              <a:ext uri="{28A0092B-C50C-407E-A947-70E740481C1C}">
                <a14:useLocalDpi xmlns:a14="http://schemas.microsoft.com/office/drawing/2010/main" val="0"/>
              </a:ext>
            </a:extLst>
          </a:blip>
          <a:srcRect l="8855" t="5715" r="8094" b="6454"/>
          <a:stretch/>
        </p:blipFill>
        <p:spPr>
          <a:xfrm>
            <a:off x="4212681" y="5883691"/>
            <a:ext cx="718635" cy="759997"/>
          </a:xfrm>
          <a:prstGeom prst="rect">
            <a:avLst/>
          </a:prstGeom>
        </p:spPr>
      </p:pic>
      <p:pic>
        <p:nvPicPr>
          <p:cNvPr id="23" name="图片 22"/>
          <p:cNvPicPr>
            <a:picLocks noChangeAspect="1"/>
          </p:cNvPicPr>
          <p:nvPr/>
        </p:nvPicPr>
        <p:blipFill rotWithShape="1">
          <a:blip r:embed="rId10" cstate="print">
            <a:extLst>
              <a:ext uri="{28A0092B-C50C-407E-A947-70E740481C1C}">
                <a14:useLocalDpi xmlns:a14="http://schemas.microsoft.com/office/drawing/2010/main" val="0"/>
              </a:ext>
            </a:extLst>
          </a:blip>
          <a:srcRect l="8855" t="5715" r="8094" b="6454"/>
          <a:stretch/>
        </p:blipFill>
        <p:spPr>
          <a:xfrm>
            <a:off x="2843808" y="6028663"/>
            <a:ext cx="568935" cy="601681"/>
          </a:xfrm>
          <a:prstGeom prst="rect">
            <a:avLst/>
          </a:prstGeom>
        </p:spPr>
      </p:pic>
      <p:pic>
        <p:nvPicPr>
          <p:cNvPr id="24" name="图片 23"/>
          <p:cNvPicPr>
            <a:picLocks noChangeAspect="1"/>
          </p:cNvPicPr>
          <p:nvPr/>
        </p:nvPicPr>
        <p:blipFill rotWithShape="1">
          <a:blip r:embed="rId11" cstate="print">
            <a:extLst>
              <a:ext uri="{28A0092B-C50C-407E-A947-70E740481C1C}">
                <a14:useLocalDpi xmlns:a14="http://schemas.microsoft.com/office/drawing/2010/main" val="0"/>
              </a:ext>
            </a:extLst>
          </a:blip>
          <a:srcRect l="8855" t="5715" r="8094" b="6454"/>
          <a:stretch/>
        </p:blipFill>
        <p:spPr>
          <a:xfrm>
            <a:off x="1614415" y="6193592"/>
            <a:ext cx="443357" cy="468875"/>
          </a:xfrm>
          <a:prstGeom prst="rect">
            <a:avLst/>
          </a:prstGeom>
        </p:spPr>
      </p:pic>
      <p:pic>
        <p:nvPicPr>
          <p:cNvPr id="25" name="图片 24"/>
          <p:cNvPicPr>
            <a:picLocks noChangeAspect="1"/>
          </p:cNvPicPr>
          <p:nvPr/>
        </p:nvPicPr>
        <p:blipFill rotWithShape="1">
          <a:blip r:embed="rId12" cstate="print">
            <a:extLst>
              <a:ext uri="{28A0092B-C50C-407E-A947-70E740481C1C}">
                <a14:useLocalDpi xmlns:a14="http://schemas.microsoft.com/office/drawing/2010/main" val="0"/>
              </a:ext>
            </a:extLst>
          </a:blip>
          <a:srcRect l="8855" t="5715" r="8094" b="6454"/>
          <a:stretch/>
        </p:blipFill>
        <p:spPr>
          <a:xfrm>
            <a:off x="594169" y="6329504"/>
            <a:ext cx="297085" cy="314184"/>
          </a:xfrm>
          <a:prstGeom prst="rect">
            <a:avLst/>
          </a:prstGeom>
        </p:spPr>
      </p:pic>
      <p:graphicFrame>
        <p:nvGraphicFramePr>
          <p:cNvPr id="19" name="图示 18"/>
          <p:cNvGraphicFramePr/>
          <p:nvPr>
            <p:extLst>
              <p:ext uri="{D42A27DB-BD31-4B8C-83A1-F6EECF244321}">
                <p14:modId xmlns:p14="http://schemas.microsoft.com/office/powerpoint/2010/main" val="2771473805"/>
              </p:ext>
            </p:extLst>
          </p:nvPr>
        </p:nvGraphicFramePr>
        <p:xfrm>
          <a:off x="0" y="785794"/>
          <a:ext cx="8643966" cy="500066"/>
        </p:xfrm>
        <a:graphic>
          <a:graphicData uri="http://schemas.openxmlformats.org/drawingml/2006/diagram">
            <dgm:relIds xmlns:dgm="http://schemas.openxmlformats.org/drawingml/2006/diagram" xmlns:r="http://schemas.openxmlformats.org/officeDocument/2006/relationships" r:dm="rId13" r:lo="rId14" r:qs="rId15" r:cs="rId16"/>
          </a:graphicData>
        </a:graphic>
      </p:graphicFrame>
      <p:pic>
        <p:nvPicPr>
          <p:cNvPr id="2" name="爱的奉献 40秒.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18"/>
          <a:stretch>
            <a:fillRect/>
          </a:stretch>
        </p:blipFill>
        <p:spPr>
          <a:xfrm>
            <a:off x="8096904" y="188913"/>
            <a:ext cx="609600" cy="609600"/>
          </a:xfrm>
          <a:prstGeom prst="rect">
            <a:avLst/>
          </a:prstGeom>
        </p:spPr>
      </p:pic>
      <p:pic>
        <p:nvPicPr>
          <p:cNvPr id="17" name="图片 16"/>
          <p:cNvPicPr>
            <a:picLocks noChangeAspect="1"/>
          </p:cNvPicPr>
          <p:nvPr/>
        </p:nvPicPr>
        <p:blipFill rotWithShape="1">
          <a:blip r:embed="rId19" cstate="print">
            <a:extLst>
              <a:ext uri="{28A0092B-C50C-407E-A947-70E740481C1C}">
                <a14:useLocalDpi xmlns:a14="http://schemas.microsoft.com/office/drawing/2010/main" val="0"/>
              </a:ext>
            </a:extLst>
          </a:blip>
          <a:srcRect l="26470" t="7820" r="21692" b="-1750"/>
          <a:stretch/>
        </p:blipFill>
        <p:spPr>
          <a:xfrm>
            <a:off x="7544375" y="1556792"/>
            <a:ext cx="1267353" cy="1450366"/>
          </a:xfrm>
          <a:prstGeom prst="rect">
            <a:avLst/>
          </a:prstGeom>
          <a:ln>
            <a:noFill/>
          </a:ln>
        </p:spPr>
      </p:pic>
    </p:spTree>
    <p:extLst>
      <p:ext uri="{BB962C8B-B14F-4D97-AF65-F5344CB8AC3E}">
        <p14:creationId xmlns:p14="http://schemas.microsoft.com/office/powerpoint/2010/main" val="1567868882"/>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1" presetClass="entr" presetSubtype="1" fill="hold" grpId="0" nodeType="clickEffect">
                                  <p:stCondLst>
                                    <p:cond delay="0"/>
                                  </p:stCondLst>
                                  <p:childTnLst>
                                    <p:set>
                                      <p:cBhvr>
                                        <p:cTn id="13" dur="1" fill="hold">
                                          <p:stCondLst>
                                            <p:cond delay="0"/>
                                          </p:stCondLst>
                                        </p:cTn>
                                        <p:tgtEl>
                                          <p:spTgt spid="13"/>
                                        </p:tgtEl>
                                        <p:attrNameLst>
                                          <p:attrName>style.visibility</p:attrName>
                                        </p:attrNameLst>
                                      </p:cBhvr>
                                      <p:to>
                                        <p:strVal val="visible"/>
                                      </p:to>
                                    </p:set>
                                    <p:animEffect transition="in" filter="wheel(1)">
                                      <p:cBhvr>
                                        <p:cTn id="14" dur="2000"/>
                                        <p:tgtEl>
                                          <p:spTgt spid="13"/>
                                        </p:tgtEl>
                                      </p:cBhvr>
                                    </p:animEffect>
                                  </p:childTnLst>
                                </p:cTn>
                              </p:par>
                            </p:childTnLst>
                          </p:cTn>
                        </p:par>
                      </p:childTnLst>
                    </p:cTn>
                  </p:par>
                  <p:par>
                    <p:cTn id="15" fill="hold">
                      <p:stCondLst>
                        <p:cond delay="indefinite"/>
                      </p:stCondLst>
                      <p:childTnLst>
                        <p:par>
                          <p:cTn id="16" fill="hold">
                            <p:stCondLst>
                              <p:cond delay="0"/>
                            </p:stCondLst>
                            <p:childTnLst>
                              <p:par>
                                <p:cTn id="17" presetID="14" presetClass="entr" presetSubtype="10"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randombar(horizontal)">
                                      <p:cBhvr>
                                        <p:cTn id="1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20" restart="whenNotActive" fill="hold" evtFilter="cancelBubble" nodeType="interactiveSeq">
                <p:stCondLst>
                  <p:cond evt="onClick" delay="0">
                    <p:tgtEl>
                      <p:spTgt spid="2"/>
                    </p:tgtEl>
                  </p:cond>
                </p:stCondLst>
                <p:endSync evt="end" delay="0">
                  <p:rtn val="all"/>
                </p:endSync>
                <p:childTnLst>
                  <p:par>
                    <p:cTn id="21" fill="hold">
                      <p:stCondLst>
                        <p:cond delay="0"/>
                      </p:stCondLst>
                      <p:childTnLst>
                        <p:par>
                          <p:cTn id="22" fill="hold">
                            <p:stCondLst>
                              <p:cond delay="0"/>
                            </p:stCondLst>
                            <p:childTnLst>
                              <p:par>
                                <p:cTn id="23" presetID="1" presetClass="mediacall" presetSubtype="0" fill="hold" nodeType="clickEffect">
                                  <p:stCondLst>
                                    <p:cond delay="0"/>
                                  </p:stCondLst>
                                  <p:childTnLst>
                                    <p:cmd type="call" cmd="playFrom(0.0)">
                                      <p:cBhvr>
                                        <p:cTn id="24" dur="40073" fill="hold"/>
                                        <p:tgtEl>
                                          <p:spTgt spid="2"/>
                                        </p:tgtEl>
                                      </p:cBhvr>
                                    </p:cmd>
                                  </p:childTnLst>
                                </p:cTn>
                              </p:par>
                            </p:childTnLst>
                          </p:cTn>
                        </p:par>
                      </p:childTnLst>
                    </p:cTn>
                  </p:par>
                </p:childTnLst>
              </p:cTn>
              <p:nextCondLst>
                <p:cond evt="onClick" delay="0">
                  <p:tgtEl>
                    <p:spTgt spid="2"/>
                  </p:tgtEl>
                </p:cond>
              </p:nextCondLst>
            </p:seq>
            <p:audio>
              <p:cMediaNode vol="80000">
                <p:cTn id="25" fill="hold" display="0">
                  <p:stCondLst>
                    <p:cond delay="indefinite"/>
                  </p:stCondLst>
                  <p:endCondLst>
                    <p:cond evt="onStopAudio" delay="0">
                      <p:tgtEl>
                        <p:sldTgt/>
                      </p:tgtEl>
                    </p:cond>
                  </p:endCondLst>
                </p:cTn>
                <p:tgtEl>
                  <p:spTgt spid="2"/>
                </p:tgtEl>
              </p:cMediaNode>
            </p:audio>
          </p:childTnLst>
        </p:cTn>
      </p:par>
    </p:tnLst>
    <p:bldLst>
      <p:bldP spid="13" grpId="0" animBg="1"/>
      <p:bldP spid="5"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 name="流程图: 联系 57"/>
          <p:cNvSpPr/>
          <p:nvPr/>
        </p:nvSpPr>
        <p:spPr>
          <a:xfrm>
            <a:off x="2167122" y="2044868"/>
            <a:ext cx="755797" cy="758988"/>
          </a:xfrm>
          <a:prstGeom prst="flowChartConnector">
            <a:avLst/>
          </a:prstGeom>
          <a:solidFill>
            <a:schemeClr val="tx1">
              <a:lumMod val="50000"/>
              <a:lumOff val="50000"/>
            </a:schemeClr>
          </a:solidFill>
          <a:ln>
            <a:solidFill>
              <a:srgbClr val="E5452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流程图: 联系 58"/>
          <p:cNvSpPr/>
          <p:nvPr/>
        </p:nvSpPr>
        <p:spPr>
          <a:xfrm>
            <a:off x="3488232" y="1479831"/>
            <a:ext cx="755797" cy="758988"/>
          </a:xfrm>
          <a:prstGeom prst="flowChartConnector">
            <a:avLst/>
          </a:prstGeom>
          <a:solidFill>
            <a:schemeClr val="tx1">
              <a:lumMod val="50000"/>
              <a:lumOff val="50000"/>
            </a:schemeClr>
          </a:solidFill>
          <a:ln>
            <a:solidFill>
              <a:srgbClr val="E5452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流程图: 联系 59"/>
          <p:cNvSpPr/>
          <p:nvPr/>
        </p:nvSpPr>
        <p:spPr>
          <a:xfrm>
            <a:off x="896481" y="1479831"/>
            <a:ext cx="755797" cy="758988"/>
          </a:xfrm>
          <a:prstGeom prst="flowChartConnector">
            <a:avLst/>
          </a:prstGeom>
          <a:solidFill>
            <a:schemeClr val="tx1">
              <a:lumMod val="50000"/>
              <a:lumOff val="50000"/>
            </a:schemeClr>
          </a:solidFill>
          <a:ln>
            <a:solidFill>
              <a:srgbClr val="E5452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流程图: 联系 60"/>
          <p:cNvSpPr/>
          <p:nvPr/>
        </p:nvSpPr>
        <p:spPr>
          <a:xfrm>
            <a:off x="4691038" y="2102782"/>
            <a:ext cx="755797" cy="758988"/>
          </a:xfrm>
          <a:prstGeom prst="flowChartConnector">
            <a:avLst/>
          </a:prstGeom>
          <a:solidFill>
            <a:schemeClr val="tx1">
              <a:lumMod val="50000"/>
              <a:lumOff val="50000"/>
            </a:schemeClr>
          </a:solidFill>
          <a:ln>
            <a:solidFill>
              <a:srgbClr val="E5452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流程图: 联系 44"/>
          <p:cNvSpPr/>
          <p:nvPr/>
        </p:nvSpPr>
        <p:spPr>
          <a:xfrm>
            <a:off x="5947528" y="1390510"/>
            <a:ext cx="755797" cy="758988"/>
          </a:xfrm>
          <a:prstGeom prst="flowChartConnector">
            <a:avLst/>
          </a:prstGeom>
          <a:solidFill>
            <a:schemeClr val="tx1">
              <a:lumMod val="50000"/>
              <a:lumOff val="50000"/>
            </a:schemeClr>
          </a:solidFill>
          <a:ln>
            <a:solidFill>
              <a:srgbClr val="E5452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 name="图片 1"/>
          <p:cNvPicPr>
            <a:picLocks noChangeAspect="1"/>
          </p:cNvPicPr>
          <p:nvPr/>
        </p:nvPicPr>
        <p:blipFill rotWithShape="1">
          <a:blip r:embed="rId3" cstate="print">
            <a:extLst>
              <a:ext uri="{28A0092B-C50C-407E-A947-70E740481C1C}">
                <a14:useLocalDpi xmlns:a14="http://schemas.microsoft.com/office/drawing/2010/main" val="0"/>
              </a:ext>
            </a:extLst>
          </a:blip>
          <a:srcRect l="6996" t="9398" r="8571" b="10476"/>
          <a:stretch/>
        </p:blipFill>
        <p:spPr>
          <a:xfrm>
            <a:off x="2573" y="5104057"/>
            <a:ext cx="2189556" cy="1558415"/>
          </a:xfrm>
          <a:prstGeom prst="rect">
            <a:avLst/>
          </a:prstGeom>
        </p:spPr>
      </p:pic>
      <p:cxnSp>
        <p:nvCxnSpPr>
          <p:cNvPr id="6" name="直接连接符 5"/>
          <p:cNvCxnSpPr/>
          <p:nvPr/>
        </p:nvCxnSpPr>
        <p:spPr>
          <a:xfrm>
            <a:off x="0" y="642918"/>
            <a:ext cx="4000496" cy="1588"/>
          </a:xfrm>
          <a:prstGeom prst="line">
            <a:avLst/>
          </a:prstGeom>
          <a:ln w="57150">
            <a:solidFill>
              <a:srgbClr val="FFC000"/>
            </a:solidFill>
          </a:ln>
          <a:effectLst>
            <a:reflection blurRad="6350" stA="52000" endA="300" endPos="35000" dir="5400000" sy="-100000" algn="bl" rotWithShape="0"/>
          </a:effectLst>
          <a:scene3d>
            <a:camera prst="orthographicFront"/>
            <a:lightRig rig="threePt" dir="t"/>
          </a:scene3d>
          <a:sp3d>
            <a:bevelT prst="relaxedInset"/>
          </a:sp3d>
        </p:spPr>
        <p:style>
          <a:lnRef idx="1">
            <a:schemeClr val="accent1"/>
          </a:lnRef>
          <a:fillRef idx="0">
            <a:schemeClr val="accent1"/>
          </a:fillRef>
          <a:effectRef idx="0">
            <a:schemeClr val="accent1"/>
          </a:effectRef>
          <a:fontRef idx="minor">
            <a:schemeClr val="tx1"/>
          </a:fontRef>
        </p:style>
      </p:cxnSp>
      <p:sp>
        <p:nvSpPr>
          <p:cNvPr id="4100" name="TextBox 8"/>
          <p:cNvSpPr txBox="1">
            <a:spLocks noChangeArrowheads="1"/>
          </p:cNvSpPr>
          <p:nvPr/>
        </p:nvSpPr>
        <p:spPr bwMode="auto">
          <a:xfrm>
            <a:off x="396855" y="58718"/>
            <a:ext cx="3071813"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3200" b="1" dirty="0">
                <a:latin typeface="华文行楷" pitchFamily="2" charset="-122"/>
                <a:ea typeface="华文行楷" pitchFamily="2" charset="-122"/>
              </a:rPr>
              <a:t>一碗清汤荞麦面</a:t>
            </a:r>
          </a:p>
        </p:txBody>
      </p:sp>
      <p:graphicFrame>
        <p:nvGraphicFramePr>
          <p:cNvPr id="10" name="图示 9"/>
          <p:cNvGraphicFramePr/>
          <p:nvPr>
            <p:extLst>
              <p:ext uri="{D42A27DB-BD31-4B8C-83A1-F6EECF244321}">
                <p14:modId xmlns:p14="http://schemas.microsoft.com/office/powerpoint/2010/main" val="4007716057"/>
              </p:ext>
            </p:extLst>
          </p:nvPr>
        </p:nvGraphicFramePr>
        <p:xfrm>
          <a:off x="0" y="764704"/>
          <a:ext cx="8532440" cy="500066"/>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4108" name="图片 27" descr="8281951_111413346153_2.jpg"/>
          <p:cNvPicPr>
            <a:picLocks noChangeAspect="1"/>
          </p:cNvPicPr>
          <p:nvPr/>
        </p:nvPicPr>
        <p:blipFill>
          <a:blip r:embed="rId9">
            <a:extLst>
              <a:ext uri="{28A0092B-C50C-407E-A947-70E740481C1C}">
                <a14:useLocalDpi xmlns:a14="http://schemas.microsoft.com/office/drawing/2010/main" val="0"/>
              </a:ext>
            </a:extLst>
          </a:blip>
          <a:srcRect t="69334" b="22665"/>
          <a:stretch>
            <a:fillRect/>
          </a:stretch>
        </p:blipFill>
        <p:spPr bwMode="auto">
          <a:xfrm>
            <a:off x="0" y="6643688"/>
            <a:ext cx="9144000"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20" name="图示 19"/>
          <p:cNvGraphicFramePr/>
          <p:nvPr>
            <p:extLst>
              <p:ext uri="{D42A27DB-BD31-4B8C-83A1-F6EECF244321}">
                <p14:modId xmlns:p14="http://schemas.microsoft.com/office/powerpoint/2010/main" val="506963021"/>
              </p:ext>
            </p:extLst>
          </p:nvPr>
        </p:nvGraphicFramePr>
        <p:xfrm>
          <a:off x="-2656830" y="4031271"/>
          <a:ext cx="7620000" cy="714380"/>
        </p:xfrm>
        <a:graphic>
          <a:graphicData uri="http://schemas.openxmlformats.org/drawingml/2006/diagram">
            <dgm:relIds xmlns:dgm="http://schemas.openxmlformats.org/drawingml/2006/diagram" xmlns:r="http://schemas.openxmlformats.org/officeDocument/2006/relationships" r:dm="rId10" r:lo="rId11" r:qs="rId12" r:cs="rId13"/>
          </a:graphicData>
        </a:graphic>
      </p:graphicFrame>
      <p:sp>
        <p:nvSpPr>
          <p:cNvPr id="29" name="TextBox 28"/>
          <p:cNvSpPr txBox="1"/>
          <p:nvPr/>
        </p:nvSpPr>
        <p:spPr>
          <a:xfrm>
            <a:off x="3443810" y="1558182"/>
            <a:ext cx="800219" cy="911002"/>
          </a:xfrm>
          <a:prstGeom prst="rect">
            <a:avLst/>
          </a:prstGeom>
          <a:noFill/>
        </p:spPr>
        <p:txBody>
          <a:bodyPr vert="eaVert" wrap="square" rtlCol="0">
            <a:spAutoFit/>
          </a:bodyPr>
          <a:lstStyle/>
          <a:p>
            <a:r>
              <a:rPr lang="zh-CN" altLang="en-US" sz="4000" b="1" dirty="0" smtClean="0">
                <a:solidFill>
                  <a:schemeClr val="bg1"/>
                </a:solidFill>
                <a:latin typeface="华文行楷" pitchFamily="2" charset="-122"/>
                <a:ea typeface="华文行楷" pitchFamily="2" charset="-122"/>
              </a:rPr>
              <a:t>三</a:t>
            </a:r>
            <a:endParaRPr lang="zh-CN" altLang="en-US" sz="4000" b="1" dirty="0">
              <a:solidFill>
                <a:schemeClr val="bg1"/>
              </a:solidFill>
              <a:latin typeface="华文行楷" pitchFamily="2" charset="-122"/>
              <a:ea typeface="华文行楷" pitchFamily="2" charset="-122"/>
            </a:endParaRPr>
          </a:p>
        </p:txBody>
      </p:sp>
      <p:sp>
        <p:nvSpPr>
          <p:cNvPr id="30" name="TextBox 29"/>
          <p:cNvSpPr txBox="1"/>
          <p:nvPr/>
        </p:nvSpPr>
        <p:spPr>
          <a:xfrm>
            <a:off x="2088792" y="2094457"/>
            <a:ext cx="800219" cy="911002"/>
          </a:xfrm>
          <a:prstGeom prst="rect">
            <a:avLst/>
          </a:prstGeom>
          <a:noFill/>
        </p:spPr>
        <p:txBody>
          <a:bodyPr vert="eaVert" wrap="square" rtlCol="0">
            <a:spAutoFit/>
          </a:bodyPr>
          <a:lstStyle/>
          <a:p>
            <a:r>
              <a:rPr lang="zh-CN" altLang="en-US" sz="4000" b="1" dirty="0" smtClean="0">
                <a:solidFill>
                  <a:schemeClr val="bg1"/>
                </a:solidFill>
                <a:latin typeface="华文行楷" pitchFamily="2" charset="-122"/>
                <a:ea typeface="华文行楷" pitchFamily="2" charset="-122"/>
              </a:rPr>
              <a:t>四</a:t>
            </a:r>
            <a:endParaRPr lang="zh-CN" altLang="en-US" sz="4000" b="1" dirty="0">
              <a:solidFill>
                <a:schemeClr val="bg1"/>
              </a:solidFill>
              <a:latin typeface="华文行楷" pitchFamily="2" charset="-122"/>
              <a:ea typeface="华文行楷" pitchFamily="2" charset="-122"/>
            </a:endParaRPr>
          </a:p>
        </p:txBody>
      </p:sp>
      <p:sp>
        <p:nvSpPr>
          <p:cNvPr id="31" name="TextBox 30"/>
          <p:cNvSpPr txBox="1"/>
          <p:nvPr/>
        </p:nvSpPr>
        <p:spPr>
          <a:xfrm>
            <a:off x="861552" y="1571274"/>
            <a:ext cx="800219" cy="911002"/>
          </a:xfrm>
          <a:prstGeom prst="rect">
            <a:avLst/>
          </a:prstGeom>
          <a:noFill/>
        </p:spPr>
        <p:txBody>
          <a:bodyPr vert="eaVert" wrap="square" rtlCol="0">
            <a:spAutoFit/>
          </a:bodyPr>
          <a:lstStyle/>
          <a:p>
            <a:r>
              <a:rPr lang="zh-CN" altLang="en-US" sz="4000" b="1" dirty="0" smtClean="0">
                <a:solidFill>
                  <a:schemeClr val="bg1"/>
                </a:solidFill>
                <a:latin typeface="华文行楷" pitchFamily="2" charset="-122"/>
                <a:ea typeface="华文行楷" pitchFamily="2" charset="-122"/>
              </a:rPr>
              <a:t>五</a:t>
            </a:r>
            <a:endParaRPr lang="zh-CN" altLang="en-US" sz="4000" b="1" dirty="0">
              <a:solidFill>
                <a:schemeClr val="bg1"/>
              </a:solidFill>
              <a:latin typeface="华文行楷" pitchFamily="2" charset="-122"/>
              <a:ea typeface="华文行楷" pitchFamily="2" charset="-122"/>
            </a:endParaRPr>
          </a:p>
        </p:txBody>
      </p:sp>
      <p:pic>
        <p:nvPicPr>
          <p:cNvPr id="11" name="图片 10"/>
          <p:cNvPicPr>
            <a:picLocks noChangeAspect="1"/>
          </p:cNvPicPr>
          <p:nvPr/>
        </p:nvPicPr>
        <p:blipFill rotWithShape="1">
          <a:blip r:embed="rId15">
            <a:extLst>
              <a:ext uri="{28A0092B-C50C-407E-A947-70E740481C1C}">
                <a14:useLocalDpi xmlns:a14="http://schemas.microsoft.com/office/drawing/2010/main" val="0"/>
              </a:ext>
            </a:extLst>
          </a:blip>
          <a:srcRect l="16768" t="3665" r="60159" b="47210"/>
          <a:stretch/>
        </p:blipFill>
        <p:spPr>
          <a:xfrm>
            <a:off x="7034216" y="1703287"/>
            <a:ext cx="2109784" cy="3451426"/>
          </a:xfrm>
          <a:prstGeom prst="rect">
            <a:avLst/>
          </a:prstGeom>
        </p:spPr>
      </p:pic>
      <p:sp>
        <p:nvSpPr>
          <p:cNvPr id="12" name="TextBox 11"/>
          <p:cNvSpPr txBox="1"/>
          <p:nvPr/>
        </p:nvSpPr>
        <p:spPr>
          <a:xfrm>
            <a:off x="5916922" y="2149498"/>
            <a:ext cx="861774" cy="2004502"/>
          </a:xfrm>
          <a:prstGeom prst="rect">
            <a:avLst/>
          </a:prstGeom>
          <a:noFill/>
          <a:effectLst>
            <a:reflection blurRad="6350" stA="50000" endA="300" endPos="38500" dist="50800" dir="5400000" sy="-100000" algn="bl" rotWithShape="0"/>
          </a:effectLst>
        </p:spPr>
        <p:txBody>
          <a:bodyPr vert="eaVert" wrap="square" rtlCol="0">
            <a:spAutoFit/>
          </a:bodyPr>
          <a:lstStyle/>
          <a:p>
            <a:r>
              <a:rPr lang="zh-CN" altLang="en-US" sz="4400" b="1" dirty="0" smtClean="0">
                <a:solidFill>
                  <a:schemeClr val="tx1">
                    <a:lumMod val="75000"/>
                    <a:lumOff val="25000"/>
                  </a:schemeClr>
                </a:solidFill>
                <a:latin typeface="华文行楷" pitchFamily="2" charset="-122"/>
                <a:ea typeface="华文行楷" pitchFamily="2" charset="-122"/>
              </a:rPr>
              <a:t>说教材</a:t>
            </a:r>
            <a:endParaRPr lang="zh-CN" altLang="en-US" sz="4400" b="1" dirty="0">
              <a:solidFill>
                <a:schemeClr val="tx1">
                  <a:lumMod val="75000"/>
                  <a:lumOff val="25000"/>
                </a:schemeClr>
              </a:solidFill>
              <a:latin typeface="华文行楷" pitchFamily="2" charset="-122"/>
              <a:ea typeface="华文行楷" pitchFamily="2" charset="-122"/>
            </a:endParaRPr>
          </a:p>
        </p:txBody>
      </p:sp>
      <p:sp>
        <p:nvSpPr>
          <p:cNvPr id="46" name="TextBox 45"/>
          <p:cNvSpPr txBox="1"/>
          <p:nvPr/>
        </p:nvSpPr>
        <p:spPr>
          <a:xfrm>
            <a:off x="4628322" y="2149498"/>
            <a:ext cx="800219" cy="911002"/>
          </a:xfrm>
          <a:prstGeom prst="rect">
            <a:avLst/>
          </a:prstGeom>
          <a:noFill/>
        </p:spPr>
        <p:txBody>
          <a:bodyPr vert="eaVert" wrap="square" rtlCol="0">
            <a:spAutoFit/>
          </a:bodyPr>
          <a:lstStyle/>
          <a:p>
            <a:r>
              <a:rPr lang="zh-CN" altLang="en-US" sz="4000" b="1" dirty="0" smtClean="0">
                <a:solidFill>
                  <a:schemeClr val="bg1"/>
                </a:solidFill>
                <a:latin typeface="华文行楷" pitchFamily="2" charset="-122"/>
                <a:ea typeface="华文行楷" pitchFamily="2" charset="-122"/>
              </a:rPr>
              <a:t>二</a:t>
            </a:r>
            <a:endParaRPr lang="zh-CN" altLang="en-US" sz="4000" b="1" dirty="0">
              <a:solidFill>
                <a:schemeClr val="bg1"/>
              </a:solidFill>
              <a:latin typeface="华文行楷" pitchFamily="2" charset="-122"/>
              <a:ea typeface="华文行楷" pitchFamily="2" charset="-122"/>
            </a:endParaRPr>
          </a:p>
        </p:txBody>
      </p:sp>
      <p:sp>
        <p:nvSpPr>
          <p:cNvPr id="47" name="TextBox 46"/>
          <p:cNvSpPr txBox="1"/>
          <p:nvPr/>
        </p:nvSpPr>
        <p:spPr>
          <a:xfrm>
            <a:off x="4638049" y="2861770"/>
            <a:ext cx="861774" cy="1965968"/>
          </a:xfrm>
          <a:prstGeom prst="rect">
            <a:avLst/>
          </a:prstGeom>
          <a:noFill/>
          <a:effectLst>
            <a:reflection blurRad="6350" stA="50000" endA="300" endPos="38500" dist="50800" dir="5400000" sy="-100000" algn="bl" rotWithShape="0"/>
          </a:effectLst>
        </p:spPr>
        <p:txBody>
          <a:bodyPr vert="eaVert" wrap="square" rtlCol="0">
            <a:spAutoFit/>
          </a:bodyPr>
          <a:lstStyle/>
          <a:p>
            <a:r>
              <a:rPr lang="zh-CN" altLang="en-US" sz="4400" b="1" dirty="0" smtClean="0">
                <a:solidFill>
                  <a:schemeClr val="tx1">
                    <a:lumMod val="95000"/>
                    <a:lumOff val="5000"/>
                  </a:schemeClr>
                </a:solidFill>
                <a:latin typeface="华文行楷" pitchFamily="2" charset="-122"/>
                <a:ea typeface="华文行楷" pitchFamily="2" charset="-122"/>
              </a:rPr>
              <a:t>说学情</a:t>
            </a:r>
            <a:endParaRPr lang="zh-CN" altLang="en-US" sz="4400" b="1" dirty="0">
              <a:solidFill>
                <a:schemeClr val="tx1">
                  <a:lumMod val="95000"/>
                  <a:lumOff val="5000"/>
                </a:schemeClr>
              </a:solidFill>
              <a:latin typeface="华文行楷" pitchFamily="2" charset="-122"/>
              <a:ea typeface="华文行楷" pitchFamily="2" charset="-122"/>
            </a:endParaRPr>
          </a:p>
        </p:txBody>
      </p:sp>
      <p:sp>
        <p:nvSpPr>
          <p:cNvPr id="48" name="TextBox 47"/>
          <p:cNvSpPr txBox="1"/>
          <p:nvPr/>
        </p:nvSpPr>
        <p:spPr>
          <a:xfrm>
            <a:off x="3391089" y="2232400"/>
            <a:ext cx="861774" cy="3140816"/>
          </a:xfrm>
          <a:prstGeom prst="rect">
            <a:avLst/>
          </a:prstGeom>
          <a:noFill/>
          <a:effectLst>
            <a:reflection blurRad="6350" stA="50000" endA="300" endPos="38500" dist="50800" dir="5400000" sy="-100000" algn="bl" rotWithShape="0"/>
          </a:effectLst>
        </p:spPr>
        <p:txBody>
          <a:bodyPr vert="eaVert" wrap="square" rtlCol="0">
            <a:spAutoFit/>
          </a:bodyPr>
          <a:lstStyle/>
          <a:p>
            <a:r>
              <a:rPr lang="zh-CN" altLang="en-US" sz="4400" b="1" dirty="0" smtClean="0">
                <a:solidFill>
                  <a:schemeClr val="tx1">
                    <a:lumMod val="75000"/>
                    <a:lumOff val="25000"/>
                  </a:schemeClr>
                </a:solidFill>
                <a:latin typeface="华文行楷" pitchFamily="2" charset="-122"/>
                <a:ea typeface="华文行楷" pitchFamily="2" charset="-122"/>
              </a:rPr>
              <a:t>说教学目标</a:t>
            </a:r>
            <a:endParaRPr lang="zh-CN" altLang="en-US" sz="4400" b="1" dirty="0">
              <a:solidFill>
                <a:schemeClr val="tx1">
                  <a:lumMod val="75000"/>
                  <a:lumOff val="25000"/>
                </a:schemeClr>
              </a:solidFill>
              <a:latin typeface="华文行楷" pitchFamily="2" charset="-122"/>
              <a:ea typeface="华文行楷" pitchFamily="2" charset="-122"/>
            </a:endParaRPr>
          </a:p>
        </p:txBody>
      </p:sp>
      <p:sp>
        <p:nvSpPr>
          <p:cNvPr id="49" name="TextBox 48"/>
          <p:cNvSpPr txBox="1"/>
          <p:nvPr/>
        </p:nvSpPr>
        <p:spPr>
          <a:xfrm>
            <a:off x="2104181" y="2777451"/>
            <a:ext cx="861774" cy="3105814"/>
          </a:xfrm>
          <a:prstGeom prst="rect">
            <a:avLst/>
          </a:prstGeom>
          <a:noFill/>
          <a:effectLst>
            <a:reflection blurRad="6350" stA="50000" endA="300" endPos="38500" dist="50800" dir="5400000" sy="-100000" algn="bl" rotWithShape="0"/>
          </a:effectLst>
        </p:spPr>
        <p:txBody>
          <a:bodyPr vert="eaVert" wrap="square" rtlCol="0">
            <a:spAutoFit/>
          </a:bodyPr>
          <a:lstStyle/>
          <a:p>
            <a:r>
              <a:rPr lang="zh-CN" altLang="en-US" sz="4400" b="1" dirty="0" smtClean="0">
                <a:solidFill>
                  <a:schemeClr val="tx1">
                    <a:lumMod val="95000"/>
                    <a:lumOff val="5000"/>
                  </a:schemeClr>
                </a:solidFill>
                <a:latin typeface="华文行楷" pitchFamily="2" charset="-122"/>
                <a:ea typeface="华文行楷" pitchFamily="2" charset="-122"/>
              </a:rPr>
              <a:t>说教学过程</a:t>
            </a:r>
            <a:endParaRPr lang="zh-CN" altLang="en-US" sz="4400" b="1" dirty="0">
              <a:solidFill>
                <a:schemeClr val="tx1">
                  <a:lumMod val="95000"/>
                  <a:lumOff val="5000"/>
                </a:schemeClr>
              </a:solidFill>
              <a:latin typeface="华文行楷" pitchFamily="2" charset="-122"/>
              <a:ea typeface="华文行楷" pitchFamily="2" charset="-122"/>
            </a:endParaRPr>
          </a:p>
        </p:txBody>
      </p:sp>
      <p:sp>
        <p:nvSpPr>
          <p:cNvPr id="50" name="TextBox 49"/>
          <p:cNvSpPr txBox="1"/>
          <p:nvPr/>
        </p:nvSpPr>
        <p:spPr>
          <a:xfrm>
            <a:off x="843493" y="2198400"/>
            <a:ext cx="861774" cy="3193223"/>
          </a:xfrm>
          <a:prstGeom prst="rect">
            <a:avLst/>
          </a:prstGeom>
          <a:noFill/>
          <a:effectLst>
            <a:reflection blurRad="6350" stA="50000" endA="300" endPos="38500" dist="50800" dir="5400000" sy="-100000" algn="bl" rotWithShape="0"/>
          </a:effectLst>
        </p:spPr>
        <p:txBody>
          <a:bodyPr vert="eaVert" wrap="square" rtlCol="0">
            <a:spAutoFit/>
          </a:bodyPr>
          <a:lstStyle/>
          <a:p>
            <a:r>
              <a:rPr lang="zh-CN" altLang="en-US" sz="4400" b="1" dirty="0" smtClean="0">
                <a:solidFill>
                  <a:schemeClr val="tx1">
                    <a:lumMod val="75000"/>
                    <a:lumOff val="25000"/>
                  </a:schemeClr>
                </a:solidFill>
                <a:latin typeface="华文行楷" pitchFamily="2" charset="-122"/>
                <a:ea typeface="华文行楷" pitchFamily="2" charset="-122"/>
              </a:rPr>
              <a:t>说教学反思</a:t>
            </a:r>
            <a:endParaRPr lang="zh-CN" altLang="en-US" sz="4400" b="1" dirty="0">
              <a:solidFill>
                <a:schemeClr val="tx1">
                  <a:lumMod val="75000"/>
                  <a:lumOff val="25000"/>
                </a:schemeClr>
              </a:solidFill>
              <a:latin typeface="华文行楷" pitchFamily="2" charset="-122"/>
              <a:ea typeface="华文行楷" pitchFamily="2" charset="-122"/>
            </a:endParaRPr>
          </a:p>
        </p:txBody>
      </p:sp>
      <p:cxnSp>
        <p:nvCxnSpPr>
          <p:cNvPr id="32" name="直接连接符 31"/>
          <p:cNvCxnSpPr/>
          <p:nvPr/>
        </p:nvCxnSpPr>
        <p:spPr>
          <a:xfrm flipH="1">
            <a:off x="6873859" y="2344235"/>
            <a:ext cx="1588" cy="3516672"/>
          </a:xfrm>
          <a:prstGeom prst="line">
            <a:avLst/>
          </a:prstGeom>
          <a:ln>
            <a:prstDash val="sysDash"/>
          </a:ln>
        </p:spPr>
        <p:style>
          <a:lnRef idx="1">
            <a:schemeClr val="accent1"/>
          </a:lnRef>
          <a:fillRef idx="0">
            <a:schemeClr val="accent1"/>
          </a:fillRef>
          <a:effectRef idx="0">
            <a:schemeClr val="accent1"/>
          </a:effectRef>
          <a:fontRef idx="minor">
            <a:schemeClr val="tx1"/>
          </a:fontRef>
        </p:style>
      </p:cxnSp>
      <p:cxnSp>
        <p:nvCxnSpPr>
          <p:cNvPr id="51" name="直接连接符 50"/>
          <p:cNvCxnSpPr/>
          <p:nvPr/>
        </p:nvCxnSpPr>
        <p:spPr>
          <a:xfrm flipH="1">
            <a:off x="3131840" y="1770004"/>
            <a:ext cx="1588" cy="4521365"/>
          </a:xfrm>
          <a:prstGeom prst="line">
            <a:avLst/>
          </a:prstGeom>
          <a:ln>
            <a:prstDash val="sysDash"/>
          </a:ln>
        </p:spPr>
        <p:style>
          <a:lnRef idx="1">
            <a:schemeClr val="accent1"/>
          </a:lnRef>
          <a:fillRef idx="0">
            <a:schemeClr val="accent1"/>
          </a:fillRef>
          <a:effectRef idx="0">
            <a:schemeClr val="accent1"/>
          </a:effectRef>
          <a:fontRef idx="minor">
            <a:schemeClr val="tx1"/>
          </a:fontRef>
        </p:style>
      </p:cxnSp>
      <p:cxnSp>
        <p:nvCxnSpPr>
          <p:cNvPr id="52" name="直接连接符 51"/>
          <p:cNvCxnSpPr/>
          <p:nvPr/>
        </p:nvCxnSpPr>
        <p:spPr>
          <a:xfrm>
            <a:off x="4501580" y="1627001"/>
            <a:ext cx="0" cy="4538303"/>
          </a:xfrm>
          <a:prstGeom prst="line">
            <a:avLst/>
          </a:prstGeom>
          <a:ln>
            <a:prstDash val="sysDash"/>
          </a:ln>
        </p:spPr>
        <p:style>
          <a:lnRef idx="1">
            <a:schemeClr val="accent1"/>
          </a:lnRef>
          <a:fillRef idx="0">
            <a:schemeClr val="accent1"/>
          </a:fillRef>
          <a:effectRef idx="0">
            <a:schemeClr val="accent1"/>
          </a:effectRef>
          <a:fontRef idx="minor">
            <a:schemeClr val="tx1"/>
          </a:fontRef>
        </p:style>
      </p:cxnSp>
      <p:cxnSp>
        <p:nvCxnSpPr>
          <p:cNvPr id="53" name="直接连接符 52"/>
          <p:cNvCxnSpPr/>
          <p:nvPr/>
        </p:nvCxnSpPr>
        <p:spPr>
          <a:xfrm flipH="1">
            <a:off x="5724128" y="1542226"/>
            <a:ext cx="1588" cy="3516672"/>
          </a:xfrm>
          <a:prstGeom prst="line">
            <a:avLst/>
          </a:prstGeom>
          <a:ln>
            <a:prstDash val="sysDash"/>
          </a:ln>
        </p:spPr>
        <p:style>
          <a:lnRef idx="1">
            <a:schemeClr val="accent1"/>
          </a:lnRef>
          <a:fillRef idx="0">
            <a:schemeClr val="accent1"/>
          </a:fillRef>
          <a:effectRef idx="0">
            <a:schemeClr val="accent1"/>
          </a:effectRef>
          <a:fontRef idx="minor">
            <a:schemeClr val="tx1"/>
          </a:fontRef>
        </p:style>
      </p:cxnSp>
      <p:cxnSp>
        <p:nvCxnSpPr>
          <p:cNvPr id="56" name="直接连接符 55"/>
          <p:cNvCxnSpPr/>
          <p:nvPr/>
        </p:nvCxnSpPr>
        <p:spPr>
          <a:xfrm>
            <a:off x="1932762" y="1464065"/>
            <a:ext cx="0" cy="4517870"/>
          </a:xfrm>
          <a:prstGeom prst="line">
            <a:avLst/>
          </a:prstGeom>
          <a:ln>
            <a:prstDash val="sysDash"/>
          </a:ln>
        </p:spPr>
        <p:style>
          <a:lnRef idx="1">
            <a:schemeClr val="accent1"/>
          </a:lnRef>
          <a:fillRef idx="0">
            <a:schemeClr val="accent1"/>
          </a:fillRef>
          <a:effectRef idx="0">
            <a:schemeClr val="accent1"/>
          </a:effectRef>
          <a:fontRef idx="minor">
            <a:schemeClr val="tx1"/>
          </a:fontRef>
        </p:style>
      </p:cxnSp>
      <p:sp>
        <p:nvSpPr>
          <p:cNvPr id="9" name="TextBox 8"/>
          <p:cNvSpPr txBox="1"/>
          <p:nvPr/>
        </p:nvSpPr>
        <p:spPr>
          <a:xfrm>
            <a:off x="5903106" y="1500915"/>
            <a:ext cx="800219" cy="593542"/>
          </a:xfrm>
          <a:prstGeom prst="rect">
            <a:avLst/>
          </a:prstGeom>
          <a:noFill/>
        </p:spPr>
        <p:txBody>
          <a:bodyPr vert="eaVert" wrap="square" rtlCol="0">
            <a:spAutoFit/>
          </a:bodyPr>
          <a:lstStyle/>
          <a:p>
            <a:r>
              <a:rPr lang="zh-CN" altLang="en-US" sz="4000" b="1" dirty="0" smtClean="0">
                <a:solidFill>
                  <a:schemeClr val="bg1"/>
                </a:solidFill>
                <a:latin typeface="华文行楷" pitchFamily="2" charset="-122"/>
                <a:ea typeface="华文行楷" pitchFamily="2" charset="-122"/>
              </a:rPr>
              <a:t>一</a:t>
            </a:r>
            <a:endParaRPr lang="zh-CN" altLang="en-US" sz="4000" b="1" dirty="0">
              <a:solidFill>
                <a:schemeClr val="bg1"/>
              </a:solidFill>
              <a:latin typeface="华文行楷" pitchFamily="2" charset="-122"/>
              <a:ea typeface="华文行楷" pitchFamily="2" charset="-122"/>
            </a:endParaRPr>
          </a:p>
        </p:txBody>
      </p:sp>
    </p:spTree>
    <p:extLst>
      <p:ext uri="{BB962C8B-B14F-4D97-AF65-F5344CB8AC3E}">
        <p14:creationId xmlns:p14="http://schemas.microsoft.com/office/powerpoint/2010/main" val="2474771712"/>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26" presetClass="entr" presetSubtype="0"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wipe(down)">
                                      <p:cBhvr>
                                        <p:cTn id="12" dur="580">
                                          <p:stCondLst>
                                            <p:cond delay="0"/>
                                          </p:stCondLst>
                                        </p:cTn>
                                        <p:tgtEl>
                                          <p:spTgt spid="12"/>
                                        </p:tgtEl>
                                      </p:cBhvr>
                                    </p:animEffect>
                                    <p:anim calcmode="lin" valueType="num">
                                      <p:cBhvr>
                                        <p:cTn id="13" dur="1822" tmFilter="0,0; 0.14,0.36; 0.43,0.73; 0.71,0.91; 1.0,1.0">
                                          <p:stCondLst>
                                            <p:cond delay="0"/>
                                          </p:stCondLst>
                                        </p:cTn>
                                        <p:tgtEl>
                                          <p:spTgt spid="12"/>
                                        </p:tgtEl>
                                        <p:attrNameLst>
                                          <p:attrName>ppt_x</p:attrName>
                                        </p:attrNameLst>
                                      </p:cBhvr>
                                      <p:tavLst>
                                        <p:tav tm="0">
                                          <p:val>
                                            <p:strVal val="#ppt_x-0.25"/>
                                          </p:val>
                                        </p:tav>
                                        <p:tav tm="100000">
                                          <p:val>
                                            <p:strVal val="#ppt_x"/>
                                          </p:val>
                                        </p:tav>
                                      </p:tavLst>
                                    </p:anim>
                                    <p:anim calcmode="lin" valueType="num">
                                      <p:cBhvr>
                                        <p:cTn id="14" dur="664" tmFilter="0.0,0.0; 0.25,0.07; 0.50,0.2; 0.75,0.467; 1.0,1.0">
                                          <p:stCondLst>
                                            <p:cond delay="0"/>
                                          </p:stCondLst>
                                        </p:cTn>
                                        <p:tgtEl>
                                          <p:spTgt spid="12"/>
                                        </p:tgtEl>
                                        <p:attrNameLst>
                                          <p:attrName>ppt_y</p:attrName>
                                        </p:attrNameLst>
                                      </p:cBhvr>
                                      <p:tavLst>
                                        <p:tav tm="0" fmla="#ppt_y-sin(pi*$)/3">
                                          <p:val>
                                            <p:fltVal val="0.5"/>
                                          </p:val>
                                        </p:tav>
                                        <p:tav tm="100000">
                                          <p:val>
                                            <p:fltVal val="1"/>
                                          </p:val>
                                        </p:tav>
                                      </p:tavLst>
                                    </p:anim>
                                    <p:anim calcmode="lin" valueType="num">
                                      <p:cBhvr>
                                        <p:cTn id="15" dur="664" tmFilter="0, 0; 0.125,0.2665; 0.25,0.4; 0.375,0.465; 0.5,0.5;  0.625,0.535; 0.75,0.6; 0.875,0.7335; 1,1">
                                          <p:stCondLst>
                                            <p:cond delay="664"/>
                                          </p:stCondLst>
                                        </p:cTn>
                                        <p:tgtEl>
                                          <p:spTgt spid="12"/>
                                        </p:tgtEl>
                                        <p:attrNameLst>
                                          <p:attrName>ppt_y</p:attrName>
                                        </p:attrNameLst>
                                      </p:cBhvr>
                                      <p:tavLst>
                                        <p:tav tm="0" fmla="#ppt_y-sin(pi*$)/9">
                                          <p:val>
                                            <p:fltVal val="0"/>
                                          </p:val>
                                        </p:tav>
                                        <p:tav tm="100000">
                                          <p:val>
                                            <p:fltVal val="1"/>
                                          </p:val>
                                        </p:tav>
                                      </p:tavLst>
                                    </p:anim>
                                    <p:anim calcmode="lin" valueType="num">
                                      <p:cBhvr>
                                        <p:cTn id="16" dur="332" tmFilter="0, 0; 0.125,0.2665; 0.25,0.4; 0.375,0.465; 0.5,0.5;  0.625,0.535; 0.75,0.6; 0.875,0.7335; 1,1">
                                          <p:stCondLst>
                                            <p:cond delay="1324"/>
                                          </p:stCondLst>
                                        </p:cTn>
                                        <p:tgtEl>
                                          <p:spTgt spid="12"/>
                                        </p:tgtEl>
                                        <p:attrNameLst>
                                          <p:attrName>ppt_y</p:attrName>
                                        </p:attrNameLst>
                                      </p:cBhvr>
                                      <p:tavLst>
                                        <p:tav tm="0" fmla="#ppt_y-sin(pi*$)/27">
                                          <p:val>
                                            <p:fltVal val="0"/>
                                          </p:val>
                                        </p:tav>
                                        <p:tav tm="100000">
                                          <p:val>
                                            <p:fltVal val="1"/>
                                          </p:val>
                                        </p:tav>
                                      </p:tavLst>
                                    </p:anim>
                                    <p:anim calcmode="lin" valueType="num">
                                      <p:cBhvr>
                                        <p:cTn id="17" dur="164" tmFilter="0, 0; 0.125,0.2665; 0.25,0.4; 0.375,0.465; 0.5,0.5;  0.625,0.535; 0.75,0.6; 0.875,0.7335; 1,1">
                                          <p:stCondLst>
                                            <p:cond delay="1656"/>
                                          </p:stCondLst>
                                        </p:cTn>
                                        <p:tgtEl>
                                          <p:spTgt spid="12"/>
                                        </p:tgtEl>
                                        <p:attrNameLst>
                                          <p:attrName>ppt_y</p:attrName>
                                        </p:attrNameLst>
                                      </p:cBhvr>
                                      <p:tavLst>
                                        <p:tav tm="0" fmla="#ppt_y-sin(pi*$)/81">
                                          <p:val>
                                            <p:fltVal val="0"/>
                                          </p:val>
                                        </p:tav>
                                        <p:tav tm="100000">
                                          <p:val>
                                            <p:fltVal val="1"/>
                                          </p:val>
                                        </p:tav>
                                      </p:tavLst>
                                    </p:anim>
                                    <p:animScale>
                                      <p:cBhvr>
                                        <p:cTn id="18" dur="26">
                                          <p:stCondLst>
                                            <p:cond delay="650"/>
                                          </p:stCondLst>
                                        </p:cTn>
                                        <p:tgtEl>
                                          <p:spTgt spid="12"/>
                                        </p:tgtEl>
                                      </p:cBhvr>
                                      <p:to x="100000" y="60000"/>
                                    </p:animScale>
                                    <p:animScale>
                                      <p:cBhvr>
                                        <p:cTn id="19" dur="166" decel="50000">
                                          <p:stCondLst>
                                            <p:cond delay="676"/>
                                          </p:stCondLst>
                                        </p:cTn>
                                        <p:tgtEl>
                                          <p:spTgt spid="12"/>
                                        </p:tgtEl>
                                      </p:cBhvr>
                                      <p:to x="100000" y="100000"/>
                                    </p:animScale>
                                    <p:animScale>
                                      <p:cBhvr>
                                        <p:cTn id="20" dur="26">
                                          <p:stCondLst>
                                            <p:cond delay="1312"/>
                                          </p:stCondLst>
                                        </p:cTn>
                                        <p:tgtEl>
                                          <p:spTgt spid="12"/>
                                        </p:tgtEl>
                                      </p:cBhvr>
                                      <p:to x="100000" y="80000"/>
                                    </p:animScale>
                                    <p:animScale>
                                      <p:cBhvr>
                                        <p:cTn id="21" dur="166" decel="50000">
                                          <p:stCondLst>
                                            <p:cond delay="1338"/>
                                          </p:stCondLst>
                                        </p:cTn>
                                        <p:tgtEl>
                                          <p:spTgt spid="12"/>
                                        </p:tgtEl>
                                      </p:cBhvr>
                                      <p:to x="100000" y="100000"/>
                                    </p:animScale>
                                    <p:animScale>
                                      <p:cBhvr>
                                        <p:cTn id="22" dur="26">
                                          <p:stCondLst>
                                            <p:cond delay="1642"/>
                                          </p:stCondLst>
                                        </p:cTn>
                                        <p:tgtEl>
                                          <p:spTgt spid="12"/>
                                        </p:tgtEl>
                                      </p:cBhvr>
                                      <p:to x="100000" y="90000"/>
                                    </p:animScale>
                                    <p:animScale>
                                      <p:cBhvr>
                                        <p:cTn id="23" dur="166" decel="50000">
                                          <p:stCondLst>
                                            <p:cond delay="1668"/>
                                          </p:stCondLst>
                                        </p:cTn>
                                        <p:tgtEl>
                                          <p:spTgt spid="12"/>
                                        </p:tgtEl>
                                      </p:cBhvr>
                                      <p:to x="100000" y="100000"/>
                                    </p:animScale>
                                    <p:animScale>
                                      <p:cBhvr>
                                        <p:cTn id="24" dur="26">
                                          <p:stCondLst>
                                            <p:cond delay="1808"/>
                                          </p:stCondLst>
                                        </p:cTn>
                                        <p:tgtEl>
                                          <p:spTgt spid="12"/>
                                        </p:tgtEl>
                                      </p:cBhvr>
                                      <p:to x="100000" y="95000"/>
                                    </p:animScale>
                                    <p:animScale>
                                      <p:cBhvr>
                                        <p:cTn id="25" dur="166" decel="50000">
                                          <p:stCondLst>
                                            <p:cond delay="1834"/>
                                          </p:stCondLst>
                                        </p:cTn>
                                        <p:tgtEl>
                                          <p:spTgt spid="12"/>
                                        </p:tgtEl>
                                      </p:cBhvr>
                                      <p:to x="100000" y="100000"/>
                                    </p:animScale>
                                  </p:childTnLst>
                                </p:cTn>
                              </p:par>
                            </p:childTnLst>
                          </p:cTn>
                        </p:par>
                      </p:childTnLst>
                    </p:cTn>
                  </p:par>
                  <p:par>
                    <p:cTn id="26" fill="hold">
                      <p:stCondLst>
                        <p:cond delay="indefinite"/>
                      </p:stCondLst>
                      <p:childTnLst>
                        <p:par>
                          <p:cTn id="27" fill="hold">
                            <p:stCondLst>
                              <p:cond delay="0"/>
                            </p:stCondLst>
                            <p:childTnLst>
                              <p:par>
                                <p:cTn id="28" presetID="6" presetClass="entr" presetSubtype="16" fill="hold" grpId="0" nodeType="clickEffect">
                                  <p:stCondLst>
                                    <p:cond delay="0"/>
                                  </p:stCondLst>
                                  <p:childTnLst>
                                    <p:set>
                                      <p:cBhvr>
                                        <p:cTn id="29" dur="1" fill="hold">
                                          <p:stCondLst>
                                            <p:cond delay="0"/>
                                          </p:stCondLst>
                                        </p:cTn>
                                        <p:tgtEl>
                                          <p:spTgt spid="46"/>
                                        </p:tgtEl>
                                        <p:attrNameLst>
                                          <p:attrName>style.visibility</p:attrName>
                                        </p:attrNameLst>
                                      </p:cBhvr>
                                      <p:to>
                                        <p:strVal val="visible"/>
                                      </p:to>
                                    </p:set>
                                    <p:animEffect transition="in" filter="circle(in)">
                                      <p:cBhvr>
                                        <p:cTn id="30" dur="2000"/>
                                        <p:tgtEl>
                                          <p:spTgt spid="46"/>
                                        </p:tgtEl>
                                      </p:cBhvr>
                                    </p:animEffect>
                                  </p:childTnLst>
                                </p:cTn>
                              </p:par>
                            </p:childTnLst>
                          </p:cTn>
                        </p:par>
                      </p:childTnLst>
                    </p:cTn>
                  </p:par>
                  <p:par>
                    <p:cTn id="31" fill="hold">
                      <p:stCondLst>
                        <p:cond delay="indefinite"/>
                      </p:stCondLst>
                      <p:childTnLst>
                        <p:par>
                          <p:cTn id="32" fill="hold">
                            <p:stCondLst>
                              <p:cond delay="0"/>
                            </p:stCondLst>
                            <p:childTnLst>
                              <p:par>
                                <p:cTn id="33" presetID="26" presetClass="entr" presetSubtype="0" fill="hold" grpId="0" nodeType="clickEffect">
                                  <p:stCondLst>
                                    <p:cond delay="0"/>
                                  </p:stCondLst>
                                  <p:childTnLst>
                                    <p:set>
                                      <p:cBhvr>
                                        <p:cTn id="34" dur="1" fill="hold">
                                          <p:stCondLst>
                                            <p:cond delay="0"/>
                                          </p:stCondLst>
                                        </p:cTn>
                                        <p:tgtEl>
                                          <p:spTgt spid="47"/>
                                        </p:tgtEl>
                                        <p:attrNameLst>
                                          <p:attrName>style.visibility</p:attrName>
                                        </p:attrNameLst>
                                      </p:cBhvr>
                                      <p:to>
                                        <p:strVal val="visible"/>
                                      </p:to>
                                    </p:set>
                                    <p:animEffect transition="in" filter="wipe(down)">
                                      <p:cBhvr>
                                        <p:cTn id="35" dur="580">
                                          <p:stCondLst>
                                            <p:cond delay="0"/>
                                          </p:stCondLst>
                                        </p:cTn>
                                        <p:tgtEl>
                                          <p:spTgt spid="47"/>
                                        </p:tgtEl>
                                      </p:cBhvr>
                                    </p:animEffect>
                                    <p:anim calcmode="lin" valueType="num">
                                      <p:cBhvr>
                                        <p:cTn id="36" dur="1822" tmFilter="0,0; 0.14,0.36; 0.43,0.73; 0.71,0.91; 1.0,1.0">
                                          <p:stCondLst>
                                            <p:cond delay="0"/>
                                          </p:stCondLst>
                                        </p:cTn>
                                        <p:tgtEl>
                                          <p:spTgt spid="47"/>
                                        </p:tgtEl>
                                        <p:attrNameLst>
                                          <p:attrName>ppt_x</p:attrName>
                                        </p:attrNameLst>
                                      </p:cBhvr>
                                      <p:tavLst>
                                        <p:tav tm="0">
                                          <p:val>
                                            <p:strVal val="#ppt_x-0.25"/>
                                          </p:val>
                                        </p:tav>
                                        <p:tav tm="100000">
                                          <p:val>
                                            <p:strVal val="#ppt_x"/>
                                          </p:val>
                                        </p:tav>
                                      </p:tavLst>
                                    </p:anim>
                                    <p:anim calcmode="lin" valueType="num">
                                      <p:cBhvr>
                                        <p:cTn id="37" dur="664" tmFilter="0.0,0.0; 0.25,0.07; 0.50,0.2; 0.75,0.467; 1.0,1.0">
                                          <p:stCondLst>
                                            <p:cond delay="0"/>
                                          </p:stCondLst>
                                        </p:cTn>
                                        <p:tgtEl>
                                          <p:spTgt spid="47"/>
                                        </p:tgtEl>
                                        <p:attrNameLst>
                                          <p:attrName>ppt_y</p:attrName>
                                        </p:attrNameLst>
                                      </p:cBhvr>
                                      <p:tavLst>
                                        <p:tav tm="0" fmla="#ppt_y-sin(pi*$)/3">
                                          <p:val>
                                            <p:fltVal val="0.5"/>
                                          </p:val>
                                        </p:tav>
                                        <p:tav tm="100000">
                                          <p:val>
                                            <p:fltVal val="1"/>
                                          </p:val>
                                        </p:tav>
                                      </p:tavLst>
                                    </p:anim>
                                    <p:anim calcmode="lin" valueType="num">
                                      <p:cBhvr>
                                        <p:cTn id="38" dur="664" tmFilter="0, 0; 0.125,0.2665; 0.25,0.4; 0.375,0.465; 0.5,0.5;  0.625,0.535; 0.75,0.6; 0.875,0.7335; 1,1">
                                          <p:stCondLst>
                                            <p:cond delay="664"/>
                                          </p:stCondLst>
                                        </p:cTn>
                                        <p:tgtEl>
                                          <p:spTgt spid="47"/>
                                        </p:tgtEl>
                                        <p:attrNameLst>
                                          <p:attrName>ppt_y</p:attrName>
                                        </p:attrNameLst>
                                      </p:cBhvr>
                                      <p:tavLst>
                                        <p:tav tm="0" fmla="#ppt_y-sin(pi*$)/9">
                                          <p:val>
                                            <p:fltVal val="0"/>
                                          </p:val>
                                        </p:tav>
                                        <p:tav tm="100000">
                                          <p:val>
                                            <p:fltVal val="1"/>
                                          </p:val>
                                        </p:tav>
                                      </p:tavLst>
                                    </p:anim>
                                    <p:anim calcmode="lin" valueType="num">
                                      <p:cBhvr>
                                        <p:cTn id="39" dur="332" tmFilter="0, 0; 0.125,0.2665; 0.25,0.4; 0.375,0.465; 0.5,0.5;  0.625,0.535; 0.75,0.6; 0.875,0.7335; 1,1">
                                          <p:stCondLst>
                                            <p:cond delay="1324"/>
                                          </p:stCondLst>
                                        </p:cTn>
                                        <p:tgtEl>
                                          <p:spTgt spid="47"/>
                                        </p:tgtEl>
                                        <p:attrNameLst>
                                          <p:attrName>ppt_y</p:attrName>
                                        </p:attrNameLst>
                                      </p:cBhvr>
                                      <p:tavLst>
                                        <p:tav tm="0" fmla="#ppt_y-sin(pi*$)/27">
                                          <p:val>
                                            <p:fltVal val="0"/>
                                          </p:val>
                                        </p:tav>
                                        <p:tav tm="100000">
                                          <p:val>
                                            <p:fltVal val="1"/>
                                          </p:val>
                                        </p:tav>
                                      </p:tavLst>
                                    </p:anim>
                                    <p:anim calcmode="lin" valueType="num">
                                      <p:cBhvr>
                                        <p:cTn id="40" dur="164" tmFilter="0, 0; 0.125,0.2665; 0.25,0.4; 0.375,0.465; 0.5,0.5;  0.625,0.535; 0.75,0.6; 0.875,0.7335; 1,1">
                                          <p:stCondLst>
                                            <p:cond delay="1656"/>
                                          </p:stCondLst>
                                        </p:cTn>
                                        <p:tgtEl>
                                          <p:spTgt spid="47"/>
                                        </p:tgtEl>
                                        <p:attrNameLst>
                                          <p:attrName>ppt_y</p:attrName>
                                        </p:attrNameLst>
                                      </p:cBhvr>
                                      <p:tavLst>
                                        <p:tav tm="0" fmla="#ppt_y-sin(pi*$)/81">
                                          <p:val>
                                            <p:fltVal val="0"/>
                                          </p:val>
                                        </p:tav>
                                        <p:tav tm="100000">
                                          <p:val>
                                            <p:fltVal val="1"/>
                                          </p:val>
                                        </p:tav>
                                      </p:tavLst>
                                    </p:anim>
                                    <p:animScale>
                                      <p:cBhvr>
                                        <p:cTn id="41" dur="26">
                                          <p:stCondLst>
                                            <p:cond delay="650"/>
                                          </p:stCondLst>
                                        </p:cTn>
                                        <p:tgtEl>
                                          <p:spTgt spid="47"/>
                                        </p:tgtEl>
                                      </p:cBhvr>
                                      <p:to x="100000" y="60000"/>
                                    </p:animScale>
                                    <p:animScale>
                                      <p:cBhvr>
                                        <p:cTn id="42" dur="166" decel="50000">
                                          <p:stCondLst>
                                            <p:cond delay="676"/>
                                          </p:stCondLst>
                                        </p:cTn>
                                        <p:tgtEl>
                                          <p:spTgt spid="47"/>
                                        </p:tgtEl>
                                      </p:cBhvr>
                                      <p:to x="100000" y="100000"/>
                                    </p:animScale>
                                    <p:animScale>
                                      <p:cBhvr>
                                        <p:cTn id="43" dur="26">
                                          <p:stCondLst>
                                            <p:cond delay="1312"/>
                                          </p:stCondLst>
                                        </p:cTn>
                                        <p:tgtEl>
                                          <p:spTgt spid="47"/>
                                        </p:tgtEl>
                                      </p:cBhvr>
                                      <p:to x="100000" y="80000"/>
                                    </p:animScale>
                                    <p:animScale>
                                      <p:cBhvr>
                                        <p:cTn id="44" dur="166" decel="50000">
                                          <p:stCondLst>
                                            <p:cond delay="1338"/>
                                          </p:stCondLst>
                                        </p:cTn>
                                        <p:tgtEl>
                                          <p:spTgt spid="47"/>
                                        </p:tgtEl>
                                      </p:cBhvr>
                                      <p:to x="100000" y="100000"/>
                                    </p:animScale>
                                    <p:animScale>
                                      <p:cBhvr>
                                        <p:cTn id="45" dur="26">
                                          <p:stCondLst>
                                            <p:cond delay="1642"/>
                                          </p:stCondLst>
                                        </p:cTn>
                                        <p:tgtEl>
                                          <p:spTgt spid="47"/>
                                        </p:tgtEl>
                                      </p:cBhvr>
                                      <p:to x="100000" y="90000"/>
                                    </p:animScale>
                                    <p:animScale>
                                      <p:cBhvr>
                                        <p:cTn id="46" dur="166" decel="50000">
                                          <p:stCondLst>
                                            <p:cond delay="1668"/>
                                          </p:stCondLst>
                                        </p:cTn>
                                        <p:tgtEl>
                                          <p:spTgt spid="47"/>
                                        </p:tgtEl>
                                      </p:cBhvr>
                                      <p:to x="100000" y="100000"/>
                                    </p:animScale>
                                    <p:animScale>
                                      <p:cBhvr>
                                        <p:cTn id="47" dur="26">
                                          <p:stCondLst>
                                            <p:cond delay="1808"/>
                                          </p:stCondLst>
                                        </p:cTn>
                                        <p:tgtEl>
                                          <p:spTgt spid="47"/>
                                        </p:tgtEl>
                                      </p:cBhvr>
                                      <p:to x="100000" y="95000"/>
                                    </p:animScale>
                                    <p:animScale>
                                      <p:cBhvr>
                                        <p:cTn id="48" dur="166" decel="50000">
                                          <p:stCondLst>
                                            <p:cond delay="1834"/>
                                          </p:stCondLst>
                                        </p:cTn>
                                        <p:tgtEl>
                                          <p:spTgt spid="47"/>
                                        </p:tgtEl>
                                      </p:cBhvr>
                                      <p:to x="100000" y="100000"/>
                                    </p:animScale>
                                  </p:childTnLst>
                                </p:cTn>
                              </p:par>
                            </p:childTnLst>
                          </p:cTn>
                        </p:par>
                      </p:childTnLst>
                    </p:cTn>
                  </p:par>
                  <p:par>
                    <p:cTn id="49" fill="hold">
                      <p:stCondLst>
                        <p:cond delay="indefinite"/>
                      </p:stCondLst>
                      <p:childTnLst>
                        <p:par>
                          <p:cTn id="50" fill="hold">
                            <p:stCondLst>
                              <p:cond delay="0"/>
                            </p:stCondLst>
                            <p:childTnLst>
                              <p:par>
                                <p:cTn id="51" presetID="16" presetClass="entr" presetSubtype="21" fill="hold" grpId="0" nodeType="clickEffect">
                                  <p:stCondLst>
                                    <p:cond delay="0"/>
                                  </p:stCondLst>
                                  <p:childTnLst>
                                    <p:set>
                                      <p:cBhvr>
                                        <p:cTn id="52" dur="1" fill="hold">
                                          <p:stCondLst>
                                            <p:cond delay="0"/>
                                          </p:stCondLst>
                                        </p:cTn>
                                        <p:tgtEl>
                                          <p:spTgt spid="29"/>
                                        </p:tgtEl>
                                        <p:attrNameLst>
                                          <p:attrName>style.visibility</p:attrName>
                                        </p:attrNameLst>
                                      </p:cBhvr>
                                      <p:to>
                                        <p:strVal val="visible"/>
                                      </p:to>
                                    </p:set>
                                    <p:animEffect transition="in" filter="barn(inVertical)">
                                      <p:cBhvr>
                                        <p:cTn id="53" dur="500"/>
                                        <p:tgtEl>
                                          <p:spTgt spid="29"/>
                                        </p:tgtEl>
                                      </p:cBhvr>
                                    </p:animEffect>
                                  </p:childTnLst>
                                </p:cTn>
                              </p:par>
                            </p:childTnLst>
                          </p:cTn>
                        </p:par>
                      </p:childTnLst>
                    </p:cTn>
                  </p:par>
                  <p:par>
                    <p:cTn id="54" fill="hold">
                      <p:stCondLst>
                        <p:cond delay="indefinite"/>
                      </p:stCondLst>
                      <p:childTnLst>
                        <p:par>
                          <p:cTn id="55" fill="hold">
                            <p:stCondLst>
                              <p:cond delay="0"/>
                            </p:stCondLst>
                            <p:childTnLst>
                              <p:par>
                                <p:cTn id="56" presetID="26" presetClass="entr" presetSubtype="0" fill="hold" grpId="0" nodeType="clickEffect">
                                  <p:stCondLst>
                                    <p:cond delay="0"/>
                                  </p:stCondLst>
                                  <p:childTnLst>
                                    <p:set>
                                      <p:cBhvr>
                                        <p:cTn id="57" dur="1" fill="hold">
                                          <p:stCondLst>
                                            <p:cond delay="0"/>
                                          </p:stCondLst>
                                        </p:cTn>
                                        <p:tgtEl>
                                          <p:spTgt spid="48"/>
                                        </p:tgtEl>
                                        <p:attrNameLst>
                                          <p:attrName>style.visibility</p:attrName>
                                        </p:attrNameLst>
                                      </p:cBhvr>
                                      <p:to>
                                        <p:strVal val="visible"/>
                                      </p:to>
                                    </p:set>
                                    <p:animEffect transition="in" filter="wipe(down)">
                                      <p:cBhvr>
                                        <p:cTn id="58" dur="580">
                                          <p:stCondLst>
                                            <p:cond delay="0"/>
                                          </p:stCondLst>
                                        </p:cTn>
                                        <p:tgtEl>
                                          <p:spTgt spid="48"/>
                                        </p:tgtEl>
                                      </p:cBhvr>
                                    </p:animEffect>
                                    <p:anim calcmode="lin" valueType="num">
                                      <p:cBhvr>
                                        <p:cTn id="59" dur="1822" tmFilter="0,0; 0.14,0.36; 0.43,0.73; 0.71,0.91; 1.0,1.0">
                                          <p:stCondLst>
                                            <p:cond delay="0"/>
                                          </p:stCondLst>
                                        </p:cTn>
                                        <p:tgtEl>
                                          <p:spTgt spid="48"/>
                                        </p:tgtEl>
                                        <p:attrNameLst>
                                          <p:attrName>ppt_x</p:attrName>
                                        </p:attrNameLst>
                                      </p:cBhvr>
                                      <p:tavLst>
                                        <p:tav tm="0">
                                          <p:val>
                                            <p:strVal val="#ppt_x-0.25"/>
                                          </p:val>
                                        </p:tav>
                                        <p:tav tm="100000">
                                          <p:val>
                                            <p:strVal val="#ppt_x"/>
                                          </p:val>
                                        </p:tav>
                                      </p:tavLst>
                                    </p:anim>
                                    <p:anim calcmode="lin" valueType="num">
                                      <p:cBhvr>
                                        <p:cTn id="60" dur="664" tmFilter="0.0,0.0; 0.25,0.07; 0.50,0.2; 0.75,0.467; 1.0,1.0">
                                          <p:stCondLst>
                                            <p:cond delay="0"/>
                                          </p:stCondLst>
                                        </p:cTn>
                                        <p:tgtEl>
                                          <p:spTgt spid="48"/>
                                        </p:tgtEl>
                                        <p:attrNameLst>
                                          <p:attrName>ppt_y</p:attrName>
                                        </p:attrNameLst>
                                      </p:cBhvr>
                                      <p:tavLst>
                                        <p:tav tm="0" fmla="#ppt_y-sin(pi*$)/3">
                                          <p:val>
                                            <p:fltVal val="0.5"/>
                                          </p:val>
                                        </p:tav>
                                        <p:tav tm="100000">
                                          <p:val>
                                            <p:fltVal val="1"/>
                                          </p:val>
                                        </p:tav>
                                      </p:tavLst>
                                    </p:anim>
                                    <p:anim calcmode="lin" valueType="num">
                                      <p:cBhvr>
                                        <p:cTn id="61" dur="664" tmFilter="0, 0; 0.125,0.2665; 0.25,0.4; 0.375,0.465; 0.5,0.5;  0.625,0.535; 0.75,0.6; 0.875,0.7335; 1,1">
                                          <p:stCondLst>
                                            <p:cond delay="664"/>
                                          </p:stCondLst>
                                        </p:cTn>
                                        <p:tgtEl>
                                          <p:spTgt spid="48"/>
                                        </p:tgtEl>
                                        <p:attrNameLst>
                                          <p:attrName>ppt_y</p:attrName>
                                        </p:attrNameLst>
                                      </p:cBhvr>
                                      <p:tavLst>
                                        <p:tav tm="0" fmla="#ppt_y-sin(pi*$)/9">
                                          <p:val>
                                            <p:fltVal val="0"/>
                                          </p:val>
                                        </p:tav>
                                        <p:tav tm="100000">
                                          <p:val>
                                            <p:fltVal val="1"/>
                                          </p:val>
                                        </p:tav>
                                      </p:tavLst>
                                    </p:anim>
                                    <p:anim calcmode="lin" valueType="num">
                                      <p:cBhvr>
                                        <p:cTn id="62" dur="332" tmFilter="0, 0; 0.125,0.2665; 0.25,0.4; 0.375,0.465; 0.5,0.5;  0.625,0.535; 0.75,0.6; 0.875,0.7335; 1,1">
                                          <p:stCondLst>
                                            <p:cond delay="1324"/>
                                          </p:stCondLst>
                                        </p:cTn>
                                        <p:tgtEl>
                                          <p:spTgt spid="48"/>
                                        </p:tgtEl>
                                        <p:attrNameLst>
                                          <p:attrName>ppt_y</p:attrName>
                                        </p:attrNameLst>
                                      </p:cBhvr>
                                      <p:tavLst>
                                        <p:tav tm="0" fmla="#ppt_y-sin(pi*$)/27">
                                          <p:val>
                                            <p:fltVal val="0"/>
                                          </p:val>
                                        </p:tav>
                                        <p:tav tm="100000">
                                          <p:val>
                                            <p:fltVal val="1"/>
                                          </p:val>
                                        </p:tav>
                                      </p:tavLst>
                                    </p:anim>
                                    <p:anim calcmode="lin" valueType="num">
                                      <p:cBhvr>
                                        <p:cTn id="63" dur="164" tmFilter="0, 0; 0.125,0.2665; 0.25,0.4; 0.375,0.465; 0.5,0.5;  0.625,0.535; 0.75,0.6; 0.875,0.7335; 1,1">
                                          <p:stCondLst>
                                            <p:cond delay="1656"/>
                                          </p:stCondLst>
                                        </p:cTn>
                                        <p:tgtEl>
                                          <p:spTgt spid="48"/>
                                        </p:tgtEl>
                                        <p:attrNameLst>
                                          <p:attrName>ppt_y</p:attrName>
                                        </p:attrNameLst>
                                      </p:cBhvr>
                                      <p:tavLst>
                                        <p:tav tm="0" fmla="#ppt_y-sin(pi*$)/81">
                                          <p:val>
                                            <p:fltVal val="0"/>
                                          </p:val>
                                        </p:tav>
                                        <p:tav tm="100000">
                                          <p:val>
                                            <p:fltVal val="1"/>
                                          </p:val>
                                        </p:tav>
                                      </p:tavLst>
                                    </p:anim>
                                    <p:animScale>
                                      <p:cBhvr>
                                        <p:cTn id="64" dur="26">
                                          <p:stCondLst>
                                            <p:cond delay="650"/>
                                          </p:stCondLst>
                                        </p:cTn>
                                        <p:tgtEl>
                                          <p:spTgt spid="48"/>
                                        </p:tgtEl>
                                      </p:cBhvr>
                                      <p:to x="100000" y="60000"/>
                                    </p:animScale>
                                    <p:animScale>
                                      <p:cBhvr>
                                        <p:cTn id="65" dur="166" decel="50000">
                                          <p:stCondLst>
                                            <p:cond delay="676"/>
                                          </p:stCondLst>
                                        </p:cTn>
                                        <p:tgtEl>
                                          <p:spTgt spid="48"/>
                                        </p:tgtEl>
                                      </p:cBhvr>
                                      <p:to x="100000" y="100000"/>
                                    </p:animScale>
                                    <p:animScale>
                                      <p:cBhvr>
                                        <p:cTn id="66" dur="26">
                                          <p:stCondLst>
                                            <p:cond delay="1312"/>
                                          </p:stCondLst>
                                        </p:cTn>
                                        <p:tgtEl>
                                          <p:spTgt spid="48"/>
                                        </p:tgtEl>
                                      </p:cBhvr>
                                      <p:to x="100000" y="80000"/>
                                    </p:animScale>
                                    <p:animScale>
                                      <p:cBhvr>
                                        <p:cTn id="67" dur="166" decel="50000">
                                          <p:stCondLst>
                                            <p:cond delay="1338"/>
                                          </p:stCondLst>
                                        </p:cTn>
                                        <p:tgtEl>
                                          <p:spTgt spid="48"/>
                                        </p:tgtEl>
                                      </p:cBhvr>
                                      <p:to x="100000" y="100000"/>
                                    </p:animScale>
                                    <p:animScale>
                                      <p:cBhvr>
                                        <p:cTn id="68" dur="26">
                                          <p:stCondLst>
                                            <p:cond delay="1642"/>
                                          </p:stCondLst>
                                        </p:cTn>
                                        <p:tgtEl>
                                          <p:spTgt spid="48"/>
                                        </p:tgtEl>
                                      </p:cBhvr>
                                      <p:to x="100000" y="90000"/>
                                    </p:animScale>
                                    <p:animScale>
                                      <p:cBhvr>
                                        <p:cTn id="69" dur="166" decel="50000">
                                          <p:stCondLst>
                                            <p:cond delay="1668"/>
                                          </p:stCondLst>
                                        </p:cTn>
                                        <p:tgtEl>
                                          <p:spTgt spid="48"/>
                                        </p:tgtEl>
                                      </p:cBhvr>
                                      <p:to x="100000" y="100000"/>
                                    </p:animScale>
                                    <p:animScale>
                                      <p:cBhvr>
                                        <p:cTn id="70" dur="26">
                                          <p:stCondLst>
                                            <p:cond delay="1808"/>
                                          </p:stCondLst>
                                        </p:cTn>
                                        <p:tgtEl>
                                          <p:spTgt spid="48"/>
                                        </p:tgtEl>
                                      </p:cBhvr>
                                      <p:to x="100000" y="95000"/>
                                    </p:animScale>
                                    <p:animScale>
                                      <p:cBhvr>
                                        <p:cTn id="71" dur="166" decel="50000">
                                          <p:stCondLst>
                                            <p:cond delay="1834"/>
                                          </p:stCondLst>
                                        </p:cTn>
                                        <p:tgtEl>
                                          <p:spTgt spid="48"/>
                                        </p:tgtEl>
                                      </p:cBhvr>
                                      <p:to x="100000" y="100000"/>
                                    </p:animScale>
                                  </p:childTnLst>
                                </p:cTn>
                              </p:par>
                            </p:childTnLst>
                          </p:cTn>
                        </p:par>
                      </p:childTnLst>
                    </p:cTn>
                  </p:par>
                  <p:par>
                    <p:cTn id="72" fill="hold">
                      <p:stCondLst>
                        <p:cond delay="indefinite"/>
                      </p:stCondLst>
                      <p:childTnLst>
                        <p:par>
                          <p:cTn id="73" fill="hold">
                            <p:stCondLst>
                              <p:cond delay="0"/>
                            </p:stCondLst>
                            <p:childTnLst>
                              <p:par>
                                <p:cTn id="74" presetID="42" presetClass="entr" presetSubtype="0" fill="hold" grpId="0" nodeType="clickEffect">
                                  <p:stCondLst>
                                    <p:cond delay="0"/>
                                  </p:stCondLst>
                                  <p:childTnLst>
                                    <p:set>
                                      <p:cBhvr>
                                        <p:cTn id="75" dur="1" fill="hold">
                                          <p:stCondLst>
                                            <p:cond delay="0"/>
                                          </p:stCondLst>
                                        </p:cTn>
                                        <p:tgtEl>
                                          <p:spTgt spid="30"/>
                                        </p:tgtEl>
                                        <p:attrNameLst>
                                          <p:attrName>style.visibility</p:attrName>
                                        </p:attrNameLst>
                                      </p:cBhvr>
                                      <p:to>
                                        <p:strVal val="visible"/>
                                      </p:to>
                                    </p:set>
                                    <p:animEffect transition="in" filter="fade">
                                      <p:cBhvr>
                                        <p:cTn id="76" dur="1000"/>
                                        <p:tgtEl>
                                          <p:spTgt spid="30"/>
                                        </p:tgtEl>
                                      </p:cBhvr>
                                    </p:animEffect>
                                    <p:anim calcmode="lin" valueType="num">
                                      <p:cBhvr>
                                        <p:cTn id="77" dur="1000" fill="hold"/>
                                        <p:tgtEl>
                                          <p:spTgt spid="30"/>
                                        </p:tgtEl>
                                        <p:attrNameLst>
                                          <p:attrName>ppt_x</p:attrName>
                                        </p:attrNameLst>
                                      </p:cBhvr>
                                      <p:tavLst>
                                        <p:tav tm="0">
                                          <p:val>
                                            <p:strVal val="#ppt_x"/>
                                          </p:val>
                                        </p:tav>
                                        <p:tav tm="100000">
                                          <p:val>
                                            <p:strVal val="#ppt_x"/>
                                          </p:val>
                                        </p:tav>
                                      </p:tavLst>
                                    </p:anim>
                                    <p:anim calcmode="lin" valueType="num">
                                      <p:cBhvr>
                                        <p:cTn id="78"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par>
                    <p:cTn id="79" fill="hold">
                      <p:stCondLst>
                        <p:cond delay="indefinite"/>
                      </p:stCondLst>
                      <p:childTnLst>
                        <p:par>
                          <p:cTn id="80" fill="hold">
                            <p:stCondLst>
                              <p:cond delay="0"/>
                            </p:stCondLst>
                            <p:childTnLst>
                              <p:par>
                                <p:cTn id="81" presetID="26" presetClass="entr" presetSubtype="0" fill="hold" grpId="0" nodeType="clickEffect">
                                  <p:stCondLst>
                                    <p:cond delay="0"/>
                                  </p:stCondLst>
                                  <p:childTnLst>
                                    <p:set>
                                      <p:cBhvr>
                                        <p:cTn id="82" dur="1" fill="hold">
                                          <p:stCondLst>
                                            <p:cond delay="0"/>
                                          </p:stCondLst>
                                        </p:cTn>
                                        <p:tgtEl>
                                          <p:spTgt spid="49"/>
                                        </p:tgtEl>
                                        <p:attrNameLst>
                                          <p:attrName>style.visibility</p:attrName>
                                        </p:attrNameLst>
                                      </p:cBhvr>
                                      <p:to>
                                        <p:strVal val="visible"/>
                                      </p:to>
                                    </p:set>
                                    <p:animEffect transition="in" filter="wipe(down)">
                                      <p:cBhvr>
                                        <p:cTn id="83" dur="580">
                                          <p:stCondLst>
                                            <p:cond delay="0"/>
                                          </p:stCondLst>
                                        </p:cTn>
                                        <p:tgtEl>
                                          <p:spTgt spid="49"/>
                                        </p:tgtEl>
                                      </p:cBhvr>
                                    </p:animEffect>
                                    <p:anim calcmode="lin" valueType="num">
                                      <p:cBhvr>
                                        <p:cTn id="84" dur="1822" tmFilter="0,0; 0.14,0.36; 0.43,0.73; 0.71,0.91; 1.0,1.0">
                                          <p:stCondLst>
                                            <p:cond delay="0"/>
                                          </p:stCondLst>
                                        </p:cTn>
                                        <p:tgtEl>
                                          <p:spTgt spid="49"/>
                                        </p:tgtEl>
                                        <p:attrNameLst>
                                          <p:attrName>ppt_x</p:attrName>
                                        </p:attrNameLst>
                                      </p:cBhvr>
                                      <p:tavLst>
                                        <p:tav tm="0">
                                          <p:val>
                                            <p:strVal val="#ppt_x-0.25"/>
                                          </p:val>
                                        </p:tav>
                                        <p:tav tm="100000">
                                          <p:val>
                                            <p:strVal val="#ppt_x"/>
                                          </p:val>
                                        </p:tav>
                                      </p:tavLst>
                                    </p:anim>
                                    <p:anim calcmode="lin" valueType="num">
                                      <p:cBhvr>
                                        <p:cTn id="85" dur="664" tmFilter="0.0,0.0; 0.25,0.07; 0.50,0.2; 0.75,0.467; 1.0,1.0">
                                          <p:stCondLst>
                                            <p:cond delay="0"/>
                                          </p:stCondLst>
                                        </p:cTn>
                                        <p:tgtEl>
                                          <p:spTgt spid="49"/>
                                        </p:tgtEl>
                                        <p:attrNameLst>
                                          <p:attrName>ppt_y</p:attrName>
                                        </p:attrNameLst>
                                      </p:cBhvr>
                                      <p:tavLst>
                                        <p:tav tm="0" fmla="#ppt_y-sin(pi*$)/3">
                                          <p:val>
                                            <p:fltVal val="0.5"/>
                                          </p:val>
                                        </p:tav>
                                        <p:tav tm="100000">
                                          <p:val>
                                            <p:fltVal val="1"/>
                                          </p:val>
                                        </p:tav>
                                      </p:tavLst>
                                    </p:anim>
                                    <p:anim calcmode="lin" valueType="num">
                                      <p:cBhvr>
                                        <p:cTn id="86" dur="664" tmFilter="0, 0; 0.125,0.2665; 0.25,0.4; 0.375,0.465; 0.5,0.5;  0.625,0.535; 0.75,0.6; 0.875,0.7335; 1,1">
                                          <p:stCondLst>
                                            <p:cond delay="664"/>
                                          </p:stCondLst>
                                        </p:cTn>
                                        <p:tgtEl>
                                          <p:spTgt spid="49"/>
                                        </p:tgtEl>
                                        <p:attrNameLst>
                                          <p:attrName>ppt_y</p:attrName>
                                        </p:attrNameLst>
                                      </p:cBhvr>
                                      <p:tavLst>
                                        <p:tav tm="0" fmla="#ppt_y-sin(pi*$)/9">
                                          <p:val>
                                            <p:fltVal val="0"/>
                                          </p:val>
                                        </p:tav>
                                        <p:tav tm="100000">
                                          <p:val>
                                            <p:fltVal val="1"/>
                                          </p:val>
                                        </p:tav>
                                      </p:tavLst>
                                    </p:anim>
                                    <p:anim calcmode="lin" valueType="num">
                                      <p:cBhvr>
                                        <p:cTn id="87" dur="332" tmFilter="0, 0; 0.125,0.2665; 0.25,0.4; 0.375,0.465; 0.5,0.5;  0.625,0.535; 0.75,0.6; 0.875,0.7335; 1,1">
                                          <p:stCondLst>
                                            <p:cond delay="1324"/>
                                          </p:stCondLst>
                                        </p:cTn>
                                        <p:tgtEl>
                                          <p:spTgt spid="49"/>
                                        </p:tgtEl>
                                        <p:attrNameLst>
                                          <p:attrName>ppt_y</p:attrName>
                                        </p:attrNameLst>
                                      </p:cBhvr>
                                      <p:tavLst>
                                        <p:tav tm="0" fmla="#ppt_y-sin(pi*$)/27">
                                          <p:val>
                                            <p:fltVal val="0"/>
                                          </p:val>
                                        </p:tav>
                                        <p:tav tm="100000">
                                          <p:val>
                                            <p:fltVal val="1"/>
                                          </p:val>
                                        </p:tav>
                                      </p:tavLst>
                                    </p:anim>
                                    <p:anim calcmode="lin" valueType="num">
                                      <p:cBhvr>
                                        <p:cTn id="88" dur="164" tmFilter="0, 0; 0.125,0.2665; 0.25,0.4; 0.375,0.465; 0.5,0.5;  0.625,0.535; 0.75,0.6; 0.875,0.7335; 1,1">
                                          <p:stCondLst>
                                            <p:cond delay="1656"/>
                                          </p:stCondLst>
                                        </p:cTn>
                                        <p:tgtEl>
                                          <p:spTgt spid="49"/>
                                        </p:tgtEl>
                                        <p:attrNameLst>
                                          <p:attrName>ppt_y</p:attrName>
                                        </p:attrNameLst>
                                      </p:cBhvr>
                                      <p:tavLst>
                                        <p:tav tm="0" fmla="#ppt_y-sin(pi*$)/81">
                                          <p:val>
                                            <p:fltVal val="0"/>
                                          </p:val>
                                        </p:tav>
                                        <p:tav tm="100000">
                                          <p:val>
                                            <p:fltVal val="1"/>
                                          </p:val>
                                        </p:tav>
                                      </p:tavLst>
                                    </p:anim>
                                    <p:animScale>
                                      <p:cBhvr>
                                        <p:cTn id="89" dur="26">
                                          <p:stCondLst>
                                            <p:cond delay="650"/>
                                          </p:stCondLst>
                                        </p:cTn>
                                        <p:tgtEl>
                                          <p:spTgt spid="49"/>
                                        </p:tgtEl>
                                      </p:cBhvr>
                                      <p:to x="100000" y="60000"/>
                                    </p:animScale>
                                    <p:animScale>
                                      <p:cBhvr>
                                        <p:cTn id="90" dur="166" decel="50000">
                                          <p:stCondLst>
                                            <p:cond delay="676"/>
                                          </p:stCondLst>
                                        </p:cTn>
                                        <p:tgtEl>
                                          <p:spTgt spid="49"/>
                                        </p:tgtEl>
                                      </p:cBhvr>
                                      <p:to x="100000" y="100000"/>
                                    </p:animScale>
                                    <p:animScale>
                                      <p:cBhvr>
                                        <p:cTn id="91" dur="26">
                                          <p:stCondLst>
                                            <p:cond delay="1312"/>
                                          </p:stCondLst>
                                        </p:cTn>
                                        <p:tgtEl>
                                          <p:spTgt spid="49"/>
                                        </p:tgtEl>
                                      </p:cBhvr>
                                      <p:to x="100000" y="80000"/>
                                    </p:animScale>
                                    <p:animScale>
                                      <p:cBhvr>
                                        <p:cTn id="92" dur="166" decel="50000">
                                          <p:stCondLst>
                                            <p:cond delay="1338"/>
                                          </p:stCondLst>
                                        </p:cTn>
                                        <p:tgtEl>
                                          <p:spTgt spid="49"/>
                                        </p:tgtEl>
                                      </p:cBhvr>
                                      <p:to x="100000" y="100000"/>
                                    </p:animScale>
                                    <p:animScale>
                                      <p:cBhvr>
                                        <p:cTn id="93" dur="26">
                                          <p:stCondLst>
                                            <p:cond delay="1642"/>
                                          </p:stCondLst>
                                        </p:cTn>
                                        <p:tgtEl>
                                          <p:spTgt spid="49"/>
                                        </p:tgtEl>
                                      </p:cBhvr>
                                      <p:to x="100000" y="90000"/>
                                    </p:animScale>
                                    <p:animScale>
                                      <p:cBhvr>
                                        <p:cTn id="94" dur="166" decel="50000">
                                          <p:stCondLst>
                                            <p:cond delay="1668"/>
                                          </p:stCondLst>
                                        </p:cTn>
                                        <p:tgtEl>
                                          <p:spTgt spid="49"/>
                                        </p:tgtEl>
                                      </p:cBhvr>
                                      <p:to x="100000" y="100000"/>
                                    </p:animScale>
                                    <p:animScale>
                                      <p:cBhvr>
                                        <p:cTn id="95" dur="26">
                                          <p:stCondLst>
                                            <p:cond delay="1808"/>
                                          </p:stCondLst>
                                        </p:cTn>
                                        <p:tgtEl>
                                          <p:spTgt spid="49"/>
                                        </p:tgtEl>
                                      </p:cBhvr>
                                      <p:to x="100000" y="95000"/>
                                    </p:animScale>
                                    <p:animScale>
                                      <p:cBhvr>
                                        <p:cTn id="96" dur="166" decel="50000">
                                          <p:stCondLst>
                                            <p:cond delay="1834"/>
                                          </p:stCondLst>
                                        </p:cTn>
                                        <p:tgtEl>
                                          <p:spTgt spid="49"/>
                                        </p:tgtEl>
                                      </p:cBhvr>
                                      <p:to x="100000" y="100000"/>
                                    </p:animScale>
                                  </p:childTnLst>
                                </p:cTn>
                              </p:par>
                            </p:childTnLst>
                          </p:cTn>
                        </p:par>
                      </p:childTnLst>
                    </p:cTn>
                  </p:par>
                  <p:par>
                    <p:cTn id="97" fill="hold">
                      <p:stCondLst>
                        <p:cond delay="indefinite"/>
                      </p:stCondLst>
                      <p:childTnLst>
                        <p:par>
                          <p:cTn id="98" fill="hold">
                            <p:stCondLst>
                              <p:cond delay="0"/>
                            </p:stCondLst>
                            <p:childTnLst>
                              <p:par>
                                <p:cTn id="99" presetID="42" presetClass="entr" presetSubtype="0" fill="hold" grpId="0" nodeType="clickEffect">
                                  <p:stCondLst>
                                    <p:cond delay="0"/>
                                  </p:stCondLst>
                                  <p:childTnLst>
                                    <p:set>
                                      <p:cBhvr>
                                        <p:cTn id="100" dur="1" fill="hold">
                                          <p:stCondLst>
                                            <p:cond delay="0"/>
                                          </p:stCondLst>
                                        </p:cTn>
                                        <p:tgtEl>
                                          <p:spTgt spid="31"/>
                                        </p:tgtEl>
                                        <p:attrNameLst>
                                          <p:attrName>style.visibility</p:attrName>
                                        </p:attrNameLst>
                                      </p:cBhvr>
                                      <p:to>
                                        <p:strVal val="visible"/>
                                      </p:to>
                                    </p:set>
                                    <p:animEffect transition="in" filter="fade">
                                      <p:cBhvr>
                                        <p:cTn id="101" dur="1000"/>
                                        <p:tgtEl>
                                          <p:spTgt spid="31"/>
                                        </p:tgtEl>
                                      </p:cBhvr>
                                    </p:animEffect>
                                    <p:anim calcmode="lin" valueType="num">
                                      <p:cBhvr>
                                        <p:cTn id="102" dur="1000" fill="hold"/>
                                        <p:tgtEl>
                                          <p:spTgt spid="31"/>
                                        </p:tgtEl>
                                        <p:attrNameLst>
                                          <p:attrName>ppt_x</p:attrName>
                                        </p:attrNameLst>
                                      </p:cBhvr>
                                      <p:tavLst>
                                        <p:tav tm="0">
                                          <p:val>
                                            <p:strVal val="#ppt_x"/>
                                          </p:val>
                                        </p:tav>
                                        <p:tav tm="100000">
                                          <p:val>
                                            <p:strVal val="#ppt_x"/>
                                          </p:val>
                                        </p:tav>
                                      </p:tavLst>
                                    </p:anim>
                                    <p:anim calcmode="lin" valueType="num">
                                      <p:cBhvr>
                                        <p:cTn id="103" dur="1000" fill="hold"/>
                                        <p:tgtEl>
                                          <p:spTgt spid="31"/>
                                        </p:tgtEl>
                                        <p:attrNameLst>
                                          <p:attrName>ppt_y</p:attrName>
                                        </p:attrNameLst>
                                      </p:cBhvr>
                                      <p:tavLst>
                                        <p:tav tm="0">
                                          <p:val>
                                            <p:strVal val="#ppt_y+.1"/>
                                          </p:val>
                                        </p:tav>
                                        <p:tav tm="100000">
                                          <p:val>
                                            <p:strVal val="#ppt_y"/>
                                          </p:val>
                                        </p:tav>
                                      </p:tavLst>
                                    </p:anim>
                                  </p:childTnLst>
                                </p:cTn>
                              </p:par>
                            </p:childTnLst>
                          </p:cTn>
                        </p:par>
                      </p:childTnLst>
                    </p:cTn>
                  </p:par>
                  <p:par>
                    <p:cTn id="104" fill="hold">
                      <p:stCondLst>
                        <p:cond delay="indefinite"/>
                      </p:stCondLst>
                      <p:childTnLst>
                        <p:par>
                          <p:cTn id="105" fill="hold">
                            <p:stCondLst>
                              <p:cond delay="0"/>
                            </p:stCondLst>
                            <p:childTnLst>
                              <p:par>
                                <p:cTn id="106" presetID="26" presetClass="entr" presetSubtype="0" fill="hold" grpId="0" nodeType="clickEffect">
                                  <p:stCondLst>
                                    <p:cond delay="0"/>
                                  </p:stCondLst>
                                  <p:childTnLst>
                                    <p:set>
                                      <p:cBhvr>
                                        <p:cTn id="107" dur="1" fill="hold">
                                          <p:stCondLst>
                                            <p:cond delay="0"/>
                                          </p:stCondLst>
                                        </p:cTn>
                                        <p:tgtEl>
                                          <p:spTgt spid="50"/>
                                        </p:tgtEl>
                                        <p:attrNameLst>
                                          <p:attrName>style.visibility</p:attrName>
                                        </p:attrNameLst>
                                      </p:cBhvr>
                                      <p:to>
                                        <p:strVal val="visible"/>
                                      </p:to>
                                    </p:set>
                                    <p:animEffect transition="in" filter="wipe(down)">
                                      <p:cBhvr>
                                        <p:cTn id="108" dur="580">
                                          <p:stCondLst>
                                            <p:cond delay="0"/>
                                          </p:stCondLst>
                                        </p:cTn>
                                        <p:tgtEl>
                                          <p:spTgt spid="50"/>
                                        </p:tgtEl>
                                      </p:cBhvr>
                                    </p:animEffect>
                                    <p:anim calcmode="lin" valueType="num">
                                      <p:cBhvr>
                                        <p:cTn id="109" dur="1822" tmFilter="0,0; 0.14,0.36; 0.43,0.73; 0.71,0.91; 1.0,1.0">
                                          <p:stCondLst>
                                            <p:cond delay="0"/>
                                          </p:stCondLst>
                                        </p:cTn>
                                        <p:tgtEl>
                                          <p:spTgt spid="50"/>
                                        </p:tgtEl>
                                        <p:attrNameLst>
                                          <p:attrName>ppt_x</p:attrName>
                                        </p:attrNameLst>
                                      </p:cBhvr>
                                      <p:tavLst>
                                        <p:tav tm="0">
                                          <p:val>
                                            <p:strVal val="#ppt_x-0.25"/>
                                          </p:val>
                                        </p:tav>
                                        <p:tav tm="100000">
                                          <p:val>
                                            <p:strVal val="#ppt_x"/>
                                          </p:val>
                                        </p:tav>
                                      </p:tavLst>
                                    </p:anim>
                                    <p:anim calcmode="lin" valueType="num">
                                      <p:cBhvr>
                                        <p:cTn id="110" dur="664" tmFilter="0.0,0.0; 0.25,0.07; 0.50,0.2; 0.75,0.467; 1.0,1.0">
                                          <p:stCondLst>
                                            <p:cond delay="0"/>
                                          </p:stCondLst>
                                        </p:cTn>
                                        <p:tgtEl>
                                          <p:spTgt spid="50"/>
                                        </p:tgtEl>
                                        <p:attrNameLst>
                                          <p:attrName>ppt_y</p:attrName>
                                        </p:attrNameLst>
                                      </p:cBhvr>
                                      <p:tavLst>
                                        <p:tav tm="0" fmla="#ppt_y-sin(pi*$)/3">
                                          <p:val>
                                            <p:fltVal val="0.5"/>
                                          </p:val>
                                        </p:tav>
                                        <p:tav tm="100000">
                                          <p:val>
                                            <p:fltVal val="1"/>
                                          </p:val>
                                        </p:tav>
                                      </p:tavLst>
                                    </p:anim>
                                    <p:anim calcmode="lin" valueType="num">
                                      <p:cBhvr>
                                        <p:cTn id="111" dur="664" tmFilter="0, 0; 0.125,0.2665; 0.25,0.4; 0.375,0.465; 0.5,0.5;  0.625,0.535; 0.75,0.6; 0.875,0.7335; 1,1">
                                          <p:stCondLst>
                                            <p:cond delay="664"/>
                                          </p:stCondLst>
                                        </p:cTn>
                                        <p:tgtEl>
                                          <p:spTgt spid="50"/>
                                        </p:tgtEl>
                                        <p:attrNameLst>
                                          <p:attrName>ppt_y</p:attrName>
                                        </p:attrNameLst>
                                      </p:cBhvr>
                                      <p:tavLst>
                                        <p:tav tm="0" fmla="#ppt_y-sin(pi*$)/9">
                                          <p:val>
                                            <p:fltVal val="0"/>
                                          </p:val>
                                        </p:tav>
                                        <p:tav tm="100000">
                                          <p:val>
                                            <p:fltVal val="1"/>
                                          </p:val>
                                        </p:tav>
                                      </p:tavLst>
                                    </p:anim>
                                    <p:anim calcmode="lin" valueType="num">
                                      <p:cBhvr>
                                        <p:cTn id="112" dur="332" tmFilter="0, 0; 0.125,0.2665; 0.25,0.4; 0.375,0.465; 0.5,0.5;  0.625,0.535; 0.75,0.6; 0.875,0.7335; 1,1">
                                          <p:stCondLst>
                                            <p:cond delay="1324"/>
                                          </p:stCondLst>
                                        </p:cTn>
                                        <p:tgtEl>
                                          <p:spTgt spid="50"/>
                                        </p:tgtEl>
                                        <p:attrNameLst>
                                          <p:attrName>ppt_y</p:attrName>
                                        </p:attrNameLst>
                                      </p:cBhvr>
                                      <p:tavLst>
                                        <p:tav tm="0" fmla="#ppt_y-sin(pi*$)/27">
                                          <p:val>
                                            <p:fltVal val="0"/>
                                          </p:val>
                                        </p:tav>
                                        <p:tav tm="100000">
                                          <p:val>
                                            <p:fltVal val="1"/>
                                          </p:val>
                                        </p:tav>
                                      </p:tavLst>
                                    </p:anim>
                                    <p:anim calcmode="lin" valueType="num">
                                      <p:cBhvr>
                                        <p:cTn id="113" dur="164" tmFilter="0, 0; 0.125,0.2665; 0.25,0.4; 0.375,0.465; 0.5,0.5;  0.625,0.535; 0.75,0.6; 0.875,0.7335; 1,1">
                                          <p:stCondLst>
                                            <p:cond delay="1656"/>
                                          </p:stCondLst>
                                        </p:cTn>
                                        <p:tgtEl>
                                          <p:spTgt spid="50"/>
                                        </p:tgtEl>
                                        <p:attrNameLst>
                                          <p:attrName>ppt_y</p:attrName>
                                        </p:attrNameLst>
                                      </p:cBhvr>
                                      <p:tavLst>
                                        <p:tav tm="0" fmla="#ppt_y-sin(pi*$)/81">
                                          <p:val>
                                            <p:fltVal val="0"/>
                                          </p:val>
                                        </p:tav>
                                        <p:tav tm="100000">
                                          <p:val>
                                            <p:fltVal val="1"/>
                                          </p:val>
                                        </p:tav>
                                      </p:tavLst>
                                    </p:anim>
                                    <p:animScale>
                                      <p:cBhvr>
                                        <p:cTn id="114" dur="26">
                                          <p:stCondLst>
                                            <p:cond delay="650"/>
                                          </p:stCondLst>
                                        </p:cTn>
                                        <p:tgtEl>
                                          <p:spTgt spid="50"/>
                                        </p:tgtEl>
                                      </p:cBhvr>
                                      <p:to x="100000" y="60000"/>
                                    </p:animScale>
                                    <p:animScale>
                                      <p:cBhvr>
                                        <p:cTn id="115" dur="166" decel="50000">
                                          <p:stCondLst>
                                            <p:cond delay="676"/>
                                          </p:stCondLst>
                                        </p:cTn>
                                        <p:tgtEl>
                                          <p:spTgt spid="50"/>
                                        </p:tgtEl>
                                      </p:cBhvr>
                                      <p:to x="100000" y="100000"/>
                                    </p:animScale>
                                    <p:animScale>
                                      <p:cBhvr>
                                        <p:cTn id="116" dur="26">
                                          <p:stCondLst>
                                            <p:cond delay="1312"/>
                                          </p:stCondLst>
                                        </p:cTn>
                                        <p:tgtEl>
                                          <p:spTgt spid="50"/>
                                        </p:tgtEl>
                                      </p:cBhvr>
                                      <p:to x="100000" y="80000"/>
                                    </p:animScale>
                                    <p:animScale>
                                      <p:cBhvr>
                                        <p:cTn id="117" dur="166" decel="50000">
                                          <p:stCondLst>
                                            <p:cond delay="1338"/>
                                          </p:stCondLst>
                                        </p:cTn>
                                        <p:tgtEl>
                                          <p:spTgt spid="50"/>
                                        </p:tgtEl>
                                      </p:cBhvr>
                                      <p:to x="100000" y="100000"/>
                                    </p:animScale>
                                    <p:animScale>
                                      <p:cBhvr>
                                        <p:cTn id="118" dur="26">
                                          <p:stCondLst>
                                            <p:cond delay="1642"/>
                                          </p:stCondLst>
                                        </p:cTn>
                                        <p:tgtEl>
                                          <p:spTgt spid="50"/>
                                        </p:tgtEl>
                                      </p:cBhvr>
                                      <p:to x="100000" y="90000"/>
                                    </p:animScale>
                                    <p:animScale>
                                      <p:cBhvr>
                                        <p:cTn id="119" dur="166" decel="50000">
                                          <p:stCondLst>
                                            <p:cond delay="1668"/>
                                          </p:stCondLst>
                                        </p:cTn>
                                        <p:tgtEl>
                                          <p:spTgt spid="50"/>
                                        </p:tgtEl>
                                      </p:cBhvr>
                                      <p:to x="100000" y="100000"/>
                                    </p:animScale>
                                    <p:animScale>
                                      <p:cBhvr>
                                        <p:cTn id="120" dur="26">
                                          <p:stCondLst>
                                            <p:cond delay="1808"/>
                                          </p:stCondLst>
                                        </p:cTn>
                                        <p:tgtEl>
                                          <p:spTgt spid="50"/>
                                        </p:tgtEl>
                                      </p:cBhvr>
                                      <p:to x="100000" y="95000"/>
                                    </p:animScale>
                                    <p:animScale>
                                      <p:cBhvr>
                                        <p:cTn id="121" dur="166" decel="50000">
                                          <p:stCondLst>
                                            <p:cond delay="1834"/>
                                          </p:stCondLst>
                                        </p:cTn>
                                        <p:tgtEl>
                                          <p:spTgt spid="50"/>
                                        </p:tgtEl>
                                      </p:cBhvr>
                                      <p:to x="100000" y="100000"/>
                                    </p:animScale>
                                  </p:childTnLst>
                                </p:cTn>
                              </p:par>
                            </p:childTnLst>
                          </p:cTn>
                        </p:par>
                      </p:childTnLst>
                    </p:cTn>
                  </p:par>
                  <p:par>
                    <p:cTn id="122" fill="hold">
                      <p:stCondLst>
                        <p:cond delay="indefinite"/>
                      </p:stCondLst>
                      <p:childTnLst>
                        <p:par>
                          <p:cTn id="123" fill="hold">
                            <p:stCondLst>
                              <p:cond delay="0"/>
                            </p:stCondLst>
                            <p:childTnLst>
                              <p:par>
                                <p:cTn id="124" presetID="8" presetClass="entr" presetSubtype="16" fill="hold" grpId="0" nodeType="clickEffect">
                                  <p:stCondLst>
                                    <p:cond delay="0"/>
                                  </p:stCondLst>
                                  <p:childTnLst>
                                    <p:set>
                                      <p:cBhvr>
                                        <p:cTn id="125" dur="1" fill="hold">
                                          <p:stCondLst>
                                            <p:cond delay="0"/>
                                          </p:stCondLst>
                                        </p:cTn>
                                        <p:tgtEl>
                                          <p:spTgt spid="20"/>
                                        </p:tgtEl>
                                        <p:attrNameLst>
                                          <p:attrName>style.visibility</p:attrName>
                                        </p:attrNameLst>
                                      </p:cBhvr>
                                      <p:to>
                                        <p:strVal val="visible"/>
                                      </p:to>
                                    </p:set>
                                    <p:animEffect transition="in" filter="diamond(in)">
                                      <p:cBhvr>
                                        <p:cTn id="126" dur="20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20" grpId="0">
        <p:bldAsOne/>
      </p:bldGraphic>
      <p:bldP spid="29" grpId="0"/>
      <p:bldP spid="30" grpId="0"/>
      <p:bldP spid="31" grpId="0"/>
      <p:bldP spid="12" grpId="0"/>
      <p:bldP spid="46" grpId="0"/>
      <p:bldP spid="47" grpId="0"/>
      <p:bldP spid="48" grpId="0"/>
      <p:bldP spid="49" grpId="0"/>
      <p:bldP spid="50" grpId="0"/>
      <p:bldP spid="9"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 17"/>
          <p:cNvPicPr>
            <a:picLocks noChangeAspect="1"/>
          </p:cNvPicPr>
          <p:nvPr/>
        </p:nvPicPr>
        <p:blipFill rotWithShape="1">
          <a:blip r:embed="rId9">
            <a:extLst>
              <a:ext uri="{28A0092B-C50C-407E-A947-70E740481C1C}">
                <a14:useLocalDpi xmlns:a14="http://schemas.microsoft.com/office/drawing/2010/main" val="0"/>
              </a:ext>
            </a:extLst>
          </a:blip>
          <a:srcRect b="70666"/>
          <a:stretch/>
        </p:blipFill>
        <p:spPr>
          <a:xfrm>
            <a:off x="-9552" y="-795"/>
            <a:ext cx="9153551" cy="1713769"/>
          </a:xfrm>
          <a:prstGeom prst="rect">
            <a:avLst/>
          </a:prstGeom>
        </p:spPr>
      </p:pic>
      <p:pic>
        <p:nvPicPr>
          <p:cNvPr id="10" name="图片 9"/>
          <p:cNvPicPr>
            <a:picLocks noChangeAspect="1"/>
          </p:cNvPicPr>
          <p:nvPr/>
        </p:nvPicPr>
        <p:blipFill rotWithShape="1">
          <a:blip r:embed="rId10" cstate="print">
            <a:extLst>
              <a:ext uri="{28A0092B-C50C-407E-A947-70E740481C1C}">
                <a14:useLocalDpi xmlns:a14="http://schemas.microsoft.com/office/drawing/2010/main" val="0"/>
              </a:ext>
            </a:extLst>
          </a:blip>
          <a:srcRect t="1058" r="14445" b="14498"/>
          <a:stretch/>
        </p:blipFill>
        <p:spPr>
          <a:xfrm>
            <a:off x="15347" y="5229201"/>
            <a:ext cx="1942452" cy="1414488"/>
          </a:xfrm>
          <a:prstGeom prst="rect">
            <a:avLst/>
          </a:prstGeom>
        </p:spPr>
      </p:pic>
      <p:pic>
        <p:nvPicPr>
          <p:cNvPr id="15363" name="图片 12" descr="8281951_111413346153_2.jpg"/>
          <p:cNvPicPr>
            <a:picLocks noChangeAspect="1"/>
          </p:cNvPicPr>
          <p:nvPr/>
        </p:nvPicPr>
        <p:blipFill>
          <a:blip r:embed="rId11">
            <a:extLst>
              <a:ext uri="{28A0092B-C50C-407E-A947-70E740481C1C}">
                <a14:useLocalDpi xmlns:a14="http://schemas.microsoft.com/office/drawing/2010/main" val="0"/>
              </a:ext>
            </a:extLst>
          </a:blip>
          <a:srcRect t="69334" b="22665"/>
          <a:stretch>
            <a:fillRect/>
          </a:stretch>
        </p:blipFill>
        <p:spPr bwMode="auto">
          <a:xfrm>
            <a:off x="0" y="6643688"/>
            <a:ext cx="9144000"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365" name="TextBox 6"/>
          <p:cNvSpPr txBox="1">
            <a:spLocks noChangeArrowheads="1"/>
          </p:cNvSpPr>
          <p:nvPr/>
        </p:nvSpPr>
        <p:spPr bwMode="auto">
          <a:xfrm>
            <a:off x="214313" y="214313"/>
            <a:ext cx="3071812"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3200" b="1">
                <a:latin typeface="华文行楷" pitchFamily="2" charset="-122"/>
                <a:ea typeface="华文行楷" pitchFamily="2" charset="-122"/>
              </a:rPr>
              <a:t>一碗清汤荞麦面</a:t>
            </a:r>
          </a:p>
        </p:txBody>
      </p:sp>
      <p:sp>
        <p:nvSpPr>
          <p:cNvPr id="12" name="燕尾形 11"/>
          <p:cNvSpPr/>
          <p:nvPr/>
        </p:nvSpPr>
        <p:spPr>
          <a:xfrm>
            <a:off x="1869499" y="1698853"/>
            <a:ext cx="642937" cy="714375"/>
          </a:xfrm>
          <a:prstGeom prst="chevron">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solidFill>
            </a:endParaRPr>
          </a:p>
        </p:txBody>
      </p:sp>
      <p:sp>
        <p:nvSpPr>
          <p:cNvPr id="13" name="流程图: 终止 12"/>
          <p:cNvSpPr/>
          <p:nvPr/>
        </p:nvSpPr>
        <p:spPr>
          <a:xfrm>
            <a:off x="2660689" y="1714989"/>
            <a:ext cx="2055327" cy="642938"/>
          </a:xfrm>
          <a:prstGeom prst="flowChartTerminator">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zh-CN" altLang="en-US" sz="3200" b="1" dirty="0" smtClean="0"/>
              <a:t>自立自强</a:t>
            </a:r>
            <a:endParaRPr lang="zh-CN" altLang="en-US" sz="3200" b="1" dirty="0"/>
          </a:p>
        </p:txBody>
      </p:sp>
      <p:grpSp>
        <p:nvGrpSpPr>
          <p:cNvPr id="14" name="组合 13"/>
          <p:cNvGrpSpPr/>
          <p:nvPr/>
        </p:nvGrpSpPr>
        <p:grpSpPr>
          <a:xfrm>
            <a:off x="210932" y="1420552"/>
            <a:ext cx="1526868" cy="1397924"/>
            <a:chOff x="107501" y="39922"/>
            <a:chExt cx="1526868" cy="1397924"/>
          </a:xfrm>
          <a:solidFill>
            <a:srgbClr val="888888"/>
          </a:solidFill>
        </p:grpSpPr>
        <p:sp>
          <p:nvSpPr>
            <p:cNvPr id="15" name="椭圆 14"/>
            <p:cNvSpPr/>
            <p:nvPr/>
          </p:nvSpPr>
          <p:spPr>
            <a:xfrm>
              <a:off x="107501" y="39922"/>
              <a:ext cx="1526868" cy="1397924"/>
            </a:xfrm>
            <a:prstGeom prst="ellipse">
              <a:avLst/>
            </a:prstGeom>
            <a:grpFill/>
          </p:spPr>
          <p:style>
            <a:lnRef idx="3">
              <a:schemeClr val="lt1"/>
            </a:lnRef>
            <a:fillRef idx="1">
              <a:schemeClr val="accent3"/>
            </a:fillRef>
            <a:effectRef idx="1">
              <a:schemeClr val="accent3"/>
            </a:effectRef>
            <a:fontRef idx="minor">
              <a:schemeClr val="lt1"/>
            </a:fontRef>
          </p:style>
        </p:sp>
        <p:sp>
          <p:nvSpPr>
            <p:cNvPr id="16" name="椭圆 4"/>
            <p:cNvSpPr/>
            <p:nvPr/>
          </p:nvSpPr>
          <p:spPr>
            <a:xfrm>
              <a:off x="436120" y="318223"/>
              <a:ext cx="974643" cy="914902"/>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0" tIns="0" rIns="0" bIns="0" numCol="1" spcCol="1270" anchor="ctr" anchorCtr="0">
              <a:noAutofit/>
            </a:bodyPr>
            <a:lstStyle/>
            <a:p>
              <a:pPr lvl="0" algn="ctr" defTabSz="1600200">
                <a:lnSpc>
                  <a:spcPct val="90000"/>
                </a:lnSpc>
                <a:spcBef>
                  <a:spcPct val="0"/>
                </a:spcBef>
                <a:spcAft>
                  <a:spcPct val="35000"/>
                </a:spcAft>
              </a:pPr>
              <a:r>
                <a:rPr lang="zh-CN" altLang="en-US" sz="3600" b="1" kern="1200" dirty="0" smtClean="0">
                  <a:latin typeface="方正姚体" pitchFamily="2" charset="-122"/>
                  <a:ea typeface="方正姚体" pitchFamily="2" charset="-122"/>
                </a:rPr>
                <a:t>合作探究</a:t>
              </a:r>
              <a:endParaRPr lang="zh-CN" altLang="en-US" sz="3600" b="1" kern="1200" dirty="0">
                <a:latin typeface="方正姚体" pitchFamily="2" charset="-122"/>
                <a:ea typeface="方正姚体" pitchFamily="2" charset="-122"/>
              </a:endParaRPr>
            </a:p>
          </p:txBody>
        </p:sp>
      </p:grpSp>
      <p:sp>
        <p:nvSpPr>
          <p:cNvPr id="4" name="右弧形箭头 3"/>
          <p:cNvSpPr/>
          <p:nvPr/>
        </p:nvSpPr>
        <p:spPr>
          <a:xfrm>
            <a:off x="3689941" y="2689919"/>
            <a:ext cx="676267" cy="1329613"/>
          </a:xfrm>
          <a:prstGeom prst="curvedLeftArrow">
            <a:avLst/>
          </a:prstGeom>
          <a:solidFill>
            <a:schemeClr val="accent6">
              <a:lumMod val="75000"/>
            </a:schemeClr>
          </a:solidFill>
        </p:spPr>
        <p:style>
          <a:lnRef idx="3">
            <a:schemeClr val="lt1"/>
          </a:lnRef>
          <a:fillRef idx="1">
            <a:schemeClr val="accent5"/>
          </a:fillRef>
          <a:effectRef idx="1">
            <a:schemeClr val="accent5"/>
          </a:effectRef>
          <a:fontRef idx="minor">
            <a:schemeClr val="lt1"/>
          </a:fontRef>
        </p:style>
        <p:txBody>
          <a:bodyPr rtlCol="0" anchor="ctr"/>
          <a:lstStyle/>
          <a:p>
            <a:pPr algn="ctr"/>
            <a:endParaRPr lang="zh-CN" altLang="en-US">
              <a:solidFill>
                <a:schemeClr val="tx1"/>
              </a:solidFill>
            </a:endParaRPr>
          </a:p>
        </p:txBody>
      </p:sp>
      <p:graphicFrame>
        <p:nvGraphicFramePr>
          <p:cNvPr id="17" name="图示 16"/>
          <p:cNvGraphicFramePr/>
          <p:nvPr>
            <p:extLst>
              <p:ext uri="{D42A27DB-BD31-4B8C-83A1-F6EECF244321}">
                <p14:modId xmlns:p14="http://schemas.microsoft.com/office/powerpoint/2010/main" val="2771473805"/>
              </p:ext>
            </p:extLst>
          </p:nvPr>
        </p:nvGraphicFramePr>
        <p:xfrm>
          <a:off x="0" y="785794"/>
          <a:ext cx="8643966" cy="500066"/>
        </p:xfrm>
        <a:graphic>
          <a:graphicData uri="http://schemas.openxmlformats.org/drawingml/2006/diagram">
            <dgm:relIds xmlns:dgm="http://schemas.openxmlformats.org/drawingml/2006/diagram" xmlns:r="http://schemas.openxmlformats.org/officeDocument/2006/relationships" r:dm="rId12" r:lo="rId13" r:qs="rId14" r:cs="rId15"/>
          </a:graphicData>
        </a:graphic>
      </p:graphicFrame>
      <p:pic>
        <p:nvPicPr>
          <p:cNvPr id="3" name="勤工俭学.wmv">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17"/>
          <a:stretch>
            <a:fillRect/>
          </a:stretch>
        </p:blipFill>
        <p:spPr>
          <a:xfrm>
            <a:off x="1514195" y="2637746"/>
            <a:ext cx="2065543" cy="3672076"/>
          </a:xfrm>
          <a:prstGeom prst="rect">
            <a:avLst/>
          </a:prstGeom>
          <a:solidFill>
            <a:srgbClr val="FFFFFF">
              <a:shade val="85000"/>
            </a:srgbClr>
          </a:solidFill>
          <a:ln w="88900" cap="sq">
            <a:solidFill>
              <a:srgbClr val="FFFFFF"/>
            </a:solidFill>
            <a:prstDash val="solid"/>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7" name="蜗牛60秒.mp3">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18"/>
          <a:stretch>
            <a:fillRect/>
          </a:stretch>
        </p:blipFill>
        <p:spPr>
          <a:xfrm>
            <a:off x="7596336" y="1446440"/>
            <a:ext cx="609600" cy="609600"/>
          </a:xfrm>
          <a:prstGeom prst="rect">
            <a:avLst/>
          </a:prstGeom>
        </p:spPr>
      </p:pic>
      <p:pic>
        <p:nvPicPr>
          <p:cNvPr id="5" name="自立自强 00_00_25-00_01_05.wmv">
            <a:hlinkClick r:id="" action="ppaction://media"/>
          </p:cNvPr>
          <p:cNvPicPr>
            <a:picLocks noChangeAspect="1"/>
          </p:cNvPicPr>
          <p:nvPr>
            <a:videoFile r:link="rId6"/>
            <p:extLst>
              <p:ext uri="{DAA4B4D4-6D71-4841-9C94-3DE7FCFB9230}">
                <p14:media xmlns:p14="http://schemas.microsoft.com/office/powerpoint/2010/main" r:embed="rId5"/>
              </p:ext>
            </p:extLst>
          </p:nvPr>
        </p:nvPicPr>
        <p:blipFill>
          <a:blip r:embed="rId19"/>
          <a:stretch>
            <a:fillRect/>
          </a:stretch>
        </p:blipFill>
        <p:spPr>
          <a:xfrm>
            <a:off x="4567223" y="2817520"/>
            <a:ext cx="4209157" cy="2360275"/>
          </a:xfrm>
          <a:prstGeom prst="round2SameRect">
            <a:avLst>
              <a:gd name="adj1" fmla="val 6955"/>
              <a:gd name="adj2" fmla="val 0"/>
            </a:avLst>
          </a:prstGeom>
          <a:ln>
            <a:noFill/>
          </a:ln>
          <a:effectLst>
            <a:reflection blurRad="6350" stA="52000" endPos="35000" dist="25400" dir="5400000" sy="-100000" algn="bl" rotWithShape="0"/>
          </a:effectLst>
          <a:scene3d>
            <a:camera prst="orthographicFront"/>
            <a:lightRig rig="threePt" dir="t"/>
          </a:scene3d>
          <a:sp3d>
            <a:bevelT w="190500" prst="hardEdge"/>
            <a:contourClr>
              <a:srgbClr val="C0C0C0"/>
            </a:contourClr>
          </a:sp3d>
        </p:spPr>
      </p:pic>
    </p:spTree>
    <p:extLst>
      <p:ext uri="{BB962C8B-B14F-4D97-AF65-F5344CB8AC3E}">
        <p14:creationId xmlns:p14="http://schemas.microsoft.com/office/powerpoint/2010/main" val="798199365"/>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1" presetClass="entr" presetSubtype="1" fill="hold" grpId="0"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wheel(1)">
                                      <p:cBhvr>
                                        <p:cTn id="14" dur="2000"/>
                                        <p:tgtEl>
                                          <p:spTgt spid="4"/>
                                        </p:tgtEl>
                                      </p:cBhvr>
                                    </p:animEffect>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500" fill="hold"/>
                                        <p:tgtEl>
                                          <p:spTgt spid="3"/>
                                        </p:tgtEl>
                                        <p:attrNameLst>
                                          <p:attrName>ppt_x</p:attrName>
                                        </p:attrNameLst>
                                      </p:cBhvr>
                                      <p:tavLst>
                                        <p:tav tm="0">
                                          <p:val>
                                            <p:strVal val="#ppt_x"/>
                                          </p:val>
                                        </p:tav>
                                        <p:tav tm="100000">
                                          <p:val>
                                            <p:strVal val="#ppt_x"/>
                                          </p:val>
                                        </p:tav>
                                      </p:tavLst>
                                    </p:anim>
                                    <p:anim calcmode="lin" valueType="num">
                                      <p:cBhvr additive="base">
                                        <p:cTn id="20"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fill="hold"/>
                                        <p:tgtEl>
                                          <p:spTgt spid="5"/>
                                        </p:tgtEl>
                                        <p:attrNameLst>
                                          <p:attrName>ppt_x</p:attrName>
                                        </p:attrNameLst>
                                      </p:cBhvr>
                                      <p:tavLst>
                                        <p:tav tm="0">
                                          <p:val>
                                            <p:strVal val="#ppt_x"/>
                                          </p:val>
                                        </p:tav>
                                        <p:tav tm="100000">
                                          <p:val>
                                            <p:strVal val="#ppt_x"/>
                                          </p:val>
                                        </p:tav>
                                      </p:tavLst>
                                    </p:anim>
                                    <p:anim calcmode="lin" valueType="num">
                                      <p:cBhvr additive="base">
                                        <p:cTn id="26"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video>
              <p:cMediaNode vol="80000">
                <p:cTn id="27" fill="hold" display="0">
                  <p:stCondLst>
                    <p:cond delay="indefinite"/>
                  </p:stCondLst>
                </p:cTn>
                <p:tgtEl>
                  <p:spTgt spid="3"/>
                </p:tgtEl>
              </p:cMediaNode>
            </p:video>
            <p:seq concurrent="1" nextAc="seek">
              <p:cTn id="28" restart="whenNotActive" fill="hold" evtFilter="cancelBubble" nodeType="interactiveSeq">
                <p:stCondLst>
                  <p:cond evt="onClick" delay="0">
                    <p:tgtEl>
                      <p:spTgt spid="7"/>
                    </p:tgtEl>
                  </p:cond>
                </p:stCondLst>
                <p:endSync evt="end" delay="0">
                  <p:rtn val="all"/>
                </p:endSync>
                <p:childTnLst>
                  <p:par>
                    <p:cTn id="29" fill="hold">
                      <p:stCondLst>
                        <p:cond delay="0"/>
                      </p:stCondLst>
                      <p:childTnLst>
                        <p:par>
                          <p:cTn id="30" fill="hold">
                            <p:stCondLst>
                              <p:cond delay="0"/>
                            </p:stCondLst>
                            <p:childTnLst>
                              <p:par>
                                <p:cTn id="31" presetID="1" presetClass="mediacall" presetSubtype="0" fill="hold" nodeType="clickEffect">
                                  <p:stCondLst>
                                    <p:cond delay="0"/>
                                  </p:stCondLst>
                                  <p:childTnLst>
                                    <p:cmd type="call" cmd="playFrom(0.0)">
                                      <p:cBhvr>
                                        <p:cTn id="32" dur="60057" fill="hold"/>
                                        <p:tgtEl>
                                          <p:spTgt spid="7"/>
                                        </p:tgtEl>
                                      </p:cBhvr>
                                    </p:cmd>
                                  </p:childTnLst>
                                </p:cTn>
                              </p:par>
                            </p:childTnLst>
                          </p:cTn>
                        </p:par>
                      </p:childTnLst>
                    </p:cTn>
                  </p:par>
                </p:childTnLst>
              </p:cTn>
              <p:nextCondLst>
                <p:cond evt="onClick" delay="0">
                  <p:tgtEl>
                    <p:spTgt spid="7"/>
                  </p:tgtEl>
                </p:cond>
              </p:nextCondLst>
            </p:seq>
            <p:audio>
              <p:cMediaNode vol="80000">
                <p:cTn id="33" fill="hold" display="0">
                  <p:stCondLst>
                    <p:cond delay="indefinite"/>
                  </p:stCondLst>
                  <p:endCondLst>
                    <p:cond evt="onStopAudio" delay="0">
                      <p:tgtEl>
                        <p:sldTgt/>
                      </p:tgtEl>
                    </p:cond>
                  </p:endCondLst>
                </p:cTn>
                <p:tgtEl>
                  <p:spTgt spid="7"/>
                </p:tgtEl>
              </p:cMediaNode>
            </p:audio>
            <p:video>
              <p:cMediaNode vol="80000">
                <p:cTn id="34" fill="hold" display="0">
                  <p:stCondLst>
                    <p:cond delay="indefinite"/>
                  </p:stCondLst>
                </p:cTn>
                <p:tgtEl>
                  <p:spTgt spid="5"/>
                </p:tgtEl>
              </p:cMediaNode>
            </p:video>
          </p:childTnLst>
        </p:cTn>
      </p:par>
    </p:tnLst>
    <p:bldLst>
      <p:bldP spid="13" grpId="0" animBg="1"/>
      <p:bldP spid="4"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图片 16"/>
          <p:cNvPicPr>
            <a:picLocks noChangeAspect="1"/>
          </p:cNvPicPr>
          <p:nvPr/>
        </p:nvPicPr>
        <p:blipFill rotWithShape="1">
          <a:blip r:embed="rId3">
            <a:extLst>
              <a:ext uri="{28A0092B-C50C-407E-A947-70E740481C1C}">
                <a14:useLocalDpi xmlns:a14="http://schemas.microsoft.com/office/drawing/2010/main" val="0"/>
              </a:ext>
            </a:extLst>
          </a:blip>
          <a:srcRect b="70666"/>
          <a:stretch/>
        </p:blipFill>
        <p:spPr>
          <a:xfrm>
            <a:off x="-9552" y="-795"/>
            <a:ext cx="9153551" cy="1713769"/>
          </a:xfrm>
          <a:prstGeom prst="rect">
            <a:avLst/>
          </a:prstGeom>
        </p:spPr>
      </p:pic>
      <p:pic>
        <p:nvPicPr>
          <p:cNvPr id="10" name="图片 9"/>
          <p:cNvPicPr>
            <a:picLocks noChangeAspect="1"/>
          </p:cNvPicPr>
          <p:nvPr/>
        </p:nvPicPr>
        <p:blipFill rotWithShape="1">
          <a:blip r:embed="rId4" cstate="print">
            <a:extLst>
              <a:ext uri="{28A0092B-C50C-407E-A947-70E740481C1C}">
                <a14:useLocalDpi xmlns:a14="http://schemas.microsoft.com/office/drawing/2010/main" val="0"/>
              </a:ext>
            </a:extLst>
          </a:blip>
          <a:srcRect t="1058" r="14445" b="14498"/>
          <a:stretch/>
        </p:blipFill>
        <p:spPr>
          <a:xfrm>
            <a:off x="15347" y="5229201"/>
            <a:ext cx="1942452" cy="1414488"/>
          </a:xfrm>
          <a:prstGeom prst="rect">
            <a:avLst/>
          </a:prstGeom>
        </p:spPr>
      </p:pic>
      <p:pic>
        <p:nvPicPr>
          <p:cNvPr id="15363" name="图片 12" descr="8281951_111413346153_2.jpg"/>
          <p:cNvPicPr>
            <a:picLocks noChangeAspect="1"/>
          </p:cNvPicPr>
          <p:nvPr/>
        </p:nvPicPr>
        <p:blipFill>
          <a:blip r:embed="rId5">
            <a:extLst>
              <a:ext uri="{28A0092B-C50C-407E-A947-70E740481C1C}">
                <a14:useLocalDpi xmlns:a14="http://schemas.microsoft.com/office/drawing/2010/main" val="0"/>
              </a:ext>
            </a:extLst>
          </a:blip>
          <a:srcRect t="69334" b="22665"/>
          <a:stretch>
            <a:fillRect/>
          </a:stretch>
        </p:blipFill>
        <p:spPr bwMode="auto">
          <a:xfrm>
            <a:off x="0" y="6643688"/>
            <a:ext cx="9144000"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365" name="TextBox 6"/>
          <p:cNvSpPr txBox="1">
            <a:spLocks noChangeArrowheads="1"/>
          </p:cNvSpPr>
          <p:nvPr/>
        </p:nvSpPr>
        <p:spPr bwMode="auto">
          <a:xfrm>
            <a:off x="214313" y="214313"/>
            <a:ext cx="3071812"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3200" b="1">
                <a:latin typeface="华文行楷" pitchFamily="2" charset="-122"/>
                <a:ea typeface="华文行楷" pitchFamily="2" charset="-122"/>
              </a:rPr>
              <a:t>一碗清汤荞麦面</a:t>
            </a:r>
          </a:p>
        </p:txBody>
      </p:sp>
      <p:sp>
        <p:nvSpPr>
          <p:cNvPr id="12" name="燕尾形 11"/>
          <p:cNvSpPr/>
          <p:nvPr/>
        </p:nvSpPr>
        <p:spPr>
          <a:xfrm>
            <a:off x="1869499" y="1698853"/>
            <a:ext cx="642937" cy="714375"/>
          </a:xfrm>
          <a:prstGeom prst="chevron">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solidFill>
            </a:endParaRPr>
          </a:p>
        </p:txBody>
      </p:sp>
      <p:grpSp>
        <p:nvGrpSpPr>
          <p:cNvPr id="14" name="组合 13"/>
          <p:cNvGrpSpPr/>
          <p:nvPr/>
        </p:nvGrpSpPr>
        <p:grpSpPr>
          <a:xfrm>
            <a:off x="210932" y="1420552"/>
            <a:ext cx="1526868" cy="1397924"/>
            <a:chOff x="107501" y="39922"/>
            <a:chExt cx="1526868" cy="1397924"/>
          </a:xfrm>
          <a:solidFill>
            <a:srgbClr val="1FEDD4"/>
          </a:solidFill>
        </p:grpSpPr>
        <p:sp>
          <p:nvSpPr>
            <p:cNvPr id="15" name="椭圆 14"/>
            <p:cNvSpPr/>
            <p:nvPr/>
          </p:nvSpPr>
          <p:spPr>
            <a:xfrm>
              <a:off x="107501" y="39922"/>
              <a:ext cx="1526868" cy="1397924"/>
            </a:xfrm>
            <a:prstGeom prst="ellipse">
              <a:avLst/>
            </a:prstGeom>
            <a:grpFill/>
          </p:spPr>
          <p:style>
            <a:lnRef idx="3">
              <a:schemeClr val="lt1"/>
            </a:lnRef>
            <a:fillRef idx="1">
              <a:schemeClr val="accent3"/>
            </a:fillRef>
            <a:effectRef idx="1">
              <a:schemeClr val="accent3"/>
            </a:effectRef>
            <a:fontRef idx="minor">
              <a:schemeClr val="lt1"/>
            </a:fontRef>
          </p:style>
        </p:sp>
        <p:sp>
          <p:nvSpPr>
            <p:cNvPr id="16" name="椭圆 4"/>
            <p:cNvSpPr/>
            <p:nvPr/>
          </p:nvSpPr>
          <p:spPr>
            <a:xfrm>
              <a:off x="331106" y="334359"/>
              <a:ext cx="1079658" cy="898766"/>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0" tIns="0" rIns="0" bIns="0" numCol="1" spcCol="1270" anchor="ctr" anchorCtr="0">
              <a:noAutofit/>
            </a:bodyPr>
            <a:lstStyle/>
            <a:p>
              <a:pPr lvl="0" algn="ctr" defTabSz="1600200">
                <a:lnSpc>
                  <a:spcPct val="90000"/>
                </a:lnSpc>
                <a:spcBef>
                  <a:spcPct val="0"/>
                </a:spcBef>
                <a:spcAft>
                  <a:spcPct val="35000"/>
                </a:spcAft>
              </a:pPr>
              <a:r>
                <a:rPr lang="zh-CN" altLang="en-US" sz="3600" b="1" kern="1200" dirty="0" smtClean="0">
                  <a:latin typeface="方正姚体" pitchFamily="2" charset="-122"/>
                  <a:ea typeface="方正姚体" pitchFamily="2" charset="-122"/>
                </a:rPr>
                <a:t>小结</a:t>
              </a:r>
              <a:endParaRPr lang="zh-CN" altLang="en-US" sz="3600" b="1" kern="1200" dirty="0">
                <a:latin typeface="方正姚体" pitchFamily="2" charset="-122"/>
                <a:ea typeface="方正姚体" pitchFamily="2" charset="-122"/>
              </a:endParaRPr>
            </a:p>
          </p:txBody>
        </p:sp>
      </p:grpSp>
      <p:sp>
        <p:nvSpPr>
          <p:cNvPr id="18" name="流程图: 终止 17"/>
          <p:cNvSpPr/>
          <p:nvPr/>
        </p:nvSpPr>
        <p:spPr>
          <a:xfrm>
            <a:off x="2660689" y="1714989"/>
            <a:ext cx="1695287" cy="642938"/>
          </a:xfrm>
          <a:prstGeom prst="flowChartTerminator">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3200" b="1" dirty="0" smtClean="0"/>
              <a:t>作业</a:t>
            </a:r>
            <a:endParaRPr lang="zh-CN" altLang="en-US" sz="3200" b="1" dirty="0"/>
          </a:p>
        </p:txBody>
      </p:sp>
      <p:sp>
        <p:nvSpPr>
          <p:cNvPr id="19" name="Rectangle 3"/>
          <p:cNvSpPr>
            <a:spLocks noGrp="1" noChangeArrowheads="1"/>
          </p:cNvSpPr>
          <p:nvPr>
            <p:ph idx="1"/>
          </p:nvPr>
        </p:nvSpPr>
        <p:spPr>
          <a:xfrm>
            <a:off x="1737800" y="2613755"/>
            <a:ext cx="6939085" cy="3191509"/>
          </a:xfrm>
          <a:solidFill>
            <a:srgbClr val="FFFF99">
              <a:alpha val="45882"/>
            </a:srgbClr>
          </a:solidFill>
          <a:effectLst>
            <a:outerShdw blurRad="152400" dist="317500" dir="5400000" sx="90000" sy="-19000" rotWithShape="0">
              <a:prstClr val="black">
                <a:alpha val="15000"/>
              </a:prstClr>
            </a:outerShdw>
            <a:reflection blurRad="6350" stA="50000" endA="300" endPos="90000" dir="5400000" sy="-100000" algn="bl" rotWithShape="0"/>
          </a:effectLst>
          <a:scene3d>
            <a:camera prst="orthographicFront"/>
            <a:lightRig rig="threePt" dir="t"/>
          </a:scene3d>
          <a:sp3d>
            <a:bevelT w="152400" h="50800" prst="softRound"/>
          </a:sp3d>
        </p:spPr>
        <p:txBody>
          <a:bodyPr>
            <a:normAutofit/>
          </a:bodyPr>
          <a:lstStyle/>
          <a:p>
            <a:pPr eaLnBrk="1" hangingPunct="1">
              <a:buFontTx/>
              <a:buNone/>
            </a:pPr>
            <a:r>
              <a:rPr lang="en-US" altLang="zh-CN" b="1" dirty="0" smtClean="0">
                <a:solidFill>
                  <a:srgbClr val="000099"/>
                </a:solidFill>
              </a:rPr>
              <a:t>1.</a:t>
            </a:r>
            <a:r>
              <a:rPr lang="zh-CN" altLang="en-US" b="1" dirty="0" smtClean="0">
                <a:solidFill>
                  <a:srgbClr val="000099"/>
                </a:solidFill>
              </a:rPr>
              <a:t>在过去的学习生活中我们会遇到许多挫折，学习本课后，谈谈你将如何面对未来的困难。</a:t>
            </a:r>
            <a:endParaRPr lang="en-US" altLang="zh-CN" b="1" dirty="0">
              <a:solidFill>
                <a:srgbClr val="000099"/>
              </a:solidFill>
            </a:endParaRPr>
          </a:p>
          <a:p>
            <a:pPr eaLnBrk="1" hangingPunct="1">
              <a:buFontTx/>
              <a:buNone/>
            </a:pPr>
            <a:r>
              <a:rPr lang="en-US" altLang="zh-CN" b="1" dirty="0" smtClean="0">
                <a:solidFill>
                  <a:schemeClr val="tx2">
                    <a:lumMod val="75000"/>
                  </a:schemeClr>
                </a:solidFill>
              </a:rPr>
              <a:t>2.</a:t>
            </a:r>
            <a:r>
              <a:rPr lang="zh-CN" altLang="en-US" b="1" dirty="0" smtClean="0">
                <a:solidFill>
                  <a:schemeClr val="tx2">
                    <a:lumMod val="75000"/>
                  </a:schemeClr>
                </a:solidFill>
              </a:rPr>
              <a:t>鼓励学生参加本校与市红十字会组织的志愿者服务队，在周末参与志愿者服务活动。</a:t>
            </a:r>
          </a:p>
        </p:txBody>
      </p:sp>
      <p:graphicFrame>
        <p:nvGraphicFramePr>
          <p:cNvPr id="13" name="图示 12"/>
          <p:cNvGraphicFramePr/>
          <p:nvPr>
            <p:extLst>
              <p:ext uri="{D42A27DB-BD31-4B8C-83A1-F6EECF244321}">
                <p14:modId xmlns:p14="http://schemas.microsoft.com/office/powerpoint/2010/main" val="7686362"/>
              </p:ext>
            </p:extLst>
          </p:nvPr>
        </p:nvGraphicFramePr>
        <p:xfrm>
          <a:off x="0" y="798513"/>
          <a:ext cx="8643966" cy="500066"/>
        </p:xfrm>
        <a:graphic>
          <a:graphicData uri="http://schemas.openxmlformats.org/drawingml/2006/diagram">
            <dgm:relIds xmlns:dgm="http://schemas.openxmlformats.org/drawingml/2006/diagram" xmlns:r="http://schemas.openxmlformats.org/officeDocument/2006/relationships" r:dm="rId6" r:lo="rId7" r:qs="rId8" r:cs="rId9"/>
          </a:graphicData>
        </a:graphic>
      </p:graphicFrame>
    </p:spTree>
    <p:extLst>
      <p:ext uri="{BB962C8B-B14F-4D97-AF65-F5344CB8AC3E}">
        <p14:creationId xmlns:p14="http://schemas.microsoft.com/office/powerpoint/2010/main" val="3068168176"/>
      </p:ext>
    </p:extLst>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9">
                                            <p:bg/>
                                          </p:spTgt>
                                        </p:tgtEl>
                                        <p:attrNameLst>
                                          <p:attrName>style.visibility</p:attrName>
                                        </p:attrNameLst>
                                      </p:cBhvr>
                                      <p:to>
                                        <p:strVal val="visible"/>
                                      </p:to>
                                    </p:set>
                                    <p:anim calcmode="lin" valueType="num">
                                      <p:cBhvr additive="base">
                                        <p:cTn id="7" dur="500" fill="hold"/>
                                        <p:tgtEl>
                                          <p:spTgt spid="19">
                                            <p:bg/>
                                          </p:spTgt>
                                        </p:tgtEl>
                                        <p:attrNameLst>
                                          <p:attrName>ppt_x</p:attrName>
                                        </p:attrNameLst>
                                      </p:cBhvr>
                                      <p:tavLst>
                                        <p:tav tm="0">
                                          <p:val>
                                            <p:strVal val="#ppt_x"/>
                                          </p:val>
                                        </p:tav>
                                        <p:tav tm="100000">
                                          <p:val>
                                            <p:strVal val="#ppt_x"/>
                                          </p:val>
                                        </p:tav>
                                      </p:tavLst>
                                    </p:anim>
                                    <p:anim calcmode="lin" valueType="num">
                                      <p:cBhvr additive="base">
                                        <p:cTn id="8" dur="500" fill="hold"/>
                                        <p:tgtEl>
                                          <p:spTgt spid="19">
                                            <p:bg/>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9">
                                            <p:txEl>
                                              <p:pRg st="0" end="0"/>
                                            </p:txEl>
                                          </p:spTgt>
                                        </p:tgtEl>
                                        <p:attrNameLst>
                                          <p:attrName>style.visibility</p:attrName>
                                        </p:attrNameLst>
                                      </p:cBhvr>
                                      <p:to>
                                        <p:strVal val="visible"/>
                                      </p:to>
                                    </p:set>
                                    <p:anim calcmode="lin" valueType="num">
                                      <p:cBhvr additive="base">
                                        <p:cTn id="13" dur="500" fill="hold"/>
                                        <p:tgtEl>
                                          <p:spTgt spid="19">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9">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9">
                                            <p:txEl>
                                              <p:pRg st="1" end="1"/>
                                            </p:txEl>
                                          </p:spTgt>
                                        </p:tgtEl>
                                        <p:attrNameLst>
                                          <p:attrName>style.visibility</p:attrName>
                                        </p:attrNameLst>
                                      </p:cBhvr>
                                      <p:to>
                                        <p:strVal val="visible"/>
                                      </p:to>
                                    </p:set>
                                    <p:anim calcmode="lin" valueType="num">
                                      <p:cBhvr additive="base">
                                        <p:cTn id="19" dur="500" fill="hold"/>
                                        <p:tgtEl>
                                          <p:spTgt spid="19">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9">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build="p"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图片 16"/>
          <p:cNvPicPr>
            <a:picLocks noChangeAspect="1"/>
          </p:cNvPicPr>
          <p:nvPr/>
        </p:nvPicPr>
        <p:blipFill rotWithShape="1">
          <a:blip r:embed="rId3">
            <a:extLst>
              <a:ext uri="{28A0092B-C50C-407E-A947-70E740481C1C}">
                <a14:useLocalDpi xmlns:a14="http://schemas.microsoft.com/office/drawing/2010/main" val="0"/>
              </a:ext>
            </a:extLst>
          </a:blip>
          <a:srcRect b="70666"/>
          <a:stretch/>
        </p:blipFill>
        <p:spPr>
          <a:xfrm>
            <a:off x="-9552" y="-795"/>
            <a:ext cx="9153551" cy="1713769"/>
          </a:xfrm>
          <a:prstGeom prst="rect">
            <a:avLst/>
          </a:prstGeom>
        </p:spPr>
      </p:pic>
      <p:pic>
        <p:nvPicPr>
          <p:cNvPr id="10" name="图片 9"/>
          <p:cNvPicPr>
            <a:picLocks noChangeAspect="1"/>
          </p:cNvPicPr>
          <p:nvPr/>
        </p:nvPicPr>
        <p:blipFill rotWithShape="1">
          <a:blip r:embed="rId4" cstate="print">
            <a:extLst>
              <a:ext uri="{28A0092B-C50C-407E-A947-70E740481C1C}">
                <a14:useLocalDpi xmlns:a14="http://schemas.microsoft.com/office/drawing/2010/main" val="0"/>
              </a:ext>
            </a:extLst>
          </a:blip>
          <a:srcRect t="1058" r="14445" b="14498"/>
          <a:stretch/>
        </p:blipFill>
        <p:spPr>
          <a:xfrm>
            <a:off x="15347" y="5229201"/>
            <a:ext cx="1942452" cy="1414488"/>
          </a:xfrm>
          <a:prstGeom prst="rect">
            <a:avLst/>
          </a:prstGeom>
        </p:spPr>
      </p:pic>
      <p:pic>
        <p:nvPicPr>
          <p:cNvPr id="15363" name="图片 12" descr="8281951_111413346153_2.jpg"/>
          <p:cNvPicPr>
            <a:picLocks noChangeAspect="1"/>
          </p:cNvPicPr>
          <p:nvPr/>
        </p:nvPicPr>
        <p:blipFill>
          <a:blip r:embed="rId5">
            <a:extLst>
              <a:ext uri="{28A0092B-C50C-407E-A947-70E740481C1C}">
                <a14:useLocalDpi xmlns:a14="http://schemas.microsoft.com/office/drawing/2010/main" val="0"/>
              </a:ext>
            </a:extLst>
          </a:blip>
          <a:srcRect t="69334" b="22665"/>
          <a:stretch>
            <a:fillRect/>
          </a:stretch>
        </p:blipFill>
        <p:spPr bwMode="auto">
          <a:xfrm>
            <a:off x="0" y="6643688"/>
            <a:ext cx="9144000"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365" name="TextBox 6"/>
          <p:cNvSpPr txBox="1">
            <a:spLocks noChangeArrowheads="1"/>
          </p:cNvSpPr>
          <p:nvPr/>
        </p:nvSpPr>
        <p:spPr bwMode="auto">
          <a:xfrm>
            <a:off x="214313" y="214313"/>
            <a:ext cx="3071812"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3200" b="1">
                <a:latin typeface="华文行楷" pitchFamily="2" charset="-122"/>
                <a:ea typeface="华文行楷" pitchFamily="2" charset="-122"/>
              </a:rPr>
              <a:t>一碗清汤荞麦面</a:t>
            </a:r>
          </a:p>
        </p:txBody>
      </p:sp>
      <p:sp>
        <p:nvSpPr>
          <p:cNvPr id="18" name="流程图: 终止 17"/>
          <p:cNvSpPr/>
          <p:nvPr/>
        </p:nvSpPr>
        <p:spPr>
          <a:xfrm>
            <a:off x="262512" y="1484784"/>
            <a:ext cx="3157360" cy="642938"/>
          </a:xfrm>
          <a:prstGeom prst="flowChartTerminator">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3200" b="1" dirty="0" smtClean="0"/>
              <a:t>作业完成情况</a:t>
            </a:r>
            <a:endParaRPr lang="zh-CN" altLang="en-US" sz="3200" b="1" dirty="0"/>
          </a:p>
        </p:txBody>
      </p:sp>
      <p:graphicFrame>
        <p:nvGraphicFramePr>
          <p:cNvPr id="13" name="图示 12"/>
          <p:cNvGraphicFramePr/>
          <p:nvPr>
            <p:extLst>
              <p:ext uri="{D42A27DB-BD31-4B8C-83A1-F6EECF244321}">
                <p14:modId xmlns:p14="http://schemas.microsoft.com/office/powerpoint/2010/main" val="4178874425"/>
              </p:ext>
            </p:extLst>
          </p:nvPr>
        </p:nvGraphicFramePr>
        <p:xfrm>
          <a:off x="0" y="798513"/>
          <a:ext cx="8643966" cy="500066"/>
        </p:xfrm>
        <a:graphic>
          <a:graphicData uri="http://schemas.openxmlformats.org/drawingml/2006/diagram">
            <dgm:relIds xmlns:dgm="http://schemas.openxmlformats.org/drawingml/2006/diagram" xmlns:r="http://schemas.openxmlformats.org/officeDocument/2006/relationships" r:dm="rId6" r:lo="rId7" r:qs="rId8" r:cs="rId9"/>
          </a:graphicData>
        </a:graphic>
      </p:graphicFrame>
      <p:pic>
        <p:nvPicPr>
          <p:cNvPr id="3" name="图片 2"/>
          <p:cNvPicPr>
            <a:picLocks noChangeAspect="1"/>
          </p:cNvPicPr>
          <p:nvPr/>
        </p:nvPicPr>
        <p:blipFill rotWithShape="1">
          <a:blip r:embed="rId11">
            <a:extLst>
              <a:ext uri="{28A0092B-C50C-407E-A947-70E740481C1C}">
                <a14:useLocalDpi xmlns:a14="http://schemas.microsoft.com/office/drawing/2010/main" val="0"/>
              </a:ext>
            </a:extLst>
          </a:blip>
          <a:srcRect l="4850" t="7384" r="7672" b="29524"/>
          <a:stretch/>
        </p:blipFill>
        <p:spPr>
          <a:xfrm>
            <a:off x="467544" y="2360441"/>
            <a:ext cx="3686953" cy="3545533"/>
          </a:xfrm>
          <a:prstGeom prst="rect">
            <a:avLst/>
          </a:prstGeom>
          <a:ln>
            <a:noFill/>
          </a:ln>
          <a:effectLst>
            <a:softEdge rad="112500"/>
          </a:effectLst>
        </p:spPr>
      </p:pic>
      <p:pic>
        <p:nvPicPr>
          <p:cNvPr id="4" name="图片 3"/>
          <p:cNvPicPr>
            <a:picLocks noChangeAspect="1"/>
          </p:cNvPicPr>
          <p:nvPr/>
        </p:nvPicPr>
        <p:blipFill rotWithShape="1">
          <a:blip r:embed="rId12">
            <a:extLst>
              <a:ext uri="{28A0092B-C50C-407E-A947-70E740481C1C}">
                <a14:useLocalDpi xmlns:a14="http://schemas.microsoft.com/office/drawing/2010/main" val="0"/>
              </a:ext>
            </a:extLst>
          </a:blip>
          <a:srcRect t="7384" b="37154"/>
          <a:stretch/>
        </p:blipFill>
        <p:spPr>
          <a:xfrm>
            <a:off x="4180010" y="1695095"/>
            <a:ext cx="4381648" cy="3240216"/>
          </a:xfrm>
          <a:prstGeom prst="rect">
            <a:avLst/>
          </a:prstGeom>
          <a:ln>
            <a:noFill/>
          </a:ln>
          <a:effectLst>
            <a:softEdge rad="112500"/>
          </a:effectLst>
        </p:spPr>
      </p:pic>
      <p:pic>
        <p:nvPicPr>
          <p:cNvPr id="5" name="图片 4"/>
          <p:cNvPicPr>
            <a:picLocks noChangeAspect="1"/>
          </p:cNvPicPr>
          <p:nvPr/>
        </p:nvPicPr>
        <p:blipFill rotWithShape="1">
          <a:blip r:embed="rId13">
            <a:extLst>
              <a:ext uri="{28A0092B-C50C-407E-A947-70E740481C1C}">
                <a14:useLocalDpi xmlns:a14="http://schemas.microsoft.com/office/drawing/2010/main" val="0"/>
              </a:ext>
            </a:extLst>
          </a:blip>
          <a:srcRect b="26041"/>
          <a:stretch/>
        </p:blipFill>
        <p:spPr>
          <a:xfrm>
            <a:off x="3799084" y="1492222"/>
            <a:ext cx="5143500" cy="4992914"/>
          </a:xfrm>
          <a:prstGeom prst="rect">
            <a:avLst/>
          </a:prstGeom>
        </p:spPr>
      </p:pic>
      <p:pic>
        <p:nvPicPr>
          <p:cNvPr id="6" name="图片 5"/>
          <p:cNvPicPr>
            <a:picLocks noChangeAspect="1"/>
          </p:cNvPicPr>
          <p:nvPr/>
        </p:nvPicPr>
        <p:blipFill rotWithShape="1">
          <a:blip r:embed="rId14">
            <a:extLst>
              <a:ext uri="{28A0092B-C50C-407E-A947-70E740481C1C}">
                <a14:useLocalDpi xmlns:a14="http://schemas.microsoft.com/office/drawing/2010/main" val="0"/>
              </a:ext>
            </a:extLst>
          </a:blip>
          <a:srcRect t="7384" b="23751"/>
          <a:stretch/>
        </p:blipFill>
        <p:spPr>
          <a:xfrm>
            <a:off x="3792886" y="1325184"/>
            <a:ext cx="4864482" cy="5326990"/>
          </a:xfrm>
          <a:prstGeom prst="rect">
            <a:avLst/>
          </a:prstGeom>
        </p:spPr>
      </p:pic>
    </p:spTree>
    <p:extLst>
      <p:ext uri="{BB962C8B-B14F-4D97-AF65-F5344CB8AC3E}">
        <p14:creationId xmlns:p14="http://schemas.microsoft.com/office/powerpoint/2010/main" val="3395707367"/>
      </p:ext>
    </p:extLst>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mph" presetSubtype="0" fill="hold" nodeType="clickEffect">
                                  <p:stCondLst>
                                    <p:cond delay="0"/>
                                  </p:stCondLst>
                                  <p:childTnLst>
                                    <p:animScale>
                                      <p:cBhvr>
                                        <p:cTn id="6" dur="2000" fill="hold"/>
                                        <p:tgtEl>
                                          <p:spTgt spid="3"/>
                                        </p:tgtEl>
                                      </p:cBhvr>
                                      <p:by x="150000" y="150000"/>
                                    </p:animScale>
                                  </p:childTnLst>
                                </p:cTn>
                              </p:par>
                            </p:childTnLst>
                          </p:cTn>
                        </p:par>
                      </p:childTnLst>
                    </p:cTn>
                  </p:par>
                  <p:par>
                    <p:cTn id="7" fill="hold">
                      <p:stCondLst>
                        <p:cond delay="indefinite"/>
                      </p:stCondLst>
                      <p:childTnLst>
                        <p:par>
                          <p:cTn id="8" fill="hold">
                            <p:stCondLst>
                              <p:cond delay="0"/>
                            </p:stCondLst>
                            <p:childTnLst>
                              <p:par>
                                <p:cTn id="9" presetID="6" presetClass="emph" presetSubtype="0" fill="hold" nodeType="clickEffect">
                                  <p:stCondLst>
                                    <p:cond delay="0"/>
                                  </p:stCondLst>
                                  <p:childTnLst>
                                    <p:animScale>
                                      <p:cBhvr>
                                        <p:cTn id="10" dur="2000" fill="hold"/>
                                        <p:tgtEl>
                                          <p:spTgt spid="4"/>
                                        </p:tgtEl>
                                      </p:cBhvr>
                                      <p:by x="150000" y="150000"/>
                                    </p:animScale>
                                  </p:childTnLst>
                                </p:cTn>
                              </p:par>
                            </p:childTnLst>
                          </p:cTn>
                        </p:par>
                      </p:childTnLst>
                    </p:cTn>
                  </p:par>
                  <p:par>
                    <p:cTn id="11" fill="hold">
                      <p:stCondLst>
                        <p:cond delay="indefinite"/>
                      </p:stCondLst>
                      <p:childTnLst>
                        <p:par>
                          <p:cTn id="12" fill="hold">
                            <p:stCondLst>
                              <p:cond delay="0"/>
                            </p:stCondLst>
                            <p:childTnLst>
                              <p:par>
                                <p:cTn id="13" presetID="6" presetClass="emph" presetSubtype="0" fill="hold" nodeType="clickEffect">
                                  <p:stCondLst>
                                    <p:cond delay="0"/>
                                  </p:stCondLst>
                                  <p:childTnLst>
                                    <p:animScale>
                                      <p:cBhvr>
                                        <p:cTn id="14" dur="2000" fill="hold"/>
                                        <p:tgtEl>
                                          <p:spTgt spid="5"/>
                                        </p:tgtEl>
                                      </p:cBhvr>
                                      <p:by x="150000" y="150000"/>
                                    </p:animScale>
                                  </p:childTnLst>
                                </p:cTn>
                              </p:par>
                            </p:childTnLst>
                          </p:cTn>
                        </p:par>
                      </p:childTnLst>
                    </p:cTn>
                  </p:par>
                  <p:par>
                    <p:cTn id="15" fill="hold">
                      <p:stCondLst>
                        <p:cond delay="indefinite"/>
                      </p:stCondLst>
                      <p:childTnLst>
                        <p:par>
                          <p:cTn id="16" fill="hold">
                            <p:stCondLst>
                              <p:cond delay="0"/>
                            </p:stCondLst>
                            <p:childTnLst>
                              <p:par>
                                <p:cTn id="17" presetID="6" presetClass="emph" presetSubtype="0" fill="hold" nodeType="clickEffect">
                                  <p:stCondLst>
                                    <p:cond delay="0"/>
                                  </p:stCondLst>
                                  <p:childTnLst>
                                    <p:animScale>
                                      <p:cBhvr>
                                        <p:cTn id="18" dur="2000" fill="hold"/>
                                        <p:tgtEl>
                                          <p:spTgt spid="6"/>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nvPicPr>
        <p:blipFill rotWithShape="1">
          <a:blip r:embed="rId3">
            <a:extLst>
              <a:ext uri="{28A0092B-C50C-407E-A947-70E740481C1C}">
                <a14:useLocalDpi xmlns:a14="http://schemas.microsoft.com/office/drawing/2010/main" val="0"/>
              </a:ext>
            </a:extLst>
          </a:blip>
          <a:srcRect b="70666"/>
          <a:stretch/>
        </p:blipFill>
        <p:spPr>
          <a:xfrm>
            <a:off x="-9552" y="-795"/>
            <a:ext cx="9153551" cy="1713769"/>
          </a:xfrm>
          <a:prstGeom prst="rect">
            <a:avLst/>
          </a:prstGeom>
        </p:spPr>
      </p:pic>
      <p:pic>
        <p:nvPicPr>
          <p:cNvPr id="5" name="图片 4"/>
          <p:cNvPicPr>
            <a:picLocks noChangeAspect="1"/>
          </p:cNvPicPr>
          <p:nvPr/>
        </p:nvPicPr>
        <p:blipFill rotWithShape="1">
          <a:blip r:embed="rId4">
            <a:extLst>
              <a:ext uri="{28A0092B-C50C-407E-A947-70E740481C1C}">
                <a14:useLocalDpi xmlns:a14="http://schemas.microsoft.com/office/drawing/2010/main" val="0"/>
              </a:ext>
            </a:extLst>
          </a:blip>
          <a:srcRect l="8855" t="5715" r="8094" b="6454"/>
          <a:stretch/>
        </p:blipFill>
        <p:spPr>
          <a:xfrm>
            <a:off x="2594458" y="2444276"/>
            <a:ext cx="3955082" cy="4182722"/>
          </a:xfrm>
          <a:prstGeom prst="rect">
            <a:avLst/>
          </a:prstGeom>
        </p:spPr>
      </p:pic>
      <p:pic>
        <p:nvPicPr>
          <p:cNvPr id="10" name="图片 9"/>
          <p:cNvPicPr>
            <a:picLocks noChangeAspect="1"/>
          </p:cNvPicPr>
          <p:nvPr/>
        </p:nvPicPr>
        <p:blipFill rotWithShape="1">
          <a:blip r:embed="rId5" cstate="print">
            <a:extLst>
              <a:ext uri="{28A0092B-C50C-407E-A947-70E740481C1C}">
                <a14:useLocalDpi xmlns:a14="http://schemas.microsoft.com/office/drawing/2010/main" val="0"/>
              </a:ext>
            </a:extLst>
          </a:blip>
          <a:srcRect t="1058" r="14445" b="14498"/>
          <a:stretch/>
        </p:blipFill>
        <p:spPr>
          <a:xfrm>
            <a:off x="15347" y="5229201"/>
            <a:ext cx="1942452" cy="1414488"/>
          </a:xfrm>
          <a:prstGeom prst="rect">
            <a:avLst/>
          </a:prstGeom>
        </p:spPr>
      </p:pic>
      <p:pic>
        <p:nvPicPr>
          <p:cNvPr id="15363" name="图片 12" descr="8281951_111413346153_2.jpg"/>
          <p:cNvPicPr>
            <a:picLocks noChangeAspect="1"/>
          </p:cNvPicPr>
          <p:nvPr/>
        </p:nvPicPr>
        <p:blipFill>
          <a:blip r:embed="rId6">
            <a:extLst>
              <a:ext uri="{28A0092B-C50C-407E-A947-70E740481C1C}">
                <a14:useLocalDpi xmlns:a14="http://schemas.microsoft.com/office/drawing/2010/main" val="0"/>
              </a:ext>
            </a:extLst>
          </a:blip>
          <a:srcRect t="69334" b="22665"/>
          <a:stretch>
            <a:fillRect/>
          </a:stretch>
        </p:blipFill>
        <p:spPr bwMode="auto">
          <a:xfrm>
            <a:off x="0" y="6643688"/>
            <a:ext cx="9144000"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365" name="TextBox 6"/>
          <p:cNvSpPr txBox="1">
            <a:spLocks noChangeArrowheads="1"/>
          </p:cNvSpPr>
          <p:nvPr/>
        </p:nvSpPr>
        <p:spPr bwMode="auto">
          <a:xfrm>
            <a:off x="214313" y="214313"/>
            <a:ext cx="3071812"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3200" b="1" dirty="0">
                <a:latin typeface="华文行楷" pitchFamily="2" charset="-122"/>
                <a:ea typeface="华文行楷" pitchFamily="2" charset="-122"/>
              </a:rPr>
              <a:t>一碗清汤荞麦面</a:t>
            </a:r>
          </a:p>
        </p:txBody>
      </p:sp>
      <p:pic>
        <p:nvPicPr>
          <p:cNvPr id="4" name="图片 3"/>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395536" y="2279892"/>
            <a:ext cx="3760397" cy="349594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6" name="图片 5"/>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2938561" y="1268760"/>
            <a:ext cx="3266877" cy="3266877"/>
          </a:xfrm>
          <a:prstGeom prst="rect">
            <a:avLst/>
          </a:prstGeom>
          <a:solidFill>
            <a:srgbClr val="FFFFFF">
              <a:shade val="85000"/>
            </a:srgbClr>
          </a:solidFill>
          <a:ln w="101600" cap="sq">
            <a:solidFill>
              <a:srgbClr val="FDFDFD"/>
            </a:solidFill>
            <a:miter lim="800000"/>
          </a:ln>
          <a:effectLst>
            <a:outerShdw blurRad="57150" dist="37500" dir="7560000" sy="98000" kx="110000" ky="200000" algn="tl" rotWithShape="0">
              <a:srgbClr val="000000">
                <a:alpha val="20000"/>
              </a:srgbClr>
            </a:outerShdw>
          </a:effectLst>
          <a:scene3d>
            <a:camera prst="perspectiveRelaxed">
              <a:rot lat="18960000" lon="0" rev="0"/>
            </a:camera>
            <a:lightRig rig="twoPt" dir="t">
              <a:rot lat="0" lon="0" rev="7200000"/>
            </a:lightRig>
          </a:scene3d>
          <a:sp3d prstMaterial="matte">
            <a:bevelT w="22860" h="12700"/>
            <a:contourClr>
              <a:srgbClr val="FFFFFF"/>
            </a:contourClr>
          </a:sp3d>
        </p:spPr>
      </p:pic>
      <p:pic>
        <p:nvPicPr>
          <p:cNvPr id="7" name="图片 6"/>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5724128" y="3242078"/>
            <a:ext cx="2714211" cy="2706876"/>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p:spPr>
      </p:pic>
      <p:graphicFrame>
        <p:nvGraphicFramePr>
          <p:cNvPr id="11" name="图示 10"/>
          <p:cNvGraphicFramePr/>
          <p:nvPr>
            <p:extLst>
              <p:ext uri="{D42A27DB-BD31-4B8C-83A1-F6EECF244321}">
                <p14:modId xmlns:p14="http://schemas.microsoft.com/office/powerpoint/2010/main" val="1013919026"/>
              </p:ext>
            </p:extLst>
          </p:nvPr>
        </p:nvGraphicFramePr>
        <p:xfrm>
          <a:off x="0" y="798513"/>
          <a:ext cx="8643966" cy="500066"/>
        </p:xfrm>
        <a:graphic>
          <a:graphicData uri="http://schemas.openxmlformats.org/drawingml/2006/diagram">
            <dgm:relIds xmlns:dgm="http://schemas.openxmlformats.org/drawingml/2006/diagram" xmlns:r="http://schemas.openxmlformats.org/officeDocument/2006/relationships" r:dm="rId10" r:lo="rId11" r:qs="rId12" r:cs="rId13"/>
          </a:graphicData>
        </a:graphic>
      </p:graphicFrame>
    </p:spTree>
    <p:extLst>
      <p:ext uri="{BB962C8B-B14F-4D97-AF65-F5344CB8AC3E}">
        <p14:creationId xmlns:p14="http://schemas.microsoft.com/office/powerpoint/2010/main" val="1081457219"/>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circle(in)">
                                      <p:cBhvr>
                                        <p:cTn id="12" dur="20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randombar(horizontal)">
                                      <p:cBhvr>
                                        <p:cTn id="1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8" name="Picture 24" descr="1352963242063Z-4W252"/>
          <p:cNvPicPr>
            <a:picLocks noChangeAspect="1" noChangeArrowheads="1"/>
          </p:cNvPicPr>
          <p:nvPr/>
        </p:nvPicPr>
        <p:blipFill rotWithShape="1">
          <a:blip r:embed="rId2">
            <a:extLst>
              <a:ext uri="{28A0092B-C50C-407E-A947-70E740481C1C}">
                <a14:useLocalDpi xmlns:a14="http://schemas.microsoft.com/office/drawing/2010/main" val="0"/>
              </a:ext>
            </a:extLst>
          </a:blip>
          <a:srcRect l="61991" t="19998" r="327" b="33654"/>
          <a:stretch/>
        </p:blipFill>
        <p:spPr bwMode="auto">
          <a:xfrm>
            <a:off x="6501941" y="52847"/>
            <a:ext cx="2609944" cy="2257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4579" name="Group 2"/>
          <p:cNvGrpSpPr>
            <a:grpSpLocks/>
          </p:cNvGrpSpPr>
          <p:nvPr/>
        </p:nvGrpSpPr>
        <p:grpSpPr bwMode="auto">
          <a:xfrm>
            <a:off x="912738" y="1298219"/>
            <a:ext cx="7318524" cy="4911725"/>
            <a:chOff x="144" y="144"/>
            <a:chExt cx="5472" cy="4054"/>
          </a:xfrm>
        </p:grpSpPr>
        <p:sp>
          <p:nvSpPr>
            <p:cNvPr id="24580" name="Text Box 3"/>
            <p:cNvSpPr txBox="1">
              <a:spLocks noChangeArrowheads="1"/>
            </p:cNvSpPr>
            <p:nvPr/>
          </p:nvSpPr>
          <p:spPr bwMode="auto">
            <a:xfrm>
              <a:off x="144" y="144"/>
              <a:ext cx="5472" cy="4054"/>
            </a:xfrm>
            <a:prstGeom prst="rect">
              <a:avLst/>
            </a:prstGeom>
            <a:noFill/>
            <a:ln>
              <a:noFill/>
            </a:ln>
            <a:effectLst>
              <a:outerShdw dist="35921" dir="2700000" algn="ctr" rotWithShape="0">
                <a:srgbClr val="C0C0C0"/>
              </a:outerShdw>
            </a:effectLst>
            <a:extLst>
              <a:ext uri="{909E8E84-426E-40DD-AFC4-6F175D3DCCD1}">
                <a14:hiddenFill xmlns:a14="http://schemas.microsoft.com/office/drawing/2010/main">
                  <a:solidFill>
                    <a:srgbClr val="FFFF00"/>
                  </a:solidFill>
                </a14:hiddenFill>
              </a:ext>
              <a:ext uri="{91240B29-F687-4F45-9708-019B960494DF}">
                <a14:hiddenLine xmlns:a14="http://schemas.microsoft.com/office/drawing/2010/main" w="22225">
                  <a:solidFill>
                    <a:srgbClr val="FF00FF"/>
                  </a:solidFill>
                  <a:miter lim="800000"/>
                  <a:headEnd/>
                  <a:tailEnd/>
                </a14:hiddenLine>
              </a:ext>
            </a:extLst>
          </p:spPr>
          <p:txBody>
            <a:bodyPr lIns="72000" tIns="46800" rIns="90000" bIns="46800">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spcBef>
                  <a:spcPct val="50000"/>
                </a:spcBef>
              </a:pPr>
              <a:r>
                <a:rPr kumimoji="1" lang="en-US" altLang="zh-CN" sz="2000" b="1">
                  <a:solidFill>
                    <a:srgbClr val="FF0000"/>
                  </a:solidFill>
                  <a:latin typeface="Times New Roman" pitchFamily="18" charset="0"/>
                </a:rPr>
                <a:t>                                                          </a:t>
              </a:r>
              <a:endParaRPr kumimoji="1" lang="en-US" altLang="zh-CN" sz="3600" b="1">
                <a:solidFill>
                  <a:srgbClr val="FF0000"/>
                </a:solidFill>
                <a:latin typeface="Times New Roman" pitchFamily="18" charset="0"/>
              </a:endParaRPr>
            </a:p>
            <a:p>
              <a:pPr eaLnBrk="1" hangingPunct="1">
                <a:spcBef>
                  <a:spcPct val="50000"/>
                </a:spcBef>
              </a:pPr>
              <a:r>
                <a:rPr kumimoji="1" lang="en-US" altLang="zh-CN" sz="2000" b="1">
                  <a:solidFill>
                    <a:srgbClr val="FF0000"/>
                  </a:solidFill>
                  <a:latin typeface="Times New Roman" pitchFamily="18" charset="0"/>
                </a:rPr>
                <a:t>  </a:t>
              </a:r>
            </a:p>
            <a:p>
              <a:pPr eaLnBrk="1" hangingPunct="1">
                <a:spcBef>
                  <a:spcPct val="50000"/>
                </a:spcBef>
              </a:pPr>
              <a:endParaRPr kumimoji="1" lang="en-US" altLang="zh-CN" sz="2000" b="1">
                <a:solidFill>
                  <a:srgbClr val="FF0000"/>
                </a:solidFill>
                <a:latin typeface="Times New Roman" pitchFamily="18" charset="0"/>
              </a:endParaRPr>
            </a:p>
            <a:p>
              <a:pPr eaLnBrk="1" hangingPunct="1">
                <a:spcBef>
                  <a:spcPct val="50000"/>
                </a:spcBef>
              </a:pPr>
              <a:r>
                <a:rPr kumimoji="1" lang="en-US" altLang="zh-CN" sz="2000" b="1">
                  <a:solidFill>
                    <a:srgbClr val="FF0000"/>
                  </a:solidFill>
                  <a:latin typeface="Times New Roman" pitchFamily="18" charset="0"/>
                </a:rPr>
                <a:t>            </a:t>
              </a:r>
            </a:p>
            <a:p>
              <a:pPr eaLnBrk="1" hangingPunct="1">
                <a:spcBef>
                  <a:spcPct val="50000"/>
                </a:spcBef>
              </a:pPr>
              <a:endParaRPr kumimoji="1" lang="en-US" altLang="zh-CN" sz="3600" b="1">
                <a:solidFill>
                  <a:srgbClr val="FF0000"/>
                </a:solidFill>
                <a:latin typeface="Times New Roman" pitchFamily="18" charset="0"/>
              </a:endParaRPr>
            </a:p>
            <a:p>
              <a:pPr eaLnBrk="1" hangingPunct="1">
                <a:spcBef>
                  <a:spcPct val="50000"/>
                </a:spcBef>
              </a:pPr>
              <a:r>
                <a:rPr kumimoji="1" lang="en-US" altLang="zh-CN" sz="2000" b="1">
                  <a:solidFill>
                    <a:srgbClr val="FF0000"/>
                  </a:solidFill>
                  <a:latin typeface="Times New Roman" pitchFamily="18" charset="0"/>
                </a:rPr>
                <a:t>               </a:t>
              </a:r>
            </a:p>
            <a:p>
              <a:pPr eaLnBrk="1" hangingPunct="1">
                <a:spcBef>
                  <a:spcPct val="50000"/>
                </a:spcBef>
              </a:pPr>
              <a:r>
                <a:rPr kumimoji="1" lang="en-US" altLang="zh-CN" sz="2000" b="1">
                  <a:solidFill>
                    <a:srgbClr val="FF0000"/>
                  </a:solidFill>
                  <a:latin typeface="Times New Roman" pitchFamily="18" charset="0"/>
                </a:rPr>
                <a:t>                                                  </a:t>
              </a:r>
              <a:endParaRPr kumimoji="1" lang="en-US" altLang="zh-CN" sz="3600" b="1">
                <a:solidFill>
                  <a:srgbClr val="FF0000"/>
                </a:solidFill>
                <a:latin typeface="Times New Roman" pitchFamily="18" charset="0"/>
              </a:endParaRPr>
            </a:p>
            <a:p>
              <a:pPr eaLnBrk="1" hangingPunct="1">
                <a:spcBef>
                  <a:spcPct val="50000"/>
                </a:spcBef>
              </a:pPr>
              <a:r>
                <a:rPr kumimoji="1" lang="en-US" altLang="zh-CN" sz="2000" b="1">
                  <a:solidFill>
                    <a:srgbClr val="FF0000"/>
                  </a:solidFill>
                  <a:latin typeface="Times New Roman" pitchFamily="18" charset="0"/>
                </a:rPr>
                <a:t>                                                     </a:t>
              </a:r>
            </a:p>
            <a:p>
              <a:pPr eaLnBrk="1" hangingPunct="1">
                <a:spcBef>
                  <a:spcPct val="50000"/>
                </a:spcBef>
              </a:pPr>
              <a:r>
                <a:rPr kumimoji="1" lang="en-US" altLang="zh-CN" sz="3600" b="1">
                  <a:solidFill>
                    <a:srgbClr val="FF0000"/>
                  </a:solidFill>
                  <a:latin typeface="Times New Roman" pitchFamily="18" charset="0"/>
                </a:rPr>
                <a:t>                               </a:t>
              </a:r>
            </a:p>
            <a:p>
              <a:pPr eaLnBrk="1" hangingPunct="1">
                <a:spcBef>
                  <a:spcPct val="50000"/>
                </a:spcBef>
              </a:pPr>
              <a:endParaRPr kumimoji="1" lang="en-US" altLang="zh-CN" sz="3600" b="1">
                <a:solidFill>
                  <a:srgbClr val="FF0000"/>
                </a:solidFill>
                <a:latin typeface="Times New Roman" pitchFamily="18" charset="0"/>
              </a:endParaRPr>
            </a:p>
            <a:p>
              <a:pPr eaLnBrk="1" hangingPunct="1">
                <a:spcBef>
                  <a:spcPct val="50000"/>
                </a:spcBef>
              </a:pPr>
              <a:r>
                <a:rPr kumimoji="1" lang="en-US" altLang="zh-CN" sz="3600" b="1">
                  <a:solidFill>
                    <a:srgbClr val="FF0000"/>
                  </a:solidFill>
                  <a:latin typeface="Times New Roman" pitchFamily="18" charset="0"/>
                </a:rPr>
                <a:t>                               </a:t>
              </a:r>
            </a:p>
          </p:txBody>
        </p:sp>
        <p:sp>
          <p:nvSpPr>
            <p:cNvPr id="24581" name="Oval 4"/>
            <p:cNvSpPr>
              <a:spLocks noChangeArrowheads="1"/>
            </p:cNvSpPr>
            <p:nvPr/>
          </p:nvSpPr>
          <p:spPr bwMode="auto">
            <a:xfrm>
              <a:off x="2064" y="1488"/>
              <a:ext cx="1728" cy="1488"/>
            </a:xfrm>
            <a:prstGeom prst="ellipse">
              <a:avLst/>
            </a:prstGeom>
            <a:noFill/>
            <a:ln w="22225">
              <a:solidFill>
                <a:srgbClr val="993366"/>
              </a:solidFill>
              <a:round/>
              <a:headEnd/>
              <a:tailEnd/>
            </a:ln>
            <a:effectLst/>
            <a:extLst>
              <a:ext uri="{909E8E84-426E-40DD-AFC4-6F175D3DCCD1}">
                <a14:hiddenFill xmlns:a14="http://schemas.microsoft.com/office/drawing/2010/main">
                  <a:solidFill>
                    <a:srgbClr val="3333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kumimoji="1" lang="zh-CN" altLang="en-US" sz="5400" b="1">
                  <a:latin typeface="Times New Roman" pitchFamily="18" charset="0"/>
                </a:rPr>
                <a:t>荞麦面</a:t>
              </a:r>
            </a:p>
          </p:txBody>
        </p:sp>
        <p:sp>
          <p:nvSpPr>
            <p:cNvPr id="24582" name="Rectangle 5"/>
            <p:cNvSpPr>
              <a:spLocks noChangeArrowheads="1"/>
            </p:cNvSpPr>
            <p:nvPr/>
          </p:nvSpPr>
          <p:spPr bwMode="auto">
            <a:xfrm>
              <a:off x="344" y="3072"/>
              <a:ext cx="1144" cy="365"/>
            </a:xfrm>
            <a:prstGeom prst="rect">
              <a:avLst/>
            </a:prstGeom>
            <a:solidFill>
              <a:schemeClr val="bg1"/>
            </a:solidFill>
            <a:ln>
              <a:noFill/>
            </a:ln>
            <a:effectLst/>
            <a:extLst>
              <a:ext uri="{91240B29-F687-4F45-9708-019B960494DF}">
                <a14:hiddenLine xmlns:a14="http://schemas.microsoft.com/office/drawing/2010/main" w="222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kumimoji="1" lang="zh-CN" altLang="en-US" sz="3200" b="1">
                  <a:latin typeface="Times New Roman" pitchFamily="18" charset="0"/>
                </a:rPr>
                <a:t>顽强不屈</a:t>
              </a:r>
            </a:p>
          </p:txBody>
        </p:sp>
        <p:sp>
          <p:nvSpPr>
            <p:cNvPr id="24583" name="Rectangle 6"/>
            <p:cNvSpPr>
              <a:spLocks noChangeArrowheads="1"/>
            </p:cNvSpPr>
            <p:nvPr/>
          </p:nvSpPr>
          <p:spPr bwMode="auto">
            <a:xfrm>
              <a:off x="288" y="979"/>
              <a:ext cx="1144" cy="365"/>
            </a:xfrm>
            <a:prstGeom prst="rect">
              <a:avLst/>
            </a:prstGeom>
            <a:solidFill>
              <a:schemeClr val="bg1"/>
            </a:solidFill>
            <a:ln>
              <a:noFill/>
            </a:ln>
            <a:effectLst/>
            <a:extLst>
              <a:ext uri="{91240B29-F687-4F45-9708-019B960494DF}">
                <a14:hiddenLine xmlns:a14="http://schemas.microsoft.com/office/drawing/2010/main" w="222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kumimoji="1" lang="zh-CN" altLang="en-US" sz="3200" b="1">
                  <a:latin typeface="Times New Roman" pitchFamily="18" charset="0"/>
                </a:rPr>
                <a:t>直面困难</a:t>
              </a:r>
            </a:p>
          </p:txBody>
        </p:sp>
        <p:sp>
          <p:nvSpPr>
            <p:cNvPr id="24584" name="Rectangle 7"/>
            <p:cNvSpPr>
              <a:spLocks noChangeArrowheads="1"/>
            </p:cNvSpPr>
            <p:nvPr/>
          </p:nvSpPr>
          <p:spPr bwMode="auto">
            <a:xfrm>
              <a:off x="4224" y="3216"/>
              <a:ext cx="1144" cy="365"/>
            </a:xfrm>
            <a:prstGeom prst="rect">
              <a:avLst/>
            </a:prstGeom>
            <a:solidFill>
              <a:schemeClr val="bg1"/>
            </a:solidFill>
            <a:ln>
              <a:noFill/>
            </a:ln>
            <a:effectLst/>
            <a:extLst>
              <a:ext uri="{91240B29-F687-4F45-9708-019B960494DF}">
                <a14:hiddenLine xmlns:a14="http://schemas.microsoft.com/office/drawing/2010/main" w="222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kumimoji="1" lang="zh-CN" altLang="en-US" sz="3200" b="1">
                  <a:latin typeface="Times New Roman" pitchFamily="18" charset="0"/>
                </a:rPr>
                <a:t>积极奋斗</a:t>
              </a:r>
            </a:p>
          </p:txBody>
        </p:sp>
        <p:sp>
          <p:nvSpPr>
            <p:cNvPr id="24585" name="Rectangle 8"/>
            <p:cNvSpPr>
              <a:spLocks noChangeArrowheads="1"/>
            </p:cNvSpPr>
            <p:nvPr/>
          </p:nvSpPr>
          <p:spPr bwMode="auto">
            <a:xfrm>
              <a:off x="4232" y="931"/>
              <a:ext cx="1144" cy="365"/>
            </a:xfrm>
            <a:prstGeom prst="rect">
              <a:avLst/>
            </a:prstGeom>
            <a:solidFill>
              <a:schemeClr val="bg1"/>
            </a:solidFill>
            <a:ln>
              <a:noFill/>
            </a:ln>
            <a:effectLst/>
            <a:extLst>
              <a:ext uri="{91240B29-F687-4F45-9708-019B960494DF}">
                <a14:hiddenLine xmlns:a14="http://schemas.microsoft.com/office/drawing/2010/main" w="222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kumimoji="1" lang="zh-CN" altLang="en-US" sz="3200" b="1">
                  <a:latin typeface="Times New Roman" pitchFamily="18" charset="0"/>
                </a:rPr>
                <a:t>团结勇敢</a:t>
              </a:r>
            </a:p>
          </p:txBody>
        </p:sp>
        <p:sp>
          <p:nvSpPr>
            <p:cNvPr id="24586" name="AutoShape 9"/>
            <p:cNvSpPr>
              <a:spLocks noChangeArrowheads="1"/>
            </p:cNvSpPr>
            <p:nvPr/>
          </p:nvSpPr>
          <p:spPr bwMode="auto">
            <a:xfrm>
              <a:off x="1488" y="2208"/>
              <a:ext cx="528" cy="96"/>
            </a:xfrm>
            <a:prstGeom prst="rightArrow">
              <a:avLst>
                <a:gd name="adj1" fmla="val 50000"/>
                <a:gd name="adj2" fmla="val 137500"/>
              </a:avLst>
            </a:prstGeom>
            <a:solidFill>
              <a:srgbClr val="00FF00"/>
            </a:solidFill>
            <a:ln w="222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4587" name="AutoShape 10"/>
            <p:cNvSpPr>
              <a:spLocks noChangeArrowheads="1"/>
            </p:cNvSpPr>
            <p:nvPr/>
          </p:nvSpPr>
          <p:spPr bwMode="auto">
            <a:xfrm>
              <a:off x="3840" y="2208"/>
              <a:ext cx="624" cy="96"/>
            </a:xfrm>
            <a:prstGeom prst="leftArrow">
              <a:avLst>
                <a:gd name="adj1" fmla="val 50000"/>
                <a:gd name="adj2" fmla="val 162500"/>
              </a:avLst>
            </a:prstGeom>
            <a:solidFill>
              <a:srgbClr val="00FF00"/>
            </a:solidFill>
            <a:ln w="222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4588" name="AutoShape 11"/>
            <p:cNvSpPr>
              <a:spLocks noChangeArrowheads="1"/>
            </p:cNvSpPr>
            <p:nvPr/>
          </p:nvSpPr>
          <p:spPr bwMode="auto">
            <a:xfrm>
              <a:off x="2880" y="3072"/>
              <a:ext cx="96" cy="576"/>
            </a:xfrm>
            <a:prstGeom prst="upArrow">
              <a:avLst>
                <a:gd name="adj1" fmla="val 50000"/>
                <a:gd name="adj2" fmla="val 150000"/>
              </a:avLst>
            </a:prstGeom>
            <a:solidFill>
              <a:srgbClr val="00FF00"/>
            </a:solidFill>
            <a:ln w="222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4589" name="AutoShape 12"/>
            <p:cNvSpPr>
              <a:spLocks noChangeArrowheads="1"/>
            </p:cNvSpPr>
            <p:nvPr/>
          </p:nvSpPr>
          <p:spPr bwMode="auto">
            <a:xfrm>
              <a:off x="2880" y="864"/>
              <a:ext cx="96" cy="480"/>
            </a:xfrm>
            <a:prstGeom prst="downArrow">
              <a:avLst>
                <a:gd name="adj1" fmla="val 50000"/>
                <a:gd name="adj2" fmla="val 125000"/>
              </a:avLst>
            </a:prstGeom>
            <a:solidFill>
              <a:srgbClr val="00FF00"/>
            </a:solidFill>
            <a:ln w="222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4590" name="Line 13"/>
            <p:cNvSpPr>
              <a:spLocks noChangeShapeType="1"/>
            </p:cNvSpPr>
            <p:nvPr/>
          </p:nvSpPr>
          <p:spPr bwMode="auto">
            <a:xfrm flipV="1">
              <a:off x="3312" y="2496"/>
              <a:ext cx="1344" cy="1344"/>
            </a:xfrm>
            <a:prstGeom prst="line">
              <a:avLst/>
            </a:prstGeom>
            <a:noFill/>
            <a:ln w="222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4591" name="Line 14"/>
            <p:cNvSpPr>
              <a:spLocks noChangeShapeType="1"/>
            </p:cNvSpPr>
            <p:nvPr/>
          </p:nvSpPr>
          <p:spPr bwMode="auto">
            <a:xfrm>
              <a:off x="1248" y="2544"/>
              <a:ext cx="1248" cy="1248"/>
            </a:xfrm>
            <a:prstGeom prst="line">
              <a:avLst/>
            </a:prstGeom>
            <a:noFill/>
            <a:ln w="222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4592" name="Line 15"/>
            <p:cNvSpPr>
              <a:spLocks noChangeShapeType="1"/>
            </p:cNvSpPr>
            <p:nvPr/>
          </p:nvSpPr>
          <p:spPr bwMode="auto">
            <a:xfrm flipH="1" flipV="1">
              <a:off x="3360" y="720"/>
              <a:ext cx="1344" cy="1344"/>
            </a:xfrm>
            <a:prstGeom prst="line">
              <a:avLst/>
            </a:prstGeom>
            <a:noFill/>
            <a:ln w="222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4593" name="Line 16"/>
            <p:cNvSpPr>
              <a:spLocks noChangeShapeType="1"/>
            </p:cNvSpPr>
            <p:nvPr/>
          </p:nvSpPr>
          <p:spPr bwMode="auto">
            <a:xfrm flipH="1">
              <a:off x="1248" y="672"/>
              <a:ext cx="1296" cy="1296"/>
            </a:xfrm>
            <a:prstGeom prst="line">
              <a:avLst/>
            </a:prstGeom>
            <a:noFill/>
            <a:ln w="222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4594" name="Rectangle 17"/>
            <p:cNvSpPr>
              <a:spLocks noChangeArrowheads="1"/>
            </p:cNvSpPr>
            <p:nvPr/>
          </p:nvSpPr>
          <p:spPr bwMode="auto">
            <a:xfrm>
              <a:off x="2522" y="3563"/>
              <a:ext cx="758" cy="4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22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kumimoji="1" lang="zh-CN" altLang="en-US" sz="3600" b="1">
                  <a:latin typeface="Times New Roman" pitchFamily="18" charset="0"/>
                </a:rPr>
                <a:t>一</a:t>
              </a:r>
              <a:r>
                <a:rPr kumimoji="1" lang="zh-CN" altLang="en-US" sz="4400" b="1">
                  <a:latin typeface="Times New Roman" pitchFamily="18" charset="0"/>
                </a:rPr>
                <a:t>碗</a:t>
              </a:r>
            </a:p>
          </p:txBody>
        </p:sp>
        <p:sp>
          <p:nvSpPr>
            <p:cNvPr id="24595" name="Rectangle 18"/>
            <p:cNvSpPr>
              <a:spLocks noChangeArrowheads="1"/>
            </p:cNvSpPr>
            <p:nvPr/>
          </p:nvSpPr>
          <p:spPr bwMode="auto">
            <a:xfrm>
              <a:off x="4586" y="1979"/>
              <a:ext cx="758" cy="4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22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kumimoji="1" lang="zh-CN" altLang="en-US" sz="3600" b="1">
                  <a:latin typeface="Times New Roman" pitchFamily="18" charset="0"/>
                </a:rPr>
                <a:t>二</a:t>
              </a:r>
              <a:r>
                <a:rPr kumimoji="1" lang="zh-CN" altLang="en-US" sz="4400" b="1">
                  <a:latin typeface="Times New Roman" pitchFamily="18" charset="0"/>
                </a:rPr>
                <a:t>碗</a:t>
              </a:r>
            </a:p>
          </p:txBody>
        </p:sp>
        <p:sp>
          <p:nvSpPr>
            <p:cNvPr id="24596" name="Rectangle 19"/>
            <p:cNvSpPr>
              <a:spLocks noChangeArrowheads="1"/>
            </p:cNvSpPr>
            <p:nvPr/>
          </p:nvSpPr>
          <p:spPr bwMode="auto">
            <a:xfrm>
              <a:off x="2592" y="251"/>
              <a:ext cx="758" cy="4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22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kumimoji="1" lang="zh-CN" altLang="en-US" sz="3600" b="1">
                  <a:latin typeface="Times New Roman" pitchFamily="18" charset="0"/>
                </a:rPr>
                <a:t>三</a:t>
              </a:r>
              <a:r>
                <a:rPr kumimoji="1" lang="zh-CN" altLang="en-US" sz="4400" b="1">
                  <a:latin typeface="Times New Roman" pitchFamily="18" charset="0"/>
                </a:rPr>
                <a:t>碗</a:t>
              </a:r>
            </a:p>
          </p:txBody>
        </p:sp>
        <p:sp>
          <p:nvSpPr>
            <p:cNvPr id="24597" name="Rectangle 20"/>
            <p:cNvSpPr>
              <a:spLocks noChangeArrowheads="1"/>
            </p:cNvSpPr>
            <p:nvPr/>
          </p:nvSpPr>
          <p:spPr bwMode="auto">
            <a:xfrm>
              <a:off x="768" y="2064"/>
              <a:ext cx="692" cy="4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22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kumimoji="1" lang="zh-CN" altLang="en-US" sz="3600" b="1">
                  <a:latin typeface="Times New Roman" pitchFamily="18" charset="0"/>
                </a:rPr>
                <a:t>一碗</a:t>
              </a:r>
            </a:p>
          </p:txBody>
        </p:sp>
      </p:grpSp>
      <p:pic>
        <p:nvPicPr>
          <p:cNvPr id="22" name="图片 12" descr="8281951_111413346153_2.jpg"/>
          <p:cNvPicPr>
            <a:picLocks noChangeAspect="1"/>
          </p:cNvPicPr>
          <p:nvPr/>
        </p:nvPicPr>
        <p:blipFill>
          <a:blip r:embed="rId3">
            <a:extLst>
              <a:ext uri="{28A0092B-C50C-407E-A947-70E740481C1C}">
                <a14:useLocalDpi xmlns:a14="http://schemas.microsoft.com/office/drawing/2010/main" val="0"/>
              </a:ext>
            </a:extLst>
          </a:blip>
          <a:srcRect t="69334" b="22665"/>
          <a:stretch>
            <a:fillRect/>
          </a:stretch>
        </p:blipFill>
        <p:spPr bwMode="auto">
          <a:xfrm>
            <a:off x="0" y="6643688"/>
            <a:ext cx="9144000"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 name="TextBox 6"/>
          <p:cNvSpPr txBox="1">
            <a:spLocks noChangeArrowheads="1"/>
          </p:cNvSpPr>
          <p:nvPr/>
        </p:nvSpPr>
        <p:spPr bwMode="auto">
          <a:xfrm>
            <a:off x="214313" y="214313"/>
            <a:ext cx="3071812"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3200" b="1" dirty="0">
                <a:latin typeface="华文行楷" pitchFamily="2" charset="-122"/>
                <a:ea typeface="华文行楷" pitchFamily="2" charset="-122"/>
              </a:rPr>
              <a:t>一碗清汤荞麦面</a:t>
            </a:r>
          </a:p>
        </p:txBody>
      </p:sp>
      <p:graphicFrame>
        <p:nvGraphicFramePr>
          <p:cNvPr id="24" name="图示 23"/>
          <p:cNvGraphicFramePr/>
          <p:nvPr>
            <p:extLst>
              <p:ext uri="{D42A27DB-BD31-4B8C-83A1-F6EECF244321}">
                <p14:modId xmlns:p14="http://schemas.microsoft.com/office/powerpoint/2010/main" val="3504999118"/>
              </p:ext>
            </p:extLst>
          </p:nvPr>
        </p:nvGraphicFramePr>
        <p:xfrm>
          <a:off x="0" y="798513"/>
          <a:ext cx="8643966" cy="500066"/>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2" name="圆角矩形 1"/>
          <p:cNvSpPr/>
          <p:nvPr/>
        </p:nvSpPr>
        <p:spPr>
          <a:xfrm>
            <a:off x="214313" y="1556792"/>
            <a:ext cx="541263" cy="3943775"/>
          </a:xfrm>
          <a:prstGeom prst="roundRect">
            <a:avLst/>
          </a:prstGeom>
          <a:solidFill>
            <a:schemeClr val="tx1">
              <a:lumMod val="85000"/>
              <a:lumOff val="1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000" b="1" dirty="0" smtClean="0"/>
              <a:t>板书设计</a:t>
            </a:r>
            <a:endParaRPr lang="zh-CN" altLang="en-US" sz="4000" b="1" dirty="0"/>
          </a:p>
        </p:txBody>
      </p:sp>
    </p:spTree>
    <p:extLst>
      <p:ext uri="{BB962C8B-B14F-4D97-AF65-F5344CB8AC3E}">
        <p14:creationId xmlns:p14="http://schemas.microsoft.com/office/powerpoint/2010/main" val="2501633706"/>
      </p:ext>
    </p:extLst>
  </p:cSld>
  <p:clrMapOvr>
    <a:masterClrMapping/>
  </p:clrMapOvr>
  <p:transition spd="slow" advClick="0">
    <p:split orient="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4579"/>
                                        </p:tgtEl>
                                        <p:attrNameLst>
                                          <p:attrName>style.visibility</p:attrName>
                                        </p:attrNameLst>
                                      </p:cBhvr>
                                      <p:to>
                                        <p:strVal val="visible"/>
                                      </p:to>
                                    </p:set>
                                    <p:animEffect transition="in" filter="fade">
                                      <p:cBhvr>
                                        <p:cTn id="7" dur="500"/>
                                        <p:tgtEl>
                                          <p:spTgt spid="245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rotWithShape="1">
          <a:blip r:embed="rId3">
            <a:extLst>
              <a:ext uri="{28A0092B-C50C-407E-A947-70E740481C1C}">
                <a14:useLocalDpi xmlns:a14="http://schemas.microsoft.com/office/drawing/2010/main" val="0"/>
              </a:ext>
            </a:extLst>
          </a:blip>
          <a:srcRect b="70666"/>
          <a:stretch/>
        </p:blipFill>
        <p:spPr>
          <a:xfrm>
            <a:off x="-9552" y="-795"/>
            <a:ext cx="9153551" cy="1713769"/>
          </a:xfrm>
          <a:prstGeom prst="rect">
            <a:avLst/>
          </a:prstGeom>
        </p:spPr>
      </p:pic>
      <p:pic>
        <p:nvPicPr>
          <p:cNvPr id="15363" name="图片 12" descr="8281951_111413346153_2.jpg"/>
          <p:cNvPicPr>
            <a:picLocks noChangeAspect="1"/>
          </p:cNvPicPr>
          <p:nvPr/>
        </p:nvPicPr>
        <p:blipFill>
          <a:blip r:embed="rId4">
            <a:extLst>
              <a:ext uri="{28A0092B-C50C-407E-A947-70E740481C1C}">
                <a14:useLocalDpi xmlns:a14="http://schemas.microsoft.com/office/drawing/2010/main" val="0"/>
              </a:ext>
            </a:extLst>
          </a:blip>
          <a:srcRect t="69334" b="22665"/>
          <a:stretch>
            <a:fillRect/>
          </a:stretch>
        </p:blipFill>
        <p:spPr bwMode="auto">
          <a:xfrm>
            <a:off x="0" y="6643688"/>
            <a:ext cx="9144000"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365" name="TextBox 6"/>
          <p:cNvSpPr txBox="1">
            <a:spLocks noChangeArrowheads="1"/>
          </p:cNvSpPr>
          <p:nvPr/>
        </p:nvSpPr>
        <p:spPr bwMode="auto">
          <a:xfrm>
            <a:off x="120041" y="120375"/>
            <a:ext cx="3071812"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3200" b="1" dirty="0">
                <a:latin typeface="华文行楷" pitchFamily="2" charset="-122"/>
                <a:ea typeface="华文行楷" pitchFamily="2" charset="-122"/>
              </a:rPr>
              <a:t>一碗清汤荞麦面</a:t>
            </a:r>
          </a:p>
        </p:txBody>
      </p:sp>
      <p:graphicFrame>
        <p:nvGraphicFramePr>
          <p:cNvPr id="7" name="图示 6"/>
          <p:cNvGraphicFramePr/>
          <p:nvPr>
            <p:extLst>
              <p:ext uri="{D42A27DB-BD31-4B8C-83A1-F6EECF244321}">
                <p14:modId xmlns:p14="http://schemas.microsoft.com/office/powerpoint/2010/main" val="2305296640"/>
              </p:ext>
            </p:extLst>
          </p:nvPr>
        </p:nvGraphicFramePr>
        <p:xfrm>
          <a:off x="15347" y="798513"/>
          <a:ext cx="8643966" cy="500066"/>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graphicFrame>
        <p:nvGraphicFramePr>
          <p:cNvPr id="6" name="图示 5"/>
          <p:cNvGraphicFramePr/>
          <p:nvPr>
            <p:extLst>
              <p:ext uri="{D42A27DB-BD31-4B8C-83A1-F6EECF244321}">
                <p14:modId xmlns:p14="http://schemas.microsoft.com/office/powerpoint/2010/main" val="2894187362"/>
              </p:ext>
            </p:extLst>
          </p:nvPr>
        </p:nvGraphicFramePr>
        <p:xfrm>
          <a:off x="1907705" y="1712974"/>
          <a:ext cx="6192688" cy="4064000"/>
        </p:xfrm>
        <a:graphic>
          <a:graphicData uri="http://schemas.openxmlformats.org/drawingml/2006/diagram">
            <dgm:relIds xmlns:dgm="http://schemas.openxmlformats.org/drawingml/2006/diagram" xmlns:r="http://schemas.openxmlformats.org/officeDocument/2006/relationships" r:dm="rId10" r:lo="rId11" r:qs="rId12" r:cs="rId13"/>
          </a:graphicData>
        </a:graphic>
      </p:graphicFrame>
      <p:cxnSp>
        <p:nvCxnSpPr>
          <p:cNvPr id="11" name="直接连接符 10"/>
          <p:cNvCxnSpPr/>
          <p:nvPr/>
        </p:nvCxnSpPr>
        <p:spPr>
          <a:xfrm>
            <a:off x="1907704" y="3717032"/>
            <a:ext cx="6192688" cy="0"/>
          </a:xfrm>
          <a:prstGeom prst="line">
            <a:avLst/>
          </a:prstGeom>
          <a:ln w="28575">
            <a:prstDash val="lgDash"/>
          </a:ln>
        </p:spPr>
        <p:style>
          <a:lnRef idx="1">
            <a:schemeClr val="accent2"/>
          </a:lnRef>
          <a:fillRef idx="0">
            <a:schemeClr val="accent2"/>
          </a:fillRef>
          <a:effectRef idx="0">
            <a:schemeClr val="accent2"/>
          </a:effectRef>
          <a:fontRef idx="minor">
            <a:schemeClr val="tx1"/>
          </a:fontRef>
        </p:style>
      </p:cxnSp>
      <p:pic>
        <p:nvPicPr>
          <p:cNvPr id="14" name="图片 13"/>
          <p:cNvPicPr>
            <a:picLocks noChangeAspect="1"/>
          </p:cNvPicPr>
          <p:nvPr/>
        </p:nvPicPr>
        <p:blipFill rotWithShape="1">
          <a:blip r:embed="rId15" cstate="print">
            <a:extLst>
              <a:ext uri="{28A0092B-C50C-407E-A947-70E740481C1C}">
                <a14:useLocalDpi xmlns:a14="http://schemas.microsoft.com/office/drawing/2010/main" val="0"/>
              </a:ext>
            </a:extLst>
          </a:blip>
          <a:srcRect l="25195" t="20432" r="25185" b="20309"/>
          <a:stretch/>
        </p:blipFill>
        <p:spPr>
          <a:xfrm>
            <a:off x="431268" y="2175236"/>
            <a:ext cx="1224679" cy="1096924"/>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pic>
        <p:nvPicPr>
          <p:cNvPr id="16" name="图片 15"/>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6804248" y="3963917"/>
            <a:ext cx="1752456" cy="1490084"/>
          </a:xfrm>
          <a:prstGeom prst="rect">
            <a:avLst/>
          </a:prstGeom>
        </p:spPr>
      </p:pic>
      <p:pic>
        <p:nvPicPr>
          <p:cNvPr id="10" name="图片 9"/>
          <p:cNvPicPr>
            <a:picLocks noChangeAspect="1"/>
          </p:cNvPicPr>
          <p:nvPr/>
        </p:nvPicPr>
        <p:blipFill rotWithShape="1">
          <a:blip r:embed="rId17" cstate="print">
            <a:extLst>
              <a:ext uri="{28A0092B-C50C-407E-A947-70E740481C1C}">
                <a14:useLocalDpi xmlns:a14="http://schemas.microsoft.com/office/drawing/2010/main" val="0"/>
              </a:ext>
            </a:extLst>
          </a:blip>
          <a:srcRect t="1058" r="14445" b="14498"/>
          <a:stretch/>
        </p:blipFill>
        <p:spPr>
          <a:xfrm>
            <a:off x="15347" y="5229201"/>
            <a:ext cx="1942452" cy="1414488"/>
          </a:xfrm>
          <a:prstGeom prst="rect">
            <a:avLst/>
          </a:prstGeom>
        </p:spPr>
      </p:pic>
    </p:spTree>
    <p:extLst>
      <p:ext uri="{BB962C8B-B14F-4D97-AF65-F5344CB8AC3E}">
        <p14:creationId xmlns:p14="http://schemas.microsoft.com/office/powerpoint/2010/main" val="1189700719"/>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16"/>
                                        </p:tgtEl>
                                        <p:attrNameLst>
                                          <p:attrName>style.visibility</p:attrName>
                                        </p:attrNameLst>
                                      </p:cBhvr>
                                      <p:to>
                                        <p:strVal val="visible"/>
                                      </p:to>
                                    </p:set>
                                    <p:anim calcmode="lin" valueType="num">
                                      <p:cBhvr additive="base">
                                        <p:cTn id="12" dur="500" fill="hold"/>
                                        <p:tgtEl>
                                          <p:spTgt spid="16"/>
                                        </p:tgtEl>
                                        <p:attrNameLst>
                                          <p:attrName>ppt_x</p:attrName>
                                        </p:attrNameLst>
                                      </p:cBhvr>
                                      <p:tavLst>
                                        <p:tav tm="0">
                                          <p:val>
                                            <p:strVal val="#ppt_x"/>
                                          </p:val>
                                        </p:tav>
                                        <p:tav tm="100000">
                                          <p:val>
                                            <p:strVal val="#ppt_x"/>
                                          </p:val>
                                        </p:tav>
                                      </p:tavLst>
                                    </p:anim>
                                    <p:anim calcmode="lin" valueType="num">
                                      <p:cBhvr additive="base">
                                        <p:cTn id="13"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42" presetClass="entr" presetSubtype="0" fill="hold" grpId="0" nodeType="click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fade">
                                      <p:cBhvr>
                                        <p:cTn id="18" dur="1000"/>
                                        <p:tgtEl>
                                          <p:spTgt spid="6"/>
                                        </p:tgtEl>
                                      </p:cBhvr>
                                    </p:animEffect>
                                    <p:anim calcmode="lin" valueType="num">
                                      <p:cBhvr>
                                        <p:cTn id="19" dur="1000" fill="hold"/>
                                        <p:tgtEl>
                                          <p:spTgt spid="6"/>
                                        </p:tgtEl>
                                        <p:attrNameLst>
                                          <p:attrName>ppt_x</p:attrName>
                                        </p:attrNameLst>
                                      </p:cBhvr>
                                      <p:tavLst>
                                        <p:tav tm="0">
                                          <p:val>
                                            <p:strVal val="#ppt_x"/>
                                          </p:val>
                                        </p:tav>
                                        <p:tav tm="100000">
                                          <p:val>
                                            <p:strVal val="#ppt_x"/>
                                          </p:val>
                                        </p:tav>
                                      </p:tavLst>
                                    </p:anim>
                                    <p:anim calcmode="lin" valueType="num">
                                      <p:cBhvr>
                                        <p:cTn id="20"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6" grpId="0">
        <p:bldAsOne/>
      </p:bldGraphic>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115785" y="4293095"/>
            <a:ext cx="2895622" cy="2171717"/>
          </a:xfrm>
          <a:prstGeom prst="rect">
            <a:avLst/>
          </a:prstGeom>
        </p:spPr>
      </p:pic>
      <p:sp>
        <p:nvSpPr>
          <p:cNvPr id="2" name="标题 1"/>
          <p:cNvSpPr>
            <a:spLocks noGrp="1"/>
          </p:cNvSpPr>
          <p:nvPr>
            <p:ph type="ctrTitle"/>
          </p:nvPr>
        </p:nvSpPr>
        <p:spPr/>
        <p:txBody>
          <a:bodyPr/>
          <a:lstStyle/>
          <a:p>
            <a:endParaRPr lang="zh-CN" altLang="en-US" dirty="0"/>
          </a:p>
        </p:txBody>
      </p:sp>
      <p:sp>
        <p:nvSpPr>
          <p:cNvPr id="3" name="副标题 2"/>
          <p:cNvSpPr>
            <a:spLocks noGrp="1"/>
          </p:cNvSpPr>
          <p:nvPr>
            <p:ph type="subTitle" idx="1"/>
          </p:nvPr>
        </p:nvSpPr>
        <p:spPr/>
        <p:txBody>
          <a:bodyPr/>
          <a:lstStyle/>
          <a:p>
            <a:endParaRPr lang="zh-CN" altLang="en-US"/>
          </a:p>
        </p:txBody>
      </p:sp>
      <p:pic>
        <p:nvPicPr>
          <p:cNvPr id="6" name="图片 5"/>
          <p:cNvPicPr>
            <a:picLocks noChangeAspect="1"/>
          </p:cNvPicPr>
          <p:nvPr/>
        </p:nvPicPr>
        <p:blipFill rotWithShape="1">
          <a:blip r:embed="rId3">
            <a:extLst>
              <a:ext uri="{28A0092B-C50C-407E-A947-70E740481C1C}">
                <a14:useLocalDpi xmlns:a14="http://schemas.microsoft.com/office/drawing/2010/main" val="0"/>
              </a:ext>
            </a:extLst>
          </a:blip>
          <a:srcRect r="34390" b="5820"/>
          <a:stretch/>
        </p:blipFill>
        <p:spPr>
          <a:xfrm>
            <a:off x="-65314" y="0"/>
            <a:ext cx="3214914" cy="6858000"/>
          </a:xfrm>
          <a:prstGeom prst="rect">
            <a:avLst/>
          </a:prstGeom>
        </p:spPr>
      </p:pic>
      <p:pic>
        <p:nvPicPr>
          <p:cNvPr id="7" name="图片 6"/>
          <p:cNvPicPr>
            <a:picLocks noChangeAspect="1"/>
          </p:cNvPicPr>
          <p:nvPr/>
        </p:nvPicPr>
        <p:blipFill rotWithShape="1">
          <a:blip r:embed="rId3">
            <a:extLst>
              <a:ext uri="{28A0092B-C50C-407E-A947-70E740481C1C}">
                <a14:useLocalDpi xmlns:a14="http://schemas.microsoft.com/office/drawing/2010/main" val="0"/>
              </a:ext>
            </a:extLst>
          </a:blip>
          <a:srcRect r="34390" b="5820"/>
          <a:stretch/>
        </p:blipFill>
        <p:spPr>
          <a:xfrm>
            <a:off x="5936343" y="0"/>
            <a:ext cx="3207657" cy="6858000"/>
          </a:xfrm>
          <a:prstGeom prst="rect">
            <a:avLst/>
          </a:prstGeom>
        </p:spPr>
      </p:pic>
      <p:sp>
        <p:nvSpPr>
          <p:cNvPr id="8" name="矩形 7"/>
          <p:cNvSpPr/>
          <p:nvPr/>
        </p:nvSpPr>
        <p:spPr>
          <a:xfrm>
            <a:off x="3846068" y="692696"/>
            <a:ext cx="1420582" cy="3046988"/>
          </a:xfrm>
          <a:prstGeom prst="rect">
            <a:avLst/>
          </a:prstGeom>
          <a:noFill/>
        </p:spPr>
        <p:txBody>
          <a:bodyPr wrap="none" lIns="91440" tIns="45720" rIns="91440" bIns="45720">
            <a:spAutoFit/>
          </a:bodyPr>
          <a:lstStyle/>
          <a:p>
            <a:pPr algn="ctr"/>
            <a:r>
              <a:rPr lang="zh-CN" altLang="en-US" sz="9600" b="1" cap="all" spc="0" dirty="0" smtClean="0">
                <a:ln w="9000" cmpd="sng">
                  <a:solidFill>
                    <a:schemeClr val="accent4">
                      <a:shade val="50000"/>
                      <a:satMod val="120000"/>
                    </a:schemeClr>
                  </a:solidFill>
                  <a:prstDash val="solid"/>
                </a:ln>
                <a:solidFill>
                  <a:srgbClr val="000099"/>
                </a:solidFill>
                <a:effectLst>
                  <a:reflection blurRad="12700" stA="28000" endPos="45000" dist="1000" dir="5400000" sy="-100000" algn="bl" rotWithShape="0"/>
                </a:effectLst>
                <a:latin typeface="华文行楷" pitchFamily="2" charset="-122"/>
                <a:ea typeface="华文行楷" pitchFamily="2" charset="-122"/>
              </a:rPr>
              <a:t>谢</a:t>
            </a:r>
            <a:endParaRPr lang="en-US" altLang="zh-CN" sz="9600" b="1" cap="all" spc="0" dirty="0" smtClean="0">
              <a:ln w="9000" cmpd="sng">
                <a:solidFill>
                  <a:schemeClr val="accent4">
                    <a:shade val="50000"/>
                    <a:satMod val="120000"/>
                  </a:schemeClr>
                </a:solidFill>
                <a:prstDash val="solid"/>
              </a:ln>
              <a:solidFill>
                <a:srgbClr val="000099"/>
              </a:solidFill>
              <a:effectLst>
                <a:reflection blurRad="12700" stA="28000" endPos="45000" dist="1000" dir="5400000" sy="-100000" algn="bl" rotWithShape="0"/>
              </a:effectLst>
              <a:latin typeface="华文行楷" pitchFamily="2" charset="-122"/>
              <a:ea typeface="华文行楷" pitchFamily="2" charset="-122"/>
            </a:endParaRPr>
          </a:p>
          <a:p>
            <a:pPr algn="ctr"/>
            <a:r>
              <a:rPr lang="zh-CN" altLang="en-US" sz="9600" b="1" cap="all" spc="0" dirty="0" smtClean="0">
                <a:ln w="9000" cmpd="sng">
                  <a:solidFill>
                    <a:schemeClr val="accent4">
                      <a:shade val="50000"/>
                      <a:satMod val="120000"/>
                    </a:schemeClr>
                  </a:solidFill>
                  <a:prstDash val="solid"/>
                </a:ln>
                <a:solidFill>
                  <a:srgbClr val="000099"/>
                </a:solidFill>
                <a:effectLst>
                  <a:reflection blurRad="12700" stA="28000" endPos="45000" dist="1000" dir="5400000" sy="-100000" algn="bl" rotWithShape="0"/>
                </a:effectLst>
                <a:latin typeface="华文行楷" pitchFamily="2" charset="-122"/>
                <a:ea typeface="华文行楷" pitchFamily="2" charset="-122"/>
              </a:rPr>
              <a:t>谢</a:t>
            </a:r>
            <a:endParaRPr lang="zh-CN" altLang="en-US" sz="9600" b="1" cap="all" spc="0" dirty="0">
              <a:ln w="9000" cmpd="sng">
                <a:solidFill>
                  <a:schemeClr val="accent4">
                    <a:shade val="50000"/>
                    <a:satMod val="120000"/>
                  </a:schemeClr>
                </a:solidFill>
                <a:prstDash val="solid"/>
              </a:ln>
              <a:solidFill>
                <a:srgbClr val="000099"/>
              </a:solidFill>
              <a:effectLst>
                <a:reflection blurRad="12700" stA="28000" endPos="45000" dist="1000" dir="5400000" sy="-100000" algn="bl" rotWithShape="0"/>
              </a:effectLst>
              <a:latin typeface="华文行楷" pitchFamily="2" charset="-122"/>
              <a:ea typeface="华文行楷" pitchFamily="2" charset="-122"/>
            </a:endParaRPr>
          </a:p>
        </p:txBody>
      </p:sp>
    </p:spTree>
    <p:extLst>
      <p:ext uri="{BB962C8B-B14F-4D97-AF65-F5344CB8AC3E}">
        <p14:creationId xmlns:p14="http://schemas.microsoft.com/office/powerpoint/2010/main" val="3998208495"/>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80">
                                          <p:stCondLst>
                                            <p:cond delay="0"/>
                                          </p:stCondLst>
                                        </p:cTn>
                                        <p:tgtEl>
                                          <p:spTgt spid="8"/>
                                        </p:tgtEl>
                                      </p:cBhvr>
                                    </p:animEffect>
                                    <p:anim calcmode="lin" valueType="num">
                                      <p:cBhvr>
                                        <p:cTn id="8" dur="1822" tmFilter="0,0; 0.14,0.36; 0.43,0.73; 0.71,0.91; 1.0,1.0">
                                          <p:stCondLst>
                                            <p:cond delay="0"/>
                                          </p:stCondLst>
                                        </p:cTn>
                                        <p:tgtEl>
                                          <p:spTgt spid="8"/>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8"/>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8"/>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8"/>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8"/>
                                        </p:tgtEl>
                                        <p:attrNameLst>
                                          <p:attrName>ppt_y</p:attrName>
                                        </p:attrNameLst>
                                      </p:cBhvr>
                                      <p:tavLst>
                                        <p:tav tm="0" fmla="#ppt_y-sin(pi*$)/81">
                                          <p:val>
                                            <p:fltVal val="0"/>
                                          </p:val>
                                        </p:tav>
                                        <p:tav tm="100000">
                                          <p:val>
                                            <p:fltVal val="1"/>
                                          </p:val>
                                        </p:tav>
                                      </p:tavLst>
                                    </p:anim>
                                    <p:animScale>
                                      <p:cBhvr>
                                        <p:cTn id="13" dur="26">
                                          <p:stCondLst>
                                            <p:cond delay="650"/>
                                          </p:stCondLst>
                                        </p:cTn>
                                        <p:tgtEl>
                                          <p:spTgt spid="8"/>
                                        </p:tgtEl>
                                      </p:cBhvr>
                                      <p:to x="100000" y="60000"/>
                                    </p:animScale>
                                    <p:animScale>
                                      <p:cBhvr>
                                        <p:cTn id="14" dur="166" decel="50000">
                                          <p:stCondLst>
                                            <p:cond delay="676"/>
                                          </p:stCondLst>
                                        </p:cTn>
                                        <p:tgtEl>
                                          <p:spTgt spid="8"/>
                                        </p:tgtEl>
                                      </p:cBhvr>
                                      <p:to x="100000" y="100000"/>
                                    </p:animScale>
                                    <p:animScale>
                                      <p:cBhvr>
                                        <p:cTn id="15" dur="26">
                                          <p:stCondLst>
                                            <p:cond delay="1312"/>
                                          </p:stCondLst>
                                        </p:cTn>
                                        <p:tgtEl>
                                          <p:spTgt spid="8"/>
                                        </p:tgtEl>
                                      </p:cBhvr>
                                      <p:to x="100000" y="80000"/>
                                    </p:animScale>
                                    <p:animScale>
                                      <p:cBhvr>
                                        <p:cTn id="16" dur="166" decel="50000">
                                          <p:stCondLst>
                                            <p:cond delay="1338"/>
                                          </p:stCondLst>
                                        </p:cTn>
                                        <p:tgtEl>
                                          <p:spTgt spid="8"/>
                                        </p:tgtEl>
                                      </p:cBhvr>
                                      <p:to x="100000" y="100000"/>
                                    </p:animScale>
                                    <p:animScale>
                                      <p:cBhvr>
                                        <p:cTn id="17" dur="26">
                                          <p:stCondLst>
                                            <p:cond delay="1642"/>
                                          </p:stCondLst>
                                        </p:cTn>
                                        <p:tgtEl>
                                          <p:spTgt spid="8"/>
                                        </p:tgtEl>
                                      </p:cBhvr>
                                      <p:to x="100000" y="90000"/>
                                    </p:animScale>
                                    <p:animScale>
                                      <p:cBhvr>
                                        <p:cTn id="18" dur="166" decel="50000">
                                          <p:stCondLst>
                                            <p:cond delay="1668"/>
                                          </p:stCondLst>
                                        </p:cTn>
                                        <p:tgtEl>
                                          <p:spTgt spid="8"/>
                                        </p:tgtEl>
                                      </p:cBhvr>
                                      <p:to x="100000" y="100000"/>
                                    </p:animScale>
                                    <p:animScale>
                                      <p:cBhvr>
                                        <p:cTn id="19" dur="26">
                                          <p:stCondLst>
                                            <p:cond delay="1808"/>
                                          </p:stCondLst>
                                        </p:cTn>
                                        <p:tgtEl>
                                          <p:spTgt spid="8"/>
                                        </p:tgtEl>
                                      </p:cBhvr>
                                      <p:to x="100000" y="95000"/>
                                    </p:animScale>
                                    <p:animScale>
                                      <p:cBhvr>
                                        <p:cTn id="20" dur="166" decel="50000">
                                          <p:stCondLst>
                                            <p:cond delay="1834"/>
                                          </p:stCondLst>
                                        </p:cTn>
                                        <p:tgtEl>
                                          <p:spTgt spid="8"/>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nvPicPr>
        <p:blipFill rotWithShape="1">
          <a:blip r:embed="rId2">
            <a:extLst>
              <a:ext uri="{BEBA8EAE-BF5A-486C-A8C5-ECC9F3942E4B}">
                <a14:imgProps xmlns:a14="http://schemas.microsoft.com/office/drawing/2010/main">
                  <a14:imgLayer r:embed="rId3">
                    <a14:imgEffect>
                      <a14:brightnessContrast bright="20000" contrast="-20000"/>
                    </a14:imgEffect>
                  </a14:imgLayer>
                </a14:imgProps>
              </a:ext>
              <a:ext uri="{28A0092B-C50C-407E-A947-70E740481C1C}">
                <a14:useLocalDpi xmlns:a14="http://schemas.microsoft.com/office/drawing/2010/main" val="0"/>
              </a:ext>
            </a:extLst>
          </a:blip>
          <a:srcRect b="7090"/>
          <a:stretch/>
        </p:blipFill>
        <p:spPr>
          <a:xfrm>
            <a:off x="-23627" y="-34013"/>
            <a:ext cx="9144000" cy="6659081"/>
          </a:xfrm>
          <a:prstGeom prst="rect">
            <a:avLst/>
          </a:prstGeom>
        </p:spPr>
      </p:pic>
      <p:sp>
        <p:nvSpPr>
          <p:cNvPr id="5124" name="TextBox 5"/>
          <p:cNvSpPr txBox="1">
            <a:spLocks noChangeArrowheads="1"/>
          </p:cNvSpPr>
          <p:nvPr/>
        </p:nvSpPr>
        <p:spPr bwMode="auto">
          <a:xfrm>
            <a:off x="251520" y="151618"/>
            <a:ext cx="3071813"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r>
              <a:rPr lang="zh-CN" altLang="en-US" sz="3200" b="1" dirty="0">
                <a:latin typeface="华文行楷" pitchFamily="2" charset="-122"/>
                <a:ea typeface="华文行楷" pitchFamily="2" charset="-122"/>
              </a:rPr>
              <a:t>一碗清汤荞麦面</a:t>
            </a:r>
          </a:p>
        </p:txBody>
      </p:sp>
      <p:cxnSp>
        <p:nvCxnSpPr>
          <p:cNvPr id="7" name="直接连接符 6"/>
          <p:cNvCxnSpPr/>
          <p:nvPr/>
        </p:nvCxnSpPr>
        <p:spPr>
          <a:xfrm>
            <a:off x="0" y="642918"/>
            <a:ext cx="4000496" cy="1588"/>
          </a:xfrm>
          <a:prstGeom prst="line">
            <a:avLst/>
          </a:prstGeom>
          <a:ln w="57150">
            <a:solidFill>
              <a:srgbClr val="FFC000"/>
            </a:solidFill>
          </a:ln>
          <a:effectLst>
            <a:reflection blurRad="6350" stA="52000" endA="300" endPos="35000" dir="5400000" sy="-100000" algn="bl" rotWithShape="0"/>
          </a:effectLst>
          <a:scene3d>
            <a:camera prst="orthographicFront"/>
            <a:lightRig rig="threePt" dir="t"/>
          </a:scene3d>
          <a:sp3d>
            <a:bevelT prst="relaxedInset"/>
          </a:sp3d>
        </p:spPr>
        <p:style>
          <a:lnRef idx="1">
            <a:schemeClr val="accent1"/>
          </a:lnRef>
          <a:fillRef idx="0">
            <a:schemeClr val="accent1"/>
          </a:fillRef>
          <a:effectRef idx="0">
            <a:schemeClr val="accent1"/>
          </a:effectRef>
          <a:fontRef idx="minor">
            <a:schemeClr val="tx1"/>
          </a:fontRef>
        </p:style>
      </p:cxnSp>
      <p:graphicFrame>
        <p:nvGraphicFramePr>
          <p:cNvPr id="8" name="图示 7"/>
          <p:cNvGraphicFramePr/>
          <p:nvPr>
            <p:extLst>
              <p:ext uri="{D42A27DB-BD31-4B8C-83A1-F6EECF244321}">
                <p14:modId xmlns:p14="http://schemas.microsoft.com/office/powerpoint/2010/main" val="942712779"/>
              </p:ext>
            </p:extLst>
          </p:nvPr>
        </p:nvGraphicFramePr>
        <p:xfrm>
          <a:off x="0" y="928670"/>
          <a:ext cx="8532440" cy="500066"/>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5127" name="图片 8" descr="8281951_111413346153_2.jpg"/>
          <p:cNvPicPr>
            <a:picLocks noChangeAspect="1"/>
          </p:cNvPicPr>
          <p:nvPr/>
        </p:nvPicPr>
        <p:blipFill>
          <a:blip r:embed="rId9">
            <a:extLst>
              <a:ext uri="{28A0092B-C50C-407E-A947-70E740481C1C}">
                <a14:useLocalDpi xmlns:a14="http://schemas.microsoft.com/office/drawing/2010/main" val="0"/>
              </a:ext>
            </a:extLst>
          </a:blip>
          <a:srcRect t="69334" b="22665"/>
          <a:stretch>
            <a:fillRect/>
          </a:stretch>
        </p:blipFill>
        <p:spPr bwMode="auto">
          <a:xfrm>
            <a:off x="0" y="6643688"/>
            <a:ext cx="9144000"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圆角矩形 2"/>
          <p:cNvSpPr/>
          <p:nvPr/>
        </p:nvSpPr>
        <p:spPr>
          <a:xfrm>
            <a:off x="1349827" y="1659824"/>
            <a:ext cx="2390797" cy="936104"/>
          </a:xfrm>
          <a:prstGeom prst="roundRect">
            <a:avLst/>
          </a:prstGeom>
        </p:spPr>
        <p:style>
          <a:lnRef idx="3">
            <a:schemeClr val="lt1"/>
          </a:lnRef>
          <a:fillRef idx="1">
            <a:schemeClr val="accent6"/>
          </a:fillRef>
          <a:effectRef idx="1">
            <a:schemeClr val="accent6"/>
          </a:effectRef>
          <a:fontRef idx="minor">
            <a:schemeClr val="lt1"/>
          </a:fontRef>
        </p:style>
        <p:txBody>
          <a:bodyPr rtlCol="0" anchor="ctr"/>
          <a:lstStyle/>
          <a:p>
            <a:pPr algn="ctr"/>
            <a:r>
              <a:rPr lang="en-US" altLang="zh-CN" sz="2800" b="1" dirty="0" smtClean="0"/>
              <a:t>(</a:t>
            </a:r>
            <a:r>
              <a:rPr lang="zh-CN" altLang="en-US" sz="2800" b="1" dirty="0" smtClean="0"/>
              <a:t>一</a:t>
            </a:r>
            <a:r>
              <a:rPr lang="en-US" altLang="zh-CN" sz="2800" b="1" dirty="0" smtClean="0"/>
              <a:t>)</a:t>
            </a:r>
            <a:r>
              <a:rPr lang="zh-CN" altLang="en-US" sz="2800" b="1" dirty="0" smtClean="0"/>
              <a:t>文本分析</a:t>
            </a:r>
            <a:endParaRPr lang="zh-CN" altLang="en-US" sz="2800" b="1" dirty="0"/>
          </a:p>
        </p:txBody>
      </p:sp>
      <p:sp>
        <p:nvSpPr>
          <p:cNvPr id="5" name="同侧圆角矩形 4"/>
          <p:cNvSpPr/>
          <p:nvPr/>
        </p:nvSpPr>
        <p:spPr>
          <a:xfrm>
            <a:off x="2545226" y="2492896"/>
            <a:ext cx="5688632" cy="3312368"/>
          </a:xfrm>
          <a:prstGeom prst="round2SameRect">
            <a:avLst/>
          </a:prstGeom>
          <a:solidFill>
            <a:schemeClr val="bg1">
              <a:lumMod val="65000"/>
            </a:schemeClr>
          </a:solidFill>
        </p:spPr>
        <p:style>
          <a:lnRef idx="3">
            <a:schemeClr val="lt1"/>
          </a:lnRef>
          <a:fillRef idx="1">
            <a:schemeClr val="accent5"/>
          </a:fillRef>
          <a:effectRef idx="1">
            <a:schemeClr val="accent5"/>
          </a:effectRef>
          <a:fontRef idx="minor">
            <a:schemeClr val="lt1"/>
          </a:fontRef>
        </p:style>
        <p:txBody>
          <a:bodyPr rtlCol="0" anchor="ctr"/>
          <a:lstStyle/>
          <a:p>
            <a:pPr algn="ctr"/>
            <a:endParaRPr lang="zh-CN" altLang="en-US">
              <a:solidFill>
                <a:schemeClr val="bg1">
                  <a:lumMod val="65000"/>
                </a:schemeClr>
              </a:solidFill>
            </a:endParaRPr>
          </a:p>
        </p:txBody>
      </p:sp>
      <p:sp>
        <p:nvSpPr>
          <p:cNvPr id="6" name="TextBox 5"/>
          <p:cNvSpPr txBox="1"/>
          <p:nvPr/>
        </p:nvSpPr>
        <p:spPr>
          <a:xfrm>
            <a:off x="3121290" y="2729285"/>
            <a:ext cx="4536504" cy="3046988"/>
          </a:xfrm>
          <a:prstGeom prst="rect">
            <a:avLst/>
          </a:prstGeom>
          <a:noFill/>
        </p:spPr>
        <p:txBody>
          <a:bodyPr wrap="square" rtlCol="0">
            <a:spAutoFit/>
          </a:bodyPr>
          <a:lstStyle/>
          <a:p>
            <a:pPr lvl="0">
              <a:defRPr/>
            </a:pPr>
            <a:r>
              <a:rPr lang="en-US" altLang="zh-CN" sz="2400" b="1" dirty="0">
                <a:solidFill>
                  <a:schemeClr val="bg1"/>
                </a:solidFill>
              </a:rPr>
              <a:t>《</a:t>
            </a:r>
            <a:r>
              <a:rPr lang="zh-CN" altLang="en-US" sz="2400" b="1" dirty="0">
                <a:solidFill>
                  <a:schemeClr val="bg1"/>
                </a:solidFill>
              </a:rPr>
              <a:t>一碗清汤荞麦面</a:t>
            </a:r>
            <a:r>
              <a:rPr lang="en-US" altLang="zh-CN" sz="2400" b="1" dirty="0">
                <a:solidFill>
                  <a:schemeClr val="bg1"/>
                </a:solidFill>
              </a:rPr>
              <a:t>》</a:t>
            </a:r>
            <a:r>
              <a:rPr lang="zh-CN" altLang="en-US" sz="2400" b="1" dirty="0">
                <a:solidFill>
                  <a:schemeClr val="bg1"/>
                </a:solidFill>
              </a:rPr>
              <a:t>是日本作家栗良平的作品，小说选取北海道一家小面馆作为特定的场景，通过四个大年夜里母子三人一起到</a:t>
            </a:r>
            <a:r>
              <a:rPr lang="zh-CN" altLang="en-US" sz="2400" b="1" dirty="0" smtClean="0">
                <a:solidFill>
                  <a:schemeClr val="bg1"/>
                </a:solidFill>
              </a:rPr>
              <a:t>北海亭面馆</a:t>
            </a:r>
            <a:r>
              <a:rPr lang="zh-CN" altLang="en-US" sz="2400" b="1" dirty="0">
                <a:solidFill>
                  <a:schemeClr val="bg1"/>
                </a:solidFill>
              </a:rPr>
              <a:t>吃荞麦面的故事，描写了他们在遭受厄运后积极勇敢面对生活，顽强奋斗渡过难关的经历。 </a:t>
            </a:r>
          </a:p>
        </p:txBody>
      </p:sp>
    </p:spTree>
    <p:extLst>
      <p:ext uri="{BB962C8B-B14F-4D97-AF65-F5344CB8AC3E}">
        <p14:creationId xmlns:p14="http://schemas.microsoft.com/office/powerpoint/2010/main" val="3200913834"/>
      </p:ext>
    </p:extLst>
  </p:cSld>
  <p:clrMapOvr>
    <a:masterClrMapping/>
  </p:clrMapOvr>
  <p:transition spd="slow">
    <p:push dir="u"/>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p:cNvPicPr>
            <a:picLocks noChangeAspect="1"/>
          </p:cNvPicPr>
          <p:nvPr/>
        </p:nvPicPr>
        <p:blipFill rotWithShape="1">
          <a:blip r:embed="rId2">
            <a:extLst>
              <a:ext uri="{BEBA8EAE-BF5A-486C-A8C5-ECC9F3942E4B}">
                <a14:imgProps xmlns:a14="http://schemas.microsoft.com/office/drawing/2010/main">
                  <a14:imgLayer r:embed="rId3">
                    <a14:imgEffect>
                      <a14:brightnessContrast bright="20000" contrast="-20000"/>
                    </a14:imgEffect>
                  </a14:imgLayer>
                </a14:imgProps>
              </a:ext>
              <a:ext uri="{28A0092B-C50C-407E-A947-70E740481C1C}">
                <a14:useLocalDpi xmlns:a14="http://schemas.microsoft.com/office/drawing/2010/main" val="0"/>
              </a:ext>
            </a:extLst>
          </a:blip>
          <a:srcRect b="7090"/>
          <a:stretch/>
        </p:blipFill>
        <p:spPr>
          <a:xfrm>
            <a:off x="0" y="-15394"/>
            <a:ext cx="9144000" cy="6659081"/>
          </a:xfrm>
          <a:prstGeom prst="rect">
            <a:avLst/>
          </a:prstGeom>
        </p:spPr>
      </p:pic>
      <p:sp>
        <p:nvSpPr>
          <p:cNvPr id="6148" name="TextBox 6"/>
          <p:cNvSpPr txBox="1">
            <a:spLocks noChangeArrowheads="1"/>
          </p:cNvSpPr>
          <p:nvPr/>
        </p:nvSpPr>
        <p:spPr bwMode="auto">
          <a:xfrm>
            <a:off x="288532" y="0"/>
            <a:ext cx="3071813"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3200" b="1" dirty="0">
                <a:latin typeface="华文行楷" pitchFamily="2" charset="-122"/>
                <a:ea typeface="华文行楷" pitchFamily="2" charset="-122"/>
              </a:rPr>
              <a:t>一碗清汤荞麦面</a:t>
            </a:r>
          </a:p>
        </p:txBody>
      </p:sp>
      <p:cxnSp>
        <p:nvCxnSpPr>
          <p:cNvPr id="8" name="直接连接符 7"/>
          <p:cNvCxnSpPr/>
          <p:nvPr/>
        </p:nvCxnSpPr>
        <p:spPr>
          <a:xfrm>
            <a:off x="0" y="642918"/>
            <a:ext cx="4000496" cy="1588"/>
          </a:xfrm>
          <a:prstGeom prst="line">
            <a:avLst/>
          </a:prstGeom>
          <a:ln w="57150">
            <a:solidFill>
              <a:srgbClr val="FFC000"/>
            </a:solidFill>
          </a:ln>
          <a:effectLst>
            <a:reflection blurRad="6350" stA="52000" endA="300" endPos="35000" dir="5400000" sy="-100000" algn="bl" rotWithShape="0"/>
          </a:effectLst>
          <a:scene3d>
            <a:camera prst="orthographicFront"/>
            <a:lightRig rig="threePt" dir="t"/>
          </a:scene3d>
          <a:sp3d>
            <a:bevelT prst="relaxedInset"/>
          </a:sp3d>
        </p:spPr>
        <p:style>
          <a:lnRef idx="1">
            <a:schemeClr val="accent1"/>
          </a:lnRef>
          <a:fillRef idx="0">
            <a:schemeClr val="accent1"/>
          </a:fillRef>
          <a:effectRef idx="0">
            <a:schemeClr val="accent1"/>
          </a:effectRef>
          <a:fontRef idx="minor">
            <a:schemeClr val="tx1"/>
          </a:fontRef>
        </p:style>
      </p:cxnSp>
      <p:pic>
        <p:nvPicPr>
          <p:cNvPr id="9" name="Picture 7" descr="51-is2RlSgL__SX_"/>
          <p:cNvPicPr>
            <a:picLocks noChangeAspect="1" noChangeArrowheads="1"/>
          </p:cNvPicPr>
          <p:nvPr/>
        </p:nvPicPr>
        <p:blipFill>
          <a:blip r:embed="rId4">
            <a:lum bright="18000" contrast="20000"/>
          </a:blip>
          <a:srcRect/>
          <a:stretch>
            <a:fillRect/>
          </a:stretch>
        </p:blipFill>
        <p:spPr bwMode="auto">
          <a:xfrm>
            <a:off x="500034" y="1785926"/>
            <a:ext cx="2860311" cy="4005574"/>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p:spPr>
      </p:pic>
      <p:pic>
        <p:nvPicPr>
          <p:cNvPr id="6153" name="图片 13" descr="8281951_111413346153_2.jpg"/>
          <p:cNvPicPr>
            <a:picLocks noChangeAspect="1"/>
          </p:cNvPicPr>
          <p:nvPr/>
        </p:nvPicPr>
        <p:blipFill>
          <a:blip r:embed="rId5">
            <a:extLst>
              <a:ext uri="{28A0092B-C50C-407E-A947-70E740481C1C}">
                <a14:useLocalDpi xmlns:a14="http://schemas.microsoft.com/office/drawing/2010/main" val="0"/>
              </a:ext>
            </a:extLst>
          </a:blip>
          <a:srcRect t="69334" b="22665"/>
          <a:stretch>
            <a:fillRect/>
          </a:stretch>
        </p:blipFill>
        <p:spPr bwMode="auto">
          <a:xfrm>
            <a:off x="0" y="6643688"/>
            <a:ext cx="9144000"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Box 2"/>
          <p:cNvSpPr txBox="1"/>
          <p:nvPr/>
        </p:nvSpPr>
        <p:spPr>
          <a:xfrm>
            <a:off x="3653754" y="2636912"/>
            <a:ext cx="5400600" cy="3539430"/>
          </a:xfrm>
          <a:prstGeom prst="rect">
            <a:avLst/>
          </a:prstGeom>
          <a:solidFill>
            <a:schemeClr val="bg1">
              <a:lumMod val="65000"/>
            </a:schemeClr>
          </a:solidFill>
          <a:effectLst>
            <a:reflection blurRad="6350" stA="50000" endA="300" endPos="55000" dir="5400000" sy="-100000" algn="bl" rotWithShape="0"/>
          </a:effectLst>
        </p:spPr>
        <p:txBody>
          <a:bodyPr wrap="square" rtlCol="0">
            <a:spAutoFit/>
          </a:bodyPr>
          <a:lstStyle/>
          <a:p>
            <a:pPr lvl="0">
              <a:defRPr/>
            </a:pPr>
            <a:r>
              <a:rPr lang="en-US" altLang="zh-CN" sz="2800" b="1" dirty="0">
                <a:solidFill>
                  <a:srgbClr val="FCFAFA"/>
                </a:solidFill>
                <a:latin typeface="仿宋" pitchFamily="49" charset="-122"/>
                <a:ea typeface="仿宋" pitchFamily="49" charset="-122"/>
              </a:rPr>
              <a:t>《</a:t>
            </a:r>
            <a:r>
              <a:rPr lang="zh-CN" altLang="en-US" sz="2800" b="1" dirty="0">
                <a:solidFill>
                  <a:srgbClr val="FCFAFA"/>
                </a:solidFill>
                <a:latin typeface="仿宋" pitchFamily="49" charset="-122"/>
                <a:ea typeface="仿宋" pitchFamily="49" charset="-122"/>
              </a:rPr>
              <a:t>一碗清汤荞麦面</a:t>
            </a:r>
            <a:r>
              <a:rPr lang="en-US" altLang="zh-CN" sz="2800" b="1" dirty="0">
                <a:solidFill>
                  <a:srgbClr val="FCFAFA"/>
                </a:solidFill>
                <a:latin typeface="仿宋" pitchFamily="49" charset="-122"/>
                <a:ea typeface="仿宋" pitchFamily="49" charset="-122"/>
              </a:rPr>
              <a:t>》</a:t>
            </a:r>
            <a:r>
              <a:rPr lang="zh-CN" altLang="en-US" sz="2800" b="1" dirty="0">
                <a:solidFill>
                  <a:srgbClr val="FCFAFA"/>
                </a:solidFill>
                <a:latin typeface="仿宋" pitchFamily="49" charset="-122"/>
                <a:ea typeface="仿宋" pitchFamily="49" charset="-122"/>
              </a:rPr>
              <a:t>是高等教育出版社中等职业教育课程改革国家规划新教材</a:t>
            </a:r>
            <a:r>
              <a:rPr lang="en-US" altLang="zh-CN" sz="2800" b="1" dirty="0">
                <a:solidFill>
                  <a:srgbClr val="FCFAFA"/>
                </a:solidFill>
                <a:latin typeface="仿宋" pitchFamily="49" charset="-122"/>
                <a:ea typeface="仿宋" pitchFamily="49" charset="-122"/>
              </a:rPr>
              <a:t>《</a:t>
            </a:r>
            <a:r>
              <a:rPr lang="zh-CN" altLang="en-US" sz="2800" b="1" dirty="0">
                <a:solidFill>
                  <a:srgbClr val="FCFAFA"/>
                </a:solidFill>
                <a:latin typeface="仿宋" pitchFamily="49" charset="-122"/>
                <a:ea typeface="仿宋" pitchFamily="49" charset="-122"/>
              </a:rPr>
              <a:t>语文</a:t>
            </a:r>
            <a:r>
              <a:rPr lang="en-US" altLang="zh-CN" sz="2800" b="1" dirty="0">
                <a:solidFill>
                  <a:srgbClr val="FCFAFA"/>
                </a:solidFill>
                <a:latin typeface="仿宋" pitchFamily="49" charset="-122"/>
                <a:ea typeface="仿宋" pitchFamily="49" charset="-122"/>
              </a:rPr>
              <a:t>》</a:t>
            </a:r>
            <a:r>
              <a:rPr lang="zh-CN" altLang="en-US" sz="2800" b="1" dirty="0">
                <a:solidFill>
                  <a:srgbClr val="FCFAFA"/>
                </a:solidFill>
                <a:latin typeface="仿宋" pitchFamily="49" charset="-122"/>
                <a:ea typeface="仿宋" pitchFamily="49" charset="-122"/>
              </a:rPr>
              <a:t>（基础模块）上册第三单元第四课。本单元旨在整体把握文章思想内容的基础上品味文章的语言，通过对语言的细心揣摩、辨析、领会文章的深刻内涵。</a:t>
            </a:r>
          </a:p>
        </p:txBody>
      </p:sp>
      <p:sp>
        <p:nvSpPr>
          <p:cNvPr id="4" name="圆角矩形 3"/>
          <p:cNvSpPr/>
          <p:nvPr/>
        </p:nvSpPr>
        <p:spPr>
          <a:xfrm>
            <a:off x="3307450" y="1556792"/>
            <a:ext cx="3096344" cy="1145783"/>
          </a:xfrm>
          <a:prstGeom prst="round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3200" b="1" dirty="0" smtClean="0">
                <a:latin typeface="方正姚体" pitchFamily="2" charset="-122"/>
                <a:ea typeface="方正姚体" pitchFamily="2" charset="-122"/>
              </a:rPr>
              <a:t>（二）教学地位和作用</a:t>
            </a:r>
            <a:endParaRPr lang="zh-CN" altLang="en-US" sz="3200" b="1" dirty="0">
              <a:latin typeface="方正姚体" pitchFamily="2" charset="-122"/>
              <a:ea typeface="方正姚体" pitchFamily="2" charset="-122"/>
            </a:endParaRPr>
          </a:p>
        </p:txBody>
      </p:sp>
      <p:graphicFrame>
        <p:nvGraphicFramePr>
          <p:cNvPr id="10" name="图示 9"/>
          <p:cNvGraphicFramePr/>
          <p:nvPr>
            <p:extLst>
              <p:ext uri="{D42A27DB-BD31-4B8C-83A1-F6EECF244321}">
                <p14:modId xmlns:p14="http://schemas.microsoft.com/office/powerpoint/2010/main" val="2014326412"/>
              </p:ext>
            </p:extLst>
          </p:nvPr>
        </p:nvGraphicFramePr>
        <p:xfrm>
          <a:off x="0" y="928670"/>
          <a:ext cx="8532440" cy="500066"/>
        </p:xfrm>
        <a:graphic>
          <a:graphicData uri="http://schemas.openxmlformats.org/drawingml/2006/diagram">
            <dgm:relIds xmlns:dgm="http://schemas.openxmlformats.org/drawingml/2006/diagram" xmlns:r="http://schemas.openxmlformats.org/officeDocument/2006/relationships" r:dm="rId6" r:lo="rId7" r:qs="rId8" r:cs="rId9"/>
          </a:graphicData>
        </a:graphic>
      </p:graphicFrame>
    </p:spTree>
    <p:extLst>
      <p:ext uri="{BB962C8B-B14F-4D97-AF65-F5344CB8AC3E}">
        <p14:creationId xmlns:p14="http://schemas.microsoft.com/office/powerpoint/2010/main" val="3648976507"/>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additive="base">
                                        <p:cTn id="12" dur="500" fill="hold"/>
                                        <p:tgtEl>
                                          <p:spTgt spid="9"/>
                                        </p:tgtEl>
                                        <p:attrNameLst>
                                          <p:attrName>ppt_x</p:attrName>
                                        </p:attrNameLst>
                                      </p:cBhvr>
                                      <p:tavLst>
                                        <p:tav tm="0">
                                          <p:val>
                                            <p:strVal val="#ppt_x"/>
                                          </p:val>
                                        </p:tav>
                                        <p:tav tm="100000">
                                          <p:val>
                                            <p:strVal val="#ppt_x"/>
                                          </p:val>
                                        </p:tav>
                                      </p:tavLst>
                                    </p:anim>
                                    <p:anim calcmode="lin" valueType="num">
                                      <p:cBhvr additive="base">
                                        <p:cTn id="13"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2" presetClass="entr" presetSubtype="4" fill="hold" grpId="0" nodeType="click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wipe(down)">
                                      <p:cBhvr>
                                        <p:cTn id="18"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rotWithShape="1">
          <a:blip r:embed="rId2">
            <a:extLst>
              <a:ext uri="{BEBA8EAE-BF5A-486C-A8C5-ECC9F3942E4B}">
                <a14:imgProps xmlns:a14="http://schemas.microsoft.com/office/drawing/2010/main">
                  <a14:imgLayer r:embed="rId3">
                    <a14:imgEffect>
                      <a14:brightnessContrast bright="20000" contrast="-20000"/>
                    </a14:imgEffect>
                  </a14:imgLayer>
                </a14:imgProps>
              </a:ext>
              <a:ext uri="{28A0092B-C50C-407E-A947-70E740481C1C}">
                <a14:useLocalDpi xmlns:a14="http://schemas.microsoft.com/office/drawing/2010/main" val="0"/>
              </a:ext>
            </a:extLst>
          </a:blip>
          <a:srcRect b="7090"/>
          <a:stretch/>
        </p:blipFill>
        <p:spPr>
          <a:xfrm>
            <a:off x="0" y="-15393"/>
            <a:ext cx="9144000" cy="6659081"/>
          </a:xfrm>
          <a:prstGeom prst="rect">
            <a:avLst/>
          </a:prstGeom>
        </p:spPr>
      </p:pic>
      <p:sp>
        <p:nvSpPr>
          <p:cNvPr id="7170" name="标题 9"/>
          <p:cNvSpPr>
            <a:spLocks noGrp="1"/>
          </p:cNvSpPr>
          <p:nvPr>
            <p:ph type="title"/>
          </p:nvPr>
        </p:nvSpPr>
        <p:spPr>
          <a:xfrm>
            <a:off x="281125" y="1628800"/>
            <a:ext cx="3671523" cy="785812"/>
          </a:xfrm>
          <a:ln/>
        </p:spPr>
        <p:style>
          <a:lnRef idx="3">
            <a:schemeClr val="lt1"/>
          </a:lnRef>
          <a:fillRef idx="1">
            <a:schemeClr val="accent6"/>
          </a:fillRef>
          <a:effectRef idx="1">
            <a:schemeClr val="accent6"/>
          </a:effectRef>
          <a:fontRef idx="minor">
            <a:schemeClr val="lt1"/>
          </a:fontRef>
        </p:style>
        <p:txBody>
          <a:bodyPr/>
          <a:lstStyle/>
          <a:p>
            <a:pPr eaLnBrk="1" hangingPunct="1"/>
            <a:r>
              <a:rPr lang="zh-CN" altLang="en-US" b="1" dirty="0" smtClean="0">
                <a:solidFill>
                  <a:srgbClr val="FCFAFA"/>
                </a:solidFill>
                <a:latin typeface="方正姚体" pitchFamily="2" charset="-122"/>
                <a:ea typeface="方正姚体" pitchFamily="2" charset="-122"/>
              </a:rPr>
              <a:t>（三）说学情</a:t>
            </a:r>
          </a:p>
        </p:txBody>
      </p:sp>
      <p:sp>
        <p:nvSpPr>
          <p:cNvPr id="7171" name="内容占位符 5"/>
          <p:cNvSpPr>
            <a:spLocks noGrp="1"/>
          </p:cNvSpPr>
          <p:nvPr>
            <p:ph idx="1"/>
          </p:nvPr>
        </p:nvSpPr>
        <p:spPr>
          <a:xfrm>
            <a:off x="4391088" y="1916832"/>
            <a:ext cx="4429383" cy="4392488"/>
          </a:xfrm>
          <a:solidFill>
            <a:schemeClr val="bg1">
              <a:lumMod val="75000"/>
            </a:schemeClr>
          </a:solidFill>
          <a:ln>
            <a:solidFill>
              <a:schemeClr val="bg1"/>
            </a:solidFill>
          </a:ln>
        </p:spPr>
        <p:style>
          <a:lnRef idx="1">
            <a:schemeClr val="accent5"/>
          </a:lnRef>
          <a:fillRef idx="2">
            <a:schemeClr val="accent5"/>
          </a:fillRef>
          <a:effectRef idx="1">
            <a:schemeClr val="accent5"/>
          </a:effectRef>
          <a:fontRef idx="minor">
            <a:schemeClr val="dk1"/>
          </a:fontRef>
        </p:style>
        <p:txBody>
          <a:bodyPr anchor="ctr">
            <a:normAutofit/>
          </a:bodyPr>
          <a:lstStyle/>
          <a:p>
            <a:pPr marL="0" indent="0">
              <a:buNone/>
            </a:pPr>
            <a:r>
              <a:rPr lang="zh-CN" altLang="zh-CN" b="1" dirty="0">
                <a:solidFill>
                  <a:schemeClr val="bg1"/>
                </a:solidFill>
              </a:rPr>
              <a:t>中职一年级的学生</a:t>
            </a:r>
            <a:r>
              <a:rPr lang="zh-CN" altLang="zh-CN" b="1" dirty="0" smtClean="0">
                <a:solidFill>
                  <a:schemeClr val="bg1"/>
                </a:solidFill>
              </a:rPr>
              <a:t>，大多</a:t>
            </a:r>
            <a:r>
              <a:rPr lang="zh-CN" altLang="zh-CN" b="1" dirty="0">
                <a:solidFill>
                  <a:schemeClr val="bg1"/>
                </a:solidFill>
              </a:rPr>
              <a:t>来自农村家庭，有很大一部分是留守儿童，他们孤僻、自卑、敏感，对同学</a:t>
            </a:r>
            <a:r>
              <a:rPr lang="zh-CN" altLang="zh-CN" b="1" dirty="0" smtClean="0">
                <a:solidFill>
                  <a:schemeClr val="bg1"/>
                </a:solidFill>
              </a:rPr>
              <a:t>班级</a:t>
            </a:r>
            <a:r>
              <a:rPr lang="zh-CN" altLang="en-US" b="1" dirty="0" smtClean="0">
                <a:solidFill>
                  <a:schemeClr val="bg1"/>
                </a:solidFill>
              </a:rPr>
              <a:t>关心较少</a:t>
            </a:r>
            <a:r>
              <a:rPr lang="zh-CN" altLang="zh-CN" b="1" dirty="0" smtClean="0">
                <a:solidFill>
                  <a:schemeClr val="bg1"/>
                </a:solidFill>
              </a:rPr>
              <a:t>，</a:t>
            </a:r>
            <a:r>
              <a:rPr lang="zh-CN" altLang="zh-CN" b="1" dirty="0">
                <a:solidFill>
                  <a:schemeClr val="bg1"/>
                </a:solidFill>
              </a:rPr>
              <a:t>在学习生活中遇到困难往往表现悲观、缺乏奋力拼搏的信念与勇气</a:t>
            </a:r>
            <a:r>
              <a:rPr lang="zh-CN" altLang="zh-CN" b="1" dirty="0" smtClean="0">
                <a:solidFill>
                  <a:schemeClr val="bg1"/>
                </a:solidFill>
              </a:rPr>
              <a:t>。</a:t>
            </a:r>
            <a:endParaRPr lang="zh-CN" altLang="en-US" b="1" dirty="0" smtClean="0">
              <a:solidFill>
                <a:schemeClr val="bg1"/>
              </a:solidFill>
            </a:endParaRPr>
          </a:p>
        </p:txBody>
      </p:sp>
      <p:sp>
        <p:nvSpPr>
          <p:cNvPr id="7173" name="TextBox 7"/>
          <p:cNvSpPr txBox="1">
            <a:spLocks noChangeArrowheads="1"/>
          </p:cNvSpPr>
          <p:nvPr/>
        </p:nvSpPr>
        <p:spPr bwMode="auto">
          <a:xfrm>
            <a:off x="264376" y="172244"/>
            <a:ext cx="3071813"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3200" b="1" dirty="0">
                <a:latin typeface="华文行楷" pitchFamily="2" charset="-122"/>
                <a:ea typeface="华文行楷" pitchFamily="2" charset="-122"/>
              </a:rPr>
              <a:t>一碗清汤荞麦面</a:t>
            </a:r>
          </a:p>
        </p:txBody>
      </p:sp>
      <p:pic>
        <p:nvPicPr>
          <p:cNvPr id="7174" name="图片 11" descr="8281951_111413346153_2.jpg"/>
          <p:cNvPicPr>
            <a:picLocks noChangeAspect="1"/>
          </p:cNvPicPr>
          <p:nvPr/>
        </p:nvPicPr>
        <p:blipFill>
          <a:blip r:embed="rId4">
            <a:extLst>
              <a:ext uri="{28A0092B-C50C-407E-A947-70E740481C1C}">
                <a14:useLocalDpi xmlns:a14="http://schemas.microsoft.com/office/drawing/2010/main" val="0"/>
              </a:ext>
            </a:extLst>
          </a:blip>
          <a:srcRect t="69334" b="22665"/>
          <a:stretch>
            <a:fillRect/>
          </a:stretch>
        </p:blipFill>
        <p:spPr bwMode="auto">
          <a:xfrm>
            <a:off x="0" y="6643688"/>
            <a:ext cx="9144000"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15" name="肘形连接符 14"/>
          <p:cNvCxnSpPr/>
          <p:nvPr/>
        </p:nvCxnSpPr>
        <p:spPr>
          <a:xfrm>
            <a:off x="3166835" y="101487"/>
            <a:ext cx="785813" cy="642938"/>
          </a:xfrm>
          <a:prstGeom prst="bentConnector3">
            <a:avLst>
              <a:gd name="adj1" fmla="val 50000"/>
            </a:avLst>
          </a:prstGeom>
          <a:ln>
            <a:solidFill>
              <a:srgbClr val="C00000"/>
            </a:solidFill>
            <a:tailEnd type="arrow"/>
          </a:ln>
        </p:spPr>
        <p:style>
          <a:lnRef idx="3">
            <a:schemeClr val="accent1"/>
          </a:lnRef>
          <a:fillRef idx="0">
            <a:schemeClr val="accent1"/>
          </a:fillRef>
          <a:effectRef idx="2">
            <a:schemeClr val="accent1"/>
          </a:effectRef>
          <a:fontRef idx="minor">
            <a:schemeClr val="tx1"/>
          </a:fontRef>
        </p:style>
      </p:cxnSp>
      <p:pic>
        <p:nvPicPr>
          <p:cNvPr id="2" name="图片 1"/>
          <p:cNvPicPr>
            <a:picLocks noChangeAspect="1"/>
          </p:cNvPicPr>
          <p:nvPr/>
        </p:nvPicPr>
        <p:blipFill rotWithShape="1">
          <a:blip r:embed="rId5">
            <a:extLst>
              <a:ext uri="{28A0092B-C50C-407E-A947-70E740481C1C}">
                <a14:useLocalDpi xmlns:a14="http://schemas.microsoft.com/office/drawing/2010/main" val="0"/>
              </a:ext>
            </a:extLst>
          </a:blip>
          <a:srcRect l="37500" r="2357" b="15895"/>
          <a:stretch/>
        </p:blipFill>
        <p:spPr>
          <a:xfrm rot="5400000">
            <a:off x="336737" y="2478458"/>
            <a:ext cx="3541597" cy="371449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graphicFrame>
        <p:nvGraphicFramePr>
          <p:cNvPr id="11" name="图示 10"/>
          <p:cNvGraphicFramePr/>
          <p:nvPr>
            <p:extLst>
              <p:ext uri="{D42A27DB-BD31-4B8C-83A1-F6EECF244321}">
                <p14:modId xmlns:p14="http://schemas.microsoft.com/office/powerpoint/2010/main" val="2619480830"/>
              </p:ext>
            </p:extLst>
          </p:nvPr>
        </p:nvGraphicFramePr>
        <p:xfrm>
          <a:off x="0" y="928670"/>
          <a:ext cx="8532440" cy="500066"/>
        </p:xfrm>
        <a:graphic>
          <a:graphicData uri="http://schemas.openxmlformats.org/drawingml/2006/diagram">
            <dgm:relIds xmlns:dgm="http://schemas.openxmlformats.org/drawingml/2006/diagram" xmlns:r="http://schemas.openxmlformats.org/officeDocument/2006/relationships" r:dm="rId6" r:lo="rId7" r:qs="rId8" r:cs="rId9"/>
          </a:graphicData>
        </a:graphic>
      </p:graphicFrame>
    </p:spTree>
    <p:extLst>
      <p:ext uri="{BB962C8B-B14F-4D97-AF65-F5344CB8AC3E}">
        <p14:creationId xmlns:p14="http://schemas.microsoft.com/office/powerpoint/2010/main" val="22833803"/>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7170"/>
                                        </p:tgtEl>
                                        <p:attrNameLst>
                                          <p:attrName>style.visibility</p:attrName>
                                        </p:attrNameLst>
                                      </p:cBhvr>
                                      <p:to>
                                        <p:strVal val="visible"/>
                                      </p:to>
                                    </p:set>
                                    <p:animEffect transition="in" filter="circle(in)">
                                      <p:cBhvr>
                                        <p:cTn id="7" dur="2000"/>
                                        <p:tgtEl>
                                          <p:spTgt spid="7170"/>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additive="base">
                                        <p:cTn id="12" dur="500" fill="hold"/>
                                        <p:tgtEl>
                                          <p:spTgt spid="2"/>
                                        </p:tgtEl>
                                        <p:attrNameLst>
                                          <p:attrName>ppt_x</p:attrName>
                                        </p:attrNameLst>
                                      </p:cBhvr>
                                      <p:tavLst>
                                        <p:tav tm="0">
                                          <p:val>
                                            <p:strVal val="#ppt_x"/>
                                          </p:val>
                                        </p:tav>
                                        <p:tav tm="100000">
                                          <p:val>
                                            <p:strVal val="#ppt_x"/>
                                          </p:val>
                                        </p:tav>
                                      </p:tavLst>
                                    </p:anim>
                                    <p:anim calcmode="lin" valueType="num">
                                      <p:cBhvr additive="base">
                                        <p:cTn id="13"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16" presetClass="entr" presetSubtype="21" fill="hold" grpId="0" nodeType="clickEffect">
                                  <p:stCondLst>
                                    <p:cond delay="0"/>
                                  </p:stCondLst>
                                  <p:childTnLst>
                                    <p:set>
                                      <p:cBhvr>
                                        <p:cTn id="17" dur="1" fill="hold">
                                          <p:stCondLst>
                                            <p:cond delay="0"/>
                                          </p:stCondLst>
                                        </p:cTn>
                                        <p:tgtEl>
                                          <p:spTgt spid="7171">
                                            <p:bg/>
                                          </p:spTgt>
                                        </p:tgtEl>
                                        <p:attrNameLst>
                                          <p:attrName>style.visibility</p:attrName>
                                        </p:attrNameLst>
                                      </p:cBhvr>
                                      <p:to>
                                        <p:strVal val="visible"/>
                                      </p:to>
                                    </p:set>
                                    <p:animEffect transition="in" filter="barn(inVertical)">
                                      <p:cBhvr>
                                        <p:cTn id="18" dur="500"/>
                                        <p:tgtEl>
                                          <p:spTgt spid="7171">
                                            <p:bg/>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0" grpId="0" animBg="1"/>
      <p:bldP spid="7171" grpId="0" uiExpand="1" build="p"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2">
            <a:extLst>
              <a:ext uri="{BEBA8EAE-BF5A-486C-A8C5-ECC9F3942E4B}">
                <a14:imgProps xmlns:a14="http://schemas.microsoft.com/office/drawing/2010/main">
                  <a14:imgLayer r:embed="rId3">
                    <a14:imgEffect>
                      <a14:brightnessContrast bright="20000" contrast="-20000"/>
                    </a14:imgEffect>
                  </a14:imgLayer>
                </a14:imgProps>
              </a:ext>
              <a:ext uri="{28A0092B-C50C-407E-A947-70E740481C1C}">
                <a14:useLocalDpi xmlns:a14="http://schemas.microsoft.com/office/drawing/2010/main" val="0"/>
              </a:ext>
            </a:extLst>
          </a:blip>
          <a:srcRect b="7090"/>
          <a:stretch/>
        </p:blipFill>
        <p:spPr>
          <a:xfrm>
            <a:off x="-25860" y="-7199"/>
            <a:ext cx="9144000" cy="6659081"/>
          </a:xfrm>
          <a:prstGeom prst="rect">
            <a:avLst/>
          </a:prstGeom>
        </p:spPr>
      </p:pic>
      <p:pic>
        <p:nvPicPr>
          <p:cNvPr id="14" name="图片 13"/>
          <p:cNvPicPr>
            <a:picLocks noChangeAspect="1"/>
          </p:cNvPicPr>
          <p:nvPr/>
        </p:nvPicPr>
        <p:blipFill rotWithShape="1">
          <a:blip r:embed="rId4" cstate="print">
            <a:extLst>
              <a:ext uri="{28A0092B-C50C-407E-A947-70E740481C1C}">
                <a14:useLocalDpi xmlns:a14="http://schemas.microsoft.com/office/drawing/2010/main" val="0"/>
              </a:ext>
            </a:extLst>
          </a:blip>
          <a:srcRect l="6996" t="9398" r="8571" b="10476"/>
          <a:stretch/>
        </p:blipFill>
        <p:spPr>
          <a:xfrm>
            <a:off x="7663543" y="57343"/>
            <a:ext cx="1480457" cy="1053714"/>
          </a:xfrm>
          <a:prstGeom prst="rect">
            <a:avLst/>
          </a:prstGeom>
        </p:spPr>
      </p:pic>
      <p:sp>
        <p:nvSpPr>
          <p:cNvPr id="8195" name="TextBox 7"/>
          <p:cNvSpPr txBox="1">
            <a:spLocks noChangeArrowheads="1"/>
          </p:cNvSpPr>
          <p:nvPr/>
        </p:nvSpPr>
        <p:spPr bwMode="auto">
          <a:xfrm>
            <a:off x="714375" y="0"/>
            <a:ext cx="3071813"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3200" b="1">
                <a:latin typeface="华文行楷" pitchFamily="2" charset="-122"/>
                <a:ea typeface="华文行楷" pitchFamily="2" charset="-122"/>
              </a:rPr>
              <a:t>一碗清汤荞麦面</a:t>
            </a:r>
          </a:p>
        </p:txBody>
      </p:sp>
      <p:cxnSp>
        <p:nvCxnSpPr>
          <p:cNvPr id="9" name="直接连接符 8"/>
          <p:cNvCxnSpPr/>
          <p:nvPr/>
        </p:nvCxnSpPr>
        <p:spPr>
          <a:xfrm>
            <a:off x="0" y="642918"/>
            <a:ext cx="4000496" cy="1588"/>
          </a:xfrm>
          <a:prstGeom prst="line">
            <a:avLst/>
          </a:prstGeom>
          <a:ln w="57150">
            <a:solidFill>
              <a:srgbClr val="FFC000"/>
            </a:solidFill>
          </a:ln>
          <a:effectLst>
            <a:reflection blurRad="6350" stA="52000" endA="300" endPos="35000" dir="5400000" sy="-100000" algn="bl" rotWithShape="0"/>
          </a:effectLst>
          <a:scene3d>
            <a:camera prst="orthographicFront"/>
            <a:lightRig rig="threePt" dir="t"/>
          </a:scene3d>
          <a:sp3d>
            <a:bevelT prst="relaxedInset"/>
          </a:sp3d>
        </p:spPr>
        <p:style>
          <a:lnRef idx="1">
            <a:schemeClr val="accent1"/>
          </a:lnRef>
          <a:fillRef idx="0">
            <a:schemeClr val="accent1"/>
          </a:fillRef>
          <a:effectRef idx="0">
            <a:schemeClr val="accent1"/>
          </a:effectRef>
          <a:fontRef idx="minor">
            <a:schemeClr val="tx1"/>
          </a:fontRef>
        </p:style>
      </p:cxnSp>
      <p:graphicFrame>
        <p:nvGraphicFramePr>
          <p:cNvPr id="11" name="图示 10"/>
          <p:cNvGraphicFramePr/>
          <p:nvPr>
            <p:extLst>
              <p:ext uri="{D42A27DB-BD31-4B8C-83A1-F6EECF244321}">
                <p14:modId xmlns:p14="http://schemas.microsoft.com/office/powerpoint/2010/main" val="3643058587"/>
              </p:ext>
            </p:extLst>
          </p:nvPr>
        </p:nvGraphicFramePr>
        <p:xfrm>
          <a:off x="0" y="928670"/>
          <a:ext cx="8643966" cy="500066"/>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pic>
        <p:nvPicPr>
          <p:cNvPr id="8198" name="图片 17" descr="8281951_111413346153_2.jpg"/>
          <p:cNvPicPr>
            <a:picLocks noChangeAspect="1"/>
          </p:cNvPicPr>
          <p:nvPr/>
        </p:nvPicPr>
        <p:blipFill>
          <a:blip r:embed="rId10">
            <a:extLst>
              <a:ext uri="{28A0092B-C50C-407E-A947-70E740481C1C}">
                <a14:useLocalDpi xmlns:a14="http://schemas.microsoft.com/office/drawing/2010/main" val="0"/>
              </a:ext>
            </a:extLst>
          </a:blip>
          <a:srcRect t="69334" b="22665"/>
          <a:stretch>
            <a:fillRect/>
          </a:stretch>
        </p:blipFill>
        <p:spPr bwMode="auto">
          <a:xfrm>
            <a:off x="0" y="6643688"/>
            <a:ext cx="9144000"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10" name="图示 9"/>
          <p:cNvGraphicFramePr/>
          <p:nvPr>
            <p:extLst>
              <p:ext uri="{D42A27DB-BD31-4B8C-83A1-F6EECF244321}">
                <p14:modId xmlns:p14="http://schemas.microsoft.com/office/powerpoint/2010/main" val="3638296942"/>
              </p:ext>
            </p:extLst>
          </p:nvPr>
        </p:nvGraphicFramePr>
        <p:xfrm>
          <a:off x="251520" y="2080576"/>
          <a:ext cx="2643206" cy="4064000"/>
        </p:xfrm>
        <a:graphic>
          <a:graphicData uri="http://schemas.openxmlformats.org/drawingml/2006/diagram">
            <dgm:relIds xmlns:dgm="http://schemas.openxmlformats.org/drawingml/2006/diagram" xmlns:r="http://schemas.openxmlformats.org/officeDocument/2006/relationships" r:dm="rId11" r:lo="rId12" r:qs="rId13" r:cs="rId14"/>
          </a:graphicData>
        </a:graphic>
      </p:graphicFrame>
      <p:graphicFrame>
        <p:nvGraphicFramePr>
          <p:cNvPr id="12" name="图示 11"/>
          <p:cNvGraphicFramePr/>
          <p:nvPr>
            <p:extLst>
              <p:ext uri="{D42A27DB-BD31-4B8C-83A1-F6EECF244321}">
                <p14:modId xmlns:p14="http://schemas.microsoft.com/office/powerpoint/2010/main" val="2361616392"/>
              </p:ext>
            </p:extLst>
          </p:nvPr>
        </p:nvGraphicFramePr>
        <p:xfrm>
          <a:off x="2987824" y="1628800"/>
          <a:ext cx="3125638" cy="3888432"/>
        </p:xfrm>
        <a:graphic>
          <a:graphicData uri="http://schemas.openxmlformats.org/drawingml/2006/diagram">
            <dgm:relIds xmlns:dgm="http://schemas.openxmlformats.org/drawingml/2006/diagram" xmlns:r="http://schemas.openxmlformats.org/officeDocument/2006/relationships" r:dm="rId16" r:lo="rId17" r:qs="rId18" r:cs="rId19"/>
          </a:graphicData>
        </a:graphic>
      </p:graphicFrame>
      <p:graphicFrame>
        <p:nvGraphicFramePr>
          <p:cNvPr id="13" name="图示 12"/>
          <p:cNvGraphicFramePr/>
          <p:nvPr>
            <p:extLst>
              <p:ext uri="{D42A27DB-BD31-4B8C-83A1-F6EECF244321}">
                <p14:modId xmlns:p14="http://schemas.microsoft.com/office/powerpoint/2010/main" val="2183287457"/>
              </p:ext>
            </p:extLst>
          </p:nvPr>
        </p:nvGraphicFramePr>
        <p:xfrm>
          <a:off x="6113462" y="2348880"/>
          <a:ext cx="2857552" cy="4064000"/>
        </p:xfrm>
        <a:graphic>
          <a:graphicData uri="http://schemas.openxmlformats.org/drawingml/2006/diagram">
            <dgm:relIds xmlns:dgm="http://schemas.openxmlformats.org/drawingml/2006/diagram" xmlns:r="http://schemas.openxmlformats.org/officeDocument/2006/relationships" r:dm="rId21" r:lo="rId22" r:qs="rId23" r:cs="rId24"/>
          </a:graphicData>
        </a:graphic>
      </p:graphicFrame>
      <p:sp>
        <p:nvSpPr>
          <p:cNvPr id="15" name="下弧形箭头 14"/>
          <p:cNvSpPr/>
          <p:nvPr/>
        </p:nvSpPr>
        <p:spPr>
          <a:xfrm rot="19648904">
            <a:off x="2486025" y="5768975"/>
            <a:ext cx="1571625" cy="714375"/>
          </a:xfrm>
          <a:prstGeom prst="curvedUpArrow">
            <a:avLst/>
          </a:prstGeom>
        </p:spPr>
        <p:style>
          <a:lnRef idx="3">
            <a:schemeClr val="lt1"/>
          </a:lnRef>
          <a:fillRef idx="1">
            <a:schemeClr val="accent6"/>
          </a:fillRef>
          <a:effectRef idx="1">
            <a:schemeClr val="accent6"/>
          </a:effectRef>
          <a:fontRef idx="minor">
            <a:schemeClr val="lt1"/>
          </a:fontRef>
        </p:style>
        <p:txBody>
          <a:bodyPr anchor="ctr"/>
          <a:lstStyle/>
          <a:p>
            <a:pPr algn="ctr">
              <a:defRPr/>
            </a:pPr>
            <a:endParaRPr lang="zh-CN" altLang="en-US">
              <a:solidFill>
                <a:schemeClr val="tx1"/>
              </a:solidFill>
            </a:endParaRPr>
          </a:p>
        </p:txBody>
      </p:sp>
      <p:sp>
        <p:nvSpPr>
          <p:cNvPr id="16" name="上弧形箭头 15"/>
          <p:cNvSpPr/>
          <p:nvPr/>
        </p:nvSpPr>
        <p:spPr>
          <a:xfrm rot="20730995">
            <a:off x="5149155" y="1604445"/>
            <a:ext cx="1649681" cy="920348"/>
          </a:xfrm>
          <a:prstGeom prst="curvedDownArrow">
            <a:avLst/>
          </a:prstGeom>
        </p:spPr>
        <p:style>
          <a:lnRef idx="3">
            <a:schemeClr val="lt1"/>
          </a:lnRef>
          <a:fillRef idx="1">
            <a:schemeClr val="accent6"/>
          </a:fillRef>
          <a:effectRef idx="1">
            <a:schemeClr val="accent6"/>
          </a:effectRef>
          <a:fontRef idx="minor">
            <a:schemeClr val="lt1"/>
          </a:fontRef>
        </p:style>
        <p:txBody>
          <a:bodyPr anchor="ctr"/>
          <a:lstStyle/>
          <a:p>
            <a:pPr algn="ctr">
              <a:defRPr/>
            </a:pPr>
            <a:endParaRPr lang="zh-CN" altLang="en-US">
              <a:solidFill>
                <a:schemeClr val="tx1"/>
              </a:solidFill>
            </a:endParaRPr>
          </a:p>
        </p:txBody>
      </p:sp>
    </p:spTree>
    <p:extLst>
      <p:ext uri="{BB962C8B-B14F-4D97-AF65-F5344CB8AC3E}">
        <p14:creationId xmlns:p14="http://schemas.microsoft.com/office/powerpoint/2010/main" val="3736844570"/>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770" decel="100000"/>
                                        <p:tgtEl>
                                          <p:spTgt spid="10"/>
                                        </p:tgtEl>
                                      </p:cBhvr>
                                    </p:animEffect>
                                    <p:animScale>
                                      <p:cBhvr>
                                        <p:cTn id="8" dur="770" decel="100000"/>
                                        <p:tgtEl>
                                          <p:spTgt spid="10"/>
                                        </p:tgtEl>
                                      </p:cBhvr>
                                      <p:from x="10000" y="10000"/>
                                      <p:to x="200000" y="450000"/>
                                    </p:animScale>
                                    <p:animScale>
                                      <p:cBhvr>
                                        <p:cTn id="9" dur="1230" accel="100000" fill="hold">
                                          <p:stCondLst>
                                            <p:cond delay="770"/>
                                          </p:stCondLst>
                                        </p:cTn>
                                        <p:tgtEl>
                                          <p:spTgt spid="10"/>
                                        </p:tgtEl>
                                      </p:cBhvr>
                                      <p:from x="200000" y="450000"/>
                                      <p:to x="100000" y="100000"/>
                                    </p:animScale>
                                    <p:set>
                                      <p:cBhvr>
                                        <p:cTn id="10" dur="770" fill="hold"/>
                                        <p:tgtEl>
                                          <p:spTgt spid="10"/>
                                        </p:tgtEl>
                                        <p:attrNameLst>
                                          <p:attrName>ppt_x</p:attrName>
                                        </p:attrNameLst>
                                      </p:cBhvr>
                                      <p:to>
                                        <p:strVal val="(0.5)"/>
                                      </p:to>
                                    </p:set>
                                    <p:anim from="(0.5)" to="(#ppt_x)" calcmode="lin" valueType="num">
                                      <p:cBhvr>
                                        <p:cTn id="11" dur="1230" accel="100000" fill="hold">
                                          <p:stCondLst>
                                            <p:cond delay="770"/>
                                          </p:stCondLst>
                                        </p:cTn>
                                        <p:tgtEl>
                                          <p:spTgt spid="10"/>
                                        </p:tgtEl>
                                        <p:attrNameLst>
                                          <p:attrName>ppt_x</p:attrName>
                                        </p:attrNameLst>
                                      </p:cBhvr>
                                    </p:anim>
                                    <p:set>
                                      <p:cBhvr>
                                        <p:cTn id="12" dur="770" fill="hold"/>
                                        <p:tgtEl>
                                          <p:spTgt spid="10"/>
                                        </p:tgtEl>
                                        <p:attrNameLst>
                                          <p:attrName>ppt_y</p:attrName>
                                        </p:attrNameLst>
                                      </p:cBhvr>
                                      <p:to>
                                        <p:strVal val="(#ppt_y+0.4)"/>
                                      </p:to>
                                    </p:set>
                                    <p:anim from="(#ppt_y+0.4)" to="(#ppt_y)" calcmode="lin" valueType="num">
                                      <p:cBhvr>
                                        <p:cTn id="13" dur="1230" accel="100000" fill="hold">
                                          <p:stCondLst>
                                            <p:cond delay="770"/>
                                          </p:stCondLst>
                                        </p:cTn>
                                        <p:tgtEl>
                                          <p:spTgt spid="10"/>
                                        </p:tgtEl>
                                        <p:attrNameLst>
                                          <p:attrName>ppt_y</p:attrName>
                                        </p:attrNameLst>
                                      </p:cBhvr>
                                    </p:anim>
                                  </p:childTnLst>
                                </p:cTn>
                              </p:par>
                            </p:childTnLst>
                          </p:cTn>
                        </p:par>
                      </p:childTnLst>
                    </p:cTn>
                  </p:par>
                  <p:par>
                    <p:cTn id="14" fill="hold" nodeType="clickPar">
                      <p:stCondLst>
                        <p:cond delay="indefinite"/>
                      </p:stCondLst>
                      <p:childTnLst>
                        <p:par>
                          <p:cTn id="15" fill="hold" nodeType="withGroup">
                            <p:stCondLst>
                              <p:cond delay="0"/>
                            </p:stCondLst>
                            <p:childTnLst>
                              <p:par>
                                <p:cTn id="16" presetID="51" presetClass="entr" presetSubtype="0" fill="hold" grpId="0" nodeType="clickEffect">
                                  <p:stCondLst>
                                    <p:cond delay="0"/>
                                  </p:stCondLst>
                                  <p:childTnLst>
                                    <p:set>
                                      <p:cBhvr>
                                        <p:cTn id="17" dur="1" fill="hold">
                                          <p:stCondLst>
                                            <p:cond delay="0"/>
                                          </p:stCondLst>
                                        </p:cTn>
                                        <p:tgtEl>
                                          <p:spTgt spid="12"/>
                                        </p:tgtEl>
                                        <p:attrNameLst>
                                          <p:attrName>style.visibility</p:attrName>
                                        </p:attrNameLst>
                                      </p:cBhvr>
                                      <p:to>
                                        <p:strVal val="visible"/>
                                      </p:to>
                                    </p:set>
                                    <p:animEffect transition="in" filter="fade">
                                      <p:cBhvr>
                                        <p:cTn id="18" dur="770" decel="100000"/>
                                        <p:tgtEl>
                                          <p:spTgt spid="12"/>
                                        </p:tgtEl>
                                      </p:cBhvr>
                                    </p:animEffect>
                                    <p:animScale>
                                      <p:cBhvr>
                                        <p:cTn id="19" dur="770" decel="100000"/>
                                        <p:tgtEl>
                                          <p:spTgt spid="12"/>
                                        </p:tgtEl>
                                      </p:cBhvr>
                                      <p:from x="10000" y="10000"/>
                                      <p:to x="200000" y="450000"/>
                                    </p:animScale>
                                    <p:animScale>
                                      <p:cBhvr>
                                        <p:cTn id="20" dur="1230" accel="100000" fill="hold">
                                          <p:stCondLst>
                                            <p:cond delay="770"/>
                                          </p:stCondLst>
                                        </p:cTn>
                                        <p:tgtEl>
                                          <p:spTgt spid="12"/>
                                        </p:tgtEl>
                                      </p:cBhvr>
                                      <p:from x="200000" y="450000"/>
                                      <p:to x="100000" y="100000"/>
                                    </p:animScale>
                                    <p:set>
                                      <p:cBhvr>
                                        <p:cTn id="21" dur="770" fill="hold"/>
                                        <p:tgtEl>
                                          <p:spTgt spid="12"/>
                                        </p:tgtEl>
                                        <p:attrNameLst>
                                          <p:attrName>ppt_x</p:attrName>
                                        </p:attrNameLst>
                                      </p:cBhvr>
                                      <p:to>
                                        <p:strVal val="(0.5)"/>
                                      </p:to>
                                    </p:set>
                                    <p:anim from="(0.5)" to="(#ppt_x)" calcmode="lin" valueType="num">
                                      <p:cBhvr>
                                        <p:cTn id="22" dur="1230" accel="100000" fill="hold">
                                          <p:stCondLst>
                                            <p:cond delay="770"/>
                                          </p:stCondLst>
                                        </p:cTn>
                                        <p:tgtEl>
                                          <p:spTgt spid="12"/>
                                        </p:tgtEl>
                                        <p:attrNameLst>
                                          <p:attrName>ppt_x</p:attrName>
                                        </p:attrNameLst>
                                      </p:cBhvr>
                                    </p:anim>
                                    <p:set>
                                      <p:cBhvr>
                                        <p:cTn id="23" dur="770" fill="hold"/>
                                        <p:tgtEl>
                                          <p:spTgt spid="12"/>
                                        </p:tgtEl>
                                        <p:attrNameLst>
                                          <p:attrName>ppt_y</p:attrName>
                                        </p:attrNameLst>
                                      </p:cBhvr>
                                      <p:to>
                                        <p:strVal val="(#ppt_y+0.4)"/>
                                      </p:to>
                                    </p:set>
                                    <p:anim from="(#ppt_y+0.4)" to="(#ppt_y)" calcmode="lin" valueType="num">
                                      <p:cBhvr>
                                        <p:cTn id="24" dur="1230" accel="100000" fill="hold">
                                          <p:stCondLst>
                                            <p:cond delay="770"/>
                                          </p:stCondLst>
                                        </p:cTn>
                                        <p:tgtEl>
                                          <p:spTgt spid="12"/>
                                        </p:tgtEl>
                                        <p:attrNameLst>
                                          <p:attrName>ppt_y</p:attrName>
                                        </p:attrNameLst>
                                      </p:cBhvr>
                                    </p:anim>
                                  </p:childTnLst>
                                </p:cTn>
                              </p:par>
                            </p:childTnLst>
                          </p:cTn>
                        </p:par>
                      </p:childTnLst>
                    </p:cTn>
                  </p:par>
                  <p:par>
                    <p:cTn id="25" fill="hold" nodeType="clickPar">
                      <p:stCondLst>
                        <p:cond delay="indefinite"/>
                      </p:stCondLst>
                      <p:childTnLst>
                        <p:par>
                          <p:cTn id="26" fill="hold" nodeType="withGroup">
                            <p:stCondLst>
                              <p:cond delay="0"/>
                            </p:stCondLst>
                            <p:childTnLst>
                              <p:par>
                                <p:cTn id="27" presetID="51" presetClass="entr" presetSubtype="0" fill="hold" grpId="0" nodeType="clickEffect">
                                  <p:stCondLst>
                                    <p:cond delay="0"/>
                                  </p:stCondLst>
                                  <p:childTnLst>
                                    <p:set>
                                      <p:cBhvr>
                                        <p:cTn id="28" dur="1" fill="hold">
                                          <p:stCondLst>
                                            <p:cond delay="0"/>
                                          </p:stCondLst>
                                        </p:cTn>
                                        <p:tgtEl>
                                          <p:spTgt spid="13"/>
                                        </p:tgtEl>
                                        <p:attrNameLst>
                                          <p:attrName>style.visibility</p:attrName>
                                        </p:attrNameLst>
                                      </p:cBhvr>
                                      <p:to>
                                        <p:strVal val="visible"/>
                                      </p:to>
                                    </p:set>
                                    <p:animEffect transition="in" filter="fade">
                                      <p:cBhvr>
                                        <p:cTn id="29" dur="770" decel="100000"/>
                                        <p:tgtEl>
                                          <p:spTgt spid="13"/>
                                        </p:tgtEl>
                                      </p:cBhvr>
                                    </p:animEffect>
                                    <p:animScale>
                                      <p:cBhvr>
                                        <p:cTn id="30" dur="770" decel="100000"/>
                                        <p:tgtEl>
                                          <p:spTgt spid="13"/>
                                        </p:tgtEl>
                                      </p:cBhvr>
                                      <p:from x="10000" y="10000"/>
                                      <p:to x="200000" y="450000"/>
                                    </p:animScale>
                                    <p:animScale>
                                      <p:cBhvr>
                                        <p:cTn id="31" dur="1230" accel="100000" fill="hold">
                                          <p:stCondLst>
                                            <p:cond delay="770"/>
                                          </p:stCondLst>
                                        </p:cTn>
                                        <p:tgtEl>
                                          <p:spTgt spid="13"/>
                                        </p:tgtEl>
                                      </p:cBhvr>
                                      <p:from x="200000" y="450000"/>
                                      <p:to x="100000" y="100000"/>
                                    </p:animScale>
                                    <p:set>
                                      <p:cBhvr>
                                        <p:cTn id="32" dur="770" fill="hold"/>
                                        <p:tgtEl>
                                          <p:spTgt spid="13"/>
                                        </p:tgtEl>
                                        <p:attrNameLst>
                                          <p:attrName>ppt_x</p:attrName>
                                        </p:attrNameLst>
                                      </p:cBhvr>
                                      <p:to>
                                        <p:strVal val="(0.5)"/>
                                      </p:to>
                                    </p:set>
                                    <p:anim from="(0.5)" to="(#ppt_x)" calcmode="lin" valueType="num">
                                      <p:cBhvr>
                                        <p:cTn id="33" dur="1230" accel="100000" fill="hold">
                                          <p:stCondLst>
                                            <p:cond delay="770"/>
                                          </p:stCondLst>
                                        </p:cTn>
                                        <p:tgtEl>
                                          <p:spTgt spid="13"/>
                                        </p:tgtEl>
                                        <p:attrNameLst>
                                          <p:attrName>ppt_x</p:attrName>
                                        </p:attrNameLst>
                                      </p:cBhvr>
                                    </p:anim>
                                    <p:set>
                                      <p:cBhvr>
                                        <p:cTn id="34" dur="770" fill="hold"/>
                                        <p:tgtEl>
                                          <p:spTgt spid="13"/>
                                        </p:tgtEl>
                                        <p:attrNameLst>
                                          <p:attrName>ppt_y</p:attrName>
                                        </p:attrNameLst>
                                      </p:cBhvr>
                                      <p:to>
                                        <p:strVal val="(#ppt_y+0.4)"/>
                                      </p:to>
                                    </p:set>
                                    <p:anim from="(#ppt_y+0.4)" to="(#ppt_y)" calcmode="lin" valueType="num">
                                      <p:cBhvr>
                                        <p:cTn id="35" dur="1230" accel="100000" fill="hold">
                                          <p:stCondLst>
                                            <p:cond delay="770"/>
                                          </p:stCondLst>
                                        </p:cTn>
                                        <p:tgtEl>
                                          <p:spTgt spid="13"/>
                                        </p:tgtEl>
                                        <p:attrNameLst>
                                          <p:attrName>ppt_y</p:attrName>
                                        </p:attrNameLst>
                                      </p:cBhvr>
                                    </p:anim>
                                  </p:childTnLst>
                                </p:cTn>
                              </p:par>
                            </p:childTnLst>
                          </p:cTn>
                        </p:par>
                      </p:childTnLst>
                    </p:cTn>
                  </p:par>
                  <p:par>
                    <p:cTn id="36" fill="hold">
                      <p:stCondLst>
                        <p:cond delay="indefinite"/>
                      </p:stCondLst>
                      <p:childTnLst>
                        <p:par>
                          <p:cTn id="37" fill="hold">
                            <p:stCondLst>
                              <p:cond delay="0"/>
                            </p:stCondLst>
                            <p:childTnLst>
                              <p:par>
                                <p:cTn id="38" presetID="10" presetClass="entr" presetSubtype="0" fill="hold" grpId="0" nodeType="clickEffect">
                                  <p:stCondLst>
                                    <p:cond delay="0"/>
                                  </p:stCondLst>
                                  <p:childTnLst>
                                    <p:set>
                                      <p:cBhvr>
                                        <p:cTn id="39" dur="1" fill="hold">
                                          <p:stCondLst>
                                            <p:cond delay="0"/>
                                          </p:stCondLst>
                                        </p:cTn>
                                        <p:tgtEl>
                                          <p:spTgt spid="15"/>
                                        </p:tgtEl>
                                        <p:attrNameLst>
                                          <p:attrName>style.visibility</p:attrName>
                                        </p:attrNameLst>
                                      </p:cBhvr>
                                      <p:to>
                                        <p:strVal val="visible"/>
                                      </p:to>
                                    </p:set>
                                    <p:animEffect transition="in" filter="fade">
                                      <p:cBhvr>
                                        <p:cTn id="40" dur="500"/>
                                        <p:tgtEl>
                                          <p:spTgt spid="15"/>
                                        </p:tgtEl>
                                      </p:cBhvr>
                                    </p:animEffect>
                                  </p:childTnLst>
                                </p:cTn>
                              </p:par>
                            </p:childTnLst>
                          </p:cTn>
                        </p:par>
                      </p:childTnLst>
                    </p:cTn>
                  </p:par>
                  <p:par>
                    <p:cTn id="41" fill="hold">
                      <p:stCondLst>
                        <p:cond delay="indefinite"/>
                      </p:stCondLst>
                      <p:childTnLst>
                        <p:par>
                          <p:cTn id="42" fill="hold">
                            <p:stCondLst>
                              <p:cond delay="0"/>
                            </p:stCondLst>
                            <p:childTnLst>
                              <p:par>
                                <p:cTn id="43" presetID="10" presetClass="entr" presetSubtype="0" fill="hold" grpId="0" nodeType="clickEffect">
                                  <p:stCondLst>
                                    <p:cond delay="0"/>
                                  </p:stCondLst>
                                  <p:childTnLst>
                                    <p:set>
                                      <p:cBhvr>
                                        <p:cTn id="44" dur="1" fill="hold">
                                          <p:stCondLst>
                                            <p:cond delay="0"/>
                                          </p:stCondLst>
                                        </p:cTn>
                                        <p:tgtEl>
                                          <p:spTgt spid="16"/>
                                        </p:tgtEl>
                                        <p:attrNameLst>
                                          <p:attrName>style.visibility</p:attrName>
                                        </p:attrNameLst>
                                      </p:cBhvr>
                                      <p:to>
                                        <p:strVal val="visible"/>
                                      </p:to>
                                    </p:set>
                                    <p:animEffect transition="in" filter="fade">
                                      <p:cBhvr>
                                        <p:cTn id="45"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0" grpId="0">
        <p:bldAsOne/>
      </p:bldGraphic>
      <p:bldGraphic spid="12" grpId="0">
        <p:bldAsOne/>
      </p:bldGraphic>
      <p:bldGraphic spid="13" grpId="0">
        <p:bldAsOne/>
      </p:bldGraphic>
      <p:bldP spid="15" grpId="0" animBg="1"/>
      <p:bldP spid="16"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rotWithShape="1">
          <a:blip r:embed="rId2">
            <a:extLst>
              <a:ext uri="{BEBA8EAE-BF5A-486C-A8C5-ECC9F3942E4B}">
                <a14:imgProps xmlns:a14="http://schemas.microsoft.com/office/drawing/2010/main">
                  <a14:imgLayer r:embed="rId3">
                    <a14:imgEffect>
                      <a14:brightnessContrast bright="20000" contrast="-20000"/>
                    </a14:imgEffect>
                  </a14:imgLayer>
                </a14:imgProps>
              </a:ext>
              <a:ext uri="{28A0092B-C50C-407E-A947-70E740481C1C}">
                <a14:useLocalDpi xmlns:a14="http://schemas.microsoft.com/office/drawing/2010/main" val="0"/>
              </a:ext>
            </a:extLst>
          </a:blip>
          <a:srcRect b="7090"/>
          <a:stretch/>
        </p:blipFill>
        <p:spPr>
          <a:xfrm>
            <a:off x="0" y="-15393"/>
            <a:ext cx="9144000" cy="6659081"/>
          </a:xfrm>
          <a:prstGeom prst="rect">
            <a:avLst/>
          </a:prstGeom>
        </p:spPr>
      </p:pic>
      <p:graphicFrame>
        <p:nvGraphicFramePr>
          <p:cNvPr id="4" name="内容占位符 3"/>
          <p:cNvGraphicFramePr>
            <a:graphicFrameLocks noGrp="1"/>
          </p:cNvGraphicFramePr>
          <p:nvPr>
            <p:ph idx="1"/>
            <p:extLst>
              <p:ext uri="{D42A27DB-BD31-4B8C-83A1-F6EECF244321}">
                <p14:modId xmlns:p14="http://schemas.microsoft.com/office/powerpoint/2010/main" val="4197797846"/>
              </p:ext>
            </p:extLst>
          </p:nvPr>
        </p:nvGraphicFramePr>
        <p:xfrm>
          <a:off x="1691680" y="1844824"/>
          <a:ext cx="7077472" cy="4032447"/>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9221" name="TextBox 6"/>
          <p:cNvSpPr txBox="1">
            <a:spLocks noChangeArrowheads="1"/>
          </p:cNvSpPr>
          <p:nvPr/>
        </p:nvSpPr>
        <p:spPr bwMode="auto">
          <a:xfrm>
            <a:off x="323528" y="0"/>
            <a:ext cx="3071813"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3200" b="1" dirty="0">
                <a:latin typeface="华文行楷" pitchFamily="2" charset="-122"/>
                <a:ea typeface="华文行楷" pitchFamily="2" charset="-122"/>
              </a:rPr>
              <a:t>一碗清汤荞麦面</a:t>
            </a:r>
          </a:p>
        </p:txBody>
      </p:sp>
      <p:cxnSp>
        <p:nvCxnSpPr>
          <p:cNvPr id="8" name="直接连接符 7"/>
          <p:cNvCxnSpPr/>
          <p:nvPr/>
        </p:nvCxnSpPr>
        <p:spPr>
          <a:xfrm>
            <a:off x="0" y="642918"/>
            <a:ext cx="4000496" cy="1588"/>
          </a:xfrm>
          <a:prstGeom prst="line">
            <a:avLst/>
          </a:prstGeom>
          <a:ln w="57150">
            <a:solidFill>
              <a:srgbClr val="FFC000"/>
            </a:solidFill>
          </a:ln>
          <a:effectLst>
            <a:reflection blurRad="6350" stA="52000" endA="300" endPos="35000" dir="5400000" sy="-100000" algn="bl" rotWithShape="0"/>
          </a:effectLst>
          <a:scene3d>
            <a:camera prst="orthographicFront"/>
            <a:lightRig rig="threePt" dir="t"/>
          </a:scene3d>
          <a:sp3d>
            <a:bevelT prst="relaxedInset"/>
          </a:sp3d>
        </p:spPr>
        <p:style>
          <a:lnRef idx="1">
            <a:schemeClr val="accent1"/>
          </a:lnRef>
          <a:fillRef idx="0">
            <a:schemeClr val="accent1"/>
          </a:fillRef>
          <a:effectRef idx="0">
            <a:schemeClr val="accent1"/>
          </a:effectRef>
          <a:fontRef idx="minor">
            <a:schemeClr val="tx1"/>
          </a:fontRef>
        </p:style>
      </p:cxnSp>
      <p:pic>
        <p:nvPicPr>
          <p:cNvPr id="9223" name="图片 8" descr="8281951_111413346153_2.jpg"/>
          <p:cNvPicPr>
            <a:picLocks noChangeAspect="1"/>
          </p:cNvPicPr>
          <p:nvPr/>
        </p:nvPicPr>
        <p:blipFill>
          <a:blip r:embed="rId9">
            <a:extLst>
              <a:ext uri="{28A0092B-C50C-407E-A947-70E740481C1C}">
                <a14:useLocalDpi xmlns:a14="http://schemas.microsoft.com/office/drawing/2010/main" val="0"/>
              </a:ext>
            </a:extLst>
          </a:blip>
          <a:srcRect t="69334" b="22665"/>
          <a:stretch>
            <a:fillRect/>
          </a:stretch>
        </p:blipFill>
        <p:spPr bwMode="auto">
          <a:xfrm>
            <a:off x="0" y="6643688"/>
            <a:ext cx="9144000"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图片 8"/>
          <p:cNvPicPr>
            <a:picLocks noChangeAspect="1"/>
          </p:cNvPicPr>
          <p:nvPr/>
        </p:nvPicPr>
        <p:blipFill rotWithShape="1">
          <a:blip r:embed="rId10" cstate="print">
            <a:extLst>
              <a:ext uri="{28A0092B-C50C-407E-A947-70E740481C1C}">
                <a14:useLocalDpi xmlns:a14="http://schemas.microsoft.com/office/drawing/2010/main" val="0"/>
              </a:ext>
            </a:extLst>
          </a:blip>
          <a:srcRect l="6996" t="9398" r="8571" b="10476"/>
          <a:stretch/>
        </p:blipFill>
        <p:spPr>
          <a:xfrm>
            <a:off x="7668343" y="5589974"/>
            <a:ext cx="1480457" cy="1053714"/>
          </a:xfrm>
          <a:prstGeom prst="rect">
            <a:avLst/>
          </a:prstGeom>
        </p:spPr>
      </p:pic>
      <p:graphicFrame>
        <p:nvGraphicFramePr>
          <p:cNvPr id="11" name="图示 10"/>
          <p:cNvGraphicFramePr/>
          <p:nvPr>
            <p:extLst>
              <p:ext uri="{D42A27DB-BD31-4B8C-83A1-F6EECF244321}">
                <p14:modId xmlns:p14="http://schemas.microsoft.com/office/powerpoint/2010/main" val="840512207"/>
              </p:ext>
            </p:extLst>
          </p:nvPr>
        </p:nvGraphicFramePr>
        <p:xfrm>
          <a:off x="0" y="928670"/>
          <a:ext cx="8643966" cy="500066"/>
        </p:xfrm>
        <a:graphic>
          <a:graphicData uri="http://schemas.openxmlformats.org/drawingml/2006/diagram">
            <dgm:relIds xmlns:dgm="http://schemas.openxmlformats.org/drawingml/2006/diagram" xmlns:r="http://schemas.openxmlformats.org/officeDocument/2006/relationships" r:dm="rId11" r:lo="rId12" r:qs="rId13" r:cs="rId14"/>
          </a:graphicData>
        </a:graphic>
      </p:graphicFrame>
    </p:spTree>
    <p:extLst>
      <p:ext uri="{BB962C8B-B14F-4D97-AF65-F5344CB8AC3E}">
        <p14:creationId xmlns:p14="http://schemas.microsoft.com/office/powerpoint/2010/main" val="3816984289"/>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 calcmode="lin" valueType="num">
                                      <p:cBhvr>
                                        <p:cTn id="9" dur="1000" fill="hold"/>
                                        <p:tgtEl>
                                          <p:spTgt spid="4"/>
                                        </p:tgtEl>
                                        <p:attrNameLst>
                                          <p:attrName>style.rotation</p:attrName>
                                        </p:attrNameLst>
                                      </p:cBhvr>
                                      <p:tavLst>
                                        <p:tav tm="0">
                                          <p:val>
                                            <p:fltVal val="90"/>
                                          </p:val>
                                        </p:tav>
                                        <p:tav tm="100000">
                                          <p:val>
                                            <p:fltVal val="0"/>
                                          </p:val>
                                        </p:tav>
                                      </p:tavLst>
                                    </p:anim>
                                    <p:animEffect transition="in" filter="fade">
                                      <p:cBhvr>
                                        <p:cTn id="10"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AsOne/>
      </p:bldGraphic>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2">
            <a:extLst>
              <a:ext uri="{28A0092B-C50C-407E-A947-70E740481C1C}">
                <a14:useLocalDpi xmlns:a14="http://schemas.microsoft.com/office/drawing/2010/main" val="0"/>
              </a:ext>
            </a:extLst>
          </a:blip>
          <a:srcRect l="19117" t="17940" r="7647" b="35404"/>
          <a:stretch/>
        </p:blipFill>
        <p:spPr>
          <a:xfrm>
            <a:off x="4259969" y="60678"/>
            <a:ext cx="4743450" cy="3021894"/>
          </a:xfrm>
          <a:prstGeom prst="rect">
            <a:avLst/>
          </a:prstGeom>
        </p:spPr>
      </p:pic>
      <p:pic>
        <p:nvPicPr>
          <p:cNvPr id="10243" name="Picture 6" descr="11979636_101504112000_2"/>
          <p:cNvPicPr>
            <a:picLocks noChangeAspect="1" noChangeArrowheads="1"/>
          </p:cNvPicPr>
          <p:nvPr/>
        </p:nvPicPr>
        <p:blipFill>
          <a:blip r:embed="rId3">
            <a:grayscl/>
            <a:extLst>
              <a:ext uri="{28A0092B-C50C-407E-A947-70E740481C1C}">
                <a14:useLocalDpi xmlns:a14="http://schemas.microsoft.com/office/drawing/2010/main" val="0"/>
              </a:ext>
            </a:extLst>
          </a:blip>
          <a:srcRect b="16284"/>
          <a:stretch>
            <a:fillRect/>
          </a:stretch>
        </p:blipFill>
        <p:spPr bwMode="auto">
          <a:xfrm>
            <a:off x="3109118" y="12700"/>
            <a:ext cx="639763" cy="571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44" name="TextBox 6"/>
          <p:cNvSpPr txBox="1">
            <a:spLocks noChangeArrowheads="1"/>
          </p:cNvSpPr>
          <p:nvPr/>
        </p:nvSpPr>
        <p:spPr bwMode="auto">
          <a:xfrm>
            <a:off x="32607" y="57698"/>
            <a:ext cx="3071813"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3200" b="1" dirty="0">
                <a:latin typeface="华文行楷" pitchFamily="2" charset="-122"/>
                <a:ea typeface="华文行楷" pitchFamily="2" charset="-122"/>
              </a:rPr>
              <a:t>一碗清汤荞麦面</a:t>
            </a:r>
          </a:p>
        </p:txBody>
      </p:sp>
      <p:cxnSp>
        <p:nvCxnSpPr>
          <p:cNvPr id="8" name="直接连接符 7"/>
          <p:cNvCxnSpPr/>
          <p:nvPr/>
        </p:nvCxnSpPr>
        <p:spPr>
          <a:xfrm>
            <a:off x="0" y="642918"/>
            <a:ext cx="4000496" cy="1588"/>
          </a:xfrm>
          <a:prstGeom prst="line">
            <a:avLst/>
          </a:prstGeom>
          <a:ln w="57150">
            <a:solidFill>
              <a:srgbClr val="FFC000"/>
            </a:solidFill>
          </a:ln>
          <a:effectLst>
            <a:reflection blurRad="6350" stA="52000" endA="300" endPos="35000" dir="5400000" sy="-100000" algn="bl" rotWithShape="0"/>
          </a:effectLst>
          <a:scene3d>
            <a:camera prst="orthographicFront"/>
            <a:lightRig rig="threePt" dir="t"/>
          </a:scene3d>
          <a:sp3d>
            <a:bevelT prst="relaxedInset"/>
          </a:sp3d>
        </p:spPr>
        <p:style>
          <a:lnRef idx="1">
            <a:schemeClr val="accent1"/>
          </a:lnRef>
          <a:fillRef idx="0">
            <a:schemeClr val="accent1"/>
          </a:fillRef>
          <a:effectRef idx="0">
            <a:schemeClr val="accent1"/>
          </a:effectRef>
          <a:fontRef idx="minor">
            <a:schemeClr val="tx1"/>
          </a:fontRef>
        </p:style>
      </p:cxnSp>
      <p:graphicFrame>
        <p:nvGraphicFramePr>
          <p:cNvPr id="10" name="图示 9"/>
          <p:cNvGraphicFramePr/>
          <p:nvPr>
            <p:extLst>
              <p:ext uri="{D42A27DB-BD31-4B8C-83A1-F6EECF244321}">
                <p14:modId xmlns:p14="http://schemas.microsoft.com/office/powerpoint/2010/main" val="3504590051"/>
              </p:ext>
            </p:extLst>
          </p:nvPr>
        </p:nvGraphicFramePr>
        <p:xfrm>
          <a:off x="357158" y="1500174"/>
          <a:ext cx="8429684" cy="5032396"/>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11" name="TextBox 10"/>
          <p:cNvSpPr txBox="1"/>
          <p:nvPr/>
        </p:nvSpPr>
        <p:spPr>
          <a:xfrm>
            <a:off x="2071688" y="1785938"/>
            <a:ext cx="1016000" cy="1857375"/>
          </a:xfrm>
          <a:prstGeom prst="rect">
            <a:avLst/>
          </a:prstGeom>
          <a:noFill/>
        </p:spPr>
        <p:txBody>
          <a:bodyPr vert="eaVert">
            <a:spAutoFit/>
          </a:bodyPr>
          <a:lstStyle/>
          <a:p>
            <a:pPr>
              <a:defRPr/>
            </a:pPr>
            <a:r>
              <a:rPr lang="zh-CN" altLang="en-US" sz="5400" b="1" dirty="0">
                <a:solidFill>
                  <a:schemeClr val="tx2">
                    <a:lumMod val="50000"/>
                  </a:schemeClr>
                </a:solidFill>
                <a:latin typeface="华文行楷" pitchFamily="2" charset="-122"/>
                <a:ea typeface="华文行楷" pitchFamily="2" charset="-122"/>
              </a:rPr>
              <a:t>教法</a:t>
            </a:r>
          </a:p>
        </p:txBody>
      </p:sp>
      <p:sp>
        <p:nvSpPr>
          <p:cNvPr id="12" name="TextBox 11"/>
          <p:cNvSpPr txBox="1"/>
          <p:nvPr/>
        </p:nvSpPr>
        <p:spPr>
          <a:xfrm>
            <a:off x="5929313" y="4500563"/>
            <a:ext cx="1016000" cy="2000250"/>
          </a:xfrm>
          <a:prstGeom prst="rect">
            <a:avLst/>
          </a:prstGeom>
          <a:noFill/>
        </p:spPr>
        <p:txBody>
          <a:bodyPr vert="eaVert">
            <a:spAutoFit/>
          </a:bodyPr>
          <a:lstStyle/>
          <a:p>
            <a:pPr>
              <a:defRPr/>
            </a:pPr>
            <a:r>
              <a:rPr lang="zh-CN" altLang="en-US" sz="5400" b="1" dirty="0">
                <a:solidFill>
                  <a:schemeClr val="tx2">
                    <a:lumMod val="50000"/>
                  </a:schemeClr>
                </a:solidFill>
                <a:latin typeface="华文行楷" pitchFamily="2" charset="-122"/>
                <a:ea typeface="华文行楷" pitchFamily="2" charset="-122"/>
              </a:rPr>
              <a:t>学法</a:t>
            </a:r>
          </a:p>
        </p:txBody>
      </p:sp>
      <p:pic>
        <p:nvPicPr>
          <p:cNvPr id="10249" name="图片 12" descr="8281951_111413346153_2.jpg"/>
          <p:cNvPicPr>
            <a:picLocks noChangeAspect="1"/>
          </p:cNvPicPr>
          <p:nvPr/>
        </p:nvPicPr>
        <p:blipFill>
          <a:blip r:embed="rId9">
            <a:extLst>
              <a:ext uri="{28A0092B-C50C-407E-A947-70E740481C1C}">
                <a14:useLocalDpi xmlns:a14="http://schemas.microsoft.com/office/drawing/2010/main" val="0"/>
              </a:ext>
            </a:extLst>
          </a:blip>
          <a:srcRect t="69334" b="22665"/>
          <a:stretch>
            <a:fillRect/>
          </a:stretch>
        </p:blipFill>
        <p:spPr bwMode="auto">
          <a:xfrm>
            <a:off x="0" y="6643688"/>
            <a:ext cx="9144000"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TextBox 14"/>
          <p:cNvSpPr txBox="1">
            <a:spLocks noChangeArrowheads="1"/>
          </p:cNvSpPr>
          <p:nvPr/>
        </p:nvSpPr>
        <p:spPr bwMode="auto">
          <a:xfrm>
            <a:off x="2571750" y="4286250"/>
            <a:ext cx="2646363" cy="2357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3200" b="1">
                <a:solidFill>
                  <a:srgbClr val="660066"/>
                </a:solidFill>
                <a:latin typeface="宋体" pitchFamily="2" charset="-122"/>
              </a:rPr>
              <a:t>讨论法</a:t>
            </a:r>
            <a:endParaRPr lang="en-US" altLang="zh-CN" sz="3200" b="1">
              <a:solidFill>
                <a:srgbClr val="660066"/>
              </a:solidFill>
              <a:latin typeface="宋体" pitchFamily="2" charset="-122"/>
            </a:endParaRPr>
          </a:p>
          <a:p>
            <a:pPr eaLnBrk="1" hangingPunct="1"/>
            <a:endParaRPr lang="en-US" altLang="zh-CN" sz="3200" b="1">
              <a:solidFill>
                <a:srgbClr val="CC0099"/>
              </a:solidFill>
              <a:latin typeface="宋体" pitchFamily="2" charset="-122"/>
            </a:endParaRPr>
          </a:p>
          <a:p>
            <a:pPr eaLnBrk="1" hangingPunct="1"/>
            <a:r>
              <a:rPr lang="zh-CN" altLang="en-US" sz="3200" b="1">
                <a:solidFill>
                  <a:srgbClr val="CC00CC"/>
                </a:solidFill>
                <a:latin typeface="宋体" pitchFamily="2" charset="-122"/>
              </a:rPr>
              <a:t>探究法</a:t>
            </a:r>
            <a:endParaRPr lang="en-US" altLang="zh-CN" sz="3200" b="1">
              <a:solidFill>
                <a:srgbClr val="CC00CC"/>
              </a:solidFill>
              <a:latin typeface="宋体" pitchFamily="2" charset="-122"/>
            </a:endParaRPr>
          </a:p>
          <a:p>
            <a:pPr eaLnBrk="1" hangingPunct="1"/>
            <a:endParaRPr lang="en-US" altLang="zh-CN" sz="3200" b="1">
              <a:solidFill>
                <a:srgbClr val="CC0099"/>
              </a:solidFill>
              <a:latin typeface="宋体" pitchFamily="2" charset="-122"/>
            </a:endParaRPr>
          </a:p>
          <a:p>
            <a:pPr eaLnBrk="1" hangingPunct="1"/>
            <a:r>
              <a:rPr lang="zh-CN" altLang="en-US" sz="3200" b="1">
                <a:solidFill>
                  <a:srgbClr val="CC0099"/>
                </a:solidFill>
                <a:latin typeface="宋体" pitchFamily="2" charset="-122"/>
              </a:rPr>
              <a:t>情感体验法</a:t>
            </a:r>
            <a:endParaRPr lang="zh-CN" altLang="en-US" sz="3200"/>
          </a:p>
        </p:txBody>
      </p:sp>
      <p:sp>
        <p:nvSpPr>
          <p:cNvPr id="17" name="TextBox 16"/>
          <p:cNvSpPr txBox="1">
            <a:spLocks noChangeArrowheads="1"/>
          </p:cNvSpPr>
          <p:nvPr/>
        </p:nvSpPr>
        <p:spPr bwMode="auto">
          <a:xfrm>
            <a:off x="4214813" y="1643063"/>
            <a:ext cx="2646362" cy="2357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3200" b="1">
                <a:solidFill>
                  <a:srgbClr val="CC0099"/>
                </a:solidFill>
                <a:latin typeface="宋体" pitchFamily="2" charset="-122"/>
              </a:rPr>
              <a:t>点拨法</a:t>
            </a:r>
            <a:endParaRPr lang="en-US" altLang="zh-CN" sz="3200" b="1">
              <a:solidFill>
                <a:srgbClr val="CC0099"/>
              </a:solidFill>
              <a:latin typeface="宋体" pitchFamily="2" charset="-122"/>
            </a:endParaRPr>
          </a:p>
          <a:p>
            <a:pPr eaLnBrk="1" hangingPunct="1"/>
            <a:endParaRPr lang="en-US" altLang="zh-CN" sz="3200" b="1">
              <a:solidFill>
                <a:srgbClr val="CC0099"/>
              </a:solidFill>
              <a:latin typeface="宋体" pitchFamily="2" charset="-122"/>
            </a:endParaRPr>
          </a:p>
          <a:p>
            <a:pPr eaLnBrk="1" hangingPunct="1"/>
            <a:r>
              <a:rPr lang="zh-CN" altLang="en-US" sz="3200" b="1">
                <a:solidFill>
                  <a:srgbClr val="800080"/>
                </a:solidFill>
                <a:latin typeface="宋体" pitchFamily="2" charset="-122"/>
              </a:rPr>
              <a:t>探究提问法</a:t>
            </a:r>
            <a:endParaRPr lang="en-US" altLang="zh-CN" sz="3200" b="1">
              <a:solidFill>
                <a:srgbClr val="800080"/>
              </a:solidFill>
              <a:latin typeface="宋体" pitchFamily="2" charset="-122"/>
            </a:endParaRPr>
          </a:p>
          <a:p>
            <a:pPr eaLnBrk="1" hangingPunct="1"/>
            <a:endParaRPr lang="en-US" altLang="zh-CN" sz="3200" b="1">
              <a:solidFill>
                <a:srgbClr val="CC0099"/>
              </a:solidFill>
              <a:latin typeface="宋体" pitchFamily="2" charset="-122"/>
            </a:endParaRPr>
          </a:p>
          <a:p>
            <a:pPr eaLnBrk="1" hangingPunct="1"/>
            <a:r>
              <a:rPr lang="zh-CN" altLang="en-US" sz="3200" b="1">
                <a:solidFill>
                  <a:srgbClr val="660066"/>
                </a:solidFill>
              </a:rPr>
              <a:t>情节感染法</a:t>
            </a:r>
          </a:p>
        </p:txBody>
      </p:sp>
      <p:cxnSp>
        <p:nvCxnSpPr>
          <p:cNvPr id="19" name="直接连接符 18"/>
          <p:cNvCxnSpPr/>
          <p:nvPr/>
        </p:nvCxnSpPr>
        <p:spPr>
          <a:xfrm rot="5400000">
            <a:off x="3858419" y="2713831"/>
            <a:ext cx="2286000" cy="1588"/>
          </a:xfrm>
          <a:prstGeom prst="line">
            <a:avLst/>
          </a:prstGeom>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rot="5400000">
            <a:off x="4964907" y="2678906"/>
            <a:ext cx="2216150" cy="1587"/>
          </a:xfrm>
          <a:prstGeom prst="line">
            <a:avLst/>
          </a:prstGeom>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rot="5400000">
            <a:off x="2213769" y="5430044"/>
            <a:ext cx="2428875" cy="1587"/>
          </a:xfrm>
          <a:prstGeom prst="line">
            <a:avLst/>
          </a:prstGeom>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rot="5400000">
            <a:off x="3142457" y="5430044"/>
            <a:ext cx="2571750" cy="1587"/>
          </a:xfrm>
          <a:prstGeom prst="line">
            <a:avLst/>
          </a:prstGeom>
        </p:spPr>
        <p:style>
          <a:lnRef idx="1">
            <a:schemeClr val="accent1"/>
          </a:lnRef>
          <a:fillRef idx="0">
            <a:schemeClr val="accent1"/>
          </a:fillRef>
          <a:effectRef idx="0">
            <a:schemeClr val="accent1"/>
          </a:effectRef>
          <a:fontRef idx="minor">
            <a:schemeClr val="tx1"/>
          </a:fontRef>
        </p:style>
      </p:cxnSp>
      <p:pic>
        <p:nvPicPr>
          <p:cNvPr id="16" name="图片 15"/>
          <p:cNvPicPr>
            <a:picLocks noChangeAspect="1"/>
          </p:cNvPicPr>
          <p:nvPr/>
        </p:nvPicPr>
        <p:blipFill rotWithShape="1">
          <a:blip r:embed="rId10" cstate="print">
            <a:extLst>
              <a:ext uri="{BEBA8EAE-BF5A-486C-A8C5-ECC9F3942E4B}">
                <a14:imgProps xmlns:a14="http://schemas.microsoft.com/office/drawing/2010/main">
                  <a14:imgLayer r:embed="rId11">
                    <a14:imgEffect>
                      <a14:brightnessContrast contrast="40000"/>
                    </a14:imgEffect>
                  </a14:imgLayer>
                </a14:imgProps>
              </a:ext>
              <a:ext uri="{28A0092B-C50C-407E-A947-70E740481C1C}">
                <a14:useLocalDpi xmlns:a14="http://schemas.microsoft.com/office/drawing/2010/main" val="0"/>
              </a:ext>
            </a:extLst>
          </a:blip>
          <a:srcRect l="6996" t="9398" r="8571" b="10476"/>
          <a:stretch/>
        </p:blipFill>
        <p:spPr>
          <a:xfrm>
            <a:off x="29886" y="5407221"/>
            <a:ext cx="1768489" cy="1258721"/>
          </a:xfrm>
          <a:prstGeom prst="rect">
            <a:avLst/>
          </a:prstGeom>
        </p:spPr>
      </p:pic>
      <p:graphicFrame>
        <p:nvGraphicFramePr>
          <p:cNvPr id="20" name="图示 19"/>
          <p:cNvGraphicFramePr/>
          <p:nvPr>
            <p:extLst>
              <p:ext uri="{D42A27DB-BD31-4B8C-83A1-F6EECF244321}">
                <p14:modId xmlns:p14="http://schemas.microsoft.com/office/powerpoint/2010/main" val="3645512912"/>
              </p:ext>
            </p:extLst>
          </p:nvPr>
        </p:nvGraphicFramePr>
        <p:xfrm>
          <a:off x="0" y="928670"/>
          <a:ext cx="8643966" cy="500066"/>
        </p:xfrm>
        <a:graphic>
          <a:graphicData uri="http://schemas.openxmlformats.org/drawingml/2006/diagram">
            <dgm:relIds xmlns:dgm="http://schemas.openxmlformats.org/drawingml/2006/diagram" xmlns:r="http://schemas.openxmlformats.org/officeDocument/2006/relationships" r:dm="rId12" r:lo="rId13" r:qs="rId14" r:cs="rId15"/>
          </a:graphicData>
        </a:graphic>
      </p:graphicFrame>
    </p:spTree>
    <p:extLst>
      <p:ext uri="{BB962C8B-B14F-4D97-AF65-F5344CB8AC3E}">
        <p14:creationId xmlns:p14="http://schemas.microsoft.com/office/powerpoint/2010/main" val="3339852377"/>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17">
                                            <p:txEl>
                                              <p:pRg st="4" end="4"/>
                                            </p:txEl>
                                          </p:spTgt>
                                        </p:tgtEl>
                                        <p:attrNameLst>
                                          <p:attrName>style.visibility</p:attrName>
                                        </p:attrNameLst>
                                      </p:cBhvr>
                                      <p:to>
                                        <p:strVal val="visible"/>
                                      </p:to>
                                    </p:set>
                                    <p:anim calcmode="lin" valueType="num">
                                      <p:cBhvr additive="base">
                                        <p:cTn id="7" dur="500" fill="hold"/>
                                        <p:tgtEl>
                                          <p:spTgt spid="17">
                                            <p:txEl>
                                              <p:pRg st="4" end="4"/>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7">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nodeType="clickEffect">
                                  <p:stCondLst>
                                    <p:cond delay="0"/>
                                  </p:stCondLst>
                                  <p:childTnLst>
                                    <p:set>
                                      <p:cBhvr>
                                        <p:cTn id="12" dur="1" fill="hold">
                                          <p:stCondLst>
                                            <p:cond delay="0"/>
                                          </p:stCondLst>
                                        </p:cTn>
                                        <p:tgtEl>
                                          <p:spTgt spid="17">
                                            <p:txEl>
                                              <p:pRg st="2" end="2"/>
                                            </p:txEl>
                                          </p:spTgt>
                                        </p:tgtEl>
                                        <p:attrNameLst>
                                          <p:attrName>style.visibility</p:attrName>
                                        </p:attrNameLst>
                                      </p:cBhvr>
                                      <p:to>
                                        <p:strVal val="visible"/>
                                      </p:to>
                                    </p:set>
                                    <p:anim calcmode="lin" valueType="num">
                                      <p:cBhvr additive="base">
                                        <p:cTn id="13" dur="500" fill="hold"/>
                                        <p:tgtEl>
                                          <p:spTgt spid="17">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7">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nodeType="clickEffect">
                                  <p:stCondLst>
                                    <p:cond delay="0"/>
                                  </p:stCondLst>
                                  <p:childTnLst>
                                    <p:set>
                                      <p:cBhvr>
                                        <p:cTn id="18" dur="1" fill="hold">
                                          <p:stCondLst>
                                            <p:cond delay="0"/>
                                          </p:stCondLst>
                                        </p:cTn>
                                        <p:tgtEl>
                                          <p:spTgt spid="17">
                                            <p:txEl>
                                              <p:pRg st="0" end="0"/>
                                            </p:txEl>
                                          </p:spTgt>
                                        </p:tgtEl>
                                        <p:attrNameLst>
                                          <p:attrName>style.visibility</p:attrName>
                                        </p:attrNameLst>
                                      </p:cBhvr>
                                      <p:to>
                                        <p:strVal val="visible"/>
                                      </p:to>
                                    </p:set>
                                    <p:anim calcmode="lin" valueType="num">
                                      <p:cBhvr additive="base">
                                        <p:cTn id="19" dur="500" fill="hold"/>
                                        <p:tgtEl>
                                          <p:spTgt spid="17">
                                            <p:txEl>
                                              <p:pRg st="0" end="0"/>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7">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4" fill="hold" nodeType="clickEffect">
                                  <p:stCondLst>
                                    <p:cond delay="0"/>
                                  </p:stCondLst>
                                  <p:childTnLst>
                                    <p:set>
                                      <p:cBhvr>
                                        <p:cTn id="24" dur="1" fill="hold">
                                          <p:stCondLst>
                                            <p:cond delay="0"/>
                                          </p:stCondLst>
                                        </p:cTn>
                                        <p:tgtEl>
                                          <p:spTgt spid="15">
                                            <p:txEl>
                                              <p:pRg st="4" end="4"/>
                                            </p:txEl>
                                          </p:spTgt>
                                        </p:tgtEl>
                                        <p:attrNameLst>
                                          <p:attrName>style.visibility</p:attrName>
                                        </p:attrNameLst>
                                      </p:cBhvr>
                                      <p:to>
                                        <p:strVal val="visible"/>
                                      </p:to>
                                    </p:set>
                                    <p:anim calcmode="lin" valueType="num">
                                      <p:cBhvr additive="base">
                                        <p:cTn id="25" dur="500" fill="hold"/>
                                        <p:tgtEl>
                                          <p:spTgt spid="15">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15">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2" presetClass="entr" presetSubtype="4" fill="hold" nodeType="clickEffect">
                                  <p:stCondLst>
                                    <p:cond delay="0"/>
                                  </p:stCondLst>
                                  <p:childTnLst>
                                    <p:set>
                                      <p:cBhvr>
                                        <p:cTn id="30" dur="1" fill="hold">
                                          <p:stCondLst>
                                            <p:cond delay="0"/>
                                          </p:stCondLst>
                                        </p:cTn>
                                        <p:tgtEl>
                                          <p:spTgt spid="15">
                                            <p:txEl>
                                              <p:pRg st="2" end="2"/>
                                            </p:txEl>
                                          </p:spTgt>
                                        </p:tgtEl>
                                        <p:attrNameLst>
                                          <p:attrName>style.visibility</p:attrName>
                                        </p:attrNameLst>
                                      </p:cBhvr>
                                      <p:to>
                                        <p:strVal val="visible"/>
                                      </p:to>
                                    </p:set>
                                    <p:anim calcmode="lin" valueType="num">
                                      <p:cBhvr additive="base">
                                        <p:cTn id="31" dur="500" fill="hold"/>
                                        <p:tgtEl>
                                          <p:spTgt spid="15">
                                            <p:txEl>
                                              <p:pRg st="2" end="2"/>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15">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withGroup">
                            <p:stCondLst>
                              <p:cond delay="0"/>
                            </p:stCondLst>
                            <p:childTnLst>
                              <p:par>
                                <p:cTn id="35" presetID="2" presetClass="entr" presetSubtype="4" fill="hold" nodeType="clickEffect">
                                  <p:stCondLst>
                                    <p:cond delay="0"/>
                                  </p:stCondLst>
                                  <p:childTnLst>
                                    <p:set>
                                      <p:cBhvr>
                                        <p:cTn id="36" dur="1" fill="hold">
                                          <p:stCondLst>
                                            <p:cond delay="0"/>
                                          </p:stCondLst>
                                        </p:cTn>
                                        <p:tgtEl>
                                          <p:spTgt spid="15">
                                            <p:txEl>
                                              <p:pRg st="0" end="0"/>
                                            </p:txEl>
                                          </p:spTgt>
                                        </p:tgtEl>
                                        <p:attrNameLst>
                                          <p:attrName>style.visibility</p:attrName>
                                        </p:attrNameLst>
                                      </p:cBhvr>
                                      <p:to>
                                        <p:strVal val="visible"/>
                                      </p:to>
                                    </p:set>
                                    <p:anim calcmode="lin" valueType="num">
                                      <p:cBhvr additive="base">
                                        <p:cTn id="37" dur="500" fill="hold"/>
                                        <p:tgtEl>
                                          <p:spTgt spid="15">
                                            <p:txEl>
                                              <p:pRg st="0" end="0"/>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1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39" fill="hold" nodeType="clickPar">
                      <p:stCondLst>
                        <p:cond delay="indefinite"/>
                      </p:stCondLst>
                      <p:childTnLst>
                        <p:par>
                          <p:cTn id="40" fill="hold" nodeType="withGroup">
                            <p:stCondLst>
                              <p:cond delay="0"/>
                            </p:stCondLst>
                            <p:childTnLst>
                              <p:par>
                                <p:cTn id="41" presetID="54" presetClass="entr" presetSubtype="0" accel="100000" fill="hold" grpId="0" nodeType="clickEffect">
                                  <p:stCondLst>
                                    <p:cond delay="0"/>
                                  </p:stCondLst>
                                  <p:childTnLst>
                                    <p:set>
                                      <p:cBhvr>
                                        <p:cTn id="42" dur="1" fill="hold">
                                          <p:stCondLst>
                                            <p:cond delay="0"/>
                                          </p:stCondLst>
                                        </p:cTn>
                                        <p:tgtEl>
                                          <p:spTgt spid="10"/>
                                        </p:tgtEl>
                                        <p:attrNameLst>
                                          <p:attrName>style.visibility</p:attrName>
                                        </p:attrNameLst>
                                      </p:cBhvr>
                                      <p:to>
                                        <p:strVal val="visible"/>
                                      </p:to>
                                    </p:set>
                                    <p:anim calcmode="lin" valueType="num">
                                      <p:cBhvr>
                                        <p:cTn id="43" dur="500" fill="hold"/>
                                        <p:tgtEl>
                                          <p:spTgt spid="10"/>
                                        </p:tgtEl>
                                        <p:attrNameLst>
                                          <p:attrName>ppt_w</p:attrName>
                                        </p:attrNameLst>
                                      </p:cBhvr>
                                      <p:tavLst>
                                        <p:tav tm="0">
                                          <p:val>
                                            <p:strVal val="#ppt_w*0.05"/>
                                          </p:val>
                                        </p:tav>
                                        <p:tav tm="100000">
                                          <p:val>
                                            <p:strVal val="#ppt_w"/>
                                          </p:val>
                                        </p:tav>
                                      </p:tavLst>
                                    </p:anim>
                                    <p:anim calcmode="lin" valueType="num">
                                      <p:cBhvr>
                                        <p:cTn id="44" dur="500" fill="hold"/>
                                        <p:tgtEl>
                                          <p:spTgt spid="10"/>
                                        </p:tgtEl>
                                        <p:attrNameLst>
                                          <p:attrName>ppt_h</p:attrName>
                                        </p:attrNameLst>
                                      </p:cBhvr>
                                      <p:tavLst>
                                        <p:tav tm="0">
                                          <p:val>
                                            <p:strVal val="#ppt_h"/>
                                          </p:val>
                                        </p:tav>
                                        <p:tav tm="100000">
                                          <p:val>
                                            <p:strVal val="#ppt_h"/>
                                          </p:val>
                                        </p:tav>
                                      </p:tavLst>
                                    </p:anim>
                                    <p:anim calcmode="lin" valueType="num">
                                      <p:cBhvr>
                                        <p:cTn id="45" dur="500" fill="hold"/>
                                        <p:tgtEl>
                                          <p:spTgt spid="10"/>
                                        </p:tgtEl>
                                        <p:attrNameLst>
                                          <p:attrName>ppt_x</p:attrName>
                                        </p:attrNameLst>
                                      </p:cBhvr>
                                      <p:tavLst>
                                        <p:tav tm="0">
                                          <p:val>
                                            <p:strVal val="#ppt_x-.2"/>
                                          </p:val>
                                        </p:tav>
                                        <p:tav tm="100000">
                                          <p:val>
                                            <p:strVal val="#ppt_x"/>
                                          </p:val>
                                        </p:tav>
                                      </p:tavLst>
                                    </p:anim>
                                    <p:anim calcmode="lin" valueType="num">
                                      <p:cBhvr>
                                        <p:cTn id="46" dur="500" fill="hold"/>
                                        <p:tgtEl>
                                          <p:spTgt spid="10"/>
                                        </p:tgtEl>
                                        <p:attrNameLst>
                                          <p:attrName>ppt_y</p:attrName>
                                        </p:attrNameLst>
                                      </p:cBhvr>
                                      <p:tavLst>
                                        <p:tav tm="0">
                                          <p:val>
                                            <p:strVal val="#ppt_y"/>
                                          </p:val>
                                        </p:tav>
                                        <p:tav tm="100000">
                                          <p:val>
                                            <p:strVal val="#ppt_y"/>
                                          </p:val>
                                        </p:tav>
                                      </p:tavLst>
                                    </p:anim>
                                    <p:animEffect transition="in" filter="fade">
                                      <p:cBhvr>
                                        <p:cTn id="4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0" grpId="0">
        <p:bldAsOne/>
      </p:bldGraphic>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4">
            <a:extLst>
              <a:ext uri="{28A0092B-C50C-407E-A947-70E740481C1C}">
                <a14:useLocalDpi xmlns:a14="http://schemas.microsoft.com/office/drawing/2010/main" val="0"/>
              </a:ext>
            </a:extLst>
          </a:blip>
          <a:srcRect l="41262"/>
          <a:stretch/>
        </p:blipFill>
        <p:spPr>
          <a:xfrm>
            <a:off x="4668203" y="564740"/>
            <a:ext cx="4475797" cy="6096000"/>
          </a:xfrm>
          <a:prstGeom prst="rect">
            <a:avLst/>
          </a:prstGeom>
        </p:spPr>
      </p:pic>
      <p:pic>
        <p:nvPicPr>
          <p:cNvPr id="13" name="图片 12"/>
          <p:cNvPicPr>
            <a:picLocks noChangeAspect="1"/>
          </p:cNvPicPr>
          <p:nvPr/>
        </p:nvPicPr>
        <p:blipFill rotWithShape="1">
          <a:blip r:embed="rId5" cstate="print">
            <a:extLst>
              <a:ext uri="{28A0092B-C50C-407E-A947-70E740481C1C}">
                <a14:useLocalDpi xmlns:a14="http://schemas.microsoft.com/office/drawing/2010/main" val="0"/>
              </a:ext>
            </a:extLst>
          </a:blip>
          <a:srcRect t="1058" r="14445" b="14498"/>
          <a:stretch/>
        </p:blipFill>
        <p:spPr>
          <a:xfrm>
            <a:off x="107504" y="4688557"/>
            <a:ext cx="2620166" cy="1939603"/>
          </a:xfrm>
          <a:prstGeom prst="rect">
            <a:avLst/>
          </a:prstGeom>
        </p:spPr>
      </p:pic>
      <p:graphicFrame>
        <p:nvGraphicFramePr>
          <p:cNvPr id="5" name="图示 4"/>
          <p:cNvGraphicFramePr/>
          <p:nvPr>
            <p:extLst>
              <p:ext uri="{D42A27DB-BD31-4B8C-83A1-F6EECF244321}">
                <p14:modId xmlns:p14="http://schemas.microsoft.com/office/powerpoint/2010/main" val="2400033460"/>
              </p:ext>
            </p:extLst>
          </p:nvPr>
        </p:nvGraphicFramePr>
        <p:xfrm>
          <a:off x="0" y="785794"/>
          <a:ext cx="8643966" cy="500066"/>
        </p:xfrm>
        <a:graphic>
          <a:graphicData uri="http://schemas.openxmlformats.org/drawingml/2006/diagram">
            <dgm:relIds xmlns:dgm="http://schemas.openxmlformats.org/drawingml/2006/diagram" xmlns:r="http://schemas.openxmlformats.org/officeDocument/2006/relationships" r:dm="rId6" r:lo="rId7" r:qs="rId8" r:cs="rId9"/>
          </a:graphicData>
        </a:graphic>
      </p:graphicFrame>
      <p:sp>
        <p:nvSpPr>
          <p:cNvPr id="11267" name="TextBox 6"/>
          <p:cNvSpPr txBox="1">
            <a:spLocks noChangeArrowheads="1"/>
          </p:cNvSpPr>
          <p:nvPr/>
        </p:nvSpPr>
        <p:spPr bwMode="auto">
          <a:xfrm>
            <a:off x="231427" y="26287"/>
            <a:ext cx="3071813"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3200" b="1" dirty="0">
                <a:latin typeface="华文行楷" pitchFamily="2" charset="-122"/>
                <a:ea typeface="华文行楷" pitchFamily="2" charset="-122"/>
              </a:rPr>
              <a:t>一碗清汤荞麦面</a:t>
            </a:r>
          </a:p>
        </p:txBody>
      </p:sp>
      <p:cxnSp>
        <p:nvCxnSpPr>
          <p:cNvPr id="8" name="直接连接符 7"/>
          <p:cNvCxnSpPr/>
          <p:nvPr/>
        </p:nvCxnSpPr>
        <p:spPr>
          <a:xfrm>
            <a:off x="0" y="642918"/>
            <a:ext cx="4000496" cy="1588"/>
          </a:xfrm>
          <a:prstGeom prst="line">
            <a:avLst/>
          </a:prstGeom>
          <a:ln w="57150">
            <a:solidFill>
              <a:srgbClr val="FFC000"/>
            </a:solidFill>
          </a:ln>
          <a:effectLst>
            <a:reflection blurRad="6350" stA="52000" endA="300" endPos="35000" dir="5400000" sy="-100000" algn="bl" rotWithShape="0"/>
          </a:effectLst>
          <a:scene3d>
            <a:camera prst="orthographicFront"/>
            <a:lightRig rig="threePt" dir="t"/>
          </a:scene3d>
          <a:sp3d>
            <a:bevelT prst="relaxedInset"/>
          </a:sp3d>
        </p:spPr>
        <p:style>
          <a:lnRef idx="1">
            <a:schemeClr val="accent1"/>
          </a:lnRef>
          <a:fillRef idx="0">
            <a:schemeClr val="accent1"/>
          </a:fillRef>
          <a:effectRef idx="0">
            <a:schemeClr val="accent1"/>
          </a:effectRef>
          <a:fontRef idx="minor">
            <a:schemeClr val="tx1"/>
          </a:fontRef>
        </p:style>
      </p:cxnSp>
      <p:pic>
        <p:nvPicPr>
          <p:cNvPr id="11269" name="图片 12" descr="8281951_111413346153_2.jpg"/>
          <p:cNvPicPr>
            <a:picLocks noChangeAspect="1"/>
          </p:cNvPicPr>
          <p:nvPr/>
        </p:nvPicPr>
        <p:blipFill>
          <a:blip r:embed="rId11">
            <a:extLst>
              <a:ext uri="{28A0092B-C50C-407E-A947-70E740481C1C}">
                <a14:useLocalDpi xmlns:a14="http://schemas.microsoft.com/office/drawing/2010/main" val="0"/>
              </a:ext>
            </a:extLst>
          </a:blip>
          <a:srcRect t="69334" b="22665"/>
          <a:stretch>
            <a:fillRect/>
          </a:stretch>
        </p:blipFill>
        <p:spPr bwMode="auto">
          <a:xfrm>
            <a:off x="0" y="6643688"/>
            <a:ext cx="9144000"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270" name="Picture 8" descr="qrcode_for_gh_dffa46eb2e43_430"/>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4779659" y="2014396"/>
            <a:ext cx="3368400" cy="33684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271" name="TextBox 21"/>
          <p:cNvSpPr txBox="1">
            <a:spLocks noChangeArrowheads="1"/>
          </p:cNvSpPr>
          <p:nvPr/>
        </p:nvSpPr>
        <p:spPr bwMode="auto">
          <a:xfrm>
            <a:off x="0" y="255113"/>
            <a:ext cx="3534668"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endParaRPr lang="zh-CN" altLang="en-US"/>
          </a:p>
        </p:txBody>
      </p:sp>
      <p:graphicFrame>
        <p:nvGraphicFramePr>
          <p:cNvPr id="20" name="图示 19"/>
          <p:cNvGraphicFramePr/>
          <p:nvPr>
            <p:extLst>
              <p:ext uri="{D42A27DB-BD31-4B8C-83A1-F6EECF244321}">
                <p14:modId xmlns:p14="http://schemas.microsoft.com/office/powerpoint/2010/main" val="3215834714"/>
              </p:ext>
            </p:extLst>
          </p:nvPr>
        </p:nvGraphicFramePr>
        <p:xfrm>
          <a:off x="0" y="1556792"/>
          <a:ext cx="4321983" cy="4339679"/>
        </p:xfrm>
        <a:graphic>
          <a:graphicData uri="http://schemas.openxmlformats.org/drawingml/2006/diagram">
            <dgm:relIds xmlns:dgm="http://schemas.openxmlformats.org/drawingml/2006/diagram" xmlns:r="http://schemas.openxmlformats.org/officeDocument/2006/relationships" r:dm="rId13" r:lo="rId14" r:qs="rId15" r:cs="rId16"/>
          </a:graphicData>
        </a:graphic>
      </p:graphicFrame>
      <p:pic>
        <p:nvPicPr>
          <p:cNvPr id="3" name="图片 2"/>
          <p:cNvPicPr>
            <a:picLocks noChangeAspect="1"/>
          </p:cNvPicPr>
          <p:nvPr/>
        </p:nvPicPr>
        <p:blipFill rotWithShape="1">
          <a:blip r:embed="rId18">
            <a:extLst>
              <a:ext uri="{28A0092B-C50C-407E-A947-70E740481C1C}">
                <a14:useLocalDpi xmlns:a14="http://schemas.microsoft.com/office/drawing/2010/main" val="0"/>
              </a:ext>
            </a:extLst>
          </a:blip>
          <a:srcRect t="4259" b="8360"/>
          <a:stretch/>
        </p:blipFill>
        <p:spPr>
          <a:xfrm>
            <a:off x="4754917" y="1365043"/>
            <a:ext cx="3305944" cy="5015874"/>
          </a:xfrm>
          <a:prstGeom prst="rect">
            <a:avLst/>
          </a:prstGeom>
        </p:spPr>
      </p:pic>
      <p:pic>
        <p:nvPicPr>
          <p:cNvPr id="4" name="导入.wmv">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19"/>
          <a:stretch>
            <a:fillRect/>
          </a:stretch>
        </p:blipFill>
        <p:spPr>
          <a:xfrm>
            <a:off x="4475843" y="2249563"/>
            <a:ext cx="3864091" cy="2898068"/>
          </a:xfrm>
          <a:prstGeom prst="round2SameRect">
            <a:avLst>
              <a:gd name="adj1" fmla="val 6955"/>
              <a:gd name="adj2" fmla="val 0"/>
            </a:avLst>
          </a:prstGeom>
          <a:ln>
            <a:noFill/>
          </a:ln>
          <a:effectLst>
            <a:reflection blurRad="6350" stA="52000" endPos="35000" dist="25400" dir="5400000" sy="-100000" algn="bl" rotWithShape="0"/>
          </a:effectLst>
          <a:scene3d>
            <a:camera prst="orthographicFront"/>
            <a:lightRig rig="threePt" dir="t"/>
          </a:scene3d>
          <a:sp3d>
            <a:bevelT w="190500" prst="hardEdge"/>
            <a:contourClr>
              <a:srgbClr val="C0C0C0"/>
            </a:contourClr>
          </a:sp3d>
        </p:spPr>
      </p:pic>
    </p:spTree>
    <p:extLst>
      <p:ext uri="{BB962C8B-B14F-4D97-AF65-F5344CB8AC3E}">
        <p14:creationId xmlns:p14="http://schemas.microsoft.com/office/powerpoint/2010/main" val="61996020"/>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xit" presetSubtype="4" fill="hold" nodeType="clickEffect">
                                  <p:stCondLst>
                                    <p:cond delay="0"/>
                                  </p:stCondLst>
                                  <p:childTnLst>
                                    <p:anim calcmode="lin" valueType="num">
                                      <p:cBhvr additive="base">
                                        <p:cTn id="6" dur="500"/>
                                        <p:tgtEl>
                                          <p:spTgt spid="3"/>
                                        </p:tgtEl>
                                        <p:attrNameLst>
                                          <p:attrName>ppt_x</p:attrName>
                                        </p:attrNameLst>
                                      </p:cBhvr>
                                      <p:tavLst>
                                        <p:tav tm="0">
                                          <p:val>
                                            <p:strVal val="ppt_x"/>
                                          </p:val>
                                        </p:tav>
                                        <p:tav tm="100000">
                                          <p:val>
                                            <p:strVal val="ppt_x"/>
                                          </p:val>
                                        </p:tav>
                                      </p:tavLst>
                                    </p:anim>
                                    <p:anim calcmode="lin" valueType="num">
                                      <p:cBhvr additive="base">
                                        <p:cTn id="7" dur="500"/>
                                        <p:tgtEl>
                                          <p:spTgt spid="3"/>
                                        </p:tgtEl>
                                        <p:attrNameLst>
                                          <p:attrName>ppt_y</p:attrName>
                                        </p:attrNameLst>
                                      </p:cBhvr>
                                      <p:tavLst>
                                        <p:tav tm="0">
                                          <p:val>
                                            <p:strVal val="ppt_y"/>
                                          </p:val>
                                        </p:tav>
                                        <p:tav tm="100000">
                                          <p:val>
                                            <p:strVal val="1+ppt_h/2"/>
                                          </p:val>
                                        </p:tav>
                                      </p:tavLst>
                                    </p:anim>
                                    <p:set>
                                      <p:cBhvr>
                                        <p:cTn id="8" dur="1" fill="hold">
                                          <p:stCondLst>
                                            <p:cond delay="499"/>
                                          </p:stCondLst>
                                        </p:cTn>
                                        <p:tgtEl>
                                          <p:spTgt spid="3"/>
                                        </p:tgtEl>
                                        <p:attrNameLst>
                                          <p:attrName>style.visibility</p:attrName>
                                        </p:attrNameLst>
                                      </p:cBhvr>
                                      <p:to>
                                        <p:strVal val="hidden"/>
                                      </p:to>
                                    </p:set>
                                  </p:childTnLst>
                                </p:cTn>
                              </p:par>
                            </p:childTnLst>
                          </p:cTn>
                        </p:par>
                      </p:childTnLst>
                    </p:cTn>
                  </p:par>
                  <p:par>
                    <p:cTn id="9" fill="hold">
                      <p:stCondLst>
                        <p:cond delay="indefinite"/>
                      </p:stCondLst>
                      <p:childTnLst>
                        <p:par>
                          <p:cTn id="10" fill="hold">
                            <p:stCondLst>
                              <p:cond delay="0"/>
                            </p:stCondLst>
                            <p:childTnLst>
                              <p:par>
                                <p:cTn id="11" presetID="2" presetClass="exit" presetSubtype="4" fill="hold" nodeType="clickEffect">
                                  <p:stCondLst>
                                    <p:cond delay="0"/>
                                  </p:stCondLst>
                                  <p:childTnLst>
                                    <p:anim calcmode="lin" valueType="num">
                                      <p:cBhvr additive="base">
                                        <p:cTn id="12" dur="500"/>
                                        <p:tgtEl>
                                          <p:spTgt spid="11270"/>
                                        </p:tgtEl>
                                        <p:attrNameLst>
                                          <p:attrName>ppt_x</p:attrName>
                                        </p:attrNameLst>
                                      </p:cBhvr>
                                      <p:tavLst>
                                        <p:tav tm="0">
                                          <p:val>
                                            <p:strVal val="ppt_x"/>
                                          </p:val>
                                        </p:tav>
                                        <p:tav tm="100000">
                                          <p:val>
                                            <p:strVal val="ppt_x"/>
                                          </p:val>
                                        </p:tav>
                                      </p:tavLst>
                                    </p:anim>
                                    <p:anim calcmode="lin" valueType="num">
                                      <p:cBhvr additive="base">
                                        <p:cTn id="13" dur="500"/>
                                        <p:tgtEl>
                                          <p:spTgt spid="11270"/>
                                        </p:tgtEl>
                                        <p:attrNameLst>
                                          <p:attrName>ppt_y</p:attrName>
                                        </p:attrNameLst>
                                      </p:cBhvr>
                                      <p:tavLst>
                                        <p:tav tm="0">
                                          <p:val>
                                            <p:strVal val="ppt_y"/>
                                          </p:val>
                                        </p:tav>
                                        <p:tav tm="100000">
                                          <p:val>
                                            <p:strVal val="1+ppt_h/2"/>
                                          </p:val>
                                        </p:tav>
                                      </p:tavLst>
                                    </p:anim>
                                    <p:set>
                                      <p:cBhvr>
                                        <p:cTn id="14" dur="1" fill="hold">
                                          <p:stCondLst>
                                            <p:cond delay="499"/>
                                          </p:stCondLst>
                                        </p:cTn>
                                        <p:tgtEl>
                                          <p:spTgt spid="11270"/>
                                        </p:tgtEl>
                                        <p:attrNameLst>
                                          <p:attrName>style.visibility</p:attrName>
                                        </p:attrNameLst>
                                      </p:cBhvr>
                                      <p:to>
                                        <p:strVal val="hidden"/>
                                      </p:to>
                                    </p:set>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video>
              <p:cMediaNode vol="80000">
                <p:cTn id="21" fill="hold" display="0">
                  <p:stCondLst>
                    <p:cond delay="indefinite"/>
                  </p:stCondLst>
                </p:cTn>
                <p:tgtEl>
                  <p:spTgt spid="4"/>
                </p:tgtEl>
              </p:cMediaNode>
            </p:video>
          </p:childTnLst>
        </p:cTn>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Origin</Template>
  <TotalTime>1298</TotalTime>
  <Words>1678</Words>
  <Application>Microsoft Office PowerPoint</Application>
  <PresentationFormat>全屏显示(4:3)</PresentationFormat>
  <Paragraphs>359</Paragraphs>
  <Slides>26</Slides>
  <Notes>13</Notes>
  <HiddenSlides>0</HiddenSlides>
  <MMClips>6</MMClips>
  <ScaleCrop>false</ScaleCrop>
  <HeadingPairs>
    <vt:vector size="4" baseType="variant">
      <vt:variant>
        <vt:lpstr>主题</vt:lpstr>
      </vt:variant>
      <vt:variant>
        <vt:i4>1</vt:i4>
      </vt:variant>
      <vt:variant>
        <vt:lpstr>幻灯片标题</vt:lpstr>
      </vt:variant>
      <vt:variant>
        <vt:i4>26</vt:i4>
      </vt:variant>
    </vt:vector>
  </HeadingPairs>
  <TitlesOfParts>
    <vt:vector size="27" baseType="lpstr">
      <vt:lpstr>Office 主题​​</vt:lpstr>
      <vt:lpstr>PowerPoint 演示文稿</vt:lpstr>
      <vt:lpstr>PowerPoint 演示文稿</vt:lpstr>
      <vt:lpstr>PowerPoint 演示文稿</vt:lpstr>
      <vt:lpstr>PowerPoint 演示文稿</vt:lpstr>
      <vt:lpstr>（三）说学情</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Microsoft</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test</dc:creator>
  <cp:lastModifiedBy>微软用户</cp:lastModifiedBy>
  <cp:revision>147</cp:revision>
  <dcterms:created xsi:type="dcterms:W3CDTF">2014-09-22T15:08:59Z</dcterms:created>
  <dcterms:modified xsi:type="dcterms:W3CDTF">2014-09-28T00:24:32Z</dcterms:modified>
</cp:coreProperties>
</file>