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7" r:id="rId3"/>
    <p:sldMasterId id="2147483689" r:id="rId4"/>
  </p:sldMasterIdLst>
  <p:notesMasterIdLst>
    <p:notesMasterId r:id="rId5"/>
  </p:notesMasterIdLst>
  <p:sldIdLst>
    <p:sldId id="343" r:id="rId6"/>
    <p:sldId id="274" r:id="rId7"/>
    <p:sldId id="275" r:id="rId8"/>
    <p:sldId id="338" r:id="rId9"/>
    <p:sldId id="339" r:id="rId10"/>
    <p:sldId id="340" r:id="rId11"/>
    <p:sldId id="341" r:id="rId12"/>
    <p:sldId id="342" r:id="rId13"/>
    <p:sldId id="312" r:id="rId14"/>
    <p:sldId id="290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1" r:id="rId27"/>
    <p:sldId id="292" r:id="rId28"/>
    <p:sldId id="293" r:id="rId29"/>
    <p:sldId id="294" r:id="rId30"/>
    <p:sldId id="295" r:id="rId31"/>
    <p:sldId id="313" r:id="rId32"/>
    <p:sldId id="308" r:id="rId33"/>
    <p:sldId id="309" r:id="rId34"/>
    <p:sldId id="310" r:id="rId35"/>
    <p:sldId id="311" r:id="rId36"/>
  </p:sldIdLst>
  <p:sldSz cx="9144000" cy="5715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一点 设计" initials="一点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1804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tags" Target="tags/tag712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Master" Target="slideMasters/slideMaster3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9.xml" /><Relationship Id="rId2" Type="http://schemas.openxmlformats.org/officeDocument/2006/relationships/tags" Target="../tags/tag480.xml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tags" Target="../tags/tag484.xml" /><Relationship Id="rId7" Type="http://schemas.openxmlformats.org/officeDocument/2006/relationships/tags" Target="../tags/tag485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74.xml" /><Relationship Id="rId4" Type="http://schemas.openxmlformats.org/officeDocument/2006/relationships/tags" Target="../tags/tag675.xml" /><Relationship Id="rId5" Type="http://schemas.openxmlformats.org/officeDocument/2006/relationships/tags" Target="../tags/tag67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83.xml" /><Relationship Id="rId4" Type="http://schemas.openxmlformats.org/officeDocument/2006/relationships/tags" Target="../tags/tag684.xml" /><Relationship Id="rId5" Type="http://schemas.openxmlformats.org/officeDocument/2006/relationships/tags" Target="../tags/tag68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8.xml" /><Relationship Id="rId11" Type="http://schemas.openxmlformats.org/officeDocument/2006/relationships/tags" Target="../tags/tag9.xml" /><Relationship Id="rId12" Type="http://schemas.openxmlformats.org/officeDocument/2006/relationships/image" Target="../media/image3.pn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image" Target="../media/image2.png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10" Type="http://schemas.openxmlformats.org/officeDocument/2006/relationships/tags" Target="../tags/tag72.xml" /><Relationship Id="rId11" Type="http://schemas.openxmlformats.org/officeDocument/2006/relationships/tags" Target="../tags/tag73.xml" /><Relationship Id="rId12" Type="http://schemas.openxmlformats.org/officeDocument/2006/relationships/tags" Target="../tags/tag74.xml" /><Relationship Id="rId13" Type="http://schemas.openxmlformats.org/officeDocument/2006/relationships/tags" Target="../tags/tag75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67.xml" /><Relationship Id="rId3" Type="http://schemas.openxmlformats.org/officeDocument/2006/relationships/image" Target="../media/image7.jpeg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image" Target="../media/image8.png" /><Relationship Id="rId7" Type="http://schemas.openxmlformats.org/officeDocument/2006/relationships/tags" Target="../tags/tag70.xml" /><Relationship Id="rId8" Type="http://schemas.openxmlformats.org/officeDocument/2006/relationships/image" Target="../media/image9.png" /><Relationship Id="rId9" Type="http://schemas.openxmlformats.org/officeDocument/2006/relationships/tags" Target="../tags/tag7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tags" Target="../tags/tag82.xml" /><Relationship Id="rId11" Type="http://schemas.openxmlformats.org/officeDocument/2006/relationships/tags" Target="../tags/tag83.xml" /><Relationship Id="rId12" Type="http://schemas.openxmlformats.org/officeDocument/2006/relationships/tags" Target="../tags/tag84.xml" /><Relationship Id="rId13" Type="http://schemas.openxmlformats.org/officeDocument/2006/relationships/tags" Target="../tags/tag85.xml" /><Relationship Id="rId14" Type="http://schemas.openxmlformats.org/officeDocument/2006/relationships/image" Target="../media/image3.png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77.xml" /><Relationship Id="rId4" Type="http://schemas.openxmlformats.org/officeDocument/2006/relationships/image" Target="../media/image2.png" /><Relationship Id="rId5" Type="http://schemas.openxmlformats.org/officeDocument/2006/relationships/tags" Target="../tags/tag78.xml" /><Relationship Id="rId6" Type="http://schemas.openxmlformats.org/officeDocument/2006/relationships/image" Target="../media/image10.png" /><Relationship Id="rId7" Type="http://schemas.openxmlformats.org/officeDocument/2006/relationships/tags" Target="../tags/tag79.xml" /><Relationship Id="rId8" Type="http://schemas.openxmlformats.org/officeDocument/2006/relationships/tags" Target="../tags/tag80.xml" /><Relationship Id="rId9" Type="http://schemas.openxmlformats.org/officeDocument/2006/relationships/tags" Target="../tags/tag8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image" Target="../media/image4.png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tags" Target="../tags/tag97.xml" /><Relationship Id="rId11" Type="http://schemas.openxmlformats.org/officeDocument/2006/relationships/tags" Target="../tags/tag98.xml" /><Relationship Id="rId12" Type="http://schemas.openxmlformats.org/officeDocument/2006/relationships/tags" Target="../tags/tag99.xml" /><Relationship Id="rId13" Type="http://schemas.openxmlformats.org/officeDocument/2006/relationships/tags" Target="../tags/tag100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7.jpeg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image" Target="../media/image8.png" /><Relationship Id="rId6" Type="http://schemas.openxmlformats.org/officeDocument/2006/relationships/tags" Target="../tags/tag94.xml" /><Relationship Id="rId7" Type="http://schemas.openxmlformats.org/officeDocument/2006/relationships/image" Target="../media/image9.png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tags" Target="../tags/tag108.xml" /><Relationship Id="rId11" Type="http://schemas.openxmlformats.org/officeDocument/2006/relationships/tags" Target="../tags/tag109.xml" /><Relationship Id="rId12" Type="http://schemas.openxmlformats.org/officeDocument/2006/relationships/tags" Target="../tags/tag110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02.xml" /><Relationship Id="rId3" Type="http://schemas.openxmlformats.org/officeDocument/2006/relationships/image" Target="../media/image8.png" /><Relationship Id="rId4" Type="http://schemas.openxmlformats.org/officeDocument/2006/relationships/tags" Target="../tags/tag103.xml" /><Relationship Id="rId5" Type="http://schemas.openxmlformats.org/officeDocument/2006/relationships/image" Target="../media/image9.png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10" Type="http://schemas.openxmlformats.org/officeDocument/2006/relationships/tags" Target="../tags/tag118.xml" /><Relationship Id="rId11" Type="http://schemas.openxmlformats.org/officeDocument/2006/relationships/tags" Target="../tags/tag119.xml" /><Relationship Id="rId12" Type="http://schemas.openxmlformats.org/officeDocument/2006/relationships/tags" Target="../tags/tag120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12.xml" /><Relationship Id="rId3" Type="http://schemas.openxmlformats.org/officeDocument/2006/relationships/image" Target="../media/image8.png" /><Relationship Id="rId4" Type="http://schemas.openxmlformats.org/officeDocument/2006/relationships/tags" Target="../tags/tag113.xml" /><Relationship Id="rId5" Type="http://schemas.openxmlformats.org/officeDocument/2006/relationships/image" Target="../media/image9.png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tags" Target="../tags/tag117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10" Type="http://schemas.openxmlformats.org/officeDocument/2006/relationships/tags" Target="../tags/tag128.xml" /><Relationship Id="rId11" Type="http://schemas.openxmlformats.org/officeDocument/2006/relationships/tags" Target="../tags/tag129.xml" /><Relationship Id="rId12" Type="http://schemas.openxmlformats.org/officeDocument/2006/relationships/tags" Target="../tags/tag130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22.xml" /><Relationship Id="rId3" Type="http://schemas.openxmlformats.org/officeDocument/2006/relationships/image" Target="../media/image8.png" /><Relationship Id="rId4" Type="http://schemas.openxmlformats.org/officeDocument/2006/relationships/tags" Target="../tags/tag123.xml" /><Relationship Id="rId5" Type="http://schemas.openxmlformats.org/officeDocument/2006/relationships/image" Target="../media/image9.png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10" Type="http://schemas.openxmlformats.org/officeDocument/2006/relationships/tags" Target="../tags/tag139.xml" /><Relationship Id="rId11" Type="http://schemas.openxmlformats.org/officeDocument/2006/relationships/tags" Target="../tags/tag140.xml" /><Relationship Id="rId12" Type="http://schemas.openxmlformats.org/officeDocument/2006/relationships/tags" Target="../tags/tag141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32.xml" /><Relationship Id="rId3" Type="http://schemas.openxmlformats.org/officeDocument/2006/relationships/image" Target="../media/image11.png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image" Target="../media/image3.png" /><Relationship Id="rId9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10" Type="http://schemas.openxmlformats.org/officeDocument/2006/relationships/tags" Target="../tags/tag163.xml" /><Relationship Id="rId11" Type="http://schemas.openxmlformats.org/officeDocument/2006/relationships/tags" Target="../tags/tag164.xml" /><Relationship Id="rId12" Type="http://schemas.openxmlformats.org/officeDocument/2006/relationships/image" Target="../media/image3.png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157.xml" /><Relationship Id="rId4" Type="http://schemas.openxmlformats.org/officeDocument/2006/relationships/image" Target="../media/image2.png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Relationship Id="rId7" Type="http://schemas.openxmlformats.org/officeDocument/2006/relationships/image" Target="../media/image4.png" /><Relationship Id="rId8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image" Target="../media/image4.png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1.xml" /><Relationship Id="rId10" Type="http://schemas.openxmlformats.org/officeDocument/2006/relationships/image" Target="../media/image3.png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72.xml" /><Relationship Id="rId4" Type="http://schemas.openxmlformats.org/officeDocument/2006/relationships/image" Target="../media/image6.png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tags" Target="../tags/tag177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8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image" Target="../media/image4.png" /><Relationship Id="rId9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5.xml" /><Relationship Id="rId10" Type="http://schemas.openxmlformats.org/officeDocument/2006/relationships/image" Target="../media/image4.pn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86.xml" /><Relationship Id="rId3" Type="http://schemas.openxmlformats.org/officeDocument/2006/relationships/tags" Target="../tags/tag187.xml" /><Relationship Id="rId4" Type="http://schemas.openxmlformats.org/officeDocument/2006/relationships/tags" Target="../tags/tag188.xml" /><Relationship Id="rId5" Type="http://schemas.openxmlformats.org/officeDocument/2006/relationships/tags" Target="../tags/tag189.xml" /><Relationship Id="rId6" Type="http://schemas.openxmlformats.org/officeDocument/2006/relationships/tags" Target="../tags/tag190.xml" /><Relationship Id="rId7" Type="http://schemas.openxmlformats.org/officeDocument/2006/relationships/tags" Target="../tags/tag191.xml" /><Relationship Id="rId8" Type="http://schemas.openxmlformats.org/officeDocument/2006/relationships/tags" Target="../tags/tag192.xml" /><Relationship Id="rId9" Type="http://schemas.openxmlformats.org/officeDocument/2006/relationships/tags" Target="../tags/tag19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9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image" Target="../media/image4.png" /><Relationship Id="rId6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image" Target="../media/image4.png" /><Relationship Id="rId9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0.xml" /><Relationship Id="rId10" Type="http://schemas.openxmlformats.org/officeDocument/2006/relationships/tags" Target="../tags/tag216.xml" /><Relationship Id="rId11" Type="http://schemas.openxmlformats.org/officeDocument/2006/relationships/tags" Target="../tags/tag217.xml" /><Relationship Id="rId12" Type="http://schemas.openxmlformats.org/officeDocument/2006/relationships/tags" Target="../tags/tag218.xml" /><Relationship Id="rId13" Type="http://schemas.openxmlformats.org/officeDocument/2006/relationships/tags" Target="../tags/tag219.xml" /><Relationship Id="rId14" Type="http://schemas.openxmlformats.org/officeDocument/2006/relationships/tags" Target="../tags/tag220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211.xml" /><Relationship Id="rId3" Type="http://schemas.openxmlformats.org/officeDocument/2006/relationships/image" Target="../media/image7.jpeg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image" Target="../media/image8.png" /><Relationship Id="rId7" Type="http://schemas.openxmlformats.org/officeDocument/2006/relationships/tags" Target="../tags/tag214.xml" /><Relationship Id="rId8" Type="http://schemas.openxmlformats.org/officeDocument/2006/relationships/image" Target="../media/image9.png" /><Relationship Id="rId9" Type="http://schemas.openxmlformats.org/officeDocument/2006/relationships/tags" Target="../tags/tag215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1.xml" /><Relationship Id="rId10" Type="http://schemas.openxmlformats.org/officeDocument/2006/relationships/tags" Target="../tags/tag227.xml" /><Relationship Id="rId11" Type="http://schemas.openxmlformats.org/officeDocument/2006/relationships/tags" Target="../tags/tag228.xml" /><Relationship Id="rId12" Type="http://schemas.openxmlformats.org/officeDocument/2006/relationships/tags" Target="../tags/tag229.xml" /><Relationship Id="rId13" Type="http://schemas.openxmlformats.org/officeDocument/2006/relationships/tags" Target="../tags/tag230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22.xml" /><Relationship Id="rId3" Type="http://schemas.openxmlformats.org/officeDocument/2006/relationships/image" Target="../media/image7.jpeg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image" Target="../media/image8.png" /><Relationship Id="rId7" Type="http://schemas.openxmlformats.org/officeDocument/2006/relationships/tags" Target="../tags/tag225.xml" /><Relationship Id="rId8" Type="http://schemas.openxmlformats.org/officeDocument/2006/relationships/image" Target="../media/image9.png" /><Relationship Id="rId9" Type="http://schemas.openxmlformats.org/officeDocument/2006/relationships/tags" Target="../tags/tag226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1.xml" /><Relationship Id="rId10" Type="http://schemas.openxmlformats.org/officeDocument/2006/relationships/tags" Target="../tags/tag237.xml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13" Type="http://schemas.openxmlformats.org/officeDocument/2006/relationships/tags" Target="../tags/tag240.xml" /><Relationship Id="rId14" Type="http://schemas.openxmlformats.org/officeDocument/2006/relationships/image" Target="../media/image3.png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232.xml" /><Relationship Id="rId4" Type="http://schemas.openxmlformats.org/officeDocument/2006/relationships/image" Target="../media/image2.png" /><Relationship Id="rId5" Type="http://schemas.openxmlformats.org/officeDocument/2006/relationships/tags" Target="../tags/tag233.xml" /><Relationship Id="rId6" Type="http://schemas.openxmlformats.org/officeDocument/2006/relationships/image" Target="../media/image10.png" /><Relationship Id="rId7" Type="http://schemas.openxmlformats.org/officeDocument/2006/relationships/tags" Target="../tags/tag234.xm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10" Type="http://schemas.openxmlformats.org/officeDocument/2006/relationships/image" Target="../media/image3.png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17.xml" /><Relationship Id="rId4" Type="http://schemas.openxmlformats.org/officeDocument/2006/relationships/image" Target="../media/image6.png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tags" Target="../tags/tag21.xml" /><Relationship Id="rId9" Type="http://schemas.openxmlformats.org/officeDocument/2006/relationships/tags" Target="../tags/tag22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1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image" Target="../media/image4.png" /><Relationship Id="rId7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6.xml" /><Relationship Id="rId10" Type="http://schemas.openxmlformats.org/officeDocument/2006/relationships/tags" Target="../tags/tag252.xml" /><Relationship Id="rId11" Type="http://schemas.openxmlformats.org/officeDocument/2006/relationships/tags" Target="../tags/tag253.xml" /><Relationship Id="rId12" Type="http://schemas.openxmlformats.org/officeDocument/2006/relationships/tags" Target="../tags/tag254.xml" /><Relationship Id="rId13" Type="http://schemas.openxmlformats.org/officeDocument/2006/relationships/tags" Target="../tags/tag255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7.jpeg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image" Target="../media/image8.png" /><Relationship Id="rId6" Type="http://schemas.openxmlformats.org/officeDocument/2006/relationships/tags" Target="../tags/tag249.xml" /><Relationship Id="rId7" Type="http://schemas.openxmlformats.org/officeDocument/2006/relationships/image" Target="../media/image9.png" /><Relationship Id="rId8" Type="http://schemas.openxmlformats.org/officeDocument/2006/relationships/tags" Target="../tags/tag250.xml" /><Relationship Id="rId9" Type="http://schemas.openxmlformats.org/officeDocument/2006/relationships/tags" Target="../tags/tag25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6.xml" /><Relationship Id="rId10" Type="http://schemas.openxmlformats.org/officeDocument/2006/relationships/tags" Target="../tags/tag263.xml" /><Relationship Id="rId11" Type="http://schemas.openxmlformats.org/officeDocument/2006/relationships/tags" Target="../tags/tag264.xml" /><Relationship Id="rId12" Type="http://schemas.openxmlformats.org/officeDocument/2006/relationships/tags" Target="../tags/tag265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57.xml" /><Relationship Id="rId3" Type="http://schemas.openxmlformats.org/officeDocument/2006/relationships/image" Target="../media/image8.png" /><Relationship Id="rId4" Type="http://schemas.openxmlformats.org/officeDocument/2006/relationships/tags" Target="../tags/tag258.xml" /><Relationship Id="rId5" Type="http://schemas.openxmlformats.org/officeDocument/2006/relationships/image" Target="../media/image9.png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6.xml" /><Relationship Id="rId10" Type="http://schemas.openxmlformats.org/officeDocument/2006/relationships/tags" Target="../tags/tag273.xml" /><Relationship Id="rId11" Type="http://schemas.openxmlformats.org/officeDocument/2006/relationships/tags" Target="../tags/tag274.xml" /><Relationship Id="rId12" Type="http://schemas.openxmlformats.org/officeDocument/2006/relationships/tags" Target="../tags/tag275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67.xml" /><Relationship Id="rId3" Type="http://schemas.openxmlformats.org/officeDocument/2006/relationships/image" Target="../media/image8.png" /><Relationship Id="rId4" Type="http://schemas.openxmlformats.org/officeDocument/2006/relationships/tags" Target="../tags/tag268.xml" /><Relationship Id="rId5" Type="http://schemas.openxmlformats.org/officeDocument/2006/relationships/image" Target="../media/image9.png" /><Relationship Id="rId6" Type="http://schemas.openxmlformats.org/officeDocument/2006/relationships/tags" Target="../tags/tag269.xml" /><Relationship Id="rId7" Type="http://schemas.openxmlformats.org/officeDocument/2006/relationships/tags" Target="../tags/tag270.xml" /><Relationship Id="rId8" Type="http://schemas.openxmlformats.org/officeDocument/2006/relationships/tags" Target="../tags/tag271.xml" /><Relationship Id="rId9" Type="http://schemas.openxmlformats.org/officeDocument/2006/relationships/tags" Target="../tags/tag272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6.xml" /><Relationship Id="rId10" Type="http://schemas.openxmlformats.org/officeDocument/2006/relationships/tags" Target="../tags/tag283.xml" /><Relationship Id="rId11" Type="http://schemas.openxmlformats.org/officeDocument/2006/relationships/tags" Target="../tags/tag284.xml" /><Relationship Id="rId12" Type="http://schemas.openxmlformats.org/officeDocument/2006/relationships/tags" Target="../tags/tag285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77.xml" /><Relationship Id="rId3" Type="http://schemas.openxmlformats.org/officeDocument/2006/relationships/image" Target="../media/image8.png" /><Relationship Id="rId4" Type="http://schemas.openxmlformats.org/officeDocument/2006/relationships/tags" Target="../tags/tag278.xml" /><Relationship Id="rId5" Type="http://schemas.openxmlformats.org/officeDocument/2006/relationships/image" Target="../media/image9.png" /><Relationship Id="rId6" Type="http://schemas.openxmlformats.org/officeDocument/2006/relationships/tags" Target="../tags/tag279.xml" /><Relationship Id="rId7" Type="http://schemas.openxmlformats.org/officeDocument/2006/relationships/tags" Target="../tags/tag280.xml" /><Relationship Id="rId8" Type="http://schemas.openxmlformats.org/officeDocument/2006/relationships/tags" Target="../tags/tag281.xml" /><Relationship Id="rId9" Type="http://schemas.openxmlformats.org/officeDocument/2006/relationships/tags" Target="../tags/tag282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6.xml" /><Relationship Id="rId10" Type="http://schemas.openxmlformats.org/officeDocument/2006/relationships/tags" Target="../tags/tag294.xml" /><Relationship Id="rId11" Type="http://schemas.openxmlformats.org/officeDocument/2006/relationships/tags" Target="../tags/tag295.xml" /><Relationship Id="rId12" Type="http://schemas.openxmlformats.org/officeDocument/2006/relationships/tags" Target="../tags/tag296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87.xml" /><Relationship Id="rId3" Type="http://schemas.openxmlformats.org/officeDocument/2006/relationships/image" Target="../media/image11.png" /><Relationship Id="rId4" Type="http://schemas.openxmlformats.org/officeDocument/2006/relationships/tags" Target="../tags/tag288.xml" /><Relationship Id="rId5" Type="http://schemas.openxmlformats.org/officeDocument/2006/relationships/tags" Target="../tags/tag289.xml" /><Relationship Id="rId6" Type="http://schemas.openxmlformats.org/officeDocument/2006/relationships/tags" Target="../tags/tag290.xml" /><Relationship Id="rId7" Type="http://schemas.openxmlformats.org/officeDocument/2006/relationships/tags" Target="../tags/tag291.xml" /><Relationship Id="rId8" Type="http://schemas.openxmlformats.org/officeDocument/2006/relationships/tags" Target="../tags/tag292.xml" /><Relationship Id="rId9" Type="http://schemas.openxmlformats.org/officeDocument/2006/relationships/tags" Target="../tags/tag29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.xml" /><Relationship Id="rId2" Type="http://schemas.openxmlformats.org/officeDocument/2006/relationships/tags" Target="../tags/tag298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image" Target="../media/image3.png" /><Relationship Id="rId9" Type="http://schemas.openxmlformats.org/officeDocument/2006/relationships/slideMaster" Target="../slideMasters/slideMaster2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4.xml" /><Relationship Id="rId2" Type="http://schemas.openxmlformats.org/officeDocument/2006/relationships/tags" Target="../tags/tag305.xml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slideMaster" Target="../slideMasters/slideMaster2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9.xml" /><Relationship Id="rId2" Type="http://schemas.openxmlformats.org/officeDocument/2006/relationships/tags" Target="../tags/tag310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slideMaster" Target="../slideMasters/slideMaster2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3.xml" /><Relationship Id="rId2" Type="http://schemas.openxmlformats.org/officeDocument/2006/relationships/tags" Target="../tags/tag314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image" Target="../media/image4.png" /><Relationship Id="rId9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4.xml" /><Relationship Id="rId10" Type="http://schemas.openxmlformats.org/officeDocument/2006/relationships/tags" Target="../tags/tag331.xml" /><Relationship Id="rId11" Type="http://schemas.openxmlformats.org/officeDocument/2006/relationships/tags" Target="../tags/tag332.xml" /><Relationship Id="rId12" Type="http://schemas.openxmlformats.org/officeDocument/2006/relationships/image" Target="../media/image3.png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325.xml" /><Relationship Id="rId4" Type="http://schemas.openxmlformats.org/officeDocument/2006/relationships/image" Target="../media/image2.png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tags" Target="../tags/tag329.xml" /><Relationship Id="rId9" Type="http://schemas.openxmlformats.org/officeDocument/2006/relationships/tags" Target="../tags/tag330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3.xml" /><Relationship Id="rId2" Type="http://schemas.openxmlformats.org/officeDocument/2006/relationships/tags" Target="../tags/tag334.xml" /><Relationship Id="rId3" Type="http://schemas.openxmlformats.org/officeDocument/2006/relationships/tags" Target="../tags/tag335.xml" /><Relationship Id="rId4" Type="http://schemas.openxmlformats.org/officeDocument/2006/relationships/tags" Target="../tags/tag336.xml" /><Relationship Id="rId5" Type="http://schemas.openxmlformats.org/officeDocument/2006/relationships/tags" Target="../tags/tag337.xml" /><Relationship Id="rId6" Type="http://schemas.openxmlformats.org/officeDocument/2006/relationships/tags" Target="../tags/tag338.xml" /><Relationship Id="rId7" Type="http://schemas.openxmlformats.org/officeDocument/2006/relationships/image" Target="../media/image4.png" /><Relationship Id="rId8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9.xml" /><Relationship Id="rId10" Type="http://schemas.openxmlformats.org/officeDocument/2006/relationships/image" Target="../media/image3.png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40.xml" /><Relationship Id="rId4" Type="http://schemas.openxmlformats.org/officeDocument/2006/relationships/image" Target="../media/image6.png" /><Relationship Id="rId5" Type="http://schemas.openxmlformats.org/officeDocument/2006/relationships/tags" Target="../tags/tag341.xml" /><Relationship Id="rId6" Type="http://schemas.openxmlformats.org/officeDocument/2006/relationships/tags" Target="../tags/tag342.xml" /><Relationship Id="rId7" Type="http://schemas.openxmlformats.org/officeDocument/2006/relationships/tags" Target="../tags/tag343.xml" /><Relationship Id="rId8" Type="http://schemas.openxmlformats.org/officeDocument/2006/relationships/tags" Target="../tags/tag344.xml" /><Relationship Id="rId9" Type="http://schemas.openxmlformats.org/officeDocument/2006/relationships/tags" Target="../tags/tag345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6.xml" /><Relationship Id="rId2" Type="http://schemas.openxmlformats.org/officeDocument/2006/relationships/tags" Target="../tags/tag347.xml" /><Relationship Id="rId3" Type="http://schemas.openxmlformats.org/officeDocument/2006/relationships/tags" Target="../tags/tag348.xml" /><Relationship Id="rId4" Type="http://schemas.openxmlformats.org/officeDocument/2006/relationships/tags" Target="../tags/tag349.xml" /><Relationship Id="rId5" Type="http://schemas.openxmlformats.org/officeDocument/2006/relationships/tags" Target="../tags/tag350.xml" /><Relationship Id="rId6" Type="http://schemas.openxmlformats.org/officeDocument/2006/relationships/tags" Target="../tags/tag351.xml" /><Relationship Id="rId7" Type="http://schemas.openxmlformats.org/officeDocument/2006/relationships/tags" Target="../tags/tag352.xml" /><Relationship Id="rId8" Type="http://schemas.openxmlformats.org/officeDocument/2006/relationships/image" Target="../media/image4.png" /><Relationship Id="rId9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3.xml" /><Relationship Id="rId10" Type="http://schemas.openxmlformats.org/officeDocument/2006/relationships/image" Target="../media/image4.png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54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tags" Target="../tags/tag359.xml" /><Relationship Id="rId8" Type="http://schemas.openxmlformats.org/officeDocument/2006/relationships/tags" Target="../tags/tag360.xml" /><Relationship Id="rId9" Type="http://schemas.openxmlformats.org/officeDocument/2006/relationships/tags" Target="../tags/tag36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2.xml" /><Relationship Id="rId2" Type="http://schemas.openxmlformats.org/officeDocument/2006/relationships/tags" Target="../tags/tag363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7.xml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image" Target="../media/image4.png" /><Relationship Id="rId6" Type="http://schemas.openxmlformats.org/officeDocument/2006/relationships/slideMaster" Target="../slideMasters/slideMaster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1.xml" /><Relationship Id="rId2" Type="http://schemas.openxmlformats.org/officeDocument/2006/relationships/tags" Target="../tags/tag372.xml" /><Relationship Id="rId3" Type="http://schemas.openxmlformats.org/officeDocument/2006/relationships/tags" Target="../tags/tag373.xml" /><Relationship Id="rId4" Type="http://schemas.openxmlformats.org/officeDocument/2006/relationships/tags" Target="../tags/tag374.xml" /><Relationship Id="rId5" Type="http://schemas.openxmlformats.org/officeDocument/2006/relationships/tags" Target="../tags/tag375.xml" /><Relationship Id="rId6" Type="http://schemas.openxmlformats.org/officeDocument/2006/relationships/tags" Target="../tags/tag376.xml" /><Relationship Id="rId7" Type="http://schemas.openxmlformats.org/officeDocument/2006/relationships/tags" Target="../tags/tag377.xml" /><Relationship Id="rId8" Type="http://schemas.openxmlformats.org/officeDocument/2006/relationships/image" Target="../media/image4.png" /><Relationship Id="rId9" Type="http://schemas.openxmlformats.org/officeDocument/2006/relationships/slideMaster" Target="../slideMasters/slideMaster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8.xml" /><Relationship Id="rId10" Type="http://schemas.openxmlformats.org/officeDocument/2006/relationships/tags" Target="../tags/tag384.xml" /><Relationship Id="rId11" Type="http://schemas.openxmlformats.org/officeDocument/2006/relationships/tags" Target="../tags/tag385.xml" /><Relationship Id="rId12" Type="http://schemas.openxmlformats.org/officeDocument/2006/relationships/tags" Target="../tags/tag386.xml" /><Relationship Id="rId13" Type="http://schemas.openxmlformats.org/officeDocument/2006/relationships/tags" Target="../tags/tag387.xml" /><Relationship Id="rId14" Type="http://schemas.openxmlformats.org/officeDocument/2006/relationships/tags" Target="../tags/tag388.xml" /><Relationship Id="rId15" Type="http://schemas.openxmlformats.org/officeDocument/2006/relationships/slideMaster" Target="../slideMasters/slideMaster3.xml" /><Relationship Id="rId2" Type="http://schemas.openxmlformats.org/officeDocument/2006/relationships/tags" Target="../tags/tag379.xml" /><Relationship Id="rId3" Type="http://schemas.openxmlformats.org/officeDocument/2006/relationships/image" Target="../media/image7.jpeg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image" Target="../media/image8.png" /><Relationship Id="rId7" Type="http://schemas.openxmlformats.org/officeDocument/2006/relationships/tags" Target="../tags/tag382.xml" /><Relationship Id="rId8" Type="http://schemas.openxmlformats.org/officeDocument/2006/relationships/image" Target="../media/image9.png" /><Relationship Id="rId9" Type="http://schemas.openxmlformats.org/officeDocument/2006/relationships/tags" Target="../tags/tag383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9.xml" /><Relationship Id="rId10" Type="http://schemas.openxmlformats.org/officeDocument/2006/relationships/tags" Target="../tags/tag395.xml" /><Relationship Id="rId11" Type="http://schemas.openxmlformats.org/officeDocument/2006/relationships/tags" Target="../tags/tag396.xml" /><Relationship Id="rId12" Type="http://schemas.openxmlformats.org/officeDocument/2006/relationships/tags" Target="../tags/tag397.xml" /><Relationship Id="rId13" Type="http://schemas.openxmlformats.org/officeDocument/2006/relationships/tags" Target="../tags/tag398.xml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390.xml" /><Relationship Id="rId3" Type="http://schemas.openxmlformats.org/officeDocument/2006/relationships/image" Target="../media/image7.jpeg" /><Relationship Id="rId4" Type="http://schemas.openxmlformats.org/officeDocument/2006/relationships/tags" Target="../tags/tag391.xml" /><Relationship Id="rId5" Type="http://schemas.openxmlformats.org/officeDocument/2006/relationships/tags" Target="../tags/tag392.xml" /><Relationship Id="rId6" Type="http://schemas.openxmlformats.org/officeDocument/2006/relationships/image" Target="../media/image8.png" /><Relationship Id="rId7" Type="http://schemas.openxmlformats.org/officeDocument/2006/relationships/tags" Target="../tags/tag393.xml" /><Relationship Id="rId8" Type="http://schemas.openxmlformats.org/officeDocument/2006/relationships/image" Target="../media/image9.png" /><Relationship Id="rId9" Type="http://schemas.openxmlformats.org/officeDocument/2006/relationships/tags" Target="../tags/tag39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10" Type="http://schemas.openxmlformats.org/officeDocument/2006/relationships/image" Target="../media/image4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tags" Target="../tags/tag34.xml" /><Relationship Id="rId6" Type="http://schemas.openxmlformats.org/officeDocument/2006/relationships/tags" Target="../tags/tag35.xml" /><Relationship Id="rId7" Type="http://schemas.openxmlformats.org/officeDocument/2006/relationships/tags" Target="../tags/tag36.xml" /><Relationship Id="rId8" Type="http://schemas.openxmlformats.org/officeDocument/2006/relationships/tags" Target="../tags/tag37.xml" /><Relationship Id="rId9" Type="http://schemas.openxmlformats.org/officeDocument/2006/relationships/tags" Target="../tags/tag38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9.xml" /><Relationship Id="rId10" Type="http://schemas.openxmlformats.org/officeDocument/2006/relationships/tags" Target="../tags/tag405.xml" /><Relationship Id="rId11" Type="http://schemas.openxmlformats.org/officeDocument/2006/relationships/tags" Target="../tags/tag406.xml" /><Relationship Id="rId12" Type="http://schemas.openxmlformats.org/officeDocument/2006/relationships/tags" Target="../tags/tag407.xml" /><Relationship Id="rId13" Type="http://schemas.openxmlformats.org/officeDocument/2006/relationships/tags" Target="../tags/tag408.xml" /><Relationship Id="rId14" Type="http://schemas.openxmlformats.org/officeDocument/2006/relationships/image" Target="../media/image3.png" /><Relationship Id="rId15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400.xml" /><Relationship Id="rId4" Type="http://schemas.openxmlformats.org/officeDocument/2006/relationships/image" Target="../media/image2.png" /><Relationship Id="rId5" Type="http://schemas.openxmlformats.org/officeDocument/2006/relationships/tags" Target="../tags/tag401.xml" /><Relationship Id="rId6" Type="http://schemas.openxmlformats.org/officeDocument/2006/relationships/image" Target="../media/image10.png" /><Relationship Id="rId7" Type="http://schemas.openxmlformats.org/officeDocument/2006/relationships/tags" Target="../tags/tag402.xml" /><Relationship Id="rId8" Type="http://schemas.openxmlformats.org/officeDocument/2006/relationships/tags" Target="../tags/tag403.xml" /><Relationship Id="rId9" Type="http://schemas.openxmlformats.org/officeDocument/2006/relationships/tags" Target="../tags/tag40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9.xml" /><Relationship Id="rId2" Type="http://schemas.openxmlformats.org/officeDocument/2006/relationships/tags" Target="../tags/tag410.xml" /><Relationship Id="rId3" Type="http://schemas.openxmlformats.org/officeDocument/2006/relationships/tags" Target="../tags/tag411.xml" /><Relationship Id="rId4" Type="http://schemas.openxmlformats.org/officeDocument/2006/relationships/tags" Target="../tags/tag412.xml" /><Relationship Id="rId5" Type="http://schemas.openxmlformats.org/officeDocument/2006/relationships/tags" Target="../tags/tag413.xml" /><Relationship Id="rId6" Type="http://schemas.openxmlformats.org/officeDocument/2006/relationships/image" Target="../media/image4.png" /><Relationship Id="rId7" Type="http://schemas.openxmlformats.org/officeDocument/2006/relationships/slideMaster" Target="../slideMasters/slideMaster3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4.xml" /><Relationship Id="rId10" Type="http://schemas.openxmlformats.org/officeDocument/2006/relationships/tags" Target="../tags/tag420.xml" /><Relationship Id="rId11" Type="http://schemas.openxmlformats.org/officeDocument/2006/relationships/tags" Target="../tags/tag421.xml" /><Relationship Id="rId12" Type="http://schemas.openxmlformats.org/officeDocument/2006/relationships/tags" Target="../tags/tag422.xml" /><Relationship Id="rId13" Type="http://schemas.openxmlformats.org/officeDocument/2006/relationships/tags" Target="../tags/tag423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7.jpeg" /><Relationship Id="rId3" Type="http://schemas.openxmlformats.org/officeDocument/2006/relationships/tags" Target="../tags/tag415.xml" /><Relationship Id="rId4" Type="http://schemas.openxmlformats.org/officeDocument/2006/relationships/tags" Target="../tags/tag416.xml" /><Relationship Id="rId5" Type="http://schemas.openxmlformats.org/officeDocument/2006/relationships/image" Target="../media/image8.png" /><Relationship Id="rId6" Type="http://schemas.openxmlformats.org/officeDocument/2006/relationships/tags" Target="../tags/tag417.xml" /><Relationship Id="rId7" Type="http://schemas.openxmlformats.org/officeDocument/2006/relationships/image" Target="../media/image9.png" /><Relationship Id="rId8" Type="http://schemas.openxmlformats.org/officeDocument/2006/relationships/tags" Target="../tags/tag418.xml" /><Relationship Id="rId9" Type="http://schemas.openxmlformats.org/officeDocument/2006/relationships/tags" Target="../tags/tag419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4.xml" /><Relationship Id="rId10" Type="http://schemas.openxmlformats.org/officeDocument/2006/relationships/tags" Target="../tags/tag431.xml" /><Relationship Id="rId11" Type="http://schemas.openxmlformats.org/officeDocument/2006/relationships/tags" Target="../tags/tag432.xml" /><Relationship Id="rId12" Type="http://schemas.openxmlformats.org/officeDocument/2006/relationships/tags" Target="../tags/tag433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425.xml" /><Relationship Id="rId3" Type="http://schemas.openxmlformats.org/officeDocument/2006/relationships/image" Target="../media/image8.png" /><Relationship Id="rId4" Type="http://schemas.openxmlformats.org/officeDocument/2006/relationships/tags" Target="../tags/tag426.xml" /><Relationship Id="rId5" Type="http://schemas.openxmlformats.org/officeDocument/2006/relationships/image" Target="../media/image9.png" /><Relationship Id="rId6" Type="http://schemas.openxmlformats.org/officeDocument/2006/relationships/tags" Target="../tags/tag427.xml" /><Relationship Id="rId7" Type="http://schemas.openxmlformats.org/officeDocument/2006/relationships/tags" Target="../tags/tag428.xml" /><Relationship Id="rId8" Type="http://schemas.openxmlformats.org/officeDocument/2006/relationships/tags" Target="../tags/tag429.xml" /><Relationship Id="rId9" Type="http://schemas.openxmlformats.org/officeDocument/2006/relationships/tags" Target="../tags/tag430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4.xml" /><Relationship Id="rId10" Type="http://schemas.openxmlformats.org/officeDocument/2006/relationships/tags" Target="../tags/tag441.xml" /><Relationship Id="rId11" Type="http://schemas.openxmlformats.org/officeDocument/2006/relationships/tags" Target="../tags/tag442.xml" /><Relationship Id="rId12" Type="http://schemas.openxmlformats.org/officeDocument/2006/relationships/tags" Target="../tags/tag443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435.xml" /><Relationship Id="rId3" Type="http://schemas.openxmlformats.org/officeDocument/2006/relationships/image" Target="../media/image8.png" /><Relationship Id="rId4" Type="http://schemas.openxmlformats.org/officeDocument/2006/relationships/tags" Target="../tags/tag436.xml" /><Relationship Id="rId5" Type="http://schemas.openxmlformats.org/officeDocument/2006/relationships/image" Target="../media/image9.png" /><Relationship Id="rId6" Type="http://schemas.openxmlformats.org/officeDocument/2006/relationships/tags" Target="../tags/tag437.xml" /><Relationship Id="rId7" Type="http://schemas.openxmlformats.org/officeDocument/2006/relationships/tags" Target="../tags/tag438.xml" /><Relationship Id="rId8" Type="http://schemas.openxmlformats.org/officeDocument/2006/relationships/tags" Target="../tags/tag439.xml" /><Relationship Id="rId9" Type="http://schemas.openxmlformats.org/officeDocument/2006/relationships/tags" Target="../tags/tag440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4.xml" /><Relationship Id="rId10" Type="http://schemas.openxmlformats.org/officeDocument/2006/relationships/tags" Target="../tags/tag451.xml" /><Relationship Id="rId11" Type="http://schemas.openxmlformats.org/officeDocument/2006/relationships/tags" Target="../tags/tag452.xml" /><Relationship Id="rId12" Type="http://schemas.openxmlformats.org/officeDocument/2006/relationships/tags" Target="../tags/tag453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445.xml" /><Relationship Id="rId3" Type="http://schemas.openxmlformats.org/officeDocument/2006/relationships/image" Target="../media/image8.png" /><Relationship Id="rId4" Type="http://schemas.openxmlformats.org/officeDocument/2006/relationships/tags" Target="../tags/tag446.xml" /><Relationship Id="rId5" Type="http://schemas.openxmlformats.org/officeDocument/2006/relationships/image" Target="../media/image9.png" /><Relationship Id="rId6" Type="http://schemas.openxmlformats.org/officeDocument/2006/relationships/tags" Target="../tags/tag447.xml" /><Relationship Id="rId7" Type="http://schemas.openxmlformats.org/officeDocument/2006/relationships/tags" Target="../tags/tag448.xml" /><Relationship Id="rId8" Type="http://schemas.openxmlformats.org/officeDocument/2006/relationships/tags" Target="../tags/tag449.xml" /><Relationship Id="rId9" Type="http://schemas.openxmlformats.org/officeDocument/2006/relationships/tags" Target="../tags/tag450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4.xml" /><Relationship Id="rId10" Type="http://schemas.openxmlformats.org/officeDocument/2006/relationships/tags" Target="../tags/tag462.xml" /><Relationship Id="rId11" Type="http://schemas.openxmlformats.org/officeDocument/2006/relationships/tags" Target="../tags/tag463.xml" /><Relationship Id="rId12" Type="http://schemas.openxmlformats.org/officeDocument/2006/relationships/tags" Target="../tags/tag464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455.xml" /><Relationship Id="rId3" Type="http://schemas.openxmlformats.org/officeDocument/2006/relationships/image" Target="../media/image11.png" /><Relationship Id="rId4" Type="http://schemas.openxmlformats.org/officeDocument/2006/relationships/tags" Target="../tags/tag456.xml" /><Relationship Id="rId5" Type="http://schemas.openxmlformats.org/officeDocument/2006/relationships/tags" Target="../tags/tag457.xml" /><Relationship Id="rId6" Type="http://schemas.openxmlformats.org/officeDocument/2006/relationships/tags" Target="../tags/tag458.xml" /><Relationship Id="rId7" Type="http://schemas.openxmlformats.org/officeDocument/2006/relationships/tags" Target="../tags/tag459.xml" /><Relationship Id="rId8" Type="http://schemas.openxmlformats.org/officeDocument/2006/relationships/tags" Target="../tags/tag460.xml" /><Relationship Id="rId9" Type="http://schemas.openxmlformats.org/officeDocument/2006/relationships/tags" Target="../tags/tag46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5.xml" /><Relationship Id="rId2" Type="http://schemas.openxmlformats.org/officeDocument/2006/relationships/tags" Target="../tags/tag466.xml" /><Relationship Id="rId3" Type="http://schemas.openxmlformats.org/officeDocument/2006/relationships/tags" Target="../tags/tag467.xml" /><Relationship Id="rId4" Type="http://schemas.openxmlformats.org/officeDocument/2006/relationships/tags" Target="../tags/tag468.xml" /><Relationship Id="rId5" Type="http://schemas.openxmlformats.org/officeDocument/2006/relationships/tags" Target="../tags/tag469.xml" /><Relationship Id="rId6" Type="http://schemas.openxmlformats.org/officeDocument/2006/relationships/tags" Target="../tags/tag470.xml" /><Relationship Id="rId7" Type="http://schemas.openxmlformats.org/officeDocument/2006/relationships/tags" Target="../tags/tag471.xml" /><Relationship Id="rId8" Type="http://schemas.openxmlformats.org/officeDocument/2006/relationships/image" Target="../media/image3.png" /><Relationship Id="rId9" Type="http://schemas.openxmlformats.org/officeDocument/2006/relationships/slideMaster" Target="../slideMasters/slideMaster3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image" Target="../media/image4.png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image" Target="../media/image4.png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tags" Target="../tags/tag61.xml" /><Relationship Id="rId11" Type="http://schemas.openxmlformats.org/officeDocument/2006/relationships/tags" Target="../tags/tag62.xml" /><Relationship Id="rId12" Type="http://schemas.openxmlformats.org/officeDocument/2006/relationships/tags" Target="../tags/tag63.xml" /><Relationship Id="rId13" Type="http://schemas.openxmlformats.org/officeDocument/2006/relationships/tags" Target="../tags/tag64.xml" /><Relationship Id="rId14" Type="http://schemas.openxmlformats.org/officeDocument/2006/relationships/tags" Target="../tags/tag65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56.xml" /><Relationship Id="rId3" Type="http://schemas.openxmlformats.org/officeDocument/2006/relationships/image" Target="../media/image7.jpeg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image" Target="../media/image8.png" /><Relationship Id="rId7" Type="http://schemas.openxmlformats.org/officeDocument/2006/relationships/tags" Target="../tags/tag59.xml" /><Relationship Id="rId8" Type="http://schemas.openxmlformats.org/officeDocument/2006/relationships/image" Target="../media/image9.png" /><Relationship Id="rId9" Type="http://schemas.openxmlformats.org/officeDocument/2006/relationships/tags" Target="../tags/tag60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1073" y="1034143"/>
            <a:ext cx="1043362" cy="2251234"/>
          </a:xfrm>
          <a:custGeom>
            <a:gdLst>
              <a:gd name="connsiteX0" fmla="*/ 0 w 1469263"/>
              <a:gd name="connsiteY0" fmla="*/ 1587032 h 2853175"/>
              <a:gd name="connsiteX1" fmla="*/ 1469263 w 1469263"/>
              <a:gd name="connsiteY1" fmla="*/ 1587032 h 2853175"/>
              <a:gd name="connsiteX2" fmla="*/ 1469263 w 1469263"/>
              <a:gd name="connsiteY2" fmla="*/ 2853175 h 2853175"/>
              <a:gd name="connsiteX3" fmla="*/ 0 w 1469263"/>
              <a:gd name="connsiteY3" fmla="*/ 2853175 h 2853175"/>
              <a:gd name="connsiteX4" fmla="*/ 0 w 1469263"/>
              <a:gd name="connsiteY4" fmla="*/ 0 h 2853175"/>
              <a:gd name="connsiteX5" fmla="*/ 1469263 w 1469263"/>
              <a:gd name="connsiteY5" fmla="*/ 0 h 2853175"/>
              <a:gd name="connsiteX6" fmla="*/ 1469263 w 1469263"/>
              <a:gd name="connsiteY6" fmla="*/ 1277364 h 2853175"/>
              <a:gd name="connsiteX7" fmla="*/ 0 w 1469263"/>
              <a:gd name="connsiteY7" fmla="*/ 1277364 h 28531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9263" h="2853175">
                <a:moveTo>
                  <a:pt x="0" y="1587032"/>
                </a:moveTo>
                <a:lnTo>
                  <a:pt x="1469263" y="1587032"/>
                </a:lnTo>
                <a:lnTo>
                  <a:pt x="1469263" y="2853175"/>
                </a:lnTo>
                <a:lnTo>
                  <a:pt x="0" y="2853175"/>
                </a:lnTo>
                <a:close/>
                <a:moveTo>
                  <a:pt x="0" y="0"/>
                </a:moveTo>
                <a:lnTo>
                  <a:pt x="1469263" y="0"/>
                </a:lnTo>
                <a:lnTo>
                  <a:pt x="1469263" y="1277364"/>
                </a:lnTo>
                <a:lnTo>
                  <a:pt x="0" y="1277364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57771" y="2123413"/>
            <a:ext cx="311163" cy="3647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983321" y="1013293"/>
            <a:ext cx="990076" cy="229293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000" baseline="0">
                <a:gradFill>
                  <a:gsLst>
                    <a:gs pos="32000">
                      <a:schemeClr val="bg1">
                        <a:lumMod val="8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51000">
                      <a:schemeClr val="tx1"/>
                    </a:gs>
                  </a:gsLst>
                  <a:path path="circle">
                    <a:fillToRect l="100000" t="100000"/>
                  </a:path>
                </a:gradFill>
                <a:latin typeface="Arial" panose="020b0604020202020204" pitchFamily="34" charset="0"/>
                <a:ea typeface="汉仪尚巍手书W" charset="-122"/>
              </a:defRPr>
            </a:lvl1pPr>
          </a:lstStyle>
          <a:p>
            <a:pPr fontAlgn="auto"/>
            <a:r>
              <a:rPr lang="zh-CN" altLang="en-US" strike="noStrike" noProof="1"/>
              <a:t>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2655867" y="1863850"/>
            <a:ext cx="1583203" cy="81560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0" indent="0" algn="l">
              <a:buNone/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pPr fontAlgn="auto"/>
            <a:r>
              <a:rPr lang="zh-CN" altLang="en-US" strike="noStrike" noProof="1"/>
              <a:t>副标题</a:t>
            </a:r>
            <a:endParaRPr lang="zh-CN" altLang="en-US" strike="noStrike" noProof="1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2026444" y="2689917"/>
            <a:ext cx="3208735" cy="637124"/>
          </a:xfrm>
        </p:spPr>
        <p:txBody>
          <a:bodyPr>
            <a:normAutofit/>
          </a:bodyPr>
          <a:lstStyle>
            <a:lvl1pPr marL="0" indent="0">
              <a:buNone/>
              <a:defRPr sz="1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061D8B6E-7E0C-4FD5-91E2-7D848B07D1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AE7B628D-B9B2-4D2C-956C-2AD77D2823B8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30723" name="组合 5"/>
          <p:cNvGrpSpPr/>
          <p:nvPr>
            <p:custDataLst>
              <p:tags r:id="rId2"/>
            </p:custDataLst>
          </p:nvPr>
        </p:nvGrpSpPr>
        <p:grpSpPr>
          <a:xfrm>
            <a:off x="0" y="-87312"/>
            <a:ext cx="9144000" cy="5802313"/>
            <a:chOff x="0" y="-104618"/>
            <a:chExt cx="12192000" cy="6962618"/>
          </a:xfrm>
        </p:grpSpPr>
        <p:pic>
          <p:nvPicPr>
            <p:cNvPr id="30724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125" strike="noStrike" baseline="0" noProof="1">
                <a:latin typeface="隶书" pitchFamily="49" charset="-122"/>
                <a:ea typeface="隶书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" y="-104618"/>
              <a:ext cx="1212690" cy="944294"/>
            </a:xfrm>
            <a:custGeom>
              <a:gdLst>
                <a:gd name="connsiteX0" fmla="*/ 0 w 1595535"/>
                <a:gd name="connsiteY0" fmla="*/ 0 h 1242407"/>
                <a:gd name="connsiteX1" fmla="*/ 1595535 w 1595535"/>
                <a:gd name="connsiteY1" fmla="*/ 0 h 1242407"/>
                <a:gd name="connsiteX2" fmla="*/ 1595535 w 1595535"/>
                <a:gd name="connsiteY2" fmla="*/ 1242407 h 1242407"/>
                <a:gd name="connsiteX3" fmla="*/ 0 w 1595535"/>
                <a:gd name="connsiteY3" fmla="*/ 1242407 h 124240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5" h="1242407">
                  <a:moveTo>
                    <a:pt x="0" y="0"/>
                  </a:moveTo>
                  <a:lnTo>
                    <a:pt x="1595535" y="0"/>
                  </a:lnTo>
                  <a:lnTo>
                    <a:pt x="1595535" y="1242407"/>
                  </a:lnTo>
                  <a:lnTo>
                    <a:pt x="0" y="1242407"/>
                  </a:ln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rcRect t="-17993"/>
            <a:stretch>
              <a:fillRect/>
            </a:stretch>
          </p:blipFill>
          <p:spPr>
            <a:xfrm>
              <a:off x="10382351" y="6157141"/>
              <a:ext cx="1809649" cy="636203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8" y="793757"/>
            <a:ext cx="8139178" cy="4490756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1073" y="1034143"/>
            <a:ext cx="1043362" cy="2251234"/>
          </a:xfrm>
          <a:custGeom>
            <a:gdLst>
              <a:gd name="connsiteX0" fmla="*/ 0 w 1469263"/>
              <a:gd name="connsiteY0" fmla="*/ 1587032 h 2853175"/>
              <a:gd name="connsiteX1" fmla="*/ 1469263 w 1469263"/>
              <a:gd name="connsiteY1" fmla="*/ 1587032 h 2853175"/>
              <a:gd name="connsiteX2" fmla="*/ 1469263 w 1469263"/>
              <a:gd name="connsiteY2" fmla="*/ 2853175 h 2853175"/>
              <a:gd name="connsiteX3" fmla="*/ 0 w 1469263"/>
              <a:gd name="connsiteY3" fmla="*/ 2853175 h 2853175"/>
              <a:gd name="connsiteX4" fmla="*/ 0 w 1469263"/>
              <a:gd name="connsiteY4" fmla="*/ 0 h 2853175"/>
              <a:gd name="connsiteX5" fmla="*/ 1469263 w 1469263"/>
              <a:gd name="connsiteY5" fmla="*/ 0 h 2853175"/>
              <a:gd name="connsiteX6" fmla="*/ 1469263 w 1469263"/>
              <a:gd name="connsiteY6" fmla="*/ 1277364 h 2853175"/>
              <a:gd name="connsiteX7" fmla="*/ 0 w 1469263"/>
              <a:gd name="connsiteY7" fmla="*/ 1277364 h 28531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9263" h="2853175">
                <a:moveTo>
                  <a:pt x="0" y="1587032"/>
                </a:moveTo>
                <a:lnTo>
                  <a:pt x="1469263" y="1587032"/>
                </a:lnTo>
                <a:lnTo>
                  <a:pt x="1469263" y="2853175"/>
                </a:lnTo>
                <a:lnTo>
                  <a:pt x="0" y="2853175"/>
                </a:lnTo>
                <a:close/>
                <a:moveTo>
                  <a:pt x="0" y="0"/>
                </a:moveTo>
                <a:lnTo>
                  <a:pt x="1469263" y="0"/>
                </a:lnTo>
                <a:lnTo>
                  <a:pt x="1469263" y="1277364"/>
                </a:lnTo>
                <a:lnTo>
                  <a:pt x="0" y="1277364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57771" y="2123413"/>
            <a:ext cx="311163" cy="364710"/>
          </a:xfrm>
          <a:prstGeom prst="rect">
            <a:avLst/>
          </a:prstGeom>
        </p:spPr>
      </p:pic>
      <p:pic>
        <p:nvPicPr>
          <p:cNvPr id="31749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74850" y="910167"/>
            <a:ext cx="1262063" cy="1341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83321" y="942842"/>
            <a:ext cx="992321" cy="239558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defRPr sz="6000" baseline="0">
                <a:gradFill>
                  <a:gsLst>
                    <a:gs pos="32000">
                      <a:schemeClr val="bg1">
                        <a:lumMod val="8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51000">
                      <a:schemeClr val="tx1"/>
                    </a:gs>
                  </a:gsLst>
                  <a:path path="circle">
                    <a:fillToRect l="100000" t="100000"/>
                  </a:path>
                </a:gradFill>
                <a:latin typeface="Arial" panose="020b0604020202020204" pitchFamily="34" charset="0"/>
                <a:ea typeface="汉仪尚巍手书W" charset="-122"/>
              </a:defRPr>
            </a:lvl1pPr>
          </a:lstStyle>
          <a:p>
            <a:pPr fontAlgn="auto"/>
            <a:r>
              <a:rPr lang="zh-CN" altLang="en-US" strike="noStrike" noProof="1"/>
              <a:t>标题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2686050" y="1761866"/>
            <a:ext cx="1544241" cy="854604"/>
          </a:xfrm>
        </p:spPr>
        <p:txBody>
          <a:bodyPr lIns="90000" tIns="46800" rIns="90000" bIns="46800" anchor="b">
            <a:normAutofit/>
          </a:bodyPr>
          <a:lstStyle>
            <a:lvl1pPr marL="0" indent="0">
              <a:buNone/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文本</a:t>
            </a:r>
            <a:endParaRPr lang="zh-CN" altLang="en-US" strike="noStrike" noProof="1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2005012" y="2689639"/>
            <a:ext cx="3431381" cy="854604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061D8B6E-7E0C-4FD5-91E2-7D848B07D1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AE7B628D-B9B2-4D2C-956C-2AD77D2823B8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33795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219075" y="254000"/>
            <a:ext cx="8705850" cy="5207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125" strike="noStrike" baseline="0" noProof="1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87312"/>
            <a:ext cx="909638" cy="786871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-17993"/>
          <a:stretch>
            <a:fillRect/>
          </a:stretch>
        </p:blipFill>
        <p:spPr>
          <a:xfrm>
            <a:off x="7786688" y="5130800"/>
            <a:ext cx="1357314" cy="53022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041000"/>
            <a:ext cx="7219800" cy="603000"/>
          </a:xfrm>
        </p:spPr>
        <p:txBody>
          <a:bodyPr anchor="ctr"/>
          <a:lstStyle>
            <a:lvl1pPr>
              <a:defRPr sz="266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1803000"/>
            <a:ext cx="7219950" cy="287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3617913" cy="572161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125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-87182"/>
            <a:ext cx="909518" cy="786912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-17993"/>
          <a:stretch>
            <a:fillRect/>
          </a:stretch>
        </p:blipFill>
        <p:spPr>
          <a:xfrm>
            <a:off x="7786763" y="5130951"/>
            <a:ext cx="1357237" cy="5301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642000"/>
            <a:ext cx="2970000" cy="735000"/>
          </a:xfrm>
        </p:spPr>
        <p:txBody>
          <a:bodyPr anchor="ctr"/>
          <a:lstStyle>
            <a:lvl1pPr>
              <a:defRPr sz="3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40100" y="1470000"/>
            <a:ext cx="2967300" cy="341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3825900" y="641615"/>
            <a:ext cx="4860000" cy="4239948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221985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125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-87182"/>
            <a:ext cx="909518" cy="786912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-17993"/>
          <a:stretch>
            <a:fillRect/>
          </a:stretch>
        </p:blipFill>
        <p:spPr>
          <a:xfrm>
            <a:off x="7786763" y="5130951"/>
            <a:ext cx="1357237" cy="5301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651000"/>
            <a:ext cx="8232300" cy="522000"/>
          </a:xfrm>
        </p:spPr>
        <p:txBody>
          <a:bodyPr anchor="ctr"/>
          <a:lstStyle>
            <a:lvl1pPr algn="ctr">
              <a:defRPr sz="3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59000" y="1383000"/>
            <a:ext cx="8231981" cy="690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59581" y="2340000"/>
            <a:ext cx="8224200" cy="2859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4191000"/>
            <a:ext cx="9144000" cy="152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125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-87182"/>
            <a:ext cx="909518" cy="786912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-17993"/>
          <a:stretch>
            <a:fillRect/>
          </a:stretch>
        </p:blipFill>
        <p:spPr>
          <a:xfrm>
            <a:off x="7786763" y="5130951"/>
            <a:ext cx="1357237" cy="5301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558000"/>
            <a:ext cx="8232300" cy="471000"/>
          </a:xfrm>
        </p:spPr>
        <p:txBody>
          <a:bodyPr anchor="ctr"/>
          <a:lstStyle>
            <a:lvl1pPr algn="ctr">
              <a:defRPr sz="266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53628" y="1401000"/>
            <a:ext cx="8243100" cy="2676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445500" y="4317000"/>
            <a:ext cx="8251200" cy="843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125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7947349" y="0"/>
            <a:ext cx="1196651" cy="1035339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98000"/>
            <a:ext cx="8278200" cy="36830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434700" y="1386000"/>
            <a:ext cx="4006800" cy="2412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681800" y="1386000"/>
            <a:ext cx="4025700" cy="2412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429300" y="4014000"/>
            <a:ext cx="4006800" cy="65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4689900" y="4011000"/>
            <a:ext cx="4025700" cy="65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799042"/>
            <a:ext cx="9144000" cy="411691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125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116000"/>
            <a:ext cx="6858000" cy="1989000"/>
          </a:xfrm>
        </p:spPr>
        <p:txBody>
          <a:bodyPr anchor="b"/>
          <a:lstStyle>
            <a:lvl1pPr algn="ctr">
              <a:defRPr sz="5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1141810" y="3219000"/>
            <a:ext cx="6858000" cy="1380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1073" y="1034143"/>
            <a:ext cx="1043362" cy="2251234"/>
          </a:xfrm>
          <a:custGeom>
            <a:gdLst>
              <a:gd name="connsiteX0" fmla="*/ 0 w 1469263"/>
              <a:gd name="connsiteY0" fmla="*/ 1587032 h 2853175"/>
              <a:gd name="connsiteX1" fmla="*/ 1469263 w 1469263"/>
              <a:gd name="connsiteY1" fmla="*/ 1587032 h 2853175"/>
              <a:gd name="connsiteX2" fmla="*/ 1469263 w 1469263"/>
              <a:gd name="connsiteY2" fmla="*/ 2853175 h 2853175"/>
              <a:gd name="connsiteX3" fmla="*/ 0 w 1469263"/>
              <a:gd name="connsiteY3" fmla="*/ 2853175 h 2853175"/>
              <a:gd name="connsiteX4" fmla="*/ 0 w 1469263"/>
              <a:gd name="connsiteY4" fmla="*/ 0 h 2853175"/>
              <a:gd name="connsiteX5" fmla="*/ 1469263 w 1469263"/>
              <a:gd name="connsiteY5" fmla="*/ 0 h 2853175"/>
              <a:gd name="connsiteX6" fmla="*/ 1469263 w 1469263"/>
              <a:gd name="connsiteY6" fmla="*/ 1277364 h 2853175"/>
              <a:gd name="connsiteX7" fmla="*/ 0 w 1469263"/>
              <a:gd name="connsiteY7" fmla="*/ 1277364 h 28531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9263" h="2853175">
                <a:moveTo>
                  <a:pt x="0" y="1587032"/>
                </a:moveTo>
                <a:lnTo>
                  <a:pt x="1469263" y="1587032"/>
                </a:lnTo>
                <a:lnTo>
                  <a:pt x="1469263" y="2853175"/>
                </a:lnTo>
                <a:lnTo>
                  <a:pt x="0" y="2853175"/>
                </a:lnTo>
                <a:close/>
                <a:moveTo>
                  <a:pt x="0" y="0"/>
                </a:moveTo>
                <a:lnTo>
                  <a:pt x="1469263" y="0"/>
                </a:lnTo>
                <a:lnTo>
                  <a:pt x="1469263" y="1277364"/>
                </a:lnTo>
                <a:lnTo>
                  <a:pt x="0" y="1277364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57771" y="2123413"/>
            <a:ext cx="311163" cy="3647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983321" y="1013293"/>
            <a:ext cx="990076" cy="229293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500" baseline="0">
                <a:gradFill>
                  <a:gsLst>
                    <a:gs pos="32000">
                      <a:schemeClr val="bg1">
                        <a:lumMod val="8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51000">
                      <a:schemeClr val="tx1"/>
                    </a:gs>
                  </a:gsLst>
                  <a:path path="circle">
                    <a:fillToRect l="100000" t="100000"/>
                  </a:path>
                </a:gradFill>
                <a:latin typeface="Arial" panose="020b0604020202020204" pitchFamily="34" charset="0"/>
                <a:ea typeface="汉仪尚巍手书W" charset="-122"/>
              </a:defRPr>
            </a:lvl1pPr>
          </a:lstStyle>
          <a:p>
            <a:pPr fontAlgn="auto"/>
            <a:r>
              <a:rPr lang="zh-CN" altLang="en-US" strike="noStrike" noProof="1"/>
              <a:t>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2655867" y="1863850"/>
            <a:ext cx="1583203" cy="81560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0" indent="0" algn="l">
              <a:buNone/>
              <a:defRPr sz="3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285750" indent="0" algn="ctr">
              <a:buNone/>
              <a:defRPr sz="1250"/>
            </a:lvl2pPr>
            <a:lvl3pPr marL="571500" indent="0" algn="ctr">
              <a:buNone/>
              <a:defRPr sz="1125"/>
            </a:lvl3pPr>
            <a:lvl4pPr marL="857250" indent="0" algn="ctr">
              <a:buNone/>
              <a:defRPr sz="1000"/>
            </a:lvl4pPr>
            <a:lvl5pPr marL="1143000" indent="0" algn="ctr">
              <a:buNone/>
              <a:defRPr sz="1000"/>
            </a:lvl5pPr>
            <a:lvl6pPr marL="1428750" indent="0" algn="ctr">
              <a:buNone/>
              <a:defRPr sz="1000"/>
            </a:lvl6pPr>
            <a:lvl7pPr marL="1714500" indent="0" algn="ctr">
              <a:buNone/>
              <a:defRPr sz="1000"/>
            </a:lvl7pPr>
            <a:lvl8pPr marL="2000250" indent="0" algn="ctr">
              <a:buNone/>
              <a:defRPr sz="1000"/>
            </a:lvl8pPr>
            <a:lvl9pPr marL="2286000" indent="0" algn="ctr">
              <a:buNone/>
              <a:defRPr sz="1000"/>
            </a:lvl9pPr>
          </a:lstStyle>
          <a:p>
            <a:pPr fontAlgn="auto"/>
            <a:r>
              <a:rPr lang="zh-CN" altLang="en-US" strike="noStrike" noProof="1"/>
              <a:t>副标题</a:t>
            </a:r>
            <a:endParaRPr lang="zh-CN" altLang="en-US" strike="noStrike" noProof="1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2026444" y="2689917"/>
            <a:ext cx="3208735" cy="637124"/>
          </a:xfrm>
        </p:spPr>
        <p:txBody>
          <a:bodyPr>
            <a:normAutofit/>
          </a:bodyPr>
          <a:lstStyle>
            <a:lvl1pPr marL="0" indent="0">
              <a:buNone/>
              <a:defRPr sz="112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061D8B6E-7E0C-4FD5-91E2-7D848B07D1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AE7B628D-B9B2-4D2C-956C-2AD77D2823B8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69362"/>
            <a:ext cx="8139178" cy="368303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93757"/>
            <a:ext cx="8139178" cy="4490756"/>
          </a:xfrm>
        </p:spPr>
        <p:txBody>
          <a:bodyPr vert="horz" lIns="100800" tIns="0" rIns="8280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69362"/>
            <a:ext cx="8139178" cy="368303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93757"/>
            <a:ext cx="8139178" cy="4490756"/>
          </a:xfrm>
        </p:spPr>
        <p:txBody>
          <a:bodyPr vert="horz" lIns="100800" tIns="0" rIns="82800" bIns="0" rtlCol="0">
            <a:normAutofit/>
          </a:bodyPr>
          <a:lstStyle>
            <a:lvl1pPr marL="142875" marR="0" lvl="0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428625" marR="0" lvl="1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/>
              </a:tabLst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714375" marR="0" lvl="2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000125" marR="0" lvl="3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285875" marR="0" lvl="4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123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01888" y="1673490"/>
            <a:ext cx="1136650" cy="12078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00163" y="1158875"/>
            <a:ext cx="1671639" cy="2333625"/>
          </a:xfrm>
          <a:custGeom>
            <a:gdLst>
              <a:gd name="connsiteX0" fmla="*/ 0 w 2728045"/>
              <a:gd name="connsiteY0" fmla="*/ 0 h 2800350"/>
              <a:gd name="connsiteX1" fmla="*/ 2728045 w 2728045"/>
              <a:gd name="connsiteY1" fmla="*/ 0 h 2800350"/>
              <a:gd name="connsiteX2" fmla="*/ 2728045 w 2728045"/>
              <a:gd name="connsiteY2" fmla="*/ 519368 h 2800350"/>
              <a:gd name="connsiteX3" fmla="*/ 2194645 w 2728045"/>
              <a:gd name="connsiteY3" fmla="*/ 519368 h 2800350"/>
              <a:gd name="connsiteX4" fmla="*/ 2194645 w 2728045"/>
              <a:gd name="connsiteY4" fmla="*/ 2533650 h 2800350"/>
              <a:gd name="connsiteX5" fmla="*/ 2728045 w 2728045"/>
              <a:gd name="connsiteY5" fmla="*/ 2533650 h 2800350"/>
              <a:gd name="connsiteX6" fmla="*/ 2728045 w 2728045"/>
              <a:gd name="connsiteY6" fmla="*/ 2800350 h 2800350"/>
              <a:gd name="connsiteX7" fmla="*/ 0 w 2728045"/>
              <a:gd name="connsiteY7" fmla="*/ 2800350 h 28003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28045" h="2800350">
                <a:moveTo>
                  <a:pt x="0" y="0"/>
                </a:moveTo>
                <a:lnTo>
                  <a:pt x="2728045" y="0"/>
                </a:lnTo>
                <a:lnTo>
                  <a:pt x="2728045" y="519368"/>
                </a:lnTo>
                <a:lnTo>
                  <a:pt x="2194645" y="519368"/>
                </a:lnTo>
                <a:lnTo>
                  <a:pt x="2194645" y="2533650"/>
                </a:lnTo>
                <a:lnTo>
                  <a:pt x="2728045" y="2533650"/>
                </a:lnTo>
                <a:lnTo>
                  <a:pt x="2728045" y="2800350"/>
                </a:lnTo>
                <a:lnTo>
                  <a:pt x="0" y="280035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30596" y="2627059"/>
            <a:ext cx="3941491" cy="632759"/>
          </a:xfrm>
          <a:prstGeom prst="rect">
            <a:avLst/>
          </a:prstGeom>
        </p:spPr>
        <p:txBody>
          <a:bodyPr lIns="90000" tIns="46800" rIns="90000" bIns="46800" anchor="t">
            <a:normAutofit/>
          </a:bodyPr>
          <a:lstStyle>
            <a:lvl1pPr algn="ctr">
              <a:defRPr sz="225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061D8B6E-7E0C-4FD5-91E2-7D848B07D1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AE7B628D-B9B2-4D2C-956C-2AD77D2823B8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69362"/>
            <a:ext cx="8139178" cy="3683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793757"/>
            <a:ext cx="3962432" cy="4490756"/>
          </a:xfrm>
        </p:spPr>
        <p:txBody>
          <a:bodyPr vert="horz" lIns="101600" tIns="0" rIns="82550" bIns="0" rtlCol="0">
            <a:noAutofit/>
          </a:bodyPr>
          <a:lstStyle>
            <a:lvl1pPr marL="142875" marR="0" lvl="0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428625" marR="0" lvl="1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/>
              </a:tabLst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714375" marR="0" lvl="2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000125" marR="0" lvl="3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285875" marR="0" lvl="4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793757"/>
            <a:ext cx="3962432" cy="4490756"/>
          </a:xfrm>
        </p:spPr>
        <p:txBody>
          <a:bodyPr>
            <a:noAutofit/>
          </a:bodyPr>
          <a:lstStyle>
            <a:lvl1pPr>
              <a:defRPr sz="10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sz="10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sz="10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sz="10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sz="10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69362"/>
            <a:ext cx="8139178" cy="3683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793757"/>
            <a:ext cx="3962432" cy="3175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25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285750" indent="0">
              <a:buNone/>
              <a:defRPr sz="1250" b="1"/>
            </a:lvl2pPr>
            <a:lvl3pPr marL="571500" indent="0">
              <a:buNone/>
              <a:defRPr sz="1125" b="1"/>
            </a:lvl3pPr>
            <a:lvl4pPr marL="857250" indent="0">
              <a:buNone/>
              <a:defRPr sz="1000" b="1"/>
            </a:lvl4pPr>
            <a:lvl5pPr marL="1143000" indent="0">
              <a:buNone/>
              <a:defRPr sz="1000" b="1"/>
            </a:lvl5pPr>
            <a:lvl6pPr marL="1428750" indent="0">
              <a:buNone/>
              <a:defRPr sz="1000" b="1"/>
            </a:lvl6pPr>
            <a:lvl7pPr marL="1714500" indent="0">
              <a:buNone/>
              <a:defRPr sz="1000" b="1"/>
            </a:lvl7pPr>
            <a:lvl8pPr marL="2000250" indent="0">
              <a:buNone/>
              <a:defRPr sz="1000" b="1"/>
            </a:lvl8pPr>
            <a:lvl9pPr marL="2286000" indent="0">
              <a:buNone/>
              <a:defRPr sz="10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172104"/>
            <a:ext cx="3962400" cy="4112293"/>
          </a:xfrm>
        </p:spPr>
        <p:txBody>
          <a:bodyPr vert="horz" lIns="101600" tIns="0" rIns="82550" bIns="0" rtlCol="0">
            <a:noAutofit/>
          </a:bodyPr>
          <a:lstStyle>
            <a:lvl1pPr marL="142875" marR="0" lvl="0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428625" marR="0" lvl="1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/>
              </a:tabLst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714375" marR="0" lvl="2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000125" marR="0" lvl="3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285875" marR="0" lvl="4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793757"/>
            <a:ext cx="3962432" cy="3175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25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285750" indent="0">
              <a:buNone/>
              <a:defRPr sz="1250" b="1"/>
            </a:lvl2pPr>
            <a:lvl3pPr marL="571500" indent="0">
              <a:buNone/>
              <a:defRPr sz="1125" b="1"/>
            </a:lvl3pPr>
            <a:lvl4pPr marL="857250" indent="0">
              <a:buNone/>
              <a:defRPr sz="1000" b="1"/>
            </a:lvl4pPr>
            <a:lvl5pPr marL="1143000" indent="0">
              <a:buNone/>
              <a:defRPr sz="1000" b="1"/>
            </a:lvl5pPr>
            <a:lvl6pPr marL="1428750" indent="0">
              <a:buNone/>
              <a:defRPr sz="1000" b="1"/>
            </a:lvl6pPr>
            <a:lvl7pPr marL="1714500" indent="0">
              <a:buNone/>
              <a:defRPr sz="1000" b="1"/>
            </a:lvl7pPr>
            <a:lvl8pPr marL="2000250" indent="0">
              <a:buNone/>
              <a:defRPr sz="1000" b="1"/>
            </a:lvl8pPr>
            <a:lvl9pPr marL="2286000" indent="0">
              <a:buNone/>
              <a:defRPr sz="10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172104"/>
            <a:ext cx="3962432" cy="4112293"/>
          </a:xfrm>
        </p:spPr>
        <p:txBody>
          <a:bodyPr vert="horz" lIns="101600" tIns="0" rIns="82550" bIns="0" rtlCol="0">
            <a:noAutofit/>
          </a:bodyPr>
          <a:lstStyle>
            <a:lvl1pPr marL="142875" marR="0" lvl="0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428625" marR="0" lvl="1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/>
              </a:tabLst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714375" marR="0" lvl="2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000125" marR="0" lvl="3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285875" marR="0" lvl="4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69362"/>
            <a:ext cx="8139178" cy="3683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93757"/>
            <a:ext cx="3962432" cy="4490756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428625" marR="0" lvl="1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/>
              </a:tabLst>
              <a:defRPr kumimoji="0" lang="zh-CN" altLang="en-US" sz="10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714375" marR="0" lvl="2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00125" marR="0" lvl="3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285875" marR="0" lvl="4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93757"/>
            <a:ext cx="3962432" cy="4490756"/>
          </a:xfrm>
        </p:spPr>
        <p:txBody>
          <a:bodyPr vert="horz" lIns="101600" tIns="0" rIns="82550" bIns="0" rtlCol="0">
            <a:normAutofit/>
          </a:bodyPr>
          <a:lstStyle>
            <a:lvl1pPr marL="142875" marR="0" lvl="0" indent="-1428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1267" name="组合 12"/>
          <p:cNvGrpSpPr/>
          <p:nvPr>
            <p:custDataLst>
              <p:tags r:id="rId2"/>
            </p:custDataLst>
          </p:nvPr>
        </p:nvGrpSpPr>
        <p:grpSpPr>
          <a:xfrm>
            <a:off x="0" y="-87312"/>
            <a:ext cx="9144000" cy="5802313"/>
            <a:chOff x="0" y="-104618"/>
            <a:chExt cx="12192000" cy="6962618"/>
          </a:xfrm>
        </p:grpSpPr>
        <p:pic>
          <p:nvPicPr>
            <p:cNvPr id="11268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矩形 14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baseline="0" noProof="1">
                <a:latin typeface="隶书" pitchFamily="49" charset="-122"/>
                <a:ea typeface="隶书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" y="-104618"/>
              <a:ext cx="1212690" cy="944294"/>
            </a:xfrm>
            <a:custGeom>
              <a:gdLst>
                <a:gd name="connsiteX0" fmla="*/ 0 w 1595535"/>
                <a:gd name="connsiteY0" fmla="*/ 0 h 1242407"/>
                <a:gd name="connsiteX1" fmla="*/ 1595535 w 1595535"/>
                <a:gd name="connsiteY1" fmla="*/ 0 h 1242407"/>
                <a:gd name="connsiteX2" fmla="*/ 1595535 w 1595535"/>
                <a:gd name="connsiteY2" fmla="*/ 1242407 h 1242407"/>
                <a:gd name="connsiteX3" fmla="*/ 0 w 1595535"/>
                <a:gd name="connsiteY3" fmla="*/ 1242407 h 124240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5" h="1242407">
                  <a:moveTo>
                    <a:pt x="0" y="0"/>
                  </a:moveTo>
                  <a:lnTo>
                    <a:pt x="1595535" y="0"/>
                  </a:lnTo>
                  <a:lnTo>
                    <a:pt x="1595535" y="1242407"/>
                  </a:lnTo>
                  <a:lnTo>
                    <a:pt x="0" y="1242407"/>
                  </a:ln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rcRect t="-17993"/>
            <a:stretch>
              <a:fillRect/>
            </a:stretch>
          </p:blipFill>
          <p:spPr>
            <a:xfrm>
              <a:off x="10382351" y="6157141"/>
              <a:ext cx="1809649" cy="636203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7928351" y="793757"/>
            <a:ext cx="713238" cy="4490756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502444" y="793750"/>
            <a:ext cx="7371076" cy="4490756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2291" name="组合 5"/>
          <p:cNvGrpSpPr/>
          <p:nvPr>
            <p:custDataLst>
              <p:tags r:id="rId2"/>
            </p:custDataLst>
          </p:nvPr>
        </p:nvGrpSpPr>
        <p:grpSpPr>
          <a:xfrm>
            <a:off x="0" y="-87312"/>
            <a:ext cx="9144000" cy="5802313"/>
            <a:chOff x="0" y="-104618"/>
            <a:chExt cx="12192000" cy="6962618"/>
          </a:xfrm>
        </p:grpSpPr>
        <p:pic>
          <p:nvPicPr>
            <p:cNvPr id="12292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baseline="0" noProof="1">
                <a:latin typeface="隶书" pitchFamily="49" charset="-122"/>
                <a:ea typeface="隶书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" y="-104618"/>
              <a:ext cx="1212690" cy="944294"/>
            </a:xfrm>
            <a:custGeom>
              <a:gdLst>
                <a:gd name="connsiteX0" fmla="*/ 0 w 1595535"/>
                <a:gd name="connsiteY0" fmla="*/ 0 h 1242407"/>
                <a:gd name="connsiteX1" fmla="*/ 1595535 w 1595535"/>
                <a:gd name="connsiteY1" fmla="*/ 0 h 1242407"/>
                <a:gd name="connsiteX2" fmla="*/ 1595535 w 1595535"/>
                <a:gd name="connsiteY2" fmla="*/ 1242407 h 1242407"/>
                <a:gd name="connsiteX3" fmla="*/ 0 w 1595535"/>
                <a:gd name="connsiteY3" fmla="*/ 1242407 h 124240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5" h="1242407">
                  <a:moveTo>
                    <a:pt x="0" y="0"/>
                  </a:moveTo>
                  <a:lnTo>
                    <a:pt x="1595535" y="0"/>
                  </a:lnTo>
                  <a:lnTo>
                    <a:pt x="1595535" y="1242407"/>
                  </a:lnTo>
                  <a:lnTo>
                    <a:pt x="0" y="1242407"/>
                  </a:ln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rcRect t="-17993"/>
            <a:stretch>
              <a:fillRect/>
            </a:stretch>
          </p:blipFill>
          <p:spPr>
            <a:xfrm>
              <a:off x="10382351" y="6157141"/>
              <a:ext cx="1809649" cy="636203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8" y="793757"/>
            <a:ext cx="8139178" cy="4490756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1073" y="1034143"/>
            <a:ext cx="1043362" cy="2251234"/>
          </a:xfrm>
          <a:custGeom>
            <a:gdLst>
              <a:gd name="connsiteX0" fmla="*/ 0 w 1469263"/>
              <a:gd name="connsiteY0" fmla="*/ 1587032 h 2853175"/>
              <a:gd name="connsiteX1" fmla="*/ 1469263 w 1469263"/>
              <a:gd name="connsiteY1" fmla="*/ 1587032 h 2853175"/>
              <a:gd name="connsiteX2" fmla="*/ 1469263 w 1469263"/>
              <a:gd name="connsiteY2" fmla="*/ 2853175 h 2853175"/>
              <a:gd name="connsiteX3" fmla="*/ 0 w 1469263"/>
              <a:gd name="connsiteY3" fmla="*/ 2853175 h 2853175"/>
              <a:gd name="connsiteX4" fmla="*/ 0 w 1469263"/>
              <a:gd name="connsiteY4" fmla="*/ 0 h 2853175"/>
              <a:gd name="connsiteX5" fmla="*/ 1469263 w 1469263"/>
              <a:gd name="connsiteY5" fmla="*/ 0 h 2853175"/>
              <a:gd name="connsiteX6" fmla="*/ 1469263 w 1469263"/>
              <a:gd name="connsiteY6" fmla="*/ 1277364 h 2853175"/>
              <a:gd name="connsiteX7" fmla="*/ 0 w 1469263"/>
              <a:gd name="connsiteY7" fmla="*/ 1277364 h 28531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9263" h="2853175">
                <a:moveTo>
                  <a:pt x="0" y="1587032"/>
                </a:moveTo>
                <a:lnTo>
                  <a:pt x="1469263" y="1587032"/>
                </a:lnTo>
                <a:lnTo>
                  <a:pt x="1469263" y="2853175"/>
                </a:lnTo>
                <a:lnTo>
                  <a:pt x="0" y="2853175"/>
                </a:lnTo>
                <a:close/>
                <a:moveTo>
                  <a:pt x="0" y="0"/>
                </a:moveTo>
                <a:lnTo>
                  <a:pt x="1469263" y="0"/>
                </a:lnTo>
                <a:lnTo>
                  <a:pt x="1469263" y="1277364"/>
                </a:lnTo>
                <a:lnTo>
                  <a:pt x="0" y="1277364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57771" y="2123413"/>
            <a:ext cx="311163" cy="364710"/>
          </a:xfrm>
          <a:prstGeom prst="rect">
            <a:avLst/>
          </a:prstGeom>
        </p:spPr>
      </p:pic>
      <p:pic>
        <p:nvPicPr>
          <p:cNvPr id="13317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74850" y="910167"/>
            <a:ext cx="1262063" cy="1341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83321" y="942842"/>
            <a:ext cx="992321" cy="239558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defRPr sz="4500" baseline="0">
                <a:gradFill>
                  <a:gsLst>
                    <a:gs pos="32000">
                      <a:schemeClr val="bg1">
                        <a:lumMod val="8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51000">
                      <a:schemeClr val="tx1"/>
                    </a:gs>
                  </a:gsLst>
                  <a:path path="circle">
                    <a:fillToRect l="100000" t="100000"/>
                  </a:path>
                </a:gradFill>
                <a:latin typeface="Arial" panose="020b0604020202020204" pitchFamily="34" charset="0"/>
                <a:ea typeface="汉仪尚巍手书W" charset="-122"/>
              </a:defRPr>
            </a:lvl1pPr>
          </a:lstStyle>
          <a:p>
            <a:pPr fontAlgn="auto"/>
            <a:r>
              <a:rPr lang="zh-CN" altLang="en-US" strike="noStrike" noProof="1"/>
              <a:t>标题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2686050" y="1761866"/>
            <a:ext cx="1544241" cy="854604"/>
          </a:xfrm>
        </p:spPr>
        <p:txBody>
          <a:bodyPr lIns="90000" tIns="46800" rIns="90000" bIns="46800" anchor="b">
            <a:normAutofit/>
          </a:bodyPr>
          <a:lstStyle>
            <a:lvl1pPr marL="0" indent="0">
              <a:buNone/>
              <a:defRPr sz="3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文本</a:t>
            </a:r>
            <a:endParaRPr lang="zh-CN" altLang="en-US" strike="noStrike" noProof="1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2005012" y="2689639"/>
            <a:ext cx="3431381" cy="854604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12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061D8B6E-7E0C-4FD5-91E2-7D848B07D1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AE7B628D-B9B2-4D2C-956C-2AD77D2823B8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3555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01888" y="1673490"/>
            <a:ext cx="1136650" cy="12078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00163" y="1158875"/>
            <a:ext cx="1671639" cy="2333625"/>
          </a:xfrm>
          <a:custGeom>
            <a:gdLst>
              <a:gd name="connsiteX0" fmla="*/ 0 w 2728045"/>
              <a:gd name="connsiteY0" fmla="*/ 0 h 2800350"/>
              <a:gd name="connsiteX1" fmla="*/ 2728045 w 2728045"/>
              <a:gd name="connsiteY1" fmla="*/ 0 h 2800350"/>
              <a:gd name="connsiteX2" fmla="*/ 2728045 w 2728045"/>
              <a:gd name="connsiteY2" fmla="*/ 519368 h 2800350"/>
              <a:gd name="connsiteX3" fmla="*/ 2194645 w 2728045"/>
              <a:gd name="connsiteY3" fmla="*/ 519368 h 2800350"/>
              <a:gd name="connsiteX4" fmla="*/ 2194645 w 2728045"/>
              <a:gd name="connsiteY4" fmla="*/ 2533650 h 2800350"/>
              <a:gd name="connsiteX5" fmla="*/ 2728045 w 2728045"/>
              <a:gd name="connsiteY5" fmla="*/ 2533650 h 2800350"/>
              <a:gd name="connsiteX6" fmla="*/ 2728045 w 2728045"/>
              <a:gd name="connsiteY6" fmla="*/ 2800350 h 2800350"/>
              <a:gd name="connsiteX7" fmla="*/ 0 w 2728045"/>
              <a:gd name="connsiteY7" fmla="*/ 2800350 h 28003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28045" h="2800350">
                <a:moveTo>
                  <a:pt x="0" y="0"/>
                </a:moveTo>
                <a:lnTo>
                  <a:pt x="2728045" y="0"/>
                </a:lnTo>
                <a:lnTo>
                  <a:pt x="2728045" y="519368"/>
                </a:lnTo>
                <a:lnTo>
                  <a:pt x="2194645" y="519368"/>
                </a:lnTo>
                <a:lnTo>
                  <a:pt x="2194645" y="2533650"/>
                </a:lnTo>
                <a:lnTo>
                  <a:pt x="2728045" y="2533650"/>
                </a:lnTo>
                <a:lnTo>
                  <a:pt x="2728045" y="2800350"/>
                </a:lnTo>
                <a:lnTo>
                  <a:pt x="0" y="280035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30596" y="2627059"/>
            <a:ext cx="3941491" cy="632759"/>
          </a:xfrm>
          <a:prstGeom prst="rect">
            <a:avLst/>
          </a:prstGeom>
        </p:spPr>
        <p:txBody>
          <a:bodyPr lIns="90000" tIns="46800" rIns="90000" bIns="46800" anchor="t">
            <a:normAutofit/>
          </a:bodyPr>
          <a:lstStyle>
            <a:lvl1pPr algn="ctr">
              <a:defRPr sz="30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061D8B6E-7E0C-4FD5-91E2-7D848B07D1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AE7B628D-B9B2-4D2C-956C-2AD77D2823B8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536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219075" y="254000"/>
            <a:ext cx="8705850" cy="5207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baseline="0" noProof="1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87312"/>
            <a:ext cx="909637" cy="786871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-17993"/>
          <a:stretch>
            <a:fillRect/>
          </a:stretch>
        </p:blipFill>
        <p:spPr>
          <a:xfrm>
            <a:off x="7786686" y="5130800"/>
            <a:ext cx="1357314" cy="53022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041000"/>
            <a:ext cx="7219800" cy="603000"/>
          </a:xfrm>
        </p:spPr>
        <p:txBody>
          <a:bodyPr anchor="ctr"/>
          <a:lstStyle>
            <a:lvl1pPr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1803000"/>
            <a:ext cx="7219950" cy="287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3617913" cy="572161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-87182"/>
            <a:ext cx="909517" cy="786912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-17993"/>
          <a:stretch>
            <a:fillRect/>
          </a:stretch>
        </p:blipFill>
        <p:spPr>
          <a:xfrm>
            <a:off x="7786763" y="5130951"/>
            <a:ext cx="1357237" cy="5301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642000"/>
            <a:ext cx="2970000" cy="735000"/>
          </a:xfrm>
        </p:spPr>
        <p:txBody>
          <a:bodyPr anchor="ctr"/>
          <a:lstStyle>
            <a:lvl1pPr>
              <a:defRPr sz="22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40100" y="1470000"/>
            <a:ext cx="2967300" cy="341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3825900" y="641615"/>
            <a:ext cx="4860000" cy="4239948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221985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-87182"/>
            <a:ext cx="909517" cy="786912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-17993"/>
          <a:stretch>
            <a:fillRect/>
          </a:stretch>
        </p:blipFill>
        <p:spPr>
          <a:xfrm>
            <a:off x="7786763" y="5130951"/>
            <a:ext cx="1357237" cy="5301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651000"/>
            <a:ext cx="8232300" cy="522000"/>
          </a:xfrm>
        </p:spPr>
        <p:txBody>
          <a:bodyPr anchor="ctr"/>
          <a:lstStyle>
            <a:lvl1pPr algn="ctr">
              <a:defRPr sz="22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59000" y="1383000"/>
            <a:ext cx="8231981" cy="690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59581" y="2340000"/>
            <a:ext cx="8224200" cy="2859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4191000"/>
            <a:ext cx="9144000" cy="152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-87182"/>
            <a:ext cx="909517" cy="786912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-17993"/>
          <a:stretch>
            <a:fillRect/>
          </a:stretch>
        </p:blipFill>
        <p:spPr>
          <a:xfrm>
            <a:off x="7786763" y="5130951"/>
            <a:ext cx="1357237" cy="5301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558000"/>
            <a:ext cx="8232300" cy="471000"/>
          </a:xfrm>
        </p:spPr>
        <p:txBody>
          <a:bodyPr anchor="ctr"/>
          <a:lstStyle>
            <a:lvl1pPr algn="ctr"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53628" y="1401000"/>
            <a:ext cx="8243100" cy="2676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445500" y="4317000"/>
            <a:ext cx="8251200" cy="843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7947349" y="0"/>
            <a:ext cx="1196651" cy="1035339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98000"/>
            <a:ext cx="8278200" cy="36830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434700" y="1386000"/>
            <a:ext cx="4006800" cy="2412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681800" y="1386000"/>
            <a:ext cx="4025700" cy="2412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429300" y="4014000"/>
            <a:ext cx="4006800" cy="65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4689900" y="4011000"/>
            <a:ext cx="4025700" cy="65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799042"/>
            <a:ext cx="9144000" cy="411691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116000"/>
            <a:ext cx="6858000" cy="1989000"/>
          </a:xfrm>
        </p:spPr>
        <p:txBody>
          <a:bodyPr anchor="b"/>
          <a:lstStyle>
            <a:lvl1pPr algn="ctr">
              <a:defRPr sz="37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1141810" y="3219000"/>
            <a:ext cx="6858000" cy="1380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charset="0"/>
              </a:rPr>
              <a:t/>
            </a:fld>
            <a:endParaRPr lang="en-US" altLang="en-US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69362"/>
            <a:ext cx="8139178" cy="3683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793757"/>
            <a:ext cx="3962432" cy="4490756"/>
          </a:xfrm>
        </p:spPr>
        <p:txBody>
          <a:bodyPr vert="horz" lIns="101600" tIns="0" rIns="82550" bIns="0" rtlCol="0">
            <a:no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793757"/>
            <a:ext cx="3962432" cy="4490756"/>
          </a:xfrm>
        </p:spPr>
        <p:txBody>
          <a:bodyPr>
            <a:noAutofit/>
          </a:bodyPr>
          <a:lstStyle>
            <a:lvl1pPr>
              <a:defRPr sz="1335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sz="1335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sz="1335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sz="1335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sz="1335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1073" y="1034143"/>
            <a:ext cx="1043362" cy="2251234"/>
          </a:xfrm>
          <a:custGeom>
            <a:gdLst>
              <a:gd name="connsiteX0" fmla="*/ 0 w 1469263"/>
              <a:gd name="connsiteY0" fmla="*/ 1587032 h 2853175"/>
              <a:gd name="connsiteX1" fmla="*/ 1469263 w 1469263"/>
              <a:gd name="connsiteY1" fmla="*/ 1587032 h 2853175"/>
              <a:gd name="connsiteX2" fmla="*/ 1469263 w 1469263"/>
              <a:gd name="connsiteY2" fmla="*/ 2853175 h 2853175"/>
              <a:gd name="connsiteX3" fmla="*/ 0 w 1469263"/>
              <a:gd name="connsiteY3" fmla="*/ 2853175 h 2853175"/>
              <a:gd name="connsiteX4" fmla="*/ 0 w 1469263"/>
              <a:gd name="connsiteY4" fmla="*/ 0 h 2853175"/>
              <a:gd name="connsiteX5" fmla="*/ 1469263 w 1469263"/>
              <a:gd name="connsiteY5" fmla="*/ 0 h 2853175"/>
              <a:gd name="connsiteX6" fmla="*/ 1469263 w 1469263"/>
              <a:gd name="connsiteY6" fmla="*/ 1277364 h 2853175"/>
              <a:gd name="connsiteX7" fmla="*/ 0 w 1469263"/>
              <a:gd name="connsiteY7" fmla="*/ 1277364 h 28531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9263" h="2853175">
                <a:moveTo>
                  <a:pt x="0" y="1587032"/>
                </a:moveTo>
                <a:lnTo>
                  <a:pt x="1469263" y="1587032"/>
                </a:lnTo>
                <a:lnTo>
                  <a:pt x="1469263" y="2853175"/>
                </a:lnTo>
                <a:lnTo>
                  <a:pt x="0" y="2853175"/>
                </a:lnTo>
                <a:close/>
                <a:moveTo>
                  <a:pt x="0" y="0"/>
                </a:moveTo>
                <a:lnTo>
                  <a:pt x="1469263" y="0"/>
                </a:lnTo>
                <a:lnTo>
                  <a:pt x="1469263" y="1277364"/>
                </a:lnTo>
                <a:lnTo>
                  <a:pt x="0" y="1277364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57771" y="2123413"/>
            <a:ext cx="311163" cy="3647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983321" y="1013293"/>
            <a:ext cx="990076" cy="229293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000" baseline="0">
                <a:gradFill>
                  <a:gsLst>
                    <a:gs pos="32000">
                      <a:schemeClr val="bg1">
                        <a:lumMod val="8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51000">
                      <a:schemeClr val="tx1"/>
                    </a:gs>
                  </a:gsLst>
                  <a:path path="circle">
                    <a:fillToRect l="100000" t="100000"/>
                  </a:path>
                </a:gradFill>
                <a:latin typeface="Arial" panose="020b0604020202020204" pitchFamily="34" charset="0"/>
                <a:ea typeface="汉仪尚巍手书W" charset="-122"/>
              </a:defRPr>
            </a:lvl1pPr>
          </a:lstStyle>
          <a:p>
            <a:pPr fontAlgn="auto"/>
            <a:r>
              <a:rPr lang="zh-CN" altLang="en-US" strike="noStrike" noProof="1"/>
              <a:t>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2655867" y="1863850"/>
            <a:ext cx="1583203" cy="81560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0" indent="0" algn="l">
              <a:buNone/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pPr fontAlgn="auto"/>
            <a:r>
              <a:rPr lang="zh-CN" altLang="en-US" strike="noStrike" noProof="1"/>
              <a:t>副标题</a:t>
            </a:r>
            <a:endParaRPr lang="zh-CN" altLang="en-US" strike="noStrike" noProof="1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2026444" y="2689917"/>
            <a:ext cx="3208735" cy="637124"/>
          </a:xfrm>
        </p:spPr>
        <p:txBody>
          <a:bodyPr>
            <a:normAutofit/>
          </a:bodyPr>
          <a:lstStyle>
            <a:lvl1pPr marL="0" indent="0">
              <a:buNone/>
              <a:defRPr sz="1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061D8B6E-7E0C-4FD5-91E2-7D848B07D1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AE7B628D-B9B2-4D2C-956C-2AD77D2823B8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69362"/>
            <a:ext cx="8139178" cy="368303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93757"/>
            <a:ext cx="8139178" cy="4490756"/>
          </a:xfrm>
        </p:spPr>
        <p:txBody>
          <a:bodyPr vert="horz" lIns="100800" tIns="0" rIns="8280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3555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01888" y="1673490"/>
            <a:ext cx="1136650" cy="12078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00163" y="1158875"/>
            <a:ext cx="1671639" cy="2333625"/>
          </a:xfrm>
          <a:custGeom>
            <a:gdLst>
              <a:gd name="connsiteX0" fmla="*/ 0 w 2728045"/>
              <a:gd name="connsiteY0" fmla="*/ 0 h 2800350"/>
              <a:gd name="connsiteX1" fmla="*/ 2728045 w 2728045"/>
              <a:gd name="connsiteY1" fmla="*/ 0 h 2800350"/>
              <a:gd name="connsiteX2" fmla="*/ 2728045 w 2728045"/>
              <a:gd name="connsiteY2" fmla="*/ 519368 h 2800350"/>
              <a:gd name="connsiteX3" fmla="*/ 2194645 w 2728045"/>
              <a:gd name="connsiteY3" fmla="*/ 519368 h 2800350"/>
              <a:gd name="connsiteX4" fmla="*/ 2194645 w 2728045"/>
              <a:gd name="connsiteY4" fmla="*/ 2533650 h 2800350"/>
              <a:gd name="connsiteX5" fmla="*/ 2728045 w 2728045"/>
              <a:gd name="connsiteY5" fmla="*/ 2533650 h 2800350"/>
              <a:gd name="connsiteX6" fmla="*/ 2728045 w 2728045"/>
              <a:gd name="connsiteY6" fmla="*/ 2800350 h 2800350"/>
              <a:gd name="connsiteX7" fmla="*/ 0 w 2728045"/>
              <a:gd name="connsiteY7" fmla="*/ 2800350 h 28003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28045" h="2800350">
                <a:moveTo>
                  <a:pt x="0" y="0"/>
                </a:moveTo>
                <a:lnTo>
                  <a:pt x="2728045" y="0"/>
                </a:lnTo>
                <a:lnTo>
                  <a:pt x="2728045" y="519368"/>
                </a:lnTo>
                <a:lnTo>
                  <a:pt x="2194645" y="519368"/>
                </a:lnTo>
                <a:lnTo>
                  <a:pt x="2194645" y="2533650"/>
                </a:lnTo>
                <a:lnTo>
                  <a:pt x="2728045" y="2533650"/>
                </a:lnTo>
                <a:lnTo>
                  <a:pt x="2728045" y="2800350"/>
                </a:lnTo>
                <a:lnTo>
                  <a:pt x="0" y="280035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30596" y="2627059"/>
            <a:ext cx="3941491" cy="632759"/>
          </a:xfrm>
          <a:prstGeom prst="rect">
            <a:avLst/>
          </a:prstGeom>
        </p:spPr>
        <p:txBody>
          <a:bodyPr lIns="90000" tIns="46800" rIns="90000" bIns="46800" anchor="t">
            <a:normAutofit/>
          </a:bodyPr>
          <a:lstStyle>
            <a:lvl1pPr algn="ctr">
              <a:defRPr sz="30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061D8B6E-7E0C-4FD5-91E2-7D848B07D1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AE7B628D-B9B2-4D2C-956C-2AD77D2823B8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69362"/>
            <a:ext cx="8139178" cy="3683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793757"/>
            <a:ext cx="3962432" cy="4490756"/>
          </a:xfrm>
        </p:spPr>
        <p:txBody>
          <a:bodyPr vert="horz" lIns="101600" tIns="0" rIns="82550" bIns="0" rtlCol="0">
            <a:no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793757"/>
            <a:ext cx="3962432" cy="4490756"/>
          </a:xfrm>
        </p:spPr>
        <p:txBody>
          <a:bodyPr>
            <a:noAutofit/>
          </a:bodyPr>
          <a:lstStyle>
            <a:lvl1pPr>
              <a:defRPr sz="1335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sz="1335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sz="1335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sz="1335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sz="1335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69362"/>
            <a:ext cx="8139178" cy="3683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793757"/>
            <a:ext cx="3962432" cy="3175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66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172104"/>
            <a:ext cx="3962400" cy="4112293"/>
          </a:xfrm>
        </p:spPr>
        <p:txBody>
          <a:bodyPr vert="horz" lIns="101600" tIns="0" rIns="82550" bIns="0" rtlCol="0">
            <a:no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793757"/>
            <a:ext cx="3962432" cy="3175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665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172104"/>
            <a:ext cx="3962432" cy="4112293"/>
          </a:xfrm>
        </p:spPr>
        <p:txBody>
          <a:bodyPr vert="horz" lIns="101600" tIns="0" rIns="82550" bIns="0" rtlCol="0">
            <a:no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69362"/>
            <a:ext cx="8139178" cy="3683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93757"/>
            <a:ext cx="3962432" cy="4490756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93757"/>
            <a:ext cx="3962432" cy="4490756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29699" name="组合 12"/>
          <p:cNvGrpSpPr/>
          <p:nvPr>
            <p:custDataLst>
              <p:tags r:id="rId2"/>
            </p:custDataLst>
          </p:nvPr>
        </p:nvGrpSpPr>
        <p:grpSpPr>
          <a:xfrm>
            <a:off x="0" y="-87312"/>
            <a:ext cx="9144000" cy="5802313"/>
            <a:chOff x="0" y="-104618"/>
            <a:chExt cx="12192000" cy="6962618"/>
          </a:xfrm>
        </p:grpSpPr>
        <p:pic>
          <p:nvPicPr>
            <p:cNvPr id="29700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矩形 14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125" strike="noStrike" baseline="0" noProof="1">
                <a:latin typeface="隶书" pitchFamily="49" charset="-122"/>
                <a:ea typeface="隶书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" y="-104618"/>
              <a:ext cx="1212690" cy="944294"/>
            </a:xfrm>
            <a:custGeom>
              <a:gdLst>
                <a:gd name="connsiteX0" fmla="*/ 0 w 1595535"/>
                <a:gd name="connsiteY0" fmla="*/ 0 h 1242407"/>
                <a:gd name="connsiteX1" fmla="*/ 1595535 w 1595535"/>
                <a:gd name="connsiteY1" fmla="*/ 0 h 1242407"/>
                <a:gd name="connsiteX2" fmla="*/ 1595535 w 1595535"/>
                <a:gd name="connsiteY2" fmla="*/ 1242407 h 1242407"/>
                <a:gd name="connsiteX3" fmla="*/ 0 w 1595535"/>
                <a:gd name="connsiteY3" fmla="*/ 1242407 h 124240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5" h="1242407">
                  <a:moveTo>
                    <a:pt x="0" y="0"/>
                  </a:moveTo>
                  <a:lnTo>
                    <a:pt x="1595535" y="0"/>
                  </a:lnTo>
                  <a:lnTo>
                    <a:pt x="1595535" y="1242407"/>
                  </a:lnTo>
                  <a:lnTo>
                    <a:pt x="0" y="1242407"/>
                  </a:ln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rcRect t="-17993"/>
            <a:stretch>
              <a:fillRect/>
            </a:stretch>
          </p:blipFill>
          <p:spPr>
            <a:xfrm>
              <a:off x="10382351" y="6157141"/>
              <a:ext cx="1809649" cy="636203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7928351" y="793757"/>
            <a:ext cx="713238" cy="4490756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502444" y="793750"/>
            <a:ext cx="7371076" cy="4490756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30723" name="组合 5"/>
          <p:cNvGrpSpPr/>
          <p:nvPr>
            <p:custDataLst>
              <p:tags r:id="rId2"/>
            </p:custDataLst>
          </p:nvPr>
        </p:nvGrpSpPr>
        <p:grpSpPr>
          <a:xfrm>
            <a:off x="0" y="-87312"/>
            <a:ext cx="9144000" cy="5802313"/>
            <a:chOff x="0" y="-104618"/>
            <a:chExt cx="12192000" cy="6962618"/>
          </a:xfrm>
        </p:grpSpPr>
        <p:pic>
          <p:nvPicPr>
            <p:cNvPr id="30724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125" strike="noStrike" baseline="0" noProof="1">
                <a:latin typeface="隶书" pitchFamily="49" charset="-122"/>
                <a:ea typeface="隶书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" y="-104618"/>
              <a:ext cx="1212690" cy="944294"/>
            </a:xfrm>
            <a:custGeom>
              <a:gdLst>
                <a:gd name="connsiteX0" fmla="*/ 0 w 1595535"/>
                <a:gd name="connsiteY0" fmla="*/ 0 h 1242407"/>
                <a:gd name="connsiteX1" fmla="*/ 1595535 w 1595535"/>
                <a:gd name="connsiteY1" fmla="*/ 0 h 1242407"/>
                <a:gd name="connsiteX2" fmla="*/ 1595535 w 1595535"/>
                <a:gd name="connsiteY2" fmla="*/ 1242407 h 1242407"/>
                <a:gd name="connsiteX3" fmla="*/ 0 w 1595535"/>
                <a:gd name="connsiteY3" fmla="*/ 1242407 h 124240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5" h="1242407">
                  <a:moveTo>
                    <a:pt x="0" y="0"/>
                  </a:moveTo>
                  <a:lnTo>
                    <a:pt x="1595535" y="0"/>
                  </a:lnTo>
                  <a:lnTo>
                    <a:pt x="1595535" y="1242407"/>
                  </a:lnTo>
                  <a:lnTo>
                    <a:pt x="0" y="1242407"/>
                  </a:ln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rcRect t="-17993"/>
            <a:stretch>
              <a:fillRect/>
            </a:stretch>
          </p:blipFill>
          <p:spPr>
            <a:xfrm>
              <a:off x="10382351" y="6157141"/>
              <a:ext cx="1809649" cy="636203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8" y="793757"/>
            <a:ext cx="8139178" cy="4490756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69362"/>
            <a:ext cx="8139178" cy="3683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793757"/>
            <a:ext cx="3962432" cy="3175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66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172104"/>
            <a:ext cx="3962400" cy="4112293"/>
          </a:xfrm>
        </p:spPr>
        <p:txBody>
          <a:bodyPr vert="horz" lIns="101600" tIns="0" rIns="82550" bIns="0" rtlCol="0">
            <a:no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793757"/>
            <a:ext cx="3962432" cy="3175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665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172104"/>
            <a:ext cx="3962432" cy="4112293"/>
          </a:xfrm>
        </p:spPr>
        <p:txBody>
          <a:bodyPr vert="horz" lIns="101600" tIns="0" rIns="82550" bIns="0" rtlCol="0">
            <a:no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1073" y="1034143"/>
            <a:ext cx="1043362" cy="2251234"/>
          </a:xfrm>
          <a:custGeom>
            <a:gdLst>
              <a:gd name="connsiteX0" fmla="*/ 0 w 1469263"/>
              <a:gd name="connsiteY0" fmla="*/ 1587032 h 2853175"/>
              <a:gd name="connsiteX1" fmla="*/ 1469263 w 1469263"/>
              <a:gd name="connsiteY1" fmla="*/ 1587032 h 2853175"/>
              <a:gd name="connsiteX2" fmla="*/ 1469263 w 1469263"/>
              <a:gd name="connsiteY2" fmla="*/ 2853175 h 2853175"/>
              <a:gd name="connsiteX3" fmla="*/ 0 w 1469263"/>
              <a:gd name="connsiteY3" fmla="*/ 2853175 h 2853175"/>
              <a:gd name="connsiteX4" fmla="*/ 0 w 1469263"/>
              <a:gd name="connsiteY4" fmla="*/ 0 h 2853175"/>
              <a:gd name="connsiteX5" fmla="*/ 1469263 w 1469263"/>
              <a:gd name="connsiteY5" fmla="*/ 0 h 2853175"/>
              <a:gd name="connsiteX6" fmla="*/ 1469263 w 1469263"/>
              <a:gd name="connsiteY6" fmla="*/ 1277364 h 2853175"/>
              <a:gd name="connsiteX7" fmla="*/ 0 w 1469263"/>
              <a:gd name="connsiteY7" fmla="*/ 1277364 h 28531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9263" h="2853175">
                <a:moveTo>
                  <a:pt x="0" y="1587032"/>
                </a:moveTo>
                <a:lnTo>
                  <a:pt x="1469263" y="1587032"/>
                </a:lnTo>
                <a:lnTo>
                  <a:pt x="1469263" y="2853175"/>
                </a:lnTo>
                <a:lnTo>
                  <a:pt x="0" y="2853175"/>
                </a:lnTo>
                <a:close/>
                <a:moveTo>
                  <a:pt x="0" y="0"/>
                </a:moveTo>
                <a:lnTo>
                  <a:pt x="1469263" y="0"/>
                </a:lnTo>
                <a:lnTo>
                  <a:pt x="1469263" y="1277364"/>
                </a:lnTo>
                <a:lnTo>
                  <a:pt x="0" y="1277364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57771" y="2123413"/>
            <a:ext cx="311163" cy="364710"/>
          </a:xfrm>
          <a:prstGeom prst="rect">
            <a:avLst/>
          </a:prstGeom>
        </p:spPr>
      </p:pic>
      <p:pic>
        <p:nvPicPr>
          <p:cNvPr id="31749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74850" y="910167"/>
            <a:ext cx="1262063" cy="1341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83321" y="942842"/>
            <a:ext cx="992321" cy="239558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defRPr sz="6000" baseline="0">
                <a:gradFill>
                  <a:gsLst>
                    <a:gs pos="32000">
                      <a:schemeClr val="bg1">
                        <a:lumMod val="85000"/>
                      </a:schemeClr>
                    </a:gs>
                    <a:gs pos="74000">
                      <a:schemeClr val="bg1">
                        <a:lumMod val="85000"/>
                      </a:schemeClr>
                    </a:gs>
                    <a:gs pos="51000">
                      <a:schemeClr val="tx1"/>
                    </a:gs>
                  </a:gsLst>
                  <a:path path="circle">
                    <a:fillToRect l="100000" t="100000"/>
                  </a:path>
                </a:gradFill>
                <a:latin typeface="Arial" panose="020b0604020202020204" pitchFamily="34" charset="0"/>
                <a:ea typeface="汉仪尚巍手书W" charset="-122"/>
              </a:defRPr>
            </a:lvl1pPr>
          </a:lstStyle>
          <a:p>
            <a:pPr fontAlgn="auto"/>
            <a:r>
              <a:rPr lang="zh-CN" altLang="en-US" strike="noStrike" noProof="1"/>
              <a:t>标题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2686050" y="1761866"/>
            <a:ext cx="1544241" cy="854604"/>
          </a:xfrm>
        </p:spPr>
        <p:txBody>
          <a:bodyPr lIns="90000" tIns="46800" rIns="90000" bIns="46800" anchor="b">
            <a:normAutofit/>
          </a:bodyPr>
          <a:lstStyle>
            <a:lvl1pPr marL="0" indent="0">
              <a:buNone/>
              <a:defRPr sz="4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文本</a:t>
            </a:r>
            <a:endParaRPr lang="zh-CN" altLang="en-US" strike="noStrike" noProof="1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2005012" y="2689639"/>
            <a:ext cx="3431381" cy="854604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061D8B6E-7E0C-4FD5-91E2-7D848B07D1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pPr fontAlgn="base"/>
            <a:fld id="{AE7B628D-B9B2-4D2C-956C-2AD77D2823B8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33795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219075" y="254000"/>
            <a:ext cx="8705850" cy="5207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125" strike="noStrike" baseline="0" noProof="1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87312"/>
            <a:ext cx="909638" cy="786871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-17993"/>
          <a:stretch>
            <a:fillRect/>
          </a:stretch>
        </p:blipFill>
        <p:spPr>
          <a:xfrm>
            <a:off x="7786688" y="5130800"/>
            <a:ext cx="1357314" cy="53022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041000"/>
            <a:ext cx="7219800" cy="603000"/>
          </a:xfrm>
        </p:spPr>
        <p:txBody>
          <a:bodyPr anchor="ctr"/>
          <a:lstStyle>
            <a:lvl1pPr>
              <a:defRPr sz="266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1803000"/>
            <a:ext cx="7219950" cy="287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3617913" cy="572161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125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-87182"/>
            <a:ext cx="909518" cy="786912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-17993"/>
          <a:stretch>
            <a:fillRect/>
          </a:stretch>
        </p:blipFill>
        <p:spPr>
          <a:xfrm>
            <a:off x="7786763" y="5130951"/>
            <a:ext cx="1357237" cy="5301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642000"/>
            <a:ext cx="2970000" cy="735000"/>
          </a:xfrm>
        </p:spPr>
        <p:txBody>
          <a:bodyPr anchor="ctr"/>
          <a:lstStyle>
            <a:lvl1pPr>
              <a:defRPr sz="3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40100" y="1470000"/>
            <a:ext cx="2967300" cy="341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3825900" y="641615"/>
            <a:ext cx="4860000" cy="4239948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221985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125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-87182"/>
            <a:ext cx="909518" cy="786912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-17993"/>
          <a:stretch>
            <a:fillRect/>
          </a:stretch>
        </p:blipFill>
        <p:spPr>
          <a:xfrm>
            <a:off x="7786763" y="5130951"/>
            <a:ext cx="1357237" cy="5301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651000"/>
            <a:ext cx="8232300" cy="522000"/>
          </a:xfrm>
        </p:spPr>
        <p:txBody>
          <a:bodyPr anchor="ctr"/>
          <a:lstStyle>
            <a:lvl1pPr algn="ctr">
              <a:defRPr sz="3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59000" y="1383000"/>
            <a:ext cx="8231981" cy="690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59581" y="2340000"/>
            <a:ext cx="8224200" cy="2859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4191000"/>
            <a:ext cx="9144000" cy="152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125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-87182"/>
            <a:ext cx="909518" cy="786912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-17993"/>
          <a:stretch>
            <a:fillRect/>
          </a:stretch>
        </p:blipFill>
        <p:spPr>
          <a:xfrm>
            <a:off x="7786763" y="5130951"/>
            <a:ext cx="1357237" cy="5301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558000"/>
            <a:ext cx="8232300" cy="471000"/>
          </a:xfrm>
        </p:spPr>
        <p:txBody>
          <a:bodyPr anchor="ctr"/>
          <a:lstStyle>
            <a:lvl1pPr algn="ctr">
              <a:defRPr sz="266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53628" y="1401000"/>
            <a:ext cx="8243100" cy="2676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445500" y="4317000"/>
            <a:ext cx="8251200" cy="843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125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7947349" y="0"/>
            <a:ext cx="1196651" cy="1035339"/>
          </a:xfrm>
          <a:custGeom>
            <a:gdLst>
              <a:gd name="connsiteX0" fmla="*/ 0 w 1595535"/>
              <a:gd name="connsiteY0" fmla="*/ 0 h 1242407"/>
              <a:gd name="connsiteX1" fmla="*/ 1595535 w 1595535"/>
              <a:gd name="connsiteY1" fmla="*/ 0 h 1242407"/>
              <a:gd name="connsiteX2" fmla="*/ 1595535 w 1595535"/>
              <a:gd name="connsiteY2" fmla="*/ 1242407 h 1242407"/>
              <a:gd name="connsiteX3" fmla="*/ 0 w 1595535"/>
              <a:gd name="connsiteY3" fmla="*/ 1242407 h 12424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535" h="1242407">
                <a:moveTo>
                  <a:pt x="0" y="0"/>
                </a:moveTo>
                <a:lnTo>
                  <a:pt x="1595535" y="0"/>
                </a:lnTo>
                <a:lnTo>
                  <a:pt x="1595535" y="1242407"/>
                </a:lnTo>
                <a:lnTo>
                  <a:pt x="0" y="1242407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98000"/>
            <a:ext cx="8278200" cy="36830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434700" y="1386000"/>
            <a:ext cx="4006800" cy="2412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681800" y="1386000"/>
            <a:ext cx="4025700" cy="2412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429300" y="4014000"/>
            <a:ext cx="4006800" cy="65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4689900" y="4011000"/>
            <a:ext cx="4025700" cy="6510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799042"/>
            <a:ext cx="9144000" cy="411691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125" strike="noStrike" baseline="0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116000"/>
            <a:ext cx="6858000" cy="1989000"/>
          </a:xfrm>
        </p:spPr>
        <p:txBody>
          <a:bodyPr anchor="b"/>
          <a:lstStyle>
            <a:lvl1pPr algn="ctr">
              <a:defRPr sz="5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1141810" y="3219000"/>
            <a:ext cx="6858000" cy="1380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69362"/>
            <a:ext cx="8139178" cy="3683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93757"/>
            <a:ext cx="3962432" cy="4490756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93757"/>
            <a:ext cx="3962432" cy="4490756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29699" name="组合 12"/>
          <p:cNvGrpSpPr/>
          <p:nvPr>
            <p:custDataLst>
              <p:tags r:id="rId2"/>
            </p:custDataLst>
          </p:nvPr>
        </p:nvGrpSpPr>
        <p:grpSpPr>
          <a:xfrm>
            <a:off x="0" y="-87312"/>
            <a:ext cx="9144000" cy="5802313"/>
            <a:chOff x="0" y="-104618"/>
            <a:chExt cx="12192000" cy="6962618"/>
          </a:xfrm>
        </p:grpSpPr>
        <p:pic>
          <p:nvPicPr>
            <p:cNvPr id="29700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矩形 14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125" strike="noStrike" baseline="0" noProof="1">
                <a:latin typeface="隶书" pitchFamily="49" charset="-122"/>
                <a:ea typeface="隶书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" y="-104618"/>
              <a:ext cx="1212690" cy="944294"/>
            </a:xfrm>
            <a:custGeom>
              <a:gdLst>
                <a:gd name="connsiteX0" fmla="*/ 0 w 1595535"/>
                <a:gd name="connsiteY0" fmla="*/ 0 h 1242407"/>
                <a:gd name="connsiteX1" fmla="*/ 1595535 w 1595535"/>
                <a:gd name="connsiteY1" fmla="*/ 0 h 1242407"/>
                <a:gd name="connsiteX2" fmla="*/ 1595535 w 1595535"/>
                <a:gd name="connsiteY2" fmla="*/ 1242407 h 1242407"/>
                <a:gd name="connsiteX3" fmla="*/ 0 w 1595535"/>
                <a:gd name="connsiteY3" fmla="*/ 1242407 h 124240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5" h="1242407">
                  <a:moveTo>
                    <a:pt x="0" y="0"/>
                  </a:moveTo>
                  <a:lnTo>
                    <a:pt x="1595535" y="0"/>
                  </a:lnTo>
                  <a:lnTo>
                    <a:pt x="1595535" y="1242407"/>
                  </a:lnTo>
                  <a:lnTo>
                    <a:pt x="0" y="1242407"/>
                  </a:ln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rcRect t="-17993"/>
            <a:stretch>
              <a:fillRect/>
            </a:stretch>
          </p:blipFill>
          <p:spPr>
            <a:xfrm>
              <a:off x="10382351" y="6157141"/>
              <a:ext cx="1809649" cy="636203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7928351" y="793757"/>
            <a:ext cx="713238" cy="4490756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502444" y="793750"/>
            <a:ext cx="7371076" cy="4490756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4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0.xml" /><Relationship Id="rId21" Type="http://schemas.openxmlformats.org/officeDocument/2006/relationships/tags" Target="../tags/tag151.xml" /><Relationship Id="rId22" Type="http://schemas.openxmlformats.org/officeDocument/2006/relationships/tags" Target="../tags/tag152.xml" /><Relationship Id="rId23" Type="http://schemas.openxmlformats.org/officeDocument/2006/relationships/tags" Target="../tags/tag153.xml" /><Relationship Id="rId24" Type="http://schemas.openxmlformats.org/officeDocument/2006/relationships/tags" Target="../tags/tag154.xml" /><Relationship Id="rId25" Type="http://schemas.openxmlformats.org/officeDocument/2006/relationships/tags" Target="../tags/tag155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slideLayout" Target="../slideLayouts/slideLayout28.xml" /><Relationship Id="rId11" Type="http://schemas.openxmlformats.org/officeDocument/2006/relationships/slideLayout" Target="../slideLayouts/slideLayout29.xml" /><Relationship Id="rId12" Type="http://schemas.openxmlformats.org/officeDocument/2006/relationships/slideLayout" Target="../slideLayouts/slideLayout30.xml" /><Relationship Id="rId13" Type="http://schemas.openxmlformats.org/officeDocument/2006/relationships/slideLayout" Target="../slideLayouts/slideLayout31.xml" /><Relationship Id="rId14" Type="http://schemas.openxmlformats.org/officeDocument/2006/relationships/slideLayout" Target="../slideLayouts/slideLayout32.xml" /><Relationship Id="rId15" Type="http://schemas.openxmlformats.org/officeDocument/2006/relationships/slideLayout" Target="../slideLayouts/slideLayout33.xml" /><Relationship Id="rId16" Type="http://schemas.openxmlformats.org/officeDocument/2006/relationships/slideLayout" Target="../slideLayouts/slideLayout34.xml" /><Relationship Id="rId17" Type="http://schemas.openxmlformats.org/officeDocument/2006/relationships/slideLayout" Target="../slideLayouts/slideLayout35.xml" /><Relationship Id="rId18" Type="http://schemas.openxmlformats.org/officeDocument/2006/relationships/slideLayout" Target="../slideLayouts/slideLayout36.xml" /><Relationship Id="rId19" Type="http://schemas.openxmlformats.org/officeDocument/2006/relationships/slideLayout" Target="../slideLayouts/slideLayout37.xml" /><Relationship Id="rId2" Type="http://schemas.openxmlformats.org/officeDocument/2006/relationships/slideLayout" Target="../slideLayouts/slideLayout20.xml" /><Relationship Id="rId20" Type="http://schemas.openxmlformats.org/officeDocument/2006/relationships/slideLayout" Target="../slideLayouts/slideLayout38.xml" /><Relationship Id="rId21" Type="http://schemas.openxmlformats.org/officeDocument/2006/relationships/slideLayout" Target="../slideLayouts/slideLayout39.xml" /><Relationship Id="rId22" Type="http://schemas.openxmlformats.org/officeDocument/2006/relationships/tags" Target="../tags/tag317.xml" /><Relationship Id="rId23" Type="http://schemas.openxmlformats.org/officeDocument/2006/relationships/tags" Target="../tags/tag318.xml" /><Relationship Id="rId24" Type="http://schemas.openxmlformats.org/officeDocument/2006/relationships/tags" Target="../tags/tag319.xml" /><Relationship Id="rId25" Type="http://schemas.openxmlformats.org/officeDocument/2006/relationships/tags" Target="../tags/tag320.xml" /><Relationship Id="rId26" Type="http://schemas.openxmlformats.org/officeDocument/2006/relationships/tags" Target="../tags/tag321.xml" /><Relationship Id="rId27" Type="http://schemas.openxmlformats.org/officeDocument/2006/relationships/tags" Target="../tags/tag322.xml" /><Relationship Id="rId28" Type="http://schemas.openxmlformats.org/officeDocument/2006/relationships/tags" Target="../tags/tag323.xml" /><Relationship Id="rId29" Type="http://schemas.openxmlformats.org/officeDocument/2006/relationships/theme" Target="../theme/theme2.xml" /><Relationship Id="rId3" Type="http://schemas.openxmlformats.org/officeDocument/2006/relationships/slideLayout" Target="../slideLayouts/slideLayout21.xml" /><Relationship Id="rId4" Type="http://schemas.openxmlformats.org/officeDocument/2006/relationships/slideLayout" Target="../slideLayouts/slideLayout22.xml" /><Relationship Id="rId5" Type="http://schemas.openxmlformats.org/officeDocument/2006/relationships/slideLayout" Target="../slideLayouts/slideLayout23.xml" /><Relationship Id="rId6" Type="http://schemas.openxmlformats.org/officeDocument/2006/relationships/slideLayout" Target="../slideLayouts/slideLayout24.xml" /><Relationship Id="rId7" Type="http://schemas.openxmlformats.org/officeDocument/2006/relationships/slideLayout" Target="../slideLayouts/slideLayout25.xml" /><Relationship Id="rId8" Type="http://schemas.openxmlformats.org/officeDocument/2006/relationships/slideLayout" Target="../slideLayouts/slideLayout26.xml" /><Relationship Id="rId9" Type="http://schemas.openxmlformats.org/officeDocument/2006/relationships/slideLayout" Target="../slideLayouts/slideLayout27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10" Type="http://schemas.openxmlformats.org/officeDocument/2006/relationships/slideLayout" Target="../slideLayouts/slideLayout49.xml" /><Relationship Id="rId11" Type="http://schemas.openxmlformats.org/officeDocument/2006/relationships/slideLayout" Target="../slideLayouts/slideLayout50.xml" /><Relationship Id="rId12" Type="http://schemas.openxmlformats.org/officeDocument/2006/relationships/slideLayout" Target="../slideLayouts/slideLayout51.xml" /><Relationship Id="rId13" Type="http://schemas.openxmlformats.org/officeDocument/2006/relationships/slideLayout" Target="../slideLayouts/slideLayout52.xml" /><Relationship Id="rId14" Type="http://schemas.openxmlformats.org/officeDocument/2006/relationships/slideLayout" Target="../slideLayouts/slideLayout53.xml" /><Relationship Id="rId15" Type="http://schemas.openxmlformats.org/officeDocument/2006/relationships/slideLayout" Target="../slideLayouts/slideLayout54.xml" /><Relationship Id="rId16" Type="http://schemas.openxmlformats.org/officeDocument/2006/relationships/slideLayout" Target="../slideLayouts/slideLayout55.xml" /><Relationship Id="rId17" Type="http://schemas.openxmlformats.org/officeDocument/2006/relationships/slideLayout" Target="../slideLayouts/slideLayout56.xml" /><Relationship Id="rId18" Type="http://schemas.openxmlformats.org/officeDocument/2006/relationships/slideLayout" Target="../slideLayouts/slideLayout57.xml" /><Relationship Id="rId19" Type="http://schemas.openxmlformats.org/officeDocument/2006/relationships/tags" Target="../tags/tag472.xml" /><Relationship Id="rId2" Type="http://schemas.openxmlformats.org/officeDocument/2006/relationships/slideLayout" Target="../slideLayouts/slideLayout41.xml" /><Relationship Id="rId20" Type="http://schemas.openxmlformats.org/officeDocument/2006/relationships/tags" Target="../tags/tag473.xml" /><Relationship Id="rId21" Type="http://schemas.openxmlformats.org/officeDocument/2006/relationships/tags" Target="../tags/tag474.xml" /><Relationship Id="rId22" Type="http://schemas.openxmlformats.org/officeDocument/2006/relationships/tags" Target="../tags/tag475.xml" /><Relationship Id="rId23" Type="http://schemas.openxmlformats.org/officeDocument/2006/relationships/tags" Target="../tags/tag476.xml" /><Relationship Id="rId24" Type="http://schemas.openxmlformats.org/officeDocument/2006/relationships/tags" Target="../tags/tag477.xml" /><Relationship Id="rId25" Type="http://schemas.openxmlformats.org/officeDocument/2006/relationships/tags" Target="../tags/tag478.xml" /><Relationship Id="rId26" Type="http://schemas.openxmlformats.org/officeDocument/2006/relationships/theme" Target="../theme/theme3.xml" /><Relationship Id="rId3" Type="http://schemas.openxmlformats.org/officeDocument/2006/relationships/slideLayout" Target="../slideLayouts/slideLayout42.xml" /><Relationship Id="rId4" Type="http://schemas.openxmlformats.org/officeDocument/2006/relationships/slideLayout" Target="../slideLayouts/slideLayout43.xml" /><Relationship Id="rId5" Type="http://schemas.openxmlformats.org/officeDocument/2006/relationships/slideLayout" Target="../slideLayouts/slideLayout44.xml" /><Relationship Id="rId6" Type="http://schemas.openxmlformats.org/officeDocument/2006/relationships/slideLayout" Target="../slideLayouts/slideLayout45.xml" /><Relationship Id="rId7" Type="http://schemas.openxmlformats.org/officeDocument/2006/relationships/slideLayout" Target="../slideLayouts/slideLayout46.xml" /><Relationship Id="rId8" Type="http://schemas.openxmlformats.org/officeDocument/2006/relationships/slideLayout" Target="../slideLayouts/slideLayout47.xml" /><Relationship Id="rId9" Type="http://schemas.openxmlformats.org/officeDocument/2006/relationships/slideLayout" Target="../slideLayouts/slideLayout4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1650" y="369094"/>
            <a:ext cx="8140700" cy="369093"/>
          </a:xfrm>
          <a:prstGeom prst="rect">
            <a:avLst/>
          </a:prstGeom>
          <a:noFill/>
          <a:ln w="9525">
            <a:noFill/>
          </a:ln>
        </p:spPr>
        <p:txBody>
          <a:bodyPr vert="horz" lIns="100800" tIns="39600" rIns="75600" bIns="39600" anchor="t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501650" y="793750"/>
            <a:ext cx="8140700" cy="4491303"/>
          </a:xfrm>
          <a:prstGeom prst="rect">
            <a:avLst/>
          </a:prstGeom>
          <a:noFill/>
          <a:ln w="9525">
            <a:noFill/>
          </a:ln>
        </p:spPr>
        <p:txBody>
          <a:bodyPr vert="horz" lIns="100800" tIns="0" rIns="82800" bIns="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125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76200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j-cs"/>
        </a:defRPr>
      </a:lvl1pPr>
    </p:titleStyle>
    <p:bodyStyle>
      <a:lvl1pPr marL="190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33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1pPr>
      <a:lvl2pPr marL="571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341120"/>
        </a:tabLst>
        <a:defRPr sz="133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2pPr>
      <a:lvl3pPr marL="952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33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3pPr>
      <a:lvl4pPr marL="1333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33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4pPr>
      <a:lvl5pPr marL="1714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33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5pPr>
      <a:lvl6pPr marL="2095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22"/>
          </p:custDataLst>
        </p:nvPr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501650" y="369094"/>
            <a:ext cx="8140700" cy="369093"/>
          </a:xfrm>
          <a:prstGeom prst="rect">
            <a:avLst/>
          </a:prstGeom>
          <a:noFill/>
          <a:ln w="9525">
            <a:noFill/>
          </a:ln>
        </p:spPr>
        <p:txBody>
          <a:bodyPr vert="horz" lIns="100800" tIns="39600" rIns="75600" bIns="39600" anchor="t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24"/>
            </p:custDataLst>
          </p:nvPr>
        </p:nvSpPr>
        <p:spPr>
          <a:xfrm>
            <a:off x="501650" y="793750"/>
            <a:ext cx="8140700" cy="4491303"/>
          </a:xfrm>
          <a:prstGeom prst="rect">
            <a:avLst/>
          </a:prstGeom>
          <a:noFill/>
          <a:ln w="9525">
            <a:noFill/>
          </a:ln>
        </p:spPr>
        <p:txBody>
          <a:bodyPr vert="horz" lIns="100800" tIns="0" rIns="82800" bIns="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17145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</p:sldLayoutIdLst>
  <p:transition spd="slow">
    <p:fade/>
  </p:transition>
  <p:timing/>
  <p:txStyles>
    <p:titleStyle>
      <a:lvl1pPr algn="l" defTabSz="571500" rtl="0" eaLnBrk="1" fontAlgn="auto" latinLnBrk="0" hangingPunct="1">
        <a:lnSpc>
          <a:spcPct val="100000"/>
        </a:lnSpc>
        <a:spcBef>
          <a:spcPct val="0"/>
        </a:spcBef>
        <a:buNone/>
        <a:defRPr sz="15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j-cs"/>
        </a:defRPr>
      </a:lvl1pPr>
    </p:titleStyle>
    <p:bodyStyle>
      <a:lvl1pPr marL="142875" indent="-142875" algn="l" defTabSz="5715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1pPr>
      <a:lvl2pPr marL="428625" indent="-142875" algn="l" defTabSz="5715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004570"/>
        </a:tabLst>
        <a:defRPr sz="10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2pPr>
      <a:lvl3pPr marL="714375" indent="-142875" algn="l" defTabSz="5715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3pPr>
      <a:lvl4pPr marL="1000125" indent="-142875" algn="l" defTabSz="5715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4pPr>
      <a:lvl5pPr marL="1285875" indent="-142875" algn="l" defTabSz="5715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5pPr>
      <a:lvl6pPr marL="1571625" indent="-142875" algn="l" defTabSz="571500" rtl="0" eaLnBrk="1" latinLnBrk="0" hangingPunct="1">
        <a:lnSpc>
          <a:spcPct val="90000"/>
        </a:lnSpc>
        <a:spcBef>
          <a:spcPct val="63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857375" indent="-142875" algn="l" defTabSz="571500" rtl="0" eaLnBrk="1" latinLnBrk="0" hangingPunct="1">
        <a:lnSpc>
          <a:spcPct val="90000"/>
        </a:lnSpc>
        <a:spcBef>
          <a:spcPct val="63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143125" indent="-142875" algn="l" defTabSz="571500" rtl="0" eaLnBrk="1" latinLnBrk="0" hangingPunct="1">
        <a:lnSpc>
          <a:spcPct val="90000"/>
        </a:lnSpc>
        <a:spcBef>
          <a:spcPct val="63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428875" indent="-142875" algn="l" defTabSz="571500" rtl="0" eaLnBrk="1" latinLnBrk="0" hangingPunct="1">
        <a:lnSpc>
          <a:spcPct val="90000"/>
        </a:lnSpc>
        <a:spcBef>
          <a:spcPct val="63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7150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algn="l" defTabSz="57150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algn="l" defTabSz="57150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algn="l" defTabSz="57150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algn="l" defTabSz="57150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28750" algn="l" defTabSz="57150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714500" algn="l" defTabSz="57150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000250" algn="l" defTabSz="57150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algn="l" defTabSz="571500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1650" y="369094"/>
            <a:ext cx="8140700" cy="369093"/>
          </a:xfrm>
          <a:prstGeom prst="rect">
            <a:avLst/>
          </a:prstGeom>
          <a:noFill/>
          <a:ln w="9525">
            <a:noFill/>
          </a:ln>
        </p:spPr>
        <p:txBody>
          <a:bodyPr vert="horz" lIns="100800" tIns="39600" rIns="75600" bIns="39600" anchor="t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501650" y="793750"/>
            <a:ext cx="8140700" cy="4491303"/>
          </a:xfrm>
          <a:prstGeom prst="rect">
            <a:avLst/>
          </a:prstGeom>
          <a:noFill/>
          <a:ln w="9525">
            <a:noFill/>
          </a:ln>
        </p:spPr>
        <p:txBody>
          <a:bodyPr vert="horz" lIns="100800" tIns="0" rIns="82800" bIns="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60400" y="5291667"/>
            <a:ext cx="2024063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688" y="5291667"/>
            <a:ext cx="2968625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5291667"/>
            <a:ext cx="2025650" cy="263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125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</p:sldLayoutIdLst>
  <p:transition/>
  <p:timing/>
  <p:txStyles>
    <p:titleStyle>
      <a:lvl1pPr algn="l" defTabSz="76200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j-cs"/>
        </a:defRPr>
      </a:lvl1pPr>
    </p:titleStyle>
    <p:bodyStyle>
      <a:lvl1pPr marL="190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33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1pPr>
      <a:lvl2pPr marL="571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340485"/>
        </a:tabLst>
        <a:defRPr sz="133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2pPr>
      <a:lvl3pPr marL="952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33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3pPr>
      <a:lvl4pPr marL="1333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33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4pPr>
      <a:lvl5pPr marL="1714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335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5pPr>
      <a:lvl6pPr marL="2095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486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tags" Target="../tags/tag490.xml" /><Relationship Id="rId7" Type="http://schemas.openxmlformats.org/officeDocument/2006/relationships/tags" Target="../tags/tag491.xml" /><Relationship Id="rId8" Type="http://schemas.openxmlformats.org/officeDocument/2006/relationships/tags" Target="../tags/tag49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tags" Target="../tags/tag531.xml" /><Relationship Id="rId3" Type="http://schemas.openxmlformats.org/officeDocument/2006/relationships/tags" Target="../tags/tag532.xml" /><Relationship Id="rId4" Type="http://schemas.openxmlformats.org/officeDocument/2006/relationships/tags" Target="../tags/tag53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10" Type="http://schemas.openxmlformats.org/officeDocument/2006/relationships/image" Target="../media/image15.png" /><Relationship Id="rId11" Type="http://schemas.openxmlformats.org/officeDocument/2006/relationships/tags" Target="../tags/tag540.xml" /><Relationship Id="rId12" Type="http://schemas.openxmlformats.org/officeDocument/2006/relationships/tags" Target="../tags/tag541.xml" /><Relationship Id="rId13" Type="http://schemas.openxmlformats.org/officeDocument/2006/relationships/tags" Target="../tags/tag542.xml" /><Relationship Id="rId2" Type="http://schemas.openxmlformats.org/officeDocument/2006/relationships/tags" Target="../tags/tag534.xml" /><Relationship Id="rId3" Type="http://schemas.openxmlformats.org/officeDocument/2006/relationships/image" Target="../media/image12.png" /><Relationship Id="rId4" Type="http://schemas.openxmlformats.org/officeDocument/2006/relationships/tags" Target="../tags/tag535.xml" /><Relationship Id="rId5" Type="http://schemas.openxmlformats.org/officeDocument/2006/relationships/tags" Target="../tags/tag536.xml" /><Relationship Id="rId6" Type="http://schemas.openxmlformats.org/officeDocument/2006/relationships/tags" Target="../tags/tag537.xml" /><Relationship Id="rId7" Type="http://schemas.openxmlformats.org/officeDocument/2006/relationships/tags" Target="../tags/tag538.xml" /><Relationship Id="rId8" Type="http://schemas.openxmlformats.org/officeDocument/2006/relationships/image" Target="../media/image14.png" /><Relationship Id="rId9" Type="http://schemas.openxmlformats.org/officeDocument/2006/relationships/tags" Target="../tags/tag53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tags" Target="../tags/tag543.xml" /><Relationship Id="rId3" Type="http://schemas.openxmlformats.org/officeDocument/2006/relationships/tags" Target="../tags/tag544.xml" /><Relationship Id="rId4" Type="http://schemas.openxmlformats.org/officeDocument/2006/relationships/image" Target="../media/image12.png" /><Relationship Id="rId5" Type="http://schemas.openxmlformats.org/officeDocument/2006/relationships/tags" Target="../tags/tag545.xml" /><Relationship Id="rId6" Type="http://schemas.openxmlformats.org/officeDocument/2006/relationships/tags" Target="../tags/tag546.xml" /><Relationship Id="rId7" Type="http://schemas.openxmlformats.org/officeDocument/2006/relationships/image" Target="../media/image16.png" /><Relationship Id="rId8" Type="http://schemas.openxmlformats.org/officeDocument/2006/relationships/tags" Target="../tags/tag54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555.xml" /><Relationship Id="rId11" Type="http://schemas.openxmlformats.org/officeDocument/2006/relationships/tags" Target="../tags/tag556.xml" /><Relationship Id="rId12" Type="http://schemas.openxmlformats.org/officeDocument/2006/relationships/tags" Target="../tags/tag557.xml" /><Relationship Id="rId13" Type="http://schemas.openxmlformats.org/officeDocument/2006/relationships/tags" Target="../tags/tag558.xml" /><Relationship Id="rId14" Type="http://schemas.openxmlformats.org/officeDocument/2006/relationships/tags" Target="../tags/tag559.xml" /><Relationship Id="rId15" Type="http://schemas.openxmlformats.org/officeDocument/2006/relationships/tags" Target="../tags/tag560.xml" /><Relationship Id="rId16" Type="http://schemas.openxmlformats.org/officeDocument/2006/relationships/tags" Target="../tags/tag561.xml" /><Relationship Id="rId17" Type="http://schemas.openxmlformats.org/officeDocument/2006/relationships/tags" Target="../tags/tag562.xml" /><Relationship Id="rId18" Type="http://schemas.openxmlformats.org/officeDocument/2006/relationships/tags" Target="../tags/tag563.xml" /><Relationship Id="rId19" Type="http://schemas.openxmlformats.org/officeDocument/2006/relationships/tags" Target="../tags/tag564.xml" /><Relationship Id="rId2" Type="http://schemas.openxmlformats.org/officeDocument/2006/relationships/tags" Target="../tags/tag548.xml" /><Relationship Id="rId20" Type="http://schemas.openxmlformats.org/officeDocument/2006/relationships/tags" Target="../tags/tag565.xml" /><Relationship Id="rId21" Type="http://schemas.openxmlformats.org/officeDocument/2006/relationships/tags" Target="../tags/tag566.xml" /><Relationship Id="rId22" Type="http://schemas.openxmlformats.org/officeDocument/2006/relationships/tags" Target="../tags/tag567.xml" /><Relationship Id="rId23" Type="http://schemas.openxmlformats.org/officeDocument/2006/relationships/tags" Target="../tags/tag568.xml" /><Relationship Id="rId24" Type="http://schemas.openxmlformats.org/officeDocument/2006/relationships/tags" Target="../tags/tag569.xml" /><Relationship Id="rId25" Type="http://schemas.openxmlformats.org/officeDocument/2006/relationships/tags" Target="../tags/tag570.xml" /><Relationship Id="rId26" Type="http://schemas.openxmlformats.org/officeDocument/2006/relationships/tags" Target="../tags/tag571.xml" /><Relationship Id="rId27" Type="http://schemas.openxmlformats.org/officeDocument/2006/relationships/tags" Target="../tags/tag572.xml" /><Relationship Id="rId28" Type="http://schemas.openxmlformats.org/officeDocument/2006/relationships/tags" Target="../tags/tag573.xml" /><Relationship Id="rId3" Type="http://schemas.openxmlformats.org/officeDocument/2006/relationships/image" Target="../media/image12.png" /><Relationship Id="rId4" Type="http://schemas.openxmlformats.org/officeDocument/2006/relationships/tags" Target="../tags/tag549.xml" /><Relationship Id="rId5" Type="http://schemas.openxmlformats.org/officeDocument/2006/relationships/tags" Target="../tags/tag550.xml" /><Relationship Id="rId6" Type="http://schemas.openxmlformats.org/officeDocument/2006/relationships/tags" Target="../tags/tag551.xml" /><Relationship Id="rId7" Type="http://schemas.openxmlformats.org/officeDocument/2006/relationships/tags" Target="../tags/tag552.xml" /><Relationship Id="rId8" Type="http://schemas.openxmlformats.org/officeDocument/2006/relationships/tags" Target="../tags/tag553.xml" /><Relationship Id="rId9" Type="http://schemas.openxmlformats.org/officeDocument/2006/relationships/tags" Target="../tags/tag55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580.xml" /><Relationship Id="rId11" Type="http://schemas.openxmlformats.org/officeDocument/2006/relationships/tags" Target="../tags/tag581.xml" /><Relationship Id="rId12" Type="http://schemas.openxmlformats.org/officeDocument/2006/relationships/tags" Target="../tags/tag582.xml" /><Relationship Id="rId13" Type="http://schemas.openxmlformats.org/officeDocument/2006/relationships/tags" Target="../tags/tag583.xml" /><Relationship Id="rId2" Type="http://schemas.openxmlformats.org/officeDocument/2006/relationships/tags" Target="../tags/tag574.xml" /><Relationship Id="rId3" Type="http://schemas.openxmlformats.org/officeDocument/2006/relationships/image" Target="../media/image12.png" /><Relationship Id="rId4" Type="http://schemas.openxmlformats.org/officeDocument/2006/relationships/tags" Target="../tags/tag575.xml" /><Relationship Id="rId5" Type="http://schemas.openxmlformats.org/officeDocument/2006/relationships/tags" Target="../tags/tag576.xml" /><Relationship Id="rId6" Type="http://schemas.openxmlformats.org/officeDocument/2006/relationships/image" Target="../media/image17.png" /><Relationship Id="rId7" Type="http://schemas.openxmlformats.org/officeDocument/2006/relationships/tags" Target="../tags/tag577.xml" /><Relationship Id="rId8" Type="http://schemas.openxmlformats.org/officeDocument/2006/relationships/tags" Target="../tags/tag578.xml" /><Relationship Id="rId9" Type="http://schemas.openxmlformats.org/officeDocument/2006/relationships/tags" Target="../tags/tag57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590.xml" /><Relationship Id="rId11" Type="http://schemas.openxmlformats.org/officeDocument/2006/relationships/tags" Target="../tags/tag591.xml" /><Relationship Id="rId12" Type="http://schemas.openxmlformats.org/officeDocument/2006/relationships/tags" Target="../tags/tag592.xml" /><Relationship Id="rId13" Type="http://schemas.openxmlformats.org/officeDocument/2006/relationships/tags" Target="../tags/tag593.xml" /><Relationship Id="rId2" Type="http://schemas.openxmlformats.org/officeDocument/2006/relationships/tags" Target="../tags/tag584.xml" /><Relationship Id="rId3" Type="http://schemas.openxmlformats.org/officeDocument/2006/relationships/image" Target="../media/image12.png" /><Relationship Id="rId4" Type="http://schemas.openxmlformats.org/officeDocument/2006/relationships/tags" Target="../tags/tag585.xml" /><Relationship Id="rId5" Type="http://schemas.openxmlformats.org/officeDocument/2006/relationships/tags" Target="../tags/tag586.xml" /><Relationship Id="rId6" Type="http://schemas.openxmlformats.org/officeDocument/2006/relationships/image" Target="../media/image17.png" /><Relationship Id="rId7" Type="http://schemas.openxmlformats.org/officeDocument/2006/relationships/tags" Target="../tags/tag587.xml" /><Relationship Id="rId8" Type="http://schemas.openxmlformats.org/officeDocument/2006/relationships/tags" Target="../tags/tag588.xml" /><Relationship Id="rId9" Type="http://schemas.openxmlformats.org/officeDocument/2006/relationships/tags" Target="../tags/tag58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600.xml" /><Relationship Id="rId2" Type="http://schemas.openxmlformats.org/officeDocument/2006/relationships/tags" Target="../tags/tag594.xml" /><Relationship Id="rId3" Type="http://schemas.openxmlformats.org/officeDocument/2006/relationships/image" Target="../media/image12.png" /><Relationship Id="rId4" Type="http://schemas.openxmlformats.org/officeDocument/2006/relationships/tags" Target="../tags/tag595.xml" /><Relationship Id="rId5" Type="http://schemas.openxmlformats.org/officeDocument/2006/relationships/tags" Target="../tags/tag596.xml" /><Relationship Id="rId6" Type="http://schemas.openxmlformats.org/officeDocument/2006/relationships/image" Target="../media/image18.jpeg" /><Relationship Id="rId7" Type="http://schemas.openxmlformats.org/officeDocument/2006/relationships/tags" Target="../tags/tag597.xml" /><Relationship Id="rId8" Type="http://schemas.openxmlformats.org/officeDocument/2006/relationships/tags" Target="../tags/tag598.xml" /><Relationship Id="rId9" Type="http://schemas.openxmlformats.org/officeDocument/2006/relationships/tags" Target="../tags/tag59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601.xml" /><Relationship Id="rId3" Type="http://schemas.openxmlformats.org/officeDocument/2006/relationships/tags" Target="../tags/tag602.xml" /><Relationship Id="rId4" Type="http://schemas.openxmlformats.org/officeDocument/2006/relationships/image" Target="../media/image12.png" /><Relationship Id="rId5" Type="http://schemas.openxmlformats.org/officeDocument/2006/relationships/tags" Target="../tags/tag603.xml" /><Relationship Id="rId6" Type="http://schemas.openxmlformats.org/officeDocument/2006/relationships/tags" Target="../tags/tag604.xml" /><Relationship Id="rId7" Type="http://schemas.openxmlformats.org/officeDocument/2006/relationships/tags" Target="../tags/tag605.xml" /><Relationship Id="rId8" Type="http://schemas.openxmlformats.org/officeDocument/2006/relationships/image" Target="../media/image19.png" /><Relationship Id="rId9" Type="http://schemas.openxmlformats.org/officeDocument/2006/relationships/tags" Target="../tags/tag60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10" Type="http://schemas.openxmlformats.org/officeDocument/2006/relationships/tags" Target="../tags/tag613.xml" /><Relationship Id="rId2" Type="http://schemas.openxmlformats.org/officeDocument/2006/relationships/tags" Target="../tags/tag607.xml" /><Relationship Id="rId3" Type="http://schemas.openxmlformats.org/officeDocument/2006/relationships/image" Target="../media/image12.png" /><Relationship Id="rId4" Type="http://schemas.openxmlformats.org/officeDocument/2006/relationships/tags" Target="../tags/tag608.xml" /><Relationship Id="rId5" Type="http://schemas.openxmlformats.org/officeDocument/2006/relationships/tags" Target="../tags/tag609.xml" /><Relationship Id="rId6" Type="http://schemas.openxmlformats.org/officeDocument/2006/relationships/tags" Target="../tags/tag610.xml" /><Relationship Id="rId7" Type="http://schemas.openxmlformats.org/officeDocument/2006/relationships/tags" Target="../tags/tag611.xml" /><Relationship Id="rId8" Type="http://schemas.openxmlformats.org/officeDocument/2006/relationships/tags" Target="../tags/tag612.xml" /><Relationship Id="rId9" Type="http://schemas.openxmlformats.org/officeDocument/2006/relationships/image" Target="../media/image19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614.xml" /><Relationship Id="rId3" Type="http://schemas.openxmlformats.org/officeDocument/2006/relationships/image" Target="../media/image12.png" /><Relationship Id="rId4" Type="http://schemas.openxmlformats.org/officeDocument/2006/relationships/tags" Target="../tags/tag615.xml" /><Relationship Id="rId5" Type="http://schemas.openxmlformats.org/officeDocument/2006/relationships/tags" Target="../tags/tag616.xml" /><Relationship Id="rId6" Type="http://schemas.openxmlformats.org/officeDocument/2006/relationships/tags" Target="../tags/tag617.xml" /><Relationship Id="rId7" Type="http://schemas.openxmlformats.org/officeDocument/2006/relationships/tags" Target="../tags/tag618.xml" /><Relationship Id="rId8" Type="http://schemas.openxmlformats.org/officeDocument/2006/relationships/image" Target="../media/image19.png" /><Relationship Id="rId9" Type="http://schemas.openxmlformats.org/officeDocument/2006/relationships/tags" Target="../tags/tag6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493.xml" /><Relationship Id="rId3" Type="http://schemas.openxmlformats.org/officeDocument/2006/relationships/image" Target="../media/image12.png" /><Relationship Id="rId4" Type="http://schemas.openxmlformats.org/officeDocument/2006/relationships/tags" Target="../tags/tag494.xml" /><Relationship Id="rId5" Type="http://schemas.openxmlformats.org/officeDocument/2006/relationships/tags" Target="../tags/tag495.xml" /><Relationship Id="rId6" Type="http://schemas.openxmlformats.org/officeDocument/2006/relationships/tags" Target="../tags/tag496.xml" /><Relationship Id="rId7" Type="http://schemas.openxmlformats.org/officeDocument/2006/relationships/tags" Target="../tags/tag49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10" Type="http://schemas.openxmlformats.org/officeDocument/2006/relationships/tags" Target="../tags/tag626.xml" /><Relationship Id="rId2" Type="http://schemas.openxmlformats.org/officeDocument/2006/relationships/tags" Target="../tags/tag620.xml" /><Relationship Id="rId3" Type="http://schemas.openxmlformats.org/officeDocument/2006/relationships/tags" Target="../tags/tag621.xml" /><Relationship Id="rId4" Type="http://schemas.openxmlformats.org/officeDocument/2006/relationships/image" Target="../media/image12.png" /><Relationship Id="rId5" Type="http://schemas.openxmlformats.org/officeDocument/2006/relationships/tags" Target="../tags/tag622.xml" /><Relationship Id="rId6" Type="http://schemas.openxmlformats.org/officeDocument/2006/relationships/tags" Target="../tags/tag623.xml" /><Relationship Id="rId7" Type="http://schemas.openxmlformats.org/officeDocument/2006/relationships/tags" Target="../tags/tag624.xml" /><Relationship Id="rId8" Type="http://schemas.openxmlformats.org/officeDocument/2006/relationships/tags" Target="../tags/tag625.xml" /><Relationship Id="rId9" Type="http://schemas.openxmlformats.org/officeDocument/2006/relationships/image" Target="../media/image20.em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627.xml" /><Relationship Id="rId3" Type="http://schemas.openxmlformats.org/officeDocument/2006/relationships/image" Target="../media/image20.emf" /><Relationship Id="rId4" Type="http://schemas.openxmlformats.org/officeDocument/2006/relationships/tags" Target="../tags/tag628.xml" /><Relationship Id="rId5" Type="http://schemas.openxmlformats.org/officeDocument/2006/relationships/tags" Target="../tags/tag629.xml" /><Relationship Id="rId6" Type="http://schemas.openxmlformats.org/officeDocument/2006/relationships/image" Target="../media/image12.png" /><Relationship Id="rId7" Type="http://schemas.openxmlformats.org/officeDocument/2006/relationships/tags" Target="../tags/tag630.xml" /><Relationship Id="rId8" Type="http://schemas.openxmlformats.org/officeDocument/2006/relationships/tags" Target="../tags/tag631.xml" /><Relationship Id="rId9" Type="http://schemas.openxmlformats.org/officeDocument/2006/relationships/tags" Target="../tags/tag63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640.xml" /><Relationship Id="rId11" Type="http://schemas.openxmlformats.org/officeDocument/2006/relationships/tags" Target="../tags/tag641.xml" /><Relationship Id="rId12" Type="http://schemas.openxmlformats.org/officeDocument/2006/relationships/tags" Target="../tags/tag642.xml" /><Relationship Id="rId13" Type="http://schemas.openxmlformats.org/officeDocument/2006/relationships/tags" Target="../tags/tag643.xml" /><Relationship Id="rId14" Type="http://schemas.openxmlformats.org/officeDocument/2006/relationships/tags" Target="../tags/tag644.xml" /><Relationship Id="rId15" Type="http://schemas.openxmlformats.org/officeDocument/2006/relationships/tags" Target="../tags/tag645.xml" /><Relationship Id="rId16" Type="http://schemas.openxmlformats.org/officeDocument/2006/relationships/tags" Target="../tags/tag646.xml" /><Relationship Id="rId17" Type="http://schemas.openxmlformats.org/officeDocument/2006/relationships/tags" Target="../tags/tag647.xml" /><Relationship Id="rId18" Type="http://schemas.openxmlformats.org/officeDocument/2006/relationships/tags" Target="../tags/tag648.xml" /><Relationship Id="rId19" Type="http://schemas.openxmlformats.org/officeDocument/2006/relationships/tags" Target="../tags/tag649.xml" /><Relationship Id="rId2" Type="http://schemas.openxmlformats.org/officeDocument/2006/relationships/tags" Target="../tags/tag633.xml" /><Relationship Id="rId20" Type="http://schemas.openxmlformats.org/officeDocument/2006/relationships/tags" Target="../tags/tag650.xml" /><Relationship Id="rId21" Type="http://schemas.openxmlformats.org/officeDocument/2006/relationships/tags" Target="../tags/tag651.xml" /><Relationship Id="rId22" Type="http://schemas.openxmlformats.org/officeDocument/2006/relationships/tags" Target="../tags/tag652.xml" /><Relationship Id="rId23" Type="http://schemas.openxmlformats.org/officeDocument/2006/relationships/tags" Target="../tags/tag653.xml" /><Relationship Id="rId24" Type="http://schemas.openxmlformats.org/officeDocument/2006/relationships/tags" Target="../tags/tag654.xml" /><Relationship Id="rId25" Type="http://schemas.openxmlformats.org/officeDocument/2006/relationships/tags" Target="../tags/tag655.xml" /><Relationship Id="rId26" Type="http://schemas.openxmlformats.org/officeDocument/2006/relationships/tags" Target="../tags/tag656.xml" /><Relationship Id="rId27" Type="http://schemas.openxmlformats.org/officeDocument/2006/relationships/tags" Target="../tags/tag657.xml" /><Relationship Id="rId28" Type="http://schemas.openxmlformats.org/officeDocument/2006/relationships/image" Target="../media/image21.png" /><Relationship Id="rId29" Type="http://schemas.microsoft.com/office/2007/relationships/hdphoto" Target="../media/image22.wdp" /><Relationship Id="rId3" Type="http://schemas.openxmlformats.org/officeDocument/2006/relationships/image" Target="../media/image12.png" /><Relationship Id="rId4" Type="http://schemas.openxmlformats.org/officeDocument/2006/relationships/tags" Target="../tags/tag634.xml" /><Relationship Id="rId5" Type="http://schemas.openxmlformats.org/officeDocument/2006/relationships/tags" Target="../tags/tag635.xml" /><Relationship Id="rId6" Type="http://schemas.openxmlformats.org/officeDocument/2006/relationships/tags" Target="../tags/tag636.xml" /><Relationship Id="rId7" Type="http://schemas.openxmlformats.org/officeDocument/2006/relationships/tags" Target="../tags/tag637.xml" /><Relationship Id="rId8" Type="http://schemas.openxmlformats.org/officeDocument/2006/relationships/tags" Target="../tags/tag638.xml" /><Relationship Id="rId9" Type="http://schemas.openxmlformats.org/officeDocument/2006/relationships/tags" Target="../tags/tag63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658.xml" /><Relationship Id="rId3" Type="http://schemas.openxmlformats.org/officeDocument/2006/relationships/image" Target="../media/image20.emf" /><Relationship Id="rId4" Type="http://schemas.openxmlformats.org/officeDocument/2006/relationships/tags" Target="../tags/tag659.xml" /><Relationship Id="rId5" Type="http://schemas.openxmlformats.org/officeDocument/2006/relationships/tags" Target="../tags/tag660.xml" /><Relationship Id="rId6" Type="http://schemas.openxmlformats.org/officeDocument/2006/relationships/image" Target="../media/image12.png" /><Relationship Id="rId7" Type="http://schemas.openxmlformats.org/officeDocument/2006/relationships/tags" Target="../tags/tag661.xml" /><Relationship Id="rId8" Type="http://schemas.openxmlformats.org/officeDocument/2006/relationships/tags" Target="../tags/tag662.xml" /><Relationship Id="rId9" Type="http://schemas.openxmlformats.org/officeDocument/2006/relationships/tags" Target="../tags/tag66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670.xml" /><Relationship Id="rId11" Type="http://schemas.openxmlformats.org/officeDocument/2006/relationships/tags" Target="../tags/tag671.xml" /><Relationship Id="rId12" Type="http://schemas.openxmlformats.org/officeDocument/2006/relationships/tags" Target="../tags/tag672.xml" /><Relationship Id="rId13" Type="http://schemas.openxmlformats.org/officeDocument/2006/relationships/image" Target="../media/image24.png" /><Relationship Id="rId14" Type="http://schemas.openxmlformats.org/officeDocument/2006/relationships/tags" Target="../tags/tag673.xml" /><Relationship Id="rId2" Type="http://schemas.openxmlformats.org/officeDocument/2006/relationships/tags" Target="../tags/tag664.xml" /><Relationship Id="rId3" Type="http://schemas.openxmlformats.org/officeDocument/2006/relationships/image" Target="../media/image12.png" /><Relationship Id="rId4" Type="http://schemas.openxmlformats.org/officeDocument/2006/relationships/tags" Target="../tags/tag665.xml" /><Relationship Id="rId5" Type="http://schemas.openxmlformats.org/officeDocument/2006/relationships/tags" Target="../tags/tag666.xml" /><Relationship Id="rId6" Type="http://schemas.openxmlformats.org/officeDocument/2006/relationships/tags" Target="../tags/tag667.xml" /><Relationship Id="rId7" Type="http://schemas.openxmlformats.org/officeDocument/2006/relationships/tags" Target="../tags/tag668.xml" /><Relationship Id="rId8" Type="http://schemas.openxmlformats.org/officeDocument/2006/relationships/tags" Target="../tags/tag669.xml" /><Relationship Id="rId9" Type="http://schemas.openxmlformats.org/officeDocument/2006/relationships/image" Target="../media/image23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68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77.xml" /><Relationship Id="rId4" Type="http://schemas.openxmlformats.org/officeDocument/2006/relationships/image" Target="../media/image12.png" /><Relationship Id="rId5" Type="http://schemas.openxmlformats.org/officeDocument/2006/relationships/tags" Target="../tags/tag678.xml" /><Relationship Id="rId6" Type="http://schemas.openxmlformats.org/officeDocument/2006/relationships/tags" Target="../tags/tag679.xml" /><Relationship Id="rId7" Type="http://schemas.openxmlformats.org/officeDocument/2006/relationships/tags" Target="../tags/tag680.xml" /><Relationship Id="rId8" Type="http://schemas.openxmlformats.org/officeDocument/2006/relationships/tags" Target="../tags/tag681.xml" /><Relationship Id="rId9" Type="http://schemas.openxmlformats.org/officeDocument/2006/relationships/image" Target="../media/image2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10" Type="http://schemas.openxmlformats.org/officeDocument/2006/relationships/image" Target="../media/image27.png" /><Relationship Id="rId11" Type="http://schemas.openxmlformats.org/officeDocument/2006/relationships/tags" Target="../tags/tag691.xml" /><Relationship Id="rId12" Type="http://schemas.openxmlformats.org/officeDocument/2006/relationships/image" Target="../media/image28.png" /><Relationship Id="rId13" Type="http://schemas.openxmlformats.org/officeDocument/2006/relationships/tags" Target="../tags/tag69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686.xml" /><Relationship Id="rId4" Type="http://schemas.openxmlformats.org/officeDocument/2006/relationships/image" Target="../media/image12.png" /><Relationship Id="rId5" Type="http://schemas.openxmlformats.org/officeDocument/2006/relationships/tags" Target="../tags/tag687.xml" /><Relationship Id="rId6" Type="http://schemas.openxmlformats.org/officeDocument/2006/relationships/tags" Target="../tags/tag688.xml" /><Relationship Id="rId7" Type="http://schemas.openxmlformats.org/officeDocument/2006/relationships/tags" Target="../tags/tag689.xml" /><Relationship Id="rId8" Type="http://schemas.openxmlformats.org/officeDocument/2006/relationships/image" Target="../media/image26.png" /><Relationship Id="rId9" Type="http://schemas.openxmlformats.org/officeDocument/2006/relationships/tags" Target="../tags/tag69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693.xml" /><Relationship Id="rId3" Type="http://schemas.openxmlformats.org/officeDocument/2006/relationships/tags" Target="../tags/tag694.xml" /><Relationship Id="rId4" Type="http://schemas.openxmlformats.org/officeDocument/2006/relationships/tags" Target="../tags/tag695.xml" /><Relationship Id="rId5" Type="http://schemas.openxmlformats.org/officeDocument/2006/relationships/tags" Target="../tags/tag69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697.xml" /><Relationship Id="rId3" Type="http://schemas.openxmlformats.org/officeDocument/2006/relationships/tags" Target="../tags/tag698.xml" /><Relationship Id="rId4" Type="http://schemas.openxmlformats.org/officeDocument/2006/relationships/tags" Target="../tags/tag699.xml" /><Relationship Id="rId5" Type="http://schemas.openxmlformats.org/officeDocument/2006/relationships/tags" Target="../tags/tag70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701.xml" /><Relationship Id="rId3" Type="http://schemas.openxmlformats.org/officeDocument/2006/relationships/tags" Target="../tags/tag702.xml" /><Relationship Id="rId4" Type="http://schemas.openxmlformats.org/officeDocument/2006/relationships/tags" Target="../tags/tag70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498.xml" /><Relationship Id="rId3" Type="http://schemas.openxmlformats.org/officeDocument/2006/relationships/image" Target="../media/image12.png" /><Relationship Id="rId4" Type="http://schemas.openxmlformats.org/officeDocument/2006/relationships/tags" Target="../tags/tag499.xml" /><Relationship Id="rId5" Type="http://schemas.openxmlformats.org/officeDocument/2006/relationships/tags" Target="../tags/tag500.xml" /><Relationship Id="rId6" Type="http://schemas.openxmlformats.org/officeDocument/2006/relationships/tags" Target="../tags/tag501.xml" /><Relationship Id="rId7" Type="http://schemas.openxmlformats.org/officeDocument/2006/relationships/tags" Target="../tags/tag50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704.xml" /><Relationship Id="rId3" Type="http://schemas.openxmlformats.org/officeDocument/2006/relationships/tags" Target="../tags/tag705.xml" /><Relationship Id="rId4" Type="http://schemas.openxmlformats.org/officeDocument/2006/relationships/tags" Target="../tags/tag70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707.xml" /><Relationship Id="rId3" Type="http://schemas.openxmlformats.org/officeDocument/2006/relationships/tags" Target="../tags/tag708.xml" /><Relationship Id="rId4" Type="http://schemas.openxmlformats.org/officeDocument/2006/relationships/tags" Target="../tags/tag709.xml" /><Relationship Id="rId5" Type="http://schemas.openxmlformats.org/officeDocument/2006/relationships/image" Target="../media/image29.png" /><Relationship Id="rId6" Type="http://schemas.openxmlformats.org/officeDocument/2006/relationships/tags" Target="../tags/tag710.xml" /><Relationship Id="rId7" Type="http://schemas.openxmlformats.org/officeDocument/2006/relationships/image" Target="../media/image30.png" /><Relationship Id="rId8" Type="http://schemas.openxmlformats.org/officeDocument/2006/relationships/tags" Target="../tags/tag71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503.xml" /><Relationship Id="rId3" Type="http://schemas.openxmlformats.org/officeDocument/2006/relationships/tags" Target="../tags/tag504.xml" /><Relationship Id="rId4" Type="http://schemas.openxmlformats.org/officeDocument/2006/relationships/tags" Target="../tags/tag50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506.xml" /><Relationship Id="rId3" Type="http://schemas.openxmlformats.org/officeDocument/2006/relationships/tags" Target="../tags/tag507.xml" /><Relationship Id="rId4" Type="http://schemas.openxmlformats.org/officeDocument/2006/relationships/tags" Target="../tags/tag508.xml" /><Relationship Id="rId5" Type="http://schemas.openxmlformats.org/officeDocument/2006/relationships/image" Target="../media/image13.jpeg" /><Relationship Id="rId6" Type="http://schemas.openxmlformats.org/officeDocument/2006/relationships/tags" Target="../tags/tag509.xml" /><Relationship Id="rId7" Type="http://schemas.openxmlformats.org/officeDocument/2006/relationships/hyperlink" Target="file:///E:\&#38472;&#20122;&#33673;\&#25196;&#24030;&#24930;.rm" TargetMode="External" /><Relationship Id="rId8" Type="http://schemas.openxmlformats.org/officeDocument/2006/relationships/tags" Target="../tags/tag51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511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tags" Target="../tags/tag51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516.xml" /><Relationship Id="rId3" Type="http://schemas.openxmlformats.org/officeDocument/2006/relationships/tags" Target="../tags/tag517.xml" /><Relationship Id="rId4" Type="http://schemas.openxmlformats.org/officeDocument/2006/relationships/tags" Target="../tags/tag518.xml" /><Relationship Id="rId5" Type="http://schemas.openxmlformats.org/officeDocument/2006/relationships/tags" Target="../tags/tag519.xml" /><Relationship Id="rId6" Type="http://schemas.openxmlformats.org/officeDocument/2006/relationships/tags" Target="../tags/tag520.xml" /><Relationship Id="rId7" Type="http://schemas.openxmlformats.org/officeDocument/2006/relationships/tags" Target="../tags/tag52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522.xml" /><Relationship Id="rId3" Type="http://schemas.openxmlformats.org/officeDocument/2006/relationships/tags" Target="../tags/tag523.xml" /><Relationship Id="rId4" Type="http://schemas.openxmlformats.org/officeDocument/2006/relationships/tags" Target="../tags/tag524.xml" /><Relationship Id="rId5" Type="http://schemas.openxmlformats.org/officeDocument/2006/relationships/tags" Target="../tags/tag525.xml" /><Relationship Id="rId6" Type="http://schemas.openxmlformats.org/officeDocument/2006/relationships/tags" Target="../tags/tag526.xml" /><Relationship Id="rId7" Type="http://schemas.openxmlformats.org/officeDocument/2006/relationships/tags" Target="../tags/tag52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528.xml" /><Relationship Id="rId3" Type="http://schemas.openxmlformats.org/officeDocument/2006/relationships/tags" Target="../tags/tag529.xml" /><Relationship Id="rId4" Type="http://schemas.openxmlformats.org/officeDocument/2006/relationships/tags" Target="../tags/tag53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6" name="文本框 41985"/>
          <p:cNvSpPr txBox="1"/>
          <p:nvPr>
            <p:custDataLst>
              <p:tags r:id="rId3"/>
            </p:custDataLst>
          </p:nvPr>
        </p:nvSpPr>
        <p:spPr>
          <a:xfrm>
            <a:off x="2401729" y="630079"/>
            <a:ext cx="2616041" cy="415417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淮左名都，</a:t>
            </a:r>
            <a:endParaRPr lang="zh-CN" altLang="en-US" sz="2400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竹西佳处，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解鞍少驻初程。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过春风十里，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尽荠麦青青。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自胡马窥江去后，</a:t>
            </a:r>
            <a:endParaRPr lang="zh-CN" altLang="en-US" sz="2400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/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废池乔木，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犹厌言兵。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渐黄昏，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清角吹寒，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都在空城。</a:t>
            </a:r>
            <a:endParaRPr lang="zh-CN" altLang="en-US" sz="2400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987" name="文本框 41986"/>
          <p:cNvSpPr txBox="1"/>
          <p:nvPr>
            <p:custDataLst>
              <p:tags r:id="rId4"/>
            </p:custDataLst>
          </p:nvPr>
        </p:nvSpPr>
        <p:spPr>
          <a:xfrm>
            <a:off x="5212080" y="630079"/>
            <a:ext cx="2698909" cy="415417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杜郎俊赏，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算而今、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重到须惊。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纵豆蔻词工，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青楼梦好，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难赋深情。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二十四桥仍在，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波心荡、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冷月无声。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念桥边红药，</a:t>
            </a:r>
            <a:b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年年知为谁生！</a:t>
            </a:r>
            <a:endParaRPr lang="zh-CN" altLang="en-US" sz="2400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988" name="文本框 41987"/>
          <p:cNvSpPr txBox="1"/>
          <p:nvPr>
            <p:custDataLst>
              <p:tags r:id="rId5"/>
            </p:custDataLst>
          </p:nvPr>
        </p:nvSpPr>
        <p:spPr>
          <a:xfrm>
            <a:off x="1148080" y="1057275"/>
            <a:ext cx="875030" cy="3615214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vert="eaVert"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5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扬  州  慢</a:t>
            </a:r>
            <a:endParaRPr lang="zh-CN" altLang="en-US" sz="450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1989" name="文本框 41988"/>
          <p:cNvSpPr txBox="1"/>
          <p:nvPr>
            <p:custDataLst>
              <p:tags r:id="rId6"/>
            </p:custDataLst>
          </p:nvPr>
        </p:nvSpPr>
        <p:spPr>
          <a:xfrm>
            <a:off x="1265317" y="3700463"/>
            <a:ext cx="551815" cy="97155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姜夔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53" name="Rectangle 5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816735" y="3943985"/>
            <a:ext cx="5264785" cy="16567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648BA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latin typeface="+mn-lt"/>
                <a:ea typeface="+mn-ea"/>
                <a:cs typeface="+mn-cs"/>
              </a:rPr>
              <a:t> 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79500" y="355865"/>
            <a:ext cx="6983678" cy="4382823"/>
          </a:xfrm>
          <a:prstGeom prst="rect">
            <a:avLst/>
          </a:prstGeom>
        </p:spPr>
        <p:txBody>
          <a:bodyPr vert="horz" lIns="76199" tIns="38099" rIns="76199" bIns="38099" rtlCol="0">
            <a:normAutofit fontScale="8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+mn-ea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+mn-ea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+mn-ea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+mn-ea"/>
              </a:defRPr>
            </a:lvl9pPr>
          </a:lstStyle>
          <a:p>
            <a:pPr fontAlgn="base"/>
            <a:r>
              <a:rPr lang="zh-CN" altLang="en-US" sz="5000" strike="noStrike" noProof="1">
                <a:solidFill>
                  <a:srgbClr val="54402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读出感情</a:t>
            </a:r>
            <a:endParaRPr lang="zh-CN" altLang="en-US" sz="5000" strike="noStrike" noProof="1">
              <a:solidFill>
                <a:srgbClr val="54402C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fontAlgn="base"/>
            <a:r>
              <a:rPr lang="zh-CN" altLang="en-US" sz="4000" strike="noStrike" noProof="1">
                <a:solidFill>
                  <a:srgbClr val="4472C4"/>
                </a:solidFill>
                <a:latin typeface="华文行楷" charset="-122"/>
                <a:ea typeface="华文行楷" charset="-122"/>
                <a:cs typeface="华文行楷" charset="-122"/>
              </a:rPr>
              <a:t>提示：</a:t>
            </a:r>
            <a:r>
              <a:rPr lang="zh-CN" altLang="en-US" sz="4000" strike="noStrike" noProof="1">
                <a:latin typeface="华文行楷" charset="-122"/>
                <a:ea typeface="华文行楷" charset="-122"/>
                <a:cs typeface="华文行楷" charset="-122"/>
              </a:rPr>
              <a:t> </a:t>
            </a:r>
            <a:endParaRPr lang="zh-CN" altLang="en-US" sz="4000" strike="noStrike" noProof="1">
              <a:latin typeface="华文行楷" charset="-122"/>
              <a:ea typeface="华文行楷" charset="-122"/>
              <a:cs typeface="华文行楷" charset="-122"/>
            </a:endParaRPr>
          </a:p>
          <a:p>
            <a:pPr fontAlgn="base"/>
            <a:r>
              <a:rPr lang="zh-CN" altLang="en-US" sz="4000" strike="noStrike" noProof="1">
                <a:solidFill>
                  <a:schemeClr val="accent6">
                    <a:lumMod val="75000"/>
                  </a:schemeClr>
                </a:solidFill>
                <a:latin typeface="华文行楷" charset="-122"/>
                <a:ea typeface="华文行楷" charset="-122"/>
                <a:cs typeface="华文行楷" charset="-122"/>
              </a:rPr>
              <a:t> </a:t>
            </a:r>
            <a:r>
              <a:rPr lang="zh-CN" altLang="en-US" sz="4000" strike="noStrike" noProof="1">
                <a:solidFill>
                  <a:schemeClr val="accent5">
                    <a:lumMod val="50000"/>
                  </a:schemeClr>
                </a:solidFill>
                <a:latin typeface="华文行楷" charset="-122"/>
                <a:ea typeface="华文行楷" charset="-122"/>
                <a:cs typeface="华文行楷" charset="-122"/>
              </a:rPr>
              <a:t>慢词——曲调舒缓、吐字宜慢、稍长。  </a:t>
            </a:r>
            <a:endParaRPr lang="zh-CN" altLang="en-US" sz="4000" strike="noStrike" noProof="1">
              <a:solidFill>
                <a:schemeClr val="accent5">
                  <a:lumMod val="50000"/>
                </a:schemeClr>
              </a:solidFill>
              <a:latin typeface="华文行楷" charset="-122"/>
              <a:ea typeface="华文行楷" charset="-122"/>
              <a:cs typeface="华文行楷" charset="-122"/>
            </a:endParaRPr>
          </a:p>
          <a:p>
            <a:pPr fontAlgn="base"/>
            <a:r>
              <a:rPr lang="zh-CN" altLang="en-US" sz="4000" strike="noStrike" noProof="1">
                <a:solidFill>
                  <a:schemeClr val="accent5">
                    <a:lumMod val="50000"/>
                  </a:schemeClr>
                </a:solidFill>
                <a:latin typeface="华文行楷" charset="-122"/>
                <a:ea typeface="华文行楷" charset="-122"/>
                <a:cs typeface="华文行楷" charset="-122"/>
              </a:rPr>
              <a:t> 内容——深沉、悲切而富有情感。  </a:t>
            </a:r>
            <a:endParaRPr lang="zh-CN" altLang="en-US" sz="4000" strike="noStrike" noProof="1">
              <a:solidFill>
                <a:schemeClr val="accent5">
                  <a:lumMod val="50000"/>
                </a:schemeClr>
              </a:solidFill>
              <a:latin typeface="华文行楷" charset="-122"/>
              <a:ea typeface="华文行楷" charset="-122"/>
              <a:cs typeface="华文行楷" charset="-122"/>
            </a:endParaRPr>
          </a:p>
          <a:p>
            <a:pPr fontAlgn="base"/>
            <a:r>
              <a:rPr lang="zh-CN" altLang="en-US" sz="4000" strike="noStrike" noProof="1">
                <a:solidFill>
                  <a:schemeClr val="accent5">
                    <a:lumMod val="50000"/>
                  </a:schemeClr>
                </a:solidFill>
                <a:latin typeface="华文行楷" charset="-122"/>
                <a:ea typeface="华文行楷" charset="-122"/>
                <a:cs typeface="华文行楷" charset="-122"/>
              </a:rPr>
              <a:t> 词韵——平仄有别、节奏分明</a:t>
            </a:r>
            <a:endParaRPr lang="zh-CN" altLang="en-US" sz="4000" strike="noStrike" noProof="1">
              <a:solidFill>
                <a:schemeClr val="accent5">
                  <a:lumMod val="50000"/>
                </a:schemeClr>
              </a:solidFill>
              <a:latin typeface="华文行楷" charset="-122"/>
              <a:ea typeface="华文行楷" charset="-122"/>
              <a:cs typeface="华文行楷" charset="-122"/>
            </a:endParaRPr>
          </a:p>
          <a:p>
            <a:pPr marL="0" indent="0" fontAlgn="base">
              <a:buNone/>
            </a:pPr>
            <a:endParaRPr lang="zh-CN" altLang="en-US" sz="4000" strike="noStrike" noProof="1">
              <a:solidFill>
                <a:schemeClr val="accent5">
                  <a:lumMod val="50000"/>
                </a:schemeClr>
              </a:solidFill>
              <a:latin typeface="华文行楷" charset="-122"/>
              <a:ea typeface="华文行楷" charset="-122"/>
              <a:cs typeface="华文行楷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p14:dur="800">
        <p:fade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3796" name="Text Box 2"/>
          <p:cNvSpPr txBox="1"/>
          <p:nvPr>
            <p:custDataLst>
              <p:tags r:id="rId6"/>
            </p:custDataLst>
          </p:nvPr>
        </p:nvSpPr>
        <p:spPr>
          <a:xfrm>
            <a:off x="2394347" y="1196579"/>
            <a:ext cx="4355306" cy="46037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文白对译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3797" name="组合 6"/>
          <p:cNvGrpSpPr/>
          <p:nvPr>
            <p:custDataLst>
              <p:tags r:id="rId7"/>
            </p:custDataLst>
          </p:nvPr>
        </p:nvGrpSpPr>
        <p:grpSpPr>
          <a:xfrm>
            <a:off x="6983016" y="681038"/>
            <a:ext cx="1925240" cy="884635"/>
            <a:chOff x="9202912" y="844413"/>
            <a:chExt cx="2643513" cy="1227975"/>
          </a:xfrm>
        </p:grpSpPr>
        <p:pic>
          <p:nvPicPr>
            <p:cNvPr id="33798" name="图片 1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0264588" y="844413"/>
              <a:ext cx="969581" cy="9620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图片 2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grayscl/>
            </a:blip>
            <a:stretch>
              <a:fillRect/>
            </a:stretch>
          </p:blipFill>
          <p:spPr>
            <a:xfrm>
              <a:off x="9202912" y="1286479"/>
              <a:ext cx="2643513" cy="78590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>
            <p:custDataLst>
              <p:tags r:id="rId12"/>
            </p:custDataLst>
          </p:nvPr>
        </p:nvSpPr>
        <p:spPr>
          <a:xfrm>
            <a:off x="5083016" y="2127409"/>
            <a:ext cx="3624739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15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译文：</a:t>
            </a:r>
            <a:endParaRPr lang="zh-CN" altLang="zh-CN" sz="1500"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1500">
                <a:latin typeface="微软雅黑" panose="020b0503020204020204" charset="-122"/>
                <a:ea typeface="微软雅黑" panose="020b0503020204020204" charset="-122"/>
              </a:rPr>
              <a:t>杜牧俊逸清赏，料想他现在再来的话也会感到震惊。即使“豆蔻”词语精工，青楼美梦的诗意很好，也难抒写此刻深沉悲怆感情。二十四桥依然还在，桥下江水水波荡漾，月色凄冷，四周寂静无声。想那桥边红色的芍药花年年花叶繁荣，可它们是为谁生长为谁开放呢？</a:t>
            </a:r>
            <a:endParaRPr lang="zh-CN" altLang="zh-CN" sz="15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6"/>
          <p:cNvSpPr/>
          <p:nvPr>
            <p:custDataLst>
              <p:tags r:id="rId13"/>
            </p:custDataLst>
          </p:nvPr>
        </p:nvSpPr>
        <p:spPr>
          <a:xfrm>
            <a:off x="415766" y="1982629"/>
            <a:ext cx="4042410" cy="216852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>
                <a:latin typeface="微软雅黑" panose="020b0503020204020204" charset="-122"/>
                <a:ea typeface="微软雅黑" panose="020b0503020204020204" charset="-122"/>
              </a:rPr>
              <a:t>原文 </a:t>
            </a:r>
            <a:endParaRPr lang="zh-CN" alt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zh-CN" b="1">
                <a:latin typeface="微软雅黑" panose="020b0503020204020204" charset="-122"/>
                <a:ea typeface="微软雅黑" panose="020b0503020204020204" charset="-122"/>
              </a:rPr>
              <a:t>杜郎俊赏，算而今、重到须惊。纵豆蔻词工，青楼梦好，难赋深情。二十四桥仍在，波心荡、冷月无声。念桥边红药，年年知为谁生？</a:t>
            </a:r>
            <a:endParaRPr lang="zh-CN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Text Box 6"/>
          <p:cNvSpPr/>
          <p:nvPr>
            <p:custDataLst>
              <p:tags r:id="rId3"/>
            </p:custDataLst>
          </p:nvPr>
        </p:nvSpPr>
        <p:spPr>
          <a:xfrm>
            <a:off x="2171700" y="1578293"/>
            <a:ext cx="5884545" cy="154559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just">
              <a:lnSpc>
                <a:spcPct val="150000"/>
              </a:lnSpc>
            </a:pPr>
            <a:r>
              <a:rPr lang="zh-CN" altLang="zh-CN" sz="2100" b="1">
                <a:latin typeface="微软雅黑" panose="020b0503020204020204" charset="-122"/>
                <a:ea typeface="微软雅黑" panose="020b0503020204020204" charset="-122"/>
              </a:rPr>
              <a:t>词人眼前的扬州城是怎样的呢？</a:t>
            </a:r>
            <a:endParaRPr lang="zh-CN" altLang="zh-CN" sz="21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711200" algn="just">
              <a:lnSpc>
                <a:spcPct val="150000"/>
              </a:lnSpc>
            </a:pPr>
            <a:r>
              <a:rPr lang="zh-CN" altLang="zh-CN" sz="2100" b="1">
                <a:latin typeface="微软雅黑" panose="020b0503020204020204" charset="-122"/>
                <a:ea typeface="微软雅黑" panose="020b0503020204020204" charset="-122"/>
              </a:rPr>
              <a:t>上阕中哪一个词最能概括扬州城现在的特点？</a:t>
            </a:r>
            <a:endParaRPr lang="zh-CN" altLang="zh-CN" sz="21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793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800" y="767954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6"/>
            </p:custDataLst>
          </p:nvPr>
        </p:nvSpPr>
        <p:spPr>
          <a:xfrm>
            <a:off x="795338" y="8382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3" t="27636" r="12852" b="29098"/>
          <a:stretch>
            <a:fillRect/>
          </a:stretch>
        </p:blipFill>
        <p:spPr>
          <a:xfrm>
            <a:off x="-43339" y="3273266"/>
            <a:ext cx="9187339" cy="23688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136" y="75700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818674" y="82724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35848" name="表格 35847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063115" y="1376839"/>
          <a:ext cx="6399530" cy="3691890"/>
        </p:xfrm>
        <a:graphic>
          <a:graphicData uri="http://schemas.openxmlformats.org/drawingml/2006/table">
            <a:tbl>
              <a:tblPr/>
              <a:tblGrid>
                <a:gridCol w="695960"/>
                <a:gridCol w="1390650"/>
                <a:gridCol w="2226310"/>
                <a:gridCol w="908050"/>
                <a:gridCol w="1178560"/>
              </a:tblGrid>
              <a:tr h="514350"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100" b="1"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10000"/>
                        </a:spcBef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6"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50000"/>
                        </a:spcBef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79425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50000"/>
                        </a:spcBef>
                        <a:buFontTx/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15950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50000"/>
                        </a:spcBef>
                        <a:buFontTx/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79425"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100" b="1"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10000"/>
                        </a:spcBef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80060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557530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100" b="1"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65150">
                <a:tc gridSpan="5"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100" b="1"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83" name="矩形 35882"/>
          <p:cNvSpPr/>
          <p:nvPr>
            <p:custDataLst>
              <p:tags r:id="rId7"/>
            </p:custDataLst>
          </p:nvPr>
        </p:nvSpPr>
        <p:spPr>
          <a:xfrm>
            <a:off x="2120265" y="3084195"/>
            <a:ext cx="514350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今</a:t>
            </a:r>
            <a:endParaRPr lang="zh-CN" altLang="en-US" sz="2100" b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100" b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100" b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84" name="矩形 35883"/>
          <p:cNvSpPr/>
          <p:nvPr>
            <p:custDataLst>
              <p:tags r:id="rId8"/>
            </p:custDataLst>
          </p:nvPr>
        </p:nvSpPr>
        <p:spPr>
          <a:xfrm>
            <a:off x="4291965" y="3084195"/>
            <a:ext cx="17830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荠麦青青”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885" name="矩形 35884"/>
          <p:cNvSpPr/>
          <p:nvPr>
            <p:custDataLst>
              <p:tags r:id="rId9"/>
            </p:custDataLst>
          </p:nvPr>
        </p:nvSpPr>
        <p:spPr>
          <a:xfrm>
            <a:off x="4291965" y="3475673"/>
            <a:ext cx="17830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废池乔木”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886" name="矩形 35885"/>
          <p:cNvSpPr/>
          <p:nvPr>
            <p:custDataLst>
              <p:tags r:id="rId10"/>
            </p:custDataLst>
          </p:nvPr>
        </p:nvSpPr>
        <p:spPr>
          <a:xfrm>
            <a:off x="4291965" y="4007168"/>
            <a:ext cx="17830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清角吹寒”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887" name="矩形 35886"/>
          <p:cNvSpPr/>
          <p:nvPr>
            <p:custDataLst>
              <p:tags r:id="rId11"/>
            </p:custDataLst>
          </p:nvPr>
        </p:nvSpPr>
        <p:spPr>
          <a:xfrm>
            <a:off x="2120265" y="1541145"/>
            <a:ext cx="514350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昔</a:t>
            </a:r>
            <a:endParaRPr lang="zh-CN" altLang="en-US" sz="2100" b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100" b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100" b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88" name="矩形 35887"/>
          <p:cNvSpPr/>
          <p:nvPr>
            <p:custDataLst>
              <p:tags r:id="rId12"/>
            </p:custDataLst>
          </p:nvPr>
        </p:nvSpPr>
        <p:spPr>
          <a:xfrm>
            <a:off x="2863215" y="1655445"/>
            <a:ext cx="12496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名都”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889" name="矩形 35888"/>
          <p:cNvSpPr/>
          <p:nvPr>
            <p:custDataLst>
              <p:tags r:id="rId13"/>
            </p:custDataLst>
          </p:nvPr>
        </p:nvSpPr>
        <p:spPr>
          <a:xfrm>
            <a:off x="4349115" y="1473041"/>
            <a:ext cx="17830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竹西佳处”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890" name="矩形 35889"/>
          <p:cNvSpPr/>
          <p:nvPr>
            <p:custDataLst>
              <p:tags r:id="rId14"/>
            </p:custDataLst>
          </p:nvPr>
        </p:nvSpPr>
        <p:spPr>
          <a:xfrm>
            <a:off x="4349115" y="1921669"/>
            <a:ext cx="17830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春风十里”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892" name="矩形 35891"/>
          <p:cNvSpPr/>
          <p:nvPr>
            <p:custDataLst>
              <p:tags r:id="rId15"/>
            </p:custDataLst>
          </p:nvPr>
        </p:nvSpPr>
        <p:spPr>
          <a:xfrm>
            <a:off x="6463189" y="1712595"/>
            <a:ext cx="740093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繁华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热闹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93" name="矩形 35892"/>
          <p:cNvSpPr/>
          <p:nvPr>
            <p:custDataLst>
              <p:tags r:id="rId16"/>
            </p:custDataLst>
          </p:nvPr>
        </p:nvSpPr>
        <p:spPr>
          <a:xfrm>
            <a:off x="6463665" y="3141345"/>
            <a:ext cx="914400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破败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荒凉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94" name="矩形 35893"/>
          <p:cNvSpPr/>
          <p:nvPr>
            <p:custDataLst>
              <p:tags r:id="rId17"/>
            </p:custDataLst>
          </p:nvPr>
        </p:nvSpPr>
        <p:spPr>
          <a:xfrm>
            <a:off x="7435215" y="1712595"/>
            <a:ext cx="10858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对比</a:t>
            </a:r>
            <a:endParaRPr lang="zh-CN" altLang="en-US" sz="2100" b="1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95" name="矩形 35894"/>
          <p:cNvSpPr/>
          <p:nvPr>
            <p:custDataLst>
              <p:tags r:id="rId18"/>
            </p:custDataLst>
          </p:nvPr>
        </p:nvSpPr>
        <p:spPr>
          <a:xfrm>
            <a:off x="7435215" y="2646045"/>
            <a:ext cx="7639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昔盛今衰的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感伤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96" name="矩形 35895"/>
          <p:cNvSpPr/>
          <p:nvPr>
            <p:custDataLst>
              <p:tags r:id="rId19"/>
            </p:custDataLst>
          </p:nvPr>
        </p:nvSpPr>
        <p:spPr>
          <a:xfrm>
            <a:off x="2303621" y="4559618"/>
            <a:ext cx="49453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对比鲜明</a:t>
            </a:r>
            <a:r>
              <a:rPr lang="en-US" altLang="zh-CN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虚实相生</a:t>
            </a:r>
            <a:r>
              <a:rPr lang="en-US" altLang="zh-CN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化用诗句</a:t>
            </a:r>
            <a:r>
              <a:rPr lang="en-US" altLang="zh-CN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情景交融。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897" name="矩形 35896"/>
          <p:cNvSpPr/>
          <p:nvPr>
            <p:custDataLst>
              <p:tags r:id="rId20"/>
            </p:custDataLst>
          </p:nvPr>
        </p:nvSpPr>
        <p:spPr>
          <a:xfrm>
            <a:off x="2806065" y="2154317"/>
            <a:ext cx="12496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（虚写）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98" name="矩形 35897"/>
          <p:cNvSpPr/>
          <p:nvPr>
            <p:custDataLst>
              <p:tags r:id="rId21"/>
            </p:custDataLst>
          </p:nvPr>
        </p:nvSpPr>
        <p:spPr>
          <a:xfrm>
            <a:off x="2806065" y="3730228"/>
            <a:ext cx="12496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（实写）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900" name="文本框 35899"/>
          <p:cNvSpPr txBox="1"/>
          <p:nvPr>
            <p:custDataLst>
              <p:tags r:id="rId22"/>
            </p:custDataLst>
          </p:nvPr>
        </p:nvSpPr>
        <p:spPr>
          <a:xfrm>
            <a:off x="2748915" y="2912745"/>
            <a:ext cx="13716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1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901" name="文本框 35900"/>
          <p:cNvSpPr txBox="1"/>
          <p:nvPr>
            <p:custDataLst>
              <p:tags r:id="rId23"/>
            </p:custDataLst>
          </p:nvPr>
        </p:nvSpPr>
        <p:spPr>
          <a:xfrm>
            <a:off x="2836545" y="3191828"/>
            <a:ext cx="12573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1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空城”</a:t>
            </a:r>
            <a:endParaRPr lang="zh-CN" altLang="en-US" sz="21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7" name="Freeform 21"/>
          <p:cNvSpPr>
            <a:spLocks noEditPoints="1"/>
          </p:cNvSpPr>
          <p:nvPr>
            <p:custDataLst>
              <p:tags r:id="rId24"/>
            </p:custDataLst>
          </p:nvPr>
        </p:nvSpPr>
        <p:spPr bwMode="auto">
          <a:xfrm rot="903253">
            <a:off x="419576" y="3870008"/>
            <a:ext cx="641033" cy="341948"/>
          </a:xfrm>
          <a:custGeom>
            <a:gdLst>
              <a:gd name="T0" fmla="*/ 242 w 761"/>
              <a:gd name="T1" fmla="*/ 165 h 437"/>
              <a:gd name="T2" fmla="*/ 290 w 761"/>
              <a:gd name="T3" fmla="*/ 291 h 437"/>
              <a:gd name="T4" fmla="*/ 249 w 761"/>
              <a:gd name="T5" fmla="*/ 256 h 437"/>
              <a:gd name="T6" fmla="*/ 250 w 761"/>
              <a:gd name="T7" fmla="*/ 261 h 437"/>
              <a:gd name="T8" fmla="*/ 267 w 761"/>
              <a:gd name="T9" fmla="*/ 294 h 437"/>
              <a:gd name="T10" fmla="*/ 272 w 761"/>
              <a:gd name="T11" fmla="*/ 224 h 437"/>
              <a:gd name="T12" fmla="*/ 199 w 761"/>
              <a:gd name="T13" fmla="*/ 125 h 437"/>
              <a:gd name="T14" fmla="*/ 130 w 761"/>
              <a:gd name="T15" fmla="*/ 188 h 437"/>
              <a:gd name="T16" fmla="*/ 167 w 761"/>
              <a:gd name="T17" fmla="*/ 181 h 437"/>
              <a:gd name="T18" fmla="*/ 159 w 761"/>
              <a:gd name="T19" fmla="*/ 271 h 437"/>
              <a:gd name="T20" fmla="*/ 151 w 761"/>
              <a:gd name="T21" fmla="*/ 264 h 437"/>
              <a:gd name="T22" fmla="*/ 138 w 761"/>
              <a:gd name="T23" fmla="*/ 206 h 437"/>
              <a:gd name="T24" fmla="*/ 133 w 761"/>
              <a:gd name="T25" fmla="*/ 195 h 437"/>
              <a:gd name="T26" fmla="*/ 233 w 761"/>
              <a:gd name="T27" fmla="*/ 136 h 437"/>
              <a:gd name="T28" fmla="*/ 294 w 761"/>
              <a:gd name="T29" fmla="*/ 187 h 437"/>
              <a:gd name="T30" fmla="*/ 317 w 761"/>
              <a:gd name="T31" fmla="*/ 164 h 437"/>
              <a:gd name="T32" fmla="*/ 296 w 761"/>
              <a:gd name="T33" fmla="*/ 143 h 437"/>
              <a:gd name="T34" fmla="*/ 341 w 761"/>
              <a:gd name="T35" fmla="*/ 100 h 437"/>
              <a:gd name="T36" fmla="*/ 258 w 761"/>
              <a:gd name="T37" fmla="*/ 49 h 437"/>
              <a:gd name="T38" fmla="*/ 208 w 761"/>
              <a:gd name="T39" fmla="*/ 13 h 437"/>
              <a:gd name="T40" fmla="*/ 151 w 761"/>
              <a:gd name="T41" fmla="*/ 14 h 437"/>
              <a:gd name="T42" fmla="*/ 172 w 761"/>
              <a:gd name="T43" fmla="*/ 31 h 437"/>
              <a:gd name="T44" fmla="*/ 138 w 761"/>
              <a:gd name="T45" fmla="*/ 44 h 437"/>
              <a:gd name="T46" fmla="*/ 91 w 761"/>
              <a:gd name="T47" fmla="*/ 6 h 437"/>
              <a:gd name="T48" fmla="*/ 22 w 761"/>
              <a:gd name="T49" fmla="*/ 62 h 437"/>
              <a:gd name="T50" fmla="*/ 17 w 761"/>
              <a:gd name="T51" fmla="*/ 150 h 437"/>
              <a:gd name="T52" fmla="*/ 56 w 761"/>
              <a:gd name="T53" fmla="*/ 136 h 437"/>
              <a:gd name="T54" fmla="*/ 84 w 761"/>
              <a:gd name="T55" fmla="*/ 211 h 437"/>
              <a:gd name="T56" fmla="*/ 295 w 761"/>
              <a:gd name="T57" fmla="*/ 431 h 437"/>
              <a:gd name="T58" fmla="*/ 519 w 761"/>
              <a:gd name="T59" fmla="*/ 401 h 437"/>
              <a:gd name="T60" fmla="*/ 761 w 761"/>
              <a:gd name="T61" fmla="*/ 416 h 437"/>
              <a:gd name="T62" fmla="*/ 507 w 761"/>
              <a:gd name="T63" fmla="*/ 374 h 437"/>
              <a:gd name="T64" fmla="*/ 203 w 761"/>
              <a:gd name="T65" fmla="*/ 284 h 437"/>
              <a:gd name="T66" fmla="*/ 377 w 761"/>
              <a:gd name="T67" fmla="*/ 399 h 437"/>
              <a:gd name="T68" fmla="*/ 608 w 761"/>
              <a:gd name="T69" fmla="*/ 373 h 437"/>
              <a:gd name="T70" fmla="*/ 329 w 761"/>
              <a:gd name="T71" fmla="*/ 361 h 437"/>
              <a:gd name="T72" fmla="*/ 344 w 761"/>
              <a:gd name="T73" fmla="*/ 279 h 437"/>
              <a:gd name="T74" fmla="*/ 366 w 761"/>
              <a:gd name="T75" fmla="*/ 330 h 437"/>
              <a:gd name="T76" fmla="*/ 445 w 761"/>
              <a:gd name="T77" fmla="*/ 254 h 437"/>
              <a:gd name="T78" fmla="*/ 411 w 761"/>
              <a:gd name="T79" fmla="*/ 208 h 4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1" h="437">
                <a:moveTo>
                  <a:pt x="233" y="136"/>
                </a:moveTo>
                <a:cubicBezTo>
                  <a:pt x="239" y="143"/>
                  <a:pt x="240" y="155"/>
                  <a:pt x="242" y="165"/>
                </a:cubicBezTo>
                <a:cubicBezTo>
                  <a:pt x="277" y="170"/>
                  <a:pt x="288" y="199"/>
                  <a:pt x="279" y="222"/>
                </a:cubicBezTo>
                <a:cubicBezTo>
                  <a:pt x="320" y="251"/>
                  <a:pt x="302" y="279"/>
                  <a:pt x="290" y="291"/>
                </a:cubicBezTo>
                <a:cubicBezTo>
                  <a:pt x="281" y="299"/>
                  <a:pt x="262" y="306"/>
                  <a:pt x="246" y="304"/>
                </a:cubicBezTo>
                <a:cubicBezTo>
                  <a:pt x="196" y="298"/>
                  <a:pt x="223" y="226"/>
                  <a:pt x="249" y="256"/>
                </a:cubicBezTo>
                <a:cubicBezTo>
                  <a:pt x="261" y="269"/>
                  <a:pt x="247" y="273"/>
                  <a:pt x="247" y="273"/>
                </a:cubicBezTo>
                <a:cubicBezTo>
                  <a:pt x="250" y="272"/>
                  <a:pt x="251" y="265"/>
                  <a:pt x="250" y="261"/>
                </a:cubicBezTo>
                <a:cubicBezTo>
                  <a:pt x="246" y="258"/>
                  <a:pt x="246" y="258"/>
                  <a:pt x="246" y="258"/>
                </a:cubicBezTo>
                <a:cubicBezTo>
                  <a:pt x="227" y="239"/>
                  <a:pt x="209" y="312"/>
                  <a:pt x="267" y="294"/>
                </a:cubicBezTo>
                <a:cubicBezTo>
                  <a:pt x="279" y="290"/>
                  <a:pt x="291" y="283"/>
                  <a:pt x="295" y="273"/>
                </a:cubicBezTo>
                <a:cubicBezTo>
                  <a:pt x="305" y="249"/>
                  <a:pt x="286" y="232"/>
                  <a:pt x="272" y="224"/>
                </a:cubicBezTo>
                <a:cubicBezTo>
                  <a:pt x="285" y="191"/>
                  <a:pt x="258" y="179"/>
                  <a:pt x="235" y="173"/>
                </a:cubicBezTo>
                <a:cubicBezTo>
                  <a:pt x="229" y="151"/>
                  <a:pt x="231" y="133"/>
                  <a:pt x="199" y="125"/>
                </a:cubicBezTo>
                <a:cubicBezTo>
                  <a:pt x="163" y="116"/>
                  <a:pt x="91" y="113"/>
                  <a:pt x="114" y="175"/>
                </a:cubicBezTo>
                <a:cubicBezTo>
                  <a:pt x="116" y="180"/>
                  <a:pt x="125" y="188"/>
                  <a:pt x="130" y="188"/>
                </a:cubicBezTo>
                <a:cubicBezTo>
                  <a:pt x="183" y="194"/>
                  <a:pt x="143" y="150"/>
                  <a:pt x="153" y="157"/>
                </a:cubicBezTo>
                <a:cubicBezTo>
                  <a:pt x="160" y="162"/>
                  <a:pt x="165" y="171"/>
                  <a:pt x="167" y="181"/>
                </a:cubicBezTo>
                <a:cubicBezTo>
                  <a:pt x="168" y="190"/>
                  <a:pt x="165" y="206"/>
                  <a:pt x="165" y="206"/>
                </a:cubicBezTo>
                <a:cubicBezTo>
                  <a:pt x="163" y="220"/>
                  <a:pt x="157" y="245"/>
                  <a:pt x="159" y="271"/>
                </a:cubicBezTo>
                <a:cubicBezTo>
                  <a:pt x="164" y="356"/>
                  <a:pt x="244" y="382"/>
                  <a:pt x="293" y="414"/>
                </a:cubicBezTo>
                <a:cubicBezTo>
                  <a:pt x="238" y="388"/>
                  <a:pt x="152" y="357"/>
                  <a:pt x="151" y="264"/>
                </a:cubicBezTo>
                <a:cubicBezTo>
                  <a:pt x="151" y="238"/>
                  <a:pt x="153" y="214"/>
                  <a:pt x="159" y="190"/>
                </a:cubicBezTo>
                <a:cubicBezTo>
                  <a:pt x="146" y="194"/>
                  <a:pt x="141" y="194"/>
                  <a:pt x="138" y="206"/>
                </a:cubicBezTo>
                <a:cubicBezTo>
                  <a:pt x="118" y="289"/>
                  <a:pt x="167" y="355"/>
                  <a:pt x="216" y="388"/>
                </a:cubicBezTo>
                <a:cubicBezTo>
                  <a:pt x="149" y="353"/>
                  <a:pt x="109" y="277"/>
                  <a:pt x="133" y="195"/>
                </a:cubicBezTo>
                <a:cubicBezTo>
                  <a:pt x="87" y="190"/>
                  <a:pt x="86" y="121"/>
                  <a:pt x="144" y="112"/>
                </a:cubicBezTo>
                <a:cubicBezTo>
                  <a:pt x="162" y="110"/>
                  <a:pt x="206" y="105"/>
                  <a:pt x="233" y="136"/>
                </a:cubicBezTo>
                <a:close/>
                <a:moveTo>
                  <a:pt x="346" y="186"/>
                </a:moveTo>
                <a:cubicBezTo>
                  <a:pt x="326" y="194"/>
                  <a:pt x="305" y="193"/>
                  <a:pt x="294" y="187"/>
                </a:cubicBezTo>
                <a:cubicBezTo>
                  <a:pt x="274" y="176"/>
                  <a:pt x="273" y="146"/>
                  <a:pt x="292" y="138"/>
                </a:cubicBezTo>
                <a:cubicBezTo>
                  <a:pt x="318" y="127"/>
                  <a:pt x="320" y="154"/>
                  <a:pt x="317" y="164"/>
                </a:cubicBezTo>
                <a:cubicBezTo>
                  <a:pt x="311" y="163"/>
                  <a:pt x="310" y="157"/>
                  <a:pt x="311" y="153"/>
                </a:cubicBezTo>
                <a:cubicBezTo>
                  <a:pt x="312" y="143"/>
                  <a:pt x="302" y="138"/>
                  <a:pt x="296" y="143"/>
                </a:cubicBezTo>
                <a:cubicBezTo>
                  <a:pt x="267" y="168"/>
                  <a:pt x="308" y="202"/>
                  <a:pt x="349" y="168"/>
                </a:cubicBezTo>
                <a:cubicBezTo>
                  <a:pt x="375" y="145"/>
                  <a:pt x="363" y="111"/>
                  <a:pt x="341" y="100"/>
                </a:cubicBezTo>
                <a:cubicBezTo>
                  <a:pt x="330" y="94"/>
                  <a:pt x="323" y="89"/>
                  <a:pt x="316" y="82"/>
                </a:cubicBezTo>
                <a:cubicBezTo>
                  <a:pt x="295" y="62"/>
                  <a:pt x="302" y="44"/>
                  <a:pt x="258" y="49"/>
                </a:cubicBezTo>
                <a:cubicBezTo>
                  <a:pt x="254" y="38"/>
                  <a:pt x="253" y="27"/>
                  <a:pt x="245" y="20"/>
                </a:cubicBezTo>
                <a:cubicBezTo>
                  <a:pt x="232" y="7"/>
                  <a:pt x="220" y="10"/>
                  <a:pt x="208" y="13"/>
                </a:cubicBezTo>
                <a:cubicBezTo>
                  <a:pt x="206" y="13"/>
                  <a:pt x="194" y="0"/>
                  <a:pt x="184" y="1"/>
                </a:cubicBezTo>
                <a:cubicBezTo>
                  <a:pt x="169" y="1"/>
                  <a:pt x="156" y="7"/>
                  <a:pt x="151" y="14"/>
                </a:cubicBezTo>
                <a:cubicBezTo>
                  <a:pt x="142" y="27"/>
                  <a:pt x="143" y="76"/>
                  <a:pt x="171" y="65"/>
                </a:cubicBezTo>
                <a:cubicBezTo>
                  <a:pt x="197" y="55"/>
                  <a:pt x="176" y="37"/>
                  <a:pt x="172" y="31"/>
                </a:cubicBezTo>
                <a:cubicBezTo>
                  <a:pt x="186" y="31"/>
                  <a:pt x="195" y="49"/>
                  <a:pt x="191" y="59"/>
                </a:cubicBezTo>
                <a:cubicBezTo>
                  <a:pt x="177" y="86"/>
                  <a:pt x="140" y="78"/>
                  <a:pt x="138" y="44"/>
                </a:cubicBezTo>
                <a:cubicBezTo>
                  <a:pt x="138" y="44"/>
                  <a:pt x="139" y="36"/>
                  <a:pt x="138" y="33"/>
                </a:cubicBezTo>
                <a:cubicBezTo>
                  <a:pt x="134" y="19"/>
                  <a:pt x="110" y="2"/>
                  <a:pt x="91" y="6"/>
                </a:cubicBezTo>
                <a:cubicBezTo>
                  <a:pt x="82" y="8"/>
                  <a:pt x="78" y="16"/>
                  <a:pt x="74" y="23"/>
                </a:cubicBezTo>
                <a:cubicBezTo>
                  <a:pt x="49" y="18"/>
                  <a:pt x="24" y="40"/>
                  <a:pt x="22" y="62"/>
                </a:cubicBezTo>
                <a:cubicBezTo>
                  <a:pt x="21" y="70"/>
                  <a:pt x="27" y="76"/>
                  <a:pt x="26" y="83"/>
                </a:cubicBezTo>
                <a:cubicBezTo>
                  <a:pt x="24" y="98"/>
                  <a:pt x="0" y="119"/>
                  <a:pt x="17" y="150"/>
                </a:cubicBezTo>
                <a:cubicBezTo>
                  <a:pt x="20" y="156"/>
                  <a:pt x="30" y="162"/>
                  <a:pt x="36" y="165"/>
                </a:cubicBezTo>
                <a:cubicBezTo>
                  <a:pt x="89" y="196"/>
                  <a:pt x="90" y="102"/>
                  <a:pt x="56" y="136"/>
                </a:cubicBezTo>
                <a:cubicBezTo>
                  <a:pt x="59" y="119"/>
                  <a:pt x="78" y="114"/>
                  <a:pt x="85" y="131"/>
                </a:cubicBezTo>
                <a:cubicBezTo>
                  <a:pt x="96" y="155"/>
                  <a:pt x="83" y="188"/>
                  <a:pt x="84" y="211"/>
                </a:cubicBezTo>
                <a:cubicBezTo>
                  <a:pt x="86" y="254"/>
                  <a:pt x="105" y="293"/>
                  <a:pt x="122" y="321"/>
                </a:cubicBezTo>
                <a:cubicBezTo>
                  <a:pt x="151" y="371"/>
                  <a:pt x="217" y="421"/>
                  <a:pt x="295" y="431"/>
                </a:cubicBezTo>
                <a:cubicBezTo>
                  <a:pt x="334" y="437"/>
                  <a:pt x="385" y="433"/>
                  <a:pt x="418" y="418"/>
                </a:cubicBezTo>
                <a:cubicBezTo>
                  <a:pt x="445" y="406"/>
                  <a:pt x="474" y="403"/>
                  <a:pt x="519" y="401"/>
                </a:cubicBezTo>
                <a:cubicBezTo>
                  <a:pt x="568" y="399"/>
                  <a:pt x="611" y="403"/>
                  <a:pt x="658" y="413"/>
                </a:cubicBezTo>
                <a:cubicBezTo>
                  <a:pt x="695" y="420"/>
                  <a:pt x="761" y="417"/>
                  <a:pt x="761" y="416"/>
                </a:cubicBezTo>
                <a:cubicBezTo>
                  <a:pt x="723" y="413"/>
                  <a:pt x="637" y="387"/>
                  <a:pt x="604" y="381"/>
                </a:cubicBezTo>
                <a:cubicBezTo>
                  <a:pt x="572" y="375"/>
                  <a:pt x="546" y="372"/>
                  <a:pt x="507" y="374"/>
                </a:cubicBezTo>
                <a:cubicBezTo>
                  <a:pt x="463" y="376"/>
                  <a:pt x="428" y="394"/>
                  <a:pt x="395" y="402"/>
                </a:cubicBezTo>
                <a:cubicBezTo>
                  <a:pt x="306" y="424"/>
                  <a:pt x="216" y="388"/>
                  <a:pt x="203" y="284"/>
                </a:cubicBezTo>
                <a:cubicBezTo>
                  <a:pt x="210" y="305"/>
                  <a:pt x="223" y="330"/>
                  <a:pt x="234" y="347"/>
                </a:cubicBezTo>
                <a:cubicBezTo>
                  <a:pt x="257" y="382"/>
                  <a:pt x="324" y="413"/>
                  <a:pt x="377" y="399"/>
                </a:cubicBezTo>
                <a:cubicBezTo>
                  <a:pt x="407" y="391"/>
                  <a:pt x="437" y="377"/>
                  <a:pt x="471" y="370"/>
                </a:cubicBezTo>
                <a:cubicBezTo>
                  <a:pt x="528" y="359"/>
                  <a:pt x="565" y="369"/>
                  <a:pt x="608" y="373"/>
                </a:cubicBezTo>
                <a:cubicBezTo>
                  <a:pt x="584" y="357"/>
                  <a:pt x="540" y="343"/>
                  <a:pt x="502" y="347"/>
                </a:cubicBezTo>
                <a:cubicBezTo>
                  <a:pt x="435" y="354"/>
                  <a:pt x="356" y="391"/>
                  <a:pt x="329" y="361"/>
                </a:cubicBezTo>
                <a:cubicBezTo>
                  <a:pt x="270" y="296"/>
                  <a:pt x="366" y="227"/>
                  <a:pt x="370" y="297"/>
                </a:cubicBezTo>
                <a:cubicBezTo>
                  <a:pt x="363" y="283"/>
                  <a:pt x="353" y="277"/>
                  <a:pt x="344" y="279"/>
                </a:cubicBezTo>
                <a:cubicBezTo>
                  <a:pt x="334" y="284"/>
                  <a:pt x="328" y="290"/>
                  <a:pt x="329" y="302"/>
                </a:cubicBezTo>
                <a:cubicBezTo>
                  <a:pt x="330" y="314"/>
                  <a:pt x="349" y="330"/>
                  <a:pt x="366" y="330"/>
                </a:cubicBezTo>
                <a:cubicBezTo>
                  <a:pt x="392" y="330"/>
                  <a:pt x="415" y="316"/>
                  <a:pt x="418" y="283"/>
                </a:cubicBezTo>
                <a:cubicBezTo>
                  <a:pt x="424" y="281"/>
                  <a:pt x="445" y="279"/>
                  <a:pt x="445" y="254"/>
                </a:cubicBezTo>
                <a:cubicBezTo>
                  <a:pt x="444" y="233"/>
                  <a:pt x="425" y="209"/>
                  <a:pt x="396" y="223"/>
                </a:cubicBezTo>
                <a:cubicBezTo>
                  <a:pt x="401" y="214"/>
                  <a:pt x="401" y="213"/>
                  <a:pt x="411" y="208"/>
                </a:cubicBezTo>
                <a:cubicBezTo>
                  <a:pt x="398" y="181"/>
                  <a:pt x="364" y="179"/>
                  <a:pt x="346" y="186"/>
                </a:cubicBezTo>
                <a:close/>
              </a:path>
            </a:pathLst>
          </a:custGeom>
          <a:solidFill>
            <a:srgbClr val="94B0C2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grpSp>
        <p:nvGrpSpPr>
          <p:cNvPr id="7" name="组合 6"/>
          <p:cNvGrpSpPr/>
          <p:nvPr>
            <p:custDataLst>
              <p:tags r:id="rId25"/>
            </p:custDataLst>
          </p:nvPr>
        </p:nvGrpSpPr>
        <p:grpSpPr>
          <a:xfrm>
            <a:off x="791051" y="2274094"/>
            <a:ext cx="701040" cy="1574006"/>
            <a:chOff x="11576" y="3644"/>
            <a:chExt cx="1008" cy="3554"/>
          </a:xfrm>
        </p:grpSpPr>
        <p:sp>
          <p:nvSpPr>
            <p:cNvPr id="8" name="文本框 7"/>
            <p:cNvSpPr txBox="1"/>
            <p:nvPr>
              <p:custDataLst>
                <p:tags r:id="rId26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27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上</a:t>
              </a:r>
              <a:endParaRPr kumimoji="0" lang="zh-CN" altLang="en-US" sz="24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片</a:t>
              </a:r>
              <a:endParaRPr kumimoji="0" lang="zh-CN" altLang="en-US" sz="24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sp>
        <p:nvSpPr>
          <p:cNvPr id="10" name="Freeform 21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 rot="3483253" flipV="1">
            <a:off x="920115" y="1787843"/>
            <a:ext cx="608171" cy="380524"/>
          </a:xfrm>
          <a:custGeom>
            <a:gdLst>
              <a:gd name="T0" fmla="*/ 242 w 761"/>
              <a:gd name="T1" fmla="*/ 165 h 437"/>
              <a:gd name="T2" fmla="*/ 290 w 761"/>
              <a:gd name="T3" fmla="*/ 291 h 437"/>
              <a:gd name="T4" fmla="*/ 249 w 761"/>
              <a:gd name="T5" fmla="*/ 256 h 437"/>
              <a:gd name="T6" fmla="*/ 250 w 761"/>
              <a:gd name="T7" fmla="*/ 261 h 437"/>
              <a:gd name="T8" fmla="*/ 267 w 761"/>
              <a:gd name="T9" fmla="*/ 294 h 437"/>
              <a:gd name="T10" fmla="*/ 272 w 761"/>
              <a:gd name="T11" fmla="*/ 224 h 437"/>
              <a:gd name="T12" fmla="*/ 199 w 761"/>
              <a:gd name="T13" fmla="*/ 125 h 437"/>
              <a:gd name="T14" fmla="*/ 130 w 761"/>
              <a:gd name="T15" fmla="*/ 188 h 437"/>
              <a:gd name="T16" fmla="*/ 167 w 761"/>
              <a:gd name="T17" fmla="*/ 181 h 437"/>
              <a:gd name="T18" fmla="*/ 159 w 761"/>
              <a:gd name="T19" fmla="*/ 271 h 437"/>
              <a:gd name="T20" fmla="*/ 151 w 761"/>
              <a:gd name="T21" fmla="*/ 264 h 437"/>
              <a:gd name="T22" fmla="*/ 138 w 761"/>
              <a:gd name="T23" fmla="*/ 206 h 437"/>
              <a:gd name="T24" fmla="*/ 133 w 761"/>
              <a:gd name="T25" fmla="*/ 195 h 437"/>
              <a:gd name="T26" fmla="*/ 233 w 761"/>
              <a:gd name="T27" fmla="*/ 136 h 437"/>
              <a:gd name="T28" fmla="*/ 294 w 761"/>
              <a:gd name="T29" fmla="*/ 187 h 437"/>
              <a:gd name="T30" fmla="*/ 317 w 761"/>
              <a:gd name="T31" fmla="*/ 164 h 437"/>
              <a:gd name="T32" fmla="*/ 296 w 761"/>
              <a:gd name="T33" fmla="*/ 143 h 437"/>
              <a:gd name="T34" fmla="*/ 341 w 761"/>
              <a:gd name="T35" fmla="*/ 100 h 437"/>
              <a:gd name="T36" fmla="*/ 258 w 761"/>
              <a:gd name="T37" fmla="*/ 49 h 437"/>
              <a:gd name="T38" fmla="*/ 208 w 761"/>
              <a:gd name="T39" fmla="*/ 13 h 437"/>
              <a:gd name="T40" fmla="*/ 151 w 761"/>
              <a:gd name="T41" fmla="*/ 14 h 437"/>
              <a:gd name="T42" fmla="*/ 172 w 761"/>
              <a:gd name="T43" fmla="*/ 31 h 437"/>
              <a:gd name="T44" fmla="*/ 138 w 761"/>
              <a:gd name="T45" fmla="*/ 44 h 437"/>
              <a:gd name="T46" fmla="*/ 91 w 761"/>
              <a:gd name="T47" fmla="*/ 6 h 437"/>
              <a:gd name="T48" fmla="*/ 22 w 761"/>
              <a:gd name="T49" fmla="*/ 62 h 437"/>
              <a:gd name="T50" fmla="*/ 17 w 761"/>
              <a:gd name="T51" fmla="*/ 150 h 437"/>
              <a:gd name="T52" fmla="*/ 56 w 761"/>
              <a:gd name="T53" fmla="*/ 136 h 437"/>
              <a:gd name="T54" fmla="*/ 84 w 761"/>
              <a:gd name="T55" fmla="*/ 211 h 437"/>
              <a:gd name="T56" fmla="*/ 295 w 761"/>
              <a:gd name="T57" fmla="*/ 431 h 437"/>
              <a:gd name="T58" fmla="*/ 519 w 761"/>
              <a:gd name="T59" fmla="*/ 401 h 437"/>
              <a:gd name="T60" fmla="*/ 761 w 761"/>
              <a:gd name="T61" fmla="*/ 416 h 437"/>
              <a:gd name="T62" fmla="*/ 507 w 761"/>
              <a:gd name="T63" fmla="*/ 374 h 437"/>
              <a:gd name="T64" fmla="*/ 203 w 761"/>
              <a:gd name="T65" fmla="*/ 284 h 437"/>
              <a:gd name="T66" fmla="*/ 377 w 761"/>
              <a:gd name="T67" fmla="*/ 399 h 437"/>
              <a:gd name="T68" fmla="*/ 608 w 761"/>
              <a:gd name="T69" fmla="*/ 373 h 437"/>
              <a:gd name="T70" fmla="*/ 329 w 761"/>
              <a:gd name="T71" fmla="*/ 361 h 437"/>
              <a:gd name="T72" fmla="*/ 344 w 761"/>
              <a:gd name="T73" fmla="*/ 279 h 437"/>
              <a:gd name="T74" fmla="*/ 366 w 761"/>
              <a:gd name="T75" fmla="*/ 330 h 437"/>
              <a:gd name="T76" fmla="*/ 445 w 761"/>
              <a:gd name="T77" fmla="*/ 254 h 437"/>
              <a:gd name="T78" fmla="*/ 411 w 761"/>
              <a:gd name="T79" fmla="*/ 208 h 4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1" h="437">
                <a:moveTo>
                  <a:pt x="233" y="136"/>
                </a:moveTo>
                <a:cubicBezTo>
                  <a:pt x="239" y="143"/>
                  <a:pt x="240" y="155"/>
                  <a:pt x="242" y="165"/>
                </a:cubicBezTo>
                <a:cubicBezTo>
                  <a:pt x="277" y="170"/>
                  <a:pt x="288" y="199"/>
                  <a:pt x="279" y="222"/>
                </a:cubicBezTo>
                <a:cubicBezTo>
                  <a:pt x="320" y="251"/>
                  <a:pt x="302" y="279"/>
                  <a:pt x="290" y="291"/>
                </a:cubicBezTo>
                <a:cubicBezTo>
                  <a:pt x="281" y="299"/>
                  <a:pt x="262" y="306"/>
                  <a:pt x="246" y="304"/>
                </a:cubicBezTo>
                <a:cubicBezTo>
                  <a:pt x="196" y="298"/>
                  <a:pt x="223" y="226"/>
                  <a:pt x="249" y="256"/>
                </a:cubicBezTo>
                <a:cubicBezTo>
                  <a:pt x="261" y="269"/>
                  <a:pt x="247" y="273"/>
                  <a:pt x="247" y="273"/>
                </a:cubicBezTo>
                <a:cubicBezTo>
                  <a:pt x="250" y="272"/>
                  <a:pt x="251" y="265"/>
                  <a:pt x="250" y="261"/>
                </a:cubicBezTo>
                <a:cubicBezTo>
                  <a:pt x="246" y="258"/>
                  <a:pt x="246" y="258"/>
                  <a:pt x="246" y="258"/>
                </a:cubicBezTo>
                <a:cubicBezTo>
                  <a:pt x="227" y="239"/>
                  <a:pt x="209" y="312"/>
                  <a:pt x="267" y="294"/>
                </a:cubicBezTo>
                <a:cubicBezTo>
                  <a:pt x="279" y="290"/>
                  <a:pt x="291" y="283"/>
                  <a:pt x="295" y="273"/>
                </a:cubicBezTo>
                <a:cubicBezTo>
                  <a:pt x="305" y="249"/>
                  <a:pt x="286" y="232"/>
                  <a:pt x="272" y="224"/>
                </a:cubicBezTo>
                <a:cubicBezTo>
                  <a:pt x="285" y="191"/>
                  <a:pt x="258" y="179"/>
                  <a:pt x="235" y="173"/>
                </a:cubicBezTo>
                <a:cubicBezTo>
                  <a:pt x="229" y="151"/>
                  <a:pt x="231" y="133"/>
                  <a:pt x="199" y="125"/>
                </a:cubicBezTo>
                <a:cubicBezTo>
                  <a:pt x="163" y="116"/>
                  <a:pt x="91" y="113"/>
                  <a:pt x="114" y="175"/>
                </a:cubicBezTo>
                <a:cubicBezTo>
                  <a:pt x="116" y="180"/>
                  <a:pt x="125" y="188"/>
                  <a:pt x="130" y="188"/>
                </a:cubicBezTo>
                <a:cubicBezTo>
                  <a:pt x="183" y="194"/>
                  <a:pt x="143" y="150"/>
                  <a:pt x="153" y="157"/>
                </a:cubicBezTo>
                <a:cubicBezTo>
                  <a:pt x="160" y="162"/>
                  <a:pt x="165" y="171"/>
                  <a:pt x="167" y="181"/>
                </a:cubicBezTo>
                <a:cubicBezTo>
                  <a:pt x="168" y="190"/>
                  <a:pt x="165" y="206"/>
                  <a:pt x="165" y="206"/>
                </a:cubicBezTo>
                <a:cubicBezTo>
                  <a:pt x="163" y="220"/>
                  <a:pt x="157" y="245"/>
                  <a:pt x="159" y="271"/>
                </a:cubicBezTo>
                <a:cubicBezTo>
                  <a:pt x="164" y="356"/>
                  <a:pt x="244" y="382"/>
                  <a:pt x="293" y="414"/>
                </a:cubicBezTo>
                <a:cubicBezTo>
                  <a:pt x="238" y="388"/>
                  <a:pt x="152" y="357"/>
                  <a:pt x="151" y="264"/>
                </a:cubicBezTo>
                <a:cubicBezTo>
                  <a:pt x="151" y="238"/>
                  <a:pt x="153" y="214"/>
                  <a:pt x="159" y="190"/>
                </a:cubicBezTo>
                <a:cubicBezTo>
                  <a:pt x="146" y="194"/>
                  <a:pt x="141" y="194"/>
                  <a:pt x="138" y="206"/>
                </a:cubicBezTo>
                <a:cubicBezTo>
                  <a:pt x="118" y="289"/>
                  <a:pt x="167" y="355"/>
                  <a:pt x="216" y="388"/>
                </a:cubicBezTo>
                <a:cubicBezTo>
                  <a:pt x="149" y="353"/>
                  <a:pt x="109" y="277"/>
                  <a:pt x="133" y="195"/>
                </a:cubicBezTo>
                <a:cubicBezTo>
                  <a:pt x="87" y="190"/>
                  <a:pt x="86" y="121"/>
                  <a:pt x="144" y="112"/>
                </a:cubicBezTo>
                <a:cubicBezTo>
                  <a:pt x="162" y="110"/>
                  <a:pt x="206" y="105"/>
                  <a:pt x="233" y="136"/>
                </a:cubicBezTo>
                <a:close/>
                <a:moveTo>
                  <a:pt x="346" y="186"/>
                </a:moveTo>
                <a:cubicBezTo>
                  <a:pt x="326" y="194"/>
                  <a:pt x="305" y="193"/>
                  <a:pt x="294" y="187"/>
                </a:cubicBezTo>
                <a:cubicBezTo>
                  <a:pt x="274" y="176"/>
                  <a:pt x="273" y="146"/>
                  <a:pt x="292" y="138"/>
                </a:cubicBezTo>
                <a:cubicBezTo>
                  <a:pt x="318" y="127"/>
                  <a:pt x="320" y="154"/>
                  <a:pt x="317" y="164"/>
                </a:cubicBezTo>
                <a:cubicBezTo>
                  <a:pt x="311" y="163"/>
                  <a:pt x="310" y="157"/>
                  <a:pt x="311" y="153"/>
                </a:cubicBezTo>
                <a:cubicBezTo>
                  <a:pt x="312" y="143"/>
                  <a:pt x="302" y="138"/>
                  <a:pt x="296" y="143"/>
                </a:cubicBezTo>
                <a:cubicBezTo>
                  <a:pt x="267" y="168"/>
                  <a:pt x="308" y="202"/>
                  <a:pt x="349" y="168"/>
                </a:cubicBezTo>
                <a:cubicBezTo>
                  <a:pt x="375" y="145"/>
                  <a:pt x="363" y="111"/>
                  <a:pt x="341" y="100"/>
                </a:cubicBezTo>
                <a:cubicBezTo>
                  <a:pt x="330" y="94"/>
                  <a:pt x="323" y="89"/>
                  <a:pt x="316" y="82"/>
                </a:cubicBezTo>
                <a:cubicBezTo>
                  <a:pt x="295" y="62"/>
                  <a:pt x="302" y="44"/>
                  <a:pt x="258" y="49"/>
                </a:cubicBezTo>
                <a:cubicBezTo>
                  <a:pt x="254" y="38"/>
                  <a:pt x="253" y="27"/>
                  <a:pt x="245" y="20"/>
                </a:cubicBezTo>
                <a:cubicBezTo>
                  <a:pt x="232" y="7"/>
                  <a:pt x="220" y="10"/>
                  <a:pt x="208" y="13"/>
                </a:cubicBezTo>
                <a:cubicBezTo>
                  <a:pt x="206" y="13"/>
                  <a:pt x="194" y="0"/>
                  <a:pt x="184" y="1"/>
                </a:cubicBezTo>
                <a:cubicBezTo>
                  <a:pt x="169" y="1"/>
                  <a:pt x="156" y="7"/>
                  <a:pt x="151" y="14"/>
                </a:cubicBezTo>
                <a:cubicBezTo>
                  <a:pt x="142" y="27"/>
                  <a:pt x="143" y="76"/>
                  <a:pt x="171" y="65"/>
                </a:cubicBezTo>
                <a:cubicBezTo>
                  <a:pt x="197" y="55"/>
                  <a:pt x="176" y="37"/>
                  <a:pt x="172" y="31"/>
                </a:cubicBezTo>
                <a:cubicBezTo>
                  <a:pt x="186" y="31"/>
                  <a:pt x="195" y="49"/>
                  <a:pt x="191" y="59"/>
                </a:cubicBezTo>
                <a:cubicBezTo>
                  <a:pt x="177" y="86"/>
                  <a:pt x="140" y="78"/>
                  <a:pt x="138" y="44"/>
                </a:cubicBezTo>
                <a:cubicBezTo>
                  <a:pt x="138" y="44"/>
                  <a:pt x="139" y="36"/>
                  <a:pt x="138" y="33"/>
                </a:cubicBezTo>
                <a:cubicBezTo>
                  <a:pt x="134" y="19"/>
                  <a:pt x="110" y="2"/>
                  <a:pt x="91" y="6"/>
                </a:cubicBezTo>
                <a:cubicBezTo>
                  <a:pt x="82" y="8"/>
                  <a:pt x="78" y="16"/>
                  <a:pt x="74" y="23"/>
                </a:cubicBezTo>
                <a:cubicBezTo>
                  <a:pt x="49" y="18"/>
                  <a:pt x="24" y="40"/>
                  <a:pt x="22" y="62"/>
                </a:cubicBezTo>
                <a:cubicBezTo>
                  <a:pt x="21" y="70"/>
                  <a:pt x="27" y="76"/>
                  <a:pt x="26" y="83"/>
                </a:cubicBezTo>
                <a:cubicBezTo>
                  <a:pt x="24" y="98"/>
                  <a:pt x="0" y="119"/>
                  <a:pt x="17" y="150"/>
                </a:cubicBezTo>
                <a:cubicBezTo>
                  <a:pt x="20" y="156"/>
                  <a:pt x="30" y="162"/>
                  <a:pt x="36" y="165"/>
                </a:cubicBezTo>
                <a:cubicBezTo>
                  <a:pt x="89" y="196"/>
                  <a:pt x="90" y="102"/>
                  <a:pt x="56" y="136"/>
                </a:cubicBezTo>
                <a:cubicBezTo>
                  <a:pt x="59" y="119"/>
                  <a:pt x="78" y="114"/>
                  <a:pt x="85" y="131"/>
                </a:cubicBezTo>
                <a:cubicBezTo>
                  <a:pt x="96" y="155"/>
                  <a:pt x="83" y="188"/>
                  <a:pt x="84" y="211"/>
                </a:cubicBezTo>
                <a:cubicBezTo>
                  <a:pt x="86" y="254"/>
                  <a:pt x="105" y="293"/>
                  <a:pt x="122" y="321"/>
                </a:cubicBezTo>
                <a:cubicBezTo>
                  <a:pt x="151" y="371"/>
                  <a:pt x="217" y="421"/>
                  <a:pt x="295" y="431"/>
                </a:cubicBezTo>
                <a:cubicBezTo>
                  <a:pt x="334" y="437"/>
                  <a:pt x="385" y="433"/>
                  <a:pt x="418" y="418"/>
                </a:cubicBezTo>
                <a:cubicBezTo>
                  <a:pt x="445" y="406"/>
                  <a:pt x="474" y="403"/>
                  <a:pt x="519" y="401"/>
                </a:cubicBezTo>
                <a:cubicBezTo>
                  <a:pt x="568" y="399"/>
                  <a:pt x="611" y="403"/>
                  <a:pt x="658" y="413"/>
                </a:cubicBezTo>
                <a:cubicBezTo>
                  <a:pt x="695" y="420"/>
                  <a:pt x="761" y="417"/>
                  <a:pt x="761" y="416"/>
                </a:cubicBezTo>
                <a:cubicBezTo>
                  <a:pt x="723" y="413"/>
                  <a:pt x="637" y="387"/>
                  <a:pt x="604" y="381"/>
                </a:cubicBezTo>
                <a:cubicBezTo>
                  <a:pt x="572" y="375"/>
                  <a:pt x="546" y="372"/>
                  <a:pt x="507" y="374"/>
                </a:cubicBezTo>
                <a:cubicBezTo>
                  <a:pt x="463" y="376"/>
                  <a:pt x="428" y="394"/>
                  <a:pt x="395" y="402"/>
                </a:cubicBezTo>
                <a:cubicBezTo>
                  <a:pt x="306" y="424"/>
                  <a:pt x="216" y="388"/>
                  <a:pt x="203" y="284"/>
                </a:cubicBezTo>
                <a:cubicBezTo>
                  <a:pt x="210" y="305"/>
                  <a:pt x="223" y="330"/>
                  <a:pt x="234" y="347"/>
                </a:cubicBezTo>
                <a:cubicBezTo>
                  <a:pt x="257" y="382"/>
                  <a:pt x="324" y="413"/>
                  <a:pt x="377" y="399"/>
                </a:cubicBezTo>
                <a:cubicBezTo>
                  <a:pt x="407" y="391"/>
                  <a:pt x="437" y="377"/>
                  <a:pt x="471" y="370"/>
                </a:cubicBezTo>
                <a:cubicBezTo>
                  <a:pt x="528" y="359"/>
                  <a:pt x="565" y="369"/>
                  <a:pt x="608" y="373"/>
                </a:cubicBezTo>
                <a:cubicBezTo>
                  <a:pt x="584" y="357"/>
                  <a:pt x="540" y="343"/>
                  <a:pt x="502" y="347"/>
                </a:cubicBezTo>
                <a:cubicBezTo>
                  <a:pt x="435" y="354"/>
                  <a:pt x="356" y="391"/>
                  <a:pt x="329" y="361"/>
                </a:cubicBezTo>
                <a:cubicBezTo>
                  <a:pt x="270" y="296"/>
                  <a:pt x="366" y="227"/>
                  <a:pt x="370" y="297"/>
                </a:cubicBezTo>
                <a:cubicBezTo>
                  <a:pt x="363" y="283"/>
                  <a:pt x="353" y="277"/>
                  <a:pt x="344" y="279"/>
                </a:cubicBezTo>
                <a:cubicBezTo>
                  <a:pt x="334" y="284"/>
                  <a:pt x="328" y="290"/>
                  <a:pt x="329" y="302"/>
                </a:cubicBezTo>
                <a:cubicBezTo>
                  <a:pt x="330" y="314"/>
                  <a:pt x="349" y="330"/>
                  <a:pt x="366" y="330"/>
                </a:cubicBezTo>
                <a:cubicBezTo>
                  <a:pt x="392" y="330"/>
                  <a:pt x="415" y="316"/>
                  <a:pt x="418" y="283"/>
                </a:cubicBezTo>
                <a:cubicBezTo>
                  <a:pt x="424" y="281"/>
                  <a:pt x="445" y="279"/>
                  <a:pt x="445" y="254"/>
                </a:cubicBezTo>
                <a:cubicBezTo>
                  <a:pt x="444" y="233"/>
                  <a:pt x="425" y="209"/>
                  <a:pt x="396" y="223"/>
                </a:cubicBezTo>
                <a:cubicBezTo>
                  <a:pt x="401" y="214"/>
                  <a:pt x="401" y="213"/>
                  <a:pt x="411" y="208"/>
                </a:cubicBezTo>
                <a:cubicBezTo>
                  <a:pt x="398" y="181"/>
                  <a:pt x="364" y="179"/>
                  <a:pt x="346" y="186"/>
                </a:cubicBezTo>
                <a:close/>
              </a:path>
            </a:pathLst>
          </a:custGeom>
          <a:solidFill>
            <a:srgbClr val="94B0C2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8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59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35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5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1000"/>
                                        <p:tgtEl>
                                          <p:spTgt spid="3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83" grpId="0"/>
      <p:bldP spid="35884" grpId="0"/>
      <p:bldP spid="35885" grpId="0"/>
      <p:bldP spid="35887" grpId="0"/>
      <p:bldP spid="35888" grpId="0"/>
      <p:bldP spid="35889" grpId="0"/>
      <p:bldP spid="35890" grpId="0"/>
      <p:bldP spid="35892" grpId="0"/>
      <p:bldP spid="35893" grpId="0"/>
      <p:bldP spid="35894" grpId="0"/>
      <p:bldP spid="35895" grpId="0"/>
      <p:bldP spid="35896" grpId="0"/>
      <p:bldP spid="35897" grpId="0"/>
      <p:bldP spid="35898" grpId="0"/>
      <p:bldP spid="359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244" y="291465"/>
            <a:ext cx="2360771" cy="2360771"/>
          </a:xfrm>
          <a:prstGeom prst="rect">
            <a:avLst/>
          </a:prstGeom>
        </p:spPr>
      </p:pic>
      <p:sp>
        <p:nvSpPr>
          <p:cNvPr id="32850" name="文本框 32849"/>
          <p:cNvSpPr txBox="1"/>
          <p:nvPr>
            <p:custDataLst>
              <p:tags r:id="rId8"/>
            </p:custDataLst>
          </p:nvPr>
        </p:nvSpPr>
        <p:spPr>
          <a:xfrm>
            <a:off x="1849279" y="1507808"/>
            <a:ext cx="4441508" cy="922020"/>
          </a:xfrm>
          <a:prstGeom prst="rect">
            <a:avLst/>
          </a:prstGeom>
          <a:solidFill>
            <a:schemeClr val="bg1">
              <a:alpha val="5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淮左名都，竹西佳处，解鞍少驻初程。</a:t>
            </a:r>
            <a:r>
              <a:rPr lang="en-US" altLang="zh-CN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找出使用的</a:t>
            </a:r>
            <a:r>
              <a:rPr lang="zh-CN" altLang="en-US" b="1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典故</a:t>
            </a:r>
            <a:r>
              <a:rPr lang="zh-CN" altLang="en-US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？</a:t>
            </a:r>
            <a:r>
              <a:rPr lang="zh-CN" altLang="en-US" b="1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作用</a:t>
            </a:r>
            <a:r>
              <a:rPr lang="zh-CN" altLang="en-US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？</a:t>
            </a:r>
            <a:endParaRPr lang="zh-CN" altLang="en-US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</p:txBody>
      </p:sp>
      <p:sp>
        <p:nvSpPr>
          <p:cNvPr id="32853" name="矩形 32852"/>
          <p:cNvSpPr/>
          <p:nvPr>
            <p:custDataLst>
              <p:tags r:id="rId9"/>
            </p:custDataLst>
          </p:nvPr>
        </p:nvSpPr>
        <p:spPr>
          <a:xfrm>
            <a:off x="2983230" y="2532698"/>
            <a:ext cx="382905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谁知竹西路，歌吹是扬州。</a:t>
            </a:r>
            <a:endParaRPr lang="zh-CN" altLang="en-US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</a:t>
            </a:r>
            <a:r>
              <a:rPr lang="en-US" altLang="zh-CN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杜牧</a:t>
            </a:r>
            <a:r>
              <a:rPr lang="en-US" altLang="zh-CN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《题扬州禅智寺》</a:t>
            </a:r>
            <a:endParaRPr lang="en-US" altLang="zh-CN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855" name="文本框 32854"/>
          <p:cNvSpPr txBox="1"/>
          <p:nvPr>
            <p:custDataLst>
              <p:tags r:id="rId10"/>
            </p:custDataLst>
          </p:nvPr>
        </p:nvSpPr>
        <p:spPr>
          <a:xfrm>
            <a:off x="1849279" y="3431858"/>
            <a:ext cx="6772751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作用：</a:t>
            </a:r>
            <a:r>
              <a:rPr lang="zh-CN" altLang="en-US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词一开始就点出扬州是淮左的著名的都城，而竹西亭又是环境清幽、景色迷人的名胜，这一切吸引着词人在开始的旅程中下马驻足停留。 </a:t>
            </a:r>
            <a:endParaRPr lang="zh-CN" altLang="en-US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791051" y="2311241"/>
            <a:ext cx="673894" cy="1631633"/>
            <a:chOff x="11576" y="3728"/>
            <a:chExt cx="969" cy="3554"/>
          </a:xfrm>
        </p:grpSpPr>
        <p:sp>
          <p:nvSpPr>
            <p:cNvPr id="8" name="文本框 7"/>
            <p:cNvSpPr txBox="1"/>
            <p:nvPr>
              <p:custDataLst>
                <p:tags r:id="rId12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3"/>
              </p:custDataLst>
            </p:nvPr>
          </p:nvSpPr>
          <p:spPr>
            <a:xfrm flipH="1">
              <a:off x="11681" y="3728"/>
              <a:ext cx="738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60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竹西佳处</a:t>
              </a:r>
              <a:endParaRPr kumimoji="0" lang="zh-CN" altLang="en-US" sz="2400" b="1" i="0" u="none" strike="noStrike" kern="1200" cap="none" spc="6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2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50" grpId="0"/>
      <p:bldP spid="32853" grpId="0"/>
      <p:bldP spid="328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244" y="291465"/>
            <a:ext cx="2360771" cy="2360771"/>
          </a:xfrm>
          <a:prstGeom prst="rect">
            <a:avLst/>
          </a:prstGeom>
        </p:spPr>
      </p:pic>
      <p:sp>
        <p:nvSpPr>
          <p:cNvPr id="32850" name="文本框 32849"/>
          <p:cNvSpPr txBox="1"/>
          <p:nvPr>
            <p:custDataLst>
              <p:tags r:id="rId8"/>
            </p:custDataLst>
          </p:nvPr>
        </p:nvSpPr>
        <p:spPr>
          <a:xfrm>
            <a:off x="2217420" y="1142524"/>
            <a:ext cx="4441508" cy="922020"/>
          </a:xfrm>
          <a:prstGeom prst="rect">
            <a:avLst/>
          </a:prstGeom>
          <a:solidFill>
            <a:schemeClr val="bg1">
              <a:alpha val="5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过春风十里，尽荞麦青青。</a:t>
            </a:r>
            <a:endParaRPr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找出</a:t>
            </a:r>
            <a:r>
              <a:rPr b="1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典故</a:t>
            </a:r>
            <a:r>
              <a:rPr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？</a:t>
            </a:r>
            <a:r>
              <a:rPr b="1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作用</a:t>
            </a:r>
            <a:r>
              <a:rPr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？</a:t>
            </a:r>
            <a:endParaRPr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</p:txBody>
      </p:sp>
      <p:sp>
        <p:nvSpPr>
          <p:cNvPr id="32853" name="矩形 32852"/>
          <p:cNvSpPr/>
          <p:nvPr>
            <p:custDataLst>
              <p:tags r:id="rId9"/>
            </p:custDataLst>
          </p:nvPr>
        </p:nvSpPr>
        <p:spPr>
          <a:xfrm>
            <a:off x="2829878" y="2037398"/>
            <a:ext cx="3829050" cy="1337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春风十里扬州路，卷起珠帘总不如。</a:t>
            </a:r>
            <a:endParaRPr lang="zh-CN" altLang="en-US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——杜牧《赠别》</a:t>
            </a:r>
            <a:endParaRPr lang="zh-CN" altLang="en-US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855" name="文本框 32854"/>
          <p:cNvSpPr txBox="1"/>
          <p:nvPr>
            <p:custDataLst>
              <p:tags r:id="rId10"/>
            </p:custDataLst>
          </p:nvPr>
        </p:nvSpPr>
        <p:spPr>
          <a:xfrm>
            <a:off x="1624965" y="2936558"/>
            <a:ext cx="6628924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作用：</a:t>
            </a:r>
            <a:r>
              <a:rPr lang="zh-CN" altLang="en-US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杜牧《赠别》中“春风十里扬州路，卷上珠帘总不如”诗句化出，杜牧诗句极言扬州之美，所以词人化用来作了一个对比：听说扬州繁华富丽、但一路之上，触目之处，却尽是青青的野生荞麦，一片荒凉景象。“荠麦青青”，衬托出昔日的亭台楼阁已荡然无存，这里的居民也已在战乱中死亡或逃散，无比萧条。 </a:t>
            </a:r>
            <a:endParaRPr lang="zh-CN" altLang="en-US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521018" y="2037398"/>
            <a:ext cx="673894" cy="1631633"/>
            <a:chOff x="11576" y="3728"/>
            <a:chExt cx="969" cy="3554"/>
          </a:xfrm>
        </p:grpSpPr>
        <p:sp>
          <p:nvSpPr>
            <p:cNvPr id="8" name="文本框 7"/>
            <p:cNvSpPr txBox="1"/>
            <p:nvPr>
              <p:custDataLst>
                <p:tags r:id="rId12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3"/>
              </p:custDataLst>
            </p:nvPr>
          </p:nvSpPr>
          <p:spPr>
            <a:xfrm flipH="1">
              <a:off x="11681" y="3728"/>
              <a:ext cx="738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60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春风十里</a:t>
              </a:r>
              <a:endParaRPr kumimoji="0" lang="zh-CN" altLang="en-US" sz="2400" b="1" i="0" u="none" strike="noStrike" kern="1200" cap="none" spc="6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2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50" grpId="0"/>
      <p:bldP spid="32853" grpId="0"/>
      <p:bldP spid="328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5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950" name="图片 9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57586" y="744379"/>
            <a:ext cx="1688306" cy="2048828"/>
          </a:xfrm>
          <a:prstGeom prst="ellipse">
            <a:avLst/>
          </a:prstGeom>
        </p:spPr>
      </p:pic>
      <p:sp>
        <p:nvSpPr>
          <p:cNvPr id="44034" name="文本框 44033"/>
          <p:cNvSpPr txBox="1"/>
          <p:nvPr>
            <p:custDataLst>
              <p:tags r:id="rId8"/>
            </p:custDataLst>
          </p:nvPr>
        </p:nvSpPr>
        <p:spPr>
          <a:xfrm>
            <a:off x="3480435" y="2161223"/>
            <a:ext cx="3551396" cy="2515235"/>
          </a:xfrm>
          <a:prstGeom prst="rect">
            <a:avLst/>
          </a:prstGeom>
          <a:solidFill>
            <a:schemeClr val="bg1">
              <a:alpha val="49001"/>
            </a:schemeClr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indent="711200" eaLnBrk="0" hangingPunct="0"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杜郎</a:t>
            </a:r>
            <a:r>
              <a:rPr lang="zh-CN" altLang="en-US" sz="21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俊赏，算而今重到须惊。纵豆蔻词工，青楼梦好，难赋深情。二十四桥仍在，波心荡冷月无声。念桥边红药，年年知为谁生！</a:t>
            </a:r>
            <a:endParaRPr lang="zh-CN" altLang="en-US" sz="21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4035" name="文本框 44034"/>
          <p:cNvSpPr txBox="1"/>
          <p:nvPr>
            <p:custDataLst>
              <p:tags r:id="rId9"/>
            </p:custDataLst>
          </p:nvPr>
        </p:nvSpPr>
        <p:spPr>
          <a:xfrm>
            <a:off x="1091565" y="2738438"/>
            <a:ext cx="914400" cy="1360805"/>
          </a:xfrm>
          <a:prstGeom prst="rect">
            <a:avLst/>
          </a:prstGeom>
          <a:solidFill>
            <a:schemeClr val="bg1">
              <a:alpha val="46001"/>
            </a:schemeClr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联</a:t>
            </a:r>
            <a:endParaRPr lang="zh-CN" altLang="en-US" sz="3300" b="1"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300" b="1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想</a:t>
            </a:r>
            <a:endParaRPr lang="zh-CN" altLang="en-US" sz="3300" b="1"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036" name="右箭头 44035"/>
          <p:cNvSpPr/>
          <p:nvPr>
            <p:custDataLst>
              <p:tags r:id="rId10"/>
            </p:custDataLst>
          </p:nvPr>
        </p:nvSpPr>
        <p:spPr>
          <a:xfrm>
            <a:off x="2378869" y="3149918"/>
            <a:ext cx="900589" cy="514350"/>
          </a:xfrm>
          <a:prstGeom prst="rightArrow">
            <a:avLst>
              <a:gd name="adj1" fmla="val 50000"/>
              <a:gd name="adj2" fmla="val 61111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415189" y="2917508"/>
            <a:ext cx="3367088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algn="just" eaLnBrk="0" hangingPunct="0">
              <a:lnSpc>
                <a:spcPct val="150000"/>
              </a:lnSpc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</a:rPr>
              <a:t>用典：</a:t>
            </a:r>
            <a:endParaRPr 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 algn="ctr" eaLnBrk="0" hangingPunct="0">
              <a:lnSpc>
                <a:spcPct val="150000"/>
              </a:lnSpc>
            </a:pPr>
            <a:r>
              <a:rPr lang="zh-CN" b="1">
                <a:latin typeface="微软雅黑" panose="020b0503020204020204" charset="-122"/>
                <a:ea typeface="微软雅黑" panose="020b0503020204020204" charset="-122"/>
              </a:rPr>
              <a:t>豆蔻词工、青楼梦好。</a:t>
            </a:r>
            <a:endParaRPr 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1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7"/>
          <p:cNvSpPr txBox="1"/>
          <p:nvPr>
            <p:custDataLst>
              <p:tags r:id="rId6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414" name="Text Box 2"/>
          <p:cNvSpPr txBox="1"/>
          <p:nvPr>
            <p:custDataLst>
              <p:tags r:id="rId7"/>
            </p:custDataLst>
          </p:nvPr>
        </p:nvSpPr>
        <p:spPr>
          <a:xfrm>
            <a:off x="2256949" y="1871186"/>
            <a:ext cx="5683568" cy="46037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纵豆蔻词工，青楼梦好，难赋深情。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8439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21938" t="5333" r="17595" b="65334"/>
          <a:stretch>
            <a:fillRect/>
          </a:stretch>
        </p:blipFill>
        <p:spPr>
          <a:xfrm>
            <a:off x="142399" y="4090035"/>
            <a:ext cx="2114550" cy="12537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7411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7"/>
          <p:cNvSpPr txBox="1"/>
          <p:nvPr>
            <p:custDataLst>
              <p:tags r:id="rId5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414" name="Text Box 2"/>
          <p:cNvSpPr txBox="1"/>
          <p:nvPr>
            <p:custDataLst>
              <p:tags r:id="rId6"/>
            </p:custDataLst>
          </p:nvPr>
        </p:nvSpPr>
        <p:spPr>
          <a:xfrm>
            <a:off x="2655094" y="1235869"/>
            <a:ext cx="5683568" cy="46037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纵豆蔻词工，青楼梦好，难赋深情。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991" name="矩形 41990"/>
          <p:cNvSpPr/>
          <p:nvPr>
            <p:custDataLst>
              <p:tags r:id="rId7"/>
            </p:custDataLst>
          </p:nvPr>
        </p:nvSpPr>
        <p:spPr>
          <a:xfrm>
            <a:off x="3006090" y="2050733"/>
            <a:ext cx="5246846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娉娉袅袅十三余，豆蔻梢头二月初。</a:t>
            </a:r>
            <a:endParaRPr lang="zh-CN" altLang="en-US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</a:t>
            </a:r>
            <a:r>
              <a:rPr lang="en-US" altLang="zh-CN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——《</a:t>
            </a:r>
            <a:r>
              <a:rPr lang="zh-CN" altLang="en-US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赠别</a:t>
            </a:r>
            <a:r>
              <a:rPr lang="en-US" altLang="zh-CN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lang="en-US" altLang="zh-CN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以初春枝头的豆蔻比喻十三四岁少女的美好姿态。</a:t>
            </a:r>
            <a:r>
              <a:rPr lang="zh-CN" altLang="en-US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十年一觉扬州梦，赢得青楼薄幸名。</a:t>
            </a:r>
            <a:endParaRPr lang="zh-CN" altLang="en-US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</a:t>
            </a:r>
            <a:r>
              <a:rPr lang="en-US" altLang="zh-CN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——《</a:t>
            </a:r>
            <a:r>
              <a:rPr lang="zh-CN" altLang="en-US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遣怀</a:t>
            </a:r>
            <a:r>
              <a:rPr lang="en-US" altLang="zh-CN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lang="en-US" altLang="zh-CN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回忆自己当年在扬州时的放浪生活 。</a:t>
            </a:r>
            <a:endParaRPr lang="zh-CN" altLang="en-US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1103948" y="2407920"/>
            <a:ext cx="1376839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 </a:t>
            </a:r>
            <a:endParaRPr 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 eaLnBrk="0" hangingPunct="0">
              <a:lnSpc>
                <a:spcPct val="150000"/>
              </a:lnSpc>
            </a:pPr>
            <a:r>
              <a:rPr 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处</a:t>
            </a:r>
            <a:endParaRPr 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9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21938" t="5333" r="17595" b="65334"/>
          <a:stretch>
            <a:fillRect/>
          </a:stretch>
        </p:blipFill>
        <p:spPr>
          <a:xfrm>
            <a:off x="142399" y="4090035"/>
            <a:ext cx="2114550" cy="12537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7411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7"/>
          <p:cNvSpPr txBox="1"/>
          <p:nvPr>
            <p:custDataLst>
              <p:tags r:id="rId5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414" name="Text Box 2"/>
          <p:cNvSpPr txBox="1"/>
          <p:nvPr>
            <p:custDataLst>
              <p:tags r:id="rId6"/>
            </p:custDataLst>
          </p:nvPr>
        </p:nvSpPr>
        <p:spPr>
          <a:xfrm>
            <a:off x="2655094" y="1235869"/>
            <a:ext cx="5683568" cy="46037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纵豆蔻词工，青楼梦好，难赋深情。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991" name="矩形 41990"/>
          <p:cNvSpPr/>
          <p:nvPr>
            <p:custDataLst>
              <p:tags r:id="rId7"/>
            </p:custDataLst>
          </p:nvPr>
        </p:nvSpPr>
        <p:spPr>
          <a:xfrm>
            <a:off x="3105626" y="2359819"/>
            <a:ext cx="5037296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这里的“豆蔻词工，青楼梦好”，是指杜牧的才华。纵然有写“豆蔻”、“青楼梦”那样的春风词笔，也难以表达此时悲怆的深情。前面“重到须惊”为一层，这里“难赋深情”又进一层。 </a:t>
            </a:r>
            <a:endParaRPr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439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21938" t="5333" r="17595" b="65334"/>
          <a:stretch>
            <a:fillRect/>
          </a:stretch>
        </p:blipFill>
        <p:spPr>
          <a:xfrm>
            <a:off x="142399" y="4090035"/>
            <a:ext cx="2114550" cy="12537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266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779860"/>
            <a:ext cx="2836069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7"/>
          <p:cNvSpPr txBox="1"/>
          <p:nvPr>
            <p:custDataLst>
              <p:tags r:id="rId5"/>
            </p:custDataLst>
          </p:nvPr>
        </p:nvSpPr>
        <p:spPr>
          <a:xfrm>
            <a:off x="795338" y="850106"/>
            <a:ext cx="225171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1269" name="矩形 1"/>
          <p:cNvSpPr/>
          <p:nvPr>
            <p:custDataLst>
              <p:tags r:id="rId6"/>
            </p:custDataLst>
          </p:nvPr>
        </p:nvSpPr>
        <p:spPr>
          <a:xfrm>
            <a:off x="1448276" y="2045970"/>
            <a:ext cx="678656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</a:rPr>
              <a:t>了解姜夔及其作品。</a:t>
            </a:r>
            <a:endParaRPr lang="zh-CN" sz="2400" b="1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理解本词对比、虚实结合、用典等写作手法。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体会本词中的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黍离之悲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，培养学生的爱国主义情感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0" name="TextBox 1"/>
          <p:cNvSpPr txBox="1"/>
          <p:nvPr>
            <p:custDataLst>
              <p:tags r:id="rId7"/>
            </p:custDataLst>
          </p:nvPr>
        </p:nvSpPr>
        <p:spPr>
          <a:xfrm>
            <a:off x="975598" y="1421369"/>
            <a:ext cx="149423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教学目标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720566" y="1962626"/>
            <a:ext cx="5982653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竹西佳处  春风十里  豆蔻词工  青楼梦好  二十四桥 </a:t>
            </a:r>
            <a:b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6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438" name="Text Box 2"/>
          <p:cNvSpPr txBox="1"/>
          <p:nvPr>
            <p:custDataLst>
              <p:tags r:id="rId7"/>
            </p:custDataLst>
          </p:nvPr>
        </p:nvSpPr>
        <p:spPr>
          <a:xfrm>
            <a:off x="2462689" y="1196816"/>
            <a:ext cx="5345430" cy="82994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找出词中的所有典故，并概括其作用？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088" name="文本框 46087"/>
          <p:cNvSpPr txBox="1"/>
          <p:nvPr>
            <p:custDataLst>
              <p:tags r:id="rId8"/>
            </p:custDataLst>
          </p:nvPr>
        </p:nvSpPr>
        <p:spPr>
          <a:xfrm>
            <a:off x="720566" y="2483168"/>
            <a:ext cx="5533549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作用：</a:t>
            </a:r>
            <a:endParaRPr lang="zh-CN" altLang="en-US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形象更加鲜明，增加了文采。</a:t>
            </a:r>
            <a:endParaRPr lang="zh-CN" altLang="en-US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以昔日的繁华来反衬今日的荒凉，使词更加沉郁，内容 更加丰厚。有力的表达了词人对扬州昔盛今衰的无限感伤。</a:t>
            </a:r>
            <a:endParaRPr lang="zh-CN" altLang="en-US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0800000" flipH="1" flipV="1">
            <a:off x="7527608" y="2476024"/>
            <a:ext cx="1536859" cy="26531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60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 flipH="1" flipV="1">
            <a:off x="7527608" y="2476024"/>
            <a:ext cx="1536859" cy="265318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870109" y="2476024"/>
            <a:ext cx="44824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上片全写眼前实景，写出劫后扬州长期以来的萧条景象。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 eaLnBrk="0" hangingPunct="0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下片怀古伤今，抒发了诗人的“《黍离》之悲”。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8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438" name="Text Box 2"/>
          <p:cNvSpPr txBox="1"/>
          <p:nvPr>
            <p:custDataLst>
              <p:tags r:id="rId9"/>
            </p:custDataLst>
          </p:nvPr>
        </p:nvSpPr>
        <p:spPr>
          <a:xfrm>
            <a:off x="2871788" y="1302544"/>
            <a:ext cx="3642836" cy="46037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词 作 小 结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4578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7"/>
          <p:cNvSpPr txBox="1"/>
          <p:nvPr>
            <p:custDataLst>
              <p:tags r:id="rId5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  <a:endParaRPr lang="zh-CN" altLang="zh-CN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9155" name="文本框 49154"/>
          <p:cNvSpPr txBox="1"/>
          <p:nvPr>
            <p:custDataLst>
              <p:tags r:id="rId6"/>
            </p:custDataLst>
          </p:nvPr>
        </p:nvSpPr>
        <p:spPr>
          <a:xfrm>
            <a:off x="3286601" y="1380173"/>
            <a:ext cx="25717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昔日：名都、佳处</a:t>
            </a:r>
            <a:endParaRPr lang="zh-CN" altLang="en-US" sz="2100" b="1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156" name="文本框 49155"/>
          <p:cNvSpPr txBox="1"/>
          <p:nvPr>
            <p:custDataLst>
              <p:tags r:id="rId7"/>
            </p:custDataLst>
          </p:nvPr>
        </p:nvSpPr>
        <p:spPr>
          <a:xfrm>
            <a:off x="3286601" y="2182416"/>
            <a:ext cx="369331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今日：荠麦青青</a:t>
            </a:r>
            <a:endParaRPr lang="zh-CN" altLang="en-US" sz="2100" b="1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57" name="左大括号 49156"/>
          <p:cNvSpPr/>
          <p:nvPr>
            <p:custDataLst>
              <p:tags r:id="rId8"/>
            </p:custDataLst>
          </p:nvPr>
        </p:nvSpPr>
        <p:spPr>
          <a:xfrm>
            <a:off x="3172301" y="1587818"/>
            <a:ext cx="114300" cy="800100"/>
          </a:xfrm>
          <a:prstGeom prst="leftBrace">
            <a:avLst>
              <a:gd name="adj1" fmla="val 58333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58" name="文本框 49157"/>
          <p:cNvSpPr txBox="1"/>
          <p:nvPr>
            <p:custDataLst>
              <p:tags r:id="rId9"/>
            </p:custDataLst>
          </p:nvPr>
        </p:nvSpPr>
        <p:spPr>
          <a:xfrm>
            <a:off x="1918494" y="1818323"/>
            <a:ext cx="1106170" cy="5715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比</a:t>
            </a:r>
            <a:endParaRPr lang="zh-CN" altLang="en-US" sz="2400" b="1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对</a:t>
            </a:r>
            <a:endParaRPr lang="zh-CN" altLang="en-US" sz="2400" b="1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59" name="文本框 49158"/>
          <p:cNvSpPr txBox="1"/>
          <p:nvPr>
            <p:custDataLst>
              <p:tags r:id="rId10"/>
            </p:custDataLst>
          </p:nvPr>
        </p:nvSpPr>
        <p:spPr>
          <a:xfrm>
            <a:off x="4153376" y="2525078"/>
            <a:ext cx="16573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黄昏、清角</a:t>
            </a:r>
            <a:endParaRPr lang="zh-CN" altLang="en-US" sz="2100" b="1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0" name="文本框 49159"/>
          <p:cNvSpPr txBox="1"/>
          <p:nvPr>
            <p:custDataLst>
              <p:tags r:id="rId11"/>
            </p:custDataLst>
          </p:nvPr>
        </p:nvSpPr>
        <p:spPr>
          <a:xfrm>
            <a:off x="1972151" y="2480072"/>
            <a:ext cx="20002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正面渲染</a:t>
            </a:r>
            <a:endParaRPr lang="zh-CN" altLang="en-US" sz="2400" b="1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1" name="文本框 49160"/>
          <p:cNvSpPr txBox="1"/>
          <p:nvPr>
            <p:custDataLst>
              <p:tags r:id="rId12"/>
            </p:custDataLst>
          </p:nvPr>
        </p:nvSpPr>
        <p:spPr>
          <a:xfrm>
            <a:off x="3800951" y="2982516"/>
            <a:ext cx="37147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废池乔木、犹厌言兵</a:t>
            </a:r>
            <a:endParaRPr lang="zh-CN" altLang="en-US" sz="2100" b="1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2" name="文本框 49161"/>
          <p:cNvSpPr txBox="1"/>
          <p:nvPr>
            <p:custDataLst>
              <p:tags r:id="rId13"/>
            </p:custDataLst>
          </p:nvPr>
        </p:nvSpPr>
        <p:spPr>
          <a:xfrm>
            <a:off x="3800951" y="3382566"/>
            <a:ext cx="34861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杜郎重到须惊</a:t>
            </a:r>
            <a:endParaRPr lang="zh-CN" altLang="en-US" sz="2100" b="1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3" name="文本框 49162"/>
          <p:cNvSpPr txBox="1"/>
          <p:nvPr>
            <p:custDataLst>
              <p:tags r:id="rId14"/>
            </p:custDataLst>
          </p:nvPr>
        </p:nvSpPr>
        <p:spPr>
          <a:xfrm>
            <a:off x="3791426" y="3725466"/>
            <a:ext cx="34290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冷月无声</a:t>
            </a:r>
            <a:endParaRPr lang="zh-CN" altLang="en-US" sz="2100" b="1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4" name="左大括号 49163"/>
          <p:cNvSpPr/>
          <p:nvPr>
            <p:custDataLst>
              <p:tags r:id="rId15"/>
            </p:custDataLst>
          </p:nvPr>
        </p:nvSpPr>
        <p:spPr>
          <a:xfrm>
            <a:off x="3400901" y="3143250"/>
            <a:ext cx="342900" cy="1200150"/>
          </a:xfrm>
          <a:prstGeom prst="leftBrace">
            <a:avLst>
              <a:gd name="adj1" fmla="val 29166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5" name="文本框 49164"/>
          <p:cNvSpPr txBox="1"/>
          <p:nvPr>
            <p:custDataLst>
              <p:tags r:id="rId16"/>
            </p:custDataLst>
          </p:nvPr>
        </p:nvSpPr>
        <p:spPr>
          <a:xfrm>
            <a:off x="1954292" y="3451622"/>
            <a:ext cx="17716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侧面烘托</a:t>
            </a:r>
            <a:endParaRPr lang="zh-CN" altLang="en-US" sz="2400" b="1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6" name="左大括号 49165"/>
          <p:cNvSpPr/>
          <p:nvPr>
            <p:custDataLst>
              <p:tags r:id="rId17"/>
            </p:custDataLst>
          </p:nvPr>
        </p:nvSpPr>
        <p:spPr>
          <a:xfrm>
            <a:off x="1563529" y="2028825"/>
            <a:ext cx="285750" cy="1657350"/>
          </a:xfrm>
          <a:prstGeom prst="leftBrace">
            <a:avLst>
              <a:gd name="adj1" fmla="val 48333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7" name="文本框 49166"/>
          <p:cNvSpPr txBox="1"/>
          <p:nvPr>
            <p:custDataLst>
              <p:tags r:id="rId18"/>
            </p:custDataLst>
          </p:nvPr>
        </p:nvSpPr>
        <p:spPr>
          <a:xfrm>
            <a:off x="855663" y="2085975"/>
            <a:ext cx="644525" cy="17145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0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扬  州</a:t>
            </a:r>
            <a:endParaRPr lang="zh-CN" altLang="en-US" sz="3000" b="1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8" name="文本框 49167"/>
          <p:cNvSpPr txBox="1"/>
          <p:nvPr>
            <p:custDataLst>
              <p:tags r:id="rId19"/>
            </p:custDataLst>
          </p:nvPr>
        </p:nvSpPr>
        <p:spPr>
          <a:xfrm>
            <a:off x="4153376" y="1793320"/>
            <a:ext cx="23907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春风十里</a:t>
            </a:r>
            <a:endParaRPr lang="zh-CN" altLang="en-US" sz="2100" b="1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9" name="右大括号 49168"/>
          <p:cNvSpPr/>
          <p:nvPr>
            <p:custDataLst>
              <p:tags r:id="rId20"/>
            </p:custDataLst>
          </p:nvPr>
        </p:nvSpPr>
        <p:spPr>
          <a:xfrm>
            <a:off x="5858351" y="1485900"/>
            <a:ext cx="285750" cy="1317784"/>
          </a:xfrm>
          <a:prstGeom prst="rightBrace">
            <a:avLst>
              <a:gd name="adj1" fmla="val 31666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70" name="文本框 49169"/>
          <p:cNvSpPr txBox="1"/>
          <p:nvPr>
            <p:custDataLst>
              <p:tags r:id="rId21"/>
            </p:custDataLst>
          </p:nvPr>
        </p:nvSpPr>
        <p:spPr>
          <a:xfrm>
            <a:off x="6094095" y="1771650"/>
            <a:ext cx="828675" cy="914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1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劫后萧</a:t>
            </a:r>
            <a:endParaRPr lang="zh-CN" altLang="en-US" sz="2100" b="1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条景象</a:t>
            </a:r>
            <a:endParaRPr lang="zh-CN" altLang="en-US" sz="2100" b="1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71" name="右大括号 49170"/>
          <p:cNvSpPr/>
          <p:nvPr>
            <p:custDataLst>
              <p:tags r:id="rId22"/>
            </p:custDataLst>
          </p:nvPr>
        </p:nvSpPr>
        <p:spPr>
          <a:xfrm>
            <a:off x="6315551" y="3200400"/>
            <a:ext cx="228600" cy="1143000"/>
          </a:xfrm>
          <a:prstGeom prst="righ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72" name="矩形 49171"/>
          <p:cNvSpPr/>
          <p:nvPr>
            <p:custDataLst>
              <p:tags r:id="rId23"/>
            </p:custDataLst>
          </p:nvPr>
        </p:nvSpPr>
        <p:spPr>
          <a:xfrm>
            <a:off x="3515201" y="4045744"/>
            <a:ext cx="2106216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红药为谁生</a:t>
            </a:r>
            <a:endParaRPr lang="zh-CN" altLang="en-US" sz="2100" b="1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73" name="矩形 49172"/>
          <p:cNvSpPr/>
          <p:nvPr>
            <p:custDataLst>
              <p:tags r:id="rId24"/>
            </p:custDataLst>
          </p:nvPr>
        </p:nvSpPr>
        <p:spPr>
          <a:xfrm rot="5400000">
            <a:off x="6825854" y="2743439"/>
            <a:ext cx="1771650" cy="650081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空城</a:t>
            </a:r>
            <a:endParaRPr lang="zh-CN" altLang="en-US" sz="2700"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74" name="右箭头 49173"/>
          <p:cNvSpPr/>
          <p:nvPr>
            <p:custDataLst>
              <p:tags r:id="rId25"/>
            </p:custDataLst>
          </p:nvPr>
        </p:nvSpPr>
        <p:spPr>
          <a:xfrm>
            <a:off x="1857851" y="2914650"/>
            <a:ext cx="5362575" cy="57150"/>
          </a:xfrm>
          <a:prstGeom prst="rightArrow">
            <a:avLst>
              <a:gd name="adj1" fmla="val 50000"/>
              <a:gd name="adj2" fmla="val 2100000"/>
            </a:avLst>
          </a:prstGeom>
          <a:solidFill>
            <a:srgbClr val="0058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76" name="文本框 49175"/>
          <p:cNvSpPr txBox="1"/>
          <p:nvPr>
            <p:custDataLst>
              <p:tags r:id="rId26"/>
            </p:custDataLst>
          </p:nvPr>
        </p:nvSpPr>
        <p:spPr>
          <a:xfrm>
            <a:off x="2034064" y="4599623"/>
            <a:ext cx="507682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7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黍离</a:t>
            </a:r>
            <a:r>
              <a:rPr lang="en-US" altLang="zh-CN" sz="27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700" b="1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之悲</a:t>
            </a:r>
            <a:endParaRPr lang="zh-CN" altLang="en-US" sz="2700" b="1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椭圆 33"/>
          <p:cNvSpPr/>
          <p:nvPr>
            <p:custDataLst>
              <p:tags r:id="rId27"/>
            </p:custDataLst>
          </p:nvPr>
        </p:nvSpPr>
        <p:spPr>
          <a:xfrm>
            <a:off x="7630001" y="780098"/>
            <a:ext cx="1521619" cy="1537811"/>
          </a:xfrm>
          <a:prstGeom prst="ellipse">
            <a:avLst/>
          </a:prstGeom>
          <a:blipFill dpi="0" rotWithShape="1">
            <a:blip r:embed="rId28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tretch>
              <a:fillRect l="-15000" r="0"/>
            </a:stretch>
          </a:blip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9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8" grpId="0"/>
      <p:bldP spid="49159" grpId="0"/>
      <p:bldP spid="49160" grpId="0" build="p"/>
      <p:bldP spid="49161" grpId="0"/>
      <p:bldP spid="49162" grpId="0"/>
      <p:bldP spid="49163" grpId="0"/>
      <p:bldP spid="49165" grpId="0"/>
      <p:bldP spid="49167" grpId="0"/>
      <p:bldP spid="49168" grpId="0"/>
      <p:bldP spid="49170" grpId="0"/>
      <p:bldP spid="491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 flipH="1" flipV="1">
            <a:off x="7527608" y="2476024"/>
            <a:ext cx="1536859" cy="265318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991553" y="2244090"/>
            <a:ext cx="605218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这首词写作者自己因路过扬州，目睹了战争洗劫后扬州的萧条景象，抚今追昔，悲叹今日的荒凉，追忆昔日的繁华，发为吟咏，寄托了对昔日繁华的怀念和对今日山河残破的哀思，表达了词人因祖国山河的残破、人民的不幸而极其沉痛的心情，既有内心的郁愤，也有爱国的深情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8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438" name="Text Box 2"/>
          <p:cNvSpPr txBox="1"/>
          <p:nvPr>
            <p:custDataLst>
              <p:tags r:id="rId9"/>
            </p:custDataLst>
          </p:nvPr>
        </p:nvSpPr>
        <p:spPr>
          <a:xfrm>
            <a:off x="2296954" y="1556861"/>
            <a:ext cx="3642836" cy="46037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词 作 主 旨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584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768906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5"/>
            </p:custDataLst>
          </p:nvPr>
        </p:nvSpPr>
        <p:spPr>
          <a:xfrm>
            <a:off x="795338" y="839153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拓展提高</a:t>
            </a:r>
            <a:endParaRPr lang="zh-CN" altLang="zh-CN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1915478" y="3783806"/>
            <a:ext cx="5654040" cy="922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两首词皆吊古抚今、吟咏古人、即景抒怀，所写内容和所抒发的感情的不同特点</a:t>
            </a:r>
            <a:endParaRPr kumimoji="0" lang="zh-CN" altLang="en-US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5011579" y="1291590"/>
            <a:ext cx="3379946" cy="2082165"/>
            <a:chOff x="10523" y="2112"/>
            <a:chExt cx="7097" cy="4372"/>
          </a:xfrm>
        </p:grpSpPr>
        <p:sp>
          <p:nvSpPr>
            <p:cNvPr id="2" name="矩形 6"/>
            <p:cNvSpPr/>
            <p:nvPr>
              <p:custDataLst>
                <p:tags r:id="rId8"/>
              </p:custDataLst>
            </p:nvPr>
          </p:nvSpPr>
          <p:spPr>
            <a:xfrm>
              <a:off x="10523" y="4936"/>
              <a:ext cx="7097" cy="15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姜夔</a:t>
              </a:r>
              <a:endParaRPr lang="zh-CN" altLang="en-US" sz="21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1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《扬州慢》</a:t>
              </a:r>
              <a:endParaRPr lang="zh-CN" altLang="en-US" sz="21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7" name="Picture 7" descr="姜夔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68" y="2112"/>
              <a:ext cx="3099" cy="2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917258" y="1291590"/>
            <a:ext cx="3778091" cy="2082165"/>
            <a:chOff x="1902" y="2112"/>
            <a:chExt cx="7933" cy="4372"/>
          </a:xfrm>
        </p:grpSpPr>
        <p:sp>
          <p:nvSpPr>
            <p:cNvPr id="35845" name="矩形 6"/>
            <p:cNvSpPr/>
            <p:nvPr>
              <p:custDataLst>
                <p:tags r:id="rId12"/>
              </p:custDataLst>
            </p:nvPr>
          </p:nvSpPr>
          <p:spPr>
            <a:xfrm>
              <a:off x="1902" y="4936"/>
              <a:ext cx="7933" cy="15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辛弃疾</a:t>
              </a:r>
              <a:endParaRPr lang="zh-CN" altLang="en-US" sz="21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1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《永遇乐•京口北顾亭怀古》</a:t>
              </a:r>
              <a:endParaRPr lang="zh-CN" altLang="en-US" sz="21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9" name="Picture 8" descr="辛弃疾"/>
            <p:cNvPicPr>
              <a:picLocks noChangeAspect="1" noChangeArrowheads="1"/>
            </p:cNvPicPr>
            <p:nvPr>
              <p:custDataLst>
                <p:tags r:id="rId14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786" y="2112"/>
              <a:ext cx="2603" cy="2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584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6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拓展提高</a:t>
            </a:r>
            <a:endParaRPr lang="zh-CN" altLang="zh-CN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5845" name="矩形 6"/>
          <p:cNvSpPr/>
          <p:nvPr>
            <p:custDataLst>
              <p:tags r:id="rId7"/>
            </p:custDataLst>
          </p:nvPr>
        </p:nvSpPr>
        <p:spPr>
          <a:xfrm>
            <a:off x="1634490" y="1569720"/>
            <a:ext cx="3226594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1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风格不同  境界大迥</a:t>
            </a:r>
            <a:endParaRPr lang="zh-CN" altLang="en-US" sz="21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720566" y="2294573"/>
            <a:ext cx="4849178" cy="2584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辛词：一个慷慨激昂栏杆拍遍</a:t>
            </a:r>
            <a:endParaRPr kumimoji="0" lang="zh-CN" altLang="en-US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姜词：一个悲吟颓废瞻顾徘徊</a:t>
            </a:r>
            <a:endParaRPr kumimoji="0" lang="zh-CN" altLang="en-US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辛词：一个追念英雄欲保境安民一展雄才</a:t>
            </a:r>
            <a:endParaRPr kumimoji="0" lang="zh-CN" altLang="en-US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姜词：一个怀念才子想重温旧梦恢复繁华</a:t>
            </a:r>
            <a:endParaRPr kumimoji="0" lang="zh-CN" altLang="en-US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辛词：一个叹国土沦丧江山易手忧国忧民</a:t>
            </a:r>
            <a:endParaRPr kumimoji="0" lang="zh-CN" altLang="en-US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姜词：一个惜美人芳草风流尽去感时伤世</a:t>
            </a:r>
            <a:endParaRPr kumimoji="0" lang="zh-CN" altLang="en-US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749" y="744317"/>
            <a:ext cx="3657997" cy="324046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3010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800" y="779860"/>
            <a:ext cx="1791891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文本框 7"/>
          <p:cNvSpPr txBox="1"/>
          <p:nvPr>
            <p:custDataLst>
              <p:tags r:id="rId6"/>
            </p:custDataLst>
          </p:nvPr>
        </p:nvSpPr>
        <p:spPr>
          <a:xfrm>
            <a:off x="795338" y="850106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作业布置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7893" name="矩形 4"/>
          <p:cNvSpPr/>
          <p:nvPr>
            <p:custDataLst>
              <p:tags r:id="rId7"/>
            </p:custDataLst>
          </p:nvPr>
        </p:nvSpPr>
        <p:spPr>
          <a:xfrm>
            <a:off x="720566" y="2269331"/>
            <a:ext cx="4938236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上网查找宋词发展之史，认识豪放派和婉约派词风的不同特点，写一篇小论文，不少于一千字。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40354" y="1195388"/>
            <a:ext cx="2187893" cy="2890838"/>
          </a:xfrm>
          <a:prstGeom prst="rect">
            <a:avLst/>
          </a:prstGeom>
        </p:spPr>
      </p:pic>
      <p:pic>
        <p:nvPicPr>
          <p:cNvPr id="43013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696325" y="9201150"/>
            <a:ext cx="247650" cy="180975"/>
          </a:xfrm>
          <a:prstGeom prst="cube">
            <a:avLst/>
          </a:prstGeom>
        </p:spPr>
      </p:pic>
      <p:pic>
        <p:nvPicPr>
          <p:cNvPr id="43014" name="New picture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886700" y="7972425"/>
            <a:ext cx="257175" cy="1905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97972" y="383722"/>
            <a:ext cx="8924306" cy="4943104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693680" y="610853"/>
            <a:ext cx="1732890" cy="36830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b="1">
                <a:latin typeface="微软雅黑" panose="020b0503020204020204" charset="-122"/>
                <a:ea typeface="微软雅黑" panose="020b0503020204020204" charset="-122"/>
              </a:rPr>
              <a:t>问题探究</a:t>
            </a:r>
            <a:endParaRPr kumimoji="1"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"/>
            </p:custDataLst>
          </p:nvPr>
        </p:nvSpPr>
        <p:spPr>
          <a:xfrm>
            <a:off x="438083" y="779920"/>
            <a:ext cx="8244083" cy="445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阅读与思考</a:t>
            </a:r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淡黄柳</a:t>
            </a:r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姜夔</a:t>
            </a:r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客居合肥南城赤阑桥之西，巷陌凄凉，与江左异。唯柳色夹道，依依可怜。因度此阕，以纾客怀。</a:t>
            </a:r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空城晓角，吹入垂杨陌。马上单衣寒恻恻。看尽鹅黄嫩绿，都是江南旧相识。</a:t>
            </a:r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正岑寂，明朝又寒食。强携酒、小桥宅。怕梨花落尽成秋色。燕燕飞来，问春何在？唯有池塘自碧。</a:t>
            </a:r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（注）①宋光宗赵淳绍熙二年</a:t>
            </a:r>
            <a:r>
              <a:rPr lang="en-US" altLang="zh-CN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(1191</a:t>
            </a: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),</a:t>
            </a: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姜寄居江淮一带的合肥。金人入侵</a:t>
            </a:r>
            <a:r>
              <a:rPr lang="en-US" altLang="zh-CN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由于南宋小朝廷偏安江南一隅</a:t>
            </a:r>
            <a:r>
              <a:rPr lang="en-US" altLang="zh-CN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江淮一带在当时已戍边区。②江左</a:t>
            </a:r>
            <a:r>
              <a:rPr lang="en-US" altLang="zh-CN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泛指江南。③小桥</a:t>
            </a:r>
            <a:r>
              <a:rPr lang="en-US" altLang="zh-CN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后汉乔玄次女为小桥</a:t>
            </a:r>
            <a:r>
              <a:rPr lang="en-US" altLang="zh-CN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小乔</a:t>
            </a:r>
            <a:r>
              <a:rPr lang="en-US" altLang="zh-CN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),</a:t>
            </a:r>
            <a:r>
              <a: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此或借之谓姜夔在合肥的情人。</a:t>
            </a:r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问题：王国维在</a:t>
            </a:r>
            <a:r>
              <a:rPr lang="en-US" altLang="zh-CN" sz="13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人间词话</a:t>
            </a:r>
            <a:r>
              <a:rPr lang="en-US" altLang="zh-CN" sz="13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一书中谈到词有“有我之境”</a:t>
            </a:r>
            <a:r>
              <a:rPr lang="en-US" altLang="zh-CN" sz="13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3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又说</a:t>
            </a:r>
            <a:r>
              <a:rPr lang="en-US" altLang="zh-CN" sz="13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:“</a:t>
            </a:r>
            <a:r>
              <a:rPr lang="zh-CN" altLang="en-US" sz="13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一切景语皆情语”请结合全词分析姜夔此词的“有我之境”。</a:t>
            </a:r>
            <a:endParaRPr lang="zh-CN" altLang="en-US" sz="135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  ①诗人看尽柳色的风光</a:t>
            </a:r>
            <a:r>
              <a:rPr lang="en-US" altLang="zh-CN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觉得此乃江南旧识</a:t>
            </a:r>
            <a:r>
              <a:rPr lang="en-US" altLang="zh-CN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这鹅黄嫩绿的垂柳就带有了诗人客居异乡的万般愁绪</a:t>
            </a:r>
            <a:r>
              <a:rPr lang="en-US" altLang="zh-CN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:②</a:t>
            </a:r>
            <a:r>
              <a:rPr lang="zh-CN" altLang="en-US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异乡又逢寒食</a:t>
            </a:r>
            <a:r>
              <a:rPr lang="en-US" altLang="zh-CN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诗人唯怕花落春去</a:t>
            </a:r>
            <a:r>
              <a:rPr lang="en-US" altLang="zh-CN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可见诗人惜春伤春的迟暮之悲</a:t>
            </a:r>
            <a:r>
              <a:rPr lang="en-US" altLang="zh-CN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;③</a:t>
            </a:r>
            <a:r>
              <a:rPr lang="zh-CN" altLang="en-US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全词写生机勃勃的柳色春景</a:t>
            </a:r>
            <a:r>
              <a:rPr lang="en-US" altLang="zh-CN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反衬空城巷陌的荒凉凄清</a:t>
            </a:r>
            <a:r>
              <a:rPr lang="en-US" altLang="zh-CN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这些景象则暗含了诗人伤时感世的家国之痛。</a:t>
            </a:r>
            <a:endParaRPr lang="zh-CN" altLang="en-US" sz="135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343271" y="1262529"/>
            <a:ext cx="8457459" cy="3207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词是按照乐谱填作的，所以大都是先有了歌谱然后才能填作歌词。作谱与填词的人都应该深谙乐理。在宋代，不少词人同时又是音乐家，他们能够创调制谱，往往自已作谱，自己填词。如姜夔的自度曲十七首，歌谱与歌词皆出自他一人之手。但并不是每个词人都能作曲，一人独自作谱作词的究属少数。大多数词人只是根据前代或当代现成流行的乐谱填词，或者是一人作谱，一人填词，进行合作。如宋叶梦得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避暑录话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说：“柳永字耆卿，为举子时，多游狭邪，善为歌辞。教坊乐工每得新腔，必求永为辞，始行于世，于是声传一时。”又如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碧鸡漫志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卷二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说：“江南某氏者，解音律，时时度曲。周美成与有瓜葛，每得一解（曲），即为制词，故周集中多新声。”柳永和周邦彦都是懂得音律的大词人，他们都同教坊乐工和作曲家密切配合，制词以填新腔。像这样歌谱与歌词分出于二人之手的，在宋词中不在少数。如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玉梅令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，姜夔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玉梅令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词序说：“石湖（范成大的号）家自制此声，未有语实之，命予作。”又如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明月逐人来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，宋吴曾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能改斋漫录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卷十六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说：“乐府有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明月逐人来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词，李太师撰谱，李持正制词。”</a:t>
            </a:r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97972" y="383722"/>
            <a:ext cx="8924306" cy="4943104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98559" y="383722"/>
            <a:ext cx="1458218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</a:rPr>
              <a:t>拓展阅读</a:t>
            </a:r>
            <a:endParaRPr lang="en-US" altLang="zh-CN" sz="21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621" y="1460164"/>
            <a:ext cx="8679008" cy="2272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但是也有先作了词然后再配以乐谱的。如姜夔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长亭怨慢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词序说：“予颇喜自制曲，初率意为长短句，然后协以律，故前后阕多不同。”他的自度曲可能好些是先作词后谱曲的。又如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鱼游春水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一词，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能改斋漫录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说：“政和中，一中贵人使越州回，得词于古碑阴，无名无谱，不知何人作也。录以进御，命大晟府撰腔，因词中语，赐名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鱼游春水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。”不过这种先作词后作谱的情况还是比较少的。按谱填词，往往会为了迁就曲谱，在文字语句方面受到一些句法和声调上的限制，使自己的思想感情不容易充分、圆满地表达出来。所以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碧鸡漫志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卷一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说：“今先定音节，乃制词从之，倒置甚矣。”先作词后配谱就可以不受拘束，如意表达。但这必须是作词者同时又能作曲，或者和作曲家密切配合，才能使所作的词适宜于配上谐美的歌谱。</a:t>
            </a:r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97972" y="383722"/>
            <a:ext cx="8924306" cy="4943104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290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779860"/>
            <a:ext cx="2836069" cy="4560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7"/>
          <p:cNvSpPr txBox="1"/>
          <p:nvPr>
            <p:custDataLst>
              <p:tags r:id="rId5"/>
            </p:custDataLst>
          </p:nvPr>
        </p:nvSpPr>
        <p:spPr>
          <a:xfrm>
            <a:off x="795338" y="850106"/>
            <a:ext cx="225171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  <a:endParaRPr lang="zh-CN" altLang="en-US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293" name="矩形 1"/>
          <p:cNvSpPr/>
          <p:nvPr>
            <p:custDataLst>
              <p:tags r:id="rId6"/>
            </p:custDataLst>
          </p:nvPr>
        </p:nvSpPr>
        <p:spPr>
          <a:xfrm>
            <a:off x="1259681" y="1790700"/>
            <a:ext cx="7013972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语言建构与运用：结合注释和工具书，理解诗词词，提高阅读诗歌阅读能力。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思维发展与提升：分析意象与意境，把握情感，分析表现手法。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审美鉴赏与创造：反复吟咏，体会本词的音韵美。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文化传承与理解：感受词作中扬州城的变化，培养对祖国河山热爱之情。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4" name="TextBox 1"/>
          <p:cNvSpPr txBox="1"/>
          <p:nvPr>
            <p:custDataLst>
              <p:tags r:id="rId7"/>
            </p:custDataLst>
          </p:nvPr>
        </p:nvSpPr>
        <p:spPr>
          <a:xfrm>
            <a:off x="1006078" y="1351360"/>
            <a:ext cx="149423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核心素养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32496" y="1574379"/>
            <a:ext cx="8679008" cy="196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杨守斋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作词五要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说：“第三要填词按谱。自古作词，能依句者已少，依谱用字者，百无一二。词若歌韵不协，奚取焉？”张炎在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词源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中也感叹道：“今词人才说音律，便以为难，正合前说，所以望望然而去之。”因为宋代词人并不都是通晓音律的，能够完全依照音谱拍眼作词的并不多。一般词人作词，本来并不要求合乐歌唱，所以往往不协律腔。他们大都只是选取前人的作品为范例，依其字句声韵填之。他们把词诗律化了，只按照词的诗律而不按照曲的音律来填词，这已不是原来按谱填词的意义了。</a:t>
            </a:r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r" fontAlgn="ctr">
              <a:lnSpc>
                <a:spcPct val="150000"/>
              </a:lnSpc>
            </a:pP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（摘自夏承焘、吴熊和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读词常识</a:t>
            </a:r>
            <a:r>
              <a:rPr lang="en-US" altLang="zh-CN" sz="135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350">
                <a:latin typeface="微软雅黑" panose="020b0503020204020204" charset="-122"/>
                <a:ea typeface="微软雅黑" panose="020b0503020204020204" charset="-122"/>
              </a:rPr>
              <a:t>，有删改）</a:t>
            </a:r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97972" y="383722"/>
            <a:ext cx="8924306" cy="4943104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351359" y="1020155"/>
            <a:ext cx="8417531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ctr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r>
              <a:rPr lang="en-US" altLang="zh-CN" sz="2100" b="1">
                <a:latin typeface="微软雅黑" panose="020b0503020204020204" charset="-122"/>
                <a:ea typeface="微软雅黑" panose="020b0503020204020204" charset="-122"/>
              </a:rPr>
              <a:t>--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</a:rPr>
              <a:t>姜夔名句 </a:t>
            </a:r>
            <a:endParaRPr lang="en-US" altLang="zh-CN" sz="21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今何许？凭栏怀古，残柳参差舞 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----《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点绛唇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1500">
              <a:latin typeface="微软雅黑" panose="020b0503020204020204" charset="-122"/>
              <a:ea typeface="微软雅黑" panose="020b050302020402020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巷陌凄凉，与江左异，唯柳色夹道，依依可怜。 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----《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凄凉犯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绿杨巷陌秋风起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1500">
              <a:latin typeface="微软雅黑" panose="020b0503020204020204" charset="-122"/>
              <a:ea typeface="微软雅黑" panose="020b050302020402020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过春风十里，尽荠麦青青。 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----《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扬州慢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1500">
              <a:latin typeface="微软雅黑" panose="020b0503020204020204" charset="-122"/>
              <a:ea typeface="微软雅黑" panose="020b050302020402020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万里青山无处隐，可怜投老客长安。 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----《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临安旅邸答苏虞叟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1500">
              <a:latin typeface="微软雅黑" panose="020b0503020204020204" charset="-122"/>
              <a:ea typeface="微软雅黑" panose="020b050302020402020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花满市，月侵衣。少年情事老来悲。沙河塘上春寒浅，看了游人缓缓归。</a:t>
            </a:r>
            <a:endParaRPr lang="zh-CN" altLang="en-US" sz="1500">
              <a:latin typeface="微软雅黑" panose="020b0503020204020204" charset="-122"/>
              <a:ea typeface="微软雅黑" panose="020b050302020402020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6.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人间别久不成悲，两处沉吟各自知。 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----《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鹧鸪天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1500">
              <a:latin typeface="微软雅黑" panose="020b0503020204020204" charset="-122"/>
              <a:ea typeface="微软雅黑" panose="020b050302020402020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7.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今何许，凭阑怀古，残留参差舞。 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----《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点绛唇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丁未冬过吴松作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1500">
              <a:latin typeface="微软雅黑" panose="020b0503020204020204" charset="-122"/>
              <a:ea typeface="微软雅黑" panose="020b0503020204020204" charset="-122"/>
            </a:endParaRPr>
          </a:p>
          <a:p>
            <a:pPr lvl="1" fontAlgn="ctr">
              <a:lnSpc>
                <a:spcPct val="150000"/>
              </a:lnSpc>
            </a:pP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8.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二十四桥仍在，荡心波，冷月无声 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----《</a:t>
            </a:r>
            <a:r>
              <a:rPr lang="zh-CN" altLang="en-US" sz="1500">
                <a:latin typeface="微软雅黑" panose="020b0503020204020204" charset="-122"/>
                <a:ea typeface="微软雅黑" panose="020b0503020204020204" charset="-122"/>
              </a:rPr>
              <a:t>扬州慢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1500">
              <a:latin typeface="微软雅黑" panose="020b0503020204020204" charset="-122"/>
              <a:ea typeface="微软雅黑" panose="020b0503020204020204" charset="-122"/>
            </a:endParaRPr>
          </a:p>
          <a:p>
            <a:pPr lvl="2" fontAlgn="ctr">
              <a:lnSpc>
                <a:spcPct val="150000"/>
              </a:lnSpc>
            </a:pPr>
            <a:endParaRPr lang="zh-CN" altLang="en-US" sz="15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97972" y="383722"/>
            <a:ext cx="8924306" cy="4943104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pic>
        <p:nvPicPr>
          <p:cNvPr id="15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150600" y="10248900"/>
            <a:ext cx="342900" cy="266700"/>
          </a:xfrm>
          <a:prstGeom prst="cube">
            <a:avLst/>
          </a:prstGeom>
        </p:spPr>
      </p:pic>
      <p:pic>
        <p:nvPicPr>
          <p:cNvPr id="16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114173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23524" y="607219"/>
            <a:ext cx="6790849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（一）解文题“扬州慢”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2400"/>
          </a:p>
          <a:p>
            <a:pPr algn="l"/>
            <a:r>
              <a:rPr kumimoji="1"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词牌名，</a:t>
            </a:r>
            <a:r>
              <a:rPr kumimoji="1" lang="zh-CN" altLang="en-US" sz="24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写的是扬州战后的景象，又是慢词，故称扬州慢。</a:t>
            </a:r>
            <a:endParaRPr kumimoji="1"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慢词是依据曲调舒缓的慢曲填写的词，</a:t>
            </a:r>
            <a:endParaRPr kumimoji="1"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一般都比较长。</a:t>
            </a:r>
            <a:endParaRPr kumimoji="1"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但与长调有别，</a:t>
            </a:r>
            <a:endParaRPr kumimoji="1"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长调单指字数，</a:t>
            </a:r>
            <a:endParaRPr kumimoji="1"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习惯上</a:t>
            </a:r>
            <a:r>
              <a:rPr kumimoji="1" lang="en-US" altLang="zh-CN" sz="2400">
                <a:latin typeface="楷体" panose="02010609060101010101" charset="-122"/>
                <a:ea typeface="楷体" panose="02010609060101010101" charset="-122"/>
              </a:rPr>
              <a:t>58</a:t>
            </a:r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字以内为小令，</a:t>
            </a:r>
            <a:endParaRPr kumimoji="1"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kumimoji="1" lang="en-US" altLang="zh-CN" sz="2400">
                <a:latin typeface="楷体" panose="02010609060101010101" charset="-122"/>
                <a:ea typeface="楷体" panose="02010609060101010101" charset="-122"/>
              </a:rPr>
              <a:t>59—90</a:t>
            </a:r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为中调，</a:t>
            </a:r>
            <a:r>
              <a:rPr kumimoji="1" lang="en-US" altLang="zh-CN" sz="2400">
                <a:latin typeface="楷体" panose="02010609060101010101" charset="-122"/>
                <a:ea typeface="楷体" panose="02010609060101010101" charset="-122"/>
              </a:rPr>
              <a:t>91</a:t>
            </a:r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字以上为长调。</a:t>
            </a:r>
            <a:endParaRPr kumimoji="1"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kumimoji="1" lang="en-US" altLang="zh-CN" sz="240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扬州慢</a:t>
            </a:r>
            <a:r>
              <a:rPr kumimoji="1" lang="en-US" altLang="zh-CN" sz="240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共</a:t>
            </a:r>
            <a:r>
              <a:rPr kumimoji="1" lang="en-US" altLang="zh-CN" sz="2400">
                <a:latin typeface="楷体" panose="02010609060101010101" charset="-122"/>
                <a:ea typeface="楷体" panose="02010609060101010101" charset="-122"/>
              </a:rPr>
              <a:t>98</a:t>
            </a:r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个字，</a:t>
            </a:r>
            <a:endParaRPr kumimoji="1"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kumimoji="1" lang="zh-CN" altLang="en-US" sz="2400">
                <a:latin typeface="楷体" panose="02010609060101010101" charset="-122"/>
                <a:ea typeface="楷体" panose="02010609060101010101" charset="-122"/>
              </a:rPr>
              <a:t>是一首长调，也是一首慢词。</a:t>
            </a:r>
            <a:endParaRPr kumimoji="1"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9" name="文本框 34818"/>
          <p:cNvSpPr txBox="1"/>
          <p:nvPr>
            <p:custDataLst>
              <p:tags r:id="rId3"/>
            </p:custDataLst>
          </p:nvPr>
        </p:nvSpPr>
        <p:spPr>
          <a:xfrm>
            <a:off x="1762125" y="1107758"/>
            <a:ext cx="4190048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100">
                <a:solidFill>
                  <a:srgbClr val="66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100">
                <a:solidFill>
                  <a:srgbClr val="66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姜夔（约</a:t>
            </a:r>
            <a:r>
              <a:rPr lang="en-US" altLang="zh-CN" sz="2100">
                <a:solidFill>
                  <a:srgbClr val="66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1155—1221</a:t>
            </a:r>
            <a:r>
              <a:rPr lang="zh-CN" altLang="en-US" sz="2100">
                <a:solidFill>
                  <a:srgbClr val="66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），字</a:t>
            </a:r>
            <a:r>
              <a:rPr lang="zh-CN" altLang="en-US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尧章</a:t>
            </a:r>
            <a:r>
              <a:rPr lang="zh-CN" altLang="en-US" sz="2100">
                <a:solidFill>
                  <a:srgbClr val="66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，号</a:t>
            </a:r>
            <a:r>
              <a:rPr lang="zh-CN" altLang="en-US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白石道人</a:t>
            </a:r>
            <a:r>
              <a:rPr lang="zh-CN" altLang="en-US" sz="2100">
                <a:solidFill>
                  <a:srgbClr val="66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，饶州鄱阳（今属江西）人。一生未入仕途，以</a:t>
            </a:r>
            <a:r>
              <a:rPr lang="zh-CN" altLang="en-US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布衣</a:t>
            </a:r>
            <a:r>
              <a:rPr lang="zh-CN" altLang="en-US" sz="2100">
                <a:solidFill>
                  <a:srgbClr val="66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出入于公卿之门，善书法、精音乐、能自度曲。诗词俱工，词尤负盛名。词多纪游、咏物、感叹身世飘零，亦有寄寓忧国伤时之作。有</a:t>
            </a:r>
            <a:r>
              <a:rPr lang="en-US" altLang="zh-CN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白石道人诗集</a:t>
            </a:r>
            <a:r>
              <a:rPr lang="en-US" altLang="zh-CN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白石道人歌曲</a:t>
            </a:r>
            <a:r>
              <a:rPr lang="en-US" altLang="zh-CN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100">
                <a:solidFill>
                  <a:srgbClr val="66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100">
              <a:solidFill>
                <a:srgbClr val="66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134076" y="473869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（二）白石道人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34818" name="内容占位符 34817">
            <a:hlinkClick r:id="rId7" action="ppaction://hlinkfile"/>
          </p:cNvPr>
          <p:cNvPicPr>
            <a:picLocks noGrp="1" noChangeAspect="1"/>
          </p:cNvPicPr>
          <p:nvPr>
            <p:ph idx="1"/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30315" y="314801"/>
            <a:ext cx="2767013" cy="5085398"/>
          </a:xfr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9619" y="1521143"/>
            <a:ext cx="3699510" cy="3046095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南宋王朝南渡后，金人屡次渡淮，扬州变得残破不堪。绍兴三十一年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公元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1161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，金人十万铁骑破扬州，大肆掳掠，“横尸二十里”，破坏极其惨重。</a:t>
            </a:r>
            <a:r>
              <a:rPr lang="en-US" altLang="zh-CN" sz="24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四十三年，望中犹记，烽火扬州路。</a:t>
            </a:r>
            <a:r>
              <a:rPr lang="en-US" altLang="zh-CN" sz="24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869" name="文本框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26318" y="1521143"/>
            <a:ext cx="3318034" cy="3046095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2100">
                <a:solidFill>
                  <a:srgbClr val="6332A4"/>
                </a:solidFill>
              </a:rPr>
              <a:t>      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姜夔因路过扬州，目睹了战争洗劫后扬州的萧条景象，抚今追昔，悲叹今曰的荒凉，追忆昔曰的繁华，发为吟咏，以寄托对扬州昔曰繁华的怀念和对今曰山河残破的哀思。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22195" y="484823"/>
            <a:ext cx="28055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（三）创作背景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8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754981" y="587216"/>
            <a:ext cx="546163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（四）读词：姜夔眼中的扬州</a:t>
            </a:r>
            <a:endParaRPr lang="zh-CN" altLang="en-US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148239" y="1890713"/>
            <a:ext cx="7037070" cy="460375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sz="2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自由读一读词前小序，看看小序交待了哪些内容？</a:t>
            </a:r>
            <a:endParaRPr lang="zh-CN" altLang="en-US" sz="24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148239" y="2486978"/>
            <a:ext cx="7037070" cy="2027555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40005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1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（1）词作的时间及眼前所见所闻扬州景色：</a:t>
            </a:r>
            <a:r>
              <a:rPr lang="zh-CN" sz="21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夜雪初霁，荠麦弥望。四顾萧条，寒水自碧。暮色渐起，戍角悲吟。</a:t>
            </a:r>
            <a:endParaRPr lang="zh-CN" sz="21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0005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1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（2）作者的情感（</a:t>
            </a:r>
            <a:r>
              <a:rPr lang="zh-CN" sz="21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予怀怆然</a:t>
            </a:r>
            <a:r>
              <a:rPr lang="zh-CN" sz="21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   </a:t>
            </a:r>
            <a:endParaRPr lang="zh-CN" sz="21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0005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1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（3）写作的缘由（</a:t>
            </a:r>
            <a:r>
              <a:rPr lang="zh-CN" sz="21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感慨今昔</a:t>
            </a:r>
            <a:r>
              <a:rPr lang="zh-CN" sz="21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  </a:t>
            </a:r>
            <a:endParaRPr lang="zh-CN" sz="21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0005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1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（4）其他词人的评价（</a:t>
            </a:r>
            <a:r>
              <a:rPr lang="zh-CN" sz="21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以为有《黍离》之悲也</a:t>
            </a:r>
            <a:r>
              <a:rPr lang="zh-CN" sz="21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1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1148239" y="1229678"/>
            <a:ext cx="3136583" cy="46037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lt"/>
              </a:rPr>
              <a:t>略读序言，提取要素</a:t>
            </a:r>
            <a:endParaRPr lang="en-US" altLang="zh-CN" sz="2400">
              <a:solidFill>
                <a:srgbClr val="C00000"/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标题 3891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51535" y="683895"/>
            <a:ext cx="1600200" cy="651272"/>
          </a:xfrm>
          <a:prstGeom prst="rect">
            <a:avLst/>
          </a:prstGeom>
          <a:solidFill>
            <a:srgbClr val="DDDDDD"/>
          </a:solidFill>
          <a:ln w="9525">
            <a:solidFill>
              <a:srgbClr val="A50021"/>
            </a:solidFill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500" b="1">
                <a:solidFill>
                  <a:srgbClr val="FF0000"/>
                </a:solidFill>
                <a:ea typeface="隶书" pitchFamily="49" charset="-122"/>
              </a:rPr>
              <a:t>黍 离</a:t>
            </a:r>
            <a:r>
              <a:rPr lang="zh-CN" altLang="en-US" sz="3000">
                <a:solidFill>
                  <a:srgbClr val="FF0000"/>
                </a:solidFill>
              </a:rPr>
              <a:t> </a:t>
            </a:r>
            <a:endParaRPr lang="zh-CN" altLang="en-US" sz="3000">
              <a:solidFill>
                <a:srgbClr val="FF0000"/>
              </a:solidFill>
            </a:endParaRPr>
          </a:p>
        </p:txBody>
      </p:sp>
      <p:sp>
        <p:nvSpPr>
          <p:cNvPr id="38915" name="矩形 38914"/>
          <p:cNvSpPr/>
          <p:nvPr>
            <p:custDataLst>
              <p:tags r:id="rId4"/>
            </p:custDataLst>
          </p:nvPr>
        </p:nvSpPr>
        <p:spPr>
          <a:xfrm>
            <a:off x="851535" y="1764030"/>
            <a:ext cx="6212205" cy="2737485"/>
          </a:xfrm>
          <a:prstGeom prst="rect">
            <a:avLst/>
          </a:prstGeom>
          <a:solidFill>
            <a:schemeClr val="bg2">
              <a:lumMod val="85000"/>
            </a:schemeClr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zh-CN" altLang="en-US" sz="2100">
                <a:solidFill>
                  <a:srgbClr val="00206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彼黍离离，彼稷之苗。行迈靡靡，中心摇摇。知我者谓我心忧，不知我者谓我何求。</a:t>
            </a:r>
            <a:endParaRPr lang="zh-CN" altLang="en-US" sz="2100">
              <a:solidFill>
                <a:srgbClr val="00206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eaLnBrk="1" hangingPunct="1">
              <a:lnSpc>
                <a:spcPct val="80000"/>
              </a:lnSpc>
              <a:spcBef>
                <a:spcPct val="20000"/>
              </a:spcBef>
              <a:buNone/>
            </a:pPr>
            <a:r>
              <a:rPr lang="zh-CN" altLang="en-US" sz="2100">
                <a:solidFill>
                  <a:srgbClr val="00206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悠悠苍天！此何人哉？</a:t>
            </a:r>
            <a:endParaRPr lang="zh-CN" altLang="en-US" sz="2100">
              <a:solidFill>
                <a:srgbClr val="00206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zh-CN" altLang="en-US" sz="2100">
                <a:solidFill>
                  <a:srgbClr val="00206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彼黍离离，彼稷之穗。行迈靡靡，中心如醉。知我者谓我心忧，不知我者谓我何求。</a:t>
            </a:r>
            <a:endParaRPr lang="zh-CN" altLang="en-US" sz="2100">
              <a:solidFill>
                <a:srgbClr val="00206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eaLnBrk="1" hangingPunct="1">
              <a:lnSpc>
                <a:spcPct val="80000"/>
              </a:lnSpc>
              <a:spcBef>
                <a:spcPct val="20000"/>
              </a:spcBef>
              <a:buNone/>
            </a:pPr>
            <a:r>
              <a:rPr lang="zh-CN" altLang="en-US" sz="2100">
                <a:solidFill>
                  <a:srgbClr val="00206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悠悠苍天！此何人哉？</a:t>
            </a:r>
            <a:endParaRPr lang="zh-CN" altLang="en-US" sz="2100">
              <a:solidFill>
                <a:srgbClr val="00206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zh-CN" altLang="en-US" sz="2100">
                <a:solidFill>
                  <a:srgbClr val="00206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彼黍离离，彼稷之实。行迈靡靡，中心如噎。知我者谓我心忧，不知我者谓我何求。</a:t>
            </a:r>
            <a:endParaRPr lang="zh-CN" altLang="en-US" sz="2100">
              <a:solidFill>
                <a:srgbClr val="00206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eaLnBrk="1" hangingPunct="1">
              <a:lnSpc>
                <a:spcPct val="80000"/>
              </a:lnSpc>
              <a:spcBef>
                <a:spcPct val="20000"/>
              </a:spcBef>
              <a:buNone/>
            </a:pPr>
            <a:r>
              <a:rPr lang="zh-CN" altLang="en-US" sz="2100">
                <a:solidFill>
                  <a:srgbClr val="00206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悠悠苍天！此何人哉？ </a:t>
            </a:r>
            <a:endParaRPr lang="zh-CN" altLang="en-US" sz="2100">
              <a:solidFill>
                <a:srgbClr val="00206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8916" name="矩形 38915"/>
          <p:cNvSpPr/>
          <p:nvPr>
            <p:custDataLst>
              <p:tags r:id="rId5"/>
            </p:custDataLst>
          </p:nvPr>
        </p:nvSpPr>
        <p:spPr>
          <a:xfrm>
            <a:off x="3160395" y="504270"/>
            <a:ext cx="5021580" cy="1198880"/>
          </a:xfrm>
          <a:prstGeom prst="rect">
            <a:avLst/>
          </a:prstGeom>
          <a:solidFill>
            <a:srgbClr val="DDDDDD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en-US" altLang="zh-CN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周大夫行役路过宗周镐</a:t>
            </a:r>
            <a:r>
              <a:rPr lang="en-US" altLang="zh-CN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h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</a:rPr>
              <a:t>à</a:t>
            </a:r>
            <a:r>
              <a:rPr lang="zh-CN" altLang="en-US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o</a:t>
            </a:r>
            <a:r>
              <a:rPr lang="en-US" altLang="zh-CN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)京，见旧时宗庙宫室遗址，黍稷茂盛，因悲周室颠覆，乃作此诗。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这首诗两千年来不断被传唱着。后人把对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国家残破，今不如昔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的哀叹称为“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黍离之悲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”。</a:t>
            </a:r>
            <a:r>
              <a:rPr lang="en-US" altLang="zh-CN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en-US" altLang="zh-CN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8917" name="文本框 38916"/>
          <p:cNvSpPr txBox="1"/>
          <p:nvPr>
            <p:custDataLst>
              <p:tags r:id="rId6"/>
            </p:custDataLst>
          </p:nvPr>
        </p:nvSpPr>
        <p:spPr>
          <a:xfrm>
            <a:off x="361950" y="4550569"/>
            <a:ext cx="8534876" cy="645160"/>
          </a:xfrm>
          <a:prstGeom prst="rect">
            <a:avLst/>
          </a:prstGeom>
          <a:solidFill>
            <a:schemeClr val="bg2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5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那糜子一行行地排列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那高粱生出苗儿来。缓慢地走着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心中恍惚不安。了解我的人说我有忧愁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不了解我的人说我有所求。遥远的的苍天啊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这都是谁造成的呢</a:t>
            </a:r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?</a:t>
            </a:r>
            <a:r>
              <a:rPr lang="en-US" altLang="zh-CN">
                <a:latin typeface="宋体" panose="02010600030101010101" pitchFamily="2" charset="-122"/>
              </a:rPr>
              <a:t> </a:t>
            </a:r>
            <a:endParaRPr lang="en-US" altLang="zh-CN">
              <a:latin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/>
      <p:bldP spid="389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637457" y="832820"/>
            <a:ext cx="7869086" cy="403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500" b="1">
                <a:latin typeface="微软雅黑" panose="020b0503020204020204" charset="-122"/>
                <a:ea typeface="微软雅黑" panose="020b0503020204020204" charset="-122"/>
              </a:rPr>
              <a:t>诵读节奏</a:t>
            </a:r>
            <a:endParaRPr lang="zh-CN" altLang="zh-CN" sz="15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1500">
                <a:latin typeface="微软雅黑" panose="020b0503020204020204" charset="-122"/>
                <a:ea typeface="微软雅黑" panose="020b0503020204020204" charset="-122"/>
              </a:rPr>
              <a:t>．诵读课文，用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“/”</a:t>
            </a:r>
            <a:r>
              <a:rPr lang="zh-CN" altLang="zh-CN" sz="1500">
                <a:latin typeface="微软雅黑" panose="020b0503020204020204" charset="-122"/>
                <a:ea typeface="微软雅黑" panose="020b0503020204020204" charset="-122"/>
              </a:rPr>
              <a:t>划分朗读节奏，并用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500" u="wavy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500">
                <a:latin typeface="微软雅黑" panose="020b0503020204020204" charset="-122"/>
                <a:ea typeface="微软雅黑" panose="020b0503020204020204" charset="-122"/>
              </a:rPr>
              <a:t>标出这首诗的韵脚。</a:t>
            </a:r>
            <a:endParaRPr lang="zh-CN" altLang="zh-CN" sz="150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淮左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名都，竹西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佳处，解鞍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少驻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初</a:t>
            </a:r>
            <a:r>
              <a:rPr lang="zh-CN" altLang="zh-CN" sz="2100" u="wavy">
                <a:latin typeface="楷体" panose="02010609060101010101" charset="-122"/>
                <a:ea typeface="楷体" panose="02010609060101010101" charset="-122"/>
              </a:rPr>
              <a:t>程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。过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春风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十里，尽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荠麦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青</a:t>
            </a:r>
            <a:r>
              <a:rPr lang="zh-CN" altLang="zh-CN" sz="2100" u="wavy">
                <a:latin typeface="楷体" panose="02010609060101010101" charset="-122"/>
                <a:ea typeface="楷体" panose="02010609060101010101" charset="-122"/>
              </a:rPr>
              <a:t>青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。自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胡马窥江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去后，废池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乔木，犹厌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言</a:t>
            </a:r>
            <a:r>
              <a:rPr lang="zh-CN" altLang="zh-CN" sz="2100" u="wavy">
                <a:latin typeface="楷体" panose="02010609060101010101" charset="-122"/>
                <a:ea typeface="楷体" panose="02010609060101010101" charset="-122"/>
              </a:rPr>
              <a:t>兵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。渐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黄昏，清角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吹寒，都在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空</a:t>
            </a:r>
            <a:r>
              <a:rPr lang="zh-CN" altLang="zh-CN" sz="2100" u="wavy">
                <a:latin typeface="楷体" panose="02010609060101010101" charset="-122"/>
                <a:ea typeface="楷体" panose="02010609060101010101" charset="-122"/>
              </a:rPr>
              <a:t>城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。　　</a:t>
            </a:r>
            <a:endParaRPr lang="zh-CN" altLang="zh-CN" sz="2100">
              <a:latin typeface="楷体" panose="02010609060101010101" charset="-122"/>
              <a:ea typeface="楷体" panose="02010609060101010101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杜郎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俊赏，算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而今，重到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须</a:t>
            </a:r>
            <a:r>
              <a:rPr lang="zh-CN" altLang="zh-CN" sz="2100" u="wavy">
                <a:latin typeface="楷体" panose="02010609060101010101" charset="-122"/>
                <a:ea typeface="楷体" panose="02010609060101010101" charset="-122"/>
              </a:rPr>
              <a:t>惊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。纵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豆蔻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词工，青楼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梦好，难赋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深</a:t>
            </a:r>
            <a:r>
              <a:rPr lang="zh-CN" altLang="zh-CN" sz="2100" u="wavy">
                <a:latin typeface="楷体" panose="02010609060101010101" charset="-122"/>
                <a:ea typeface="楷体" panose="02010609060101010101" charset="-122"/>
              </a:rPr>
              <a:t>情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。二十四桥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仍在，波心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荡，冷月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无</a:t>
            </a:r>
            <a:r>
              <a:rPr lang="zh-CN" altLang="zh-CN" sz="2100" u="wavy">
                <a:latin typeface="楷体" panose="02010609060101010101" charset="-122"/>
                <a:ea typeface="楷体" panose="02010609060101010101" charset="-122"/>
              </a:rPr>
              <a:t>声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。念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桥边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红药，年年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知为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谁</a:t>
            </a:r>
            <a:r>
              <a:rPr lang="zh-CN" altLang="zh-CN" sz="2100" u="wavy">
                <a:latin typeface="楷体" panose="02010609060101010101" charset="-122"/>
                <a:ea typeface="楷体" panose="02010609060101010101" charset="-122"/>
              </a:rPr>
              <a:t>生</a:t>
            </a:r>
            <a:r>
              <a:rPr lang="zh-CN" altLang="zh-CN" sz="210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zh-CN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15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97972" y="383722"/>
            <a:ext cx="8924306" cy="4943104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282"/>
</p:tagLst>
</file>

<file path=ppt/tags/tag10.xml><?xml version="1.0" encoding="utf-8"?>
<p:tagLst xmlns:p="http://schemas.openxmlformats.org/presentationml/2006/main">
  <p:tag name="AS_UNIQUEID" val="1283"/>
</p:tagLst>
</file>

<file path=ppt/tags/tag100.xml><?xml version="1.0" encoding="utf-8"?>
<p:tagLst xmlns:p="http://schemas.openxmlformats.org/presentationml/2006/main">
  <p:tag name="AS_UNIQUEID" val="81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AS_UNIQUEID" val="1295"/>
</p:tagLst>
</file>

<file path=ppt/tags/tag102.xml><?xml version="1.0" encoding="utf-8"?>
<p:tagLst xmlns:p="http://schemas.openxmlformats.org/presentationml/2006/main">
  <p:tag name="AS_UNIQUEID" val="819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3.xml><?xml version="1.0" encoding="utf-8"?>
<p:tagLst xmlns:p="http://schemas.openxmlformats.org/presentationml/2006/main">
  <p:tag name="AS_UNIQUEID" val="82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04.xml><?xml version="1.0" encoding="utf-8"?>
<p:tagLst xmlns:p="http://schemas.openxmlformats.org/presentationml/2006/main">
  <p:tag name="AS_UNIQUEID" val="82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6"/>
  <p:tag name="KSO_WM_UNIT_INDEX" val="6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AS_UNIQUEID" val="822"/>
</p:tagLst>
</file>

<file path=ppt/tags/tag106.xml><?xml version="1.0" encoding="utf-8"?>
<p:tagLst xmlns:p="http://schemas.openxmlformats.org/presentationml/2006/main">
  <p:tag name="AS_UNIQUEID" val="823"/>
</p:tagLst>
</file>

<file path=ppt/tags/tag107.xml><?xml version="1.0" encoding="utf-8"?>
<p:tagLst xmlns:p="http://schemas.openxmlformats.org/presentationml/2006/main">
  <p:tag name="AS_UNIQUEID" val="824"/>
</p:tagLst>
</file>

<file path=ppt/tags/tag108.xml><?xml version="1.0" encoding="utf-8"?>
<p:tagLst xmlns:p="http://schemas.openxmlformats.org/presentationml/2006/main">
  <p:tag name="AS_UNIQUEID" val="82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AS_UNIQUEID" val="82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AS_UNIQUEID" val="728"/>
</p:tagLst>
</file>

<file path=ppt/tags/tag110.xml><?xml version="1.0" encoding="utf-8"?>
<p:tagLst xmlns:p="http://schemas.openxmlformats.org/presentationml/2006/main">
  <p:tag name="AS_UNIQUEID" val="82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AS_UNIQUEID" val="1296"/>
</p:tagLst>
</file>

<file path=ppt/tags/tag112.xml><?xml version="1.0" encoding="utf-8"?>
<p:tagLst xmlns:p="http://schemas.openxmlformats.org/presentationml/2006/main">
  <p:tag name="AS_UNIQUEID" val="829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3.xml><?xml version="1.0" encoding="utf-8"?>
<p:tagLst xmlns:p="http://schemas.openxmlformats.org/presentationml/2006/main">
  <p:tag name="AS_UNIQUEID" val="83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AS_UNIQUEID" val="83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6"/>
  <p:tag name="KSO_WM_UNIT_INDEX" val="6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AS_UNIQUEID" val="832"/>
</p:tagLst>
</file>

<file path=ppt/tags/tag116.xml><?xml version="1.0" encoding="utf-8"?>
<p:tagLst xmlns:p="http://schemas.openxmlformats.org/presentationml/2006/main">
  <p:tag name="AS_UNIQUEID" val="833"/>
</p:tagLst>
</file>

<file path=ppt/tags/tag117.xml><?xml version="1.0" encoding="utf-8"?>
<p:tagLst xmlns:p="http://schemas.openxmlformats.org/presentationml/2006/main">
  <p:tag name="AS_UNIQUEID" val="834"/>
</p:tagLst>
</file>

<file path=ppt/tags/tag118.xml><?xml version="1.0" encoding="utf-8"?>
<p:tagLst xmlns:p="http://schemas.openxmlformats.org/presentationml/2006/main">
  <p:tag name="AS_UNIQUEID" val="83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AS_UNIQUEID" val="83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AS_UNIQUEID" val="729"/>
</p:tagLst>
</file>

<file path=ppt/tags/tag120.xml><?xml version="1.0" encoding="utf-8"?>
<p:tagLst xmlns:p="http://schemas.openxmlformats.org/presentationml/2006/main">
  <p:tag name="AS_UNIQUEID" val="83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AS_UNIQUEID" val="1297"/>
</p:tagLst>
</file>

<file path=ppt/tags/tag122.xml><?xml version="1.0" encoding="utf-8"?>
<p:tagLst xmlns:p="http://schemas.openxmlformats.org/presentationml/2006/main">
  <p:tag name="AS_UNIQUEID" val="839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3.xml><?xml version="1.0" encoding="utf-8"?>
<p:tagLst xmlns:p="http://schemas.openxmlformats.org/presentationml/2006/main">
  <p:tag name="AS_UNIQUEID" val="84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AS_UNIQUEID" val="84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125.xml><?xml version="1.0" encoding="utf-8"?>
<p:tagLst xmlns:p="http://schemas.openxmlformats.org/presentationml/2006/main">
  <p:tag name="AS_UNIQUEID" val="842"/>
</p:tagLst>
</file>

<file path=ppt/tags/tag126.xml><?xml version="1.0" encoding="utf-8"?>
<p:tagLst xmlns:p="http://schemas.openxmlformats.org/presentationml/2006/main">
  <p:tag name="AS_UNIQUEID" val="843"/>
</p:tagLst>
</file>

<file path=ppt/tags/tag127.xml><?xml version="1.0" encoding="utf-8"?>
<p:tagLst xmlns:p="http://schemas.openxmlformats.org/presentationml/2006/main">
  <p:tag name="AS_UNIQUEID" val="844"/>
</p:tagLst>
</file>

<file path=ppt/tags/tag128.xml><?xml version="1.0" encoding="utf-8"?>
<p:tagLst xmlns:p="http://schemas.openxmlformats.org/presentationml/2006/main">
  <p:tag name="AS_UNIQUEID" val="84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AS_UNIQUEID" val="84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AS_UNIQUEID" val="7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AS_UNIQUEID" val="84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AS_UNIQUEID" val="1298"/>
</p:tagLst>
</file>

<file path=ppt/tags/tag132.xml><?xml version="1.0" encoding="utf-8"?>
<p:tagLst xmlns:p="http://schemas.openxmlformats.org/presentationml/2006/main">
  <p:tag name="AS_UNIQUEID" val="849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3.xml><?xml version="1.0" encoding="utf-8"?>
<p:tagLst xmlns:p="http://schemas.openxmlformats.org/presentationml/2006/main">
  <p:tag name="AS_UNIQUEID" val="85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34.xml><?xml version="1.0" encoding="utf-8"?>
<p:tagLst xmlns:p="http://schemas.openxmlformats.org/presentationml/2006/main">
  <p:tag name="AS_UNIQUEID" val="851"/>
</p:tagLst>
</file>

<file path=ppt/tags/tag135.xml><?xml version="1.0" encoding="utf-8"?>
<p:tagLst xmlns:p="http://schemas.openxmlformats.org/presentationml/2006/main">
  <p:tag name="AS_UNIQUEID" val="852"/>
</p:tagLst>
</file>

<file path=ppt/tags/tag136.xml><?xml version="1.0" encoding="utf-8"?>
<p:tagLst xmlns:p="http://schemas.openxmlformats.org/presentationml/2006/main">
  <p:tag name="AS_UNIQUEID" val="853"/>
</p:tagLst>
</file>

<file path=ppt/tags/tag137.xml><?xml version="1.0" encoding="utf-8"?>
<p:tagLst xmlns:p="http://schemas.openxmlformats.org/presentationml/2006/main">
  <p:tag name="AS_UNIQUEID" val="854"/>
</p:tagLst>
</file>

<file path=ppt/tags/tag138.xml><?xml version="1.0" encoding="utf-8"?>
<p:tagLst xmlns:p="http://schemas.openxmlformats.org/presentationml/2006/main">
  <p:tag name="AS_UNIQUEID" val="855"/>
</p:tagLst>
</file>

<file path=ppt/tags/tag139.xml><?xml version="1.0" encoding="utf-8"?>
<p:tagLst xmlns:p="http://schemas.openxmlformats.org/presentationml/2006/main">
  <p:tag name="AS_UNIQUEID" val="85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AS_UNIQUEID" val="7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AS_UNIQUEID" val="85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AS_UNIQUEID" val="85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AS_UNIQUEID" val="1299"/>
</p:tagLst>
</file>

<file path=ppt/tags/tag143.xml><?xml version="1.0" encoding="utf-8"?>
<p:tagLst xmlns:p="http://schemas.openxmlformats.org/presentationml/2006/main">
  <p:tag name="AS_UNIQUEID" val="860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4.xml><?xml version="1.0" encoding="utf-8"?>
<p:tagLst xmlns:p="http://schemas.openxmlformats.org/presentationml/2006/main">
  <p:tag name="AS_UNIQUEID" val="861"/>
</p:tagLst>
</file>

<file path=ppt/tags/tag145.xml><?xml version="1.0" encoding="utf-8"?>
<p:tagLst xmlns:p="http://schemas.openxmlformats.org/presentationml/2006/main">
  <p:tag name="AS_UNIQUEID" val="862"/>
</p:tagLst>
</file>

<file path=ppt/tags/tag146.xml><?xml version="1.0" encoding="utf-8"?>
<p:tagLst xmlns:p="http://schemas.openxmlformats.org/presentationml/2006/main">
  <p:tag name="AS_UNIQUEID" val="86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.xml><?xml version="1.0" encoding="utf-8"?>
<p:tagLst xmlns:p="http://schemas.openxmlformats.org/presentationml/2006/main">
  <p:tag name="AS_UNIQUEID" val="86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AS_UNIQUEID" val="86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AS_UNIQUEID" val="1300"/>
</p:tagLst>
</file>

<file path=ppt/tags/tag15.xml><?xml version="1.0" encoding="utf-8"?>
<p:tagLst xmlns:p="http://schemas.openxmlformats.org/presentationml/2006/main">
  <p:tag name="AS_UNIQUEID" val="7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AS_UNIQUEID" val="867"/>
  <p:tag name="KSO_WM_BEAUTIFY_FLAG" val="#wm#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1.xml><?xml version="1.0" encoding="utf-8"?>
<p:tagLst xmlns:p="http://schemas.openxmlformats.org/presentationml/2006/main">
  <p:tag name="AS_UNIQUEID" val="868"/>
  <p:tag name="KSO_WM_BEAUTIFY_FLAG" val="#wm#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2.xml><?xml version="1.0" encoding="utf-8"?>
<p:tagLst xmlns:p="http://schemas.openxmlformats.org/presentationml/2006/main">
  <p:tag name="AS_UNIQUEID" val="8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3.xml><?xml version="1.0" encoding="utf-8"?>
<p:tagLst xmlns:p="http://schemas.openxmlformats.org/presentationml/2006/main">
  <p:tag name="AS_UNIQUEID" val="8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4.xml><?xml version="1.0" encoding="utf-8"?>
<p:tagLst xmlns:p="http://schemas.openxmlformats.org/presentationml/2006/main">
  <p:tag name="AS_UNIQUEID" val="8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5.xml><?xml version="1.0" encoding="utf-8"?>
<p:tagLst xmlns:p="http://schemas.openxmlformats.org/presentationml/2006/main">
  <p:tag name="AS_UNIQUEID" val="872"/>
  <p:tag name="KSO_WM_BEAUTIFY_FLAG" val="#wm#"/>
  <p:tag name="KSO_WM_TAG_VERSION" val="1.0"/>
  <p:tag name="KSO_WM_TEMPLATE_CATEGORY" val="custom"/>
  <p:tag name="KSO_WM_TEMPLATE_COLOR_TYPE" val="1"/>
  <p:tag name="KSO_WM_TEMPLATE_INDEX" val="20177992"/>
  <p:tag name="KSO_WM_TEMPLATE_MASTER_THUMB_INDEX" val="18"/>
  <p:tag name="KSO_WM_TEMPLATE_MASTER_TYPE" val="1"/>
  <p:tag name="KSO_WM_TEMPLATE_SUBCATEGORY" val="0"/>
  <p:tag name="KSO_WM_TEMPLATE_THUMBS_INDEX" val="1、8、11、17、19、25、27、28、29、30、31、32、36"/>
  <p:tag name="KSO_WM_UNIT_SHOW_EDIT_AREA_INDICATION" val="0"/>
</p:tagLst>
</file>

<file path=ppt/tags/tag156.xml><?xml version="1.0" encoding="utf-8"?>
<p:tagLst xmlns:p="http://schemas.openxmlformats.org/presentationml/2006/main">
  <p:tag name="AS_UNIQUEID" val="1301"/>
</p:tagLst>
</file>

<file path=ppt/tags/tag157.xml><?xml version="1.0" encoding="utf-8"?>
<p:tagLst xmlns:p="http://schemas.openxmlformats.org/presentationml/2006/main">
  <p:tag name="AS_UNIQUEID" val="8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58.xml><?xml version="1.0" encoding="utf-8"?>
<p:tagLst xmlns:p="http://schemas.openxmlformats.org/presentationml/2006/main">
  <p:tag name="AS_UNIQUEID" val="87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59.xml><?xml version="1.0" encoding="utf-8"?>
<p:tagLst xmlns:p="http://schemas.openxmlformats.org/presentationml/2006/main">
  <p:tag name="AS_UNIQUEID" val="876"/>
</p:tagLst>
</file>

<file path=ppt/tags/tag16.xml><?xml version="1.0" encoding="utf-8"?>
<p:tagLst xmlns:p="http://schemas.openxmlformats.org/presentationml/2006/main">
  <p:tag name="AS_UNIQUEID" val="1284"/>
</p:tagLst>
</file>

<file path=ppt/tags/tag160.xml><?xml version="1.0" encoding="utf-8"?>
<p:tagLst xmlns:p="http://schemas.openxmlformats.org/presentationml/2006/main">
  <p:tag name="AS_UNIQUEID" val="877"/>
</p:tagLst>
</file>

<file path=ppt/tags/tag161.xml><?xml version="1.0" encoding="utf-8"?>
<p:tagLst xmlns:p="http://schemas.openxmlformats.org/presentationml/2006/main">
  <p:tag name="AS_UNIQUEID" val="878"/>
</p:tagLst>
</file>

<file path=ppt/tags/tag162.xml><?xml version="1.0" encoding="utf-8"?>
<p:tagLst xmlns:p="http://schemas.openxmlformats.org/presentationml/2006/main">
  <p:tag name="AS_UNIQUEID" val="87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3.xml><?xml version="1.0" encoding="utf-8"?>
<p:tagLst xmlns:p="http://schemas.openxmlformats.org/presentationml/2006/main">
  <p:tag name="AS_UNIQUEID" val="88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4.xml><?xml version="1.0" encoding="utf-8"?>
<p:tagLst xmlns:p="http://schemas.openxmlformats.org/presentationml/2006/main">
  <p:tag name="AS_UNIQUEID" val="88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5.xml><?xml version="1.0" encoding="utf-8"?>
<p:tagLst xmlns:p="http://schemas.openxmlformats.org/presentationml/2006/main">
  <p:tag name="AS_UNIQUEID" val="1302"/>
</p:tagLst>
</file>

<file path=ppt/tags/tag166.xml><?xml version="1.0" encoding="utf-8"?>
<p:tagLst xmlns:p="http://schemas.openxmlformats.org/presentationml/2006/main">
  <p:tag name="AS_UNIQUEID" val="883"/>
</p:tagLst>
</file>

<file path=ppt/tags/tag167.xml><?xml version="1.0" encoding="utf-8"?>
<p:tagLst xmlns:p="http://schemas.openxmlformats.org/presentationml/2006/main">
  <p:tag name="AS_UNIQUEID" val="884"/>
</p:tagLst>
</file>

<file path=ppt/tags/tag168.xml><?xml version="1.0" encoding="utf-8"?>
<p:tagLst xmlns:p="http://schemas.openxmlformats.org/presentationml/2006/main">
  <p:tag name="AS_UNIQUEID" val="8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9.xml><?xml version="1.0" encoding="utf-8"?>
<p:tagLst xmlns:p="http://schemas.openxmlformats.org/presentationml/2006/main">
  <p:tag name="AS_UNIQUEID" val="8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p="http://schemas.openxmlformats.org/presentationml/2006/main">
  <p:tag name="AS_UNIQUEID" val="7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8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1.xml><?xml version="1.0" encoding="utf-8"?>
<p:tagLst xmlns:p="http://schemas.openxmlformats.org/presentationml/2006/main">
  <p:tag name="AS_UNIQUEID" val="1303"/>
</p:tagLst>
</file>

<file path=ppt/tags/tag172.xml><?xml version="1.0" encoding="utf-8"?>
<p:tagLst xmlns:p="http://schemas.openxmlformats.org/presentationml/2006/main">
  <p:tag name="AS_UNIQUEID" val="8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3.xml><?xml version="1.0" encoding="utf-8"?>
<p:tagLst xmlns:p="http://schemas.openxmlformats.org/presentationml/2006/main">
  <p:tag name="AS_UNIQUEID" val="8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4.xml><?xml version="1.0" encoding="utf-8"?>
<p:tagLst xmlns:p="http://schemas.openxmlformats.org/presentationml/2006/main">
  <p:tag name="AS_UNIQUEID" val="891"/>
</p:tagLst>
</file>

<file path=ppt/tags/tag175.xml><?xml version="1.0" encoding="utf-8"?>
<p:tagLst xmlns:p="http://schemas.openxmlformats.org/presentationml/2006/main">
  <p:tag name="AS_UNIQUEID" val="8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6.xml><?xml version="1.0" encoding="utf-8"?>
<p:tagLst xmlns:p="http://schemas.openxmlformats.org/presentationml/2006/main">
  <p:tag name="AS_UNIQUEID" val="8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7.xml><?xml version="1.0" encoding="utf-8"?>
<p:tagLst xmlns:p="http://schemas.openxmlformats.org/presentationml/2006/main">
  <p:tag name="AS_UNIQUEID" val="8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8.xml><?xml version="1.0" encoding="utf-8"?>
<p:tagLst xmlns:p="http://schemas.openxmlformats.org/presentationml/2006/main">
  <p:tag name="AS_UNIQUEID" val="1304"/>
</p:tagLst>
</file>

<file path=ppt/tags/tag179.xml><?xml version="1.0" encoding="utf-8"?>
<p:tagLst xmlns:p="http://schemas.openxmlformats.org/presentationml/2006/main">
  <p:tag name="AS_UNIQUEID" val="896"/>
</p:tagLst>
</file>

<file path=ppt/tags/tag18.xml><?xml version="1.0" encoding="utf-8"?>
<p:tagLst xmlns:p="http://schemas.openxmlformats.org/presentationml/2006/main">
  <p:tag name="AS_UNIQUEID" val="7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897"/>
</p:tagLst>
</file>

<file path=ppt/tags/tag181.xml><?xml version="1.0" encoding="utf-8"?>
<p:tagLst xmlns:p="http://schemas.openxmlformats.org/presentationml/2006/main">
  <p:tag name="AS_UNIQUEID" val="898"/>
</p:tagLst>
</file>

<file path=ppt/tags/tag182.xml><?xml version="1.0" encoding="utf-8"?>
<p:tagLst xmlns:p="http://schemas.openxmlformats.org/presentationml/2006/main">
  <p:tag name="AS_UNIQUEID" val="8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3.xml><?xml version="1.0" encoding="utf-8"?>
<p:tagLst xmlns:p="http://schemas.openxmlformats.org/presentationml/2006/main">
  <p:tag name="AS_UNIQUEID" val="9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4.xml><?xml version="1.0" encoding="utf-8"?>
<p:tagLst xmlns:p="http://schemas.openxmlformats.org/presentationml/2006/main">
  <p:tag name="AS_UNIQUEID" val="9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5.xml><?xml version="1.0" encoding="utf-8"?>
<p:tagLst xmlns:p="http://schemas.openxmlformats.org/presentationml/2006/main">
  <p:tag name="AS_UNIQUEID" val="1305"/>
</p:tagLst>
</file>

<file path=ppt/tags/tag186.xml><?xml version="1.0" encoding="utf-8"?>
<p:tagLst xmlns:p="http://schemas.openxmlformats.org/presentationml/2006/main">
  <p:tag name="AS_UNIQUEID" val="903"/>
</p:tagLst>
</file>

<file path=ppt/tags/tag187.xml><?xml version="1.0" encoding="utf-8"?>
<p:tagLst xmlns:p="http://schemas.openxmlformats.org/presentationml/2006/main">
  <p:tag name="AS_UNIQUEID" val="904"/>
</p:tagLst>
</file>

<file path=ppt/tags/tag188.xml><?xml version="1.0" encoding="utf-8"?>
<p:tagLst xmlns:p="http://schemas.openxmlformats.org/presentationml/2006/main">
  <p:tag name="AS_UNIQUEID" val="905"/>
</p:tagLst>
</file>

<file path=ppt/tags/tag189.xml><?xml version="1.0" encoding="utf-8"?>
<p:tagLst xmlns:p="http://schemas.openxmlformats.org/presentationml/2006/main">
  <p:tag name="AS_UNIQUEID" val="906"/>
</p:tagLst>
</file>

<file path=ppt/tags/tag19.xml><?xml version="1.0" encoding="utf-8"?>
<p:tagLst xmlns:p="http://schemas.openxmlformats.org/presentationml/2006/main">
  <p:tag name="AS_UNIQUEID" val="736"/>
</p:tagLst>
</file>

<file path=ppt/tags/tag190.xml><?xml version="1.0" encoding="utf-8"?>
<p:tagLst xmlns:p="http://schemas.openxmlformats.org/presentationml/2006/main">
  <p:tag name="AS_UNIQUEID" val="907"/>
</p:tagLst>
</file>

<file path=ppt/tags/tag191.xml><?xml version="1.0" encoding="utf-8"?>
<p:tagLst xmlns:p="http://schemas.openxmlformats.org/presentationml/2006/main">
  <p:tag name="AS_UNIQUEID" val="9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2.xml><?xml version="1.0" encoding="utf-8"?>
<p:tagLst xmlns:p="http://schemas.openxmlformats.org/presentationml/2006/main">
  <p:tag name="AS_UNIQUEID" val="9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3.xml><?xml version="1.0" encoding="utf-8"?>
<p:tagLst xmlns:p="http://schemas.openxmlformats.org/presentationml/2006/main">
  <p:tag name="AS_UNIQUEID" val="9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4.xml><?xml version="1.0" encoding="utf-8"?>
<p:tagLst xmlns:p="http://schemas.openxmlformats.org/presentationml/2006/main">
  <p:tag name="AS_UNIQUEID" val="1306"/>
</p:tagLst>
</file>

<file path=ppt/tags/tag195.xml><?xml version="1.0" encoding="utf-8"?>
<p:tagLst xmlns:p="http://schemas.openxmlformats.org/presentationml/2006/main">
  <p:tag name="AS_UNIQUEID" val="912"/>
</p:tagLst>
</file>

<file path=ppt/tags/tag196.xml><?xml version="1.0" encoding="utf-8"?>
<p:tagLst xmlns:p="http://schemas.openxmlformats.org/presentationml/2006/main">
  <p:tag name="AS_UNIQUEID" val="9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7.xml><?xml version="1.0" encoding="utf-8"?>
<p:tagLst xmlns:p="http://schemas.openxmlformats.org/presentationml/2006/main">
  <p:tag name="AS_UNIQUEID" val="9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8.xml><?xml version="1.0" encoding="utf-8"?>
<p:tagLst xmlns:p="http://schemas.openxmlformats.org/presentationml/2006/main">
  <p:tag name="AS_UNIQUEID" val="9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9.xml><?xml version="1.0" encoding="utf-8"?>
<p:tagLst xmlns:p="http://schemas.openxmlformats.org/presentationml/2006/main">
  <p:tag name="AS_UNIQUEID" val="1307"/>
</p:tagLst>
</file>

<file path=ppt/tags/tag2.xml><?xml version="1.0" encoding="utf-8"?>
<p:tagLst xmlns:p="http://schemas.openxmlformats.org/presentationml/2006/main">
  <p:tag name="AS_UNIQUEID" val="71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AS_UNIQUEID" val="7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AS_UNIQUEID" val="9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1.xml><?xml version="1.0" encoding="utf-8"?>
<p:tagLst xmlns:p="http://schemas.openxmlformats.org/presentationml/2006/main">
  <p:tag name="AS_UNIQUEID" val="9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2.xml><?xml version="1.0" encoding="utf-8"?>
<p:tagLst xmlns:p="http://schemas.openxmlformats.org/presentationml/2006/main">
  <p:tag name="AS_UNIQUEID" val="9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3.xml><?xml version="1.0" encoding="utf-8"?>
<p:tagLst xmlns:p="http://schemas.openxmlformats.org/presentationml/2006/main">
  <p:tag name="AS_UNIQUEID" val="1308"/>
</p:tagLst>
</file>

<file path=ppt/tags/tag204.xml><?xml version="1.0" encoding="utf-8"?>
<p:tagLst xmlns:p="http://schemas.openxmlformats.org/presentationml/2006/main">
  <p:tag name="AS_UNIQUEID" val="921"/>
</p:tagLst>
</file>

<file path=ppt/tags/tag205.xml><?xml version="1.0" encoding="utf-8"?>
<p:tagLst xmlns:p="http://schemas.openxmlformats.org/presentationml/2006/main">
  <p:tag name="AS_UNIQUEID" val="922"/>
</p:tagLst>
</file>

<file path=ppt/tags/tag206.xml><?xml version="1.0" encoding="utf-8"?>
<p:tagLst xmlns:p="http://schemas.openxmlformats.org/presentationml/2006/main">
  <p:tag name="AS_UNIQUEID" val="923"/>
</p:tagLst>
</file>

<file path=ppt/tags/tag207.xml><?xml version="1.0" encoding="utf-8"?>
<p:tagLst xmlns:p="http://schemas.openxmlformats.org/presentationml/2006/main">
  <p:tag name="AS_UNIQUEID" val="9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8.xml><?xml version="1.0" encoding="utf-8"?>
<p:tagLst xmlns:p="http://schemas.openxmlformats.org/presentationml/2006/main">
  <p:tag name="AS_UNIQUEID" val="9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9.xml><?xml version="1.0" encoding="utf-8"?>
<p:tagLst xmlns:p="http://schemas.openxmlformats.org/presentationml/2006/main">
  <p:tag name="AS_UNIQUEID" val="9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.xml><?xml version="1.0" encoding="utf-8"?>
<p:tagLst xmlns:p="http://schemas.openxmlformats.org/presentationml/2006/main">
  <p:tag name="AS_UNIQUEID" val="7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AS_UNIQUEID" val="1309"/>
</p:tagLst>
</file>

<file path=ppt/tags/tag211.xml><?xml version="1.0" encoding="utf-8"?>
<p:tagLst xmlns:p="http://schemas.openxmlformats.org/presentationml/2006/main">
  <p:tag name="AS_UNIQUEID" val="928"/>
</p:tagLst>
</file>

<file path=ppt/tags/tag212.xml><?xml version="1.0" encoding="utf-8"?>
<p:tagLst xmlns:p="http://schemas.openxmlformats.org/presentationml/2006/main">
  <p:tag name="AS_UNIQUEID" val="9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3"/>
  <p:tag name="KSO_WM_UNIT_INDEX" val="3"/>
  <p:tag name="KSO_WM_UNIT_LAYERLEVEL" val="1"/>
  <p:tag name="KSO_WM_UNIT_TYPE" val="i"/>
</p:tagLst>
</file>

<file path=ppt/tags/tag213.xml><?xml version="1.0" encoding="utf-8"?>
<p:tagLst xmlns:p="http://schemas.openxmlformats.org/presentationml/2006/main">
  <p:tag name="AS_UNIQUEID" val="930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214.xml><?xml version="1.0" encoding="utf-8"?>
<p:tagLst xmlns:p="http://schemas.openxmlformats.org/presentationml/2006/main">
  <p:tag name="AS_UNIQUEID" val="9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215.xml><?xml version="1.0" encoding="utf-8"?>
<p:tagLst xmlns:p="http://schemas.openxmlformats.org/presentationml/2006/main">
  <p:tag name="AS_UNIQUEID" val="9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6"/>
  <p:tag name="KSO_WM_UNIT_INDEX" val="6"/>
  <p:tag name="KSO_WM_UNIT_LAYERLEVEL" val="1"/>
  <p:tag name="KSO_WM_UNIT_TYPE" val="i"/>
</p:tagLst>
</file>

<file path=ppt/tags/tag216.xml><?xml version="1.0" encoding="utf-8"?>
<p:tagLst xmlns:p="http://schemas.openxmlformats.org/presentationml/2006/main">
  <p:tag name="AS_UNIQUEID" val="933"/>
</p:tagLst>
</file>

<file path=ppt/tags/tag217.xml><?xml version="1.0" encoding="utf-8"?>
<p:tagLst xmlns:p="http://schemas.openxmlformats.org/presentationml/2006/main">
  <p:tag name="AS_UNIQUEID" val="934"/>
</p:tagLst>
</file>

<file path=ppt/tags/tag218.xml><?xml version="1.0" encoding="utf-8"?>
<p:tagLst xmlns:p="http://schemas.openxmlformats.org/presentationml/2006/main">
  <p:tag name="AS_UNIQUEID" val="9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9.xml><?xml version="1.0" encoding="utf-8"?>
<p:tagLst xmlns:p="http://schemas.openxmlformats.org/presentationml/2006/main">
  <p:tag name="AS_UNIQUEID" val="9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.xml><?xml version="1.0" encoding="utf-8"?>
<p:tagLst xmlns:p="http://schemas.openxmlformats.org/presentationml/2006/main">
  <p:tag name="AS_UNIQUEID" val="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AS_UNIQUEID" val="9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1.xml><?xml version="1.0" encoding="utf-8"?>
<p:tagLst xmlns:p="http://schemas.openxmlformats.org/presentationml/2006/main">
  <p:tag name="AS_UNIQUEID" val="1310"/>
</p:tagLst>
</file>

<file path=ppt/tags/tag222.xml><?xml version="1.0" encoding="utf-8"?>
<p:tagLst xmlns:p="http://schemas.openxmlformats.org/presentationml/2006/main">
  <p:tag name="AS_UNIQUEID" val="939"/>
</p:tagLst>
</file>

<file path=ppt/tags/tag223.xml><?xml version="1.0" encoding="utf-8"?>
<p:tagLst xmlns:p="http://schemas.openxmlformats.org/presentationml/2006/main">
  <p:tag name="AS_UNIQUEID" val="9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3"/>
  <p:tag name="KSO_WM_UNIT_INDEX" val="3"/>
  <p:tag name="KSO_WM_UNIT_LAYERLEVEL" val="1"/>
  <p:tag name="KSO_WM_UNIT_TYPE" val="i"/>
</p:tagLst>
</file>

<file path=ppt/tags/tag224.xml><?xml version="1.0" encoding="utf-8"?>
<p:tagLst xmlns:p="http://schemas.openxmlformats.org/presentationml/2006/main">
  <p:tag name="AS_UNIQUEID" val="941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25.xml><?xml version="1.0" encoding="utf-8"?>
<p:tagLst xmlns:p="http://schemas.openxmlformats.org/presentationml/2006/main">
  <p:tag name="AS_UNIQUEID" val="9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AS_UNIQUEID" val="9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6"/>
  <p:tag name="KSO_WM_UNIT_INDEX" val="6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AS_UNIQUEID" val="944"/>
</p:tagLst>
</file>

<file path=ppt/tags/tag228.xml><?xml version="1.0" encoding="utf-8"?>
<p:tagLst xmlns:p="http://schemas.openxmlformats.org/presentationml/2006/main">
  <p:tag name="AS_UNIQUEID" val="9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9.xml><?xml version="1.0" encoding="utf-8"?>
<p:tagLst xmlns:p="http://schemas.openxmlformats.org/presentationml/2006/main">
  <p:tag name="AS_UNIQUEID" val="9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.xml><?xml version="1.0" encoding="utf-8"?>
<p:tagLst xmlns:p="http://schemas.openxmlformats.org/presentationml/2006/main">
  <p:tag name="AS_UNIQUEID" val="1285"/>
</p:tagLst>
</file>

<file path=ppt/tags/tag230.xml><?xml version="1.0" encoding="utf-8"?>
<p:tagLst xmlns:p="http://schemas.openxmlformats.org/presentationml/2006/main">
  <p:tag name="AS_UNIQUEID" val="9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1.xml><?xml version="1.0" encoding="utf-8"?>
<p:tagLst xmlns:p="http://schemas.openxmlformats.org/presentationml/2006/main">
  <p:tag name="AS_UNIQUEID" val="1311"/>
</p:tagLst>
</file>

<file path=ppt/tags/tag232.xml><?xml version="1.0" encoding="utf-8"?>
<p:tagLst xmlns:p="http://schemas.openxmlformats.org/presentationml/2006/main">
  <p:tag name="AS_UNIQUEID" val="9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3.xml><?xml version="1.0" encoding="utf-8"?>
<p:tagLst xmlns:p="http://schemas.openxmlformats.org/presentationml/2006/main">
  <p:tag name="AS_UNIQUEID" val="9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4.xml><?xml version="1.0" encoding="utf-8"?>
<p:tagLst xmlns:p="http://schemas.openxmlformats.org/presentationml/2006/main">
  <p:tag name="AS_UNIQUEID" val="9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5.xml><?xml version="1.0" encoding="utf-8"?>
<p:tagLst xmlns:p="http://schemas.openxmlformats.org/presentationml/2006/main">
  <p:tag name="AS_UNIQUEID" val="952"/>
</p:tagLst>
</file>

<file path=ppt/tags/tag236.xml><?xml version="1.0" encoding="utf-8"?>
<p:tagLst xmlns:p="http://schemas.openxmlformats.org/presentationml/2006/main">
  <p:tag name="AS_UNIQUEID" val="953"/>
</p:tagLst>
</file>

<file path=ppt/tags/tag237.xml><?xml version="1.0" encoding="utf-8"?>
<p:tagLst xmlns:p="http://schemas.openxmlformats.org/presentationml/2006/main">
  <p:tag name="AS_UNIQUEID" val="954"/>
</p:tagLst>
</file>

<file path=ppt/tags/tag238.xml><?xml version="1.0" encoding="utf-8"?>
<p:tagLst xmlns:p="http://schemas.openxmlformats.org/presentationml/2006/main">
  <p:tag name="AS_UNIQUEID" val="9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9.xml><?xml version="1.0" encoding="utf-8"?>
<p:tagLst xmlns:p="http://schemas.openxmlformats.org/presentationml/2006/main">
  <p:tag name="AS_UNIQUEID" val="9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.xml><?xml version="1.0" encoding="utf-8"?>
<p:tagLst xmlns:p="http://schemas.openxmlformats.org/presentationml/2006/main">
  <p:tag name="AS_UNIQUEID" val="741"/>
</p:tagLst>
</file>

<file path=ppt/tags/tag240.xml><?xml version="1.0" encoding="utf-8"?>
<p:tagLst xmlns:p="http://schemas.openxmlformats.org/presentationml/2006/main">
  <p:tag name="AS_UNIQUEID" val="9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1.xml><?xml version="1.0" encoding="utf-8"?>
<p:tagLst xmlns:p="http://schemas.openxmlformats.org/presentationml/2006/main">
  <p:tag name="AS_UNIQUEID" val="1312"/>
</p:tagLst>
</file>

<file path=ppt/tags/tag242.xml><?xml version="1.0" encoding="utf-8"?>
<p:tagLst xmlns:p="http://schemas.openxmlformats.org/presentationml/2006/main">
  <p:tag name="AS_UNIQUEID" val="959"/>
</p:tagLst>
</file>

<file path=ppt/tags/tag243.xml><?xml version="1.0" encoding="utf-8"?>
<p:tagLst xmlns:p="http://schemas.openxmlformats.org/presentationml/2006/main">
  <p:tag name="AS_UNIQUEID" val="96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4.xml><?xml version="1.0" encoding="utf-8"?>
<p:tagLst xmlns:p="http://schemas.openxmlformats.org/presentationml/2006/main">
  <p:tag name="AS_UNIQUEID" val="96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5.xml><?xml version="1.0" encoding="utf-8"?>
<p:tagLst xmlns:p="http://schemas.openxmlformats.org/presentationml/2006/main">
  <p:tag name="AS_UNIQUEID" val="96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6.xml><?xml version="1.0" encoding="utf-8"?>
<p:tagLst xmlns:p="http://schemas.openxmlformats.org/presentationml/2006/main">
  <p:tag name="AS_UNIQUEID" val="1313"/>
</p:tagLst>
</file>

<file path=ppt/tags/tag247.xml><?xml version="1.0" encoding="utf-8"?>
<p:tagLst xmlns:p="http://schemas.openxmlformats.org/presentationml/2006/main">
  <p:tag name="AS_UNIQUEID" val="96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AS_UNIQUEID" val="965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49.xml><?xml version="1.0" encoding="utf-8"?>
<p:tagLst xmlns:p="http://schemas.openxmlformats.org/presentationml/2006/main">
  <p:tag name="AS_UNIQUEID" val="96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AS_UNIQUEID" val="742"/>
</p:tagLst>
</file>

<file path=ppt/tags/tag250.xml><?xml version="1.0" encoding="utf-8"?>
<p:tagLst xmlns:p="http://schemas.openxmlformats.org/presentationml/2006/main">
  <p:tag name="AS_UNIQUEID" val="96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6"/>
  <p:tag name="KSO_WM_UNIT_INDEX" val="6"/>
  <p:tag name="KSO_WM_UNIT_LAYERLEVEL" val="1"/>
  <p:tag name="KSO_WM_UNIT_TYPE" val="i"/>
</p:tagLst>
</file>

<file path=ppt/tags/tag251.xml><?xml version="1.0" encoding="utf-8"?>
<p:tagLst xmlns:p="http://schemas.openxmlformats.org/presentationml/2006/main">
  <p:tag name="AS_UNIQUEID" val="968"/>
</p:tagLst>
</file>

<file path=ppt/tags/tag252.xml><?xml version="1.0" encoding="utf-8"?>
<p:tagLst xmlns:p="http://schemas.openxmlformats.org/presentationml/2006/main">
  <p:tag name="AS_UNIQUEID" val="969"/>
</p:tagLst>
</file>

<file path=ppt/tags/tag253.xml><?xml version="1.0" encoding="utf-8"?>
<p:tagLst xmlns:p="http://schemas.openxmlformats.org/presentationml/2006/main">
  <p:tag name="AS_UNIQUEID" val="97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4.xml><?xml version="1.0" encoding="utf-8"?>
<p:tagLst xmlns:p="http://schemas.openxmlformats.org/presentationml/2006/main">
  <p:tag name="AS_UNIQUEID" val="97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5.xml><?xml version="1.0" encoding="utf-8"?>
<p:tagLst xmlns:p="http://schemas.openxmlformats.org/presentationml/2006/main">
  <p:tag name="AS_UNIQUEID" val="97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6.xml><?xml version="1.0" encoding="utf-8"?>
<p:tagLst xmlns:p="http://schemas.openxmlformats.org/presentationml/2006/main">
  <p:tag name="AS_UNIQUEID" val="1314"/>
</p:tagLst>
</file>

<file path=ppt/tags/tag257.xml><?xml version="1.0" encoding="utf-8"?>
<p:tagLst xmlns:p="http://schemas.openxmlformats.org/presentationml/2006/main">
  <p:tag name="AS_UNIQUEID" val="974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58.xml><?xml version="1.0" encoding="utf-8"?>
<p:tagLst xmlns:p="http://schemas.openxmlformats.org/presentationml/2006/main">
  <p:tag name="AS_UNIQUEID" val="97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259.xml><?xml version="1.0" encoding="utf-8"?>
<p:tagLst xmlns:p="http://schemas.openxmlformats.org/presentationml/2006/main">
  <p:tag name="AS_UNIQUEID" val="97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6"/>
  <p:tag name="KSO_WM_UNIT_INDEX" val="6"/>
  <p:tag name="KSO_WM_UNIT_LAYERLEVEL" val="1"/>
  <p:tag name="KSO_WM_UNIT_TYPE" val="i"/>
</p:tagLst>
</file>

<file path=ppt/tags/tag26.xml><?xml version="1.0" encoding="utf-8"?>
<p:tagLst xmlns:p="http://schemas.openxmlformats.org/presentationml/2006/main">
  <p:tag name="AS_UNIQUEID" val="743"/>
</p:tagLst>
</file>

<file path=ppt/tags/tag260.xml><?xml version="1.0" encoding="utf-8"?>
<p:tagLst xmlns:p="http://schemas.openxmlformats.org/presentationml/2006/main">
  <p:tag name="AS_UNIQUEID" val="977"/>
</p:tagLst>
</file>

<file path=ppt/tags/tag261.xml><?xml version="1.0" encoding="utf-8"?>
<p:tagLst xmlns:p="http://schemas.openxmlformats.org/presentationml/2006/main">
  <p:tag name="AS_UNIQUEID" val="978"/>
</p:tagLst>
</file>

<file path=ppt/tags/tag262.xml><?xml version="1.0" encoding="utf-8"?>
<p:tagLst xmlns:p="http://schemas.openxmlformats.org/presentationml/2006/main">
  <p:tag name="AS_UNIQUEID" val="979"/>
</p:tagLst>
</file>

<file path=ppt/tags/tag263.xml><?xml version="1.0" encoding="utf-8"?>
<p:tagLst xmlns:p="http://schemas.openxmlformats.org/presentationml/2006/main">
  <p:tag name="AS_UNIQUEID" val="98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4.xml><?xml version="1.0" encoding="utf-8"?>
<p:tagLst xmlns:p="http://schemas.openxmlformats.org/presentationml/2006/main">
  <p:tag name="AS_UNIQUEID" val="98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5.xml><?xml version="1.0" encoding="utf-8"?>
<p:tagLst xmlns:p="http://schemas.openxmlformats.org/presentationml/2006/main">
  <p:tag name="AS_UNIQUEID" val="98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6.xml><?xml version="1.0" encoding="utf-8"?>
<p:tagLst xmlns:p="http://schemas.openxmlformats.org/presentationml/2006/main">
  <p:tag name="AS_UNIQUEID" val="1315"/>
</p:tagLst>
</file>

<file path=ppt/tags/tag267.xml><?xml version="1.0" encoding="utf-8"?>
<p:tagLst xmlns:p="http://schemas.openxmlformats.org/presentationml/2006/main">
  <p:tag name="AS_UNIQUEID" val="984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68.xml><?xml version="1.0" encoding="utf-8"?>
<p:tagLst xmlns:p="http://schemas.openxmlformats.org/presentationml/2006/main">
  <p:tag name="AS_UNIQUEID" val="98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269.xml><?xml version="1.0" encoding="utf-8"?>
<p:tagLst xmlns:p="http://schemas.openxmlformats.org/presentationml/2006/main">
  <p:tag name="AS_UNIQUEID" val="98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6"/>
  <p:tag name="KSO_WM_UNIT_INDEX" val="6"/>
  <p:tag name="KSO_WM_UNIT_LAYERLEVEL" val="1"/>
  <p:tag name="KSO_WM_UNIT_TYPE" val="i"/>
</p:tagLst>
</file>

<file path=ppt/tags/tag27.xml><?xml version="1.0" encoding="utf-8"?>
<p:tagLst xmlns:p="http://schemas.openxmlformats.org/presentationml/2006/main">
  <p:tag name="AS_UNIQUEID" val="7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AS_UNIQUEID" val="987"/>
</p:tagLst>
</file>

<file path=ppt/tags/tag271.xml><?xml version="1.0" encoding="utf-8"?>
<p:tagLst xmlns:p="http://schemas.openxmlformats.org/presentationml/2006/main">
  <p:tag name="AS_UNIQUEID" val="988"/>
</p:tagLst>
</file>

<file path=ppt/tags/tag272.xml><?xml version="1.0" encoding="utf-8"?>
<p:tagLst xmlns:p="http://schemas.openxmlformats.org/presentationml/2006/main">
  <p:tag name="AS_UNIQUEID" val="989"/>
</p:tagLst>
</file>

<file path=ppt/tags/tag273.xml><?xml version="1.0" encoding="utf-8"?>
<p:tagLst xmlns:p="http://schemas.openxmlformats.org/presentationml/2006/main">
  <p:tag name="AS_UNIQUEID" val="99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4.xml><?xml version="1.0" encoding="utf-8"?>
<p:tagLst xmlns:p="http://schemas.openxmlformats.org/presentationml/2006/main">
  <p:tag name="AS_UNIQUEID" val="99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5.xml><?xml version="1.0" encoding="utf-8"?>
<p:tagLst xmlns:p="http://schemas.openxmlformats.org/presentationml/2006/main">
  <p:tag name="AS_UNIQUEID" val="99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6.xml><?xml version="1.0" encoding="utf-8"?>
<p:tagLst xmlns:p="http://schemas.openxmlformats.org/presentationml/2006/main">
  <p:tag name="AS_UNIQUEID" val="1316"/>
</p:tagLst>
</file>

<file path=ppt/tags/tag277.xml><?xml version="1.0" encoding="utf-8"?>
<p:tagLst xmlns:p="http://schemas.openxmlformats.org/presentationml/2006/main">
  <p:tag name="AS_UNIQUEID" val="994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78.xml><?xml version="1.0" encoding="utf-8"?>
<p:tagLst xmlns:p="http://schemas.openxmlformats.org/presentationml/2006/main">
  <p:tag name="AS_UNIQUEID" val="99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79.xml><?xml version="1.0" encoding="utf-8"?>
<p:tagLst xmlns:p="http://schemas.openxmlformats.org/presentationml/2006/main">
  <p:tag name="AS_UNIQUEID" val="99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28.xml><?xml version="1.0" encoding="utf-8"?>
<p:tagLst xmlns:p="http://schemas.openxmlformats.org/presentationml/2006/main">
  <p:tag name="AS_UNIQUEID" val="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AS_UNIQUEID" val="997"/>
</p:tagLst>
</file>

<file path=ppt/tags/tag281.xml><?xml version="1.0" encoding="utf-8"?>
<p:tagLst xmlns:p="http://schemas.openxmlformats.org/presentationml/2006/main">
  <p:tag name="AS_UNIQUEID" val="998"/>
</p:tagLst>
</file>

<file path=ppt/tags/tag282.xml><?xml version="1.0" encoding="utf-8"?>
<p:tagLst xmlns:p="http://schemas.openxmlformats.org/presentationml/2006/main">
  <p:tag name="AS_UNIQUEID" val="999"/>
</p:tagLst>
</file>

<file path=ppt/tags/tag283.xml><?xml version="1.0" encoding="utf-8"?>
<p:tagLst xmlns:p="http://schemas.openxmlformats.org/presentationml/2006/main">
  <p:tag name="AS_UNIQUEID" val="100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4.xml><?xml version="1.0" encoding="utf-8"?>
<p:tagLst xmlns:p="http://schemas.openxmlformats.org/presentationml/2006/main">
  <p:tag name="AS_UNIQUEID" val="100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5.xml><?xml version="1.0" encoding="utf-8"?>
<p:tagLst xmlns:p="http://schemas.openxmlformats.org/presentationml/2006/main">
  <p:tag name="AS_UNIQUEID" val="100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6.xml><?xml version="1.0" encoding="utf-8"?>
<p:tagLst xmlns:p="http://schemas.openxmlformats.org/presentationml/2006/main">
  <p:tag name="AS_UNIQUEID" val="1317"/>
</p:tagLst>
</file>

<file path=ppt/tags/tag287.xml><?xml version="1.0" encoding="utf-8"?>
<p:tagLst xmlns:p="http://schemas.openxmlformats.org/presentationml/2006/main">
  <p:tag name="AS_UNIQUEID" val="1004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88.xml><?xml version="1.0" encoding="utf-8"?>
<p:tagLst xmlns:p="http://schemas.openxmlformats.org/presentationml/2006/main">
  <p:tag name="AS_UNIQUEID" val="100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89.xml><?xml version="1.0" encoding="utf-8"?>
<p:tagLst xmlns:p="http://schemas.openxmlformats.org/presentationml/2006/main">
  <p:tag name="AS_UNIQUEID" val="1006"/>
</p:tagLst>
</file>

<file path=ppt/tags/tag29.xml><?xml version="1.0" encoding="utf-8"?>
<p:tagLst xmlns:p="http://schemas.openxmlformats.org/presentationml/2006/main">
  <p:tag name="AS_UNIQUEID" val="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AS_UNIQUEID" val="1007"/>
</p:tagLst>
</file>

<file path=ppt/tags/tag291.xml><?xml version="1.0" encoding="utf-8"?>
<p:tagLst xmlns:p="http://schemas.openxmlformats.org/presentationml/2006/main">
  <p:tag name="AS_UNIQUEID" val="1008"/>
</p:tagLst>
</file>

<file path=ppt/tags/tag292.xml><?xml version="1.0" encoding="utf-8"?>
<p:tagLst xmlns:p="http://schemas.openxmlformats.org/presentationml/2006/main">
  <p:tag name="AS_UNIQUEID" val="1009"/>
</p:tagLst>
</file>

<file path=ppt/tags/tag293.xml><?xml version="1.0" encoding="utf-8"?>
<p:tagLst xmlns:p="http://schemas.openxmlformats.org/presentationml/2006/main">
  <p:tag name="AS_UNIQUEID" val="1010"/>
</p:tagLst>
</file>

<file path=ppt/tags/tag294.xml><?xml version="1.0" encoding="utf-8"?>
<p:tagLst xmlns:p="http://schemas.openxmlformats.org/presentationml/2006/main">
  <p:tag name="AS_UNIQUEID" val="101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5.xml><?xml version="1.0" encoding="utf-8"?>
<p:tagLst xmlns:p="http://schemas.openxmlformats.org/presentationml/2006/main">
  <p:tag name="AS_UNIQUEID" val="101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6.xml><?xml version="1.0" encoding="utf-8"?>
<p:tagLst xmlns:p="http://schemas.openxmlformats.org/presentationml/2006/main">
  <p:tag name="AS_UNIQUEID" val="101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7.xml><?xml version="1.0" encoding="utf-8"?>
<p:tagLst xmlns:p="http://schemas.openxmlformats.org/presentationml/2006/main">
  <p:tag name="AS_UNIQUEID" val="1318"/>
</p:tagLst>
</file>

<file path=ppt/tags/tag298.xml><?xml version="1.0" encoding="utf-8"?>
<p:tagLst xmlns:p="http://schemas.openxmlformats.org/presentationml/2006/main">
  <p:tag name="AS_UNIQUEID" val="1015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99.xml><?xml version="1.0" encoding="utf-8"?>
<p:tagLst xmlns:p="http://schemas.openxmlformats.org/presentationml/2006/main">
  <p:tag name="AS_UNIQUEID" val="1016"/>
</p:tagLst>
</file>

<file path=ppt/tags/tag3.xml><?xml version="1.0" encoding="utf-8"?>
<p:tagLst xmlns:p="http://schemas.openxmlformats.org/presentationml/2006/main">
  <p:tag name="AS_UNIQUEID" val="72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30.xml><?xml version="1.0" encoding="utf-8"?>
<p:tagLst xmlns:p="http://schemas.openxmlformats.org/presentationml/2006/main">
  <p:tag name="AS_UNIQUEID" val="1286"/>
</p:tagLst>
</file>

<file path=ppt/tags/tag300.xml><?xml version="1.0" encoding="utf-8"?>
<p:tagLst xmlns:p="http://schemas.openxmlformats.org/presentationml/2006/main">
  <p:tag name="AS_UNIQUEID" val="1017"/>
</p:tagLst>
</file>

<file path=ppt/tags/tag301.xml><?xml version="1.0" encoding="utf-8"?>
<p:tagLst xmlns:p="http://schemas.openxmlformats.org/presentationml/2006/main">
  <p:tag name="AS_UNIQUEID" val="101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2.xml><?xml version="1.0" encoding="utf-8"?>
<p:tagLst xmlns:p="http://schemas.openxmlformats.org/presentationml/2006/main">
  <p:tag name="AS_UNIQUEID" val="101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3.xml><?xml version="1.0" encoding="utf-8"?>
<p:tagLst xmlns:p="http://schemas.openxmlformats.org/presentationml/2006/main">
  <p:tag name="AS_UNIQUEID" val="102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4.xml><?xml version="1.0" encoding="utf-8"?>
<p:tagLst xmlns:p="http://schemas.openxmlformats.org/presentationml/2006/main">
  <p:tag name="AS_UNIQUEID" val="1319"/>
</p:tagLst>
</file>

<file path=ppt/tags/tag305.xml><?xml version="1.0" encoding="utf-8"?>
<p:tagLst xmlns:p="http://schemas.openxmlformats.org/presentationml/2006/main">
  <p:tag name="AS_UNIQUEID" val="1022"/>
</p:tagLst>
</file>

<file path=ppt/tags/tag306.xml><?xml version="1.0" encoding="utf-8"?>
<p:tagLst xmlns:p="http://schemas.openxmlformats.org/presentationml/2006/main">
  <p:tag name="AS_UNIQUEID" val="1023"/>
</p:tagLst>
</file>

<file path=ppt/tags/tag307.xml><?xml version="1.0" encoding="utf-8"?>
<p:tagLst xmlns:p="http://schemas.openxmlformats.org/presentationml/2006/main">
  <p:tag name="AS_UNIQUEID" val="1024"/>
</p:tagLst>
</file>

<file path=ppt/tags/tag308.xml><?xml version="1.0" encoding="utf-8"?>
<p:tagLst xmlns:p="http://schemas.openxmlformats.org/presentationml/2006/main">
  <p:tag name="AS_UNIQUEID" val="1025"/>
</p:tagLst>
</file>

<file path=ppt/tags/tag309.xml><?xml version="1.0" encoding="utf-8"?>
<p:tagLst xmlns:p="http://schemas.openxmlformats.org/presentationml/2006/main">
  <p:tag name="AS_UNIQUEID" val="1320"/>
</p:tagLst>
</file>

<file path=ppt/tags/tag31.xml><?xml version="1.0" encoding="utf-8"?>
<p:tagLst xmlns:p="http://schemas.openxmlformats.org/presentationml/2006/main">
  <p:tag name="AS_UNIQUEID" val="748"/>
</p:tagLst>
</file>

<file path=ppt/tags/tag310.xml><?xml version="1.0" encoding="utf-8"?>
<p:tagLst xmlns:p="http://schemas.openxmlformats.org/presentationml/2006/main">
  <p:tag name="AS_UNIQUEID" val="118"/>
</p:tagLst>
</file>

<file path=ppt/tags/tag311.xml><?xml version="1.0" encoding="utf-8"?>
<p:tagLst xmlns:p="http://schemas.openxmlformats.org/presentationml/2006/main">
  <p:tag name="AS_UNIQUEID" val="119"/>
</p:tagLst>
</file>

<file path=ppt/tags/tag312.xml><?xml version="1.0" encoding="utf-8"?>
<p:tagLst xmlns:p="http://schemas.openxmlformats.org/presentationml/2006/main">
  <p:tag name="AS_UNIQUEID" val="120"/>
</p:tagLst>
</file>

<file path=ppt/tags/tag313.xml><?xml version="1.0" encoding="utf-8"?>
<p:tagLst xmlns:p="http://schemas.openxmlformats.org/presentationml/2006/main">
  <p:tag name="AS_UNIQUEID" val="1321"/>
</p:tagLst>
</file>

<file path=ppt/tags/tag314.xml><?xml version="1.0" encoding="utf-8"?>
<p:tagLst xmlns:p="http://schemas.openxmlformats.org/presentationml/2006/main">
  <p:tag name="AS_UNIQUEID" val="122"/>
</p:tagLst>
</file>

<file path=ppt/tags/tag315.xml><?xml version="1.0" encoding="utf-8"?>
<p:tagLst xmlns:p="http://schemas.openxmlformats.org/presentationml/2006/main">
  <p:tag name="AS_UNIQUEID" val="123"/>
</p:tagLst>
</file>

<file path=ppt/tags/tag316.xml><?xml version="1.0" encoding="utf-8"?>
<p:tagLst xmlns:p="http://schemas.openxmlformats.org/presentationml/2006/main">
  <p:tag name="AS_UNIQUEID" val="124"/>
</p:tagLst>
</file>

<file path=ppt/tags/tag317.xml><?xml version="1.0" encoding="utf-8"?>
<p:tagLst xmlns:p="http://schemas.openxmlformats.org/presentationml/2006/main">
  <p:tag name="AS_UNIQUEID" val="1322"/>
</p:tagLst>
</file>

<file path=ppt/tags/tag318.xml><?xml version="1.0" encoding="utf-8"?>
<p:tagLst xmlns:p="http://schemas.openxmlformats.org/presentationml/2006/main">
  <p:tag name="AS_UNIQUEID" val="1029"/>
  <p:tag name="KSO_WM_BEAUTIFY_FLAG" val="#wm#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9.xml><?xml version="1.0" encoding="utf-8"?>
<p:tagLst xmlns:p="http://schemas.openxmlformats.org/presentationml/2006/main">
  <p:tag name="AS_UNIQUEID" val="1030"/>
  <p:tag name="KSO_WM_BEAUTIFY_FLAG" val="#wm#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AS_UNIQUEID" val="749"/>
</p:tagLst>
</file>

<file path=ppt/tags/tag320.xml><?xml version="1.0" encoding="utf-8"?>
<p:tagLst xmlns:p="http://schemas.openxmlformats.org/presentationml/2006/main">
  <p:tag name="AS_UNIQUEID" val="10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1.xml><?xml version="1.0" encoding="utf-8"?>
<p:tagLst xmlns:p="http://schemas.openxmlformats.org/presentationml/2006/main">
  <p:tag name="AS_UNIQUEID" val="10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2.xml><?xml version="1.0" encoding="utf-8"?>
<p:tagLst xmlns:p="http://schemas.openxmlformats.org/presentationml/2006/main">
  <p:tag name="AS_UNIQUEID" val="10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3.xml><?xml version="1.0" encoding="utf-8"?>
<p:tagLst xmlns:p="http://schemas.openxmlformats.org/presentationml/2006/main">
  <p:tag name="AS_UNIQUEID" val="1034"/>
  <p:tag name="KSO_WM_BEAUTIFY_FLAG" val="#wm#"/>
  <p:tag name="KSO_WM_TAG_VERSION" val="1.0"/>
  <p:tag name="KSO_WM_TEMPLATE_CATEGORY" val="custom"/>
  <p:tag name="KSO_WM_TEMPLATE_COLOR_TYPE" val="1"/>
  <p:tag name="KSO_WM_TEMPLATE_INDEX" val="20177992"/>
  <p:tag name="KSO_WM_TEMPLATE_MASTER_THUMB_INDEX" val="18"/>
  <p:tag name="KSO_WM_TEMPLATE_MASTER_TYPE" val="1"/>
  <p:tag name="KSO_WM_TEMPLATE_SUBCATEGORY" val="0"/>
  <p:tag name="KSO_WM_TEMPLATE_THUMBS_INDEX" val="1、8、11、17、19、25、27、28、29、30、31、32、36"/>
  <p:tag name="KSO_WM_UNIT_SHOW_EDIT_AREA_INDICATION" val="0"/>
</p:tagLst>
</file>

<file path=ppt/tags/tag324.xml><?xml version="1.0" encoding="utf-8"?>
<p:tagLst xmlns:p="http://schemas.openxmlformats.org/presentationml/2006/main">
  <p:tag name="AS_UNIQUEID" val="1323"/>
</p:tagLst>
</file>

<file path=ppt/tags/tag325.xml><?xml version="1.0" encoding="utf-8"?>
<p:tagLst xmlns:p="http://schemas.openxmlformats.org/presentationml/2006/main">
  <p:tag name="AS_UNIQUEID" val="103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326.xml><?xml version="1.0" encoding="utf-8"?>
<p:tagLst xmlns:p="http://schemas.openxmlformats.org/presentationml/2006/main">
  <p:tag name="AS_UNIQUEID" val="103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327.xml><?xml version="1.0" encoding="utf-8"?>
<p:tagLst xmlns:p="http://schemas.openxmlformats.org/presentationml/2006/main">
  <p:tag name="AS_UNIQUEID" val="1038"/>
</p:tagLst>
</file>

<file path=ppt/tags/tag328.xml><?xml version="1.0" encoding="utf-8"?>
<p:tagLst xmlns:p="http://schemas.openxmlformats.org/presentationml/2006/main">
  <p:tag name="AS_UNIQUEID" val="1039"/>
</p:tagLst>
</file>

<file path=ppt/tags/tag329.xml><?xml version="1.0" encoding="utf-8"?>
<p:tagLst xmlns:p="http://schemas.openxmlformats.org/presentationml/2006/main">
  <p:tag name="AS_UNIQUEID" val="1040"/>
</p:tagLst>
</file>

<file path=ppt/tags/tag33.xml><?xml version="1.0" encoding="utf-8"?>
<p:tagLst xmlns:p="http://schemas.openxmlformats.org/presentationml/2006/main">
  <p:tag name="AS_UNIQUEID" val="750"/>
</p:tagLst>
</file>

<file path=ppt/tags/tag330.xml><?xml version="1.0" encoding="utf-8"?>
<p:tagLst xmlns:p="http://schemas.openxmlformats.org/presentationml/2006/main">
  <p:tag name="AS_UNIQUEID" val="104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1.xml><?xml version="1.0" encoding="utf-8"?>
<p:tagLst xmlns:p="http://schemas.openxmlformats.org/presentationml/2006/main">
  <p:tag name="AS_UNIQUEID" val="104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2.xml><?xml version="1.0" encoding="utf-8"?>
<p:tagLst xmlns:p="http://schemas.openxmlformats.org/presentationml/2006/main">
  <p:tag name="AS_UNIQUEID" val="104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3.xml><?xml version="1.0" encoding="utf-8"?>
<p:tagLst xmlns:p="http://schemas.openxmlformats.org/presentationml/2006/main">
  <p:tag name="AS_UNIQUEID" val="1324"/>
</p:tagLst>
</file>

<file path=ppt/tags/tag334.xml><?xml version="1.0" encoding="utf-8"?>
<p:tagLst xmlns:p="http://schemas.openxmlformats.org/presentationml/2006/main">
  <p:tag name="AS_UNIQUEID" val="1045"/>
</p:tagLst>
</file>

<file path=ppt/tags/tag335.xml><?xml version="1.0" encoding="utf-8"?>
<p:tagLst xmlns:p="http://schemas.openxmlformats.org/presentationml/2006/main">
  <p:tag name="AS_UNIQUEID" val="1046"/>
</p:tagLst>
</file>

<file path=ppt/tags/tag336.xml><?xml version="1.0" encoding="utf-8"?>
<p:tagLst xmlns:p="http://schemas.openxmlformats.org/presentationml/2006/main">
  <p:tag name="AS_UNIQUEID" val="10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7.xml><?xml version="1.0" encoding="utf-8"?>
<p:tagLst xmlns:p="http://schemas.openxmlformats.org/presentationml/2006/main">
  <p:tag name="AS_UNIQUEID" val="10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8.xml><?xml version="1.0" encoding="utf-8"?>
<p:tagLst xmlns:p="http://schemas.openxmlformats.org/presentationml/2006/main">
  <p:tag name="AS_UNIQUEID" val="10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9.xml><?xml version="1.0" encoding="utf-8"?>
<p:tagLst xmlns:p="http://schemas.openxmlformats.org/presentationml/2006/main">
  <p:tag name="AS_UNIQUEID" val="1325"/>
</p:tagLst>
</file>

<file path=ppt/tags/tag34.xml><?xml version="1.0" encoding="utf-8"?>
<p:tagLst xmlns:p="http://schemas.openxmlformats.org/presentationml/2006/main">
  <p:tag name="AS_UNIQUEID" val="751"/>
</p:tagLst>
</file>

<file path=ppt/tags/tag340.xml><?xml version="1.0" encoding="utf-8"?>
<p:tagLst xmlns:p="http://schemas.openxmlformats.org/presentationml/2006/main">
  <p:tag name="AS_UNIQUEID" val="10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1.xml><?xml version="1.0" encoding="utf-8"?>
<p:tagLst xmlns:p="http://schemas.openxmlformats.org/presentationml/2006/main">
  <p:tag name="AS_UNIQUEID" val="10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2.xml><?xml version="1.0" encoding="utf-8"?>
<p:tagLst xmlns:p="http://schemas.openxmlformats.org/presentationml/2006/main">
  <p:tag name="AS_UNIQUEID" val="1053"/>
</p:tagLst>
</file>

<file path=ppt/tags/tag343.xml><?xml version="1.0" encoding="utf-8"?>
<p:tagLst xmlns:p="http://schemas.openxmlformats.org/presentationml/2006/main">
  <p:tag name="AS_UNIQUEID" val="10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4.xml><?xml version="1.0" encoding="utf-8"?>
<p:tagLst xmlns:p="http://schemas.openxmlformats.org/presentationml/2006/main">
  <p:tag name="AS_UNIQUEID" val="10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5.xml><?xml version="1.0" encoding="utf-8"?>
<p:tagLst xmlns:p="http://schemas.openxmlformats.org/presentationml/2006/main">
  <p:tag name="AS_UNIQUEID" val="10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6.xml><?xml version="1.0" encoding="utf-8"?>
<p:tagLst xmlns:p="http://schemas.openxmlformats.org/presentationml/2006/main">
  <p:tag name="AS_UNIQUEID" val="1326"/>
</p:tagLst>
</file>

<file path=ppt/tags/tag347.xml><?xml version="1.0" encoding="utf-8"?>
<p:tagLst xmlns:p="http://schemas.openxmlformats.org/presentationml/2006/main">
  <p:tag name="AS_UNIQUEID" val="1058"/>
</p:tagLst>
</file>

<file path=ppt/tags/tag348.xml><?xml version="1.0" encoding="utf-8"?>
<p:tagLst xmlns:p="http://schemas.openxmlformats.org/presentationml/2006/main">
  <p:tag name="AS_UNIQUEID" val="1059"/>
</p:tagLst>
</file>

<file path=ppt/tags/tag349.xml><?xml version="1.0" encoding="utf-8"?>
<p:tagLst xmlns:p="http://schemas.openxmlformats.org/presentationml/2006/main">
  <p:tag name="AS_UNIQUEID" val="1060"/>
</p:tagLst>
</file>

<file path=ppt/tags/tag35.xml><?xml version="1.0" encoding="utf-8"?>
<p:tagLst xmlns:p="http://schemas.openxmlformats.org/presentationml/2006/main">
  <p:tag name="AS_UNIQUEID" val="752"/>
</p:tagLst>
</file>

<file path=ppt/tags/tag350.xml><?xml version="1.0" encoding="utf-8"?>
<p:tagLst xmlns:p="http://schemas.openxmlformats.org/presentationml/2006/main">
  <p:tag name="AS_UNIQUEID" val="10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1.xml><?xml version="1.0" encoding="utf-8"?>
<p:tagLst xmlns:p="http://schemas.openxmlformats.org/presentationml/2006/main">
  <p:tag name="AS_UNIQUEID" val="10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2.xml><?xml version="1.0" encoding="utf-8"?>
<p:tagLst xmlns:p="http://schemas.openxmlformats.org/presentationml/2006/main">
  <p:tag name="AS_UNIQUEID" val="10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3.xml><?xml version="1.0" encoding="utf-8"?>
<p:tagLst xmlns:p="http://schemas.openxmlformats.org/presentationml/2006/main">
  <p:tag name="AS_UNIQUEID" val="1327"/>
</p:tagLst>
</file>

<file path=ppt/tags/tag354.xml><?xml version="1.0" encoding="utf-8"?>
<p:tagLst xmlns:p="http://schemas.openxmlformats.org/presentationml/2006/main">
  <p:tag name="AS_UNIQUEID" val="1065"/>
</p:tagLst>
</file>

<file path=ppt/tags/tag355.xml><?xml version="1.0" encoding="utf-8"?>
<p:tagLst xmlns:p="http://schemas.openxmlformats.org/presentationml/2006/main">
  <p:tag name="AS_UNIQUEID" val="1066"/>
</p:tagLst>
</file>

<file path=ppt/tags/tag356.xml><?xml version="1.0" encoding="utf-8"?>
<p:tagLst xmlns:p="http://schemas.openxmlformats.org/presentationml/2006/main">
  <p:tag name="AS_UNIQUEID" val="1067"/>
</p:tagLst>
</file>

<file path=ppt/tags/tag357.xml><?xml version="1.0" encoding="utf-8"?>
<p:tagLst xmlns:p="http://schemas.openxmlformats.org/presentationml/2006/main">
  <p:tag name="AS_UNIQUEID" val="1068"/>
</p:tagLst>
</file>

<file path=ppt/tags/tag358.xml><?xml version="1.0" encoding="utf-8"?>
<p:tagLst xmlns:p="http://schemas.openxmlformats.org/presentationml/2006/main">
  <p:tag name="AS_UNIQUEID" val="1069"/>
</p:tagLst>
</file>

<file path=ppt/tags/tag359.xml><?xml version="1.0" encoding="utf-8"?>
<p:tagLst xmlns:p="http://schemas.openxmlformats.org/presentationml/2006/main">
  <p:tag name="AS_UNIQUEID" val="10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AS_UNIQUEID" val="7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AS_UNIQUEID" val="10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1.xml><?xml version="1.0" encoding="utf-8"?>
<p:tagLst xmlns:p="http://schemas.openxmlformats.org/presentationml/2006/main">
  <p:tag name="AS_UNIQUEID" val="10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2.xml><?xml version="1.0" encoding="utf-8"?>
<p:tagLst xmlns:p="http://schemas.openxmlformats.org/presentationml/2006/main">
  <p:tag name="AS_UNIQUEID" val="1328"/>
</p:tagLst>
</file>

<file path=ppt/tags/tag363.xml><?xml version="1.0" encoding="utf-8"?>
<p:tagLst xmlns:p="http://schemas.openxmlformats.org/presentationml/2006/main">
  <p:tag name="AS_UNIQUEID" val="1074"/>
</p:tagLst>
</file>

<file path=ppt/tags/tag364.xml><?xml version="1.0" encoding="utf-8"?>
<p:tagLst xmlns:p="http://schemas.openxmlformats.org/presentationml/2006/main">
  <p:tag name="AS_UNIQUEID" val="10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5.xml><?xml version="1.0" encoding="utf-8"?>
<p:tagLst xmlns:p="http://schemas.openxmlformats.org/presentationml/2006/main">
  <p:tag name="AS_UNIQUEID" val="10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6.xml><?xml version="1.0" encoding="utf-8"?>
<p:tagLst xmlns:p="http://schemas.openxmlformats.org/presentationml/2006/main">
  <p:tag name="AS_UNIQUEID" val="10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7.xml><?xml version="1.0" encoding="utf-8"?>
<p:tagLst xmlns:p="http://schemas.openxmlformats.org/presentationml/2006/main">
  <p:tag name="AS_UNIQUEID" val="1329"/>
</p:tagLst>
</file>

<file path=ppt/tags/tag368.xml><?xml version="1.0" encoding="utf-8"?>
<p:tagLst xmlns:p="http://schemas.openxmlformats.org/presentationml/2006/main">
  <p:tag name="AS_UNIQUEID" val="10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9.xml><?xml version="1.0" encoding="utf-8"?>
<p:tagLst xmlns:p="http://schemas.openxmlformats.org/presentationml/2006/main">
  <p:tag name="AS_UNIQUEID" val="10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AS_UNIQUEID" val="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AS_UNIQUEID" val="10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1.xml><?xml version="1.0" encoding="utf-8"?>
<p:tagLst xmlns:p="http://schemas.openxmlformats.org/presentationml/2006/main">
  <p:tag name="AS_UNIQUEID" val="1330"/>
</p:tagLst>
</file>

<file path=ppt/tags/tag372.xml><?xml version="1.0" encoding="utf-8"?>
<p:tagLst xmlns:p="http://schemas.openxmlformats.org/presentationml/2006/main">
  <p:tag name="AS_UNIQUEID" val="1083"/>
</p:tagLst>
</file>

<file path=ppt/tags/tag373.xml><?xml version="1.0" encoding="utf-8"?>
<p:tagLst xmlns:p="http://schemas.openxmlformats.org/presentationml/2006/main">
  <p:tag name="AS_UNIQUEID" val="1084"/>
</p:tagLst>
</file>

<file path=ppt/tags/tag374.xml><?xml version="1.0" encoding="utf-8"?>
<p:tagLst xmlns:p="http://schemas.openxmlformats.org/presentationml/2006/main">
  <p:tag name="AS_UNIQUEID" val="1085"/>
</p:tagLst>
</file>

<file path=ppt/tags/tag375.xml><?xml version="1.0" encoding="utf-8"?>
<p:tagLst xmlns:p="http://schemas.openxmlformats.org/presentationml/2006/main">
  <p:tag name="AS_UNIQUEID" val="10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6.xml><?xml version="1.0" encoding="utf-8"?>
<p:tagLst xmlns:p="http://schemas.openxmlformats.org/presentationml/2006/main">
  <p:tag name="AS_UNIQUEID" val="10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7.xml><?xml version="1.0" encoding="utf-8"?>
<p:tagLst xmlns:p="http://schemas.openxmlformats.org/presentationml/2006/main">
  <p:tag name="AS_UNIQUEID" val="10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8.xml><?xml version="1.0" encoding="utf-8"?>
<p:tagLst xmlns:p="http://schemas.openxmlformats.org/presentationml/2006/main">
  <p:tag name="AS_UNIQUEID" val="1331"/>
</p:tagLst>
</file>

<file path=ppt/tags/tag379.xml><?xml version="1.0" encoding="utf-8"?>
<p:tagLst xmlns:p="http://schemas.openxmlformats.org/presentationml/2006/main">
  <p:tag name="AS_UNIQUEID" val="1090"/>
</p:tagLst>
</file>

<file path=ppt/tags/tag38.xml><?xml version="1.0" encoding="utf-8"?>
<p:tagLst xmlns:p="http://schemas.openxmlformats.org/presentationml/2006/main">
  <p:tag name="AS_UNIQUEID" val="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AS_UNIQUEID" val="10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3"/>
  <p:tag name="KSO_WM_UNIT_INDEX" val="3"/>
  <p:tag name="KSO_WM_UNIT_LAYERLEVEL" val="1"/>
  <p:tag name="KSO_WM_UNIT_TYPE" val="i"/>
</p:tagLst>
</file>

<file path=ppt/tags/tag381.xml><?xml version="1.0" encoding="utf-8"?>
<p:tagLst xmlns:p="http://schemas.openxmlformats.org/presentationml/2006/main">
  <p:tag name="AS_UNIQUEID" val="1092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382.xml><?xml version="1.0" encoding="utf-8"?>
<p:tagLst xmlns:p="http://schemas.openxmlformats.org/presentationml/2006/main">
  <p:tag name="AS_UNIQUEID" val="10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383.xml><?xml version="1.0" encoding="utf-8"?>
<p:tagLst xmlns:p="http://schemas.openxmlformats.org/presentationml/2006/main">
  <p:tag name="AS_UNIQUEID" val="10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6"/>
  <p:tag name="KSO_WM_UNIT_INDEX" val="6"/>
  <p:tag name="KSO_WM_UNIT_LAYERLEVEL" val="1"/>
  <p:tag name="KSO_WM_UNIT_TYPE" val="i"/>
</p:tagLst>
</file>

<file path=ppt/tags/tag384.xml><?xml version="1.0" encoding="utf-8"?>
<p:tagLst xmlns:p="http://schemas.openxmlformats.org/presentationml/2006/main">
  <p:tag name="AS_UNIQUEID" val="1095"/>
</p:tagLst>
</file>

<file path=ppt/tags/tag385.xml><?xml version="1.0" encoding="utf-8"?>
<p:tagLst xmlns:p="http://schemas.openxmlformats.org/presentationml/2006/main">
  <p:tag name="AS_UNIQUEID" val="1096"/>
</p:tagLst>
</file>

<file path=ppt/tags/tag386.xml><?xml version="1.0" encoding="utf-8"?>
<p:tagLst xmlns:p="http://schemas.openxmlformats.org/presentationml/2006/main">
  <p:tag name="AS_UNIQUEID" val="10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7.xml><?xml version="1.0" encoding="utf-8"?>
<p:tagLst xmlns:p="http://schemas.openxmlformats.org/presentationml/2006/main">
  <p:tag name="AS_UNIQUEID" val="10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8.xml><?xml version="1.0" encoding="utf-8"?>
<p:tagLst xmlns:p="http://schemas.openxmlformats.org/presentationml/2006/main">
  <p:tag name="AS_UNIQUEID" val="10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9.xml><?xml version="1.0" encoding="utf-8"?>
<p:tagLst xmlns:p="http://schemas.openxmlformats.org/presentationml/2006/main">
  <p:tag name="AS_UNIQUEID" val="1332"/>
</p:tagLst>
</file>

<file path=ppt/tags/tag39.xml><?xml version="1.0" encoding="utf-8"?>
<p:tagLst xmlns:p="http://schemas.openxmlformats.org/presentationml/2006/main">
  <p:tag name="AS_UNIQUEID" val="1287"/>
</p:tagLst>
</file>

<file path=ppt/tags/tag390.xml><?xml version="1.0" encoding="utf-8"?>
<p:tagLst xmlns:p="http://schemas.openxmlformats.org/presentationml/2006/main">
  <p:tag name="AS_UNIQUEID" val="1101"/>
</p:tagLst>
</file>

<file path=ppt/tags/tag391.xml><?xml version="1.0" encoding="utf-8"?>
<p:tagLst xmlns:p="http://schemas.openxmlformats.org/presentationml/2006/main">
  <p:tag name="AS_UNIQUEID" val="1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3"/>
  <p:tag name="KSO_WM_UNIT_INDEX" val="3"/>
  <p:tag name="KSO_WM_UNIT_LAYERLEVEL" val="1"/>
  <p:tag name="KSO_WM_UNIT_TYPE" val="i"/>
</p:tagLst>
</file>

<file path=ppt/tags/tag392.xml><?xml version="1.0" encoding="utf-8"?>
<p:tagLst xmlns:p="http://schemas.openxmlformats.org/presentationml/2006/main">
  <p:tag name="AS_UNIQUEID" val="1103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393.xml><?xml version="1.0" encoding="utf-8"?>
<p:tagLst xmlns:p="http://schemas.openxmlformats.org/presentationml/2006/main">
  <p:tag name="AS_UNIQUEID" val="1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394.xml><?xml version="1.0" encoding="utf-8"?>
<p:tagLst xmlns:p="http://schemas.openxmlformats.org/presentationml/2006/main">
  <p:tag name="AS_UNIQUEID" val="1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6"/>
  <p:tag name="KSO_WM_UNIT_INDEX" val="6"/>
  <p:tag name="KSO_WM_UNIT_LAYERLEVEL" val="1"/>
  <p:tag name="KSO_WM_UNIT_TYPE" val="i"/>
</p:tagLst>
</file>

<file path=ppt/tags/tag395.xml><?xml version="1.0" encoding="utf-8"?>
<p:tagLst xmlns:p="http://schemas.openxmlformats.org/presentationml/2006/main">
  <p:tag name="AS_UNIQUEID" val="1106"/>
</p:tagLst>
</file>

<file path=ppt/tags/tag396.xml><?xml version="1.0" encoding="utf-8"?>
<p:tagLst xmlns:p="http://schemas.openxmlformats.org/presentationml/2006/main">
  <p:tag name="AS_UNIQUEID" val="11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7.xml><?xml version="1.0" encoding="utf-8"?>
<p:tagLst xmlns:p="http://schemas.openxmlformats.org/presentationml/2006/main">
  <p:tag name="AS_UNIQUEID" val="11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8.xml><?xml version="1.0" encoding="utf-8"?>
<p:tagLst xmlns:p="http://schemas.openxmlformats.org/presentationml/2006/main">
  <p:tag name="AS_UNIQUEID" val="1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9.xml><?xml version="1.0" encoding="utf-8"?>
<p:tagLst xmlns:p="http://schemas.openxmlformats.org/presentationml/2006/main">
  <p:tag name="AS_UNIQUEID" val="1333"/>
</p:tagLst>
</file>

<file path=ppt/tags/tag4.xml><?xml version="1.0" encoding="utf-8"?>
<p:tagLst xmlns:p="http://schemas.openxmlformats.org/presentationml/2006/main">
  <p:tag name="AS_UNIQUEID" val="721"/>
</p:tagLst>
</file>

<file path=ppt/tags/tag40.xml><?xml version="1.0" encoding="utf-8"?>
<p:tagLst xmlns:p="http://schemas.openxmlformats.org/presentationml/2006/main">
  <p:tag name="AS_UNIQUEID" val="757"/>
</p:tagLst>
</file>

<file path=ppt/tags/tag400.xml><?xml version="1.0" encoding="utf-8"?>
<p:tagLst xmlns:p="http://schemas.openxmlformats.org/presentationml/2006/main">
  <p:tag name="AS_UNIQUEID" val="1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1.xml><?xml version="1.0" encoding="utf-8"?>
<p:tagLst xmlns:p="http://schemas.openxmlformats.org/presentationml/2006/main">
  <p:tag name="AS_UNIQUEID" val="1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2.xml><?xml version="1.0" encoding="utf-8"?>
<p:tagLst xmlns:p="http://schemas.openxmlformats.org/presentationml/2006/main">
  <p:tag name="AS_UNIQUEID" val="11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3.xml><?xml version="1.0" encoding="utf-8"?>
<p:tagLst xmlns:p="http://schemas.openxmlformats.org/presentationml/2006/main">
  <p:tag name="AS_UNIQUEID" val="1114"/>
</p:tagLst>
</file>

<file path=ppt/tags/tag404.xml><?xml version="1.0" encoding="utf-8"?>
<p:tagLst xmlns:p="http://schemas.openxmlformats.org/presentationml/2006/main">
  <p:tag name="AS_UNIQUEID" val="1115"/>
</p:tagLst>
</file>

<file path=ppt/tags/tag405.xml><?xml version="1.0" encoding="utf-8"?>
<p:tagLst xmlns:p="http://schemas.openxmlformats.org/presentationml/2006/main">
  <p:tag name="AS_UNIQUEID" val="1116"/>
</p:tagLst>
</file>

<file path=ppt/tags/tag406.xml><?xml version="1.0" encoding="utf-8"?>
<p:tagLst xmlns:p="http://schemas.openxmlformats.org/presentationml/2006/main">
  <p:tag name="AS_UNIQUEID" val="1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7.xml><?xml version="1.0" encoding="utf-8"?>
<p:tagLst xmlns:p="http://schemas.openxmlformats.org/presentationml/2006/main">
  <p:tag name="AS_UNIQUEID" val="11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8.xml><?xml version="1.0" encoding="utf-8"?>
<p:tagLst xmlns:p="http://schemas.openxmlformats.org/presentationml/2006/main">
  <p:tag name="AS_UNIQUEID" val="1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9.xml><?xml version="1.0" encoding="utf-8"?>
<p:tagLst xmlns:p="http://schemas.openxmlformats.org/presentationml/2006/main">
  <p:tag name="AS_UNIQUEID" val="1334"/>
</p:tagLst>
</file>

<file path=ppt/tags/tag41.xml><?xml version="1.0" encoding="utf-8"?>
<p:tagLst xmlns:p="http://schemas.openxmlformats.org/presentationml/2006/main">
  <p:tag name="AS_UNIQUEID" val="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0.xml><?xml version="1.0" encoding="utf-8"?>
<p:tagLst xmlns:p="http://schemas.openxmlformats.org/presentationml/2006/main">
  <p:tag name="AS_UNIQUEID" val="1121"/>
</p:tagLst>
</file>

<file path=ppt/tags/tag411.xml><?xml version="1.0" encoding="utf-8"?>
<p:tagLst xmlns:p="http://schemas.openxmlformats.org/presentationml/2006/main">
  <p:tag name="AS_UNIQUEID" val="112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2.xml><?xml version="1.0" encoding="utf-8"?>
<p:tagLst xmlns:p="http://schemas.openxmlformats.org/presentationml/2006/main">
  <p:tag name="AS_UNIQUEID" val="112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3.xml><?xml version="1.0" encoding="utf-8"?>
<p:tagLst xmlns:p="http://schemas.openxmlformats.org/presentationml/2006/main">
  <p:tag name="AS_UNIQUEID" val="112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14.xml><?xml version="1.0" encoding="utf-8"?>
<p:tagLst xmlns:p="http://schemas.openxmlformats.org/presentationml/2006/main">
  <p:tag name="AS_UNIQUEID" val="1335"/>
</p:tagLst>
</file>

<file path=ppt/tags/tag415.xml><?xml version="1.0" encoding="utf-8"?>
<p:tagLst xmlns:p="http://schemas.openxmlformats.org/presentationml/2006/main">
  <p:tag name="AS_UNIQUEID" val="112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416.xml><?xml version="1.0" encoding="utf-8"?>
<p:tagLst xmlns:p="http://schemas.openxmlformats.org/presentationml/2006/main">
  <p:tag name="AS_UNIQUEID" val="1127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417.xml><?xml version="1.0" encoding="utf-8"?>
<p:tagLst xmlns:p="http://schemas.openxmlformats.org/presentationml/2006/main">
  <p:tag name="AS_UNIQUEID" val="112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418.xml><?xml version="1.0" encoding="utf-8"?>
<p:tagLst xmlns:p="http://schemas.openxmlformats.org/presentationml/2006/main">
  <p:tag name="AS_UNIQUEID" val="112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6"/>
  <p:tag name="KSO_WM_UNIT_INDEX" val="6"/>
  <p:tag name="KSO_WM_UNIT_LAYERLEVEL" val="1"/>
  <p:tag name="KSO_WM_UNIT_TYPE" val="i"/>
</p:tagLst>
</file>

<file path=ppt/tags/tag419.xml><?xml version="1.0" encoding="utf-8"?>
<p:tagLst xmlns:p="http://schemas.openxmlformats.org/presentationml/2006/main">
  <p:tag name="AS_UNIQUEID" val="1130"/>
</p:tagLst>
</file>

<file path=ppt/tags/tag42.xml><?xml version="1.0" encoding="utf-8"?>
<p:tagLst xmlns:p="http://schemas.openxmlformats.org/presentationml/2006/main">
  <p:tag name="AS_UNIQUEID" val="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0.xml><?xml version="1.0" encoding="utf-8"?>
<p:tagLst xmlns:p="http://schemas.openxmlformats.org/presentationml/2006/main">
  <p:tag name="AS_UNIQUEID" val="1131"/>
</p:tagLst>
</file>

<file path=ppt/tags/tag421.xml><?xml version="1.0" encoding="utf-8"?>
<p:tagLst xmlns:p="http://schemas.openxmlformats.org/presentationml/2006/main">
  <p:tag name="AS_UNIQUEID" val="113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22.xml><?xml version="1.0" encoding="utf-8"?>
<p:tagLst xmlns:p="http://schemas.openxmlformats.org/presentationml/2006/main">
  <p:tag name="AS_UNIQUEID" val="113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23.xml><?xml version="1.0" encoding="utf-8"?>
<p:tagLst xmlns:p="http://schemas.openxmlformats.org/presentationml/2006/main">
  <p:tag name="AS_UNIQUEID" val="113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24.xml><?xml version="1.0" encoding="utf-8"?>
<p:tagLst xmlns:p="http://schemas.openxmlformats.org/presentationml/2006/main">
  <p:tag name="AS_UNIQUEID" val="1336"/>
</p:tagLst>
</file>

<file path=ppt/tags/tag425.xml><?xml version="1.0" encoding="utf-8"?>
<p:tagLst xmlns:p="http://schemas.openxmlformats.org/presentationml/2006/main">
  <p:tag name="AS_UNIQUEID" val="1136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426.xml><?xml version="1.0" encoding="utf-8"?>
<p:tagLst xmlns:p="http://schemas.openxmlformats.org/presentationml/2006/main">
  <p:tag name="AS_UNIQUEID" val="113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427.xml><?xml version="1.0" encoding="utf-8"?>
<p:tagLst xmlns:p="http://schemas.openxmlformats.org/presentationml/2006/main">
  <p:tag name="AS_UNIQUEID" val="113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6"/>
  <p:tag name="KSO_WM_UNIT_INDEX" val="6"/>
  <p:tag name="KSO_WM_UNIT_LAYERLEVEL" val="1"/>
  <p:tag name="KSO_WM_UNIT_TYPE" val="i"/>
</p:tagLst>
</file>

<file path=ppt/tags/tag428.xml><?xml version="1.0" encoding="utf-8"?>
<p:tagLst xmlns:p="http://schemas.openxmlformats.org/presentationml/2006/main">
  <p:tag name="AS_UNIQUEID" val="1139"/>
</p:tagLst>
</file>

<file path=ppt/tags/tag429.xml><?xml version="1.0" encoding="utf-8"?>
<p:tagLst xmlns:p="http://schemas.openxmlformats.org/presentationml/2006/main">
  <p:tag name="AS_UNIQUEID" val="1140"/>
</p:tagLst>
</file>

<file path=ppt/tags/tag43.xml><?xml version="1.0" encoding="utf-8"?>
<p:tagLst xmlns:p="http://schemas.openxmlformats.org/presentationml/2006/main">
  <p:tag name="AS_UNIQUEID" val="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0.xml><?xml version="1.0" encoding="utf-8"?>
<p:tagLst xmlns:p="http://schemas.openxmlformats.org/presentationml/2006/main">
  <p:tag name="AS_UNIQUEID" val="1141"/>
</p:tagLst>
</file>

<file path=ppt/tags/tag431.xml><?xml version="1.0" encoding="utf-8"?>
<p:tagLst xmlns:p="http://schemas.openxmlformats.org/presentationml/2006/main">
  <p:tag name="AS_UNIQUEID" val="114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2.xml><?xml version="1.0" encoding="utf-8"?>
<p:tagLst xmlns:p="http://schemas.openxmlformats.org/presentationml/2006/main">
  <p:tag name="AS_UNIQUEID" val="114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3.xml><?xml version="1.0" encoding="utf-8"?>
<p:tagLst xmlns:p="http://schemas.openxmlformats.org/presentationml/2006/main">
  <p:tag name="AS_UNIQUEID" val="114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34.xml><?xml version="1.0" encoding="utf-8"?>
<p:tagLst xmlns:p="http://schemas.openxmlformats.org/presentationml/2006/main">
  <p:tag name="AS_UNIQUEID" val="1337"/>
</p:tagLst>
</file>

<file path=ppt/tags/tag435.xml><?xml version="1.0" encoding="utf-8"?>
<p:tagLst xmlns:p="http://schemas.openxmlformats.org/presentationml/2006/main">
  <p:tag name="AS_UNIQUEID" val="1146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436.xml><?xml version="1.0" encoding="utf-8"?>
<p:tagLst xmlns:p="http://schemas.openxmlformats.org/presentationml/2006/main">
  <p:tag name="AS_UNIQUEID" val="114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437.xml><?xml version="1.0" encoding="utf-8"?>
<p:tagLst xmlns:p="http://schemas.openxmlformats.org/presentationml/2006/main">
  <p:tag name="AS_UNIQUEID" val="114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6"/>
  <p:tag name="KSO_WM_UNIT_INDEX" val="6"/>
  <p:tag name="KSO_WM_UNIT_LAYERLEVEL" val="1"/>
  <p:tag name="KSO_WM_UNIT_TYPE" val="i"/>
</p:tagLst>
</file>

<file path=ppt/tags/tag438.xml><?xml version="1.0" encoding="utf-8"?>
<p:tagLst xmlns:p="http://schemas.openxmlformats.org/presentationml/2006/main">
  <p:tag name="AS_UNIQUEID" val="1149"/>
</p:tagLst>
</file>

<file path=ppt/tags/tag439.xml><?xml version="1.0" encoding="utf-8"?>
<p:tagLst xmlns:p="http://schemas.openxmlformats.org/presentationml/2006/main">
  <p:tag name="AS_UNIQUEID" val="1150"/>
</p:tagLst>
</file>

<file path=ppt/tags/tag44.xml><?xml version="1.0" encoding="utf-8"?>
<p:tagLst xmlns:p="http://schemas.openxmlformats.org/presentationml/2006/main">
  <p:tag name="AS_UNIQUEID" val="1288"/>
</p:tagLst>
</file>

<file path=ppt/tags/tag440.xml><?xml version="1.0" encoding="utf-8"?>
<p:tagLst xmlns:p="http://schemas.openxmlformats.org/presentationml/2006/main">
  <p:tag name="AS_UNIQUEID" val="1151"/>
</p:tagLst>
</file>

<file path=ppt/tags/tag441.xml><?xml version="1.0" encoding="utf-8"?>
<p:tagLst xmlns:p="http://schemas.openxmlformats.org/presentationml/2006/main">
  <p:tag name="AS_UNIQUEID" val="115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42.xml><?xml version="1.0" encoding="utf-8"?>
<p:tagLst xmlns:p="http://schemas.openxmlformats.org/presentationml/2006/main">
  <p:tag name="AS_UNIQUEID" val="115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43.xml><?xml version="1.0" encoding="utf-8"?>
<p:tagLst xmlns:p="http://schemas.openxmlformats.org/presentationml/2006/main">
  <p:tag name="AS_UNIQUEID" val="115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44.xml><?xml version="1.0" encoding="utf-8"?>
<p:tagLst xmlns:p="http://schemas.openxmlformats.org/presentationml/2006/main">
  <p:tag name="AS_UNIQUEID" val="1338"/>
</p:tagLst>
</file>

<file path=ppt/tags/tag445.xml><?xml version="1.0" encoding="utf-8"?>
<p:tagLst xmlns:p="http://schemas.openxmlformats.org/presentationml/2006/main">
  <p:tag name="AS_UNIQUEID" val="1156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446.xml><?xml version="1.0" encoding="utf-8"?>
<p:tagLst xmlns:p="http://schemas.openxmlformats.org/presentationml/2006/main">
  <p:tag name="AS_UNIQUEID" val="115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447.xml><?xml version="1.0" encoding="utf-8"?>
<p:tagLst xmlns:p="http://schemas.openxmlformats.org/presentationml/2006/main">
  <p:tag name="AS_UNIQUEID" val="115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448.xml><?xml version="1.0" encoding="utf-8"?>
<p:tagLst xmlns:p="http://schemas.openxmlformats.org/presentationml/2006/main">
  <p:tag name="AS_UNIQUEID" val="1159"/>
</p:tagLst>
</file>

<file path=ppt/tags/tag449.xml><?xml version="1.0" encoding="utf-8"?>
<p:tagLst xmlns:p="http://schemas.openxmlformats.org/presentationml/2006/main">
  <p:tag name="AS_UNIQUEID" val="1160"/>
</p:tagLst>
</file>

<file path=ppt/tags/tag45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0.xml><?xml version="1.0" encoding="utf-8"?>
<p:tagLst xmlns:p="http://schemas.openxmlformats.org/presentationml/2006/main">
  <p:tag name="AS_UNIQUEID" val="1161"/>
</p:tagLst>
</file>

<file path=ppt/tags/tag451.xml><?xml version="1.0" encoding="utf-8"?>
<p:tagLst xmlns:p="http://schemas.openxmlformats.org/presentationml/2006/main">
  <p:tag name="AS_UNIQUEID" val="116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52.xml><?xml version="1.0" encoding="utf-8"?>
<p:tagLst xmlns:p="http://schemas.openxmlformats.org/presentationml/2006/main">
  <p:tag name="AS_UNIQUEID" val="116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53.xml><?xml version="1.0" encoding="utf-8"?>
<p:tagLst xmlns:p="http://schemas.openxmlformats.org/presentationml/2006/main">
  <p:tag name="AS_UNIQUEID" val="116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54.xml><?xml version="1.0" encoding="utf-8"?>
<p:tagLst xmlns:p="http://schemas.openxmlformats.org/presentationml/2006/main">
  <p:tag name="AS_UNIQUEID" val="1339"/>
</p:tagLst>
</file>

<file path=ppt/tags/tag455.xml><?xml version="1.0" encoding="utf-8"?>
<p:tagLst xmlns:p="http://schemas.openxmlformats.org/presentationml/2006/main">
  <p:tag name="AS_UNIQUEID" val="1166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56.xml><?xml version="1.0" encoding="utf-8"?>
<p:tagLst xmlns:p="http://schemas.openxmlformats.org/presentationml/2006/main">
  <p:tag name="AS_UNIQUEID" val="116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457.xml><?xml version="1.0" encoding="utf-8"?>
<p:tagLst xmlns:p="http://schemas.openxmlformats.org/presentationml/2006/main">
  <p:tag name="AS_UNIQUEID" val="1168"/>
</p:tagLst>
</file>

<file path=ppt/tags/tag458.xml><?xml version="1.0" encoding="utf-8"?>
<p:tagLst xmlns:p="http://schemas.openxmlformats.org/presentationml/2006/main">
  <p:tag name="AS_UNIQUEID" val="1169"/>
</p:tagLst>
</file>

<file path=ppt/tags/tag459.xml><?xml version="1.0" encoding="utf-8"?>
<p:tagLst xmlns:p="http://schemas.openxmlformats.org/presentationml/2006/main">
  <p:tag name="AS_UNIQUEID" val="1170"/>
</p:tagLst>
</file>

<file path=ppt/tags/tag46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0.xml><?xml version="1.0" encoding="utf-8"?>
<p:tagLst xmlns:p="http://schemas.openxmlformats.org/presentationml/2006/main">
  <p:tag name="AS_UNIQUEID" val="1171"/>
</p:tagLst>
</file>

<file path=ppt/tags/tag461.xml><?xml version="1.0" encoding="utf-8"?>
<p:tagLst xmlns:p="http://schemas.openxmlformats.org/presentationml/2006/main">
  <p:tag name="AS_UNIQUEID" val="1172"/>
</p:tagLst>
</file>

<file path=ppt/tags/tag462.xml><?xml version="1.0" encoding="utf-8"?>
<p:tagLst xmlns:p="http://schemas.openxmlformats.org/presentationml/2006/main">
  <p:tag name="AS_UNIQUEID" val="117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63.xml><?xml version="1.0" encoding="utf-8"?>
<p:tagLst xmlns:p="http://schemas.openxmlformats.org/presentationml/2006/main">
  <p:tag name="AS_UNIQUEID" val="117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64.xml><?xml version="1.0" encoding="utf-8"?>
<p:tagLst xmlns:p="http://schemas.openxmlformats.org/presentationml/2006/main">
  <p:tag name="AS_UNIQUEID" val="117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65.xml><?xml version="1.0" encoding="utf-8"?>
<p:tagLst xmlns:p="http://schemas.openxmlformats.org/presentationml/2006/main">
  <p:tag name="AS_UNIQUEID" val="1340"/>
</p:tagLst>
</file>

<file path=ppt/tags/tag466.xml><?xml version="1.0" encoding="utf-8"?>
<p:tagLst xmlns:p="http://schemas.openxmlformats.org/presentationml/2006/main">
  <p:tag name="AS_UNIQUEID" val="1177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67.xml><?xml version="1.0" encoding="utf-8"?>
<p:tagLst xmlns:p="http://schemas.openxmlformats.org/presentationml/2006/main">
  <p:tag name="AS_UNIQUEID" val="1178"/>
</p:tagLst>
</file>

<file path=ppt/tags/tag468.xml><?xml version="1.0" encoding="utf-8"?>
<p:tagLst xmlns:p="http://schemas.openxmlformats.org/presentationml/2006/main">
  <p:tag name="AS_UNIQUEID" val="1179"/>
</p:tagLst>
</file>

<file path=ppt/tags/tag469.xml><?xml version="1.0" encoding="utf-8"?>
<p:tagLst xmlns:p="http://schemas.openxmlformats.org/presentationml/2006/main">
  <p:tag name="AS_UNIQUEID" val="118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7.xml><?xml version="1.0" encoding="utf-8"?>
<p:tagLst xmlns:p="http://schemas.openxmlformats.org/presentationml/2006/main">
  <p:tag name="AS_UNIQUEID" val="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0.xml><?xml version="1.0" encoding="utf-8"?>
<p:tagLst xmlns:p="http://schemas.openxmlformats.org/presentationml/2006/main">
  <p:tag name="AS_UNIQUEID" val="118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71.xml><?xml version="1.0" encoding="utf-8"?>
<p:tagLst xmlns:p="http://schemas.openxmlformats.org/presentationml/2006/main">
  <p:tag name="AS_UNIQUEID" val="118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72.xml><?xml version="1.0" encoding="utf-8"?>
<p:tagLst xmlns:p="http://schemas.openxmlformats.org/presentationml/2006/main">
  <p:tag name="AS_UNIQUEID" val="1341"/>
</p:tagLst>
</file>

<file path=ppt/tags/tag473.xml><?xml version="1.0" encoding="utf-8"?>
<p:tagLst xmlns:p="http://schemas.openxmlformats.org/presentationml/2006/main">
  <p:tag name="AS_UNIQUEID" val="1184"/>
  <p:tag name="KSO_WM_BEAUTIFY_FLAG" val="#wm#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4.xml><?xml version="1.0" encoding="utf-8"?>
<p:tagLst xmlns:p="http://schemas.openxmlformats.org/presentationml/2006/main">
  <p:tag name="AS_UNIQUEID" val="1185"/>
  <p:tag name="KSO_WM_BEAUTIFY_FLAG" val="#wm#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5.xml><?xml version="1.0" encoding="utf-8"?>
<p:tagLst xmlns:p="http://schemas.openxmlformats.org/presentationml/2006/main">
  <p:tag name="AS_UNIQUEID" val="11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6.xml><?xml version="1.0" encoding="utf-8"?>
<p:tagLst xmlns:p="http://schemas.openxmlformats.org/presentationml/2006/main">
  <p:tag name="AS_UNIQUEID" val="11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7.xml><?xml version="1.0" encoding="utf-8"?>
<p:tagLst xmlns:p="http://schemas.openxmlformats.org/presentationml/2006/main">
  <p:tag name="AS_UNIQUEID" val="11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8.xml><?xml version="1.0" encoding="utf-8"?>
<p:tagLst xmlns:p="http://schemas.openxmlformats.org/presentationml/2006/main">
  <p:tag name="AS_UNIQUEID" val="1189"/>
  <p:tag name="KSO_WM_BEAUTIFY_FLAG" val="#wm#"/>
  <p:tag name="KSO_WM_TAG_VERSION" val="1.0"/>
  <p:tag name="KSO_WM_TEMPLATE_CATEGORY" val="custom"/>
  <p:tag name="KSO_WM_TEMPLATE_COLOR_TYPE" val="1"/>
  <p:tag name="KSO_WM_TEMPLATE_INDEX" val="20177992"/>
  <p:tag name="KSO_WM_TEMPLATE_MASTER_THUMB_INDEX" val="18"/>
  <p:tag name="KSO_WM_TEMPLATE_MASTER_TYPE" val="1"/>
  <p:tag name="KSO_WM_TEMPLATE_SUBCATEGORY" val="0"/>
  <p:tag name="KSO_WM_TEMPLATE_THUMBS_INDEX" val="1、8、11、17、19、25、27、28、29、30、31、32、36"/>
  <p:tag name="KSO_WM_UNIT_SHOW_EDIT_AREA_INDICATION" val="0"/>
</p:tagLst>
</file>

<file path=ppt/tags/tag479.xml><?xml version="1.0" encoding="utf-8"?>
<p:tagLst xmlns:p="http://schemas.openxmlformats.org/presentationml/2006/main">
  <p:tag name="AS_UNIQUEID" val="1342"/>
</p:tagLst>
</file>

<file path=ppt/tags/tag48.xml><?xml version="1.0" encoding="utf-8"?>
<p:tagLst xmlns:p="http://schemas.openxmlformats.org/presentationml/2006/main">
  <p:tag name="AS_UNIQUEID" val="1289"/>
</p:tagLst>
</file>

<file path=ppt/tags/tag480.xml><?xml version="1.0" encoding="utf-8"?>
<p:tagLst xmlns:p="http://schemas.openxmlformats.org/presentationml/2006/main">
  <p:tag name="AS_UNIQUEID" val="1191"/>
</p:tagLst>
</file>

<file path=ppt/tags/tag481.xml><?xml version="1.0" encoding="utf-8"?>
<p:tagLst xmlns:p="http://schemas.openxmlformats.org/presentationml/2006/main">
  <p:tag name="AS_UNIQUEID" val="1192"/>
</p:tagLst>
</file>

<file path=ppt/tags/tag482.xml><?xml version="1.0" encoding="utf-8"?>
<p:tagLst xmlns:p="http://schemas.openxmlformats.org/presentationml/2006/main">
  <p:tag name="AS_UNIQUEID" val="1193"/>
</p:tagLst>
</file>

<file path=ppt/tags/tag483.xml><?xml version="1.0" encoding="utf-8"?>
<p:tagLst xmlns:p="http://schemas.openxmlformats.org/presentationml/2006/main">
  <p:tag name="AS_UNIQUEID" val="1194"/>
</p:tagLst>
</file>

<file path=ppt/tags/tag484.xml><?xml version="1.0" encoding="utf-8"?>
<p:tagLst xmlns:p="http://schemas.openxmlformats.org/presentationml/2006/main">
  <p:tag name="AS_UNIQUEID" val="1195"/>
</p:tagLst>
</file>

<file path=ppt/tags/tag485.xml><?xml version="1.0" encoding="utf-8"?>
<p:tagLst xmlns:p="http://schemas.openxmlformats.org/presentationml/2006/main">
  <p:tag name="AS_UNIQUEID" val="1196"/>
</p:tagLst>
</file>

<file path=ppt/tags/tag486.xml><?xml version="1.0" encoding="utf-8"?>
<p:tagLst xmlns:p="http://schemas.openxmlformats.org/presentationml/2006/main">
  <p:tag name="AS_UNIQUEID" val="1343"/>
</p:tagLst>
</file>

<file path=ppt/tags/tag487.xml><?xml version="1.0" encoding="utf-8"?>
<p:tagLst xmlns:p="http://schemas.openxmlformats.org/presentationml/2006/main">
  <p:tag name="AS_UNIQUEID" val="1344"/>
</p:tagLst>
</file>

<file path=ppt/tags/tag488.xml><?xml version="1.0" encoding="utf-8"?>
<p:tagLst xmlns:p="http://schemas.openxmlformats.org/presentationml/2006/main">
  <p:tag name="AS_UNIQUEID" val="1345"/>
</p:tagLst>
</file>

<file path=ppt/tags/tag489.xml><?xml version="1.0" encoding="utf-8"?>
<p:tagLst xmlns:p="http://schemas.openxmlformats.org/presentationml/2006/main">
  <p:tag name="AS_UNIQUEID" val="1346"/>
</p:tagLst>
</file>

<file path=ppt/tags/tag49.xml><?xml version="1.0" encoding="utf-8"?>
<p:tagLst xmlns:p="http://schemas.openxmlformats.org/presentationml/2006/main">
  <p:tag name="AS_UNIQUEID" val="766"/>
</p:tagLst>
</file>

<file path=ppt/tags/tag490.xml><?xml version="1.0" encoding="utf-8"?>
<p:tagLst xmlns:p="http://schemas.openxmlformats.org/presentationml/2006/main">
  <p:tag name="AS_UNIQUEID" val="1347"/>
</p:tagLst>
</file>

<file path=ppt/tags/tag491.xml><?xml version="1.0" encoding="utf-8"?>
<p:tagLst xmlns:p="http://schemas.openxmlformats.org/presentationml/2006/main">
  <p:tag name="AS_UNIQUEID" val="1201"/>
</p:tagLst>
</file>

<file path=ppt/tags/tag492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493.xml><?xml version="1.0" encoding="utf-8"?>
<p:tagLst xmlns:p="http://schemas.openxmlformats.org/presentationml/2006/main">
  <p:tag name="AS_UNIQUEID" val="1348"/>
</p:tagLst>
</file>

<file path=ppt/tags/tag494.xml><?xml version="1.0" encoding="utf-8"?>
<p:tagLst xmlns:p="http://schemas.openxmlformats.org/presentationml/2006/main">
  <p:tag name="AS_UNIQUEID" val="337"/>
</p:tagLst>
</file>

<file path=ppt/tags/tag495.xml><?xml version="1.0" encoding="utf-8"?>
<p:tagLst xmlns:p="http://schemas.openxmlformats.org/presentationml/2006/main">
  <p:tag name="AS_UNIQUEID" val="338"/>
</p:tagLst>
</file>

<file path=ppt/tags/tag496.xml><?xml version="1.0" encoding="utf-8"?>
<p:tagLst xmlns:p="http://schemas.openxmlformats.org/presentationml/2006/main">
  <p:tag name="AS_UNIQUEID" val="339"/>
</p:tagLst>
</file>

<file path=ppt/tags/tag497.xml><?xml version="1.0" encoding="utf-8"?>
<p:tagLst xmlns:p="http://schemas.openxmlformats.org/presentationml/2006/main">
  <p:tag name="AS_UNIQUEID" val="340"/>
</p:tagLst>
</file>

<file path=ppt/tags/tag498.xml><?xml version="1.0" encoding="utf-8"?>
<p:tagLst xmlns:p="http://schemas.openxmlformats.org/presentationml/2006/main">
  <p:tag name="AS_UNIQUEID" val="1349"/>
</p:tagLst>
</file>

<file path=ppt/tags/tag499.xml><?xml version="1.0" encoding="utf-8"?>
<p:tagLst xmlns:p="http://schemas.openxmlformats.org/presentationml/2006/main">
  <p:tag name="AS_UNIQUEID" val="342"/>
</p:tagLst>
</file>

<file path=ppt/tags/tag5.xml><?xml version="1.0" encoding="utf-8"?>
<p:tagLst xmlns:p="http://schemas.openxmlformats.org/presentationml/2006/main">
  <p:tag name="AS_UNIQUEID" val="722"/>
</p:tagLst>
</file>

<file path=ppt/tags/tag50.xml><?xml version="1.0" encoding="utf-8"?>
<p:tagLst xmlns:p="http://schemas.openxmlformats.org/presentationml/2006/main">
  <p:tag name="AS_UNIQUEID" val="767"/>
</p:tagLst>
</file>

<file path=ppt/tags/tag500.xml><?xml version="1.0" encoding="utf-8"?>
<p:tagLst xmlns:p="http://schemas.openxmlformats.org/presentationml/2006/main">
  <p:tag name="AS_UNIQUEID" val="343"/>
</p:tagLst>
</file>

<file path=ppt/tags/tag501.xml><?xml version="1.0" encoding="utf-8"?>
<p:tagLst xmlns:p="http://schemas.openxmlformats.org/presentationml/2006/main">
  <p:tag name="AS_UNIQUEID" val="344"/>
</p:tagLst>
</file>

<file path=ppt/tags/tag502.xml><?xml version="1.0" encoding="utf-8"?>
<p:tagLst xmlns:p="http://schemas.openxmlformats.org/presentationml/2006/main">
  <p:tag name="AS_UNIQUEID" val="345"/>
</p:tagLst>
</file>

<file path=ppt/tags/tag503.xml><?xml version="1.0" encoding="utf-8"?>
<p:tagLst xmlns:p="http://schemas.openxmlformats.org/presentationml/2006/main">
  <p:tag name="AS_UNIQUEID" val="1350"/>
</p:tagLst>
</file>

<file path=ppt/tags/tag504.xml><?xml version="1.0" encoding="utf-8"?>
<p:tagLst xmlns:p="http://schemas.openxmlformats.org/presentationml/2006/main">
  <p:tag name="AS_UNIQUEID" val="1351"/>
</p:tagLst>
</file>

<file path=ppt/tags/tag50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506.xml><?xml version="1.0" encoding="utf-8"?>
<p:tagLst xmlns:p="http://schemas.openxmlformats.org/presentationml/2006/main">
  <p:tag name="AS_UNIQUEID" val="1352"/>
</p:tagLst>
</file>

<file path=ppt/tags/tag507.xml><?xml version="1.0" encoding="utf-8"?>
<p:tagLst xmlns:p="http://schemas.openxmlformats.org/presentationml/2006/main">
  <p:tag name="AS_UNIQUEID" val="1353"/>
</p:tagLst>
</file>

<file path=ppt/tags/tag508.xml><?xml version="1.0" encoding="utf-8"?>
<p:tagLst xmlns:p="http://schemas.openxmlformats.org/presentationml/2006/main">
  <p:tag name="AS_UNIQUEID" val="1354"/>
</p:tagLst>
</file>

<file path=ppt/tags/tag509.xml><?xml version="1.0" encoding="utf-8"?>
<p:tagLst xmlns:p="http://schemas.openxmlformats.org/presentationml/2006/main">
  <p:tag name="AS_UNIQUEID" val="1355"/>
</p:tagLst>
</file>

<file path=ppt/tags/tag51.xml><?xml version="1.0" encoding="utf-8"?>
<p:tagLst xmlns:p="http://schemas.openxmlformats.org/presentationml/2006/main">
  <p:tag name="AS_UNIQUEID" val="768"/>
</p:tagLst>
</file>

<file path=ppt/tags/tag51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511.xml><?xml version="1.0" encoding="utf-8"?>
<p:tagLst xmlns:p="http://schemas.openxmlformats.org/presentationml/2006/main">
  <p:tag name="AS_UNIQUEID" val="1356"/>
</p:tagLst>
</file>

<file path=ppt/tags/tag512.xml><?xml version="1.0" encoding="utf-8"?>
<p:tagLst xmlns:p="http://schemas.openxmlformats.org/presentationml/2006/main">
  <p:tag name="AS_UNIQUEID" val="1357"/>
</p:tagLst>
</file>

<file path=ppt/tags/tag513.xml><?xml version="1.0" encoding="utf-8"?>
<p:tagLst xmlns:p="http://schemas.openxmlformats.org/presentationml/2006/main">
  <p:tag name="AS_UNIQUEID" val="1358"/>
</p:tagLst>
</file>

<file path=ppt/tags/tag514.xml><?xml version="1.0" encoding="utf-8"?>
<p:tagLst xmlns:p="http://schemas.openxmlformats.org/presentationml/2006/main">
  <p:tag name="AS_UNIQUEID" val="1359"/>
</p:tagLst>
</file>

<file path=ppt/tags/tag51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516.xml><?xml version="1.0" encoding="utf-8"?>
<p:tagLst xmlns:p="http://schemas.openxmlformats.org/presentationml/2006/main">
  <p:tag name="AS_UNIQUEID" val="1360"/>
</p:tagLst>
</file>

<file path=ppt/tags/tag517.xml><?xml version="1.0" encoding="utf-8"?>
<p:tagLst xmlns:p="http://schemas.openxmlformats.org/presentationml/2006/main">
  <p:tag name="AS_UNIQUEID" val="1361"/>
</p:tagLst>
</file>

<file path=ppt/tags/tag518.xml><?xml version="1.0" encoding="utf-8"?>
<p:tagLst xmlns:p="http://schemas.openxmlformats.org/presentationml/2006/main">
  <p:tag name="AS_UNIQUEID" val="1362"/>
</p:tagLst>
</file>

<file path=ppt/tags/tag519.xml><?xml version="1.0" encoding="utf-8"?>
<p:tagLst xmlns:p="http://schemas.openxmlformats.org/presentationml/2006/main">
  <p:tag name="AS_UNIQUEID" val="1363"/>
</p:tagLst>
</file>

<file path=ppt/tags/tag52.xml><?xml version="1.0" encoding="utf-8"?>
<p:tagLst xmlns:p="http://schemas.openxmlformats.org/presentationml/2006/main">
  <p:tag name="AS_UNIQUEID" val="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0.xml><?xml version="1.0" encoding="utf-8"?>
<p:tagLst xmlns:p="http://schemas.openxmlformats.org/presentationml/2006/main">
  <p:tag name="AS_UNIQUEID" val="1364"/>
  <p:tag name="KSO_WM_BEAUTIFY_FLAG" val="#wm#"/>
  <p:tag name="KSO_WM_DIAGRAM_GROUP_CODE" val="m1-1"/>
  <p:tag name="KSO_WM_TAG_VERSION" val="1.0"/>
  <p:tag name="KSO_WM_TEMPLATE_CATEGORY" val="custom"/>
  <p:tag name="KSO_WM_TEMPLATE_INDEX" val="20200976"/>
  <p:tag name="KSO_WM_UNIT_COMPATIBLE" val="0"/>
  <p:tag name="KSO_WM_UNIT_DIAGRAM_ISNUMVISUAL" val="0"/>
  <p:tag name="KSO_WM_UNIT_DIAGRAM_ISREFERUNIT" val="0"/>
  <p:tag name="KSO_WM_UNIT_HIGHLIGHT" val="0"/>
  <p:tag name="KSO_WM_UNIT_ID" val="custom20200976_4*a*1"/>
  <p:tag name="KSO_WM_UNIT_INDEX" val="1"/>
  <p:tag name="KSO_WM_UNIT_ISCONTENTSTITLE" val="1"/>
  <p:tag name="KSO_WM_UNIT_LAYERLEVEL" val="1"/>
  <p:tag name="KSO_WM_UNIT_NOCLEAR" val="0"/>
  <p:tag name="KSO_WM_UNIT_PRESET_TEXT" val="CONTENTS"/>
  <p:tag name="KSO_WM_UNIT_TEXT_FILL_FORE_SCHEMECOLOR_INDEX" val="13"/>
  <p:tag name="KSO_WM_UNIT_TEXT_FILL_TYPE" val="1"/>
  <p:tag name="KSO_WM_UNIT_TYPE" val="a"/>
  <p:tag name="KSO_WM_UNIT_USESOURCEFORMAT_APPLY" val="1"/>
  <p:tag name="KSO_WM_UNIT_VALUE" val="7"/>
</p:tagLst>
</file>

<file path=ppt/tags/tag52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522.xml><?xml version="1.0" encoding="utf-8"?>
<p:tagLst xmlns:p="http://schemas.openxmlformats.org/presentationml/2006/main">
  <p:tag name="AS_UNIQUEID" val="1365"/>
</p:tagLst>
</file>

<file path=ppt/tags/tag523.xml><?xml version="1.0" encoding="utf-8"?>
<p:tagLst xmlns:p="http://schemas.openxmlformats.org/presentationml/2006/main">
  <p:tag name="AS_UNIQUEID" val="1366"/>
</p:tagLst>
</file>

<file path=ppt/tags/tag524.xml><?xml version="1.0" encoding="utf-8"?>
<p:tagLst xmlns:p="http://schemas.openxmlformats.org/presentationml/2006/main">
  <p:tag name="AS_UNIQUEID" val="1367"/>
</p:tagLst>
</file>

<file path=ppt/tags/tag525.xml><?xml version="1.0" encoding="utf-8"?>
<p:tagLst xmlns:p="http://schemas.openxmlformats.org/presentationml/2006/main">
  <p:tag name="AS_UNIQUEID" val="1368"/>
</p:tagLst>
</file>

<file path=ppt/tags/tag526.xml><?xml version="1.0" encoding="utf-8"?>
<p:tagLst xmlns:p="http://schemas.openxmlformats.org/presentationml/2006/main">
  <p:tag name="AS_UNIQUEID" val="1369"/>
</p:tagLst>
</file>

<file path=ppt/tags/tag527.xml><?xml version="1.0" encoding="utf-8"?>
<p:tagLst xmlns:p="http://schemas.openxmlformats.org/presentationml/2006/main">
  <p:tag name="KSO_WM_BEAUTIFY_FLAG" val="#wm#"/>
  <p:tag name="KSO_WM_SLIDE_ID" val="custom20200994_8"/>
  <p:tag name="KSO_WM_SLIDE_INDEX" val="8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200994"/>
  <p:tag name="KSO_WM_TEMPLATE_SUBCATEGORY" val="0"/>
</p:tagLst>
</file>

<file path=ppt/tags/tag528.xml><?xml version="1.0" encoding="utf-8"?>
<p:tagLst xmlns:p="http://schemas.openxmlformats.org/presentationml/2006/main">
  <p:tag name="AS_UNIQUEID" val="1370"/>
</p:tagLst>
</file>

<file path=ppt/tags/tag529.xml><?xml version="1.0" encoding="utf-8"?>
<p:tagLst xmlns:p="http://schemas.openxmlformats.org/presentationml/2006/main">
  <p:tag name="AS_UNIQUEID" val="1223"/>
</p:tagLst>
</file>

<file path=ppt/tags/tag53.xml><?xml version="1.0" encoding="utf-8"?>
<p:tagLst xmlns:p="http://schemas.openxmlformats.org/presentationml/2006/main">
  <p:tag name="AS_UNIQUEID" val="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0.xml><?xml version="1.0" encoding="utf-8"?>
<p:tagLst xmlns:p="http://schemas.openxmlformats.org/presentationml/2006/main">
  <p:tag name="AS_UNIQUEID" val="1224"/>
</p:tagLst>
</file>

<file path=ppt/tags/tag531.xml><?xml version="1.0" encoding="utf-8"?>
<p:tagLst xmlns:p="http://schemas.openxmlformats.org/presentationml/2006/main">
  <p:tag name="AS_UNIQUEID" val="1371"/>
</p:tagLst>
</file>

<file path=ppt/tags/tag532.xml><?xml version="1.0" encoding="utf-8"?>
<p:tagLst xmlns:p="http://schemas.openxmlformats.org/presentationml/2006/main">
  <p:tag name="AS_UNIQUEID" val="1245"/>
</p:tagLst>
</file>

<file path=ppt/tags/tag533.xml><?xml version="1.0" encoding="utf-8"?>
<p:tagLst xmlns:p="http://schemas.openxmlformats.org/presentationml/2006/main">
  <p:tag name="KSO_WM_BEAUTIFY_FLAG" val="#wm#"/>
  <p:tag name="KSO_WM_TEMPLATE_CATEGORY" val="custom"/>
  <p:tag name="KSO_WM_TEMPLATE_INDEX" val="20177992"/>
</p:tagLst>
</file>

<file path=ppt/tags/tag534.xml><?xml version="1.0" encoding="utf-8"?>
<p:tagLst xmlns:p="http://schemas.openxmlformats.org/presentationml/2006/main">
  <p:tag name="AS_UNIQUEID" val="1372"/>
</p:tagLst>
</file>

<file path=ppt/tags/tag535.xml><?xml version="1.0" encoding="utf-8"?>
<p:tagLst xmlns:p="http://schemas.openxmlformats.org/presentationml/2006/main">
  <p:tag name="AS_UNIQUEID" val="426"/>
</p:tagLst>
</file>

<file path=ppt/tags/tag536.xml><?xml version="1.0" encoding="utf-8"?>
<p:tagLst xmlns:p="http://schemas.openxmlformats.org/presentationml/2006/main">
  <p:tag name="AS_UNIQUEID" val="427"/>
</p:tagLst>
</file>

<file path=ppt/tags/tag537.xml><?xml version="1.0" encoding="utf-8"?>
<p:tagLst xmlns:p="http://schemas.openxmlformats.org/presentationml/2006/main">
  <p:tag name="AS_UNIQUEID" val="428"/>
</p:tagLst>
</file>

<file path=ppt/tags/tag538.xml><?xml version="1.0" encoding="utf-8"?>
<p:tagLst xmlns:p="http://schemas.openxmlformats.org/presentationml/2006/main">
  <p:tag name="AS_UNIQUEID" val="429"/>
</p:tagLst>
</file>

<file path=ppt/tags/tag539.xml><?xml version="1.0" encoding="utf-8"?>
<p:tagLst xmlns:p="http://schemas.openxmlformats.org/presentationml/2006/main">
  <p:tag name="AS_UNIQUEID" val="430"/>
</p:tagLst>
</file>

<file path=ppt/tags/tag54.xml><?xml version="1.0" encoding="utf-8"?>
<p:tagLst xmlns:p="http://schemas.openxmlformats.org/presentationml/2006/main">
  <p:tag name="AS_UNIQUEID" val="7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0.xml><?xml version="1.0" encoding="utf-8"?>
<p:tagLst xmlns:p="http://schemas.openxmlformats.org/presentationml/2006/main">
  <p:tag name="AS_UNIQUEID" val="431"/>
</p:tagLst>
</file>

<file path=ppt/tags/tag541.xml><?xml version="1.0" encoding="utf-8"?>
<p:tagLst xmlns:p="http://schemas.openxmlformats.org/presentationml/2006/main">
  <p:tag name="AS_UNIQUEID" val="432"/>
</p:tagLst>
</file>

<file path=ppt/tags/tag542.xml><?xml version="1.0" encoding="utf-8"?>
<p:tagLst xmlns:p="http://schemas.openxmlformats.org/presentationml/2006/main">
  <p:tag name="AS_UNIQUEID" val="47"/>
</p:tagLst>
</file>

<file path=ppt/tags/tag543.xml><?xml version="1.0" encoding="utf-8"?>
<p:tagLst xmlns:p="http://schemas.openxmlformats.org/presentationml/2006/main">
  <p:tag name="AS_UNIQUEID" val="1373"/>
</p:tagLst>
</file>

<file path=ppt/tags/tag544.xml><?xml version="1.0" encoding="utf-8"?>
<p:tagLst xmlns:p="http://schemas.openxmlformats.org/presentationml/2006/main">
  <p:tag name="AS_UNIQUEID" val="47"/>
</p:tagLst>
</file>

<file path=ppt/tags/tag545.xml><?xml version="1.0" encoding="utf-8"?>
<p:tagLst xmlns:p="http://schemas.openxmlformats.org/presentationml/2006/main">
  <p:tag name="AS_UNIQUEID" val="462"/>
</p:tagLst>
</file>

<file path=ppt/tags/tag546.xml><?xml version="1.0" encoding="utf-8"?>
<p:tagLst xmlns:p="http://schemas.openxmlformats.org/presentationml/2006/main">
  <p:tag name="AS_UNIQUEID" val="463"/>
</p:tagLst>
</file>

<file path=ppt/tags/tag547.xml><?xml version="1.0" encoding="utf-8"?>
<p:tagLst xmlns:p="http://schemas.openxmlformats.org/presentationml/2006/main">
  <p:tag name="AS_UNIQUEID" val="464"/>
</p:tagLst>
</file>

<file path=ppt/tags/tag548.xml><?xml version="1.0" encoding="utf-8"?>
<p:tagLst xmlns:p="http://schemas.openxmlformats.org/presentationml/2006/main">
  <p:tag name="AS_UNIQUEID" val="1374"/>
</p:tagLst>
</file>

<file path=ppt/tags/tag549.xml><?xml version="1.0" encoding="utf-8"?>
<p:tagLst xmlns:p="http://schemas.openxmlformats.org/presentationml/2006/main">
  <p:tag name="AS_UNIQUEID" val="466"/>
</p:tagLst>
</file>

<file path=ppt/tags/tag55.xml><?xml version="1.0" encoding="utf-8"?>
<p:tagLst xmlns:p="http://schemas.openxmlformats.org/presentationml/2006/main">
  <p:tag name="AS_UNIQUEID" val="1290"/>
</p:tagLst>
</file>

<file path=ppt/tags/tag550.xml><?xml version="1.0" encoding="utf-8"?>
<p:tagLst xmlns:p="http://schemas.openxmlformats.org/presentationml/2006/main">
  <p:tag name="AS_UNIQUEID" val="467"/>
</p:tagLst>
</file>

<file path=ppt/tags/tag551.xml><?xml version="1.0" encoding="utf-8"?>
<p:tagLst xmlns:p="http://schemas.openxmlformats.org/presentationml/2006/main">
  <p:tag name="AS_UNIQUEID" val="468"/>
</p:tagLst>
</file>

<file path=ppt/tags/tag552.xml><?xml version="1.0" encoding="utf-8"?>
<p:tagLst xmlns:p="http://schemas.openxmlformats.org/presentationml/2006/main">
  <p:tag name="AS_UNIQUEID" val="469"/>
</p:tagLst>
</file>

<file path=ppt/tags/tag553.xml><?xml version="1.0" encoding="utf-8"?>
<p:tagLst xmlns:p="http://schemas.openxmlformats.org/presentationml/2006/main">
  <p:tag name="AS_UNIQUEID" val="470"/>
</p:tagLst>
</file>

<file path=ppt/tags/tag554.xml><?xml version="1.0" encoding="utf-8"?>
<p:tagLst xmlns:p="http://schemas.openxmlformats.org/presentationml/2006/main">
  <p:tag name="AS_UNIQUEID" val="471"/>
</p:tagLst>
</file>

<file path=ppt/tags/tag555.xml><?xml version="1.0" encoding="utf-8"?>
<p:tagLst xmlns:p="http://schemas.openxmlformats.org/presentationml/2006/main">
  <p:tag name="AS_UNIQUEID" val="472"/>
</p:tagLst>
</file>

<file path=ppt/tags/tag556.xml><?xml version="1.0" encoding="utf-8"?>
<p:tagLst xmlns:p="http://schemas.openxmlformats.org/presentationml/2006/main">
  <p:tag name="AS_UNIQUEID" val="473"/>
</p:tagLst>
</file>

<file path=ppt/tags/tag557.xml><?xml version="1.0" encoding="utf-8"?>
<p:tagLst xmlns:p="http://schemas.openxmlformats.org/presentationml/2006/main">
  <p:tag name="AS_UNIQUEID" val="474"/>
</p:tagLst>
</file>

<file path=ppt/tags/tag558.xml><?xml version="1.0" encoding="utf-8"?>
<p:tagLst xmlns:p="http://schemas.openxmlformats.org/presentationml/2006/main">
  <p:tag name="AS_UNIQUEID" val="475"/>
</p:tagLst>
</file>

<file path=ppt/tags/tag559.xml><?xml version="1.0" encoding="utf-8"?>
<p:tagLst xmlns:p="http://schemas.openxmlformats.org/presentationml/2006/main">
  <p:tag name="AS_UNIQUEID" val="476"/>
</p:tagLst>
</file>

<file path=ppt/tags/tag56.xml><?xml version="1.0" encoding="utf-8"?>
<p:tagLst xmlns:p="http://schemas.openxmlformats.org/presentationml/2006/main">
  <p:tag name="AS_UNIQUEID" val="773"/>
</p:tagLst>
</file>

<file path=ppt/tags/tag560.xml><?xml version="1.0" encoding="utf-8"?>
<p:tagLst xmlns:p="http://schemas.openxmlformats.org/presentationml/2006/main">
  <p:tag name="AS_UNIQUEID" val="477"/>
</p:tagLst>
</file>

<file path=ppt/tags/tag561.xml><?xml version="1.0" encoding="utf-8"?>
<p:tagLst xmlns:p="http://schemas.openxmlformats.org/presentationml/2006/main">
  <p:tag name="AS_UNIQUEID" val="478"/>
</p:tagLst>
</file>

<file path=ppt/tags/tag562.xml><?xml version="1.0" encoding="utf-8"?>
<p:tagLst xmlns:p="http://schemas.openxmlformats.org/presentationml/2006/main">
  <p:tag name="AS_UNIQUEID" val="479"/>
</p:tagLst>
</file>

<file path=ppt/tags/tag563.xml><?xml version="1.0" encoding="utf-8"?>
<p:tagLst xmlns:p="http://schemas.openxmlformats.org/presentationml/2006/main">
  <p:tag name="AS_UNIQUEID" val="480"/>
</p:tagLst>
</file>

<file path=ppt/tags/tag564.xml><?xml version="1.0" encoding="utf-8"?>
<p:tagLst xmlns:p="http://schemas.openxmlformats.org/presentationml/2006/main">
  <p:tag name="AS_UNIQUEID" val="481"/>
</p:tagLst>
</file>

<file path=ppt/tags/tag565.xml><?xml version="1.0" encoding="utf-8"?>
<p:tagLst xmlns:p="http://schemas.openxmlformats.org/presentationml/2006/main">
  <p:tag name="AS_UNIQUEID" val="482"/>
</p:tagLst>
</file>

<file path=ppt/tags/tag566.xml><?xml version="1.0" encoding="utf-8"?>
<p:tagLst xmlns:p="http://schemas.openxmlformats.org/presentationml/2006/main">
  <p:tag name="AS_UNIQUEID" val="483"/>
</p:tagLst>
</file>

<file path=ppt/tags/tag567.xml><?xml version="1.0" encoding="utf-8"?>
<p:tagLst xmlns:p="http://schemas.openxmlformats.org/presentationml/2006/main">
  <p:tag name="AS_UNIQUEID" val="484"/>
</p:tagLst>
</file>

<file path=ppt/tags/tag568.xml><?xml version="1.0" encoding="utf-8"?>
<p:tagLst xmlns:p="http://schemas.openxmlformats.org/presentationml/2006/main">
  <p:tag name="AS_UNIQUEID" val="485"/>
</p:tagLst>
</file>

<file path=ppt/tags/tag569.xml><?xml version="1.0" encoding="utf-8"?>
<p:tagLst xmlns:p="http://schemas.openxmlformats.org/presentationml/2006/main">
  <p:tag name="AS_UNIQUEID" val="486"/>
</p:tagLst>
</file>

<file path=ppt/tags/tag57.xml><?xml version="1.0" encoding="utf-8"?>
<p:tagLst xmlns:p="http://schemas.openxmlformats.org/presentationml/2006/main">
  <p:tag name="AS_UNIQUEID" val="7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3"/>
  <p:tag name="KSO_WM_UNIT_INDEX" val="3"/>
  <p:tag name="KSO_WM_UNIT_LAYERLEVEL" val="1"/>
  <p:tag name="KSO_WM_UNIT_TYPE" val="i"/>
</p:tagLst>
</file>

<file path=ppt/tags/tag570.xml><?xml version="1.0" encoding="utf-8"?>
<p:tagLst xmlns:p="http://schemas.openxmlformats.org/presentationml/2006/main">
  <p:tag name="AS_UNIQUEID" val="487"/>
</p:tagLst>
</file>

<file path=ppt/tags/tag571.xml><?xml version="1.0" encoding="utf-8"?>
<p:tagLst xmlns:p="http://schemas.openxmlformats.org/presentationml/2006/main">
  <p:tag name="AS_UNIQUEID" val="488"/>
</p:tagLst>
</file>

<file path=ppt/tags/tag572.xml><?xml version="1.0" encoding="utf-8"?>
<p:tagLst xmlns:p="http://schemas.openxmlformats.org/presentationml/2006/main">
  <p:tag name="AS_UNIQUEID" val="489"/>
</p:tagLst>
</file>

<file path=ppt/tags/tag573.xml><?xml version="1.0" encoding="utf-8"?>
<p:tagLst xmlns:p="http://schemas.openxmlformats.org/presentationml/2006/main">
  <p:tag name="AS_UNIQUEID" val="490"/>
</p:tagLst>
</file>

<file path=ppt/tags/tag574.xml><?xml version="1.0" encoding="utf-8"?>
<p:tagLst xmlns:p="http://schemas.openxmlformats.org/presentationml/2006/main">
  <p:tag name="AS_UNIQUEID" val="1375"/>
</p:tagLst>
</file>

<file path=ppt/tags/tag575.xml><?xml version="1.0" encoding="utf-8"?>
<p:tagLst xmlns:p="http://schemas.openxmlformats.org/presentationml/2006/main">
  <p:tag name="AS_UNIQUEID" val="492"/>
</p:tagLst>
</file>

<file path=ppt/tags/tag576.xml><?xml version="1.0" encoding="utf-8"?>
<p:tagLst xmlns:p="http://schemas.openxmlformats.org/presentationml/2006/main">
  <p:tag name="AS_UNIQUEID" val="493"/>
</p:tagLst>
</file>

<file path=ppt/tags/tag577.xml><?xml version="1.0" encoding="utf-8"?>
<p:tagLst xmlns:p="http://schemas.openxmlformats.org/presentationml/2006/main">
  <p:tag name="AS_UNIQUEID" val="494"/>
</p:tagLst>
</file>

<file path=ppt/tags/tag578.xml><?xml version="1.0" encoding="utf-8"?>
<p:tagLst xmlns:p="http://schemas.openxmlformats.org/presentationml/2006/main">
  <p:tag name="AS_UNIQUEID" val="495"/>
</p:tagLst>
</file>

<file path=ppt/tags/tag579.xml><?xml version="1.0" encoding="utf-8"?>
<p:tagLst xmlns:p="http://schemas.openxmlformats.org/presentationml/2006/main">
  <p:tag name="AS_UNIQUEID" val="496"/>
</p:tagLst>
</file>

<file path=ppt/tags/tag58.xml><?xml version="1.0" encoding="utf-8"?>
<p:tagLst xmlns:p="http://schemas.openxmlformats.org/presentationml/2006/main">
  <p:tag name="AS_UNIQUEID" val="775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580.xml><?xml version="1.0" encoding="utf-8"?>
<p:tagLst xmlns:p="http://schemas.openxmlformats.org/presentationml/2006/main">
  <p:tag name="AS_UNIQUEID" val="497"/>
</p:tagLst>
</file>

<file path=ppt/tags/tag581.xml><?xml version="1.0" encoding="utf-8"?>
<p:tagLst xmlns:p="http://schemas.openxmlformats.org/presentationml/2006/main">
  <p:tag name="AS_UNIQUEID" val="498"/>
</p:tagLst>
</file>

<file path=ppt/tags/tag582.xml><?xml version="1.0" encoding="utf-8"?>
<p:tagLst xmlns:p="http://schemas.openxmlformats.org/presentationml/2006/main">
  <p:tag name="AS_UNIQUEID" val="499"/>
</p:tagLst>
</file>

<file path=ppt/tags/tag583.xml><?xml version="1.0" encoding="utf-8"?>
<p:tagLst xmlns:p="http://schemas.openxmlformats.org/presentationml/2006/main">
  <p:tag name="AS_UNIQUEID" val="500"/>
</p:tagLst>
</file>

<file path=ppt/tags/tag584.xml><?xml version="1.0" encoding="utf-8"?>
<p:tagLst xmlns:p="http://schemas.openxmlformats.org/presentationml/2006/main">
  <p:tag name="AS_UNIQUEID" val="1376"/>
</p:tagLst>
</file>

<file path=ppt/tags/tag585.xml><?xml version="1.0" encoding="utf-8"?>
<p:tagLst xmlns:p="http://schemas.openxmlformats.org/presentationml/2006/main">
  <p:tag name="AS_UNIQUEID" val="502"/>
</p:tagLst>
</file>

<file path=ppt/tags/tag586.xml><?xml version="1.0" encoding="utf-8"?>
<p:tagLst xmlns:p="http://schemas.openxmlformats.org/presentationml/2006/main">
  <p:tag name="AS_UNIQUEID" val="503"/>
</p:tagLst>
</file>

<file path=ppt/tags/tag587.xml><?xml version="1.0" encoding="utf-8"?>
<p:tagLst xmlns:p="http://schemas.openxmlformats.org/presentationml/2006/main">
  <p:tag name="AS_UNIQUEID" val="504"/>
</p:tagLst>
</file>

<file path=ppt/tags/tag588.xml><?xml version="1.0" encoding="utf-8"?>
<p:tagLst xmlns:p="http://schemas.openxmlformats.org/presentationml/2006/main">
  <p:tag name="AS_UNIQUEID" val="505"/>
</p:tagLst>
</file>

<file path=ppt/tags/tag589.xml><?xml version="1.0" encoding="utf-8"?>
<p:tagLst xmlns:p="http://schemas.openxmlformats.org/presentationml/2006/main">
  <p:tag name="AS_UNIQUEID" val="506"/>
</p:tagLst>
</file>

<file path=ppt/tags/tag59.xml><?xml version="1.0" encoding="utf-8"?>
<p:tagLst xmlns:p="http://schemas.openxmlformats.org/presentationml/2006/main">
  <p:tag name="AS_UNIQUEID" val="7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590.xml><?xml version="1.0" encoding="utf-8"?>
<p:tagLst xmlns:p="http://schemas.openxmlformats.org/presentationml/2006/main">
  <p:tag name="AS_UNIQUEID" val="507"/>
</p:tagLst>
</file>

<file path=ppt/tags/tag591.xml><?xml version="1.0" encoding="utf-8"?>
<p:tagLst xmlns:p="http://schemas.openxmlformats.org/presentationml/2006/main">
  <p:tag name="AS_UNIQUEID" val="508"/>
</p:tagLst>
</file>

<file path=ppt/tags/tag592.xml><?xml version="1.0" encoding="utf-8"?>
<p:tagLst xmlns:p="http://schemas.openxmlformats.org/presentationml/2006/main">
  <p:tag name="AS_UNIQUEID" val="509"/>
</p:tagLst>
</file>

<file path=ppt/tags/tag593.xml><?xml version="1.0" encoding="utf-8"?>
<p:tagLst xmlns:p="http://schemas.openxmlformats.org/presentationml/2006/main">
  <p:tag name="AS_UNIQUEID" val="510"/>
</p:tagLst>
</file>

<file path=ppt/tags/tag594.xml><?xml version="1.0" encoding="utf-8"?>
<p:tagLst xmlns:p="http://schemas.openxmlformats.org/presentationml/2006/main">
  <p:tag name="AS_UNIQUEID" val="1377"/>
</p:tagLst>
</file>

<file path=ppt/tags/tag595.xml><?xml version="1.0" encoding="utf-8"?>
<p:tagLst xmlns:p="http://schemas.openxmlformats.org/presentationml/2006/main">
  <p:tag name="AS_UNIQUEID" val="512"/>
</p:tagLst>
</file>

<file path=ppt/tags/tag596.xml><?xml version="1.0" encoding="utf-8"?>
<p:tagLst xmlns:p="http://schemas.openxmlformats.org/presentationml/2006/main">
  <p:tag name="AS_UNIQUEID" val="513"/>
</p:tagLst>
</file>

<file path=ppt/tags/tag597.xml><?xml version="1.0" encoding="utf-8"?>
<p:tagLst xmlns:p="http://schemas.openxmlformats.org/presentationml/2006/main">
  <p:tag name="AS_UNIQUEID" val="514"/>
</p:tagLst>
</file>

<file path=ppt/tags/tag598.xml><?xml version="1.0" encoding="utf-8"?>
<p:tagLst xmlns:p="http://schemas.openxmlformats.org/presentationml/2006/main">
  <p:tag name="AS_UNIQUEID" val="515"/>
</p:tagLst>
</file>

<file path=ppt/tags/tag599.xml><?xml version="1.0" encoding="utf-8"?>
<p:tagLst xmlns:p="http://schemas.openxmlformats.org/presentationml/2006/main">
  <p:tag name="AS_UNIQUEID" val="516"/>
</p:tagLst>
</file>

<file path=ppt/tags/tag6.xml><?xml version="1.0" encoding="utf-8"?>
<p:tagLst xmlns:p="http://schemas.openxmlformats.org/presentationml/2006/main">
  <p:tag name="AS_UNIQUEID" val="723"/>
</p:tagLst>
</file>

<file path=ppt/tags/tag60.xml><?xml version="1.0" encoding="utf-8"?>
<p:tagLst xmlns:p="http://schemas.openxmlformats.org/presentationml/2006/main">
  <p:tag name="AS_UNIQUEID" val="7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6"/>
  <p:tag name="KSO_WM_UNIT_INDEX" val="6"/>
  <p:tag name="KSO_WM_UNIT_LAYERLEVEL" val="1"/>
  <p:tag name="KSO_WM_UNIT_TYPE" val="i"/>
</p:tagLst>
</file>

<file path=ppt/tags/tag600.xml><?xml version="1.0" encoding="utf-8"?>
<p:tagLst xmlns:p="http://schemas.openxmlformats.org/presentationml/2006/main">
  <p:tag name="AS_UNIQUEID" val="517"/>
</p:tagLst>
</file>

<file path=ppt/tags/tag601.xml><?xml version="1.0" encoding="utf-8"?>
<p:tagLst xmlns:p="http://schemas.openxmlformats.org/presentationml/2006/main">
  <p:tag name="AS_UNIQUEID" val="1378"/>
</p:tagLst>
</file>

<file path=ppt/tags/tag602.xml><?xml version="1.0" encoding="utf-8"?>
<p:tagLst xmlns:p="http://schemas.openxmlformats.org/presentationml/2006/main">
  <p:tag name="AS_UNIQUEID" val="519"/>
</p:tagLst>
</file>

<file path=ppt/tags/tag603.xml><?xml version="1.0" encoding="utf-8"?>
<p:tagLst xmlns:p="http://schemas.openxmlformats.org/presentationml/2006/main">
  <p:tag name="AS_UNIQUEID" val="520"/>
</p:tagLst>
</file>

<file path=ppt/tags/tag604.xml><?xml version="1.0" encoding="utf-8"?>
<p:tagLst xmlns:p="http://schemas.openxmlformats.org/presentationml/2006/main">
  <p:tag name="AS_UNIQUEID" val="521"/>
</p:tagLst>
</file>

<file path=ppt/tags/tag605.xml><?xml version="1.0" encoding="utf-8"?>
<p:tagLst xmlns:p="http://schemas.openxmlformats.org/presentationml/2006/main">
  <p:tag name="AS_UNIQUEID" val="522"/>
</p:tagLst>
</file>

<file path=ppt/tags/tag606.xml><?xml version="1.0" encoding="utf-8"?>
<p:tagLst xmlns:p="http://schemas.openxmlformats.org/presentationml/2006/main">
  <p:tag name="AS_UNIQUEID" val="523"/>
</p:tagLst>
</file>

<file path=ppt/tags/tag607.xml><?xml version="1.0" encoding="utf-8"?>
<p:tagLst xmlns:p="http://schemas.openxmlformats.org/presentationml/2006/main">
  <p:tag name="AS_UNIQUEID" val="1379"/>
</p:tagLst>
</file>

<file path=ppt/tags/tag608.xml><?xml version="1.0" encoding="utf-8"?>
<p:tagLst xmlns:p="http://schemas.openxmlformats.org/presentationml/2006/main">
  <p:tag name="AS_UNIQUEID" val="525"/>
</p:tagLst>
</file>

<file path=ppt/tags/tag609.xml><?xml version="1.0" encoding="utf-8"?>
<p:tagLst xmlns:p="http://schemas.openxmlformats.org/presentationml/2006/main">
  <p:tag name="AS_UNIQUEID" val="526"/>
</p:tagLst>
</file>

<file path=ppt/tags/tag61.xml><?xml version="1.0" encoding="utf-8"?>
<p:tagLst xmlns:p="http://schemas.openxmlformats.org/presentationml/2006/main">
  <p:tag name="AS_UNIQUEID" val="778"/>
</p:tagLst>
</file>

<file path=ppt/tags/tag610.xml><?xml version="1.0" encoding="utf-8"?>
<p:tagLst xmlns:p="http://schemas.openxmlformats.org/presentationml/2006/main">
  <p:tag name="AS_UNIQUEID" val="527"/>
</p:tagLst>
</file>

<file path=ppt/tags/tag611.xml><?xml version="1.0" encoding="utf-8"?>
<p:tagLst xmlns:p="http://schemas.openxmlformats.org/presentationml/2006/main">
  <p:tag name="AS_UNIQUEID" val="528"/>
</p:tagLst>
</file>

<file path=ppt/tags/tag612.xml><?xml version="1.0" encoding="utf-8"?>
<p:tagLst xmlns:p="http://schemas.openxmlformats.org/presentationml/2006/main">
  <p:tag name="AS_UNIQUEID" val="529"/>
</p:tagLst>
</file>

<file path=ppt/tags/tag613.xml><?xml version="1.0" encoding="utf-8"?>
<p:tagLst xmlns:p="http://schemas.openxmlformats.org/presentationml/2006/main">
  <p:tag name="AS_UNIQUEID" val="530"/>
</p:tagLst>
</file>

<file path=ppt/tags/tag614.xml><?xml version="1.0" encoding="utf-8"?>
<p:tagLst xmlns:p="http://schemas.openxmlformats.org/presentationml/2006/main">
  <p:tag name="AS_UNIQUEID" val="1380"/>
</p:tagLst>
</file>

<file path=ppt/tags/tag615.xml><?xml version="1.0" encoding="utf-8"?>
<p:tagLst xmlns:p="http://schemas.openxmlformats.org/presentationml/2006/main">
  <p:tag name="AS_UNIQUEID" val="532"/>
</p:tagLst>
</file>

<file path=ppt/tags/tag616.xml><?xml version="1.0" encoding="utf-8"?>
<p:tagLst xmlns:p="http://schemas.openxmlformats.org/presentationml/2006/main">
  <p:tag name="AS_UNIQUEID" val="533"/>
</p:tagLst>
</file>

<file path=ppt/tags/tag617.xml><?xml version="1.0" encoding="utf-8"?>
<p:tagLst xmlns:p="http://schemas.openxmlformats.org/presentationml/2006/main">
  <p:tag name="AS_UNIQUEID" val="534"/>
</p:tagLst>
</file>

<file path=ppt/tags/tag618.xml><?xml version="1.0" encoding="utf-8"?>
<p:tagLst xmlns:p="http://schemas.openxmlformats.org/presentationml/2006/main">
  <p:tag name="AS_UNIQUEID" val="535"/>
</p:tagLst>
</file>

<file path=ppt/tags/tag619.xml><?xml version="1.0" encoding="utf-8"?>
<p:tagLst xmlns:p="http://schemas.openxmlformats.org/presentationml/2006/main">
  <p:tag name="AS_UNIQUEID" val="536"/>
</p:tagLst>
</file>

<file path=ppt/tags/tag62.xml><?xml version="1.0" encoding="utf-8"?>
<p:tagLst xmlns:p="http://schemas.openxmlformats.org/presentationml/2006/main">
  <p:tag name="AS_UNIQUEID" val="779"/>
</p:tagLst>
</file>

<file path=ppt/tags/tag620.xml><?xml version="1.0" encoding="utf-8"?>
<p:tagLst xmlns:p="http://schemas.openxmlformats.org/presentationml/2006/main">
  <p:tag name="AS_UNIQUEID" val="1381"/>
</p:tagLst>
</file>

<file path=ppt/tags/tag621.xml><?xml version="1.0" encoding="utf-8"?>
<p:tagLst xmlns:p="http://schemas.openxmlformats.org/presentationml/2006/main">
  <p:tag name="AS_UNIQUEID" val="538"/>
</p:tagLst>
</file>

<file path=ppt/tags/tag622.xml><?xml version="1.0" encoding="utf-8"?>
<p:tagLst xmlns:p="http://schemas.openxmlformats.org/presentationml/2006/main">
  <p:tag name="AS_UNIQUEID" val="539"/>
</p:tagLst>
</file>

<file path=ppt/tags/tag623.xml><?xml version="1.0" encoding="utf-8"?>
<p:tagLst xmlns:p="http://schemas.openxmlformats.org/presentationml/2006/main">
  <p:tag name="AS_UNIQUEID" val="540"/>
</p:tagLst>
</file>

<file path=ppt/tags/tag624.xml><?xml version="1.0" encoding="utf-8"?>
<p:tagLst xmlns:p="http://schemas.openxmlformats.org/presentationml/2006/main">
  <p:tag name="AS_UNIQUEID" val="541"/>
</p:tagLst>
</file>

<file path=ppt/tags/tag625.xml><?xml version="1.0" encoding="utf-8"?>
<p:tagLst xmlns:p="http://schemas.openxmlformats.org/presentationml/2006/main">
  <p:tag name="AS_UNIQUEID" val="542"/>
</p:tagLst>
</file>

<file path=ppt/tags/tag626.xml><?xml version="1.0" encoding="utf-8"?>
<p:tagLst xmlns:p="http://schemas.openxmlformats.org/presentationml/2006/main">
  <p:tag name="AS_UNIQUEID" val="543"/>
</p:tagLst>
</file>

<file path=ppt/tags/tag627.xml><?xml version="1.0" encoding="utf-8"?>
<p:tagLst xmlns:p="http://schemas.openxmlformats.org/presentationml/2006/main">
  <p:tag name="AS_UNIQUEID" val="1382"/>
</p:tagLst>
</file>

<file path=ppt/tags/tag628.xml><?xml version="1.0" encoding="utf-8"?>
<p:tagLst xmlns:p="http://schemas.openxmlformats.org/presentationml/2006/main">
  <p:tag name="AS_UNIQUEID" val="545"/>
</p:tagLst>
</file>

<file path=ppt/tags/tag629.xml><?xml version="1.0" encoding="utf-8"?>
<p:tagLst xmlns:p="http://schemas.openxmlformats.org/presentationml/2006/main">
  <p:tag name="AS_UNIQUEID" val="546"/>
</p:tagLst>
</file>

<file path=ppt/tags/tag63.xml><?xml version="1.0" encoding="utf-8"?>
<p:tagLst xmlns:p="http://schemas.openxmlformats.org/presentationml/2006/main">
  <p:tag name="AS_UNIQUEID" val="7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0.xml><?xml version="1.0" encoding="utf-8"?>
<p:tagLst xmlns:p="http://schemas.openxmlformats.org/presentationml/2006/main">
  <p:tag name="AS_UNIQUEID" val="547"/>
</p:tagLst>
</file>

<file path=ppt/tags/tag631.xml><?xml version="1.0" encoding="utf-8"?>
<p:tagLst xmlns:p="http://schemas.openxmlformats.org/presentationml/2006/main">
  <p:tag name="AS_UNIQUEID" val="548"/>
</p:tagLst>
</file>

<file path=ppt/tags/tag632.xml><?xml version="1.0" encoding="utf-8"?>
<p:tagLst xmlns:p="http://schemas.openxmlformats.org/presentationml/2006/main">
  <p:tag name="AS_UNIQUEID" val="549"/>
</p:tagLst>
</file>

<file path=ppt/tags/tag633.xml><?xml version="1.0" encoding="utf-8"?>
<p:tagLst xmlns:p="http://schemas.openxmlformats.org/presentationml/2006/main">
  <p:tag name="AS_UNIQUEID" val="1383"/>
</p:tagLst>
</file>

<file path=ppt/tags/tag634.xml><?xml version="1.0" encoding="utf-8"?>
<p:tagLst xmlns:p="http://schemas.openxmlformats.org/presentationml/2006/main">
  <p:tag name="AS_UNIQUEID" val="551"/>
</p:tagLst>
</file>

<file path=ppt/tags/tag635.xml><?xml version="1.0" encoding="utf-8"?>
<p:tagLst xmlns:p="http://schemas.openxmlformats.org/presentationml/2006/main">
  <p:tag name="AS_UNIQUEID" val="552"/>
</p:tagLst>
</file>

<file path=ppt/tags/tag636.xml><?xml version="1.0" encoding="utf-8"?>
<p:tagLst xmlns:p="http://schemas.openxmlformats.org/presentationml/2006/main">
  <p:tag name="AS_UNIQUEID" val="553"/>
</p:tagLst>
</file>

<file path=ppt/tags/tag637.xml><?xml version="1.0" encoding="utf-8"?>
<p:tagLst xmlns:p="http://schemas.openxmlformats.org/presentationml/2006/main">
  <p:tag name="AS_UNIQUEID" val="554"/>
</p:tagLst>
</file>

<file path=ppt/tags/tag638.xml><?xml version="1.0" encoding="utf-8"?>
<p:tagLst xmlns:p="http://schemas.openxmlformats.org/presentationml/2006/main">
  <p:tag name="AS_UNIQUEID" val="555"/>
</p:tagLst>
</file>

<file path=ppt/tags/tag639.xml><?xml version="1.0" encoding="utf-8"?>
<p:tagLst xmlns:p="http://schemas.openxmlformats.org/presentationml/2006/main">
  <p:tag name="AS_UNIQUEID" val="556"/>
</p:tagLst>
</file>

<file path=ppt/tags/tag64.xml><?xml version="1.0" encoding="utf-8"?>
<p:tagLst xmlns:p="http://schemas.openxmlformats.org/presentationml/2006/main">
  <p:tag name="AS_UNIQUEID" val="7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0.xml><?xml version="1.0" encoding="utf-8"?>
<p:tagLst xmlns:p="http://schemas.openxmlformats.org/presentationml/2006/main">
  <p:tag name="AS_UNIQUEID" val="557"/>
</p:tagLst>
</file>

<file path=ppt/tags/tag641.xml><?xml version="1.0" encoding="utf-8"?>
<p:tagLst xmlns:p="http://schemas.openxmlformats.org/presentationml/2006/main">
  <p:tag name="AS_UNIQUEID" val="558"/>
</p:tagLst>
</file>

<file path=ppt/tags/tag642.xml><?xml version="1.0" encoding="utf-8"?>
<p:tagLst xmlns:p="http://schemas.openxmlformats.org/presentationml/2006/main">
  <p:tag name="AS_UNIQUEID" val="559"/>
</p:tagLst>
</file>

<file path=ppt/tags/tag643.xml><?xml version="1.0" encoding="utf-8"?>
<p:tagLst xmlns:p="http://schemas.openxmlformats.org/presentationml/2006/main">
  <p:tag name="AS_UNIQUEID" val="560"/>
</p:tagLst>
</file>

<file path=ppt/tags/tag644.xml><?xml version="1.0" encoding="utf-8"?>
<p:tagLst xmlns:p="http://schemas.openxmlformats.org/presentationml/2006/main">
  <p:tag name="AS_UNIQUEID" val="561"/>
</p:tagLst>
</file>

<file path=ppt/tags/tag645.xml><?xml version="1.0" encoding="utf-8"?>
<p:tagLst xmlns:p="http://schemas.openxmlformats.org/presentationml/2006/main">
  <p:tag name="AS_UNIQUEID" val="562"/>
</p:tagLst>
</file>

<file path=ppt/tags/tag646.xml><?xml version="1.0" encoding="utf-8"?>
<p:tagLst xmlns:p="http://schemas.openxmlformats.org/presentationml/2006/main">
  <p:tag name="AS_UNIQUEID" val="563"/>
</p:tagLst>
</file>

<file path=ppt/tags/tag647.xml><?xml version="1.0" encoding="utf-8"?>
<p:tagLst xmlns:p="http://schemas.openxmlformats.org/presentationml/2006/main">
  <p:tag name="AS_UNIQUEID" val="564"/>
</p:tagLst>
</file>

<file path=ppt/tags/tag648.xml><?xml version="1.0" encoding="utf-8"?>
<p:tagLst xmlns:p="http://schemas.openxmlformats.org/presentationml/2006/main">
  <p:tag name="AS_UNIQUEID" val="565"/>
</p:tagLst>
</file>

<file path=ppt/tags/tag649.xml><?xml version="1.0" encoding="utf-8"?>
<p:tagLst xmlns:p="http://schemas.openxmlformats.org/presentationml/2006/main">
  <p:tag name="AS_UNIQUEID" val="566"/>
</p:tagLst>
</file>

<file path=ppt/tags/tag65.xml><?xml version="1.0" encoding="utf-8"?>
<p:tagLst xmlns:p="http://schemas.openxmlformats.org/presentationml/2006/main">
  <p:tag name="AS_UNIQUEID" val="7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0.xml><?xml version="1.0" encoding="utf-8"?>
<p:tagLst xmlns:p="http://schemas.openxmlformats.org/presentationml/2006/main">
  <p:tag name="AS_UNIQUEID" val="567"/>
</p:tagLst>
</file>

<file path=ppt/tags/tag651.xml><?xml version="1.0" encoding="utf-8"?>
<p:tagLst xmlns:p="http://schemas.openxmlformats.org/presentationml/2006/main">
  <p:tag name="AS_UNIQUEID" val="568"/>
</p:tagLst>
</file>

<file path=ppt/tags/tag652.xml><?xml version="1.0" encoding="utf-8"?>
<p:tagLst xmlns:p="http://schemas.openxmlformats.org/presentationml/2006/main">
  <p:tag name="AS_UNIQUEID" val="569"/>
</p:tagLst>
</file>

<file path=ppt/tags/tag653.xml><?xml version="1.0" encoding="utf-8"?>
<p:tagLst xmlns:p="http://schemas.openxmlformats.org/presentationml/2006/main">
  <p:tag name="AS_UNIQUEID" val="570"/>
</p:tagLst>
</file>

<file path=ppt/tags/tag654.xml><?xml version="1.0" encoding="utf-8"?>
<p:tagLst xmlns:p="http://schemas.openxmlformats.org/presentationml/2006/main">
  <p:tag name="AS_UNIQUEID" val="571"/>
</p:tagLst>
</file>

<file path=ppt/tags/tag655.xml><?xml version="1.0" encoding="utf-8"?>
<p:tagLst xmlns:p="http://schemas.openxmlformats.org/presentationml/2006/main">
  <p:tag name="AS_UNIQUEID" val="572"/>
</p:tagLst>
</file>

<file path=ppt/tags/tag656.xml><?xml version="1.0" encoding="utf-8"?>
<p:tagLst xmlns:p="http://schemas.openxmlformats.org/presentationml/2006/main">
  <p:tag name="AS_UNIQUEID" val="573"/>
</p:tagLst>
</file>

<file path=ppt/tags/tag657.xml><?xml version="1.0" encoding="utf-8"?>
<p:tagLst xmlns:p="http://schemas.openxmlformats.org/presentationml/2006/main">
  <p:tag name="AS_UNIQUEID" val="574"/>
</p:tagLst>
</file>

<file path=ppt/tags/tag658.xml><?xml version="1.0" encoding="utf-8"?>
<p:tagLst xmlns:p="http://schemas.openxmlformats.org/presentationml/2006/main">
  <p:tag name="AS_UNIQUEID" val="1384"/>
</p:tagLst>
</file>

<file path=ppt/tags/tag659.xml><?xml version="1.0" encoding="utf-8"?>
<p:tagLst xmlns:p="http://schemas.openxmlformats.org/presentationml/2006/main">
  <p:tag name="AS_UNIQUEID" val="576"/>
</p:tagLst>
</file>

<file path=ppt/tags/tag66.xml><?xml version="1.0" encoding="utf-8"?>
<p:tagLst xmlns:p="http://schemas.openxmlformats.org/presentationml/2006/main">
  <p:tag name="AS_UNIQUEID" val="1291"/>
</p:tagLst>
</file>

<file path=ppt/tags/tag660.xml><?xml version="1.0" encoding="utf-8"?>
<p:tagLst xmlns:p="http://schemas.openxmlformats.org/presentationml/2006/main">
  <p:tag name="AS_UNIQUEID" val="577"/>
</p:tagLst>
</file>

<file path=ppt/tags/tag661.xml><?xml version="1.0" encoding="utf-8"?>
<p:tagLst xmlns:p="http://schemas.openxmlformats.org/presentationml/2006/main">
  <p:tag name="AS_UNIQUEID" val="578"/>
</p:tagLst>
</file>

<file path=ppt/tags/tag662.xml><?xml version="1.0" encoding="utf-8"?>
<p:tagLst xmlns:p="http://schemas.openxmlformats.org/presentationml/2006/main">
  <p:tag name="AS_UNIQUEID" val="579"/>
</p:tagLst>
</file>

<file path=ppt/tags/tag663.xml><?xml version="1.0" encoding="utf-8"?>
<p:tagLst xmlns:p="http://schemas.openxmlformats.org/presentationml/2006/main">
  <p:tag name="AS_UNIQUEID" val="580"/>
</p:tagLst>
</file>

<file path=ppt/tags/tag664.xml><?xml version="1.0" encoding="utf-8"?>
<p:tagLst xmlns:p="http://schemas.openxmlformats.org/presentationml/2006/main">
  <p:tag name="AS_UNIQUEID" val="1385"/>
</p:tagLst>
</file>

<file path=ppt/tags/tag665.xml><?xml version="1.0" encoding="utf-8"?>
<p:tagLst xmlns:p="http://schemas.openxmlformats.org/presentationml/2006/main">
  <p:tag name="AS_UNIQUEID" val="601"/>
</p:tagLst>
</file>

<file path=ppt/tags/tag666.xml><?xml version="1.0" encoding="utf-8"?>
<p:tagLst xmlns:p="http://schemas.openxmlformats.org/presentationml/2006/main">
  <p:tag name="AS_UNIQUEID" val="602"/>
</p:tagLst>
</file>

<file path=ppt/tags/tag667.xml><?xml version="1.0" encoding="utf-8"?>
<p:tagLst xmlns:p="http://schemas.openxmlformats.org/presentationml/2006/main">
  <p:tag name="AS_UNIQUEID" val="603"/>
</p:tagLst>
</file>

<file path=ppt/tags/tag668.xml><?xml version="1.0" encoding="utf-8"?>
<p:tagLst xmlns:p="http://schemas.openxmlformats.org/presentationml/2006/main">
  <p:tag name="AS_UNIQUEID" val="604"/>
</p:tagLst>
</file>

<file path=ppt/tags/tag669.xml><?xml version="1.0" encoding="utf-8"?>
<p:tagLst xmlns:p="http://schemas.openxmlformats.org/presentationml/2006/main">
  <p:tag name="AS_UNIQUEID" val="605"/>
</p:tagLst>
</file>

<file path=ppt/tags/tag67.xml><?xml version="1.0" encoding="utf-8"?>
<p:tagLst xmlns:p="http://schemas.openxmlformats.org/presentationml/2006/main">
  <p:tag name="AS_UNIQUEID" val="784"/>
</p:tagLst>
</file>

<file path=ppt/tags/tag670.xml><?xml version="1.0" encoding="utf-8"?>
<p:tagLst xmlns:p="http://schemas.openxmlformats.org/presentationml/2006/main">
  <p:tag name="AS_UNIQUEID" val="606"/>
</p:tagLst>
</file>

<file path=ppt/tags/tag671.xml><?xml version="1.0" encoding="utf-8"?>
<p:tagLst xmlns:p="http://schemas.openxmlformats.org/presentationml/2006/main">
  <p:tag name="AS_UNIQUEID" val="607"/>
</p:tagLst>
</file>

<file path=ppt/tags/tag672.xml><?xml version="1.0" encoding="utf-8"?>
<p:tagLst xmlns:p="http://schemas.openxmlformats.org/presentationml/2006/main">
  <p:tag name="AS_UNIQUEID" val="608"/>
</p:tagLst>
</file>

<file path=ppt/tags/tag673.xml><?xml version="1.0" encoding="utf-8"?>
<p:tagLst xmlns:p="http://schemas.openxmlformats.org/presentationml/2006/main">
  <p:tag name="AS_UNIQUEID" val="609"/>
</p:tagLst>
</file>

<file path=ppt/tags/tag674.xml><?xml version="1.0" encoding="utf-8"?>
<p:tagLst xmlns:p="http://schemas.openxmlformats.org/presentationml/2006/main">
  <p:tag name="AS_UNIQUEID" val="1386"/>
</p:tagLst>
</file>

<file path=ppt/tags/tag675.xml><?xml version="1.0" encoding="utf-8"?>
<p:tagLst xmlns:p="http://schemas.openxmlformats.org/presentationml/2006/main">
  <p:tag name="AS_UNIQUEID" val="611"/>
</p:tagLst>
</file>

<file path=ppt/tags/tag676.xml><?xml version="1.0" encoding="utf-8"?>
<p:tagLst xmlns:p="http://schemas.openxmlformats.org/presentationml/2006/main">
  <p:tag name="AS_UNIQUEID" val="612"/>
</p:tagLst>
</file>

<file path=ppt/tags/tag677.xml><?xml version="1.0" encoding="utf-8"?>
<p:tagLst xmlns:p="http://schemas.openxmlformats.org/presentationml/2006/main">
  <p:tag name="AS_UNIQUEID" val="1387"/>
</p:tagLst>
</file>

<file path=ppt/tags/tag678.xml><?xml version="1.0" encoding="utf-8"?>
<p:tagLst xmlns:p="http://schemas.openxmlformats.org/presentationml/2006/main">
  <p:tag name="AS_UNIQUEID" val="614"/>
</p:tagLst>
</file>

<file path=ppt/tags/tag679.xml><?xml version="1.0" encoding="utf-8"?>
<p:tagLst xmlns:p="http://schemas.openxmlformats.org/presentationml/2006/main">
  <p:tag name="AS_UNIQUEID" val="615"/>
</p:tagLst>
</file>

<file path=ppt/tags/tag68.xml><?xml version="1.0" encoding="utf-8"?>
<p:tagLst xmlns:p="http://schemas.openxmlformats.org/presentationml/2006/main">
  <p:tag name="AS_UNIQUEID" val="7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3"/>
  <p:tag name="KSO_WM_UNIT_INDEX" val="3"/>
  <p:tag name="KSO_WM_UNIT_LAYERLEVEL" val="1"/>
  <p:tag name="KSO_WM_UNIT_TYPE" val="i"/>
</p:tagLst>
</file>

<file path=ppt/tags/tag680.xml><?xml version="1.0" encoding="utf-8"?>
<p:tagLst xmlns:p="http://schemas.openxmlformats.org/presentationml/2006/main">
  <p:tag name="AS_UNIQUEID" val="616"/>
</p:tagLst>
</file>

<file path=ppt/tags/tag681.xml><?xml version="1.0" encoding="utf-8"?>
<p:tagLst xmlns:p="http://schemas.openxmlformats.org/presentationml/2006/main">
  <p:tag name="AS_UNIQUEID" val="617"/>
</p:tagLst>
</file>

<file path=ppt/tags/tag682.xml><?xml version="1.0" encoding="utf-8"?>
<p:tagLst xmlns:p="http://schemas.openxmlformats.org/presentationml/2006/main">
  <p:tag name="AS_UNIQUEID" val="618"/>
</p:tagLst>
</file>

<file path=ppt/tags/tag683.xml><?xml version="1.0" encoding="utf-8"?>
<p:tagLst xmlns:p="http://schemas.openxmlformats.org/presentationml/2006/main">
  <p:tag name="AS_UNIQUEID" val="1388"/>
</p:tagLst>
</file>

<file path=ppt/tags/tag684.xml><?xml version="1.0" encoding="utf-8"?>
<p:tagLst xmlns:p="http://schemas.openxmlformats.org/presentationml/2006/main">
  <p:tag name="AS_UNIQUEID" val="620"/>
</p:tagLst>
</file>

<file path=ppt/tags/tag685.xml><?xml version="1.0" encoding="utf-8"?>
<p:tagLst xmlns:p="http://schemas.openxmlformats.org/presentationml/2006/main">
  <p:tag name="AS_UNIQUEID" val="621"/>
</p:tagLst>
</file>

<file path=ppt/tags/tag686.xml><?xml version="1.0" encoding="utf-8"?>
<p:tagLst xmlns:p="http://schemas.openxmlformats.org/presentationml/2006/main">
  <p:tag name="AS_UNIQUEID" val="1389"/>
</p:tagLst>
</file>

<file path=ppt/tags/tag687.xml><?xml version="1.0" encoding="utf-8"?>
<p:tagLst xmlns:p="http://schemas.openxmlformats.org/presentationml/2006/main">
  <p:tag name="AS_UNIQUEID" val="623"/>
</p:tagLst>
</file>

<file path=ppt/tags/tag688.xml><?xml version="1.0" encoding="utf-8"?>
<p:tagLst xmlns:p="http://schemas.openxmlformats.org/presentationml/2006/main">
  <p:tag name="AS_UNIQUEID" val="624"/>
</p:tagLst>
</file>

<file path=ppt/tags/tag689.xml><?xml version="1.0" encoding="utf-8"?>
<p:tagLst xmlns:p="http://schemas.openxmlformats.org/presentationml/2006/main">
  <p:tag name="AS_UNIQUEID" val="625"/>
</p:tagLst>
</file>

<file path=ppt/tags/tag69.xml><?xml version="1.0" encoding="utf-8"?>
<p:tagLst xmlns:p="http://schemas.openxmlformats.org/presentationml/2006/main">
  <p:tag name="AS_UNIQUEID" val="786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690.xml><?xml version="1.0" encoding="utf-8"?>
<p:tagLst xmlns:p="http://schemas.openxmlformats.org/presentationml/2006/main">
  <p:tag name="AS_UNIQUEID" val="626"/>
</p:tagLst>
</file>

<file path=ppt/tags/tag691.xml><?xml version="1.0" encoding="utf-8"?>
<p:tagLst xmlns:p="http://schemas.openxmlformats.org/presentationml/2006/main">
  <p:tag name="AS_UNIQUEID" val="627"/>
</p:tagLst>
</file>

<file path=ppt/tags/tag692.xml><?xml version="1.0" encoding="utf-8"?>
<p:tagLst xmlns:p="http://schemas.openxmlformats.org/presentationml/2006/main">
  <p:tag name="AS_UNIQUEID" val="717"/>
</p:tagLst>
</file>

<file path=ppt/tags/tag693.xml><?xml version="1.0" encoding="utf-8"?>
<p:tagLst xmlns:p="http://schemas.openxmlformats.org/presentationml/2006/main">
  <p:tag name="AS_UNIQUEID" val="1390"/>
</p:tagLst>
</file>

<file path=ppt/tags/tag694.xml><?xml version="1.0" encoding="utf-8"?>
<p:tagLst xmlns:p="http://schemas.openxmlformats.org/presentationml/2006/main">
  <p:tag name="AS_UNIQUEID" val="1265"/>
</p:tagLst>
</file>

<file path=ppt/tags/tag695.xml><?xml version="1.0" encoding="utf-8"?>
<p:tagLst xmlns:p="http://schemas.openxmlformats.org/presentationml/2006/main">
  <p:tag name="AS_UNIQUEID" val="1266"/>
</p:tagLst>
</file>

<file path=ppt/tags/tag696.xml><?xml version="1.0" encoding="utf-8"?>
<p:tagLst xmlns:p="http://schemas.openxmlformats.org/presentationml/2006/main">
  <p:tag name="AS_UNIQUEID" val="1267"/>
</p:tagLst>
</file>

<file path=ppt/tags/tag697.xml><?xml version="1.0" encoding="utf-8"?>
<p:tagLst xmlns:p="http://schemas.openxmlformats.org/presentationml/2006/main">
  <p:tag name="AS_UNIQUEID" val="1391"/>
</p:tagLst>
</file>

<file path=ppt/tags/tag698.xml><?xml version="1.0" encoding="utf-8"?>
<p:tagLst xmlns:p="http://schemas.openxmlformats.org/presentationml/2006/main">
  <p:tag name="AS_UNIQUEID" val="1269"/>
</p:tagLst>
</file>

<file path=ppt/tags/tag699.xml><?xml version="1.0" encoding="utf-8"?>
<p:tagLst xmlns:p="http://schemas.openxmlformats.org/presentationml/2006/main">
  <p:tag name="AS_UNIQUEID" val="1270"/>
</p:tagLst>
</file>

<file path=ppt/tags/tag7.xml><?xml version="1.0" encoding="utf-8"?>
<p:tagLst xmlns:p="http://schemas.openxmlformats.org/presentationml/2006/main">
  <p:tag name="AS_UNIQUEID" val="72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AS_UNIQUEID" val="7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700.xml><?xml version="1.0" encoding="utf-8"?>
<p:tagLst xmlns:p="http://schemas.openxmlformats.org/presentationml/2006/main">
  <p:tag name="AS_UNIQUEID" val="1271"/>
</p:tagLst>
</file>

<file path=ppt/tags/tag701.xml><?xml version="1.0" encoding="utf-8"?>
<p:tagLst xmlns:p="http://schemas.openxmlformats.org/presentationml/2006/main">
  <p:tag name="AS_UNIQUEID" val="1392"/>
</p:tagLst>
</file>

<file path=ppt/tags/tag702.xml><?xml version="1.0" encoding="utf-8"?>
<p:tagLst xmlns:p="http://schemas.openxmlformats.org/presentationml/2006/main">
  <p:tag name="AS_UNIQUEID" val="1273"/>
</p:tagLst>
</file>

<file path=ppt/tags/tag703.xml><?xml version="1.0" encoding="utf-8"?>
<p:tagLst xmlns:p="http://schemas.openxmlformats.org/presentationml/2006/main">
  <p:tag name="AS_UNIQUEID" val="1274"/>
</p:tagLst>
</file>

<file path=ppt/tags/tag704.xml><?xml version="1.0" encoding="utf-8"?>
<p:tagLst xmlns:p="http://schemas.openxmlformats.org/presentationml/2006/main">
  <p:tag name="AS_UNIQUEID" val="1393"/>
</p:tagLst>
</file>

<file path=ppt/tags/tag705.xml><?xml version="1.0" encoding="utf-8"?>
<p:tagLst xmlns:p="http://schemas.openxmlformats.org/presentationml/2006/main">
  <p:tag name="AS_UNIQUEID" val="1276"/>
</p:tagLst>
</file>

<file path=ppt/tags/tag706.xml><?xml version="1.0" encoding="utf-8"?>
<p:tagLst xmlns:p="http://schemas.openxmlformats.org/presentationml/2006/main">
  <p:tag name="AS_UNIQUEID" val="1277"/>
</p:tagLst>
</file>

<file path=ppt/tags/tag707.xml><?xml version="1.0" encoding="utf-8"?>
<p:tagLst xmlns:p="http://schemas.openxmlformats.org/presentationml/2006/main">
  <p:tag name="AS_UNIQUEID" val="1394"/>
</p:tagLst>
</file>

<file path=ppt/tags/tag708.xml><?xml version="1.0" encoding="utf-8"?>
<p:tagLst xmlns:p="http://schemas.openxmlformats.org/presentationml/2006/main">
  <p:tag name="AS_UNIQUEID" val="1279"/>
</p:tagLst>
</file>

<file path=ppt/tags/tag709.xml><?xml version="1.0" encoding="utf-8"?>
<p:tagLst xmlns:p="http://schemas.openxmlformats.org/presentationml/2006/main">
  <p:tag name="AS_UNIQUEID" val="1280"/>
</p:tagLst>
</file>

<file path=ppt/tags/tag71.xml><?xml version="1.0" encoding="utf-8"?>
<p:tagLst xmlns:p="http://schemas.openxmlformats.org/presentationml/2006/main">
  <p:tag name="AS_UNIQUEID" val="7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6"/>
  <p:tag name="KSO_WM_UNIT_INDEX" val="6"/>
  <p:tag name="KSO_WM_UNIT_LAYERLEVEL" val="1"/>
  <p:tag name="KSO_WM_UNIT_TYPE" val="i"/>
</p:tagLst>
</file>

<file path=ppt/tags/tag710.xml><?xml version="1.0" encoding="utf-8"?>
<p:tagLst xmlns:p="http://schemas.openxmlformats.org/presentationml/2006/main">
  <p:tag name="AS_UNIQUEID" val="1281"/>
</p:tagLst>
</file>

<file path=ppt/tags/tag711.xml><?xml version="1.0" encoding="utf-8"?>
<p:tagLst xmlns:p="http://schemas.openxmlformats.org/presentationml/2006/main">
  <p:tag name="AS_UNIQUEID" val="1395"/>
</p:tagLst>
</file>

<file path=ppt/tags/tag71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2.xml><?xml version="1.0" encoding="utf-8"?>
<p:tagLst xmlns:p="http://schemas.openxmlformats.org/presentationml/2006/main">
  <p:tag name="AS_UNIQUEID" val="789"/>
</p:tagLst>
</file>

<file path=ppt/tags/tag73.xml><?xml version="1.0" encoding="utf-8"?>
<p:tagLst xmlns:p="http://schemas.openxmlformats.org/presentationml/2006/main">
  <p:tag name="AS_UNIQUEID" val="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AS_UNIQUEID" val="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AS_UNIQUEID" val="7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AS_UNIQUEID" val="1292"/>
</p:tagLst>
</file>

<file path=ppt/tags/tag77.xml><?xml version="1.0" encoding="utf-8"?>
<p:tagLst xmlns:p="http://schemas.openxmlformats.org/presentationml/2006/main">
  <p:tag name="AS_UNIQUEID" val="7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AS_UNIQUEID" val="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AS_UNIQUEID" val="7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AS_UNIQUEID" val="72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AS_UNIQUEID" val="797"/>
</p:tagLst>
</file>

<file path=ppt/tags/tag81.xml><?xml version="1.0" encoding="utf-8"?>
<p:tagLst xmlns:p="http://schemas.openxmlformats.org/presentationml/2006/main">
  <p:tag name="AS_UNIQUEID" val="798"/>
</p:tagLst>
</file>

<file path=ppt/tags/tag82.xml><?xml version="1.0" encoding="utf-8"?>
<p:tagLst xmlns:p="http://schemas.openxmlformats.org/presentationml/2006/main">
  <p:tag name="AS_UNIQUEID" val="799"/>
</p:tagLst>
</file>

<file path=ppt/tags/tag83.xml><?xml version="1.0" encoding="utf-8"?>
<p:tagLst xmlns:p="http://schemas.openxmlformats.org/presentationml/2006/main">
  <p:tag name="AS_UNIQUEID" val="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AS_UNIQUEID" val="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AS_UNIQUEID" val="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AS_UNIQUEID" val="1293"/>
</p:tagLst>
</file>

<file path=ppt/tags/tag87.xml><?xml version="1.0" encoding="utf-8"?>
<p:tagLst xmlns:p="http://schemas.openxmlformats.org/presentationml/2006/main">
  <p:tag name="AS_UNIQUEID" val="804"/>
</p:tagLst>
</file>

<file path=ppt/tags/tag88.xml><?xml version="1.0" encoding="utf-8"?>
<p:tagLst xmlns:p="http://schemas.openxmlformats.org/presentationml/2006/main">
  <p:tag name="AS_UNIQUEID" val="8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.xml><?xml version="1.0" encoding="utf-8"?>
<p:tagLst xmlns:p="http://schemas.openxmlformats.org/presentationml/2006/main">
  <p:tag name="AS_UNIQUEID" val="8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AS_UNIQUEID" val="72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AS_UNIQUEID" val="80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AS_UNIQUEID" val="1294"/>
</p:tagLst>
</file>

<file path=ppt/tags/tag92.xml><?xml version="1.0" encoding="utf-8"?>
<p:tagLst xmlns:p="http://schemas.openxmlformats.org/presentationml/2006/main">
  <p:tag name="AS_UNIQUEID" val="80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93.xml><?xml version="1.0" encoding="utf-8"?>
<p:tagLst xmlns:p="http://schemas.openxmlformats.org/presentationml/2006/main">
  <p:tag name="AS_UNIQUEID" val="810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4.xml><?xml version="1.0" encoding="utf-8"?>
<p:tagLst xmlns:p="http://schemas.openxmlformats.org/presentationml/2006/main">
  <p:tag name="AS_UNIQUEID" val="81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95.xml><?xml version="1.0" encoding="utf-8"?>
<p:tagLst xmlns:p="http://schemas.openxmlformats.org/presentationml/2006/main">
  <p:tag name="AS_UNIQUEID" val="81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6"/>
  <p:tag name="KSO_WM_UNIT_INDEX" val="6"/>
  <p:tag name="KSO_WM_UNIT_LAYERLEVEL" val="1"/>
  <p:tag name="KSO_WM_UNIT_TYPE" val="i"/>
</p:tagLst>
</file>

<file path=ppt/tags/tag96.xml><?xml version="1.0" encoding="utf-8"?>
<p:tagLst xmlns:p="http://schemas.openxmlformats.org/presentationml/2006/main">
  <p:tag name="AS_UNIQUEID" val="813"/>
</p:tagLst>
</file>

<file path=ppt/tags/tag97.xml><?xml version="1.0" encoding="utf-8"?>
<p:tagLst xmlns:p="http://schemas.openxmlformats.org/presentationml/2006/main">
  <p:tag name="AS_UNIQUEID" val="814"/>
</p:tagLst>
</file>

<file path=ppt/tags/tag98.xml><?xml version="1.0" encoding="utf-8"?>
<p:tagLst xmlns:p="http://schemas.openxmlformats.org/presentationml/2006/main">
  <p:tag name="AS_UNIQUEID" val="81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AS_UNIQUEID" val="81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4">
      <a:dk1>
        <a:srgbClr val="000000"/>
      </a:dk1>
      <a:lt1>
        <a:srgbClr val="FFFFFF"/>
      </a:lt1>
      <a:dk2>
        <a:srgbClr val="E8E7E4"/>
      </a:dk2>
      <a:lt2>
        <a:srgbClr val="F9F9F7"/>
      </a:lt2>
      <a:accent1>
        <a:srgbClr val="9A8F6F"/>
      </a:accent1>
      <a:accent2>
        <a:srgbClr val="9A826E"/>
      </a:accent2>
      <a:accent3>
        <a:srgbClr val="9A746E"/>
      </a:accent3>
      <a:accent4>
        <a:srgbClr val="9A6E74"/>
      </a:accent4>
      <a:accent5>
        <a:srgbClr val="9A6E82"/>
      </a:accent5>
      <a:accent6>
        <a:srgbClr val="9A6E90"/>
      </a:accent6>
      <a:hlink>
        <a:srgbClr val="495AC3"/>
      </a:hlink>
      <a:folHlink>
        <a:srgbClr val="725E82"/>
      </a:folHlink>
    </a:clrScheme>
    <a:fontScheme name="中国风">
      <a:majorFont>
        <a:latin typeface="Arial"/>
        <a:ea typeface="隶书"/>
        <a:cs typeface="Arial"/>
      </a:majorFont>
      <a:minorFont>
        <a:latin typeface="Arial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自定义 4">
      <a:dk1>
        <a:srgbClr val="000000"/>
      </a:dk1>
      <a:lt1>
        <a:srgbClr val="FFFFFF"/>
      </a:lt1>
      <a:dk2>
        <a:srgbClr val="E8E7E4"/>
      </a:dk2>
      <a:lt2>
        <a:srgbClr val="F9F9F7"/>
      </a:lt2>
      <a:accent1>
        <a:srgbClr val="9A8F6F"/>
      </a:accent1>
      <a:accent2>
        <a:srgbClr val="9A826E"/>
      </a:accent2>
      <a:accent3>
        <a:srgbClr val="9A746E"/>
      </a:accent3>
      <a:accent4>
        <a:srgbClr val="9A6E74"/>
      </a:accent4>
      <a:accent5>
        <a:srgbClr val="9A6E82"/>
      </a:accent5>
      <a:accent6>
        <a:srgbClr val="9A6E90"/>
      </a:accent6>
      <a:hlink>
        <a:srgbClr val="495AC3"/>
      </a:hlink>
      <a:folHlink>
        <a:srgbClr val="725E82"/>
      </a:folHlink>
    </a:clrScheme>
    <a:fontScheme name="中国风">
      <a:majorFont>
        <a:latin typeface="Arial"/>
        <a:ea typeface="隶书"/>
        <a:cs typeface="Arial"/>
      </a:majorFont>
      <a:minorFont>
        <a:latin typeface="Arial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Office 主题​​">
  <a:themeElements>
    <a:clrScheme name="自定义 4">
      <a:dk1>
        <a:srgbClr val="000000"/>
      </a:dk1>
      <a:lt1>
        <a:srgbClr val="FFFFFF"/>
      </a:lt1>
      <a:dk2>
        <a:srgbClr val="E8E7E4"/>
      </a:dk2>
      <a:lt2>
        <a:srgbClr val="F9F9F7"/>
      </a:lt2>
      <a:accent1>
        <a:srgbClr val="9A8F6F"/>
      </a:accent1>
      <a:accent2>
        <a:srgbClr val="9A826E"/>
      </a:accent2>
      <a:accent3>
        <a:srgbClr val="9A746E"/>
      </a:accent3>
      <a:accent4>
        <a:srgbClr val="9A6E74"/>
      </a:accent4>
      <a:accent5>
        <a:srgbClr val="9A6E82"/>
      </a:accent5>
      <a:accent6>
        <a:srgbClr val="9A6E90"/>
      </a:accent6>
      <a:hlink>
        <a:srgbClr val="495AC3"/>
      </a:hlink>
      <a:folHlink>
        <a:srgbClr val="725E82"/>
      </a:folHlink>
    </a:clrScheme>
    <a:fontScheme name="中国风">
      <a:majorFont>
        <a:latin typeface="Arial"/>
        <a:ea typeface="隶书"/>
        <a:cs typeface="Arial"/>
      </a:majorFont>
      <a:minorFont>
        <a:latin typeface="Arial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199</Paragraphs>
  <Slides>31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9">
      <vt:lpstr>Arial</vt:lpstr>
      <vt:lpstr>隶书</vt:lpstr>
      <vt:lpstr>宋体</vt:lpstr>
      <vt:lpstr>汉仪尚巍手书W</vt:lpstr>
      <vt:lpstr>Calibri</vt:lpstr>
      <vt:lpstr>Calibri Light</vt:lpstr>
      <vt:lpstr>楷体_GB2312</vt:lpstr>
      <vt:lpstr>Times New Roman</vt:lpstr>
      <vt:lpstr>黑体</vt:lpstr>
      <vt:lpstr>思源黑体 CN Heavy</vt:lpstr>
      <vt:lpstr>楷体</vt:lpstr>
      <vt:lpstr>微软雅黑</vt:lpstr>
      <vt:lpstr>Tahoma</vt:lpstr>
      <vt:lpstr>华文行楷</vt:lpstr>
      <vt:lpstr>文悦古典明朝体 (非商业使用) W5</vt:lpstr>
      <vt:lpstr>字酷堂清楷体</vt:lpstr>
      <vt:lpstr>Wingdings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2022-01-14T08:27:51.957</cp:lastPrinted>
  <dcterms:created xsi:type="dcterms:W3CDTF">2022-01-14T08:27:51Z</dcterms:created>
  <dcterms:modified xsi:type="dcterms:W3CDTF">2022-01-14T00:27:57Z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