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0"/>
  </p:notesMasterIdLst>
  <p:sldIdLst>
    <p:sldId id="282" r:id="rId3"/>
    <p:sldId id="258" r:id="rId4"/>
    <p:sldId id="327" r:id="rId5"/>
    <p:sldId id="325" r:id="rId6"/>
    <p:sldId id="293" r:id="rId7"/>
    <p:sldId id="326" r:id="rId8"/>
    <p:sldId id="280" r:id="rId9"/>
    <p:sldId id="276" r:id="rId10"/>
    <p:sldId id="281" r:id="rId11"/>
    <p:sldId id="278" r:id="rId12"/>
    <p:sldId id="274" r:id="rId13"/>
    <p:sldId id="296" r:id="rId14"/>
    <p:sldId id="297" r:id="rId15"/>
    <p:sldId id="298" r:id="rId16"/>
    <p:sldId id="299" r:id="rId17"/>
    <p:sldId id="300" r:id="rId18"/>
    <p:sldId id="301" r:id="rId19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3"/>
    <p:restoredTop sz="90130"/>
  </p:normalViewPr>
  <p:slideViewPr>
    <p:cSldViewPr showGuides="1">
      <p:cViewPr varScale="1">
        <p:scale>
          <a:sx n="75" d="100"/>
          <a:sy n="75" d="100"/>
        </p:scale>
        <p:origin x="-3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页眉占位符 35225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z="1200" strike="noStrike" noProof="1"/>
          </a:p>
        </p:txBody>
      </p:sp>
      <p:sp>
        <p:nvSpPr>
          <p:cNvPr id="352259" name="日期占位符 35225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5124" name="幻灯片图像占位符 352259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5" name="文本占位符 352260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352262" name="页脚占位符 35226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sz="1200" strike="noStrike" noProof="1"/>
          </a:p>
        </p:txBody>
      </p:sp>
      <p:sp>
        <p:nvSpPr>
          <p:cNvPr id="352263" name="灯片编号占位符 35226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en-US" altLang="zh-CN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17310022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5601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075" name="组合 25602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076" name="任意多边形 25603"/>
              <p:cNvSpPr/>
              <p:nvPr/>
            </p:nvSpPr>
            <p:spPr>
              <a:xfrm>
                <a:off x="1728" y="2644"/>
                <a:ext cx="2882" cy="1671"/>
              </a:xfrm>
              <a:custGeom>
                <a:avLst/>
                <a:gdLst/>
                <a:ahLst/>
                <a:cxnLst/>
                <a:rect l="0" t="0" r="0" b="0"/>
                <a:pathLst>
                  <a:path w="2882" h="1670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" name="任意多边形 25604"/>
              <p:cNvSpPr/>
              <p:nvPr/>
            </p:nvSpPr>
            <p:spPr>
              <a:xfrm>
                <a:off x="4170" y="2671"/>
                <a:ext cx="1259" cy="811"/>
              </a:xfrm>
              <a:custGeom>
                <a:avLst/>
                <a:gdLst/>
                <a:ahLst/>
                <a:cxnLst/>
                <a:rect l="0" t="0" r="0" b="0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270000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" name="任意多边形 25605"/>
              <p:cNvSpPr/>
              <p:nvPr/>
            </p:nvSpPr>
            <p:spPr>
              <a:xfrm>
                <a:off x="2900" y="3346"/>
                <a:ext cx="2849" cy="969"/>
              </a:xfrm>
              <a:custGeom>
                <a:avLst/>
                <a:gdLst/>
                <a:ahLst/>
                <a:cxnLst/>
                <a:rect l="0" t="0" r="0" b="0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A7D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" name="任意多边形 25606"/>
              <p:cNvSpPr/>
              <p:nvPr/>
            </p:nvSpPr>
            <p:spPr>
              <a:xfrm>
                <a:off x="2748" y="2230"/>
                <a:ext cx="3007" cy="2085"/>
              </a:xfrm>
              <a:custGeom>
                <a:avLst/>
                <a:gdLst/>
                <a:ahLst/>
                <a:cxnLst/>
                <a:rect l="0" t="0" r="0" b="0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" name="任意多边形 25607"/>
              <p:cNvSpPr/>
              <p:nvPr/>
            </p:nvSpPr>
            <p:spPr>
              <a:xfrm>
                <a:off x="4501" y="2317"/>
                <a:ext cx="1248" cy="539"/>
              </a:xfrm>
              <a:custGeom>
                <a:avLst/>
                <a:gdLst/>
                <a:ahLst/>
                <a:cxnLst/>
                <a:rect l="0" t="0" r="0" b="0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D8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81" name="任意多边形 25608"/>
            <p:cNvSpPr/>
            <p:nvPr/>
          </p:nvSpPr>
          <p:spPr>
            <a:xfrm>
              <a:off x="3322" y="1341"/>
              <a:ext cx="1825" cy="1537"/>
            </a:xfrm>
            <a:custGeom>
              <a:avLst/>
              <a:gdLst/>
              <a:ahLst/>
              <a:cxnLst/>
              <a:rect l="0" t="0" r="0" b="0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002B8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任意多边形 25609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/>
              <a:rect l="0" t="0" r="0" b="0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1" name="标题 25610"/>
          <p:cNvSpPr>
            <a:spLocks noGrp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60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5612" name="副标题 25611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5613" name="日期占位符 25612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endParaRPr lang="zh-CN" altLang="en-US" noProof="1"/>
          </a:p>
        </p:txBody>
      </p:sp>
      <p:sp>
        <p:nvSpPr>
          <p:cNvPr id="25614" name="页脚占位符 25613"/>
          <p:cNvSpPr>
            <a:spLocks noGrp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endParaRPr lang="zh-CN" noProof="1"/>
          </a:p>
        </p:txBody>
      </p:sp>
      <p:sp>
        <p:nvSpPr>
          <p:cNvPr id="25615" name="灯片编号占位符 25614"/>
          <p:cNvSpPr>
            <a:spLocks noGrp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gradFill rotWithShape="0">
          <a:gsLst>
            <a:gs pos="0">
              <a:schemeClr val="bg1"/>
            </a:gs>
            <a:gs pos="100000">
              <a:srgbClr val="5D9E9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259073"/>
          <p:cNvGrpSpPr/>
          <p:nvPr/>
        </p:nvGrpSpPr>
        <p:grpSpPr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4099" name="任意多边形 259074"/>
            <p:cNvSpPr/>
            <p:nvPr/>
          </p:nvSpPr>
          <p:spPr>
            <a:xfrm>
              <a:off x="2971" y="3367"/>
              <a:ext cx="2789" cy="953"/>
            </a:xfrm>
            <a:custGeom>
              <a:avLst/>
              <a:gdLst/>
              <a:ahLst/>
              <a:cxnLst/>
              <a:rect l="0" t="0" r="0" b="0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任意多边形 259075"/>
            <p:cNvSpPr/>
            <p:nvPr/>
          </p:nvSpPr>
          <p:spPr>
            <a:xfrm>
              <a:off x="4602" y="4014"/>
              <a:ext cx="12" cy="18"/>
            </a:xfrm>
            <a:custGeom>
              <a:avLst/>
              <a:gdLst/>
              <a:ahLst/>
              <a:cxnLst/>
              <a:rect l="0" t="0" r="0" b="0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任意多边形 259076"/>
            <p:cNvSpPr/>
            <p:nvPr/>
          </p:nvSpPr>
          <p:spPr>
            <a:xfrm>
              <a:off x="4596" y="3996"/>
              <a:ext cx="6" cy="18"/>
            </a:xfrm>
            <a:custGeom>
              <a:avLst/>
              <a:gdLst/>
              <a:ahLst/>
              <a:cxnLst/>
              <a:rect l="0" t="0" r="0" b="0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任意多边形 259077"/>
            <p:cNvSpPr/>
            <p:nvPr/>
          </p:nvSpPr>
          <p:spPr>
            <a:xfrm>
              <a:off x="5180" y="3577"/>
              <a:ext cx="304" cy="741"/>
            </a:xfrm>
            <a:custGeom>
              <a:avLst/>
              <a:gdLst/>
              <a:ahLst/>
              <a:cxnLst/>
              <a:rect l="0" t="0" r="0" b="0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任意多边形 259078"/>
            <p:cNvSpPr/>
            <p:nvPr/>
          </p:nvSpPr>
          <p:spPr>
            <a:xfrm>
              <a:off x="4918" y="3553"/>
              <a:ext cx="314" cy="767"/>
            </a:xfrm>
            <a:custGeom>
              <a:avLst/>
              <a:gdLst/>
              <a:ahLst/>
              <a:cxnLst/>
              <a:rect l="0" t="0" r="0" b="0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任意多边形 259079"/>
            <p:cNvSpPr/>
            <p:nvPr/>
          </p:nvSpPr>
          <p:spPr>
            <a:xfrm>
              <a:off x="4700" y="3697"/>
              <a:ext cx="275" cy="623"/>
            </a:xfrm>
            <a:custGeom>
              <a:avLst/>
              <a:gdLst/>
              <a:ahLst/>
              <a:cxnLst/>
              <a:rect l="0" t="0" r="0" b="0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任意多边形 259080"/>
            <p:cNvSpPr/>
            <p:nvPr/>
          </p:nvSpPr>
          <p:spPr>
            <a:xfrm>
              <a:off x="4522" y="3709"/>
              <a:ext cx="213" cy="611"/>
            </a:xfrm>
            <a:custGeom>
              <a:avLst/>
              <a:gdLst/>
              <a:ahLst/>
              <a:cxnLst/>
              <a:rect l="0" t="0" r="0" b="0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任意多边形 259081"/>
            <p:cNvSpPr/>
            <p:nvPr/>
          </p:nvSpPr>
          <p:spPr>
            <a:xfrm>
              <a:off x="4292" y="3936"/>
              <a:ext cx="167" cy="384"/>
            </a:xfrm>
            <a:custGeom>
              <a:avLst/>
              <a:gdLst/>
              <a:ahLst/>
              <a:cxnLst/>
              <a:rect l="0" t="0" r="0" b="0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任意多边形 259082"/>
            <p:cNvSpPr/>
            <p:nvPr/>
          </p:nvSpPr>
          <p:spPr>
            <a:xfrm>
              <a:off x="4100" y="4020"/>
              <a:ext cx="166" cy="300"/>
            </a:xfrm>
            <a:custGeom>
              <a:avLst/>
              <a:gdLst/>
              <a:ahLst/>
              <a:cxnLst/>
              <a:rect l="0" t="0" r="0" b="0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任意多边形 259083"/>
            <p:cNvSpPr/>
            <p:nvPr/>
          </p:nvSpPr>
          <p:spPr>
            <a:xfrm>
              <a:off x="3910" y="4038"/>
              <a:ext cx="237" cy="282"/>
            </a:xfrm>
            <a:custGeom>
              <a:avLst/>
              <a:gdLst/>
              <a:ahLst/>
              <a:cxnLst/>
              <a:rect l="0" t="0" r="0" b="0"/>
              <a:pathLst>
                <a:path w="236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任意多边形 259084"/>
            <p:cNvSpPr/>
            <p:nvPr/>
          </p:nvSpPr>
          <p:spPr>
            <a:xfrm>
              <a:off x="3674" y="4086"/>
              <a:ext cx="196" cy="234"/>
            </a:xfrm>
            <a:custGeom>
              <a:avLst/>
              <a:gdLst/>
              <a:ahLst/>
              <a:cxnLst/>
              <a:rect l="0" t="0" r="0" b="0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任意多边形 259085"/>
            <p:cNvSpPr/>
            <p:nvPr/>
          </p:nvSpPr>
          <p:spPr>
            <a:xfrm>
              <a:off x="3476" y="4068"/>
              <a:ext cx="190" cy="252"/>
            </a:xfrm>
            <a:custGeom>
              <a:avLst/>
              <a:gdLst/>
              <a:ahLst/>
              <a:cxnLst/>
              <a:rect l="0" t="0" r="0" b="0"/>
              <a:pathLst>
                <a:path w="190" h="251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任意多边形 259086"/>
            <p:cNvSpPr/>
            <p:nvPr/>
          </p:nvSpPr>
          <p:spPr>
            <a:xfrm>
              <a:off x="3170" y="4188"/>
              <a:ext cx="230" cy="132"/>
            </a:xfrm>
            <a:custGeom>
              <a:avLst/>
              <a:gdLst/>
              <a:ahLst/>
              <a:cxnLst/>
              <a:rect l="0" t="0" r="0" b="0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任意多边形 259087"/>
            <p:cNvSpPr/>
            <p:nvPr/>
          </p:nvSpPr>
          <p:spPr>
            <a:xfrm>
              <a:off x="3044" y="4218"/>
              <a:ext cx="89" cy="102"/>
            </a:xfrm>
            <a:custGeom>
              <a:avLst/>
              <a:gdLst/>
              <a:ahLst/>
              <a:cxnLst/>
              <a:rect l="0" t="0" r="0" b="0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任意多边形 259088"/>
            <p:cNvSpPr/>
            <p:nvPr/>
          </p:nvSpPr>
          <p:spPr>
            <a:xfrm>
              <a:off x="5482" y="3367"/>
              <a:ext cx="278" cy="953"/>
            </a:xfrm>
            <a:custGeom>
              <a:avLst/>
              <a:gdLst/>
              <a:ahLst/>
              <a:cxnLst/>
              <a:rect l="0" t="0" r="0" b="0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9090" name="标题 259089"/>
          <p:cNvSpPr>
            <a:spLocks noGrp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7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59091" name="副标题 259090"/>
          <p:cNvSpPr>
            <a:spLocks noGrp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3600" kern="1200"/>
            </a:lvl1pPr>
            <a:lvl2pPr marL="457200" lvl="1" indent="-457200" algn="ctr">
              <a:buNone/>
              <a:defRPr sz="3600" kern="1200"/>
            </a:lvl2pPr>
            <a:lvl3pPr marL="914400" lvl="2" indent="-914400" algn="ctr">
              <a:buNone/>
              <a:defRPr sz="3600" kern="1200"/>
            </a:lvl3pPr>
            <a:lvl4pPr marL="1371600" lvl="3" indent="-1371600" algn="ctr">
              <a:buNone/>
              <a:defRPr sz="3600" kern="1200"/>
            </a:lvl4pPr>
            <a:lvl5pPr marL="1828800" lvl="4" indent="-1828800" algn="ctr">
              <a:buNone/>
              <a:defRPr sz="3600"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59092" name="日期占位符 259091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endParaRPr lang="zh-CN" altLang="en-US" noProof="1">
              <a:latin typeface="Verdana" panose="020B0604030504040204" pitchFamily="34" charset="0"/>
            </a:endParaRPr>
          </a:p>
        </p:txBody>
      </p:sp>
      <p:sp>
        <p:nvSpPr>
          <p:cNvPr id="259093" name="页脚占位符 25909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endParaRPr lang="zh-CN" noProof="1">
              <a:latin typeface="Verdana" panose="020B0604030504040204" pitchFamily="34" charset="0"/>
            </a:endParaRPr>
          </a:p>
        </p:txBody>
      </p:sp>
      <p:sp>
        <p:nvSpPr>
          <p:cNvPr id="259094" name="灯片编号占位符 259093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fld id="{9A0DB2DC-4C9A-4742-B13C-FB6460FD3503}" type="slidenum">
              <a:rPr lang="en-US" altLang="zh-CN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noProof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日期占位符 24577"/>
          <p:cNvSpPr>
            <a:spLocks noGrp="1"/>
          </p:cNvSpPr>
          <p:nvPr>
            <p:ph type="dt" sz="half" idx="2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24579" name="灯片编号占位符 245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grpSp>
        <p:nvGrpSpPr>
          <p:cNvPr id="1028" name="组合 24579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29" name="组合 24580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30" name="任意多边形 24581"/>
              <p:cNvSpPr/>
              <p:nvPr/>
            </p:nvSpPr>
            <p:spPr>
              <a:xfrm>
                <a:off x="1728" y="2644"/>
                <a:ext cx="2882" cy="1671"/>
              </a:xfrm>
              <a:custGeom>
                <a:avLst/>
                <a:gdLst/>
                <a:ahLst/>
                <a:cxnLst/>
                <a:rect l="0" t="0" r="0" b="0"/>
                <a:pathLst>
                  <a:path w="2882" h="1670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" name="任意多边形 24582"/>
              <p:cNvSpPr/>
              <p:nvPr/>
            </p:nvSpPr>
            <p:spPr>
              <a:xfrm>
                <a:off x="4170" y="2671"/>
                <a:ext cx="1259" cy="811"/>
              </a:xfrm>
              <a:custGeom>
                <a:avLst/>
                <a:gdLst/>
                <a:ahLst/>
                <a:cxnLst/>
                <a:rect l="0" t="0" r="0" b="0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rgbClr val="002E8B"/>
                  </a:gs>
                </a:gsLst>
                <a:lin ang="270000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" name="任意多边形 24583"/>
              <p:cNvSpPr/>
              <p:nvPr/>
            </p:nvSpPr>
            <p:spPr>
              <a:xfrm>
                <a:off x="2900" y="3346"/>
                <a:ext cx="2849" cy="969"/>
              </a:xfrm>
              <a:custGeom>
                <a:avLst/>
                <a:gdLst/>
                <a:ahLst/>
                <a:cxnLst/>
                <a:rect l="0" t="0" r="0" b="0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A7D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3" name="任意多边形 24584"/>
              <p:cNvSpPr/>
              <p:nvPr/>
            </p:nvSpPr>
            <p:spPr>
              <a:xfrm>
                <a:off x="2748" y="2230"/>
                <a:ext cx="3007" cy="2085"/>
              </a:xfrm>
              <a:custGeom>
                <a:avLst/>
                <a:gdLst/>
                <a:ahLst/>
                <a:cxnLst/>
                <a:rect l="0" t="0" r="0" b="0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4" name="任意多边形 24585"/>
              <p:cNvSpPr/>
              <p:nvPr/>
            </p:nvSpPr>
            <p:spPr>
              <a:xfrm>
                <a:off x="4501" y="2317"/>
                <a:ext cx="1248" cy="539"/>
              </a:xfrm>
              <a:custGeom>
                <a:avLst/>
                <a:gdLst/>
                <a:ahLst/>
                <a:cxnLst/>
                <a:rect l="0" t="0" r="0" b="0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D8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35" name="任意多边形 24586"/>
            <p:cNvSpPr/>
            <p:nvPr/>
          </p:nvSpPr>
          <p:spPr>
            <a:xfrm>
              <a:off x="3322" y="1341"/>
              <a:ext cx="1825" cy="1537"/>
            </a:xfrm>
            <a:custGeom>
              <a:avLst/>
              <a:gdLst/>
              <a:ahLst/>
              <a:cxnLst/>
              <a:rect l="0" t="0" r="0" b="0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002B8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任意多边形 24587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/>
              <a:rect l="0" t="0" r="0" b="0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9" name="标题 24588"/>
          <p:cNvSpPr>
            <a:spLocks noGrp="1" noRot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4590" name="页脚占位符 2458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24591" name="文本占位符 2459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5D9E9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258049"/>
          <p:cNvGrpSpPr/>
          <p:nvPr/>
        </p:nvGrpSpPr>
        <p:grpSpPr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2051" name="任意多边形 258050"/>
            <p:cNvSpPr/>
            <p:nvPr/>
          </p:nvSpPr>
          <p:spPr>
            <a:xfrm>
              <a:off x="2971" y="3367"/>
              <a:ext cx="2789" cy="953"/>
            </a:xfrm>
            <a:custGeom>
              <a:avLst/>
              <a:gdLst/>
              <a:ahLst/>
              <a:cxnLst/>
              <a:rect l="0" t="0" r="0" b="0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" name="任意多边形 258051"/>
            <p:cNvSpPr/>
            <p:nvPr/>
          </p:nvSpPr>
          <p:spPr>
            <a:xfrm>
              <a:off x="4602" y="4014"/>
              <a:ext cx="12" cy="18"/>
            </a:xfrm>
            <a:custGeom>
              <a:avLst/>
              <a:gdLst/>
              <a:ahLst/>
              <a:cxnLst/>
              <a:rect l="0" t="0" r="0" b="0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" name="任意多边形 258052"/>
            <p:cNvSpPr/>
            <p:nvPr/>
          </p:nvSpPr>
          <p:spPr>
            <a:xfrm>
              <a:off x="4596" y="3996"/>
              <a:ext cx="6" cy="18"/>
            </a:xfrm>
            <a:custGeom>
              <a:avLst/>
              <a:gdLst/>
              <a:ahLst/>
              <a:cxnLst/>
              <a:rect l="0" t="0" r="0" b="0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" name="任意多边形 258053"/>
            <p:cNvSpPr/>
            <p:nvPr/>
          </p:nvSpPr>
          <p:spPr>
            <a:xfrm>
              <a:off x="5180" y="3577"/>
              <a:ext cx="304" cy="741"/>
            </a:xfrm>
            <a:custGeom>
              <a:avLst/>
              <a:gdLst/>
              <a:ahLst/>
              <a:cxnLst/>
              <a:rect l="0" t="0" r="0" b="0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" name="任意多边形 258054"/>
            <p:cNvSpPr/>
            <p:nvPr/>
          </p:nvSpPr>
          <p:spPr>
            <a:xfrm>
              <a:off x="4918" y="3553"/>
              <a:ext cx="314" cy="767"/>
            </a:xfrm>
            <a:custGeom>
              <a:avLst/>
              <a:gdLst/>
              <a:ahLst/>
              <a:cxnLst/>
              <a:rect l="0" t="0" r="0" b="0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" name="任意多边形 258055"/>
            <p:cNvSpPr/>
            <p:nvPr/>
          </p:nvSpPr>
          <p:spPr>
            <a:xfrm>
              <a:off x="4700" y="3697"/>
              <a:ext cx="275" cy="623"/>
            </a:xfrm>
            <a:custGeom>
              <a:avLst/>
              <a:gdLst/>
              <a:ahLst/>
              <a:cxnLst/>
              <a:rect l="0" t="0" r="0" b="0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任意多边形 258056"/>
            <p:cNvSpPr/>
            <p:nvPr/>
          </p:nvSpPr>
          <p:spPr>
            <a:xfrm>
              <a:off x="4522" y="3709"/>
              <a:ext cx="213" cy="611"/>
            </a:xfrm>
            <a:custGeom>
              <a:avLst/>
              <a:gdLst/>
              <a:ahLst/>
              <a:cxnLst/>
              <a:rect l="0" t="0" r="0" b="0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任意多边形 258057"/>
            <p:cNvSpPr/>
            <p:nvPr/>
          </p:nvSpPr>
          <p:spPr>
            <a:xfrm>
              <a:off x="4292" y="3936"/>
              <a:ext cx="167" cy="384"/>
            </a:xfrm>
            <a:custGeom>
              <a:avLst/>
              <a:gdLst/>
              <a:ahLst/>
              <a:cxnLst/>
              <a:rect l="0" t="0" r="0" b="0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任意多边形 258058"/>
            <p:cNvSpPr/>
            <p:nvPr/>
          </p:nvSpPr>
          <p:spPr>
            <a:xfrm>
              <a:off x="4100" y="4020"/>
              <a:ext cx="166" cy="300"/>
            </a:xfrm>
            <a:custGeom>
              <a:avLst/>
              <a:gdLst/>
              <a:ahLst/>
              <a:cxnLst/>
              <a:rect l="0" t="0" r="0" b="0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任意多边形 258059"/>
            <p:cNvSpPr/>
            <p:nvPr/>
          </p:nvSpPr>
          <p:spPr>
            <a:xfrm>
              <a:off x="3910" y="4038"/>
              <a:ext cx="237" cy="282"/>
            </a:xfrm>
            <a:custGeom>
              <a:avLst/>
              <a:gdLst/>
              <a:ahLst/>
              <a:cxnLst/>
              <a:rect l="0" t="0" r="0" b="0"/>
              <a:pathLst>
                <a:path w="236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任意多边形 258060"/>
            <p:cNvSpPr/>
            <p:nvPr/>
          </p:nvSpPr>
          <p:spPr>
            <a:xfrm>
              <a:off x="3674" y="4086"/>
              <a:ext cx="196" cy="234"/>
            </a:xfrm>
            <a:custGeom>
              <a:avLst/>
              <a:gdLst/>
              <a:ahLst/>
              <a:cxnLst/>
              <a:rect l="0" t="0" r="0" b="0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任意多边形 258061"/>
            <p:cNvSpPr/>
            <p:nvPr/>
          </p:nvSpPr>
          <p:spPr>
            <a:xfrm>
              <a:off x="3476" y="4068"/>
              <a:ext cx="190" cy="252"/>
            </a:xfrm>
            <a:custGeom>
              <a:avLst/>
              <a:gdLst/>
              <a:ahLst/>
              <a:cxnLst/>
              <a:rect l="0" t="0" r="0" b="0"/>
              <a:pathLst>
                <a:path w="190" h="251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任意多边形 258062"/>
            <p:cNvSpPr/>
            <p:nvPr/>
          </p:nvSpPr>
          <p:spPr>
            <a:xfrm>
              <a:off x="3170" y="4188"/>
              <a:ext cx="230" cy="132"/>
            </a:xfrm>
            <a:custGeom>
              <a:avLst/>
              <a:gdLst/>
              <a:ahLst/>
              <a:cxnLst/>
              <a:rect l="0" t="0" r="0" b="0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任意多边形 258063"/>
            <p:cNvSpPr/>
            <p:nvPr/>
          </p:nvSpPr>
          <p:spPr>
            <a:xfrm>
              <a:off x="3044" y="4218"/>
              <a:ext cx="89" cy="102"/>
            </a:xfrm>
            <a:custGeom>
              <a:avLst/>
              <a:gdLst/>
              <a:ahLst/>
              <a:cxnLst/>
              <a:rect l="0" t="0" r="0" b="0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任意多边形 258064"/>
            <p:cNvSpPr/>
            <p:nvPr/>
          </p:nvSpPr>
          <p:spPr>
            <a:xfrm>
              <a:off x="5482" y="3367"/>
              <a:ext cx="278" cy="953"/>
            </a:xfrm>
            <a:custGeom>
              <a:avLst/>
              <a:gdLst/>
              <a:ahLst/>
              <a:cxnLst/>
              <a:rect l="0" t="0" r="0" b="0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8066" name="标题 258065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58067" name="日期占位符 258066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258068" name="页脚占位符 25806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258069" name="灯片编号占位符 258068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258070" name="文本占位符 25806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u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u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u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u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u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u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u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Lenovo\Desktop\&#36125;&#22810;&#33452;%20-%20&#30000;&#22253;&#20132;&#21709;&#26354;%20-%20&#19990;&#30028;&#21517;&#26354;.mp3" TargetMode="External"/><Relationship Id="rId1" Type="http://schemas.microsoft.com/office/2007/relationships/media" Target="file:///C:\Users\Lenovo\Desktop\&#36125;&#22810;&#33452;%20-%20&#30000;&#22253;&#20132;&#21709;&#26354;%20-%20&#19990;&#30028;&#21517;&#26354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96617" descr="20098521443525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196615"/>
          <p:cNvSpPr/>
          <p:nvPr/>
        </p:nvSpPr>
        <p:spPr>
          <a:xfrm>
            <a:off x="4932363" y="5949950"/>
            <a:ext cx="2971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7500" lnSpcReduction="20000"/>
          </a:bodyPr>
          <a:lstStyle/>
          <a:p>
            <a:pPr algn="ctr"/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6619" name="贝多芬 - 田园交响曲 - 世界名曲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04250" y="6381750"/>
            <a:ext cx="244475" cy="24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696845" y="1725930"/>
            <a:ext cx="375031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标  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66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358" fill="hold"/>
                                        <p:tgtEl>
                                          <p:spTgt spid="1966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66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661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文本框 191491"/>
          <p:cNvSpPr txBox="1"/>
          <p:nvPr/>
        </p:nvSpPr>
        <p:spPr>
          <a:xfrm>
            <a:off x="827088" y="1700213"/>
            <a:ext cx="8316912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>
                <a:latin typeface="Verdana" panose="020B0604030504040204" pitchFamily="34" charset="0"/>
                <a:ea typeface="华文行楷" pitchFamily="2" charset="-122"/>
              </a:rPr>
              <a:t>.</a:t>
            </a:r>
            <a:r>
              <a:rPr lang="zh-CN" altLang="en-US" sz="4000">
                <a:latin typeface="Verdana" panose="020B0604030504040204" pitchFamily="34" charset="0"/>
                <a:ea typeface="宋体" panose="02010600030101010101" pitchFamily="2" charset="-122"/>
              </a:rPr>
              <a:t>他教我写作：给我讲怎样选材，怎样构思，怎样立意，怎样开头</a:t>
            </a:r>
            <a:r>
              <a:rPr lang="en-US" altLang="zh-CN" sz="4000">
                <a:latin typeface="Verdana" panose="020B0604030504040204" pitchFamily="34" charset="0"/>
                <a:ea typeface="宋体" panose="02010600030101010101" pitchFamily="2" charset="-122"/>
              </a:rPr>
              <a:t>……</a:t>
            </a:r>
            <a:r>
              <a:rPr lang="en-US" altLang="zh-CN" sz="4000">
                <a:latin typeface="Verdana" panose="020B0604030504040204" pitchFamily="34" charset="0"/>
                <a:ea typeface="华文行楷" pitchFamily="2" charset="-122"/>
              </a:rPr>
              <a:t> </a:t>
            </a:r>
          </a:p>
        </p:txBody>
      </p:sp>
      <p:sp>
        <p:nvSpPr>
          <p:cNvPr id="191493" name="文本框 191492"/>
          <p:cNvSpPr txBox="1"/>
          <p:nvPr/>
        </p:nvSpPr>
        <p:spPr>
          <a:xfrm>
            <a:off x="684213" y="4292600"/>
            <a:ext cx="7559675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词典可也告诉我们许多词语，包括人名、地名、制度、成语、典故</a:t>
            </a:r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</a:rPr>
              <a:t>------</a:t>
            </a: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的含义。</a:t>
            </a:r>
          </a:p>
        </p:txBody>
      </p:sp>
      <p:sp>
        <p:nvSpPr>
          <p:cNvPr id="191494" name="文本框 191493"/>
          <p:cNvSpPr txBox="1"/>
          <p:nvPr/>
        </p:nvSpPr>
        <p:spPr>
          <a:xfrm>
            <a:off x="611188" y="476250"/>
            <a:ext cx="7056437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）并列的词语，至少先列举三个以上后，才可使用省略号。</a:t>
            </a:r>
          </a:p>
        </p:txBody>
      </p:sp>
      <p:sp>
        <p:nvSpPr>
          <p:cNvPr id="15364" name="文本框 191494"/>
          <p:cNvSpPr txBox="1"/>
          <p:nvPr/>
        </p:nvSpPr>
        <p:spPr>
          <a:xfrm>
            <a:off x="1403350" y="3068638"/>
            <a:ext cx="432117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191496" name="文本框 191495"/>
          <p:cNvSpPr txBox="1"/>
          <p:nvPr/>
        </p:nvSpPr>
        <p:spPr>
          <a:xfrm>
            <a:off x="611188" y="3213100"/>
            <a:ext cx="80645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）省略号不能与“等”“等等”并用。</a:t>
            </a:r>
          </a:p>
        </p:txBody>
      </p:sp>
      <p:sp>
        <p:nvSpPr>
          <p:cNvPr id="15366" name="文本框 191496"/>
          <p:cNvSpPr txBox="1"/>
          <p:nvPr/>
        </p:nvSpPr>
        <p:spPr>
          <a:xfrm>
            <a:off x="179388" y="260350"/>
            <a:ext cx="576262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Verdana" panose="020B0604030504040204" pitchFamily="34" charset="0"/>
                <a:ea typeface="宋体" panose="02010600030101010101" pitchFamily="2" charset="-122"/>
              </a:rPr>
              <a:t>省略号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2" grpId="0"/>
      <p:bldP spid="191493" grpId="0"/>
      <p:bldP spid="191494" grpId="0"/>
      <p:bldP spid="1914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6" name="文本框 187395"/>
          <p:cNvSpPr txBox="1"/>
          <p:nvPr/>
        </p:nvSpPr>
        <p:spPr>
          <a:xfrm>
            <a:off x="827088" y="549275"/>
            <a:ext cx="7273925" cy="1054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表概数时不用，表确数时必用。</a:t>
            </a:r>
          </a:p>
          <a:p>
            <a:pPr lvl="0" indent="0">
              <a:spcBef>
                <a:spcPct val="50000"/>
              </a:spcBef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7397" name="文本框 187396"/>
          <p:cNvSpPr txBox="1"/>
          <p:nvPr/>
        </p:nvSpPr>
        <p:spPr>
          <a:xfrm>
            <a:off x="1116013" y="1268413"/>
            <a:ext cx="6192837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solidFill>
                  <a:srgbClr val="FF0066"/>
                </a:solidFill>
                <a:latin typeface="Verdana" panose="020B0604030504040204" pitchFamily="34" charset="0"/>
                <a:ea typeface="华文行楷" pitchFamily="2" charset="-122"/>
              </a:rPr>
              <a:t>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这个小孩有四五岁。</a:t>
            </a:r>
          </a:p>
          <a:p>
            <a:pPr lvl="0" indent="0"/>
            <a:r>
              <a:rPr lang="zh-CN" altLang="en-US" sz="3200" b="1">
                <a:latin typeface="Verdana" panose="020B0604030504040204" pitchFamily="34" charset="0"/>
                <a:ea typeface="华文行楷" pitchFamily="2" charset="-122"/>
              </a:rPr>
              <a:t>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今天做值日的是四、五组。</a:t>
            </a:r>
          </a:p>
        </p:txBody>
      </p:sp>
      <p:sp>
        <p:nvSpPr>
          <p:cNvPr id="187398" name="文本框 187397"/>
          <p:cNvSpPr txBox="1"/>
          <p:nvPr/>
        </p:nvSpPr>
        <p:spPr>
          <a:xfrm>
            <a:off x="827088" y="2205038"/>
            <a:ext cx="7632700" cy="992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不同层次的词语之间用逗号，不用顿号。</a:t>
            </a:r>
          </a:p>
          <a:p>
            <a:pPr lvl="0" indent="0">
              <a:spcBef>
                <a:spcPct val="50000"/>
              </a:spcBef>
            </a:pPr>
            <a:endParaRPr lang="zh-CN" altLang="en-US"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187399" name="文本框 187398"/>
          <p:cNvSpPr txBox="1"/>
          <p:nvPr/>
        </p:nvSpPr>
        <p:spPr>
          <a:xfrm>
            <a:off x="1692275" y="2924175"/>
            <a:ext cx="6985000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latin typeface="Verdana" panose="020B0604030504040204" pitchFamily="34" charset="0"/>
                <a:ea typeface="宋体" panose="02010600030101010101" pitchFamily="2" charset="-122"/>
              </a:rPr>
              <a:t>上海的越剧、沪剧、淮剧，安徽的黄梅戏，河南的豫剧，在这次会演中，都带来了新剧目。</a:t>
            </a:r>
          </a:p>
        </p:txBody>
      </p:sp>
      <p:sp>
        <p:nvSpPr>
          <p:cNvPr id="187400" name="文本框 187399"/>
          <p:cNvSpPr txBox="1"/>
          <p:nvPr/>
        </p:nvSpPr>
        <p:spPr>
          <a:xfrm>
            <a:off x="827088" y="4941888"/>
            <a:ext cx="727233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3200" b="1"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187401" name="文本框 187400"/>
          <p:cNvSpPr txBox="1"/>
          <p:nvPr/>
        </p:nvSpPr>
        <p:spPr>
          <a:xfrm>
            <a:off x="539750" y="4221163"/>
            <a:ext cx="60483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1" name="文本框 187401"/>
          <p:cNvSpPr txBox="1"/>
          <p:nvPr/>
        </p:nvSpPr>
        <p:spPr>
          <a:xfrm>
            <a:off x="179388" y="333375"/>
            <a:ext cx="503237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Verdana" panose="020B0604030504040204" pitchFamily="34" charset="0"/>
                <a:ea typeface="宋体" panose="02010600030101010101" pitchFamily="2" charset="-122"/>
              </a:rPr>
              <a:t>顿号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7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7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7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7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6" grpId="0"/>
      <p:bldP spid="187397" grpId="0"/>
      <p:bldP spid="187400" grpId="0"/>
      <p:bldP spid="1874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312331"/>
          <p:cNvSpPr txBox="1"/>
          <p:nvPr/>
        </p:nvSpPr>
        <p:spPr>
          <a:xfrm>
            <a:off x="3059113" y="2924175"/>
            <a:ext cx="273685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6000">
                <a:latin typeface="Verdana" panose="020B0604030504040204" pitchFamily="34" charset="0"/>
                <a:ea typeface="宋体" panose="02010600030101010101" pitchFamily="2" charset="-122"/>
              </a:rPr>
              <a:t>练习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文本占位符 313345"/>
          <p:cNvSpPr>
            <a:spLocks noGrp="1"/>
          </p:cNvSpPr>
          <p:nvPr>
            <p:ph idx="1"/>
          </p:nvPr>
        </p:nvSpPr>
        <p:spPr>
          <a:xfrm>
            <a:off x="0" y="457200"/>
            <a:ext cx="9144000" cy="4495800"/>
          </a:xfrm>
        </p:spPr>
        <p:txBody>
          <a:bodyPr/>
          <a:lstStyle/>
          <a:p>
            <a:pPr fontAlgn="base">
              <a:lnSpc>
                <a:spcPct val="120000"/>
              </a:lnSpc>
              <a:buNone/>
            </a:pPr>
            <a:r>
              <a:rPr lang="en-US" altLang="zh-CN" sz="2800" b="1" strike="noStrike" noProof="1">
                <a:latin typeface="宋体" panose="02010600030101010101" pitchFamily="2" charset="-122"/>
              </a:rPr>
              <a:t>1. 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选出标点符号使用正确的一项是（         ）</a:t>
            </a:r>
          </a:p>
          <a:p>
            <a:pPr fontAlgn="base">
              <a:lnSpc>
                <a:spcPct val="120000"/>
              </a:lnSpc>
              <a:buNone/>
            </a:pPr>
            <a:r>
              <a:rPr lang="en-US" altLang="zh-CN" sz="2800" b="1" strike="noStrike" noProof="1">
                <a:latin typeface="宋体" panose="02010600030101010101" pitchFamily="2" charset="-122"/>
              </a:rPr>
              <a:t>A.  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他，一个十三、四岁的孩子。</a:t>
            </a:r>
          </a:p>
          <a:p>
            <a:pPr fontAlgn="base">
              <a:lnSpc>
                <a:spcPct val="120000"/>
              </a:lnSpc>
            </a:pPr>
            <a:endParaRPr lang="zh-CN" altLang="en-US" sz="2800" b="1" strike="noStrike" noProof="1">
              <a:latin typeface="Times New Roman" panose="02020603050405020304" pitchFamily="18" charset="0"/>
            </a:endParaRPr>
          </a:p>
          <a:p>
            <a:pPr fontAlgn="base">
              <a:lnSpc>
                <a:spcPct val="120000"/>
              </a:lnSpc>
              <a:buNone/>
            </a:pPr>
            <a:r>
              <a:rPr lang="en-US" altLang="zh-CN" sz="2800" b="1" strike="noStrike" noProof="1">
                <a:latin typeface="宋体" panose="02010600030101010101" pitchFamily="2" charset="-122"/>
              </a:rPr>
              <a:t>B.  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像</a:t>
            </a:r>
            <a:r>
              <a:rPr lang="en-US" altLang="zh-CN" sz="2800" b="1" strike="noStrike" noProof="1">
                <a:latin typeface="宋体" panose="02010600030101010101" pitchFamily="2" charset="-122"/>
              </a:rPr>
              <a:t>《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论语（十则）</a:t>
            </a:r>
            <a:r>
              <a:rPr lang="en-US" altLang="zh-CN" sz="2800" b="1" strike="noStrike" noProof="1">
                <a:latin typeface="宋体" panose="02010600030101010101" pitchFamily="2" charset="-122"/>
              </a:rPr>
              <a:t>》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这样的古代经典诗文，一定要能够背诵。</a:t>
            </a:r>
          </a:p>
          <a:p>
            <a:pPr fontAlgn="base">
              <a:lnSpc>
                <a:spcPct val="120000"/>
              </a:lnSpc>
            </a:pPr>
            <a:endParaRPr lang="zh-CN" altLang="en-US" sz="2800" b="1" strike="noStrike" noProof="1">
              <a:latin typeface="宋体" panose="02010600030101010101" pitchFamily="2" charset="-122"/>
            </a:endParaRPr>
          </a:p>
          <a:p>
            <a:pPr fontAlgn="base">
              <a:lnSpc>
                <a:spcPct val="120000"/>
              </a:lnSpc>
            </a:pPr>
            <a:endParaRPr lang="zh-CN" altLang="en-US" sz="2800" b="1" strike="noStrike" noProof="1">
              <a:latin typeface="Times New Roman" panose="02020603050405020304" pitchFamily="18" charset="0"/>
            </a:endParaRPr>
          </a:p>
          <a:p>
            <a:pPr fontAlgn="base">
              <a:lnSpc>
                <a:spcPct val="120000"/>
              </a:lnSpc>
              <a:buNone/>
            </a:pPr>
            <a:r>
              <a:rPr lang="en-US" altLang="zh-CN" sz="2800" b="1" strike="noStrike" noProof="1">
                <a:latin typeface="宋体" panose="02010600030101010101" pitchFamily="2" charset="-122"/>
              </a:rPr>
              <a:t>C.  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我问那个买牡蛎的人：“应该付您多少钱，先生？”</a:t>
            </a:r>
          </a:p>
          <a:p>
            <a:pPr fontAlgn="base">
              <a:lnSpc>
                <a:spcPct val="120000"/>
              </a:lnSpc>
              <a:buNone/>
            </a:pPr>
            <a:r>
              <a:rPr lang="en-US" altLang="zh-CN" sz="2800" b="1" strike="noStrike" noProof="1">
                <a:latin typeface="宋体" panose="02010600030101010101" pitchFamily="2" charset="-122"/>
              </a:rPr>
              <a:t>D.  “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吹面不寒杨柳风，”不错的，像母亲的手抚摸着你。</a:t>
            </a:r>
          </a:p>
        </p:txBody>
      </p:sp>
      <p:sp>
        <p:nvSpPr>
          <p:cNvPr id="313347" name="文本框 313346"/>
          <p:cNvSpPr txBox="1"/>
          <p:nvPr/>
        </p:nvSpPr>
        <p:spPr>
          <a:xfrm>
            <a:off x="0" y="1676400"/>
            <a:ext cx="9144000" cy="94615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800" b="1">
                <a:latin typeface="Verdana" panose="020B060403050404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Verdana" panose="020B0604030504040204" pitchFamily="34" charset="0"/>
                <a:ea typeface="宋体" panose="02010600030101010101" pitchFamily="2" charset="-122"/>
              </a:rPr>
              <a:t>十三”和“四”不是并列的，表概数，应直接说“十三四岁”</a:t>
            </a:r>
          </a:p>
        </p:txBody>
      </p:sp>
      <p:sp>
        <p:nvSpPr>
          <p:cNvPr id="313348" name="文本框 313347"/>
          <p:cNvSpPr txBox="1"/>
          <p:nvPr/>
        </p:nvSpPr>
        <p:spPr>
          <a:xfrm>
            <a:off x="0" y="3473450"/>
            <a:ext cx="9144000" cy="94615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>
                <a:latin typeface="Verdana" panose="020B0604030504040204" pitchFamily="34" charset="0"/>
                <a:ea typeface="宋体" panose="02010600030101010101" pitchFamily="2" charset="-122"/>
              </a:rPr>
              <a:t>书名号里还有书目名称时，里面要用单书名号，应写为“</a:t>
            </a:r>
            <a:r>
              <a:rPr lang="en-US" altLang="zh-CN" sz="2800" b="1">
                <a:latin typeface="Verdana" panose="020B060403050404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latin typeface="Verdana" panose="020B0604030504040204" pitchFamily="34" charset="0"/>
                <a:ea typeface="宋体" panose="02010600030101010101" pitchFamily="2" charset="-122"/>
              </a:rPr>
              <a:t>〈论语〉十则</a:t>
            </a:r>
            <a:r>
              <a:rPr lang="en-US" altLang="zh-CN" sz="2800" b="1">
                <a:latin typeface="Verdana" panose="020B0604030504040204" pitchFamily="34" charset="0"/>
                <a:ea typeface="宋体" panose="02010600030101010101" pitchFamily="2" charset="-122"/>
              </a:rPr>
              <a:t>》”</a:t>
            </a:r>
          </a:p>
        </p:txBody>
      </p:sp>
      <p:sp>
        <p:nvSpPr>
          <p:cNvPr id="313349" name="文本框 313348"/>
          <p:cNvSpPr txBox="1"/>
          <p:nvPr/>
        </p:nvSpPr>
        <p:spPr>
          <a:xfrm>
            <a:off x="0" y="5867400"/>
            <a:ext cx="9144000" cy="519113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>
                <a:latin typeface="Verdana" panose="020B0604030504040204" pitchFamily="34" charset="0"/>
                <a:ea typeface="宋体" panose="02010600030101010101" pitchFamily="2" charset="-122"/>
              </a:rPr>
              <a:t>所引用的诗句没有独立成句，所以逗号应该放在引号外面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47" grpId="0" animBg="1"/>
      <p:bldP spid="313348" grpId="0" animBg="1"/>
      <p:bldP spid="3133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文本占位符 314369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4648200"/>
          </a:xfrm>
        </p:spPr>
        <p:txBody>
          <a:bodyPr vert="horz" wrap="square" lIns="91440" tIns="45720" rIns="91440" bIns="45720" anchor="t"/>
          <a:lstStyle/>
          <a:p>
            <a:pPr fontAlgn="base">
              <a:lnSpc>
                <a:spcPct val="125000"/>
              </a:lnSpc>
              <a:buNone/>
            </a:pPr>
            <a:r>
              <a:rPr lang="en-US" altLang="zh-CN" sz="2800" b="1" strike="noStrike" noProof="1">
                <a:latin typeface="宋体" panose="02010600030101010101" pitchFamily="2" charset="-122"/>
              </a:rPr>
              <a:t>2. 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下列标点符号使用不正确的一项是（      ）</a:t>
            </a:r>
          </a:p>
          <a:p>
            <a:pPr fontAlgn="base">
              <a:lnSpc>
                <a:spcPct val="125000"/>
              </a:lnSpc>
              <a:buNone/>
            </a:pPr>
            <a:r>
              <a:rPr lang="en-US" altLang="zh-CN" sz="2800" b="1" strike="noStrike" noProof="1">
                <a:latin typeface="宋体" panose="02010600030101010101" pitchFamily="2" charset="-122"/>
              </a:rPr>
              <a:t>A. 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他是真的没有听到我的话呢？还是故意装作没听见？</a:t>
            </a:r>
          </a:p>
          <a:p>
            <a:pPr fontAlgn="base">
              <a:lnSpc>
                <a:spcPct val="125000"/>
              </a:lnSpc>
              <a:buNone/>
            </a:pPr>
            <a:r>
              <a:rPr lang="en-US" altLang="zh-CN" sz="2800" b="1" strike="noStrike" noProof="1">
                <a:latin typeface="宋体" panose="02010600030101010101" pitchFamily="2" charset="-122"/>
              </a:rPr>
              <a:t>B.“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谁言寸草心，报得三春晖！”余光中的</a:t>
            </a:r>
            <a:r>
              <a:rPr lang="en-US" altLang="zh-CN" sz="2800" b="1" strike="noStrike" noProof="1">
                <a:latin typeface="宋体" panose="02010600030101010101" pitchFamily="2" charset="-122"/>
              </a:rPr>
              <a:t>《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乡愁</a:t>
            </a:r>
            <a:r>
              <a:rPr lang="en-US" altLang="zh-CN" sz="2800" b="1" strike="noStrike" noProof="1">
                <a:latin typeface="宋体" panose="02010600030101010101" pitchFamily="2" charset="-122"/>
              </a:rPr>
              <a:t>》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和</a:t>
            </a:r>
            <a:r>
              <a:rPr lang="en-US" altLang="zh-CN" sz="2800" b="1" strike="noStrike" noProof="1">
                <a:latin typeface="宋体" panose="02010600030101010101" pitchFamily="2" charset="-122"/>
              </a:rPr>
              <a:t>《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乡愁四韵</a:t>
            </a:r>
            <a:r>
              <a:rPr lang="en-US" altLang="zh-CN" sz="2800" b="1" strike="noStrike" noProof="1">
                <a:latin typeface="宋体" panose="02010600030101010101" pitchFamily="2" charset="-122"/>
              </a:rPr>
              <a:t>》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，是海外游子深情而优美的恋歌。</a:t>
            </a:r>
          </a:p>
          <a:p>
            <a:pPr fontAlgn="base">
              <a:lnSpc>
                <a:spcPct val="125000"/>
              </a:lnSpc>
              <a:buNone/>
            </a:pPr>
            <a:r>
              <a:rPr lang="en-US" altLang="zh-CN" sz="2800" b="1" strike="noStrike" noProof="1">
                <a:latin typeface="宋体" panose="02010600030101010101" pitchFamily="2" charset="-122"/>
              </a:rPr>
              <a:t>C.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前几天，一个偶然的机会，我来到了古老而又充满活力的水乡小镇</a:t>
            </a:r>
            <a:r>
              <a:rPr lang="en-US" altLang="zh-CN" sz="2800" b="1" strike="noStrike" noProof="1">
                <a:latin typeface="宋体" panose="02010600030101010101" pitchFamily="2" charset="-122"/>
              </a:rPr>
              <a:t>——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南浔镇。</a:t>
            </a:r>
          </a:p>
          <a:p>
            <a:pPr fontAlgn="base">
              <a:lnSpc>
                <a:spcPct val="125000"/>
              </a:lnSpc>
              <a:buNone/>
            </a:pPr>
            <a:r>
              <a:rPr lang="en-US" altLang="zh-CN" sz="2800" b="1" strike="noStrike" noProof="1">
                <a:latin typeface="宋体" panose="02010600030101010101" pitchFamily="2" charset="-122"/>
              </a:rPr>
              <a:t>D. “</a:t>
            </a:r>
            <a:r>
              <a:rPr lang="zh-CN" altLang="en-US" sz="2800" b="1" strike="noStrike" noProof="1">
                <a:latin typeface="宋体" panose="02010600030101010101" pitchFamily="2" charset="-122"/>
              </a:rPr>
              <a:t>我喜欢孩子们，”月亮说，“特别是那些非常有趣的小不点们。”</a:t>
            </a:r>
          </a:p>
        </p:txBody>
      </p:sp>
      <p:sp>
        <p:nvSpPr>
          <p:cNvPr id="314371" name="文本框 314370"/>
          <p:cNvSpPr txBox="1"/>
          <p:nvPr/>
        </p:nvSpPr>
        <p:spPr>
          <a:xfrm>
            <a:off x="0" y="5805488"/>
            <a:ext cx="9144000" cy="519112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800" b="1">
                <a:latin typeface="Verdana" panose="020B0604030504040204" pitchFamily="34" charset="0"/>
                <a:ea typeface="宋体" panose="02010600030101010101" pitchFamily="2" charset="-122"/>
              </a:rPr>
              <a:t>A </a:t>
            </a:r>
            <a:r>
              <a:rPr lang="zh-CN" altLang="en-US" sz="2800" b="1">
                <a:latin typeface="Verdana" panose="020B0604030504040204" pitchFamily="34" charset="0"/>
                <a:ea typeface="宋体" panose="02010600030101010101" pitchFamily="2" charset="-122"/>
              </a:rPr>
              <a:t>选择疑问句，第一个句子后使用逗号，句末使用问号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315393"/>
          <p:cNvSpPr/>
          <p:nvPr/>
        </p:nvSpPr>
        <p:spPr>
          <a:xfrm>
            <a:off x="0" y="627063"/>
            <a:ext cx="9144000" cy="5219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43230" lvl="0" indent="-443230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下列标点符号使用有误的一项是（      ）</a:t>
            </a:r>
          </a:p>
          <a:p>
            <a:pPr marL="443230" lvl="0" indent="-443230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A.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我们听说古代有三皇、五帝，便要问问：这是谁说的话？最先见于何书？</a:t>
            </a:r>
          </a:p>
          <a:p>
            <a:pPr marL="443230" lvl="0" indent="-443230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B.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清朝禁烟英雄林则徐有这样两句诗：“苟利国家生死以，岂因祸福趋避之”。</a:t>
            </a:r>
          </a:p>
          <a:p>
            <a:pPr marL="443230" lvl="0" indent="-443230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C.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我也算游历过不少名山大川，却从没见过一座山，这样凝结着劳动人民的生活感情；没见一条水，这样泛滥着劳动人民的智慧的想象。</a:t>
            </a:r>
          </a:p>
          <a:p>
            <a:pPr marL="443230" lvl="0" indent="-443230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D. 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这么晚了你上哪儿去？”妈妈说，“马上就要吃饭了。”</a:t>
            </a:r>
          </a:p>
        </p:txBody>
      </p:sp>
      <p:sp>
        <p:nvSpPr>
          <p:cNvPr id="315395" name="文本框 315394"/>
          <p:cNvSpPr txBox="1"/>
          <p:nvPr/>
        </p:nvSpPr>
        <p:spPr>
          <a:xfrm>
            <a:off x="0" y="5589588"/>
            <a:ext cx="9144000" cy="519112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800" b="1">
                <a:latin typeface="Verdana" panose="020B060403050404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b="1">
                <a:latin typeface="Verdana" panose="020B0604030504040204" pitchFamily="34" charset="0"/>
                <a:ea typeface="宋体" panose="02010600030101010101" pitchFamily="2" charset="-122"/>
              </a:rPr>
              <a:t>（引文独立成句，意思完整，所以句号应放到引号里面）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5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5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文本占位符 316417"/>
          <p:cNvSpPr>
            <a:spLocks noGrp="1"/>
          </p:cNvSpPr>
          <p:nvPr>
            <p:ph idx="1"/>
          </p:nvPr>
        </p:nvSpPr>
        <p:spPr>
          <a:xfrm>
            <a:off x="76200" y="762000"/>
            <a:ext cx="8915400" cy="3810000"/>
          </a:xfrm>
        </p:spPr>
        <p:txBody>
          <a:bodyPr/>
          <a:lstStyle/>
          <a:p>
            <a:pPr marL="0" indent="0" fontAlgn="base">
              <a:lnSpc>
                <a:spcPct val="125000"/>
              </a:lnSpc>
              <a:buNone/>
            </a:pPr>
            <a:r>
              <a:rPr lang="en-US" altLang="zh-CN" sz="2400" b="1" strike="noStrike" noProof="1">
                <a:latin typeface="宋体" panose="02010600030101010101" pitchFamily="2" charset="-122"/>
              </a:rPr>
              <a:t>4</a:t>
            </a:r>
            <a:r>
              <a:rPr lang="zh-CN" altLang="en-US" sz="2400" b="1" strike="noStrike" noProof="1">
                <a:latin typeface="宋体" panose="02010600030101010101" pitchFamily="2" charset="-122"/>
              </a:rPr>
              <a:t>、 下面材料中画横线的</a:t>
            </a:r>
            <a:r>
              <a:rPr lang="en-US" altLang="zh-CN" sz="2400" b="1" strike="noStrike" noProof="1">
                <a:latin typeface="宋体" panose="02010600030101010101" pitchFamily="2" charset="-122"/>
              </a:rPr>
              <a:t>4</a:t>
            </a:r>
            <a:r>
              <a:rPr lang="zh-CN" altLang="en-US" sz="2400" b="1" strike="noStrike" noProof="1">
                <a:latin typeface="宋体" panose="02010600030101010101" pitchFamily="2" charset="-122"/>
              </a:rPr>
              <a:t>处，标点使用错误的是（       ）</a:t>
            </a:r>
          </a:p>
          <a:p>
            <a:pPr marL="0" indent="0" fontAlgn="base">
              <a:lnSpc>
                <a:spcPct val="125000"/>
              </a:lnSpc>
              <a:buNone/>
            </a:pPr>
            <a:r>
              <a:rPr lang="zh-CN" altLang="en-US" sz="2400" b="1" strike="noStrike" noProof="1">
                <a:latin typeface="宋体" panose="02010600030101010101" pitchFamily="2" charset="-122"/>
              </a:rPr>
              <a:t>        有两则新闻引人思考</a:t>
            </a:r>
            <a:r>
              <a:rPr lang="zh-CN" altLang="en-US" sz="2400" b="1" u="sng" strike="noStrike" noProof="1">
                <a:latin typeface="宋体" panose="02010600030101010101" pitchFamily="2" charset="-122"/>
              </a:rPr>
              <a:t>：（</a:t>
            </a:r>
            <a:r>
              <a:rPr lang="en-US" altLang="zh-CN" sz="2400" b="1" u="sng" strike="noStrike" noProof="1">
                <a:latin typeface="宋体" panose="02010600030101010101" pitchFamily="2" charset="-122"/>
              </a:rPr>
              <a:t>A</a:t>
            </a:r>
            <a:r>
              <a:rPr lang="zh-CN" altLang="en-US" sz="2400" b="1" u="sng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2400" b="1" strike="noStrike" noProof="1">
                <a:latin typeface="宋体" panose="02010600030101010101" pitchFamily="2" charset="-122"/>
              </a:rPr>
              <a:t>在长沙举行的全国文化经典教育交流会上，一个</a:t>
            </a:r>
            <a:r>
              <a:rPr lang="en-US" altLang="zh-CN" sz="2400" b="1" strike="noStrike" noProof="1">
                <a:latin typeface="宋体" panose="02010600030101010101" pitchFamily="2" charset="-122"/>
              </a:rPr>
              <a:t>11</a:t>
            </a:r>
            <a:r>
              <a:rPr lang="zh-CN" altLang="en-US" sz="2400" b="1" strike="noStrike" noProof="1">
                <a:latin typeface="宋体" panose="02010600030101010101" pitchFamily="2" charset="-122"/>
              </a:rPr>
              <a:t>岁的男孩表演了正</a:t>
            </a:r>
            <a:r>
              <a:rPr lang="zh-CN" altLang="en-US" sz="2400" b="1" u="sng" strike="noStrike" noProof="1">
                <a:latin typeface="宋体" panose="02010600030101010101" pitchFamily="2" charset="-122"/>
              </a:rPr>
              <a:t>、（</a:t>
            </a:r>
            <a:r>
              <a:rPr lang="en-US" altLang="zh-CN" sz="2400" b="1" u="sng" strike="noStrike" noProof="1">
                <a:latin typeface="宋体" panose="02010600030101010101" pitchFamily="2" charset="-122"/>
              </a:rPr>
              <a:t>B </a:t>
            </a:r>
            <a:r>
              <a:rPr lang="zh-CN" altLang="en-US" sz="2400" b="1" u="sng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2400" b="1" strike="noStrike" noProof="1">
                <a:latin typeface="宋体" panose="02010600030101010101" pitchFamily="2" charset="-122"/>
              </a:rPr>
              <a:t>倒背诵</a:t>
            </a:r>
            <a:r>
              <a:rPr lang="en-US" altLang="zh-CN" sz="2400" b="1" strike="noStrike" noProof="1">
                <a:latin typeface="宋体" panose="02010600030101010101" pitchFamily="2" charset="-122"/>
              </a:rPr>
              <a:t>《</a:t>
            </a:r>
            <a:r>
              <a:rPr lang="zh-CN" altLang="en-US" sz="2400" b="1" strike="noStrike" noProof="1">
                <a:latin typeface="宋体" panose="02010600030101010101" pitchFamily="2" charset="-122"/>
              </a:rPr>
              <a:t>老子</a:t>
            </a:r>
            <a:r>
              <a:rPr lang="en-US" altLang="zh-CN" sz="2400" b="1" strike="noStrike" noProof="1">
                <a:latin typeface="宋体" panose="02010600030101010101" pitchFamily="2" charset="-122"/>
              </a:rPr>
              <a:t>》81</a:t>
            </a:r>
            <a:r>
              <a:rPr lang="zh-CN" altLang="en-US" sz="2400" b="1" strike="noStrike" noProof="1">
                <a:latin typeface="宋体" panose="02010600030101010101" pitchFamily="2" charset="-122"/>
              </a:rPr>
              <a:t>章的绝技</a:t>
            </a:r>
            <a:r>
              <a:rPr lang="zh-CN" altLang="en-US" sz="2400" b="1" u="sng" strike="noStrike" noProof="1">
                <a:latin typeface="宋体" panose="02010600030101010101" pitchFamily="2" charset="-122"/>
              </a:rPr>
              <a:t>。（</a:t>
            </a:r>
            <a:r>
              <a:rPr lang="en-US" altLang="zh-CN" sz="2400" b="1" u="sng" strike="noStrike" noProof="1">
                <a:latin typeface="宋体" panose="02010600030101010101" pitchFamily="2" charset="-122"/>
              </a:rPr>
              <a:t>C</a:t>
            </a:r>
            <a:r>
              <a:rPr lang="zh-CN" altLang="en-US" sz="2400" b="1" u="sng" strike="noStrike" noProof="1">
                <a:latin typeface="宋体" panose="02010600030101010101" pitchFamily="2" charset="-122"/>
              </a:rPr>
              <a:t>）</a:t>
            </a:r>
            <a:r>
              <a:rPr lang="zh-CN" altLang="en-US" sz="2400" b="1" strike="noStrike" noProof="1">
                <a:latin typeface="宋体" panose="02010600030101010101" pitchFamily="2" charset="-122"/>
              </a:rPr>
              <a:t>深圳一名</a:t>
            </a:r>
            <a:r>
              <a:rPr lang="en-US" altLang="zh-CN" sz="2400" b="1" strike="noStrike" noProof="1">
                <a:latin typeface="宋体" panose="02010600030101010101" pitchFamily="2" charset="-122"/>
              </a:rPr>
              <a:t>5</a:t>
            </a:r>
            <a:r>
              <a:rPr lang="zh-CN" altLang="en-US" sz="2400" b="1" strike="noStrike" noProof="1">
                <a:latin typeface="宋体" panose="02010600030101010101" pitchFamily="2" charset="-122"/>
              </a:rPr>
              <a:t>岁的女“神童”</a:t>
            </a:r>
            <a:r>
              <a:rPr lang="zh-CN" altLang="en-US" sz="2400" b="1" u="sng" strike="noStrike" noProof="1">
                <a:latin typeface="宋体" panose="02010600030101010101" pitchFamily="2" charset="-122"/>
              </a:rPr>
              <a:t>（</a:t>
            </a:r>
            <a:r>
              <a:rPr lang="en-US" altLang="zh-CN" sz="2400" b="1" u="sng" strike="noStrike" noProof="1">
                <a:latin typeface="宋体" panose="02010600030101010101" pitchFamily="2" charset="-122"/>
              </a:rPr>
              <a:t>D</a:t>
            </a:r>
            <a:r>
              <a:rPr lang="zh-CN" altLang="en-US" sz="2400" b="1" u="sng" strike="noStrike" noProof="1">
                <a:latin typeface="宋体" panose="02010600030101010101" pitchFamily="2" charset="-122"/>
              </a:rPr>
              <a:t>），</a:t>
            </a:r>
            <a:r>
              <a:rPr lang="zh-CN" altLang="en-US" sz="2400" b="1" strike="noStrike" noProof="1">
                <a:latin typeface="宋体" panose="02010600030101010101" pitchFamily="2" charset="-122"/>
              </a:rPr>
              <a:t>一口气背出了圆周率小数点后</a:t>
            </a:r>
            <a:r>
              <a:rPr lang="en-US" altLang="zh-CN" sz="2400" b="1" strike="noStrike" noProof="1">
                <a:latin typeface="宋体" panose="02010600030101010101" pitchFamily="2" charset="-122"/>
              </a:rPr>
              <a:t>3020</a:t>
            </a:r>
            <a:r>
              <a:rPr lang="zh-CN" altLang="en-US" sz="2400" b="1" strike="noStrike" noProof="1">
                <a:latin typeface="宋体" panose="02010600030101010101" pitchFamily="2" charset="-122"/>
              </a:rPr>
              <a:t>位，其父母正准备申报吉尼斯世界纪录。</a:t>
            </a:r>
          </a:p>
        </p:txBody>
      </p:sp>
      <p:sp>
        <p:nvSpPr>
          <p:cNvPr id="316419" name="文本框 316418"/>
          <p:cNvSpPr txBox="1"/>
          <p:nvPr/>
        </p:nvSpPr>
        <p:spPr>
          <a:xfrm>
            <a:off x="0" y="4797425"/>
            <a:ext cx="9144000" cy="519113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800" b="1">
                <a:latin typeface="Verdana" panose="020B0604030504040204" pitchFamily="34" charset="0"/>
                <a:ea typeface="宋体" panose="02010600030101010101" pitchFamily="2" charset="-122"/>
              </a:rPr>
              <a:t>C </a:t>
            </a:r>
            <a:r>
              <a:rPr lang="zh-CN" altLang="en-US" sz="2800" b="1">
                <a:latin typeface="Verdana" panose="020B0604030504040204" pitchFamily="34" charset="0"/>
                <a:ea typeface="宋体" panose="02010600030101010101" pitchFamily="2" charset="-122"/>
              </a:rPr>
              <a:t>（中间句号应改为分号）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文本框 327681"/>
          <p:cNvSpPr txBox="1"/>
          <p:nvPr/>
        </p:nvSpPr>
        <p:spPr>
          <a:xfrm>
            <a:off x="0" y="115888"/>
            <a:ext cx="9144000" cy="8256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lvl="0" indent="-342900"/>
            <a:endParaRPr lang="en-US" altLang="zh-CN" sz="3200" b="1">
              <a:solidFill>
                <a:srgbClr val="FF99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marL="342900" lvl="0" indent="-34290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A.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他，一个十三、四岁的孩子。</a:t>
            </a:r>
          </a:p>
          <a:p>
            <a:pPr marL="342900" lvl="0" indent="-342900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AutoNum type="alphaUcPeriod" startAt="2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什么是故乡？生在哪里？哪里就是故乡。</a:t>
            </a:r>
          </a:p>
          <a:p>
            <a:pPr marL="342900" lvl="0" indent="-342900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AutoNum type="alphaUcPeriod" startAt="3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老师告诉我们：人的力量分两部分：一是生理上的力量，一是心理上的力量。</a:t>
            </a:r>
          </a:p>
          <a:p>
            <a:pPr marL="342900" lvl="0" indent="-34290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 marL="342900" lvl="0" indent="-34290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D.“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吹面不寒杨柳风，”不错的，像母亲的手抚摸着你。</a:t>
            </a:r>
          </a:p>
          <a:p>
            <a:pPr marL="342900" lvl="0" indent="-342900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E.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和谐、和睦、和顺、和煦等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------“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和”能构成一系列美好的词语。</a:t>
            </a:r>
          </a:p>
          <a:p>
            <a:pPr marL="342900" lvl="0" indent="-342900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AutoNum type="alphaUcPeriod" startAt="4"/>
            </a:pPr>
            <a:endParaRPr lang="zh-CN" altLang="en-US" sz="4000" b="1"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50000"/>
              </a:spcBef>
            </a:pPr>
            <a:endParaRPr lang="zh-CN" altLang="en-US" sz="320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327683" name="文本框 327682"/>
          <p:cNvSpPr txBox="1"/>
          <p:nvPr/>
        </p:nvSpPr>
        <p:spPr>
          <a:xfrm>
            <a:off x="539750" y="260350"/>
            <a:ext cx="662463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、改正下列误用的标点符号</a:t>
            </a:r>
          </a:p>
        </p:txBody>
      </p:sp>
      <p:sp>
        <p:nvSpPr>
          <p:cNvPr id="327684" name="文本框 327683"/>
          <p:cNvSpPr txBox="1"/>
          <p:nvPr/>
        </p:nvSpPr>
        <p:spPr>
          <a:xfrm>
            <a:off x="2987675" y="836613"/>
            <a:ext cx="16573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Verdana" panose="020B0604030504040204" pitchFamily="34" charset="0"/>
                <a:ea typeface="华文行楷" pitchFamily="2" charset="-122"/>
              </a:rPr>
              <a:t>删掉</a:t>
            </a:r>
          </a:p>
        </p:txBody>
      </p:sp>
      <p:sp>
        <p:nvSpPr>
          <p:cNvPr id="327685" name="文本框 327684"/>
          <p:cNvSpPr txBox="1"/>
          <p:nvPr/>
        </p:nvSpPr>
        <p:spPr>
          <a:xfrm>
            <a:off x="4427538" y="908050"/>
            <a:ext cx="144145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8000">
                <a:solidFill>
                  <a:srgbClr val="FF00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</a:t>
            </a:r>
          </a:p>
        </p:txBody>
      </p:sp>
      <p:sp>
        <p:nvSpPr>
          <p:cNvPr id="327686" name="文本框 327685"/>
          <p:cNvSpPr txBox="1"/>
          <p:nvPr/>
        </p:nvSpPr>
        <p:spPr>
          <a:xfrm>
            <a:off x="6372225" y="1916113"/>
            <a:ext cx="1603375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8000">
                <a:solidFill>
                  <a:srgbClr val="FF00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</a:t>
            </a:r>
          </a:p>
        </p:txBody>
      </p:sp>
      <p:sp>
        <p:nvSpPr>
          <p:cNvPr id="327687" name="文本框 327686"/>
          <p:cNvSpPr txBox="1"/>
          <p:nvPr/>
        </p:nvSpPr>
        <p:spPr>
          <a:xfrm>
            <a:off x="3492500" y="4221163"/>
            <a:ext cx="115252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>
                <a:solidFill>
                  <a:srgbClr val="FF0066"/>
                </a:solidFill>
                <a:latin typeface="Verdana" panose="020B0604030504040204" pitchFamily="34" charset="0"/>
                <a:ea typeface="华文行楷" pitchFamily="2" charset="-122"/>
              </a:rPr>
              <a:t>删掉</a:t>
            </a:r>
          </a:p>
        </p:txBody>
      </p:sp>
      <p:sp>
        <p:nvSpPr>
          <p:cNvPr id="327688" name="文本框 327687"/>
          <p:cNvSpPr txBox="1"/>
          <p:nvPr/>
        </p:nvSpPr>
        <p:spPr>
          <a:xfrm>
            <a:off x="4284663" y="3429000"/>
            <a:ext cx="1603375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8000">
                <a:solidFill>
                  <a:srgbClr val="FF00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</a:t>
            </a:r>
          </a:p>
        </p:txBody>
      </p:sp>
      <p:sp>
        <p:nvSpPr>
          <p:cNvPr id="327689" name="文本框 327688"/>
          <p:cNvSpPr txBox="1"/>
          <p:nvPr/>
        </p:nvSpPr>
        <p:spPr>
          <a:xfrm>
            <a:off x="4932363" y="5516563"/>
            <a:ext cx="16573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Verdana" panose="020B0604030504040204" pitchFamily="34" charset="0"/>
                <a:ea typeface="华文行楷" pitchFamily="2" charset="-122"/>
              </a:rPr>
              <a:t>删掉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2" grpId="0"/>
      <p:bldP spid="327683" grpId="0"/>
      <p:bldP spid="327684" grpId="0"/>
      <p:bldP spid="327685" grpId="0"/>
      <p:bldP spid="327686" grpId="0"/>
      <p:bldP spid="327687" grpId="0"/>
      <p:bldP spid="327688" grpId="0"/>
      <p:bldP spid="3276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6147"/>
          <p:cNvSpPr/>
          <p:nvPr/>
        </p:nvSpPr>
        <p:spPr>
          <a:xfrm>
            <a:off x="250825" y="260350"/>
            <a:ext cx="3816350" cy="822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复习目标</a:t>
            </a:r>
          </a:p>
        </p:txBody>
      </p:sp>
      <p:sp>
        <p:nvSpPr>
          <p:cNvPr id="7170" name="矩形 6149"/>
          <p:cNvSpPr/>
          <p:nvPr/>
        </p:nvSpPr>
        <p:spPr>
          <a:xfrm>
            <a:off x="900113" y="1700213"/>
            <a:ext cx="7775575" cy="2559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5400">
                <a:latin typeface="Verdana" panose="020B0604030504040204" pitchFamily="34" charset="0"/>
                <a:ea typeface="宋体" panose="02010600030101010101" pitchFamily="2" charset="-122"/>
              </a:rPr>
              <a:t>能辨识标点符号使用的易混点、易错点，正确使用标点符号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360451"/>
          <p:cNvSpPr txBox="1"/>
          <p:nvPr/>
        </p:nvSpPr>
        <p:spPr>
          <a:xfrm>
            <a:off x="2411413" y="2492375"/>
            <a:ext cx="432117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6000">
              <a:latin typeface="Verdana" panose="020B0604030504040204" pitchFamily="34" charset="0"/>
              <a:ea typeface="方正北魏楷书简体" pitchFamily="65" charset="-122"/>
            </a:endParaRPr>
          </a:p>
        </p:txBody>
      </p:sp>
      <p:sp>
        <p:nvSpPr>
          <p:cNvPr id="8194" name="文本框 360455"/>
          <p:cNvSpPr txBox="1"/>
          <p:nvPr/>
        </p:nvSpPr>
        <p:spPr>
          <a:xfrm>
            <a:off x="3276600" y="2708275"/>
            <a:ext cx="2808288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6000">
                <a:latin typeface="Verdana" panose="020B0604030504040204" pitchFamily="34" charset="0"/>
                <a:ea typeface="宋体" panose="02010600030101010101" pitchFamily="2" charset="-122"/>
              </a:rPr>
              <a:t>示例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11" name="文本框 354310"/>
          <p:cNvSpPr txBox="1"/>
          <p:nvPr/>
        </p:nvSpPr>
        <p:spPr>
          <a:xfrm>
            <a:off x="575310" y="392113"/>
            <a:ext cx="7993063" cy="6073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2012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湖北黄冈）下列各句中，标点符号的使用合乎规范的一项是（ ）</a:t>
            </a:r>
          </a:p>
          <a:p>
            <a:pPr lvl="0" indent="0">
              <a:spcBef>
                <a:spcPct val="50000"/>
              </a:spcBef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A.“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最美司机”吴斌用大爱阐释了生命的价值：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76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秒，吴斌用生命履行了职责；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76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秒，吴斌用平凡成就了伟大；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76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秒，吴斌用行动诠释了人间大爱。</a:t>
            </a:r>
          </a:p>
          <a:p>
            <a:pPr lvl="0" indent="0">
              <a:spcBef>
                <a:spcPct val="50000"/>
              </a:spcBef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在一场暴风雨后，因家庭变故而失学的杜小康觉得自己“突然地长大了，坚强了。”</a:t>
            </a:r>
          </a:p>
          <a:p>
            <a:pPr lvl="0" indent="0">
              <a:spcBef>
                <a:spcPct val="50000"/>
              </a:spcBef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C.“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冰塔儿”既简洁又生动，把葫芦形容得晶莹可人（不管是山楂还是荸荠）。</a:t>
            </a:r>
          </a:p>
          <a:p>
            <a:pPr lvl="0" indent="0">
              <a:spcBef>
                <a:spcPct val="50000"/>
              </a:spcBef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我追想为什么会有那样在的感情震荡，是为了民族而自豪？还是为了稼先而骄傲？</a:t>
            </a:r>
          </a:p>
        </p:txBody>
      </p:sp>
      <p:sp>
        <p:nvSpPr>
          <p:cNvPr id="354312" name="文本框 354311"/>
          <p:cNvSpPr txBox="1"/>
          <p:nvPr/>
        </p:nvSpPr>
        <p:spPr>
          <a:xfrm>
            <a:off x="4787900" y="1341438"/>
            <a:ext cx="576263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4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543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543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543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543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4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4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311" grpId="0" uiExpand="1" build="allAtOnce"/>
      <p:bldP spid="3543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9" name="文本框 280578"/>
          <p:cNvSpPr txBox="1"/>
          <p:nvPr/>
        </p:nvSpPr>
        <p:spPr>
          <a:xfrm>
            <a:off x="179388" y="1557338"/>
            <a:ext cx="561657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2009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山西）</a:t>
            </a:r>
          </a:p>
        </p:txBody>
      </p:sp>
      <p:sp>
        <p:nvSpPr>
          <p:cNvPr id="280580" name="文本框 280579"/>
          <p:cNvSpPr txBox="1"/>
          <p:nvPr/>
        </p:nvSpPr>
        <p:spPr>
          <a:xfrm>
            <a:off x="179388" y="2133600"/>
            <a:ext cx="9144000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祖国甲子华诞，风云灿烂岁月”。在祖国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60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周年大庆来临之际，请表达你的心声。（要求：用上分号、叹号。）（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分）</a:t>
            </a:r>
          </a:p>
        </p:txBody>
      </p:sp>
      <p:sp>
        <p:nvSpPr>
          <p:cNvPr id="280581" name="文本框 280580"/>
          <p:cNvSpPr txBox="1"/>
          <p:nvPr/>
        </p:nvSpPr>
        <p:spPr>
          <a:xfrm>
            <a:off x="3132138" y="188913"/>
            <a:ext cx="3527425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4800"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10244" name="文本框 280583"/>
          <p:cNvSpPr txBox="1"/>
          <p:nvPr/>
        </p:nvSpPr>
        <p:spPr>
          <a:xfrm>
            <a:off x="684213" y="1628775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3200">
              <a:solidFill>
                <a:srgbClr val="FF0066"/>
              </a:solidFill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280586" name="文本框 280585"/>
          <p:cNvSpPr txBox="1"/>
          <p:nvPr/>
        </p:nvSpPr>
        <p:spPr>
          <a:xfrm>
            <a:off x="323850" y="4149725"/>
            <a:ext cx="7704138" cy="2212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示例：母亲啊，航天领域取得丰硕成果我为您骄傲；汶川地震中坚强地站起我为您自豪；奥运会的成功举办我为您欢呼。在您的怀抱中成长，我无上荣耀。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 lvl="0" indent="0">
              <a:spcBef>
                <a:spcPct val="50000"/>
              </a:spcBef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0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0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80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80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79" grpId="0"/>
      <p:bldP spid="280580" grpId="0"/>
      <p:bldP spid="280581" grpId="0"/>
      <p:bldP spid="2805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359429"/>
          <p:cNvSpPr txBox="1"/>
          <p:nvPr/>
        </p:nvSpPr>
        <p:spPr>
          <a:xfrm>
            <a:off x="684213" y="2636838"/>
            <a:ext cx="7272337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6000">
                <a:latin typeface="Verdana" panose="020B0604030504040204" pitchFamily="34" charset="0"/>
                <a:ea typeface="宋体" panose="02010600030101010101" pitchFamily="2" charset="-122"/>
              </a:rPr>
              <a:t>易混点、易误点辨析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93539"/>
          <p:cNvSpPr txBox="1"/>
          <p:nvPr/>
        </p:nvSpPr>
        <p:spPr>
          <a:xfrm>
            <a:off x="971550" y="404813"/>
            <a:ext cx="5256213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193541" name="文本框 193540"/>
          <p:cNvSpPr txBox="1"/>
          <p:nvPr/>
        </p:nvSpPr>
        <p:spPr>
          <a:xfrm>
            <a:off x="684213" y="333375"/>
            <a:ext cx="5761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）选择问句，问号放在句末。</a:t>
            </a: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3542" name="文本框 193541"/>
          <p:cNvSpPr txBox="1"/>
          <p:nvPr/>
        </p:nvSpPr>
        <p:spPr>
          <a:xfrm>
            <a:off x="755650" y="908050"/>
            <a:ext cx="7632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我们是应该支持他呢，还是应该指责他呢？</a:t>
            </a: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3543" name="文本框 193542"/>
          <p:cNvSpPr txBox="1"/>
          <p:nvPr/>
        </p:nvSpPr>
        <p:spPr>
          <a:xfrm>
            <a:off x="684213" y="1484313"/>
            <a:ext cx="82804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lnSpc>
                <a:spcPct val="12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）连续问句，每个问句末均用问号（承接较密的，中间可用逗号）。</a:t>
            </a: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fontAlgn="base">
              <a:spcBef>
                <a:spcPct val="50000"/>
              </a:spcBef>
            </a:pP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3544" name="文本框 193543"/>
          <p:cNvSpPr txBox="1"/>
          <p:nvPr/>
        </p:nvSpPr>
        <p:spPr>
          <a:xfrm>
            <a:off x="250825" y="2565400"/>
            <a:ext cx="9937750" cy="1266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lnSpc>
                <a:spcPct val="12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可爱的，我将用什么来比拟你呢？我怎么比拟得出呢？</a:t>
            </a: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fontAlgn="base">
              <a:spcBef>
                <a:spcPct val="50000"/>
              </a:spcBef>
            </a:pP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3545" name="文本框 193544"/>
          <p:cNvSpPr txBox="1"/>
          <p:nvPr/>
        </p:nvSpPr>
        <p:spPr>
          <a:xfrm>
            <a:off x="755650" y="3500438"/>
            <a:ext cx="7920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）倒装句，问号放在句末。</a:t>
            </a: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3546" name="文本框 193545"/>
          <p:cNvSpPr txBox="1"/>
          <p:nvPr/>
        </p:nvSpPr>
        <p:spPr>
          <a:xfrm>
            <a:off x="1116013" y="4437063"/>
            <a:ext cx="72009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领到新书了吗，那几个刚来的同学？</a:t>
            </a: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3547" name="文本框 193546"/>
          <p:cNvSpPr txBox="1"/>
          <p:nvPr/>
        </p:nvSpPr>
        <p:spPr>
          <a:xfrm>
            <a:off x="755650" y="5013325"/>
            <a:ext cx="820896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）有的句子虽使用了疑问词，但整个句子不是疑问句，句末不用问号。</a:t>
            </a: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3548" name="文本框 193547"/>
          <p:cNvSpPr txBox="1"/>
          <p:nvPr/>
        </p:nvSpPr>
        <p:spPr>
          <a:xfrm>
            <a:off x="1331913" y="5876925"/>
            <a:ext cx="6264275" cy="931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谁也说不清他到底是什么人。</a:t>
            </a: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fontAlgn="base">
              <a:spcBef>
                <a:spcPct val="50000"/>
              </a:spcBef>
            </a:pP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文本框 193548"/>
          <p:cNvSpPr txBox="1"/>
          <p:nvPr/>
        </p:nvSpPr>
        <p:spPr>
          <a:xfrm>
            <a:off x="0" y="393700"/>
            <a:ext cx="684213" cy="1160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>
                <a:latin typeface="Verdana" panose="020B0604030504040204" pitchFamily="34" charset="0"/>
                <a:ea typeface="宋体" panose="02010600030101010101" pitchFamily="2" charset="-122"/>
              </a:rPr>
              <a:t>问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2800">
                <a:latin typeface="Verdana" panose="020B0604030504040204" pitchFamily="34" charset="0"/>
                <a:ea typeface="宋体" panose="02010600030101010101" pitchFamily="2" charset="-122"/>
              </a:rPr>
              <a:t>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3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3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3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3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3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3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1" grpId="0"/>
      <p:bldP spid="193542" grpId="0"/>
      <p:bldP spid="193544" grpId="0"/>
      <p:bldP spid="193545" grpId="0"/>
      <p:bldP spid="1935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89441"/>
          <p:cNvSpPr txBox="1"/>
          <p:nvPr/>
        </p:nvSpPr>
        <p:spPr>
          <a:xfrm>
            <a:off x="3203575" y="1628775"/>
            <a:ext cx="201612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en-US"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189443" name="矩形 189442"/>
          <p:cNvSpPr/>
          <p:nvPr/>
        </p:nvSpPr>
        <p:spPr>
          <a:xfrm>
            <a:off x="0" y="2044700"/>
            <a:ext cx="8748713" cy="131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过来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,”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他对我说，“这边看得清楚些。”</a:t>
            </a:r>
            <a:r>
              <a:rPr lang="zh-CN" altLang="en-US" sz="2800">
                <a:solidFill>
                  <a:srgbClr val="FF0066"/>
                </a:solidFill>
                <a:latin typeface="Verdana" panose="020B0604030504040204" pitchFamily="34" charset="0"/>
                <a:ea typeface="华文行楷" pitchFamily="2" charset="-122"/>
              </a:rPr>
              <a:t> </a:t>
            </a:r>
          </a:p>
        </p:txBody>
      </p:sp>
      <p:sp>
        <p:nvSpPr>
          <p:cNvPr id="189444" name="文本框 189443"/>
          <p:cNvSpPr txBox="1"/>
          <p:nvPr/>
        </p:nvSpPr>
        <p:spPr>
          <a:xfrm>
            <a:off x="468313" y="3500438"/>
            <a:ext cx="8351837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）同一句话内一般不能有两个冒号，下句中的冒号应该为逗号。</a:t>
            </a:r>
            <a:endParaRPr lang="zh-CN" altLang="en-US" sz="4000">
              <a:solidFill>
                <a:srgbClr val="FF0066"/>
              </a:solidFill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13316" name="文本框 189444"/>
          <p:cNvSpPr txBox="1"/>
          <p:nvPr/>
        </p:nvSpPr>
        <p:spPr>
          <a:xfrm>
            <a:off x="827088" y="765175"/>
            <a:ext cx="410527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13317" name="文本框 189447"/>
          <p:cNvSpPr txBox="1"/>
          <p:nvPr/>
        </p:nvSpPr>
        <p:spPr>
          <a:xfrm>
            <a:off x="1258888" y="1989138"/>
            <a:ext cx="3960812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13318" name="文本框 189448"/>
          <p:cNvSpPr txBox="1"/>
          <p:nvPr/>
        </p:nvSpPr>
        <p:spPr>
          <a:xfrm>
            <a:off x="1474788" y="2205038"/>
            <a:ext cx="3960812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13319" name="文本框 189449"/>
          <p:cNvSpPr txBox="1"/>
          <p:nvPr/>
        </p:nvSpPr>
        <p:spPr>
          <a:xfrm>
            <a:off x="1116013" y="1916113"/>
            <a:ext cx="4392612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13320" name="文本框 189450"/>
          <p:cNvSpPr txBox="1"/>
          <p:nvPr/>
        </p:nvSpPr>
        <p:spPr>
          <a:xfrm>
            <a:off x="1619250" y="2133600"/>
            <a:ext cx="396081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>
              <a:latin typeface="Verdana" panose="020B0604030504040204" pitchFamily="34" charset="0"/>
              <a:ea typeface="华文行楷" pitchFamily="2" charset="-122"/>
            </a:endParaRPr>
          </a:p>
        </p:txBody>
      </p:sp>
      <p:sp>
        <p:nvSpPr>
          <p:cNvPr id="189452" name="文本框 189451"/>
          <p:cNvSpPr txBox="1"/>
          <p:nvPr/>
        </p:nvSpPr>
        <p:spPr>
          <a:xfrm>
            <a:off x="250825" y="620713"/>
            <a:ext cx="83534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）“</a:t>
            </a:r>
            <a:r>
              <a:rPr lang="en-US" altLang="zh-CN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XX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说”在中间，话在“</a:t>
            </a:r>
            <a:r>
              <a:rPr lang="en-US" altLang="zh-CN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XX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说”前后，不能用冒号，用逗号。</a:t>
            </a:r>
            <a:endParaRPr lang="zh-CN" altLang="en-US" sz="40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9453" name="文本框 189452"/>
          <p:cNvSpPr txBox="1"/>
          <p:nvPr/>
        </p:nvSpPr>
        <p:spPr>
          <a:xfrm>
            <a:off x="323850" y="4797425"/>
            <a:ext cx="8496300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>
                <a:latin typeface="Verdana" panose="020B0604030504040204" pitchFamily="34" charset="0"/>
                <a:ea typeface="宋体" panose="02010600030101010101" pitchFamily="2" charset="-122"/>
              </a:rPr>
              <a:t>晚上开大会，张书记宣布：厂里要实行两项改革措施：一是持证上岗，二是脱产培训。</a:t>
            </a:r>
          </a:p>
        </p:txBody>
      </p:sp>
      <p:sp>
        <p:nvSpPr>
          <p:cNvPr id="13323" name="文本框 189453"/>
          <p:cNvSpPr txBox="1"/>
          <p:nvPr/>
        </p:nvSpPr>
        <p:spPr>
          <a:xfrm>
            <a:off x="0" y="0"/>
            <a:ext cx="684213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Verdana" panose="020B0604030504040204" pitchFamily="34" charset="0"/>
                <a:ea typeface="宋体" panose="02010600030101010101" pitchFamily="2" charset="-122"/>
              </a:rPr>
              <a:t>冒号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9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9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/>
      <p:bldP spid="1894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8" name="文本框 195587"/>
          <p:cNvSpPr txBox="1"/>
          <p:nvPr/>
        </p:nvSpPr>
        <p:spPr>
          <a:xfrm>
            <a:off x="395288" y="333375"/>
            <a:ext cx="82089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）如果引文独立成句，意思又完整，句末点号放在引号里面。</a:t>
            </a:r>
            <a:endParaRPr lang="zh-CN" altLang="en-US" sz="36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5589" name="文本框 195588"/>
          <p:cNvSpPr txBox="1"/>
          <p:nvPr/>
        </p:nvSpPr>
        <p:spPr>
          <a:xfrm>
            <a:off x="323850" y="1844675"/>
            <a:ext cx="8496300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indent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我想到了唐朝贾岛的诗句：“只在此山中，云深不知处。”</a:t>
            </a:r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rPr>
              <a:t> </a:t>
            </a:r>
          </a:p>
          <a:p>
            <a:pPr lvl="0" indent="0">
              <a:spcBef>
                <a:spcPct val="50000"/>
              </a:spcBef>
            </a:pPr>
            <a:endParaRPr lang="zh-CN" altLang="en-US" sz="3600" b="1">
              <a:solidFill>
                <a:srgbClr val="FF99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95590" name="文本框 195589"/>
          <p:cNvSpPr txBox="1"/>
          <p:nvPr/>
        </p:nvSpPr>
        <p:spPr>
          <a:xfrm>
            <a:off x="250825" y="3284538"/>
            <a:ext cx="864235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</a:t>
            </a: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）引文不完整或者说引文作为自己话的一部分，这时，句末点号（问号、感叹号除外）放在后引号的外面。</a:t>
            </a:r>
            <a:endParaRPr lang="zh-CN" altLang="en-US" sz="36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5591" name="文本框 195590"/>
          <p:cNvSpPr txBox="1"/>
          <p:nvPr/>
        </p:nvSpPr>
        <p:spPr>
          <a:xfrm>
            <a:off x="395288" y="5157788"/>
            <a:ext cx="82089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fontAlgn="base">
              <a:spcBef>
                <a:spcPct val="50000"/>
              </a:spcBef>
            </a:pP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“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一年之计在于春”，刚起头儿，有的是工夫，有的是希望。</a:t>
            </a:r>
            <a:endParaRPr lang="zh-CN" altLang="en-US" sz="36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文本框 195593"/>
          <p:cNvSpPr txBox="1"/>
          <p:nvPr/>
        </p:nvSpPr>
        <p:spPr>
          <a:xfrm>
            <a:off x="0" y="0"/>
            <a:ext cx="684213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>
                <a:latin typeface="Verdana" panose="020B0604030504040204" pitchFamily="34" charset="0"/>
                <a:ea typeface="宋体" panose="02010600030101010101" pitchFamily="2" charset="-122"/>
              </a:rPr>
              <a:t>引号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5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5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5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5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5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5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Stream">
  <a:themeElements>
    <a:clrScheme name="">
      <a:dk1>
        <a:srgbClr val="FFFFFF"/>
      </a:dk1>
      <a:lt1>
        <a:srgbClr val="003399"/>
      </a:lt1>
      <a:dk2>
        <a:srgbClr val="E5E5FF"/>
      </a:dk2>
      <a:lt2>
        <a:srgbClr val="000514"/>
      </a:lt2>
      <a:accent1>
        <a:srgbClr val="0099CC"/>
      </a:accent1>
      <a:accent2>
        <a:srgbClr val="A886E0"/>
      </a:accent2>
      <a:accent3>
        <a:srgbClr val="AAADCA"/>
      </a:accent3>
      <a:accent4>
        <a:srgbClr val="DCDCDC"/>
      </a:accent4>
      <a:accent5>
        <a:srgbClr val="AACAE2"/>
      </a:accent5>
      <a:accent6>
        <a:srgbClr val="9678C9"/>
      </a:accent6>
      <a:hlink>
        <a:srgbClr val="FFCC00"/>
      </a:hlink>
      <a:folHlink>
        <a:srgbClr val="FFFFCC"/>
      </a:folHlink>
    </a:clrScheme>
    <a:fontScheme name="">
      <a:majorFont>
        <a:latin typeface="Garamond"/>
        <a:ea typeface="宋体"/>
        <a:cs typeface="Arial"/>
      </a:majorFont>
      <a:minorFont>
        <a:latin typeface="Garamond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3399"/>
        </a:lt1>
        <a:dk2>
          <a:srgbClr val="E5E5FF"/>
        </a:dk2>
        <a:lt2>
          <a:srgbClr val="000514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CDCDC"/>
        </a:accent4>
        <a:accent5>
          <a:srgbClr val="AACAE2"/>
        </a:accent5>
        <a:accent6>
          <a:srgbClr val="9678C9"/>
        </a:accent6>
        <a:hlink>
          <a:srgbClr val="FF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FE9"/>
        </a:dk2>
        <a:lt2>
          <a:srgbClr val="3E3E5C"/>
        </a:lt2>
        <a:accent1>
          <a:srgbClr val="CC66FF"/>
        </a:accent1>
        <a:accent2>
          <a:srgbClr val="679ACD"/>
        </a:accent2>
        <a:accent3>
          <a:srgbClr val="B9B9CA"/>
        </a:accent3>
        <a:accent4>
          <a:srgbClr val="DCDCDC"/>
        </a:accent4>
        <a:accent5>
          <a:srgbClr val="E2B9FF"/>
        </a:accent5>
        <a:accent6>
          <a:srgbClr val="5C8AB8"/>
        </a:accent6>
        <a:hlink>
          <a:srgbClr val="CCEC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9400"/>
        </a:lt1>
        <a:dk2>
          <a:srgbClr val="BAE8BA"/>
        </a:dk2>
        <a:lt2>
          <a:srgbClr val="2A5400"/>
        </a:lt2>
        <a:accent1>
          <a:srgbClr val="33CC33"/>
        </a:accent1>
        <a:accent2>
          <a:srgbClr val="99CC00"/>
        </a:accent2>
        <a:accent3>
          <a:srgbClr val="B2C8AA"/>
        </a:accent3>
        <a:accent4>
          <a:srgbClr val="DCDCDC"/>
        </a:accent4>
        <a:accent5>
          <a:srgbClr val="ADE2AD"/>
        </a:accent5>
        <a:accent6>
          <a:srgbClr val="89B700"/>
        </a:accent6>
        <a:hlink>
          <a:srgbClr val="99FF33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1596D"/>
        </a:lt1>
        <a:dk2>
          <a:srgbClr val="DDDDDD"/>
        </a:dk2>
        <a:lt2>
          <a:srgbClr val="000000"/>
        </a:lt2>
        <a:accent1>
          <a:srgbClr val="787E8A"/>
        </a:accent1>
        <a:accent2>
          <a:srgbClr val="339966"/>
        </a:accent2>
        <a:accent3>
          <a:srgbClr val="B3B5BB"/>
        </a:accent3>
        <a:accent4>
          <a:srgbClr val="DCDCDC"/>
        </a:accent4>
        <a:accent5>
          <a:srgbClr val="BEC0C4"/>
        </a:accent5>
        <a:accent6>
          <a:srgbClr val="2D895B"/>
        </a:accent6>
        <a:hlink>
          <a:srgbClr val="00FFFF"/>
        </a:hlink>
        <a:folHlink>
          <a:srgbClr val="74B6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C0000"/>
        </a:lt1>
        <a:dk2>
          <a:srgbClr val="DFD293"/>
        </a:dk2>
        <a:lt2>
          <a:srgbClr val="5C1F00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CDCDC"/>
        </a:accent4>
        <a:accent5>
          <a:srgbClr val="FFB9B1"/>
        </a:accent5>
        <a:accent6>
          <a:srgbClr val="AA6C55"/>
        </a:accent6>
        <a:hlink>
          <a:srgbClr val="FFFF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7F3F3"/>
        </a:dk1>
        <a:lt1>
          <a:srgbClr val="8A6362"/>
        </a:lt1>
        <a:dk2>
          <a:srgbClr val="D8C1BA"/>
        </a:dk2>
        <a:lt2>
          <a:srgbClr val="5E4444"/>
        </a:lt2>
        <a:accent1>
          <a:srgbClr val="CC6600"/>
        </a:accent1>
        <a:accent2>
          <a:srgbClr val="C16059"/>
        </a:accent2>
        <a:accent3>
          <a:srgbClr val="C4B8B8"/>
        </a:accent3>
        <a:accent4>
          <a:srgbClr val="D5D1D1"/>
        </a:accent4>
        <a:accent5>
          <a:srgbClr val="E2B9AA"/>
        </a:accent5>
        <a:accent6>
          <a:srgbClr val="AD554F"/>
        </a:accent6>
        <a:hlink>
          <a:srgbClr val="FFCC00"/>
        </a:hlink>
        <a:folHlink>
          <a:srgbClr val="CBB5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BFA673"/>
        </a:lt1>
        <a:dk2>
          <a:srgbClr val="E6E3AA"/>
        </a:dk2>
        <a:lt2>
          <a:srgbClr val="7F6737"/>
        </a:lt2>
        <a:accent1>
          <a:srgbClr val="FFCC00"/>
        </a:accent1>
        <a:accent2>
          <a:srgbClr val="808000"/>
        </a:accent2>
        <a:accent3>
          <a:srgbClr val="DBD0BD"/>
        </a:accent3>
        <a:accent4>
          <a:srgbClr val="DCDCDC"/>
        </a:accent4>
        <a:accent5>
          <a:srgbClr val="FFE2AA"/>
        </a:accent5>
        <a:accent6>
          <a:srgbClr val="727200"/>
        </a:accent6>
        <a:hlink>
          <a:srgbClr val="784700"/>
        </a:hlink>
        <a:folHlink>
          <a:srgbClr val="9A7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5"/>
        </a:accent3>
        <a:accent4>
          <a:srgbClr val="3F1E00"/>
        </a:accent4>
        <a:accent5>
          <a:srgbClr val="FFFFEE"/>
        </a:accent5>
        <a:accent6>
          <a:srgbClr val="ABAB95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9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liff">
  <a:themeElements>
    <a:clrScheme name="">
      <a:dk1>
        <a:srgbClr val="EAEAEA"/>
      </a:dk1>
      <a:lt1>
        <a:srgbClr val="006666"/>
      </a:lt1>
      <a:dk2>
        <a:srgbClr val="FFFFCC"/>
      </a:dk2>
      <a:lt2>
        <a:srgbClr val="009999"/>
      </a:lt2>
      <a:accent1>
        <a:srgbClr val="339966"/>
      </a:accent1>
      <a:accent2>
        <a:srgbClr val="5E855B"/>
      </a:accent2>
      <a:accent3>
        <a:srgbClr val="AAB9B9"/>
      </a:accent3>
      <a:accent4>
        <a:srgbClr val="CACACA"/>
      </a:accent4>
      <a:accent5>
        <a:srgbClr val="ADCAB9"/>
      </a:accent5>
      <a:accent6>
        <a:srgbClr val="547751"/>
      </a:accent6>
      <a:hlink>
        <a:srgbClr val="EEC85E"/>
      </a:hlink>
      <a:folHlink>
        <a:srgbClr val="AA8456"/>
      </a:folHlink>
    </a:clrScheme>
    <a:fontScheme name="">
      <a:majorFont>
        <a:latin typeface="Arial"/>
        <a:ea typeface="宋体"/>
        <a:cs typeface="Arial"/>
      </a:majorFont>
      <a:minorFont>
        <a:latin typeface="Verdana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DDDDDD"/>
        </a:dk1>
        <a:lt1>
          <a:srgbClr val="2B2A00"/>
        </a:lt1>
        <a:dk2>
          <a:srgbClr val="E0DFBE"/>
        </a:dk2>
        <a:lt2>
          <a:srgbClr val="5B5B49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EBEBE"/>
        </a:accent4>
        <a:accent5>
          <a:srgbClr val="C3C3B0"/>
        </a:accent5>
        <a:accent6>
          <a:srgbClr val="656200"/>
        </a:accent6>
        <a:hlink>
          <a:srgbClr val="CC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E1DFAF"/>
        </a:dk2>
        <a:lt2>
          <a:srgbClr val="746354"/>
        </a:lt2>
        <a:accent1>
          <a:srgbClr val="CC9900"/>
        </a:accent1>
        <a:accent2>
          <a:srgbClr val="669900"/>
        </a:accent2>
        <a:accent3>
          <a:srgbClr val="B3AFAB"/>
        </a:accent3>
        <a:accent4>
          <a:srgbClr val="DCDCDC"/>
        </a:accent4>
        <a:accent5>
          <a:srgbClr val="E2CAAA"/>
        </a:accent5>
        <a:accent6>
          <a:srgbClr val="5B8900"/>
        </a:accent6>
        <a:hlink>
          <a:srgbClr val="CCCC00"/>
        </a:hlink>
        <a:folHlink>
          <a:srgbClr val="AC793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6E6DA"/>
        </a:dk1>
        <a:lt1>
          <a:srgbClr val="295200"/>
        </a:lt1>
        <a:dk2>
          <a:srgbClr val="F3F2D9"/>
        </a:dk2>
        <a:lt2>
          <a:srgbClr val="667B5B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6C6BC"/>
        </a:accent4>
        <a:accent5>
          <a:srgbClr val="C1C1AA"/>
        </a:accent5>
        <a:accent6>
          <a:srgbClr val="757E68"/>
        </a:accent6>
        <a:hlink>
          <a:srgbClr val="33CC33"/>
        </a:hlink>
        <a:folHlink>
          <a:srgbClr val="33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33427"/>
        </a:lt1>
        <a:dk2>
          <a:srgbClr val="E9DDCD"/>
        </a:dk2>
        <a:lt2>
          <a:srgbClr val="86615A"/>
        </a:lt2>
        <a:accent1>
          <a:srgbClr val="A34545"/>
        </a:accent1>
        <a:accent2>
          <a:srgbClr val="C86400"/>
        </a:accent2>
        <a:accent3>
          <a:srgbClr val="B8ADAB"/>
        </a:accent3>
        <a:accent4>
          <a:srgbClr val="DCDCDC"/>
        </a:accent4>
        <a:accent5>
          <a:srgbClr val="CEB1B1"/>
        </a:accent5>
        <a:accent6>
          <a:srgbClr val="B35900"/>
        </a:accent6>
        <a:hlink>
          <a:srgbClr val="ECAE00"/>
        </a:hlink>
        <a:folHlink>
          <a:srgbClr val="BAA88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006666"/>
        </a:lt1>
        <a:dk2>
          <a:srgbClr val="FFFFCC"/>
        </a:dk2>
        <a:lt2>
          <a:srgbClr val="009999"/>
        </a:lt2>
        <a:accent1>
          <a:srgbClr val="339966"/>
        </a:accent1>
        <a:accent2>
          <a:srgbClr val="5E855B"/>
        </a:accent2>
        <a:accent3>
          <a:srgbClr val="AAB9B9"/>
        </a:accent3>
        <a:accent4>
          <a:srgbClr val="CACACA"/>
        </a:accent4>
        <a:accent5>
          <a:srgbClr val="ADCAB9"/>
        </a:accent5>
        <a:accent6>
          <a:srgbClr val="547751"/>
        </a:accent6>
        <a:hlink>
          <a:srgbClr val="EEC85E"/>
        </a:hlink>
        <a:folHlink>
          <a:srgbClr val="AA84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68A58"/>
        </a:lt1>
        <a:dk2>
          <a:srgbClr val="DAD79C"/>
        </a:dk2>
        <a:lt2>
          <a:srgbClr val="B8A47C"/>
        </a:lt2>
        <a:accent1>
          <a:srgbClr val="816B35"/>
        </a:accent1>
        <a:accent2>
          <a:srgbClr val="FFCC00"/>
        </a:accent2>
        <a:accent3>
          <a:srgbClr val="D0C4B5"/>
        </a:accent3>
        <a:accent4>
          <a:srgbClr val="DCDCDC"/>
        </a:accent4>
        <a:accent5>
          <a:srgbClr val="C1BAAE"/>
        </a:accent5>
        <a:accent6>
          <a:srgbClr val="E5B700"/>
        </a:accent6>
        <a:hlink>
          <a:srgbClr val="0066CC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3366"/>
        </a:lt1>
        <a:dk2>
          <a:srgbClr val="D1DDD4"/>
        </a:dk2>
        <a:lt2>
          <a:srgbClr val="336699"/>
        </a:lt2>
        <a:accent1>
          <a:srgbClr val="3399FF"/>
        </a:accent1>
        <a:accent2>
          <a:srgbClr val="006699"/>
        </a:accent2>
        <a:accent3>
          <a:srgbClr val="AAADB9"/>
        </a:accent3>
        <a:accent4>
          <a:srgbClr val="D6D6D6"/>
        </a:accent4>
        <a:accent5>
          <a:srgbClr val="ADCAFF"/>
        </a:accent5>
        <a:accent6>
          <a:srgbClr val="005B89"/>
        </a:accent6>
        <a:hlink>
          <a:srgbClr val="86C0CE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1344</Words>
  <Application>Microsoft Office PowerPoint</Application>
  <PresentationFormat>全屏显示(4:3)</PresentationFormat>
  <Paragraphs>90</Paragraphs>
  <Slides>17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Stream</vt:lpstr>
      <vt:lpstr>Cliff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2021-07-27T19:49:13Z</cp:lastPrinted>
  <dcterms:created xsi:type="dcterms:W3CDTF">2021-07-27T19:49:13Z</dcterms:created>
  <dcterms:modified xsi:type="dcterms:W3CDTF">2021-08-08T04:35:33Z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