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724" r:id="rId3"/>
    <p:sldId id="258" r:id="rId4"/>
    <p:sldId id="647" r:id="rId5"/>
    <p:sldId id="710" r:id="rId6"/>
    <p:sldId id="599" r:id="rId7"/>
    <p:sldId id="720" r:id="rId8"/>
    <p:sldId id="721" r:id="rId9"/>
    <p:sldId id="600" r:id="rId10"/>
    <p:sldId id="484" r:id="rId11"/>
    <p:sldId id="657" r:id="rId12"/>
    <p:sldId id="300" r:id="rId13"/>
    <p:sldId id="659" r:id="rId14"/>
    <p:sldId id="471" r:id="rId15"/>
    <p:sldId id="391" r:id="rId16"/>
    <p:sldId id="394" r:id="rId17"/>
    <p:sldId id="397" r:id="rId18"/>
    <p:sldId id="399" r:id="rId19"/>
    <p:sldId id="398" r:id="rId20"/>
    <p:sldId id="400" r:id="rId21"/>
    <p:sldId id="401" r:id="rId22"/>
    <p:sldId id="402" r:id="rId23"/>
    <p:sldId id="403" r:id="rId24"/>
    <p:sldId id="366" r:id="rId25"/>
    <p:sldId id="713" r:id="rId26"/>
    <p:sldId id="714" r:id="rId27"/>
    <p:sldId id="715" r:id="rId28"/>
    <p:sldId id="808" r:id="rId29"/>
    <p:sldId id="380" r:id="rId30"/>
    <p:sldId id="381" r:id="rId31"/>
    <p:sldId id="770" r:id="rId32"/>
    <p:sldId id="717" r:id="rId33"/>
    <p:sldId id="729" r:id="rId34"/>
    <p:sldId id="728" r:id="rId35"/>
    <p:sldId id="788" r:id="rId36"/>
    <p:sldId id="759" r:id="rId37"/>
    <p:sldId id="760" r:id="rId38"/>
    <p:sldId id="787" r:id="rId39"/>
    <p:sldId id="603" r:id="rId40"/>
    <p:sldId id="755" r:id="rId41"/>
    <p:sldId id="756" r:id="rId42"/>
    <p:sldId id="757" r:id="rId43"/>
    <p:sldId id="758" r:id="rId44"/>
    <p:sldId id="312" r:id="rId45"/>
    <p:sldId id="789" r:id="rId46"/>
    <p:sldId id="790" r:id="rId47"/>
    <p:sldId id="792" r:id="rId48"/>
    <p:sldId id="810" r:id="rId49"/>
  </p:sldIdLst>
  <p:sldSz cx="12192000" cy="6858000"/>
  <p:notesSz cx="7104063" cy="10234613"/>
  <p:custDataLst>
    <p:tags r:id="rId5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22">
          <p15:clr>
            <a:srgbClr val="A4A3A4"/>
          </p15:clr>
        </p15:guide>
        <p15:guide id="2" pos="3839">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388" autoAdjust="0"/>
    <p:restoredTop sz="95151"/>
  </p:normalViewPr>
  <p:slideViewPr>
    <p:cSldViewPr snapToGrid="0">
      <p:cViewPr varScale="1">
        <p:scale>
          <a:sx n="103" d="100"/>
          <a:sy n="103" d="100"/>
        </p:scale>
        <p:origin x="126" y="258"/>
      </p:cViewPr>
      <p:guideLst>
        <p:guide orient="horz" pos="2122"/>
        <p:guide pos="3839"/>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notesViewPr>
    <p:cSldViewPr>
      <p:cViewPr>
        <p:scale>
          <a:sx n="66" d="100"/>
          <a:sy n="66" d="100"/>
        </p:scale>
        <p:origin x="0" y="0"/>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slide" Target="slides/slide38.xml" /><Relationship Id="rId41" Type="http://schemas.openxmlformats.org/officeDocument/2006/relationships/slide" Target="slides/slide39.xml" /><Relationship Id="rId42" Type="http://schemas.openxmlformats.org/officeDocument/2006/relationships/slide" Target="slides/slide40.xml" /><Relationship Id="rId43" Type="http://schemas.openxmlformats.org/officeDocument/2006/relationships/slide" Target="slides/slide41.xml" /><Relationship Id="rId44" Type="http://schemas.openxmlformats.org/officeDocument/2006/relationships/slide" Target="slides/slide42.xml" /><Relationship Id="rId45" Type="http://schemas.openxmlformats.org/officeDocument/2006/relationships/slide" Target="slides/slide43.xml" /><Relationship Id="rId46" Type="http://schemas.openxmlformats.org/officeDocument/2006/relationships/slide" Target="slides/slide44.xml" /><Relationship Id="rId47" Type="http://schemas.openxmlformats.org/officeDocument/2006/relationships/slide" Target="slides/slide45.xml" /><Relationship Id="rId48" Type="http://schemas.openxmlformats.org/officeDocument/2006/relationships/slide" Target="slides/slide46.xml" /><Relationship Id="rId49" Type="http://schemas.openxmlformats.org/officeDocument/2006/relationships/slide" Target="slides/slide47.xml" /><Relationship Id="rId5" Type="http://schemas.openxmlformats.org/officeDocument/2006/relationships/slide" Target="slides/slide3.xml" /><Relationship Id="rId50" Type="http://schemas.openxmlformats.org/officeDocument/2006/relationships/tags" Target="tags/tag356.xml" /><Relationship Id="rId51" Type="http://schemas.openxmlformats.org/officeDocument/2006/relationships/presProps" Target="presProps.xml" /><Relationship Id="rId52" Type="http://schemas.openxmlformats.org/officeDocument/2006/relationships/viewProps" Target="viewProps.xml" /><Relationship Id="rId53" Type="http://schemas.openxmlformats.org/officeDocument/2006/relationships/theme" Target="theme/theme1.xml" /><Relationship Id="rId54" Type="http://schemas.openxmlformats.org/officeDocument/2006/relationships/tableStyles" Target="tableStyles.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ags" Target="../tags/tag74.xml" /><Relationship Id="rId2" Type="http://schemas.openxmlformats.org/officeDocument/2006/relationships/tags" Target="../tags/tag75.xml" /><Relationship Id="rId3" Type="http://schemas.openxmlformats.org/officeDocument/2006/relationships/tags" Target="../tags/tag76.xml" /><Relationship Id="rId4" Type="http://schemas.openxmlformats.org/officeDocument/2006/relationships/tags" Target="../tags/tag77.xml" /><Relationship Id="rId5" Type="http://schemas.openxmlformats.org/officeDocument/2006/relationships/tags" Target="../tags/tag78.xml" /><Relationship Id="rId6" Type="http://schemas.openxmlformats.org/officeDocument/2006/relationships/tags" Target="../tags/tag79.xml" /><Relationship Id="rId7" Type="http://schemas.openxmlformats.org/officeDocument/2006/relationships/tags" Target="../tags/tag80.xml" /><Relationship Id="rId8"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custDataLst>
            <p:tags r:id="rId1"/>
          </p:custDataLst>
        </p:nvPr>
      </p:nvGrpSpPr>
      <p:grpSpPr>
        <a:xfrm>
          <a:off x="0" y="0"/>
          <a:ext cx="0" cy="0"/>
        </a:xfrm>
      </p:grpSpPr>
      <p:sp>
        <p:nvSpPr>
          <p:cNvPr id="2" name="页眉占位符 1"/>
          <p:cNvSpPr>
            <a:spLocks noGrp="1"/>
          </p:cNvSpPr>
          <p:nvPr>
            <p:ph type="hdr" sz="quarter"/>
            <p:custDataLst>
              <p:tags r:id="rId2"/>
            </p:custDataLst>
          </p:nvPr>
        </p:nvSpPr>
        <p:spPr>
          <a:xfrm>
            <a:off x="0" y="0"/>
            <a:ext cx="3078163" cy="512763"/>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custDataLst>
              <p:tags r:id="rId3"/>
            </p:custDataLst>
          </p:nvPr>
        </p:nvSpPr>
        <p:spPr>
          <a:xfrm>
            <a:off x="4024313" y="0"/>
            <a:ext cx="3078162" cy="512763"/>
          </a:xfrm>
          <a:prstGeom prst="rect">
            <a:avLst/>
          </a:prstGeom>
        </p:spPr>
        <p:txBody>
          <a:bodyPr vert="horz" lIns="91440" tIns="45720" rIns="91440" bIns="45720" rtlCol="0"/>
          <a:lstStyle>
            <a:lvl1pPr algn="r">
              <a:defRPr sz="1200"/>
            </a:lvl1pPr>
          </a:lstStyle>
          <a:p>
            <a:fld id="{9441216E-3CF9-5549-B238-47991F34D6E3}" type="datetimeFigureOut">
              <a:rPr kumimoji="1" lang="zh-CN" altLang="en-US" smtClean="0"/>
              <a:t>2020/10/27</a:t>
            </a:fld>
            <a:endParaRPr kumimoji="1" lang="zh-CN" altLang="en-US"/>
          </a:p>
        </p:txBody>
      </p:sp>
      <p:sp>
        <p:nvSpPr>
          <p:cNvPr id="4" name="幻灯片图像占位符 3"/>
          <p:cNvSpPr>
            <a:spLocks noGrp="1" noRot="1" noChangeAspect="1"/>
          </p:cNvSpPr>
          <p:nvPr>
            <p:ph type="sldImg" idx="2"/>
            <p:custDataLst>
              <p:tags r:id="rId4"/>
            </p:custDataLst>
          </p:nvPr>
        </p:nvSpPr>
        <p:spPr>
          <a:xfrm>
            <a:off x="482600" y="1279525"/>
            <a:ext cx="6140450" cy="3454400"/>
          </a:xfrm>
          <a:prstGeom prst="rect">
            <a:avLst/>
          </a:prstGeom>
          <a:noFill/>
          <a:ln w="12700">
            <a:solidFill>
              <a:prstClr val="black"/>
            </a:solidFill>
          </a:ln>
        </p:spPr>
      </p:sp>
      <p:sp>
        <p:nvSpPr>
          <p:cNvPr id="5" name="备注占位符 4"/>
          <p:cNvSpPr>
            <a:spLocks noGrp="1"/>
          </p:cNvSpPr>
          <p:nvPr>
            <p:ph type="body" sz="quarter" idx="3"/>
            <p:custDataLst>
              <p:tags r:id="rId5"/>
            </p:custDataLst>
          </p:nvPr>
        </p:nvSpPr>
        <p:spPr>
          <a:xfrm>
            <a:off x="711200" y="4926013"/>
            <a:ext cx="5683250" cy="4029075"/>
          </a:xfrm>
          <a:prstGeom prst="rect">
            <a:avLst/>
          </a:prstGeom>
        </p:spPr>
        <p:txBody>
          <a:bodyPr vert="horz" lIns="91440" tIns="45720" rIns="91440" bIns="45720" rtlCol="0"/>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6" name="页脚占位符 5"/>
          <p:cNvSpPr>
            <a:spLocks noGrp="1"/>
          </p:cNvSpPr>
          <p:nvPr>
            <p:ph type="ftr" sz="quarter" idx="4"/>
            <p:custDataLst>
              <p:tags r:id="rId6"/>
            </p:custDataLst>
          </p:nvPr>
        </p:nvSpPr>
        <p:spPr>
          <a:xfrm>
            <a:off x="0" y="9721850"/>
            <a:ext cx="3078163" cy="512763"/>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custDataLst>
              <p:tags r:id="rId7"/>
            </p:custDataLst>
          </p:nvPr>
        </p:nvSpPr>
        <p:spPr>
          <a:xfrm>
            <a:off x="4024313" y="9721850"/>
            <a:ext cx="3078162" cy="512763"/>
          </a:xfrm>
          <a:prstGeom prst="rect">
            <a:avLst/>
          </a:prstGeom>
        </p:spPr>
        <p:txBody>
          <a:bodyPr vert="horz" lIns="91440" tIns="45720" rIns="91440" bIns="45720" rtlCol="0" anchor="b"/>
          <a:lstStyle>
            <a:lvl1pPr algn="r">
              <a:defRPr sz="1200"/>
            </a:lvl1pPr>
          </a:lstStyle>
          <a:p>
            <a:fld id="{2A0C8F4B-CCF0-ED40-BDFF-CC770F26CDDE}" type="slidenum">
              <a:rPr kumimoji="1" lang="zh-CN" altLang="en-US" smtClean="0"/>
              <a:t>‹#›</a:t>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 Id="rId3" Type="http://schemas.openxmlformats.org/officeDocument/2006/relationships/tags" Target="../tags/tag143.xml" /><Relationship Id="rId4" Type="http://schemas.openxmlformats.org/officeDocument/2006/relationships/tags" Target="../tags/tag144.xml" /><Relationship Id="rId5" Type="http://schemas.openxmlformats.org/officeDocument/2006/relationships/tags" Target="../tags/tag145.xml" /><Relationship Id="rId6" Type="http://schemas.openxmlformats.org/officeDocument/2006/relationships/tags" Target="../tags/tag146.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23.xml" /><Relationship Id="rId2" Type="http://schemas.openxmlformats.org/officeDocument/2006/relationships/notesMaster" Target="../notesMasters/notesMaster1.xml" /><Relationship Id="rId3" Type="http://schemas.openxmlformats.org/officeDocument/2006/relationships/tags" Target="../tags/tag266.xml" /><Relationship Id="rId4" Type="http://schemas.openxmlformats.org/officeDocument/2006/relationships/tags" Target="../tags/tag267.xml" /><Relationship Id="rId5" Type="http://schemas.openxmlformats.org/officeDocument/2006/relationships/tags" Target="../tags/tag268.xml" /><Relationship Id="rId6" Type="http://schemas.openxmlformats.org/officeDocument/2006/relationships/tags" Target="../tags/tag269.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28.xml" /><Relationship Id="rId2" Type="http://schemas.openxmlformats.org/officeDocument/2006/relationships/notesMaster" Target="../notesMasters/notesMaster1.xml" /><Relationship Id="rId3" Type="http://schemas.openxmlformats.org/officeDocument/2006/relationships/tags" Target="../tags/tag288.xml" /><Relationship Id="rId4" Type="http://schemas.openxmlformats.org/officeDocument/2006/relationships/tags" Target="../tags/tag289.xml" /><Relationship Id="rId5" Type="http://schemas.openxmlformats.org/officeDocument/2006/relationships/tags" Target="../tags/tag290.xml" /><Relationship Id="rId6" Type="http://schemas.openxmlformats.org/officeDocument/2006/relationships/tags" Target="../tags/tag291.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29.xml" /><Relationship Id="rId2" Type="http://schemas.openxmlformats.org/officeDocument/2006/relationships/notesMaster" Target="../notesMasters/notesMaster1.xml" /><Relationship Id="rId3" Type="http://schemas.openxmlformats.org/officeDocument/2006/relationships/tags" Target="../tags/tag300.xml" /><Relationship Id="rId4" Type="http://schemas.openxmlformats.org/officeDocument/2006/relationships/tags" Target="../tags/tag301.xml" /><Relationship Id="rId5" Type="http://schemas.openxmlformats.org/officeDocument/2006/relationships/tags" Target="../tags/tag302.xml" /><Relationship Id="rId6" Type="http://schemas.openxmlformats.org/officeDocument/2006/relationships/tags" Target="../tags/tag303.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 Id="rId3" Type="http://schemas.openxmlformats.org/officeDocument/2006/relationships/tags" Target="../tags/tag158.xml" /><Relationship Id="rId4" Type="http://schemas.openxmlformats.org/officeDocument/2006/relationships/tags" Target="../tags/tag159.xml" /><Relationship Id="rId5" Type="http://schemas.openxmlformats.org/officeDocument/2006/relationships/tags" Target="../tags/tag160.xml" /><Relationship Id="rId6" Type="http://schemas.openxmlformats.org/officeDocument/2006/relationships/tags" Target="../tags/tag16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 Id="rId3" Type="http://schemas.openxmlformats.org/officeDocument/2006/relationships/tags" Target="../tags/tag174.xml" /><Relationship Id="rId4" Type="http://schemas.openxmlformats.org/officeDocument/2006/relationships/tags" Target="../tags/tag175.xml" /><Relationship Id="rId5" Type="http://schemas.openxmlformats.org/officeDocument/2006/relationships/tags" Target="../tags/tag176.xml" /><Relationship Id="rId6" Type="http://schemas.openxmlformats.org/officeDocument/2006/relationships/tags" Target="../tags/tag177.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17.xml" /><Relationship Id="rId2" Type="http://schemas.openxmlformats.org/officeDocument/2006/relationships/notesMaster" Target="../notesMasters/notesMaster1.xml" /><Relationship Id="rId3" Type="http://schemas.openxmlformats.org/officeDocument/2006/relationships/tags" Target="../tags/tag186.xml" /><Relationship Id="rId4" Type="http://schemas.openxmlformats.org/officeDocument/2006/relationships/tags" Target="../tags/tag187.xml" /><Relationship Id="rId5" Type="http://schemas.openxmlformats.org/officeDocument/2006/relationships/tags" Target="../tags/tag188.xml" /><Relationship Id="rId6" Type="http://schemas.openxmlformats.org/officeDocument/2006/relationships/tags" Target="../tags/tag189.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18.xml" /><Relationship Id="rId2" Type="http://schemas.openxmlformats.org/officeDocument/2006/relationships/notesMaster" Target="../notesMasters/notesMaster1.xml" /><Relationship Id="rId3" Type="http://schemas.openxmlformats.org/officeDocument/2006/relationships/tags" Target="../tags/tag199.xml" /><Relationship Id="rId4" Type="http://schemas.openxmlformats.org/officeDocument/2006/relationships/tags" Target="../tags/tag200.xml" /><Relationship Id="rId5" Type="http://schemas.openxmlformats.org/officeDocument/2006/relationships/tags" Target="../tags/tag201.xml" /><Relationship Id="rId6" Type="http://schemas.openxmlformats.org/officeDocument/2006/relationships/tags" Target="../tags/tag202.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19.xml" /><Relationship Id="rId2" Type="http://schemas.openxmlformats.org/officeDocument/2006/relationships/notesMaster" Target="../notesMasters/notesMaster1.xml" /><Relationship Id="rId3" Type="http://schemas.openxmlformats.org/officeDocument/2006/relationships/tags" Target="../tags/tag211.xml" /><Relationship Id="rId4" Type="http://schemas.openxmlformats.org/officeDocument/2006/relationships/tags" Target="../tags/tag212.xml" /><Relationship Id="rId5" Type="http://schemas.openxmlformats.org/officeDocument/2006/relationships/tags" Target="../tags/tag213.xml" /><Relationship Id="rId6" Type="http://schemas.openxmlformats.org/officeDocument/2006/relationships/tags" Target="../tags/tag214.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20.xml" /><Relationship Id="rId2" Type="http://schemas.openxmlformats.org/officeDocument/2006/relationships/notesMaster" Target="../notesMasters/notesMaster1.xml" /><Relationship Id="rId3" Type="http://schemas.openxmlformats.org/officeDocument/2006/relationships/tags" Target="../tags/tag228.xml" /><Relationship Id="rId4" Type="http://schemas.openxmlformats.org/officeDocument/2006/relationships/tags" Target="../tags/tag229.xml" /><Relationship Id="rId5" Type="http://schemas.openxmlformats.org/officeDocument/2006/relationships/tags" Target="../tags/tag230.xml" /><Relationship Id="rId6" Type="http://schemas.openxmlformats.org/officeDocument/2006/relationships/tags" Target="../tags/tag23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21.xml" /><Relationship Id="rId2" Type="http://schemas.openxmlformats.org/officeDocument/2006/relationships/notesMaster" Target="../notesMasters/notesMaster1.xml" /><Relationship Id="rId3" Type="http://schemas.openxmlformats.org/officeDocument/2006/relationships/tags" Target="../tags/tag241.xml" /><Relationship Id="rId4" Type="http://schemas.openxmlformats.org/officeDocument/2006/relationships/tags" Target="../tags/tag242.xml" /><Relationship Id="rId5" Type="http://schemas.openxmlformats.org/officeDocument/2006/relationships/tags" Target="../tags/tag243.xml" /><Relationship Id="rId6" Type="http://schemas.openxmlformats.org/officeDocument/2006/relationships/tags" Target="../tags/tag244.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22.xml" /><Relationship Id="rId2" Type="http://schemas.openxmlformats.org/officeDocument/2006/relationships/notesMaster" Target="../notesMasters/notesMaster1.xml" /><Relationship Id="rId3" Type="http://schemas.openxmlformats.org/officeDocument/2006/relationships/tags" Target="../tags/tag254.xml" /><Relationship Id="rId4" Type="http://schemas.openxmlformats.org/officeDocument/2006/relationships/tags" Target="../tags/tag255.xml" /><Relationship Id="rId5" Type="http://schemas.openxmlformats.org/officeDocument/2006/relationships/tags" Target="../tags/tag256.xml" /><Relationship Id="rId6" Type="http://schemas.openxmlformats.org/officeDocument/2006/relationships/tags" Target="../tags/tag257.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A540E3B-F9C0-48B6-A129-4D327DD30658}" type="slidenum">
              <a:rPr lang="zh-CN" altLang="en-US" smtClean="0"/>
              <a:t>14</a:t>
            </a:fld>
            <a:endParaRPr lang="zh-CN" altLang="en-US"/>
          </a:p>
        </p:txBody>
      </p:sp>
    </p:spTree>
    <p:extLst>
      <p:ext uri="{BB962C8B-B14F-4D97-AF65-F5344CB8AC3E}">
        <p14:creationId xmlns:p14="http://schemas.microsoft.com/office/powerpoint/2010/main" val="1487704703"/>
      </p:ext>
    </p:extLst>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A540E3B-F9C0-48B6-A129-4D327DD30658}" type="slidenum">
              <a:rPr lang="zh-CN" altLang="en-US" smtClean="0"/>
              <a:t>23</a:t>
            </a:fld>
            <a:endParaRPr lang="zh-CN" altLang="en-US"/>
          </a:p>
        </p:txBody>
      </p:sp>
    </p:spTree>
    <p:extLst>
      <p:ext uri="{BB962C8B-B14F-4D97-AF65-F5344CB8AC3E}">
        <p14:creationId xmlns:p14="http://schemas.microsoft.com/office/powerpoint/2010/main" val="557844550"/>
      </p:ext>
    </p:extLst>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A540E3B-F9C0-48B6-A129-4D327DD30658}" type="slidenum">
              <a:rPr lang="zh-CN" altLang="en-US" smtClean="0"/>
              <a:t>28</a:t>
            </a:fld>
            <a:endParaRPr lang="zh-CN" altLang="en-US"/>
          </a:p>
        </p:txBody>
      </p:sp>
    </p:spTree>
    <p:extLst>
      <p:ext uri="{BB962C8B-B14F-4D97-AF65-F5344CB8AC3E}">
        <p14:creationId xmlns:p14="http://schemas.microsoft.com/office/powerpoint/2010/main" val="4058677661"/>
      </p:ext>
    </p:extLst>
  </p:cSld>
  <p:clrMapOvr>
    <a:masterClrMapping/>
  </p:clrMapOvr>
</p:notes>
</file>

<file path=ppt/notesSlides/notesSlide1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A540E3B-F9C0-48B6-A129-4D327DD30658}" type="slidenum">
              <a:rPr lang="zh-CN" altLang="en-US" smtClean="0"/>
              <a:t>29</a:t>
            </a:fld>
            <a:endParaRPr lang="zh-CN" altLang="en-US"/>
          </a:p>
        </p:txBody>
      </p:sp>
    </p:spTree>
    <p:extLst>
      <p:ext uri="{BB962C8B-B14F-4D97-AF65-F5344CB8AC3E}">
        <p14:creationId xmlns:p14="http://schemas.microsoft.com/office/powerpoint/2010/main" val="1645929847"/>
      </p:ext>
    </p:extLst>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A540E3B-F9C0-48B6-A129-4D327DD30658}" type="slidenum">
              <a:rPr lang="zh-CN" altLang="en-US" smtClean="0"/>
              <a:t>15</a:t>
            </a:fld>
            <a:endParaRPr lang="zh-CN" altLang="en-US"/>
          </a:p>
        </p:txBody>
      </p:sp>
    </p:spTree>
    <p:extLst>
      <p:ext uri="{BB962C8B-B14F-4D97-AF65-F5344CB8AC3E}">
        <p14:creationId xmlns:p14="http://schemas.microsoft.com/office/powerpoint/2010/main" val="3710807727"/>
      </p:ext>
    </p:extLst>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A540E3B-F9C0-48B6-A129-4D327DD30658}" type="slidenum">
              <a:rPr lang="zh-CN" altLang="en-US" smtClean="0"/>
              <a:t>16</a:t>
            </a:fld>
            <a:endParaRPr lang="zh-CN" altLang="en-US"/>
          </a:p>
        </p:txBody>
      </p:sp>
    </p:spTree>
    <p:extLst>
      <p:ext uri="{BB962C8B-B14F-4D97-AF65-F5344CB8AC3E}">
        <p14:creationId xmlns:p14="http://schemas.microsoft.com/office/powerpoint/2010/main" val="3873050678"/>
      </p:ext>
    </p:extLst>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A540E3B-F9C0-48B6-A129-4D327DD30658}" type="slidenum">
              <a:rPr lang="zh-CN" altLang="en-US" smtClean="0"/>
              <a:t>17</a:t>
            </a:fld>
            <a:endParaRPr lang="zh-CN" altLang="en-US"/>
          </a:p>
        </p:txBody>
      </p:sp>
    </p:spTree>
    <p:extLst>
      <p:ext uri="{BB962C8B-B14F-4D97-AF65-F5344CB8AC3E}">
        <p14:creationId xmlns:p14="http://schemas.microsoft.com/office/powerpoint/2010/main" val="1143107439"/>
      </p:ext>
    </p:extLst>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A540E3B-F9C0-48B6-A129-4D327DD30658}" type="slidenum">
              <a:rPr lang="zh-CN" altLang="en-US" smtClean="0"/>
              <a:t>18</a:t>
            </a:fld>
            <a:endParaRPr lang="zh-CN" altLang="en-US"/>
          </a:p>
        </p:txBody>
      </p:sp>
    </p:spTree>
    <p:extLst>
      <p:ext uri="{BB962C8B-B14F-4D97-AF65-F5344CB8AC3E}">
        <p14:creationId xmlns:p14="http://schemas.microsoft.com/office/powerpoint/2010/main" val="398933797"/>
      </p:ext>
    </p:extLst>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A540E3B-F9C0-48B6-A129-4D327DD30658}" type="slidenum">
              <a:rPr lang="zh-CN" altLang="en-US" smtClean="0"/>
              <a:t>19</a:t>
            </a:fld>
            <a:endParaRPr lang="zh-CN" altLang="en-US"/>
          </a:p>
        </p:txBody>
      </p:sp>
    </p:spTree>
    <p:extLst>
      <p:ext uri="{BB962C8B-B14F-4D97-AF65-F5344CB8AC3E}">
        <p14:creationId xmlns:p14="http://schemas.microsoft.com/office/powerpoint/2010/main" val="1625097695"/>
      </p:ext>
    </p:extLst>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A540E3B-F9C0-48B6-A129-4D327DD30658}" type="slidenum">
              <a:rPr lang="zh-CN" altLang="en-US" smtClean="0"/>
              <a:t>20</a:t>
            </a:fld>
            <a:endParaRPr lang="zh-CN" altLang="en-US"/>
          </a:p>
        </p:txBody>
      </p:sp>
    </p:spTree>
    <p:extLst>
      <p:ext uri="{BB962C8B-B14F-4D97-AF65-F5344CB8AC3E}">
        <p14:creationId xmlns:p14="http://schemas.microsoft.com/office/powerpoint/2010/main" val="4292495455"/>
      </p:ext>
    </p:extLst>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A540E3B-F9C0-48B6-A129-4D327DD30658}" type="slidenum">
              <a:rPr lang="zh-CN" altLang="en-US" smtClean="0"/>
              <a:t>21</a:t>
            </a:fld>
            <a:endParaRPr lang="zh-CN" altLang="en-US"/>
          </a:p>
        </p:txBody>
      </p:sp>
    </p:spTree>
    <p:extLst>
      <p:ext uri="{BB962C8B-B14F-4D97-AF65-F5344CB8AC3E}">
        <p14:creationId xmlns:p14="http://schemas.microsoft.com/office/powerpoint/2010/main" val="3532555668"/>
      </p:ext>
    </p:extLst>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A540E3B-F9C0-48B6-A129-4D327DD30658}" type="slidenum">
              <a:rPr lang="zh-CN" altLang="en-US" smtClean="0"/>
              <a:t>22</a:t>
            </a:fld>
            <a:endParaRPr lang="zh-CN" altLang="en-US"/>
          </a:p>
        </p:txBody>
      </p:sp>
    </p:spTree>
    <p:extLst>
      <p:ext uri="{BB962C8B-B14F-4D97-AF65-F5344CB8AC3E}">
        <p14:creationId xmlns:p14="http://schemas.microsoft.com/office/powerpoint/2010/main" val="3031001435"/>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tags" Target="../tags/tag6.xml" /><Relationship Id="rId7"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57.xml" /><Relationship Id="rId2" Type="http://schemas.openxmlformats.org/officeDocument/2006/relationships/tags" Target="../tags/tag58.xml" /><Relationship Id="rId3" Type="http://schemas.openxmlformats.org/officeDocument/2006/relationships/tags" Target="../tags/tag59.xml" /><Relationship Id="rId4" Type="http://schemas.openxmlformats.org/officeDocument/2006/relationships/tags" Target="../tags/tag60.xml" /><Relationship Id="rId5" Type="http://schemas.openxmlformats.org/officeDocument/2006/relationships/tags" Target="../tags/tag61.xml" /><Relationship Id="rId6"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62.xml" /><Relationship Id="rId2" Type="http://schemas.openxmlformats.org/officeDocument/2006/relationships/tags" Target="../tags/tag63.xml" /><Relationship Id="rId3" Type="http://schemas.openxmlformats.org/officeDocument/2006/relationships/tags" Target="../tags/tag64.xml" /><Relationship Id="rId4" Type="http://schemas.openxmlformats.org/officeDocument/2006/relationships/tags" Target="../tags/tag65.xml" /><Relationship Id="rId5" Type="http://schemas.openxmlformats.org/officeDocument/2006/relationships/tags" Target="../tags/tag66.xml" /><Relationship Id="rId6"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7.xml" /><Relationship Id="rId2" Type="http://schemas.openxmlformats.org/officeDocument/2006/relationships/tags" Target="../tags/tag8.xml" /><Relationship Id="rId3" Type="http://schemas.openxmlformats.org/officeDocument/2006/relationships/tags" Target="../tags/tag9.xml" /><Relationship Id="rId4" Type="http://schemas.openxmlformats.org/officeDocument/2006/relationships/tags" Target="../tags/tag10.xml" /><Relationship Id="rId5" Type="http://schemas.openxmlformats.org/officeDocument/2006/relationships/tags" Target="../tags/tag11.xml" /><Relationship Id="rId6" Type="http://schemas.openxmlformats.org/officeDocument/2006/relationships/tags" Target="../tags/tag12.xml" /><Relationship Id="rId7"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3.xml" /><Relationship Id="rId2" Type="http://schemas.openxmlformats.org/officeDocument/2006/relationships/tags" Target="../tags/tag14.xml" /><Relationship Id="rId3" Type="http://schemas.openxmlformats.org/officeDocument/2006/relationships/tags" Target="../tags/tag15.xml" /><Relationship Id="rId4" Type="http://schemas.openxmlformats.org/officeDocument/2006/relationships/tags" Target="../tags/tag16.xml" /><Relationship Id="rId5" Type="http://schemas.openxmlformats.org/officeDocument/2006/relationships/tags" Target="../tags/tag17.xml" /><Relationship Id="rId6" Type="http://schemas.openxmlformats.org/officeDocument/2006/relationships/tags" Target="../tags/tag18.xml" /><Relationship Id="rId7"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9.xml" /><Relationship Id="rId2" Type="http://schemas.openxmlformats.org/officeDocument/2006/relationships/tags" Target="../tags/tag20.xml" /><Relationship Id="rId3" Type="http://schemas.openxmlformats.org/officeDocument/2006/relationships/tags" Target="../tags/tag21.xml" /><Relationship Id="rId4" Type="http://schemas.openxmlformats.org/officeDocument/2006/relationships/tags" Target="../tags/tag22.xml" /><Relationship Id="rId5" Type="http://schemas.openxmlformats.org/officeDocument/2006/relationships/tags" Target="../tags/tag23.xml" /><Relationship Id="rId6" Type="http://schemas.openxmlformats.org/officeDocument/2006/relationships/tags" Target="../tags/tag24.xml" /><Relationship Id="rId7" Type="http://schemas.openxmlformats.org/officeDocument/2006/relationships/tags" Target="../tags/tag25.xml" /><Relationship Id="rId8"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6.xml" /><Relationship Id="rId10" Type="http://schemas.openxmlformats.org/officeDocument/2006/relationships/slideMaster" Target="../slideMasters/slideMaster1.xml" /><Relationship Id="rId2" Type="http://schemas.openxmlformats.org/officeDocument/2006/relationships/tags" Target="../tags/tag27.xml" /><Relationship Id="rId3" Type="http://schemas.openxmlformats.org/officeDocument/2006/relationships/tags" Target="../tags/tag28.xml" /><Relationship Id="rId4" Type="http://schemas.openxmlformats.org/officeDocument/2006/relationships/tags" Target="../tags/tag29.xml" /><Relationship Id="rId5" Type="http://schemas.openxmlformats.org/officeDocument/2006/relationships/tags" Target="../tags/tag30.xml" /><Relationship Id="rId6" Type="http://schemas.openxmlformats.org/officeDocument/2006/relationships/tags" Target="../tags/tag31.xml" /><Relationship Id="rId7" Type="http://schemas.openxmlformats.org/officeDocument/2006/relationships/tags" Target="../tags/tag32.xml" /><Relationship Id="rId8" Type="http://schemas.openxmlformats.org/officeDocument/2006/relationships/tags" Target="../tags/tag33.xml" /><Relationship Id="rId9" Type="http://schemas.openxmlformats.org/officeDocument/2006/relationships/tags" Target="../tags/tag34.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5.xml" /><Relationship Id="rId2" Type="http://schemas.openxmlformats.org/officeDocument/2006/relationships/tags" Target="../tags/tag36.xml" /><Relationship Id="rId3" Type="http://schemas.openxmlformats.org/officeDocument/2006/relationships/tags" Target="../tags/tag37.xml" /><Relationship Id="rId4" Type="http://schemas.openxmlformats.org/officeDocument/2006/relationships/tags" Target="../tags/tag38.xml" /><Relationship Id="rId5" Type="http://schemas.openxmlformats.org/officeDocument/2006/relationships/tags" Target="../tags/tag39.xml" /><Relationship Id="rId6"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40.xml" /><Relationship Id="rId2" Type="http://schemas.openxmlformats.org/officeDocument/2006/relationships/tags" Target="../tags/tag41.xml" /><Relationship Id="rId3" Type="http://schemas.openxmlformats.org/officeDocument/2006/relationships/tags" Target="../tags/tag42.xml" /><Relationship Id="rId4" Type="http://schemas.openxmlformats.org/officeDocument/2006/relationships/tags" Target="../tags/tag43.xml" /><Relationship Id="rId5"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44.xml" /><Relationship Id="rId2" Type="http://schemas.openxmlformats.org/officeDocument/2006/relationships/tags" Target="../tags/tag45.xml" /><Relationship Id="rId3" Type="http://schemas.openxmlformats.org/officeDocument/2006/relationships/tags" Target="../tags/tag46.xml" /><Relationship Id="rId4" Type="http://schemas.openxmlformats.org/officeDocument/2006/relationships/tags" Target="../tags/tag47.xml" /><Relationship Id="rId5" Type="http://schemas.openxmlformats.org/officeDocument/2006/relationships/tags" Target="../tags/tag48.xml" /><Relationship Id="rId6" Type="http://schemas.openxmlformats.org/officeDocument/2006/relationships/tags" Target="../tags/tag49.xml" /><Relationship Id="rId7" Type="http://schemas.openxmlformats.org/officeDocument/2006/relationships/tags" Target="../tags/tag50.xml" /><Relationship Id="rId8"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51.xml" /><Relationship Id="rId2" Type="http://schemas.openxmlformats.org/officeDocument/2006/relationships/tags" Target="../tags/tag52.xml" /><Relationship Id="rId3" Type="http://schemas.openxmlformats.org/officeDocument/2006/relationships/tags" Target="../tags/tag53.xml" /><Relationship Id="rId4" Type="http://schemas.openxmlformats.org/officeDocument/2006/relationships/tags" Target="../tags/tag54.xml" /><Relationship Id="rId5" Type="http://schemas.openxmlformats.org/officeDocument/2006/relationships/tags" Target="../tags/tag55.xml" /><Relationship Id="rId6" Type="http://schemas.openxmlformats.org/officeDocument/2006/relationships/tags" Target="../tags/tag56.xml" /><Relationship Id="rId7"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p:custDataLst>
              <p:tags r:id="rId2"/>
            </p:custDataLst>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custDataLst>
              <p:tags r:id="rId3"/>
            </p:custDataLst>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custDataLst>
              <p:tags r:id="rId4"/>
            </p:custDataLst>
          </p:nvPr>
        </p:nvSpPr>
        <p:spPr/>
        <p:txBody>
          <a:bodyPr/>
          <a:lstStyle/>
          <a:p>
            <a:fld id="{82F288E0-7875-42C4-84C8-98DBBD3BF4D2}" type="datetimeFigureOut">
              <a:rPr lang="zh-CN" altLang="en-US" smtClean="0"/>
              <a:t>2020/10/27</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objOnly" preserve="1">
  <p:cSld name="内容">
    <p:spTree>
      <p:nvGrpSpPr>
        <p:cNvPr id="1" name=""/>
        <p:cNvGrpSpPr/>
        <p:nvPr>
          <p:custDataLst>
            <p:tags r:id="rId1"/>
          </p:custDataLst>
        </p:nvPr>
      </p:nvGrpSpPr>
      <p:grpSpPr>
        <a:xfrm>
          <a:off x="0" y="0"/>
          <a:ext cx="0" cy="0"/>
        </a:xfrm>
      </p:grpSpPr>
      <p:sp>
        <p:nvSpPr>
          <p:cNvPr id="2" name="内容占位符 1"/>
          <p:cNvSpPr>
            <a:spLocks noGrp="1"/>
          </p:cNvSpPr>
          <p:nvPr>
            <p:ph/>
            <p:custDataLst>
              <p:tags r:id="rId2"/>
            </p:custDataLst>
          </p:nvPr>
        </p:nvSpPr>
        <p:spPr>
          <a:xfrm>
            <a:off x="838200" y="365125"/>
            <a:ext cx="10515600" cy="58118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custDataLst>
              <p:tags r:id="rId3"/>
            </p:custDataLst>
          </p:nvPr>
        </p:nvSpPr>
        <p:spPr/>
        <p:txBody>
          <a:bodyPr/>
          <a:lstStyle/>
          <a:p>
            <a:fld id="{82F288E0-7875-42C4-84C8-98DBBD3BF4D2}" type="datetimeFigureOut">
              <a:rPr lang="zh-CN" altLang="en-US" smtClean="0"/>
              <a:t>2020/10/27</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3_自定义版式">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8200" y="365125"/>
            <a:ext cx="10515600" cy="1325563"/>
          </a:xfrm>
        </p:spPr>
        <p:txBody>
          <a:bodyPr/>
          <a:lstStyle/>
          <a:p>
            <a:r>
              <a:rPr lang="zh-CN" altLang="en-US"/>
              <a:t>单击此处编辑母版标题样式</a:t>
            </a:r>
          </a:p>
        </p:txBody>
      </p:sp>
      <p:sp>
        <p:nvSpPr>
          <p:cNvPr id="3" name="日期占位符 2"/>
          <p:cNvSpPr>
            <a:spLocks noGrp="1"/>
          </p:cNvSpPr>
          <p:nvPr>
            <p:ph type="dt" sz="half" idx="10"/>
            <p:custDataLst>
              <p:tags r:id="rId3"/>
            </p:custDataLst>
          </p:nvPr>
        </p:nvSpPr>
        <p:spPr>
          <a:xfrm>
            <a:off x="838200" y="6356350"/>
            <a:ext cx="2743200" cy="365125"/>
          </a:xfrm>
        </p:spPr>
        <p:txBody>
          <a:bodyPr/>
          <a:lstStyle/>
          <a:p>
            <a:fld id="{263DB197-84B0-484E-9C0F-88358ECCB797}" type="datetimeFigureOut">
              <a:rPr lang="zh-CN" altLang="en-US" smtClean="0"/>
              <a:t>2020/10/27</a:t>
            </a:fld>
            <a:endParaRPr lang="zh-CN" altLang="en-US"/>
          </a:p>
        </p:txBody>
      </p:sp>
      <p:sp>
        <p:nvSpPr>
          <p:cNvPr id="4" name="页脚占位符 3"/>
          <p:cNvSpPr>
            <a:spLocks noGrp="1"/>
          </p:cNvSpPr>
          <p:nvPr>
            <p:ph type="ftr" sz="quarter" idx="11"/>
            <p:custDataLst>
              <p:tags r:id="rId4"/>
            </p:custDataLst>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custDataLst>
              <p:tags r:id="rId5"/>
            </p:custDataLst>
          </p:nvPr>
        </p:nvSpPr>
        <p:spPr>
          <a:xfrm>
            <a:off x="8610600" y="6356350"/>
            <a:ext cx="2743200" cy="365125"/>
          </a:xfrm>
        </p:spPr>
        <p:txBody>
          <a:bodyPr/>
          <a:lstStyle/>
          <a:p>
            <a:fld id="{E077DA78-E013-4A8C-AD75-63A150561B10}" type="slidenum">
              <a:rPr lang="zh-CN" altLang="en-US" smtClean="0"/>
              <a:t>‹#›</a:t>
            </a:fld>
            <a:endParaRPr lang="zh-CN" altLang="en-US"/>
          </a:p>
        </p:txBody>
      </p:sp>
    </p:spTree>
    <p:extLst>
      <p:ext uri="{BB962C8B-B14F-4D97-AF65-F5344CB8AC3E}">
        <p14:creationId xmlns:p14="http://schemas.microsoft.com/office/powerpoint/2010/main" val="3210025941"/>
      </p:ext>
    </p:extLst>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p>
        </p:txBody>
      </p:sp>
      <p:sp>
        <p:nvSpPr>
          <p:cNvPr id="3" name="内容占位符 2"/>
          <p:cNvSpPr>
            <a:spLocks noGrp="1"/>
          </p:cNvSpPr>
          <p:nvPr>
            <p:ph idx="1"/>
            <p:custDataLst>
              <p:tags r:id="rId3"/>
            </p:custDataLst>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4"/>
            </p:custDataLst>
          </p:nvPr>
        </p:nvSpPr>
        <p:spPr/>
        <p:txBody>
          <a:bodyPr/>
          <a:lstStyle/>
          <a:p>
            <a:fld id="{82F288E0-7875-42C4-84C8-98DBBD3BF4D2}" type="datetimeFigureOut">
              <a:rPr lang="zh-CN" altLang="en-US" smtClean="0"/>
              <a:t>2020/10/27</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custDataLst>
              <p:tags r:id="rId3"/>
            </p:custDataLst>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custDataLst>
              <p:tags r:id="rId4"/>
            </p:custDataLst>
          </p:nvPr>
        </p:nvSpPr>
        <p:spPr/>
        <p:txBody>
          <a:bodyPr/>
          <a:lstStyle/>
          <a:p>
            <a:fld id="{82F288E0-7875-42C4-84C8-98DBBD3BF4D2}" type="datetimeFigureOut">
              <a:rPr lang="zh-CN" altLang="en-US" smtClean="0"/>
              <a:t>2020/10/27</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p>
        </p:txBody>
      </p:sp>
      <p:sp>
        <p:nvSpPr>
          <p:cNvPr id="3" name="内容占位符 2"/>
          <p:cNvSpPr>
            <a:spLocks noGrp="1"/>
          </p:cNvSpPr>
          <p:nvPr>
            <p:ph sz="half" idx="1"/>
            <p:custDataLst>
              <p:tags r:id="rId3"/>
            </p:custDataLst>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custDataLst>
              <p:tags r:id="rId4"/>
            </p:custDataLst>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5"/>
            </p:custDataLst>
          </p:nvPr>
        </p:nvSpPr>
        <p:spPr/>
        <p:txBody>
          <a:bodyPr/>
          <a:lstStyle/>
          <a:p>
            <a:fld id="{82F288E0-7875-42C4-84C8-98DBBD3BF4D2}" type="datetimeFigureOut">
              <a:rPr lang="zh-CN" altLang="en-US" smtClean="0"/>
              <a:t>2020/10/27</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custDataLst>
              <p:tags r:id="rId3"/>
            </p:custDataLst>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custDataLst>
              <p:tags r:id="rId4"/>
            </p:custDataLst>
          </p:nvPr>
        </p:nvSpPr>
        <p:spPr>
          <a:xfrm>
            <a:off x="1186774" y="2665379"/>
            <a:ext cx="4873574"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custDataLst>
              <p:tags r:id="rId5"/>
            </p:custDataLst>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custDataLst>
              <p:tags r:id="rId6"/>
            </p:custDataLst>
          </p:nvPr>
        </p:nvSpPr>
        <p:spPr>
          <a:xfrm>
            <a:off x="6256938" y="2665379"/>
            <a:ext cx="4897576"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custDataLst>
              <p:tags r:id="rId7"/>
            </p:custDataLst>
          </p:nvPr>
        </p:nvSpPr>
        <p:spPr/>
        <p:txBody>
          <a:bodyPr/>
          <a:lstStyle/>
          <a:p>
            <a:fld id="{82F288E0-7875-42C4-84C8-98DBBD3BF4D2}" type="datetimeFigureOut">
              <a:rPr lang="zh-CN" altLang="en-US" smtClean="0"/>
              <a:t>2020/10/27</a:t>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p>
        </p:txBody>
      </p:sp>
      <p:sp>
        <p:nvSpPr>
          <p:cNvPr id="3" name="日期占位符 2"/>
          <p:cNvSpPr>
            <a:spLocks noGrp="1"/>
          </p:cNvSpPr>
          <p:nvPr>
            <p:ph type="dt" sz="half" idx="10"/>
            <p:custDataLst>
              <p:tags r:id="rId3"/>
            </p:custDataLst>
          </p:nvPr>
        </p:nvSpPr>
        <p:spPr/>
        <p:txBody>
          <a:bodyPr/>
          <a:lstStyle/>
          <a:p>
            <a:fld id="{82F288E0-7875-42C4-84C8-98DBBD3BF4D2}" type="datetimeFigureOut">
              <a:rPr lang="zh-CN" altLang="en-US" smtClean="0"/>
              <a:t>2020/10/27</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fld id="{82F288E0-7875-42C4-84C8-98DBBD3BF4D2}" type="datetimeFigureOut">
              <a:rPr lang="zh-CN" altLang="en-US" smtClean="0"/>
              <a:t>2020/10/27</a:t>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picTx" preserve="1">
  <p:cSld name="图片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416534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custDataLst>
              <p:tags r:id="rId3"/>
            </p:custDataLst>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custDataLst>
              <p:tags r:id="rId4"/>
            </p:custDataLst>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custDataLst>
              <p:tags r:id="rId5"/>
            </p:custDataLst>
          </p:nvPr>
        </p:nvSpPr>
        <p:spPr/>
        <p:txBody>
          <a:bodyPr/>
          <a:lstStyle/>
          <a:p>
            <a:fld id="{82F288E0-7875-42C4-84C8-98DBBD3BF4D2}" type="datetimeFigureOut">
              <a:rPr lang="zh-CN" altLang="en-US" smtClean="0"/>
              <a:t>2020/10/27</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vertTitleAndTx" preserve="1">
  <p:cSld name="竖版">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custDataLst>
              <p:tags r:id="rId3"/>
            </p:custDataLst>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4"/>
            </p:custDataLst>
          </p:nvPr>
        </p:nvSpPr>
        <p:spPr/>
        <p:txBody>
          <a:bodyPr/>
          <a:lstStyle/>
          <a:p>
            <a:fld id="{82F288E0-7875-42C4-84C8-98DBBD3BF4D2}" type="datetimeFigureOut">
              <a:rPr lang="zh-CN" altLang="en-US" smtClean="0"/>
              <a:t>2020/10/27</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ags" Target="../tags/tag67.xml" /><Relationship Id="rId13" Type="http://schemas.openxmlformats.org/officeDocument/2006/relationships/tags" Target="../tags/tag68.xml" /><Relationship Id="rId14" Type="http://schemas.openxmlformats.org/officeDocument/2006/relationships/tags" Target="../tags/tag69.xml" /><Relationship Id="rId15" Type="http://schemas.openxmlformats.org/officeDocument/2006/relationships/tags" Target="../tags/tag70.xml" /><Relationship Id="rId16" Type="http://schemas.openxmlformats.org/officeDocument/2006/relationships/tags" Target="../tags/tag71.xml" /><Relationship Id="rId17" Type="http://schemas.openxmlformats.org/officeDocument/2006/relationships/tags" Target="../tags/tag72.xml" /><Relationship Id="rId18" Type="http://schemas.openxmlformats.org/officeDocument/2006/relationships/image" Target="../media/image1.png" /><Relationship Id="rId19" Type="http://schemas.openxmlformats.org/officeDocument/2006/relationships/tags" Target="../tags/tag73.xml" /><Relationship Id="rId2" Type="http://schemas.openxmlformats.org/officeDocument/2006/relationships/slideLayout" Target="../slideLayouts/slideLayout2.xml" /><Relationship Id="rId20" Type="http://schemas.openxmlformats.org/officeDocument/2006/relationships/theme" Target="../theme/theme1.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custDataLst>
            <p:tags r:id="rId12"/>
          </p:custDataLst>
        </p:nvPr>
      </p:nvGrpSpPr>
      <p:grpSpPr>
        <a:xfrm>
          <a:off x="0" y="0"/>
          <a:ext cx="0" cy="0"/>
        </a:xfrm>
      </p:grpSpPr>
      <p:sp>
        <p:nvSpPr>
          <p:cNvPr id="2" name="标题占位符 1"/>
          <p:cNvSpPr>
            <a:spLocks noGrp="1"/>
          </p:cNvSpPr>
          <p:nvPr>
            <p:ph type="title"/>
            <p:custDataLst>
              <p:tags r:id="rId13"/>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custDataLst>
              <p:tags r:id="rId14"/>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5"/>
            </p:custDataLst>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2020/10/27</a:t>
            </a:fld>
            <a:endParaRPr lang="zh-CN" altLang="en-US"/>
          </a:p>
        </p:txBody>
      </p:sp>
      <p:sp>
        <p:nvSpPr>
          <p:cNvPr id="5" name="页脚占位符 4"/>
          <p:cNvSpPr>
            <a:spLocks noGrp="1"/>
          </p:cNvSpPr>
          <p:nvPr>
            <p:ph type="ftr" sz="quarter" idx="3"/>
            <p:custDataLst>
              <p:tags r:id="rId16"/>
            </p:custDataLst>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7"/>
            </p:custDataLst>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pic>
        <p:nvPicPr>
          <p:cNvPr id="7" name="图片 6" descr="课件学科网logo"/>
          <p:cNvPicPr>
            <a:picLocks noChangeAspect="1"/>
          </p:cNvPicPr>
          <p:nvPr userDrawn="1">
            <p:custDataLst>
              <p:tags r:id="rId19"/>
            </p:custDataLst>
          </p:nvPr>
        </p:nvPicPr>
        <p:blipFill>
          <a:blip r:embed="rId18"/>
          <a:stretch>
            <a:fillRect/>
          </a:stretch>
        </p:blipFill>
        <p:spPr>
          <a:xfrm>
            <a:off x="10422890" y="0"/>
            <a:ext cx="1769110" cy="72009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81.xml" /><Relationship Id="rId3" Type="http://schemas.openxmlformats.org/officeDocument/2006/relationships/tags" Target="../tags/tag82.xml" /><Relationship Id="rId4" Type="http://schemas.openxmlformats.org/officeDocument/2006/relationships/image" Target="../media/image2.png" /><Relationship Id="rId5" Type="http://schemas.openxmlformats.org/officeDocument/2006/relationships/tags" Target="../tags/tag83.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14.xml" /><Relationship Id="rId3" Type="http://schemas.openxmlformats.org/officeDocument/2006/relationships/tags" Target="../tags/tag115.xml" /><Relationship Id="rId4" Type="http://schemas.openxmlformats.org/officeDocument/2006/relationships/tags" Target="../tags/tag116.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17.xml" /><Relationship Id="rId3" Type="http://schemas.openxmlformats.org/officeDocument/2006/relationships/tags" Target="../tags/tag118.xml" /><Relationship Id="rId4" Type="http://schemas.openxmlformats.org/officeDocument/2006/relationships/tags" Target="../tags/tag119.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128.xml" /><Relationship Id="rId11" Type="http://schemas.openxmlformats.org/officeDocument/2006/relationships/tags" Target="../tags/tag129.xml" /><Relationship Id="rId12" Type="http://schemas.openxmlformats.org/officeDocument/2006/relationships/tags" Target="../tags/tag130.xml" /><Relationship Id="rId13" Type="http://schemas.openxmlformats.org/officeDocument/2006/relationships/tags" Target="../tags/tag131.xml" /><Relationship Id="rId14" Type="http://schemas.openxmlformats.org/officeDocument/2006/relationships/tags" Target="../tags/tag132.xml" /><Relationship Id="rId15" Type="http://schemas.openxmlformats.org/officeDocument/2006/relationships/tags" Target="../tags/tag133.xml" /><Relationship Id="rId16" Type="http://schemas.openxmlformats.org/officeDocument/2006/relationships/tags" Target="../tags/tag134.xml" /><Relationship Id="rId17" Type="http://schemas.openxmlformats.org/officeDocument/2006/relationships/tags" Target="../tags/tag135.xml" /><Relationship Id="rId18" Type="http://schemas.openxmlformats.org/officeDocument/2006/relationships/tags" Target="../tags/tag136.xml" /><Relationship Id="rId19" Type="http://schemas.openxmlformats.org/officeDocument/2006/relationships/tags" Target="../tags/tag137.xml" /><Relationship Id="rId2" Type="http://schemas.openxmlformats.org/officeDocument/2006/relationships/tags" Target="../tags/tag120.xml" /><Relationship Id="rId20" Type="http://schemas.openxmlformats.org/officeDocument/2006/relationships/tags" Target="../tags/tag138.xml" /><Relationship Id="rId21" Type="http://schemas.openxmlformats.org/officeDocument/2006/relationships/tags" Target="../tags/tag139.xml" /><Relationship Id="rId3" Type="http://schemas.openxmlformats.org/officeDocument/2006/relationships/tags" Target="../tags/tag121.xml" /><Relationship Id="rId4" Type="http://schemas.openxmlformats.org/officeDocument/2006/relationships/tags" Target="../tags/tag122.xml" /><Relationship Id="rId5" Type="http://schemas.openxmlformats.org/officeDocument/2006/relationships/tags" Target="../tags/tag123.xml" /><Relationship Id="rId6" Type="http://schemas.openxmlformats.org/officeDocument/2006/relationships/tags" Target="../tags/tag124.xml" /><Relationship Id="rId7" Type="http://schemas.openxmlformats.org/officeDocument/2006/relationships/tags" Target="../tags/tag125.xml" /><Relationship Id="rId8" Type="http://schemas.openxmlformats.org/officeDocument/2006/relationships/tags" Target="../tags/tag126.xml" /><Relationship Id="rId9" Type="http://schemas.openxmlformats.org/officeDocument/2006/relationships/tags" Target="../tags/tag127.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40.xml" /><Relationship Id="rId3" Type="http://schemas.openxmlformats.org/officeDocument/2006/relationships/tags" Target="../tags/tag141.xml" /><Relationship Id="rId4" Type="http://schemas.openxmlformats.org/officeDocument/2006/relationships/tags" Target="../tags/tag14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1.xml" /><Relationship Id="rId10" Type="http://schemas.openxmlformats.org/officeDocument/2006/relationships/image" Target="../media/image6.jpeg" /><Relationship Id="rId11" Type="http://schemas.openxmlformats.org/officeDocument/2006/relationships/tags" Target="../tags/tag154.xml" /><Relationship Id="rId12" Type="http://schemas.openxmlformats.org/officeDocument/2006/relationships/tags" Target="../tags/tag155.xml" /><Relationship Id="rId13" Type="http://schemas.openxmlformats.org/officeDocument/2006/relationships/tags" Target="../tags/tag156.xml" /><Relationship Id="rId14" Type="http://schemas.openxmlformats.org/officeDocument/2006/relationships/tags" Target="../tags/tag157.xml" /><Relationship Id="rId2" Type="http://schemas.openxmlformats.org/officeDocument/2006/relationships/notesSlide" Target="../notesSlides/notesSlide1.xml" /><Relationship Id="rId3" Type="http://schemas.openxmlformats.org/officeDocument/2006/relationships/tags" Target="../tags/tag147.xml" /><Relationship Id="rId4" Type="http://schemas.openxmlformats.org/officeDocument/2006/relationships/tags" Target="../tags/tag148.xml" /><Relationship Id="rId5" Type="http://schemas.openxmlformats.org/officeDocument/2006/relationships/tags" Target="../tags/tag149.xml" /><Relationship Id="rId6" Type="http://schemas.openxmlformats.org/officeDocument/2006/relationships/tags" Target="../tags/tag150.xml" /><Relationship Id="rId7" Type="http://schemas.openxmlformats.org/officeDocument/2006/relationships/tags" Target="../tags/tag151.xml" /><Relationship Id="rId8" Type="http://schemas.openxmlformats.org/officeDocument/2006/relationships/tags" Target="../tags/tag152.xml" /><Relationship Id="rId9" Type="http://schemas.openxmlformats.org/officeDocument/2006/relationships/tags" Target="../tags/tag153.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1.xml" /><Relationship Id="rId10" Type="http://schemas.openxmlformats.org/officeDocument/2006/relationships/tags" Target="../tags/tag169.xml" /><Relationship Id="rId11" Type="http://schemas.openxmlformats.org/officeDocument/2006/relationships/tags" Target="../tags/tag170.xml" /><Relationship Id="rId12" Type="http://schemas.openxmlformats.org/officeDocument/2006/relationships/tags" Target="../tags/tag171.xml" /><Relationship Id="rId13" Type="http://schemas.openxmlformats.org/officeDocument/2006/relationships/tags" Target="../tags/tag172.xml" /><Relationship Id="rId14" Type="http://schemas.openxmlformats.org/officeDocument/2006/relationships/image" Target="../media/image6.jpeg" /><Relationship Id="rId15" Type="http://schemas.openxmlformats.org/officeDocument/2006/relationships/tags" Target="../tags/tag173.xml" /><Relationship Id="rId2" Type="http://schemas.openxmlformats.org/officeDocument/2006/relationships/notesSlide" Target="../notesSlides/notesSlide2.xml" /><Relationship Id="rId3" Type="http://schemas.openxmlformats.org/officeDocument/2006/relationships/tags" Target="../tags/tag162.xml" /><Relationship Id="rId4" Type="http://schemas.openxmlformats.org/officeDocument/2006/relationships/tags" Target="../tags/tag163.xml" /><Relationship Id="rId5" Type="http://schemas.openxmlformats.org/officeDocument/2006/relationships/tags" Target="../tags/tag164.xml" /><Relationship Id="rId6" Type="http://schemas.openxmlformats.org/officeDocument/2006/relationships/tags" Target="../tags/tag165.xml" /><Relationship Id="rId7" Type="http://schemas.openxmlformats.org/officeDocument/2006/relationships/tags" Target="../tags/tag166.xml" /><Relationship Id="rId8" Type="http://schemas.openxmlformats.org/officeDocument/2006/relationships/tags" Target="../tags/tag167.xml" /><Relationship Id="rId9" Type="http://schemas.openxmlformats.org/officeDocument/2006/relationships/tags" Target="../tags/tag168.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1.xml" /><Relationship Id="rId10" Type="http://schemas.openxmlformats.org/officeDocument/2006/relationships/image" Target="../media/image6.jpeg" /><Relationship Id="rId11" Type="http://schemas.openxmlformats.org/officeDocument/2006/relationships/tags" Target="../tags/tag185.xml" /><Relationship Id="rId2" Type="http://schemas.openxmlformats.org/officeDocument/2006/relationships/notesSlide" Target="../notesSlides/notesSlide3.xml" /><Relationship Id="rId3" Type="http://schemas.openxmlformats.org/officeDocument/2006/relationships/tags" Target="../tags/tag178.xml" /><Relationship Id="rId4" Type="http://schemas.openxmlformats.org/officeDocument/2006/relationships/tags" Target="../tags/tag179.xml" /><Relationship Id="rId5" Type="http://schemas.openxmlformats.org/officeDocument/2006/relationships/tags" Target="../tags/tag180.xml" /><Relationship Id="rId6" Type="http://schemas.openxmlformats.org/officeDocument/2006/relationships/tags" Target="../tags/tag181.xml" /><Relationship Id="rId7" Type="http://schemas.openxmlformats.org/officeDocument/2006/relationships/tags" Target="../tags/tag182.xml" /><Relationship Id="rId8" Type="http://schemas.openxmlformats.org/officeDocument/2006/relationships/tags" Target="../tags/tag183.xml" /><Relationship Id="rId9" Type="http://schemas.openxmlformats.org/officeDocument/2006/relationships/tags" Target="../tags/tag184.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1.xml" /><Relationship Id="rId10" Type="http://schemas.openxmlformats.org/officeDocument/2006/relationships/tags" Target="../tags/tag197.xml" /><Relationship Id="rId11" Type="http://schemas.openxmlformats.org/officeDocument/2006/relationships/image" Target="../media/image6.jpeg" /><Relationship Id="rId12" Type="http://schemas.openxmlformats.org/officeDocument/2006/relationships/tags" Target="../tags/tag198.xml" /><Relationship Id="rId2" Type="http://schemas.openxmlformats.org/officeDocument/2006/relationships/notesSlide" Target="../notesSlides/notesSlide4.xml" /><Relationship Id="rId3" Type="http://schemas.openxmlformats.org/officeDocument/2006/relationships/tags" Target="../tags/tag190.xml" /><Relationship Id="rId4" Type="http://schemas.openxmlformats.org/officeDocument/2006/relationships/tags" Target="../tags/tag191.xml" /><Relationship Id="rId5" Type="http://schemas.openxmlformats.org/officeDocument/2006/relationships/tags" Target="../tags/tag192.xml" /><Relationship Id="rId6" Type="http://schemas.openxmlformats.org/officeDocument/2006/relationships/tags" Target="../tags/tag193.xml" /><Relationship Id="rId7" Type="http://schemas.openxmlformats.org/officeDocument/2006/relationships/tags" Target="../tags/tag194.xml" /><Relationship Id="rId8" Type="http://schemas.openxmlformats.org/officeDocument/2006/relationships/tags" Target="../tags/tag195.xml" /><Relationship Id="rId9" Type="http://schemas.openxmlformats.org/officeDocument/2006/relationships/tags" Target="../tags/tag196.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1.xml" /><Relationship Id="rId10" Type="http://schemas.openxmlformats.org/officeDocument/2006/relationships/image" Target="../media/image6.jpeg" /><Relationship Id="rId11" Type="http://schemas.openxmlformats.org/officeDocument/2006/relationships/tags" Target="../tags/tag210.xml" /><Relationship Id="rId2" Type="http://schemas.openxmlformats.org/officeDocument/2006/relationships/notesSlide" Target="../notesSlides/notesSlide5.xml" /><Relationship Id="rId3" Type="http://schemas.openxmlformats.org/officeDocument/2006/relationships/tags" Target="../tags/tag203.xml" /><Relationship Id="rId4" Type="http://schemas.openxmlformats.org/officeDocument/2006/relationships/tags" Target="../tags/tag204.xml" /><Relationship Id="rId5" Type="http://schemas.openxmlformats.org/officeDocument/2006/relationships/tags" Target="../tags/tag205.xml" /><Relationship Id="rId6" Type="http://schemas.openxmlformats.org/officeDocument/2006/relationships/tags" Target="../tags/tag206.xml" /><Relationship Id="rId7" Type="http://schemas.openxmlformats.org/officeDocument/2006/relationships/tags" Target="../tags/tag207.xml" /><Relationship Id="rId8" Type="http://schemas.openxmlformats.org/officeDocument/2006/relationships/tags" Target="../tags/tag208.xml" /><Relationship Id="rId9" Type="http://schemas.openxmlformats.org/officeDocument/2006/relationships/tags" Target="../tags/tag209.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1.xml" /><Relationship Id="rId10" Type="http://schemas.openxmlformats.org/officeDocument/2006/relationships/tags" Target="../tags/tag222.xml" /><Relationship Id="rId11" Type="http://schemas.openxmlformats.org/officeDocument/2006/relationships/tags" Target="../tags/tag223.xml" /><Relationship Id="rId12" Type="http://schemas.openxmlformats.org/officeDocument/2006/relationships/tags" Target="../tags/tag224.xml" /><Relationship Id="rId13" Type="http://schemas.openxmlformats.org/officeDocument/2006/relationships/tags" Target="../tags/tag225.xml" /><Relationship Id="rId14" Type="http://schemas.openxmlformats.org/officeDocument/2006/relationships/tags" Target="../tags/tag226.xml" /><Relationship Id="rId15" Type="http://schemas.openxmlformats.org/officeDocument/2006/relationships/image" Target="../media/image6.jpeg" /><Relationship Id="rId16" Type="http://schemas.openxmlformats.org/officeDocument/2006/relationships/tags" Target="../tags/tag227.xml" /><Relationship Id="rId2" Type="http://schemas.openxmlformats.org/officeDocument/2006/relationships/notesSlide" Target="../notesSlides/notesSlide6.xml" /><Relationship Id="rId3" Type="http://schemas.openxmlformats.org/officeDocument/2006/relationships/tags" Target="../tags/tag215.xml" /><Relationship Id="rId4" Type="http://schemas.openxmlformats.org/officeDocument/2006/relationships/tags" Target="../tags/tag216.xml" /><Relationship Id="rId5" Type="http://schemas.openxmlformats.org/officeDocument/2006/relationships/tags" Target="../tags/tag217.xml" /><Relationship Id="rId6" Type="http://schemas.openxmlformats.org/officeDocument/2006/relationships/tags" Target="../tags/tag218.xml" /><Relationship Id="rId7" Type="http://schemas.openxmlformats.org/officeDocument/2006/relationships/tags" Target="../tags/tag219.xml" /><Relationship Id="rId8" Type="http://schemas.openxmlformats.org/officeDocument/2006/relationships/tags" Target="../tags/tag220.xml" /><Relationship Id="rId9" Type="http://schemas.openxmlformats.org/officeDocument/2006/relationships/tags" Target="../tags/tag221.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84.xml" /><Relationship Id="rId3" Type="http://schemas.openxmlformats.org/officeDocument/2006/relationships/tags" Target="../tags/tag85.xml" /><Relationship Id="rId4" Type="http://schemas.openxmlformats.org/officeDocument/2006/relationships/tags" Target="../tags/tag86.xml" /><Relationship Id="rId5" Type="http://schemas.openxmlformats.org/officeDocument/2006/relationships/image" Target="../media/image3.jpe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1.xml" /><Relationship Id="rId10" Type="http://schemas.openxmlformats.org/officeDocument/2006/relationships/tags" Target="../tags/tag239.xml" /><Relationship Id="rId11" Type="http://schemas.openxmlformats.org/officeDocument/2006/relationships/image" Target="../media/image6.jpeg" /><Relationship Id="rId12" Type="http://schemas.openxmlformats.org/officeDocument/2006/relationships/tags" Target="../tags/tag240.xml" /><Relationship Id="rId2" Type="http://schemas.openxmlformats.org/officeDocument/2006/relationships/notesSlide" Target="../notesSlides/notesSlide7.xml" /><Relationship Id="rId3" Type="http://schemas.openxmlformats.org/officeDocument/2006/relationships/tags" Target="../tags/tag232.xml" /><Relationship Id="rId4" Type="http://schemas.openxmlformats.org/officeDocument/2006/relationships/tags" Target="../tags/tag233.xml" /><Relationship Id="rId5" Type="http://schemas.openxmlformats.org/officeDocument/2006/relationships/tags" Target="../tags/tag234.xml" /><Relationship Id="rId6" Type="http://schemas.openxmlformats.org/officeDocument/2006/relationships/tags" Target="../tags/tag235.xml" /><Relationship Id="rId7" Type="http://schemas.openxmlformats.org/officeDocument/2006/relationships/tags" Target="../tags/tag236.xml" /><Relationship Id="rId8" Type="http://schemas.openxmlformats.org/officeDocument/2006/relationships/tags" Target="../tags/tag237.xml" /><Relationship Id="rId9" Type="http://schemas.openxmlformats.org/officeDocument/2006/relationships/tags" Target="../tags/tag238.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1.xml" /><Relationship Id="rId10" Type="http://schemas.openxmlformats.org/officeDocument/2006/relationships/tags" Target="../tags/tag252.xml" /><Relationship Id="rId11" Type="http://schemas.openxmlformats.org/officeDocument/2006/relationships/image" Target="../media/image6.jpeg" /><Relationship Id="rId12" Type="http://schemas.openxmlformats.org/officeDocument/2006/relationships/tags" Target="../tags/tag253.xml" /><Relationship Id="rId2" Type="http://schemas.openxmlformats.org/officeDocument/2006/relationships/notesSlide" Target="../notesSlides/notesSlide8.xml" /><Relationship Id="rId3" Type="http://schemas.openxmlformats.org/officeDocument/2006/relationships/tags" Target="../tags/tag245.xml" /><Relationship Id="rId4" Type="http://schemas.openxmlformats.org/officeDocument/2006/relationships/tags" Target="../tags/tag246.xml" /><Relationship Id="rId5" Type="http://schemas.openxmlformats.org/officeDocument/2006/relationships/tags" Target="../tags/tag247.xml" /><Relationship Id="rId6" Type="http://schemas.openxmlformats.org/officeDocument/2006/relationships/tags" Target="../tags/tag248.xml" /><Relationship Id="rId7" Type="http://schemas.openxmlformats.org/officeDocument/2006/relationships/tags" Target="../tags/tag249.xml" /><Relationship Id="rId8" Type="http://schemas.openxmlformats.org/officeDocument/2006/relationships/tags" Target="../tags/tag250.xml" /><Relationship Id="rId9" Type="http://schemas.openxmlformats.org/officeDocument/2006/relationships/tags" Target="../tags/tag251.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1.xml" /><Relationship Id="rId10" Type="http://schemas.openxmlformats.org/officeDocument/2006/relationships/image" Target="../media/image6.jpeg" /><Relationship Id="rId11" Type="http://schemas.openxmlformats.org/officeDocument/2006/relationships/tags" Target="../tags/tag265.xml" /><Relationship Id="rId2" Type="http://schemas.openxmlformats.org/officeDocument/2006/relationships/notesSlide" Target="../notesSlides/notesSlide9.xml" /><Relationship Id="rId3" Type="http://schemas.openxmlformats.org/officeDocument/2006/relationships/tags" Target="../tags/tag258.xml" /><Relationship Id="rId4" Type="http://schemas.openxmlformats.org/officeDocument/2006/relationships/tags" Target="../tags/tag259.xml" /><Relationship Id="rId5" Type="http://schemas.openxmlformats.org/officeDocument/2006/relationships/tags" Target="../tags/tag260.xml" /><Relationship Id="rId6" Type="http://schemas.openxmlformats.org/officeDocument/2006/relationships/tags" Target="../tags/tag261.xml" /><Relationship Id="rId7" Type="http://schemas.openxmlformats.org/officeDocument/2006/relationships/tags" Target="../tags/tag262.xml" /><Relationship Id="rId8" Type="http://schemas.openxmlformats.org/officeDocument/2006/relationships/tags" Target="../tags/tag263.xml" /><Relationship Id="rId9" Type="http://schemas.openxmlformats.org/officeDocument/2006/relationships/tags" Target="../tags/tag264.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1.xml" /><Relationship Id="rId10" Type="http://schemas.openxmlformats.org/officeDocument/2006/relationships/image" Target="../media/image6.jpeg" /><Relationship Id="rId11" Type="http://schemas.openxmlformats.org/officeDocument/2006/relationships/tags" Target="../tags/tag277.xml" /><Relationship Id="rId2" Type="http://schemas.openxmlformats.org/officeDocument/2006/relationships/notesSlide" Target="../notesSlides/notesSlide10.xml" /><Relationship Id="rId3" Type="http://schemas.openxmlformats.org/officeDocument/2006/relationships/tags" Target="../tags/tag270.xml" /><Relationship Id="rId4" Type="http://schemas.openxmlformats.org/officeDocument/2006/relationships/tags" Target="../tags/tag271.xml" /><Relationship Id="rId5" Type="http://schemas.openxmlformats.org/officeDocument/2006/relationships/tags" Target="../tags/tag272.xml" /><Relationship Id="rId6" Type="http://schemas.openxmlformats.org/officeDocument/2006/relationships/tags" Target="../tags/tag273.xml" /><Relationship Id="rId7" Type="http://schemas.openxmlformats.org/officeDocument/2006/relationships/tags" Target="../tags/tag274.xml" /><Relationship Id="rId8" Type="http://schemas.openxmlformats.org/officeDocument/2006/relationships/tags" Target="../tags/tag275.xml" /><Relationship Id="rId9" Type="http://schemas.openxmlformats.org/officeDocument/2006/relationships/tags" Target="../tags/tag276.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78.xml" /><Relationship Id="rId3" Type="http://schemas.openxmlformats.org/officeDocument/2006/relationships/tags" Target="../tags/tag279.xml" /><Relationship Id="rId4" Type="http://schemas.openxmlformats.org/officeDocument/2006/relationships/tags" Target="../tags/tag280.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81.xml" /><Relationship Id="rId3" Type="http://schemas.openxmlformats.org/officeDocument/2006/relationships/tags" Target="../tags/tag282.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83.xml" /><Relationship Id="rId3" Type="http://schemas.openxmlformats.org/officeDocument/2006/relationships/tags" Target="../tags/tag284.xml" /><Relationship Id="rId4" Type="http://schemas.openxmlformats.org/officeDocument/2006/relationships/tags" Target="../tags/tag285.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86.xml" /><Relationship Id="rId3" Type="http://schemas.openxmlformats.org/officeDocument/2006/relationships/tags" Target="../tags/tag287.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11.xml" /><Relationship Id="rId10" Type="http://schemas.openxmlformats.org/officeDocument/2006/relationships/tags" Target="../tags/tag299.xml" /><Relationship Id="rId2" Type="http://schemas.openxmlformats.org/officeDocument/2006/relationships/notesSlide" Target="../notesSlides/notesSlide11.xml" /><Relationship Id="rId3" Type="http://schemas.openxmlformats.org/officeDocument/2006/relationships/tags" Target="../tags/tag292.xml" /><Relationship Id="rId4" Type="http://schemas.openxmlformats.org/officeDocument/2006/relationships/tags" Target="../tags/tag293.xml" /><Relationship Id="rId5" Type="http://schemas.openxmlformats.org/officeDocument/2006/relationships/tags" Target="../tags/tag294.xml" /><Relationship Id="rId6" Type="http://schemas.openxmlformats.org/officeDocument/2006/relationships/tags" Target="../tags/tag295.xml" /><Relationship Id="rId7" Type="http://schemas.openxmlformats.org/officeDocument/2006/relationships/tags" Target="../tags/tag296.xml" /><Relationship Id="rId8" Type="http://schemas.openxmlformats.org/officeDocument/2006/relationships/tags" Target="../tags/tag297.xml" /><Relationship Id="rId9" Type="http://schemas.openxmlformats.org/officeDocument/2006/relationships/tags" Target="../tags/tag298.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notesSlide" Target="../notesSlides/notesSlide12.xml" /><Relationship Id="rId3" Type="http://schemas.openxmlformats.org/officeDocument/2006/relationships/tags" Target="../tags/tag304.xml" /><Relationship Id="rId4" Type="http://schemas.openxmlformats.org/officeDocument/2006/relationships/tags" Target="../tags/tag305.xml" /><Relationship Id="rId5" Type="http://schemas.openxmlformats.org/officeDocument/2006/relationships/tags" Target="../tags/tag306.xml" /><Relationship Id="rId6" Type="http://schemas.openxmlformats.org/officeDocument/2006/relationships/tags" Target="../tags/tag307.xml" /><Relationship Id="rId7" Type="http://schemas.openxmlformats.org/officeDocument/2006/relationships/tags" Target="../tags/tag308.xml" /><Relationship Id="rId8" Type="http://schemas.openxmlformats.org/officeDocument/2006/relationships/tags" Target="../tags/tag309.xml" /><Relationship Id="rId9" Type="http://schemas.openxmlformats.org/officeDocument/2006/relationships/tags" Target="../tags/tag310.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87.xml" /><Relationship Id="rId3" Type="http://schemas.openxmlformats.org/officeDocument/2006/relationships/tags" Target="../tags/tag88.xml" /><Relationship Id="rId4" Type="http://schemas.openxmlformats.org/officeDocument/2006/relationships/tags" Target="../tags/tag89.xml" /><Relationship Id="rId5" Type="http://schemas.openxmlformats.org/officeDocument/2006/relationships/image" Target="../media/image4.png" /><Relationship Id="rId6" Type="http://schemas.openxmlformats.org/officeDocument/2006/relationships/tags" Target="../tags/tag90.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11.xml" /><Relationship Id="rId3" Type="http://schemas.openxmlformats.org/officeDocument/2006/relationships/tags" Target="../tags/tag312.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13.xml" /><Relationship Id="rId3" Type="http://schemas.openxmlformats.org/officeDocument/2006/relationships/tags" Target="../tags/tag314.xml" /><Relationship Id="rId4" Type="http://schemas.openxmlformats.org/officeDocument/2006/relationships/tags" Target="../tags/tag315.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16.xml" /><Relationship Id="rId3" Type="http://schemas.openxmlformats.org/officeDocument/2006/relationships/tags" Target="../tags/tag317.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18.xml" /><Relationship Id="rId3" Type="http://schemas.openxmlformats.org/officeDocument/2006/relationships/tags" Target="../tags/tag319.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20.xml" /><Relationship Id="rId3" Type="http://schemas.openxmlformats.org/officeDocument/2006/relationships/tags" Target="../tags/tag321.xml" /><Relationship Id="rId4" Type="http://schemas.openxmlformats.org/officeDocument/2006/relationships/tags" Target="../tags/tag322.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23.xml" /><Relationship Id="rId3" Type="http://schemas.openxmlformats.org/officeDocument/2006/relationships/tags" Target="../tags/tag324.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25.xml" /><Relationship Id="rId3" Type="http://schemas.openxmlformats.org/officeDocument/2006/relationships/tags" Target="../tags/tag326.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27.xml" /><Relationship Id="rId3" Type="http://schemas.openxmlformats.org/officeDocument/2006/relationships/tags" Target="../tags/tag328.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29.xml" /><Relationship Id="rId3" Type="http://schemas.openxmlformats.org/officeDocument/2006/relationships/tags" Target="../tags/tag330.xml" /><Relationship Id="rId4" Type="http://schemas.openxmlformats.org/officeDocument/2006/relationships/tags" Target="../tags/tag331.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32.xml" /><Relationship Id="rId3" Type="http://schemas.openxmlformats.org/officeDocument/2006/relationships/tags" Target="../tags/tag333.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91.xml" /><Relationship Id="rId3" Type="http://schemas.openxmlformats.org/officeDocument/2006/relationships/tags" Target="../tags/tag92.xml" /><Relationship Id="rId4" Type="http://schemas.openxmlformats.org/officeDocument/2006/relationships/tags" Target="../tags/tag93.xml" /><Relationship Id="rId5" Type="http://schemas.openxmlformats.org/officeDocument/2006/relationships/tags" Target="../tags/tag94.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34.xml" /><Relationship Id="rId3" Type="http://schemas.openxmlformats.org/officeDocument/2006/relationships/tags" Target="../tags/tag335.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36.xml" /><Relationship Id="rId3" Type="http://schemas.openxmlformats.org/officeDocument/2006/relationships/tags" Target="../tags/tag337.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38.xml" /><Relationship Id="rId3" Type="http://schemas.openxmlformats.org/officeDocument/2006/relationships/tags" Target="../tags/tag339.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40.xml" /><Relationship Id="rId3" Type="http://schemas.openxmlformats.org/officeDocument/2006/relationships/tags" Target="../tags/tag341.xml" /><Relationship Id="rId4" Type="http://schemas.openxmlformats.org/officeDocument/2006/relationships/tags" Target="../tags/tag342.xml" /><Relationship Id="rId5" Type="http://schemas.openxmlformats.org/officeDocument/2006/relationships/tags" Target="../tags/tag343.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44.xml" /><Relationship Id="rId3" Type="http://schemas.openxmlformats.org/officeDocument/2006/relationships/tags" Target="../tags/tag345.x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46.xml" /><Relationship Id="rId3" Type="http://schemas.openxmlformats.org/officeDocument/2006/relationships/tags" Target="../tags/tag347.xm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348.xml" /><Relationship Id="rId3" Type="http://schemas.openxmlformats.org/officeDocument/2006/relationships/tags" Target="../tags/tag349.xml" /><Relationship Id="rId4" Type="http://schemas.openxmlformats.org/officeDocument/2006/relationships/image" Target="../media/image2.png" /><Relationship Id="rId5" Type="http://schemas.openxmlformats.org/officeDocument/2006/relationships/tags" Target="../tags/tag350.xml"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51.xml" /><Relationship Id="rId3" Type="http://schemas.openxmlformats.org/officeDocument/2006/relationships/tags" Target="../tags/tag352.xml" /><Relationship Id="rId4" Type="http://schemas.openxmlformats.org/officeDocument/2006/relationships/image" Target="../media/image7.png" /><Relationship Id="rId5" Type="http://schemas.openxmlformats.org/officeDocument/2006/relationships/tags" Target="../tags/tag353.xml" /><Relationship Id="rId6" Type="http://schemas.openxmlformats.org/officeDocument/2006/relationships/image" Target="../media/image8.png" /><Relationship Id="rId7" Type="http://schemas.openxmlformats.org/officeDocument/2006/relationships/tags" Target="../tags/tag354.xml" /><Relationship Id="rId8" Type="http://schemas.openxmlformats.org/officeDocument/2006/relationships/image" Target="../media/image9.png" /><Relationship Id="rId9" Type="http://schemas.openxmlformats.org/officeDocument/2006/relationships/tags" Target="../tags/tag355.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95.xml" /><Relationship Id="rId3" Type="http://schemas.openxmlformats.org/officeDocument/2006/relationships/tags" Target="../tags/tag96.xml" /><Relationship Id="rId4" Type="http://schemas.openxmlformats.org/officeDocument/2006/relationships/tags" Target="../tags/tag97.xml" /><Relationship Id="rId5" Type="http://schemas.openxmlformats.org/officeDocument/2006/relationships/tags" Target="../tags/tag98.xml" /><Relationship Id="rId6" Type="http://schemas.openxmlformats.org/officeDocument/2006/relationships/image" Target="../media/image5.jpeg" /><Relationship Id="rId7" Type="http://schemas.openxmlformats.org/officeDocument/2006/relationships/tags" Target="../tags/tag99.xml" /><Relationship Id="rId8" Type="http://schemas.openxmlformats.org/officeDocument/2006/relationships/tags" Target="../tags/tag100.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01.xml" /><Relationship Id="rId3" Type="http://schemas.openxmlformats.org/officeDocument/2006/relationships/tags" Target="../tags/tag102.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03.xml" /><Relationship Id="rId3" Type="http://schemas.openxmlformats.org/officeDocument/2006/relationships/tags" Target="../tags/tag104.xml" /><Relationship Id="rId4" Type="http://schemas.openxmlformats.org/officeDocument/2006/relationships/tags" Target="../tags/tag105.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06.xml" /><Relationship Id="rId3" Type="http://schemas.openxmlformats.org/officeDocument/2006/relationships/tags" Target="../tags/tag107.xml" /><Relationship Id="rId4" Type="http://schemas.openxmlformats.org/officeDocument/2006/relationships/tags" Target="../tags/tag108.xml" /><Relationship Id="rId5" Type="http://schemas.openxmlformats.org/officeDocument/2006/relationships/tags" Target="../tags/tag109.xml" /><Relationship Id="rId6" Type="http://schemas.openxmlformats.org/officeDocument/2006/relationships/hyperlink" Target="0001.&#25628;&#29392;&#35270;&#39057;-5&#20998;&#38047;&#35835;&#19990;&#30028;&#21517;&#33879;&#12298;&#22823;&#21355;&#183;&#31185;&#27874;&#33778;&#23572;&#12299;&#34987;&#35465;&#20026;&#33521;&#22269;&#23567;&#35828;&#20013;&#26368;&#22909;&#30340;&#19968;&#37096;%5b&#39640;&#28165;&#29256;%5d.mp4" TargetMode="Externa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10.xml" /><Relationship Id="rId3" Type="http://schemas.openxmlformats.org/officeDocument/2006/relationships/tags" Target="../tags/tag111.xml" /><Relationship Id="rId4" Type="http://schemas.openxmlformats.org/officeDocument/2006/relationships/tags" Target="../tags/tag112.xml" /><Relationship Id="rId5" Type="http://schemas.openxmlformats.org/officeDocument/2006/relationships/tags" Target="../tags/tag113.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副标题 2"/>
          <p:cNvSpPr>
            <a:spLocks noGrp="1"/>
          </p:cNvSpPr>
          <p:nvPr>
            <p:ph type="subTitle" idx="1"/>
            <p:custDataLst>
              <p:tags r:id="rId3"/>
            </p:custDataLst>
          </p:nvPr>
        </p:nvSpPr>
        <p:spPr>
          <a:xfrm>
            <a:off x="218440" y="497205"/>
            <a:ext cx="11856085" cy="5857240"/>
          </a:xfrm>
        </p:spPr>
        <p:txBody>
          <a:bodyPr>
            <a:normAutofit fontScale="87500" lnSpcReduction="10000"/>
          </a:bodyPr>
          <a:lstStyle/>
          <a:p>
            <a:pPr algn="l" fontAlgn="auto">
              <a:lnSpc>
                <a:spcPct val="100000"/>
              </a:lnSpc>
            </a:pPr>
            <a:r>
              <a:rPr lang="zh-CN" altLang="en-US" sz="4445" b="1">
                <a:solidFill>
                  <a:srgbClr val="1D41D5"/>
                </a:solidFill>
              </a:rPr>
              <a:t>忧来无方，</a:t>
            </a:r>
          </a:p>
          <a:p>
            <a:pPr algn="l" fontAlgn="auto">
              <a:lnSpc>
                <a:spcPct val="100000"/>
              </a:lnSpc>
            </a:pPr>
            <a:r>
              <a:rPr lang="zh-CN" altLang="en-US" sz="4445" b="1">
                <a:solidFill>
                  <a:srgbClr val="1D41D5"/>
                </a:solidFill>
              </a:rPr>
              <a:t>窗外下雨，坐沙发，吃巧克力，读狄更斯，</a:t>
            </a:r>
          </a:p>
          <a:p>
            <a:pPr algn="l" fontAlgn="auto">
              <a:lnSpc>
                <a:spcPct val="100000"/>
              </a:lnSpc>
            </a:pPr>
            <a:r>
              <a:rPr lang="zh-CN" altLang="en-US" sz="4445" b="1">
                <a:solidFill>
                  <a:srgbClr val="1D41D5"/>
                </a:solidFill>
              </a:rPr>
              <a:t>心情又会好起来，和世界妥协。</a:t>
            </a:r>
          </a:p>
          <a:p>
            <a:pPr algn="l" fontAlgn="auto">
              <a:lnSpc>
                <a:spcPct val="100000"/>
              </a:lnSpc>
            </a:pPr>
            <a:r>
              <a:rPr lang="zh-CN" altLang="en-US" sz="4000" b="1"/>
              <a:t>                                                    ——托尔斯泰</a:t>
            </a:r>
          </a:p>
          <a:p>
            <a:pPr algn="l" fontAlgn="auto">
              <a:lnSpc>
                <a:spcPct val="100000"/>
              </a:lnSpc>
            </a:pPr>
            <a:endParaRPr lang="zh-CN" altLang="en-US" sz="4000" b="1"/>
          </a:p>
          <a:p>
            <a:pPr algn="l" fontAlgn="auto">
              <a:lnSpc>
                <a:spcPct val="100000"/>
              </a:lnSpc>
            </a:pPr>
            <a:endParaRPr lang="zh-CN" altLang="en-US" sz="3600"/>
          </a:p>
          <a:p>
            <a:pPr algn="l" fontAlgn="auto">
              <a:lnSpc>
                <a:spcPct val="100000"/>
              </a:lnSpc>
            </a:pPr>
            <a:endParaRPr lang="zh-CN" altLang="en-US" sz="3600"/>
          </a:p>
          <a:p>
            <a:pPr algn="l" fontAlgn="auto">
              <a:lnSpc>
                <a:spcPct val="100000"/>
              </a:lnSpc>
            </a:pPr>
            <a:r>
              <a:rPr lang="zh-CN" altLang="en-US" sz="3600" b="1">
                <a:solidFill>
                  <a:srgbClr val="1D41D5"/>
                </a:solidFill>
              </a:rPr>
              <a:t>木心先生建议，如果谁落在忧悒中，</a:t>
            </a:r>
          </a:p>
          <a:p>
            <a:pPr algn="l" fontAlgn="auto">
              <a:lnSpc>
                <a:spcPct val="100000"/>
              </a:lnSpc>
            </a:pPr>
            <a:r>
              <a:rPr lang="zh-CN" altLang="en-US" sz="3600" b="1">
                <a:solidFill>
                  <a:srgbClr val="1D41D5"/>
                </a:solidFill>
              </a:rPr>
              <a:t>不妨试试：沙发、巧克力、狄更斯。</a:t>
            </a:r>
          </a:p>
        </p:txBody>
      </p:sp>
      <p:pic>
        <p:nvPicPr>
          <p:cNvPr id="4" name="图片 3"/>
          <p:cNvPicPr>
            <a:picLocks noChangeAspect="1"/>
          </p:cNvPicPr>
          <p:nvPr>
            <p:custDataLst>
              <p:tags r:id="rId5"/>
            </p:custDataLst>
          </p:nvPr>
        </p:nvPicPr>
        <p:blipFill>
          <a:blip r:embed="rId4"/>
          <a:stretch>
            <a:fillRect/>
          </a:stretch>
        </p:blipFill>
        <p:spPr>
          <a:xfrm>
            <a:off x="7653655" y="3473450"/>
            <a:ext cx="4420870" cy="31242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7" end="7"/>
                                            </p:txEl>
                                          </p:spTgt>
                                        </p:tgtEl>
                                        <p:attrNameLst>
                                          <p:attrName>style.visibility</p:attrName>
                                        </p:attrNameLst>
                                      </p:cBhvr>
                                      <p:to>
                                        <p:strVal val="visible"/>
                                      </p:to>
                                    </p:set>
                                    <p:animEffect transition="in" filter="blinds(horizontal)">
                                      <p:cBhvr>
                                        <p:cTn id="7" dur="500"/>
                                        <p:tgtEl>
                                          <p:spTgt spid="3">
                                            <p:txEl>
                                              <p:pRg st="7" end="7"/>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8" end="8"/>
                                            </p:txEl>
                                          </p:spTgt>
                                        </p:tgtEl>
                                        <p:attrNameLst>
                                          <p:attrName>style.visibility</p:attrName>
                                        </p:attrNameLst>
                                      </p:cBhvr>
                                      <p:to>
                                        <p:strVal val="visible"/>
                                      </p:to>
                                    </p:set>
                                    <p:animEffect transition="in" filter="blinds(horizontal)">
                                      <p:cBhvr>
                                        <p:cTn id="10"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文本框 1"/>
          <p:cNvSpPr txBox="1"/>
          <p:nvPr>
            <p:custDataLst>
              <p:tags r:id="rId3"/>
            </p:custDataLst>
          </p:nvPr>
        </p:nvSpPr>
        <p:spPr>
          <a:xfrm>
            <a:off x="258445" y="1457960"/>
            <a:ext cx="11250930" cy="2554545"/>
          </a:xfrm>
          <a:prstGeom prst="rect">
            <a:avLst/>
          </a:prstGeom>
          <a:noFill/>
        </p:spPr>
        <p:txBody>
          <a:bodyPr wrap="square" rtlCol="0">
            <a:spAutoFit/>
          </a:bodyPr>
          <a:lstStyle/>
          <a:p>
            <a:r>
              <a:rPr lang="en-US" altLang="zh-CN" sz="4000" smtClean="0">
                <a:latin typeface="黑体" panose="02010609060101010101" pitchFamily="49" charset="-122"/>
                <a:ea typeface="黑体" pitchFamily="49" charset="-122"/>
                <a:sym typeface="+mn-ea"/>
              </a:rPr>
              <a:t>1</a:t>
            </a:r>
            <a:r>
              <a:rPr lang="zh-CN" altLang="en-US" sz="4000" smtClean="0">
                <a:latin typeface="黑体" panose="02010609060101010101" pitchFamily="49" charset="-122"/>
                <a:ea typeface="黑体" pitchFamily="49" charset="-122"/>
                <a:sym typeface="+mn-ea"/>
              </a:rPr>
              <a:t>、《大卫 </a:t>
            </a:r>
            <a:r>
              <a:rPr lang="zh-CN" altLang="en-US" sz="4000" smtClean="0">
                <a:latin typeface="Arial" pitchFamily="34" charset="0"/>
                <a:ea typeface="黑体" pitchFamily="49" charset="-122"/>
                <a:cs typeface="Arial" pitchFamily="34" charset="0"/>
                <a:sym typeface="+mn-ea"/>
              </a:rPr>
              <a:t>·</a:t>
            </a:r>
            <a:r>
              <a:rPr lang="zh-CN" altLang="en-US" sz="4000" smtClean="0">
                <a:latin typeface="黑体" panose="02010609060101010101" pitchFamily="49" charset="-122"/>
                <a:ea typeface="黑体" pitchFamily="49" charset="-122"/>
                <a:sym typeface="+mn-ea"/>
              </a:rPr>
              <a:t> 科波菲尔》</a:t>
            </a:r>
            <a:r>
              <a:rPr lang="zh-CN" altLang="en-US" sz="4000">
                <a:latin typeface="黑体" panose="02010609060101010101" pitchFamily="49" charset="-122"/>
                <a:ea typeface="黑体" pitchFamily="49" charset="-122"/>
                <a:sym typeface="+mn-ea"/>
              </a:rPr>
              <a:t>（节选）写了哪些</a:t>
            </a:r>
            <a:r>
              <a:rPr lang="zh-CN" altLang="en-US" sz="4000" smtClean="0">
                <a:latin typeface="黑体" panose="02010609060101010101" pitchFamily="49" charset="-122"/>
                <a:ea typeface="黑体" pitchFamily="49" charset="-122"/>
                <a:sym typeface="+mn-ea"/>
              </a:rPr>
              <a:t>人物</a:t>
            </a:r>
            <a:endParaRPr lang="en-US" altLang="zh-CN" sz="4000" smtClean="0">
              <a:latin typeface="黑体" panose="02010609060101010101" pitchFamily="49" charset="-122"/>
              <a:ea typeface="黑体" pitchFamily="49" charset="-122"/>
              <a:sym typeface="+mn-ea"/>
            </a:endParaRPr>
          </a:p>
          <a:p>
            <a:endParaRPr lang="en-US" altLang="zh-CN" sz="4000" smtClean="0">
              <a:latin typeface="黑体" panose="02010609060101010101" pitchFamily="49" charset="-122"/>
              <a:ea typeface="黑体" pitchFamily="49" charset="-122"/>
              <a:sym typeface="+mn-ea"/>
            </a:endParaRPr>
          </a:p>
          <a:p>
            <a:r>
              <a:rPr lang="en-US" altLang="zh-CN" sz="4000" smtClean="0">
                <a:latin typeface="黑体" panose="02010609060101010101" pitchFamily="49" charset="-122"/>
                <a:ea typeface="黑体" pitchFamily="49" charset="-122"/>
                <a:sym typeface="+mn-ea"/>
              </a:rPr>
              <a:t>2</a:t>
            </a:r>
            <a:r>
              <a:rPr lang="zh-CN" altLang="en-US" sz="4000" smtClean="0">
                <a:latin typeface="黑体" panose="02010609060101010101" pitchFamily="49" charset="-122"/>
                <a:ea typeface="黑体" pitchFamily="49" charset="-122"/>
                <a:sym typeface="+mn-ea"/>
              </a:rPr>
              <a:t>、《大卫 </a:t>
            </a:r>
            <a:r>
              <a:rPr lang="zh-CN" altLang="en-US" sz="4000" smtClean="0">
                <a:latin typeface="Arial" pitchFamily="34" charset="0"/>
                <a:ea typeface="黑体" pitchFamily="49" charset="-122"/>
                <a:cs typeface="Arial" pitchFamily="34" charset="0"/>
                <a:sym typeface="+mn-ea"/>
              </a:rPr>
              <a:t>·</a:t>
            </a:r>
            <a:r>
              <a:rPr lang="zh-CN" altLang="en-US" sz="4000" smtClean="0">
                <a:latin typeface="黑体" panose="02010609060101010101" pitchFamily="49" charset="-122"/>
                <a:ea typeface="黑体" pitchFamily="49" charset="-122"/>
                <a:sym typeface="+mn-ea"/>
              </a:rPr>
              <a:t> 科波菲尔》</a:t>
            </a:r>
            <a:r>
              <a:rPr lang="zh-CN" altLang="en-US" sz="4000">
                <a:latin typeface="黑体" panose="02010609060101010101" pitchFamily="49" charset="-122"/>
                <a:ea typeface="黑体" pitchFamily="49" charset="-122"/>
                <a:sym typeface="+mn-ea"/>
              </a:rPr>
              <a:t>（节选）写了什么内容？</a:t>
            </a:r>
            <a:endParaRPr lang="zh-CN" altLang="en-US" sz="4000"/>
          </a:p>
          <a:p>
            <a:endParaRPr lang="zh-CN" altLang="en-US" sz="4000">
              <a:solidFill>
                <a:schemeClr val="tx1"/>
              </a:solidFill>
            </a:endParaRPr>
          </a:p>
        </p:txBody>
      </p:sp>
      <p:sp>
        <p:nvSpPr>
          <p:cNvPr id="3" name="文本框 2"/>
          <p:cNvSpPr txBox="1"/>
          <p:nvPr>
            <p:custDataLst>
              <p:tags r:id="rId4"/>
            </p:custDataLst>
          </p:nvPr>
        </p:nvSpPr>
        <p:spPr>
          <a:xfrm>
            <a:off x="258445" y="207010"/>
            <a:ext cx="4055110" cy="706755"/>
          </a:xfrm>
          <a:prstGeom prst="rect">
            <a:avLst/>
          </a:prstGeom>
          <a:solidFill>
            <a:schemeClr val="bg1"/>
          </a:solidFill>
        </p:spPr>
        <p:txBody>
          <a:bodyPr wrap="square" rtlCol="0">
            <a:spAutoFit/>
          </a:bodyPr>
          <a:lstStyle/>
          <a:p>
            <a:r>
              <a:rPr lang="zh-CN" altLang="zh-CN" sz="4000">
                <a:latin typeface="隶书" panose="02010509060101010101" charset="-122"/>
                <a:ea typeface="隶书" panose="02010509060101010101" charset="-122"/>
              </a:rPr>
              <a:t>初步感知</a:t>
            </a:r>
          </a:p>
        </p:txBody>
      </p:sp>
    </p:spTree>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697865" y="336550"/>
            <a:ext cx="10308590" cy="5446395"/>
          </a:xfrm>
          <a:prstGeom prst="rect">
            <a:avLst/>
          </a:prstGeom>
          <a:noFill/>
        </p:spPr>
        <p:txBody>
          <a:bodyPr wrap="square" rtlCol="0">
            <a:spAutoFit/>
          </a:bodyPr>
          <a:lstStyle/>
          <a:p>
            <a:pPr marL="342900" indent="-342900">
              <a:lnSpc>
                <a:spcPct val="150000"/>
              </a:lnSpc>
              <a:buFont typeface="Wingdings" panose="05000000000000000000" pitchFamily="2" charset="2"/>
              <a:buChar char="n"/>
            </a:pPr>
            <a:r>
              <a:rPr lang="zh-CN" altLang="en-US" sz="4000" b="1">
                <a:solidFill>
                  <a:schemeClr val="tx1">
                    <a:lumMod val="65000"/>
                    <a:lumOff val="35000"/>
                  </a:schemeClr>
                </a:solidFill>
                <a:latin typeface="微软雅黑" pitchFamily="34" charset="-122"/>
                <a:ea typeface="微软雅黑" panose="020b0503020204020204" pitchFamily="34" charset="-122"/>
              </a:rPr>
              <a:t>预习检查</a:t>
            </a:r>
            <a:endParaRPr lang="en-US" altLang="zh-CN" sz="4000" b="1">
              <a:solidFill>
                <a:schemeClr val="tx1">
                  <a:lumMod val="65000"/>
                  <a:lumOff val="35000"/>
                </a:schemeClr>
              </a:solidFill>
              <a:latin typeface="微软雅黑" pitchFamily="34" charset="-122"/>
              <a:ea typeface="微软雅黑" panose="020b0503020204020204" pitchFamily="34" charset="-122"/>
            </a:endParaRPr>
          </a:p>
          <a:p>
            <a:pPr>
              <a:lnSpc>
                <a:spcPct val="150000"/>
              </a:lnSpc>
            </a:pPr>
            <a:r>
              <a:rPr lang="en-US" altLang="zh-CN" sz="3200">
                <a:solidFill>
                  <a:schemeClr val="tx1">
                    <a:lumMod val="65000"/>
                    <a:lumOff val="35000"/>
                  </a:schemeClr>
                </a:solidFill>
                <a:latin typeface="微软雅黑" pitchFamily="34" charset="-122"/>
                <a:ea typeface="微软雅黑" panose="020b0503020204020204" pitchFamily="34" charset="-122"/>
              </a:rPr>
              <a:t>1.</a:t>
            </a:r>
            <a:r>
              <a:rPr lang="zh-CN" altLang="en-US" sz="3200">
                <a:solidFill>
                  <a:schemeClr val="tx1">
                    <a:lumMod val="65000"/>
                    <a:lumOff val="35000"/>
                  </a:schemeClr>
                </a:solidFill>
                <a:latin typeface="微软雅黑" pitchFamily="34" charset="-122"/>
                <a:ea typeface="微软雅黑" panose="020b0503020204020204" pitchFamily="34" charset="-122"/>
              </a:rPr>
              <a:t>明确字音</a:t>
            </a:r>
          </a:p>
          <a:p>
            <a:pPr>
              <a:lnSpc>
                <a:spcPct val="150000"/>
              </a:lnSpc>
            </a:pPr>
            <a:r>
              <a:rPr lang="zh-CN" altLang="en-US" sz="3200">
                <a:latin typeface="微软雅黑" pitchFamily="34" charset="-122"/>
                <a:ea typeface="微软雅黑" panose="020b0503020204020204" pitchFamily="34" charset="-122"/>
              </a:rPr>
              <a:t>咄咄（</a:t>
            </a:r>
            <a:r>
              <a:rPr lang="en-US" altLang="zh-CN" sz="3200" b="1" err="1">
                <a:solidFill>
                  <a:srgbClr val="C00000"/>
                </a:solidFill>
                <a:latin typeface="微软雅黑" pitchFamily="34" charset="-122"/>
                <a:ea typeface="微软雅黑" panose="020b0503020204020204" pitchFamily="34" charset="-122"/>
              </a:rPr>
              <a:t>duō</a:t>
            </a:r>
            <a:r>
              <a:rPr lang="zh-CN" altLang="en-US" sz="3200">
                <a:latin typeface="微软雅黑" pitchFamily="34" charset="-122"/>
                <a:ea typeface="微软雅黑" panose="020b0503020204020204" pitchFamily="34" charset="-122"/>
              </a:rPr>
              <a:t>）     污垢</a:t>
            </a:r>
            <a:r>
              <a:rPr lang="en-US" altLang="zh-CN" sz="3200">
                <a:latin typeface="微软雅黑" pitchFamily="34" charset="-122"/>
                <a:ea typeface="微软雅黑" panose="020b0503020204020204" pitchFamily="34" charset="-122"/>
              </a:rPr>
              <a:t>(</a:t>
            </a:r>
            <a:r>
              <a:rPr lang="en-US" altLang="zh-CN" sz="3200" b="1" err="1">
                <a:solidFill>
                  <a:srgbClr val="C00000"/>
                </a:solidFill>
                <a:latin typeface="微软雅黑" pitchFamily="34" charset="-122"/>
                <a:ea typeface="微软雅黑" panose="020b0503020204020204" pitchFamily="34" charset="-122"/>
              </a:rPr>
              <a:t>gòu</a:t>
            </a:r>
            <a:r>
              <a:rPr lang="en-US" altLang="zh-CN" sz="3200">
                <a:latin typeface="微软雅黑" pitchFamily="34" charset="-122"/>
                <a:ea typeface="微软雅黑" panose="020b0503020204020204" pitchFamily="34" charset="-122"/>
              </a:rPr>
              <a:t>)</a:t>
            </a:r>
            <a:r>
              <a:rPr lang="zh-CN" altLang="en-US" sz="3200">
                <a:latin typeface="微软雅黑" pitchFamily="34" charset="-122"/>
                <a:ea typeface="微软雅黑" panose="020b0503020204020204" pitchFamily="34" charset="-122"/>
              </a:rPr>
              <a:t>　　   颤抖</a:t>
            </a:r>
            <a:r>
              <a:rPr lang="en-US" altLang="zh-CN" sz="3200">
                <a:latin typeface="微软雅黑" pitchFamily="34" charset="-122"/>
                <a:ea typeface="微软雅黑" panose="020b0503020204020204" pitchFamily="34" charset="-122"/>
              </a:rPr>
              <a:t>(</a:t>
            </a:r>
            <a:r>
              <a:rPr lang="en-US" altLang="zh-CN" sz="3200" b="1" err="1">
                <a:solidFill>
                  <a:srgbClr val="C00000"/>
                </a:solidFill>
                <a:latin typeface="微软雅黑" pitchFamily="34" charset="-122"/>
                <a:ea typeface="微软雅黑" panose="020b0503020204020204" pitchFamily="34" charset="-122"/>
              </a:rPr>
              <a:t>chàn</a:t>
            </a:r>
            <a:r>
              <a:rPr lang="en-US" altLang="zh-CN" sz="3200">
                <a:latin typeface="微软雅黑" pitchFamily="34" charset="-122"/>
                <a:ea typeface="微软雅黑" panose="020b0503020204020204" pitchFamily="34" charset="-122"/>
              </a:rPr>
              <a:t>)</a:t>
            </a:r>
            <a:r>
              <a:rPr lang="zh-CN" altLang="en-US" sz="3200">
                <a:latin typeface="微软雅黑" pitchFamily="34" charset="-122"/>
                <a:ea typeface="微软雅黑" panose="020b0503020204020204" pitchFamily="34" charset="-122"/>
              </a:rPr>
              <a:t>　　 </a:t>
            </a:r>
          </a:p>
          <a:p>
            <a:pPr>
              <a:lnSpc>
                <a:spcPct val="150000"/>
              </a:lnSpc>
            </a:pPr>
            <a:r>
              <a:rPr lang="zh-CN" altLang="en-US" sz="3200">
                <a:latin typeface="微软雅黑" pitchFamily="34" charset="-122"/>
                <a:ea typeface="微软雅黑" panose="020b0503020204020204" pitchFamily="34" charset="-122"/>
              </a:rPr>
              <a:t> 佣金</a:t>
            </a:r>
            <a:r>
              <a:rPr lang="en-US" altLang="zh-CN" sz="3200">
                <a:latin typeface="微软雅黑" pitchFamily="34" charset="-122"/>
                <a:ea typeface="微软雅黑" panose="020b0503020204020204" pitchFamily="34" charset="-122"/>
              </a:rPr>
              <a:t>(</a:t>
            </a:r>
            <a:r>
              <a:rPr lang="en-US" altLang="zh-CN" sz="3200" b="1" err="1">
                <a:solidFill>
                  <a:srgbClr val="C00000"/>
                </a:solidFill>
                <a:latin typeface="微软雅黑" pitchFamily="34" charset="-122"/>
                <a:ea typeface="微软雅黑" panose="020b0503020204020204" pitchFamily="34" charset="-122"/>
              </a:rPr>
              <a:t>yònɡ</a:t>
            </a:r>
            <a:r>
              <a:rPr lang="en-US" altLang="zh-CN" sz="3200">
                <a:latin typeface="微软雅黑" pitchFamily="34" charset="-122"/>
                <a:ea typeface="微软雅黑" panose="020b0503020204020204" pitchFamily="34" charset="-122"/>
              </a:rPr>
              <a:t>)</a:t>
            </a:r>
            <a:r>
              <a:rPr lang="zh-CN" altLang="en-US" sz="3200">
                <a:latin typeface="微软雅黑" pitchFamily="34" charset="-122"/>
                <a:ea typeface="微软雅黑" panose="020b0503020204020204" pitchFamily="34" charset="-122"/>
              </a:rPr>
              <a:t>        诨名（</a:t>
            </a:r>
            <a:r>
              <a:rPr lang="en-US" altLang="zh-CN" sz="3200" b="1" err="1">
                <a:solidFill>
                  <a:srgbClr val="C00000"/>
                </a:solidFill>
                <a:latin typeface="微软雅黑" pitchFamily="34" charset="-122"/>
                <a:ea typeface="微软雅黑" panose="020b0503020204020204" pitchFamily="34" charset="-122"/>
              </a:rPr>
              <a:t>hùn</a:t>
            </a:r>
            <a:r>
              <a:rPr lang="zh-CN" altLang="en-US" sz="3200">
                <a:latin typeface="微软雅黑" pitchFamily="34" charset="-122"/>
                <a:ea typeface="微软雅黑" panose="020b0503020204020204" pitchFamily="34" charset="-122"/>
              </a:rPr>
              <a:t>）     呜咽（</a:t>
            </a:r>
            <a:r>
              <a:rPr lang="en-US" altLang="zh-CN" sz="3200" b="1" err="1">
                <a:solidFill>
                  <a:srgbClr val="C00000"/>
                </a:solidFill>
                <a:latin typeface="微软雅黑" pitchFamily="34" charset="-122"/>
                <a:ea typeface="微软雅黑" panose="020b0503020204020204" pitchFamily="34" charset="-122"/>
              </a:rPr>
              <a:t>yè</a:t>
            </a:r>
            <a:r>
              <a:rPr lang="zh-CN" altLang="en-US" sz="3200">
                <a:latin typeface="微软雅黑" pitchFamily="34" charset="-122"/>
                <a:ea typeface="微软雅黑" panose="020b0503020204020204" pitchFamily="34" charset="-122"/>
              </a:rPr>
              <a:t>） </a:t>
            </a:r>
          </a:p>
          <a:p>
            <a:pPr>
              <a:lnSpc>
                <a:spcPct val="150000"/>
              </a:lnSpc>
            </a:pPr>
            <a:r>
              <a:rPr lang="zh-CN" altLang="en-US" sz="3200">
                <a:latin typeface="微软雅黑" pitchFamily="34" charset="-122"/>
                <a:ea typeface="微软雅黑" panose="020b0503020204020204" pitchFamily="34" charset="-122"/>
              </a:rPr>
              <a:t>孤苦伶仃（</a:t>
            </a:r>
            <a:r>
              <a:rPr lang="en-US" altLang="zh-CN" sz="3200" b="1" err="1">
                <a:solidFill>
                  <a:srgbClr val="C00000"/>
                </a:solidFill>
                <a:latin typeface="微软雅黑" pitchFamily="34" charset="-122"/>
                <a:ea typeface="微软雅黑" panose="020b0503020204020204" pitchFamily="34" charset="-122"/>
              </a:rPr>
              <a:t>líng dīng</a:t>
            </a:r>
            <a:r>
              <a:rPr lang="zh-CN" altLang="en-US" sz="3200">
                <a:latin typeface="微软雅黑" pitchFamily="34" charset="-122"/>
                <a:ea typeface="微软雅黑" panose="020b0503020204020204" pitchFamily="34" charset="-122"/>
              </a:rPr>
              <a:t>）         放肆</a:t>
            </a:r>
            <a:r>
              <a:rPr lang="en-US" altLang="zh-CN" sz="3200">
                <a:latin typeface="微软雅黑" pitchFamily="34" charset="-122"/>
                <a:ea typeface="微软雅黑" panose="020b0503020204020204" pitchFamily="34" charset="-122"/>
              </a:rPr>
              <a:t>(</a:t>
            </a:r>
            <a:r>
              <a:rPr lang="en-US" altLang="zh-CN" sz="3200" b="1" err="1">
                <a:solidFill>
                  <a:srgbClr val="C00000"/>
                </a:solidFill>
                <a:latin typeface="微软雅黑" pitchFamily="34" charset="-122"/>
                <a:ea typeface="微软雅黑" panose="020b0503020204020204" pitchFamily="34" charset="-122"/>
              </a:rPr>
              <a:t>sì</a:t>
            </a:r>
            <a:r>
              <a:rPr lang="en-US" altLang="zh-CN" sz="3200">
                <a:latin typeface="微软雅黑" pitchFamily="34" charset="-122"/>
                <a:ea typeface="微软雅黑" panose="020b0503020204020204" pitchFamily="34" charset="-122"/>
              </a:rPr>
              <a:t>)</a:t>
            </a:r>
            <a:r>
              <a:rPr lang="zh-CN" altLang="en-US" sz="3200">
                <a:latin typeface="微软雅黑" pitchFamily="34" charset="-122"/>
                <a:ea typeface="微软雅黑" panose="020b0503020204020204" pitchFamily="34" charset="-122"/>
              </a:rPr>
              <a:t>　　    纠葛</a:t>
            </a:r>
            <a:r>
              <a:rPr lang="en-US" altLang="zh-CN" sz="3200">
                <a:latin typeface="微软雅黑" pitchFamily="34" charset="-122"/>
                <a:ea typeface="微软雅黑" panose="020b0503020204020204" pitchFamily="34" charset="-122"/>
              </a:rPr>
              <a:t>(</a:t>
            </a:r>
            <a:r>
              <a:rPr lang="en-US" altLang="zh-CN" sz="3200" b="1" err="1">
                <a:solidFill>
                  <a:srgbClr val="C00000"/>
                </a:solidFill>
                <a:latin typeface="微软雅黑" pitchFamily="34" charset="-122"/>
                <a:ea typeface="微软雅黑" panose="020b0503020204020204" pitchFamily="34" charset="-122"/>
              </a:rPr>
              <a:t>gé</a:t>
            </a:r>
            <a:r>
              <a:rPr lang="en-US" altLang="zh-CN" sz="3200">
                <a:latin typeface="微软雅黑" pitchFamily="34" charset="-122"/>
                <a:ea typeface="微软雅黑" panose="020b0503020204020204" pitchFamily="34" charset="-122"/>
              </a:rPr>
              <a:t>)</a:t>
            </a:r>
            <a:r>
              <a:rPr lang="zh-CN" altLang="en-US" sz="3200">
                <a:latin typeface="微软雅黑" pitchFamily="34" charset="-122"/>
                <a:ea typeface="微软雅黑" panose="020b0503020204020204" pitchFamily="34" charset="-122"/>
              </a:rPr>
              <a:t>　　   </a:t>
            </a:r>
          </a:p>
          <a:p>
            <a:pPr>
              <a:lnSpc>
                <a:spcPct val="150000"/>
              </a:lnSpc>
            </a:pPr>
            <a:r>
              <a:rPr lang="zh-CN" altLang="en-US" sz="3200">
                <a:latin typeface="微软雅黑" pitchFamily="34" charset="-122"/>
                <a:ea typeface="微软雅黑" panose="020b0503020204020204" pitchFamily="34" charset="-122"/>
              </a:rPr>
              <a:t>干酪</a:t>
            </a:r>
            <a:r>
              <a:rPr lang="en-US" altLang="zh-CN" sz="3200">
                <a:latin typeface="微软雅黑" pitchFamily="34" charset="-122"/>
                <a:ea typeface="微软雅黑" panose="020b0503020204020204" pitchFamily="34" charset="-122"/>
              </a:rPr>
              <a:t>(</a:t>
            </a:r>
            <a:r>
              <a:rPr lang="en-US" altLang="zh-CN" sz="3200" b="1" err="1">
                <a:solidFill>
                  <a:srgbClr val="C00000"/>
                </a:solidFill>
                <a:latin typeface="微软雅黑" pitchFamily="34" charset="-122"/>
                <a:ea typeface="微软雅黑" panose="020b0503020204020204" pitchFamily="34" charset="-122"/>
              </a:rPr>
              <a:t>lào</a:t>
            </a:r>
            <a:r>
              <a:rPr lang="en-US" altLang="zh-CN" sz="3200">
                <a:latin typeface="微软雅黑" pitchFamily="34" charset="-122"/>
                <a:ea typeface="微软雅黑" panose="020b0503020204020204" pitchFamily="34" charset="-122"/>
              </a:rPr>
              <a:t>)</a:t>
            </a:r>
            <a:r>
              <a:rPr lang="zh-CN" altLang="en-US" sz="3200">
                <a:latin typeface="微软雅黑" pitchFamily="34" charset="-122"/>
                <a:ea typeface="微软雅黑" panose="020b0503020204020204" pitchFamily="34" charset="-122"/>
              </a:rPr>
              <a:t>      琢磨（</a:t>
            </a:r>
            <a:r>
              <a:rPr lang="en-US" altLang="zh-CN" sz="3200" b="1" err="1">
                <a:solidFill>
                  <a:srgbClr val="C00000"/>
                </a:solidFill>
                <a:latin typeface="微软雅黑" pitchFamily="34" charset="-122"/>
                <a:ea typeface="微软雅黑" panose="020b0503020204020204" pitchFamily="34" charset="-122"/>
              </a:rPr>
              <a:t>zuó mo</a:t>
            </a:r>
            <a:r>
              <a:rPr lang="zh-CN" altLang="en-US" sz="3200">
                <a:latin typeface="微软雅黑" pitchFamily="34" charset="-122"/>
                <a:ea typeface="微软雅黑" panose="020b0503020204020204" pitchFamily="34" charset="-122"/>
              </a:rPr>
              <a:t>）  邋遢（</a:t>
            </a:r>
            <a:r>
              <a:rPr lang="en-US" altLang="zh-CN" sz="3200" b="1" err="1">
                <a:solidFill>
                  <a:srgbClr val="C00000"/>
                </a:solidFill>
                <a:latin typeface="微软雅黑" pitchFamily="34" charset="-122"/>
                <a:ea typeface="微软雅黑" panose="020b0503020204020204" pitchFamily="34" charset="-122"/>
              </a:rPr>
              <a:t>lā ta</a:t>
            </a:r>
            <a:r>
              <a:rPr lang="zh-CN" altLang="en-US" sz="3200">
                <a:latin typeface="微软雅黑" pitchFamily="34" charset="-122"/>
                <a:ea typeface="微软雅黑" panose="020b0503020204020204" pitchFamily="34" charset="-122"/>
              </a:rPr>
              <a:t>）   </a:t>
            </a:r>
          </a:p>
          <a:p>
            <a:pPr>
              <a:lnSpc>
                <a:spcPct val="150000"/>
              </a:lnSpc>
            </a:pPr>
            <a:r>
              <a:rPr lang="zh-CN" altLang="en-US" sz="3200">
                <a:latin typeface="微软雅黑" pitchFamily="34" charset="-122"/>
                <a:ea typeface="微软雅黑" panose="020b0503020204020204" pitchFamily="34" charset="-122"/>
              </a:rPr>
              <a:t>慰藉（</a:t>
            </a:r>
            <a:r>
              <a:rPr lang="en-US" altLang="zh-CN" sz="3200" b="1" err="1">
                <a:solidFill>
                  <a:srgbClr val="C00000"/>
                </a:solidFill>
                <a:latin typeface="微软雅黑" pitchFamily="34" charset="-122"/>
                <a:ea typeface="微软雅黑" panose="020b0503020204020204" pitchFamily="34" charset="-122"/>
              </a:rPr>
              <a:t>jiè</a:t>
            </a:r>
            <a:r>
              <a:rPr lang="zh-CN" altLang="en-US" sz="3200">
                <a:latin typeface="微软雅黑" pitchFamily="34" charset="-122"/>
                <a:ea typeface="微软雅黑" panose="020b0503020204020204" pitchFamily="34" charset="-122"/>
              </a:rPr>
              <a:t>）  褴褛</a:t>
            </a:r>
            <a:r>
              <a:rPr lang="zh-CN" altLang="en-US" sz="3200" b="1">
                <a:solidFill>
                  <a:srgbClr val="FF0000"/>
                </a:solidFill>
                <a:latin typeface="微软雅黑" pitchFamily="34" charset="-122"/>
                <a:ea typeface="微软雅黑" panose="020b0503020204020204" pitchFamily="34" charset="-122"/>
              </a:rPr>
              <a:t>(lán lǚ)   </a:t>
            </a:r>
            <a:r>
              <a:rPr lang="zh-CN" altLang="en-US" sz="3200" b="1">
                <a:solidFill>
                  <a:schemeClr val="tx1"/>
                </a:solidFill>
                <a:latin typeface="微软雅黑" pitchFamily="34" charset="-122"/>
                <a:ea typeface="微软雅黑" panose="020b0503020204020204" pitchFamily="34" charset="-122"/>
              </a:rPr>
              <a:t>誊写</a:t>
            </a:r>
            <a:r>
              <a:rPr lang="zh-CN" altLang="en-US" sz="3200" b="1">
                <a:solidFill>
                  <a:srgbClr val="FF0000"/>
                </a:solidFill>
                <a:latin typeface="微软雅黑" pitchFamily="34" charset="-122"/>
                <a:ea typeface="微软雅黑" panose="020b0503020204020204" pitchFamily="34" charset="-122"/>
              </a:rPr>
              <a:t>(ténɡ)  </a:t>
            </a:r>
            <a:r>
              <a:rPr lang="zh-CN" altLang="en-US" sz="3200" b="1">
                <a:solidFill>
                  <a:schemeClr val="tx1"/>
                </a:solidFill>
                <a:latin typeface="微软雅黑" pitchFamily="34" charset="-122"/>
                <a:ea typeface="微软雅黑" panose="020b0503020204020204" pitchFamily="34" charset="-122"/>
              </a:rPr>
              <a:t>铁蒺藜</a:t>
            </a:r>
            <a:r>
              <a:rPr lang="zh-CN" altLang="en-US" sz="3200" b="1">
                <a:solidFill>
                  <a:srgbClr val="FF0000"/>
                </a:solidFill>
                <a:latin typeface="微软雅黑" pitchFamily="34" charset="-122"/>
                <a:ea typeface="微软雅黑" panose="020b0503020204020204" pitchFamily="34" charset="-122"/>
              </a:rPr>
              <a:t>(jí li)</a:t>
            </a:r>
          </a:p>
        </p:txBody>
      </p:sp>
      <p:sp>
        <p:nvSpPr>
          <p:cNvPr id="14" name="矩形 13"/>
          <p:cNvSpPr/>
          <p:nvPr>
            <p:custDataLst>
              <p:tags r:id="rId4"/>
            </p:custDataLst>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147102545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文本框 2"/>
          <p:cNvSpPr txBox="1"/>
          <p:nvPr>
            <p:custDataLst>
              <p:tags r:id="rId3"/>
            </p:custDataLst>
          </p:nvPr>
        </p:nvSpPr>
        <p:spPr>
          <a:xfrm>
            <a:off x="258445" y="207010"/>
            <a:ext cx="7480300" cy="768350"/>
          </a:xfrm>
          <a:prstGeom prst="rect">
            <a:avLst/>
          </a:prstGeom>
          <a:solidFill>
            <a:schemeClr val="bg1"/>
          </a:solidFill>
        </p:spPr>
        <p:txBody>
          <a:bodyPr wrap="square" rtlCol="0">
            <a:spAutoFit/>
          </a:bodyPr>
          <a:lstStyle/>
          <a:p>
            <a:r>
              <a:rPr lang="zh-CN" altLang="en-US" sz="4400">
                <a:latin typeface="隶书" panose="02010509060101010101" charset="-122"/>
                <a:ea typeface="隶书" panose="02010509060101010101" charset="-122"/>
              </a:rPr>
              <a:t>琐碎的事件，清晰的线索</a:t>
            </a:r>
          </a:p>
        </p:txBody>
      </p:sp>
      <p:sp>
        <p:nvSpPr>
          <p:cNvPr id="4" name="文本框 3"/>
          <p:cNvSpPr txBox="1"/>
          <p:nvPr>
            <p:custDataLst>
              <p:tags r:id="rId4"/>
            </p:custDataLst>
          </p:nvPr>
        </p:nvSpPr>
        <p:spPr>
          <a:xfrm>
            <a:off x="470535" y="1055370"/>
            <a:ext cx="11250930" cy="583565"/>
          </a:xfrm>
          <a:prstGeom prst="rect">
            <a:avLst/>
          </a:prstGeom>
          <a:noFill/>
        </p:spPr>
        <p:txBody>
          <a:bodyPr wrap="square" rtlCol="0">
            <a:spAutoFit/>
          </a:bodyPr>
          <a:lstStyle/>
          <a:p>
            <a:r>
              <a:rPr lang="en-US" altLang="zh-CN" sz="3200">
                <a:latin typeface="黑体" panose="02010609060101010101" pitchFamily="49" charset="-122"/>
                <a:ea typeface="黑体" pitchFamily="49" charset="-122"/>
                <a:sym typeface="+mn-ea"/>
              </a:rPr>
              <a:t>1.</a:t>
            </a:r>
            <a:r>
              <a:rPr lang="zh-CN" altLang="en-US" sz="3200">
                <a:latin typeface="黑体" panose="02010609060101010101" pitchFamily="49" charset="-122"/>
                <a:ea typeface="黑体" pitchFamily="49" charset="-122"/>
                <a:sym typeface="+mn-ea"/>
              </a:rPr>
              <a:t>《大卫 </a:t>
            </a:r>
            <a:r>
              <a:rPr lang="zh-CN" altLang="en-US" sz="3200">
                <a:latin typeface="Arial" pitchFamily="34" charset="0"/>
                <a:ea typeface="黑体" pitchFamily="49" charset="-122"/>
                <a:cs typeface="Arial" pitchFamily="34" charset="0"/>
                <a:sym typeface="+mn-ea"/>
              </a:rPr>
              <a:t>·</a:t>
            </a:r>
            <a:r>
              <a:rPr lang="zh-CN" altLang="en-US" sz="3200">
                <a:latin typeface="黑体" panose="02010609060101010101" pitchFamily="49" charset="-122"/>
                <a:ea typeface="黑体" pitchFamily="49" charset="-122"/>
                <a:sym typeface="+mn-ea"/>
              </a:rPr>
              <a:t> 科波菲尔》（节选）写了什么内容？</a:t>
            </a:r>
            <a:endParaRPr lang="zh-CN" altLang="en-US" sz="3200">
              <a:solidFill>
                <a:schemeClr val="tx1"/>
              </a:solidFill>
            </a:endParaRPr>
          </a:p>
        </p:txBody>
      </p:sp>
      <p:sp>
        <p:nvSpPr>
          <p:cNvPr id="5" name="文本框 4"/>
          <p:cNvSpPr txBox="1"/>
          <p:nvPr>
            <p:custDataLst>
              <p:tags r:id="rId5"/>
            </p:custDataLst>
          </p:nvPr>
        </p:nvSpPr>
        <p:spPr>
          <a:xfrm>
            <a:off x="78105" y="3377565"/>
            <a:ext cx="3350260" cy="1076325"/>
          </a:xfrm>
          <a:prstGeom prst="rect">
            <a:avLst/>
          </a:prstGeom>
          <a:noFill/>
        </p:spPr>
        <p:txBody>
          <a:bodyPr wrap="square" rtlCol="0" anchor="t">
            <a:spAutoFit/>
          </a:bodyPr>
          <a:lstStyle/>
          <a:p>
            <a:r>
              <a:rPr lang="zh-CN" altLang="en-US" sz="3200">
                <a:latin typeface="黑体" panose="02010609060101010101" pitchFamily="49" charset="-122"/>
                <a:ea typeface="黑体" pitchFamily="49" charset="-122"/>
                <a:sym typeface="+mn-ea"/>
              </a:rPr>
              <a:t>《大卫 </a:t>
            </a:r>
            <a:r>
              <a:rPr lang="zh-CN" altLang="en-US" sz="3200">
                <a:latin typeface="Arial" pitchFamily="34" charset="0"/>
                <a:ea typeface="黑体" pitchFamily="49" charset="-122"/>
                <a:cs typeface="Arial" pitchFamily="34" charset="0"/>
                <a:sym typeface="+mn-ea"/>
              </a:rPr>
              <a:t>·</a:t>
            </a:r>
            <a:r>
              <a:rPr lang="zh-CN" altLang="en-US" sz="3200">
                <a:latin typeface="黑体" panose="02010609060101010101" pitchFamily="49" charset="-122"/>
                <a:ea typeface="黑体" pitchFamily="49" charset="-122"/>
                <a:sym typeface="+mn-ea"/>
              </a:rPr>
              <a:t> 科波菲尔》</a:t>
            </a:r>
            <a:r>
              <a:rPr lang="zh-CN" altLang="en-US" sz="3200"/>
              <a:t>（节选）</a:t>
            </a:r>
          </a:p>
        </p:txBody>
      </p:sp>
      <p:sp>
        <p:nvSpPr>
          <p:cNvPr id="8" name="左大括号 7"/>
          <p:cNvSpPr/>
          <p:nvPr>
            <p:custDataLst>
              <p:tags r:id="rId6"/>
            </p:custDataLst>
          </p:nvPr>
        </p:nvSpPr>
        <p:spPr>
          <a:xfrm>
            <a:off x="3053080" y="2566035"/>
            <a:ext cx="375285" cy="3033395"/>
          </a:xfrm>
          <a:prstGeom prst="leftBrace">
            <a:avLst/>
          </a:prstGeom>
          <a:noFill/>
          <a:ln w="28575" cap="flat" cmpd="sng" algn="ctr">
            <a:solidFill>
              <a:srgbClr val="FF0000"/>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20000"/>
              </a:spcBef>
              <a:spcAft>
                <a:spcPct val="0"/>
              </a:spcAft>
              <a:buClr>
                <a:schemeClr val="bg2"/>
              </a:buClr>
              <a:buSzTx/>
              <a:buFont typeface="Monotype Sorts" pitchFamily="2" charset="2"/>
              <a:buChar char="§"/>
            </a:pPr>
            <a:endParaRPr kumimoji="1" lang="zh-CN" altLang="en-US" sz="3200" b="1" i="0" u="none" strike="noStrike" cap="none" normalizeH="0" baseline="0">
              <a:ln>
                <a:noFill/>
              </a:ln>
              <a:solidFill>
                <a:schemeClr val="tx1"/>
              </a:solidFill>
              <a:effectLst/>
              <a:latin typeface="Times New Roman" pitchFamily="18" charset="0"/>
              <a:ea typeface="宋体" pitchFamily="2" charset="-122"/>
            </a:endParaRPr>
          </a:p>
        </p:txBody>
      </p:sp>
      <p:sp>
        <p:nvSpPr>
          <p:cNvPr id="6" name="文本框 5"/>
          <p:cNvSpPr txBox="1"/>
          <p:nvPr>
            <p:custDataLst>
              <p:tags r:id="rId7"/>
            </p:custDataLst>
          </p:nvPr>
        </p:nvSpPr>
        <p:spPr>
          <a:xfrm>
            <a:off x="3228340" y="2121535"/>
            <a:ext cx="3840480" cy="583565"/>
          </a:xfrm>
          <a:prstGeom prst="rect">
            <a:avLst/>
          </a:prstGeom>
          <a:noFill/>
        </p:spPr>
        <p:txBody>
          <a:bodyPr wrap="none" rtlCol="0" anchor="t">
            <a:spAutoFit/>
          </a:bodyPr>
          <a:lstStyle/>
          <a:p>
            <a:r>
              <a:rPr lang="en-US" altLang="zh-CN" sz="3200">
                <a:latin typeface="隶书" panose="02010509060101010101" charset="-122"/>
                <a:ea typeface="隶书" panose="02010509060101010101" charset="-122"/>
                <a:cs typeface="隶书" panose="02010509060101010101" charset="-122"/>
              </a:rPr>
              <a:t>“</a:t>
            </a:r>
            <a:r>
              <a:rPr lang="zh-CN" altLang="en-US" sz="3200">
                <a:latin typeface="隶书" panose="02010509060101010101" charset="-122"/>
                <a:ea typeface="隶书" panose="02010509060101010101" charset="-122"/>
                <a:cs typeface="隶书" panose="02010509060101010101" charset="-122"/>
              </a:rPr>
              <a:t>我</a:t>
            </a:r>
            <a:r>
              <a:rPr lang="en-US" altLang="zh-CN" sz="3200">
                <a:latin typeface="隶书" panose="02010509060101010101" charset="-122"/>
                <a:ea typeface="隶书" panose="02010509060101010101" charset="-122"/>
                <a:cs typeface="隶书" panose="02010509060101010101" charset="-122"/>
              </a:rPr>
              <a:t>”</a:t>
            </a:r>
            <a:r>
              <a:rPr lang="zh-CN" altLang="en-US" sz="3200">
                <a:latin typeface="隶书" panose="02010509060101010101" charset="-122"/>
                <a:ea typeface="隶书" panose="02010509060101010101" charset="-122"/>
                <a:cs typeface="隶书" panose="02010509060101010101" charset="-122"/>
              </a:rPr>
              <a:t>到货行做童工</a:t>
            </a:r>
          </a:p>
        </p:txBody>
      </p:sp>
      <p:sp>
        <p:nvSpPr>
          <p:cNvPr id="7" name="文本框 6"/>
          <p:cNvSpPr txBox="1"/>
          <p:nvPr>
            <p:custDataLst>
              <p:tags r:id="rId8"/>
            </p:custDataLst>
          </p:nvPr>
        </p:nvSpPr>
        <p:spPr>
          <a:xfrm>
            <a:off x="3228340" y="3468370"/>
            <a:ext cx="3840480" cy="583565"/>
          </a:xfrm>
          <a:prstGeom prst="rect">
            <a:avLst/>
          </a:prstGeom>
          <a:noFill/>
        </p:spPr>
        <p:txBody>
          <a:bodyPr wrap="none" rtlCol="0" anchor="t">
            <a:spAutoFit/>
          </a:bodyPr>
          <a:lstStyle/>
          <a:p>
            <a:pPr algn="l">
              <a:buSzTx/>
            </a:pPr>
            <a:r>
              <a:rPr lang="en-US" altLang="zh-CN" sz="3200">
                <a:latin typeface="隶书" panose="02010509060101010101" charset="-122"/>
                <a:ea typeface="隶书" panose="02010509060101010101" charset="-122"/>
                <a:cs typeface="隶书" panose="02010509060101010101" charset="-122"/>
              </a:rPr>
              <a:t>“</a:t>
            </a:r>
            <a:r>
              <a:rPr lang="zh-CN" altLang="en-US" sz="3200">
                <a:latin typeface="隶书" panose="02010509060101010101" charset="-122"/>
                <a:ea typeface="隶书" panose="02010509060101010101" charset="-122"/>
                <a:cs typeface="隶书" panose="02010509060101010101" charset="-122"/>
              </a:rPr>
              <a:t>我</a:t>
            </a:r>
            <a:r>
              <a:rPr lang="en-US" altLang="zh-CN" sz="3200">
                <a:latin typeface="隶书" panose="02010509060101010101" charset="-122"/>
                <a:ea typeface="隶书" panose="02010509060101010101" charset="-122"/>
                <a:cs typeface="隶书" panose="02010509060101010101" charset="-122"/>
              </a:rPr>
              <a:t>”</a:t>
            </a:r>
            <a:r>
              <a:rPr lang="zh-CN" altLang="en-US" sz="3200">
                <a:latin typeface="隶书" panose="02010509060101010101" charset="-122"/>
                <a:ea typeface="隶书" panose="02010509060101010101" charset="-122"/>
                <a:cs typeface="隶书" panose="02010509060101010101" charset="-122"/>
              </a:rPr>
              <a:t>入住米考伯家</a:t>
            </a:r>
          </a:p>
        </p:txBody>
      </p:sp>
      <p:sp>
        <p:nvSpPr>
          <p:cNvPr id="10" name="文本框 9"/>
          <p:cNvSpPr txBox="1"/>
          <p:nvPr>
            <p:custDataLst>
              <p:tags r:id="rId9"/>
            </p:custDataLst>
          </p:nvPr>
        </p:nvSpPr>
        <p:spPr>
          <a:xfrm>
            <a:off x="3132455" y="4989195"/>
            <a:ext cx="3789680" cy="583565"/>
          </a:xfrm>
          <a:prstGeom prst="rect">
            <a:avLst/>
          </a:prstGeom>
          <a:noFill/>
        </p:spPr>
        <p:txBody>
          <a:bodyPr wrap="none" rtlCol="0" anchor="t">
            <a:spAutoFit/>
          </a:bodyPr>
          <a:lstStyle/>
          <a:p>
            <a:pPr algn="l">
              <a:buSzTx/>
            </a:pPr>
            <a:r>
              <a:rPr lang="en-US" altLang="zh-CN" sz="3200">
                <a:latin typeface="隶书" panose="02010509060101010101" charset="-122"/>
                <a:ea typeface="隶书" panose="02010509060101010101" charset="-122"/>
                <a:cs typeface="隶书" panose="02010509060101010101" charset="-122"/>
              </a:rPr>
              <a:t>“</a:t>
            </a:r>
            <a:r>
              <a:rPr lang="zh-CN" altLang="en-US" sz="3200">
                <a:latin typeface="隶书" panose="02010509060101010101" charset="-122"/>
                <a:ea typeface="隶书" panose="02010509060101010101" charset="-122"/>
                <a:cs typeface="隶书" panose="02010509060101010101" charset="-122"/>
              </a:rPr>
              <a:t>我</a:t>
            </a:r>
            <a:r>
              <a:rPr lang="en-US" altLang="zh-CN" sz="3200">
                <a:latin typeface="隶书" panose="02010509060101010101" charset="-122"/>
                <a:ea typeface="隶书" panose="02010509060101010101" charset="-122"/>
                <a:cs typeface="隶书" panose="02010509060101010101" charset="-122"/>
              </a:rPr>
              <a:t>”</a:t>
            </a:r>
            <a:r>
              <a:rPr lang="zh-CN" altLang="en-US" sz="3200">
                <a:latin typeface="隶书" panose="02010509060101010101" charset="-122"/>
                <a:ea typeface="隶书" panose="02010509060101010101" charset="-122"/>
                <a:cs typeface="隶书" panose="02010509060101010101" charset="-122"/>
              </a:rPr>
              <a:t>搬离米</a:t>
            </a:r>
            <a:r>
              <a:rPr lang="en-US" altLang="zh-CN" sz="3200">
                <a:latin typeface="隶书" panose="02010509060101010101" charset="-122"/>
                <a:ea typeface="隶书" panose="02010509060101010101" charset="-122"/>
                <a:cs typeface="隶书" panose="02010509060101010101" charset="-122"/>
              </a:rPr>
              <a:t>考伯</a:t>
            </a:r>
            <a:r>
              <a:rPr lang="zh-CN" altLang="en-US" sz="2800">
                <a:latin typeface="隶书" panose="02010509060101010101" charset="-122"/>
                <a:ea typeface="隶书" panose="02010509060101010101" charset="-122"/>
                <a:cs typeface="隶书" panose="02010509060101010101" charset="-122"/>
              </a:rPr>
              <a:t>家</a:t>
            </a:r>
          </a:p>
        </p:txBody>
      </p:sp>
      <p:sp>
        <p:nvSpPr>
          <p:cNvPr id="2" name="左大括号 1"/>
          <p:cNvSpPr/>
          <p:nvPr>
            <p:custDataLst>
              <p:tags r:id="rId10"/>
            </p:custDataLst>
          </p:nvPr>
        </p:nvSpPr>
        <p:spPr>
          <a:xfrm>
            <a:off x="7030085" y="1835785"/>
            <a:ext cx="365760" cy="1155065"/>
          </a:xfrm>
          <a:prstGeom prst="leftBrace">
            <a:avLst/>
          </a:prstGeom>
          <a:noFill/>
          <a:ln w="28575" cap="flat" cmpd="sng" algn="ctr">
            <a:solidFill>
              <a:srgbClr val="FF0000"/>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20000"/>
              </a:spcBef>
              <a:spcAft>
                <a:spcPct val="0"/>
              </a:spcAft>
              <a:buClr>
                <a:schemeClr val="bg2"/>
              </a:buClr>
              <a:buSzTx/>
              <a:buFont typeface="Monotype Sorts" pitchFamily="2" charset="2"/>
              <a:buChar char="§"/>
            </a:pPr>
            <a:endParaRPr kumimoji="1" lang="zh-CN" altLang="en-US" sz="3200" b="1" i="0" u="none" strike="noStrike" cap="none" normalizeH="0" baseline="0">
              <a:ln>
                <a:noFill/>
              </a:ln>
              <a:solidFill>
                <a:schemeClr val="tx1"/>
              </a:solidFill>
              <a:effectLst/>
              <a:latin typeface="Times New Roman" pitchFamily="18" charset="0"/>
              <a:ea typeface="宋体" pitchFamily="2" charset="-122"/>
            </a:endParaRPr>
          </a:p>
        </p:txBody>
      </p:sp>
      <p:sp>
        <p:nvSpPr>
          <p:cNvPr id="11" name="左大括号 10"/>
          <p:cNvSpPr/>
          <p:nvPr>
            <p:custDataLst>
              <p:tags r:id="rId11"/>
            </p:custDataLst>
          </p:nvPr>
        </p:nvSpPr>
        <p:spPr>
          <a:xfrm>
            <a:off x="7013575" y="3182620"/>
            <a:ext cx="365760" cy="1155065"/>
          </a:xfrm>
          <a:prstGeom prst="leftBrace">
            <a:avLst/>
          </a:prstGeom>
          <a:noFill/>
          <a:ln w="28575" cap="flat" cmpd="sng" algn="ctr">
            <a:solidFill>
              <a:srgbClr val="FF0000"/>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20000"/>
              </a:spcBef>
              <a:spcAft>
                <a:spcPct val="0"/>
              </a:spcAft>
              <a:buClr>
                <a:schemeClr val="bg2"/>
              </a:buClr>
              <a:buSzTx/>
              <a:buFont typeface="Monotype Sorts" pitchFamily="2" charset="2"/>
              <a:buChar char="§"/>
            </a:pPr>
            <a:endParaRPr kumimoji="1" lang="zh-CN" altLang="en-US" sz="3200" b="1" i="0" u="none" strike="noStrike" cap="none" normalizeH="0" baseline="0">
              <a:ln>
                <a:noFill/>
              </a:ln>
              <a:solidFill>
                <a:schemeClr val="tx1"/>
              </a:solidFill>
              <a:effectLst/>
              <a:latin typeface="Times New Roman" pitchFamily="18" charset="0"/>
              <a:ea typeface="宋体" pitchFamily="2" charset="-122"/>
            </a:endParaRPr>
          </a:p>
        </p:txBody>
      </p:sp>
      <p:sp>
        <p:nvSpPr>
          <p:cNvPr id="13" name="左大括号 12"/>
          <p:cNvSpPr/>
          <p:nvPr>
            <p:custDataLst>
              <p:tags r:id="rId12"/>
            </p:custDataLst>
          </p:nvPr>
        </p:nvSpPr>
        <p:spPr>
          <a:xfrm>
            <a:off x="7068820" y="4672965"/>
            <a:ext cx="365760" cy="1155065"/>
          </a:xfrm>
          <a:prstGeom prst="leftBrace">
            <a:avLst/>
          </a:prstGeom>
          <a:noFill/>
          <a:ln w="28575" cap="flat" cmpd="sng" algn="ctr">
            <a:solidFill>
              <a:srgbClr val="FF0000"/>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20000"/>
              </a:spcBef>
              <a:spcAft>
                <a:spcPct val="0"/>
              </a:spcAft>
              <a:buClr>
                <a:schemeClr val="bg2"/>
              </a:buClr>
              <a:buSzTx/>
              <a:buFont typeface="Monotype Sorts" pitchFamily="2" charset="2"/>
              <a:buChar char="§"/>
            </a:pPr>
            <a:endParaRPr kumimoji="1" lang="zh-CN" altLang="en-US" sz="3200" b="1" i="0" u="none" strike="noStrike" cap="none" normalizeH="0" baseline="0">
              <a:ln>
                <a:noFill/>
              </a:ln>
              <a:solidFill>
                <a:schemeClr val="tx1"/>
              </a:solidFill>
              <a:effectLst/>
              <a:latin typeface="Times New Roman" pitchFamily="18" charset="0"/>
              <a:ea typeface="宋体" pitchFamily="2" charset="-122"/>
            </a:endParaRPr>
          </a:p>
        </p:txBody>
      </p:sp>
      <p:sp>
        <p:nvSpPr>
          <p:cNvPr id="14" name="文本框 13"/>
          <p:cNvSpPr txBox="1"/>
          <p:nvPr>
            <p:custDataLst>
              <p:tags r:id="rId13"/>
            </p:custDataLst>
          </p:nvPr>
        </p:nvSpPr>
        <p:spPr>
          <a:xfrm>
            <a:off x="7738745" y="1558290"/>
            <a:ext cx="1808480" cy="583565"/>
          </a:xfrm>
          <a:prstGeom prst="rect">
            <a:avLst/>
          </a:prstGeom>
          <a:noFill/>
        </p:spPr>
        <p:txBody>
          <a:bodyPr wrap="none" rtlCol="0" anchor="t">
            <a:spAutoFit/>
          </a:bodyPr>
          <a:lstStyle/>
          <a:p>
            <a:r>
              <a:rPr lang="zh-CN" altLang="en-US" sz="3200">
                <a:solidFill>
                  <a:schemeClr val="tx1"/>
                </a:solidFill>
                <a:latin typeface="隶书" panose="02010509060101010101" charset="-122"/>
                <a:ea typeface="隶书" panose="02010509060101010101" charset="-122"/>
                <a:cs typeface="隶书" panose="02010509060101010101" charset="-122"/>
                <a:sym typeface="+mn-ea"/>
              </a:rPr>
              <a:t>环境恶劣</a:t>
            </a:r>
          </a:p>
        </p:txBody>
      </p:sp>
      <p:sp>
        <p:nvSpPr>
          <p:cNvPr id="15" name="文本框 14"/>
          <p:cNvSpPr txBox="1"/>
          <p:nvPr>
            <p:custDataLst>
              <p:tags r:id="rId14"/>
            </p:custDataLst>
          </p:nvPr>
        </p:nvSpPr>
        <p:spPr>
          <a:xfrm>
            <a:off x="7722235" y="2044065"/>
            <a:ext cx="1808480" cy="583565"/>
          </a:xfrm>
          <a:prstGeom prst="rect">
            <a:avLst/>
          </a:prstGeom>
          <a:noFill/>
        </p:spPr>
        <p:txBody>
          <a:bodyPr wrap="none" rtlCol="0" anchor="t">
            <a:spAutoFit/>
          </a:bodyPr>
          <a:lstStyle/>
          <a:p>
            <a:pPr algn="l">
              <a:buSzTx/>
            </a:pPr>
            <a:r>
              <a:rPr lang="zh-CN" altLang="en-US" sz="3200">
                <a:solidFill>
                  <a:schemeClr val="tx1"/>
                </a:solidFill>
                <a:latin typeface="隶书" panose="02010509060101010101" charset="-122"/>
                <a:ea typeface="隶书" panose="02010509060101010101" charset="-122"/>
                <a:cs typeface="隶书" panose="02010509060101010101" charset="-122"/>
                <a:sym typeface="+mn-ea"/>
              </a:rPr>
              <a:t>生活贫苦</a:t>
            </a:r>
          </a:p>
        </p:txBody>
      </p:sp>
      <p:sp>
        <p:nvSpPr>
          <p:cNvPr id="16" name="文本框 15"/>
          <p:cNvSpPr txBox="1"/>
          <p:nvPr>
            <p:custDataLst>
              <p:tags r:id="rId15"/>
            </p:custDataLst>
          </p:nvPr>
        </p:nvSpPr>
        <p:spPr>
          <a:xfrm>
            <a:off x="7705725" y="2529840"/>
            <a:ext cx="2214880" cy="583565"/>
          </a:xfrm>
          <a:prstGeom prst="rect">
            <a:avLst/>
          </a:prstGeom>
          <a:noFill/>
        </p:spPr>
        <p:txBody>
          <a:bodyPr wrap="none" rtlCol="0" anchor="t">
            <a:spAutoFit/>
          </a:bodyPr>
          <a:lstStyle/>
          <a:p>
            <a:r>
              <a:rPr lang="zh-CN" altLang="en-US" sz="3200">
                <a:solidFill>
                  <a:schemeClr val="tx1"/>
                </a:solidFill>
                <a:latin typeface="隶书" panose="02010509060101010101" charset="-122"/>
                <a:ea typeface="隶书" panose="02010509060101010101" charset="-122"/>
                <a:cs typeface="隶书" panose="02010509060101010101" charset="-122"/>
                <a:sym typeface="+mn-ea"/>
              </a:rPr>
              <a:t>初识米考伯</a:t>
            </a:r>
            <a:endParaRPr lang="zh-CN" altLang="en-US" sz="3200">
              <a:latin typeface="隶书" panose="02010509060101010101" charset="-122"/>
              <a:ea typeface="隶书" panose="02010509060101010101" charset="-122"/>
              <a:cs typeface="隶书" panose="02010509060101010101" charset="-122"/>
              <a:sym typeface="+mn-ea"/>
            </a:endParaRPr>
          </a:p>
        </p:txBody>
      </p:sp>
      <p:sp>
        <p:nvSpPr>
          <p:cNvPr id="17" name="文本框 16"/>
          <p:cNvSpPr txBox="1"/>
          <p:nvPr>
            <p:custDataLst>
              <p:tags r:id="rId16"/>
            </p:custDataLst>
          </p:nvPr>
        </p:nvSpPr>
        <p:spPr>
          <a:xfrm>
            <a:off x="7738745" y="3051810"/>
            <a:ext cx="2621280" cy="583565"/>
          </a:xfrm>
          <a:prstGeom prst="rect">
            <a:avLst/>
          </a:prstGeom>
          <a:noFill/>
        </p:spPr>
        <p:txBody>
          <a:bodyPr wrap="none" rtlCol="0" anchor="t">
            <a:spAutoFit/>
          </a:bodyPr>
          <a:lstStyle/>
          <a:p>
            <a:r>
              <a:rPr lang="zh-CN" altLang="en-US" sz="3200">
                <a:solidFill>
                  <a:schemeClr val="tx1"/>
                </a:solidFill>
                <a:latin typeface="隶书" panose="02010509060101010101" charset="-122"/>
                <a:ea typeface="隶书" panose="02010509060101010101" charset="-122"/>
                <a:cs typeface="隶书" panose="02010509060101010101" charset="-122"/>
                <a:sym typeface="+mn-ea"/>
              </a:rPr>
              <a:t>入住米考伯家</a:t>
            </a:r>
            <a:endParaRPr lang="zh-CN" altLang="en-US" sz="3200">
              <a:latin typeface="隶书" panose="02010509060101010101" charset="-122"/>
              <a:ea typeface="隶书" panose="02010509060101010101" charset="-122"/>
              <a:cs typeface="隶书" panose="02010509060101010101" charset="-122"/>
              <a:sym typeface="+mn-ea"/>
            </a:endParaRPr>
          </a:p>
        </p:txBody>
      </p:sp>
      <p:sp>
        <p:nvSpPr>
          <p:cNvPr id="18" name="文本框 17"/>
          <p:cNvSpPr txBox="1"/>
          <p:nvPr>
            <p:custDataLst>
              <p:tags r:id="rId17"/>
            </p:custDataLst>
          </p:nvPr>
        </p:nvSpPr>
        <p:spPr>
          <a:xfrm>
            <a:off x="7744460" y="3501390"/>
            <a:ext cx="2621280" cy="583565"/>
          </a:xfrm>
          <a:prstGeom prst="rect">
            <a:avLst/>
          </a:prstGeom>
          <a:noFill/>
        </p:spPr>
        <p:txBody>
          <a:bodyPr wrap="none" rtlCol="0" anchor="t">
            <a:spAutoFit/>
          </a:bodyPr>
          <a:lstStyle/>
          <a:p>
            <a:pPr algn="l">
              <a:buSzTx/>
            </a:pPr>
            <a:r>
              <a:rPr lang="zh-CN" altLang="en-US" sz="3200">
                <a:solidFill>
                  <a:schemeClr val="tx1"/>
                </a:solidFill>
                <a:latin typeface="隶书" panose="02010509060101010101" charset="-122"/>
                <a:ea typeface="隶书" panose="02010509060101010101" charset="-122"/>
                <a:cs typeface="隶书" panose="02010509060101010101" charset="-122"/>
                <a:sym typeface="+mn-ea"/>
              </a:rPr>
              <a:t>米考伯被追债</a:t>
            </a:r>
          </a:p>
        </p:txBody>
      </p:sp>
      <p:sp>
        <p:nvSpPr>
          <p:cNvPr id="19" name="文本框 18"/>
          <p:cNvSpPr txBox="1"/>
          <p:nvPr>
            <p:custDataLst>
              <p:tags r:id="rId18"/>
            </p:custDataLst>
          </p:nvPr>
        </p:nvSpPr>
        <p:spPr>
          <a:xfrm>
            <a:off x="7744460" y="3931920"/>
            <a:ext cx="4246880" cy="583565"/>
          </a:xfrm>
          <a:prstGeom prst="rect">
            <a:avLst/>
          </a:prstGeom>
          <a:noFill/>
        </p:spPr>
        <p:txBody>
          <a:bodyPr wrap="none" rtlCol="0" anchor="t">
            <a:spAutoFit/>
          </a:bodyPr>
          <a:lstStyle/>
          <a:p>
            <a:pPr algn="l">
              <a:buSzTx/>
            </a:pPr>
            <a:r>
              <a:rPr lang="zh-CN" altLang="en-US" sz="3200">
                <a:solidFill>
                  <a:schemeClr val="tx1"/>
                </a:solidFill>
                <a:latin typeface="隶书" panose="02010509060101010101" charset="-122"/>
                <a:ea typeface="隶书" panose="02010509060101010101" charset="-122"/>
                <a:cs typeface="隶书" panose="02010509060101010101" charset="-122"/>
                <a:sym typeface="+mn-ea"/>
              </a:rPr>
              <a:t>和米考伯太太成为知己</a:t>
            </a:r>
          </a:p>
        </p:txBody>
      </p:sp>
      <p:sp>
        <p:nvSpPr>
          <p:cNvPr id="20" name="文本框 19"/>
          <p:cNvSpPr txBox="1"/>
          <p:nvPr>
            <p:custDataLst>
              <p:tags r:id="rId19"/>
            </p:custDataLst>
          </p:nvPr>
        </p:nvSpPr>
        <p:spPr>
          <a:xfrm>
            <a:off x="7722235" y="4574540"/>
            <a:ext cx="2214880" cy="583565"/>
          </a:xfrm>
          <a:prstGeom prst="rect">
            <a:avLst/>
          </a:prstGeom>
          <a:noFill/>
        </p:spPr>
        <p:txBody>
          <a:bodyPr wrap="none" rtlCol="0" anchor="t">
            <a:spAutoFit/>
          </a:bodyPr>
          <a:lstStyle/>
          <a:p>
            <a:pPr algn="l">
              <a:buSzTx/>
            </a:pPr>
            <a:r>
              <a:rPr lang="zh-CN" altLang="en-US" sz="3200">
                <a:solidFill>
                  <a:schemeClr val="tx1"/>
                </a:solidFill>
                <a:latin typeface="隶书" panose="02010509060101010101" charset="-122"/>
                <a:ea typeface="隶书" panose="02010509060101010101" charset="-122"/>
                <a:cs typeface="隶书" panose="02010509060101010101" charset="-122"/>
                <a:sym typeface="+mn-ea"/>
              </a:rPr>
              <a:t>米考伯入狱</a:t>
            </a:r>
          </a:p>
        </p:txBody>
      </p:sp>
      <p:sp>
        <p:nvSpPr>
          <p:cNvPr id="21" name="文本框 20"/>
          <p:cNvSpPr txBox="1"/>
          <p:nvPr>
            <p:custDataLst>
              <p:tags r:id="rId20"/>
            </p:custDataLst>
          </p:nvPr>
        </p:nvSpPr>
        <p:spPr>
          <a:xfrm>
            <a:off x="7744460" y="4989195"/>
            <a:ext cx="3434080" cy="583565"/>
          </a:xfrm>
          <a:prstGeom prst="rect">
            <a:avLst/>
          </a:prstGeom>
          <a:noFill/>
        </p:spPr>
        <p:txBody>
          <a:bodyPr wrap="none" rtlCol="0" anchor="t">
            <a:spAutoFit/>
          </a:bodyPr>
          <a:lstStyle/>
          <a:p>
            <a:pPr algn="l">
              <a:buSzTx/>
            </a:pPr>
            <a:r>
              <a:rPr lang="zh-CN" altLang="en-US" sz="3200">
                <a:solidFill>
                  <a:schemeClr val="tx1"/>
                </a:solidFill>
                <a:latin typeface="隶书" panose="02010509060101010101" charset="-122"/>
                <a:ea typeface="隶书" panose="02010509060101010101" charset="-122"/>
                <a:cs typeface="隶书" panose="02010509060101010101" charset="-122"/>
                <a:sym typeface="+mn-ea"/>
              </a:rPr>
              <a:t>“我”探视米考伯</a:t>
            </a:r>
          </a:p>
        </p:txBody>
      </p:sp>
      <p:sp>
        <p:nvSpPr>
          <p:cNvPr id="22" name="文本框 21"/>
          <p:cNvSpPr txBox="1"/>
          <p:nvPr>
            <p:custDataLst>
              <p:tags r:id="rId21"/>
            </p:custDataLst>
          </p:nvPr>
        </p:nvSpPr>
        <p:spPr>
          <a:xfrm>
            <a:off x="7744460" y="5480050"/>
            <a:ext cx="3840480" cy="583565"/>
          </a:xfrm>
          <a:prstGeom prst="rect">
            <a:avLst/>
          </a:prstGeom>
          <a:noFill/>
        </p:spPr>
        <p:txBody>
          <a:bodyPr wrap="none" rtlCol="0" anchor="t">
            <a:spAutoFit/>
          </a:bodyPr>
          <a:lstStyle/>
          <a:p>
            <a:pPr algn="l">
              <a:buSzTx/>
            </a:pPr>
            <a:r>
              <a:rPr lang="zh-CN" altLang="en-US" sz="3200">
                <a:solidFill>
                  <a:schemeClr val="tx1"/>
                </a:solidFill>
                <a:latin typeface="隶书" panose="02010509060101010101" charset="-122"/>
                <a:ea typeface="隶书" panose="02010509060101010101" charset="-122"/>
                <a:cs typeface="隶书" panose="02010509060101010101" charset="-122"/>
                <a:sym typeface="+mn-ea"/>
              </a:rPr>
              <a:t>“我”搬离米考伯家</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3"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4"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5"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grpId="1"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1" presetClass="entr" presetSubtype="0" fill="hold" grpId="6" nodeType="click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afterGroup">
                            <p:stCondLst>
                              <p:cond delay="0"/>
                            </p:stCondLst>
                            <p:childTnLst>
                              <p:par>
                                <p:cTn id="29" presetID="1" presetClass="entr" presetSubtype="0" fill="hold" grpId="7" nodeType="clickEffect">
                                  <p:stCondLst>
                                    <p:cond delay="0"/>
                                  </p:stCondLst>
                                  <p:childTnLst>
                                    <p:set>
                                      <p:cBhvr>
                                        <p:cTn id="30" dur="1" fill="hold">
                                          <p:stCondLst>
                                            <p:cond delay="0"/>
                                          </p:stCondLst>
                                        </p:cTn>
                                        <p:tgtEl>
                                          <p:spTgt spid="18"/>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afterGroup">
                            <p:stCondLst>
                              <p:cond delay="0"/>
                            </p:stCondLst>
                            <p:childTnLst>
                              <p:par>
                                <p:cTn id="33" presetID="1" presetClass="entr" presetSubtype="0" fill="hold" grpId="8" nodeType="clickEffect">
                                  <p:stCondLst>
                                    <p:cond delay="0"/>
                                  </p:stCondLst>
                                  <p:childTnLst>
                                    <p:set>
                                      <p:cBhvr>
                                        <p:cTn id="34" dur="1" fill="hold">
                                          <p:stCondLst>
                                            <p:cond delay="0"/>
                                          </p:stCondLst>
                                        </p:cTn>
                                        <p:tgtEl>
                                          <p:spTgt spid="19"/>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afterGroup">
                            <p:stCondLst>
                              <p:cond delay="0"/>
                            </p:stCondLst>
                            <p:childTnLst>
                              <p:par>
                                <p:cTn id="37" presetID="1" presetClass="entr" presetSubtype="0" fill="hold" grpId="2" nodeType="clickEffect">
                                  <p:stCondLst>
                                    <p:cond delay="0"/>
                                  </p:stCondLst>
                                  <p:childTnLst>
                                    <p:set>
                                      <p:cBhvr>
                                        <p:cTn id="38" dur="1" fill="hold">
                                          <p:stCondLst>
                                            <p:cond delay="0"/>
                                          </p:stCondLst>
                                        </p:cTn>
                                        <p:tgtEl>
                                          <p:spTgt spid="10"/>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afterGroup">
                            <p:stCondLst>
                              <p:cond delay="0"/>
                            </p:stCondLst>
                            <p:childTnLst>
                              <p:par>
                                <p:cTn id="41" presetID="1" presetClass="entr" presetSubtype="0" fill="hold" grpId="9" nodeType="clickEffect">
                                  <p:stCondLst>
                                    <p:cond delay="0"/>
                                  </p:stCondLst>
                                  <p:childTnLst>
                                    <p:set>
                                      <p:cBhvr>
                                        <p:cTn id="42" dur="1" fill="hold">
                                          <p:stCondLst>
                                            <p:cond delay="0"/>
                                          </p:stCondLst>
                                        </p:cTn>
                                        <p:tgtEl>
                                          <p:spTgt spid="20"/>
                                        </p:tgtEl>
                                        <p:attrNameLst>
                                          <p:attrName>style.visibility</p:attrName>
                                        </p:attrNameLst>
                                      </p:cBhvr>
                                      <p:to>
                                        <p:strVal val="visible"/>
                                      </p:to>
                                    </p:set>
                                  </p:childTnLst>
                                </p:cTn>
                              </p:par>
                            </p:childTnLst>
                          </p:cTn>
                        </p:par>
                      </p:childTnLst>
                    </p:cTn>
                  </p:par>
                  <p:par>
                    <p:cTn id="43" fill="hold" nodeType="clickPar">
                      <p:stCondLst>
                        <p:cond delay="indefinite"/>
                      </p:stCondLst>
                      <p:childTnLst>
                        <p:par>
                          <p:cTn id="44" fill="hold" nodeType="afterGroup">
                            <p:stCondLst>
                              <p:cond delay="0"/>
                            </p:stCondLst>
                            <p:childTnLst>
                              <p:par>
                                <p:cTn id="45" presetID="1" presetClass="entr" presetSubtype="0" fill="hold" grpId="10" nodeType="clickEffect">
                                  <p:stCondLst>
                                    <p:cond delay="0"/>
                                  </p:stCondLst>
                                  <p:childTnLst>
                                    <p:set>
                                      <p:cBhvr>
                                        <p:cTn id="46" dur="1" fill="hold">
                                          <p:stCondLst>
                                            <p:cond delay="0"/>
                                          </p:stCondLst>
                                        </p:cTn>
                                        <p:tgtEl>
                                          <p:spTgt spid="21"/>
                                        </p:tgtEl>
                                        <p:attrNameLst>
                                          <p:attrName>style.visibility</p:attrName>
                                        </p:attrNameLst>
                                      </p:cBhvr>
                                      <p:to>
                                        <p:strVal val="visible"/>
                                      </p:to>
                                    </p:set>
                                  </p:childTnLst>
                                </p:cTn>
                              </p:par>
                            </p:childTnLst>
                          </p:cTn>
                        </p:par>
                      </p:childTnLst>
                    </p:cTn>
                  </p:par>
                  <p:par>
                    <p:cTn id="47" fill="hold" nodeType="clickPar">
                      <p:stCondLst>
                        <p:cond delay="indefinite"/>
                      </p:stCondLst>
                      <p:childTnLst>
                        <p:par>
                          <p:cTn id="48" fill="hold" nodeType="afterGroup">
                            <p:stCondLst>
                              <p:cond delay="0"/>
                            </p:stCondLst>
                            <p:childTnLst>
                              <p:par>
                                <p:cTn id="49" presetID="1" presetClass="entr" presetSubtype="0" fill="hold" grpId="11" nodeType="clickEffect">
                                  <p:stCondLst>
                                    <p:cond delay="0"/>
                                  </p:stCondLst>
                                  <p:childTnLst>
                                    <p:set>
                                      <p:cBhvr>
                                        <p:cTn id="50"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1"/>
      <p:bldP spid="10" grpId="2"/>
      <p:bldP spid="14" grpId="3"/>
      <p:bldP spid="15" grpId="4"/>
      <p:bldP spid="16" grpId="5"/>
      <p:bldP spid="17" grpId="6"/>
      <p:bldP spid="18" grpId="7"/>
      <p:bldP spid="19" grpId="8"/>
      <p:bldP spid="20" grpId="9"/>
      <p:bldP spid="21" grpId="10"/>
      <p:bldP spid="22" grpId="11"/>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192405" y="337820"/>
            <a:ext cx="11837035" cy="5169535"/>
          </a:xfrm>
          <a:prstGeom prst="rect">
            <a:avLst/>
          </a:prstGeom>
          <a:noFill/>
        </p:spPr>
        <p:txBody>
          <a:bodyPr wrap="square" rtlCol="0">
            <a:spAutoFit/>
          </a:bodyPr>
          <a:lstStyle/>
          <a:p>
            <a:pPr>
              <a:lnSpc>
                <a:spcPct val="150000"/>
              </a:lnSpc>
            </a:pPr>
            <a:r>
              <a:rPr lang="en-US" sz="2800" b="1">
                <a:solidFill>
                  <a:schemeClr val="tx1">
                    <a:lumMod val="65000"/>
                    <a:lumOff val="35000"/>
                  </a:schemeClr>
                </a:solidFill>
                <a:latin typeface="微软雅黑" pitchFamily="34" charset="-122"/>
                <a:ea typeface="微软雅黑" panose="020b0503020204020204" pitchFamily="34" charset="-122"/>
              </a:rPr>
              <a:t>2.</a:t>
            </a:r>
            <a:r>
              <a:rPr lang="zh-CN" altLang="en-US" sz="2800" b="1">
                <a:solidFill>
                  <a:schemeClr val="tx1">
                    <a:lumMod val="65000"/>
                    <a:lumOff val="35000"/>
                  </a:schemeClr>
                </a:solidFill>
                <a:latin typeface="微软雅黑" pitchFamily="34" charset="-122"/>
                <a:ea typeface="微软雅黑" panose="020b0503020204020204" pitchFamily="34" charset="-122"/>
              </a:rPr>
              <a:t>梳理情节。</a:t>
            </a:r>
          </a:p>
          <a:p>
            <a:pPr>
              <a:lnSpc>
                <a:spcPct val="150000"/>
              </a:lnSpc>
            </a:pPr>
            <a:r>
              <a:rPr lang="zh-CN" altLang="en-US" sz="2400">
                <a:solidFill>
                  <a:schemeClr val="tx1">
                    <a:lumMod val="65000"/>
                    <a:lumOff val="35000"/>
                  </a:schemeClr>
                </a:solidFill>
                <a:latin typeface="微软雅黑" pitchFamily="34" charset="-122"/>
                <a:ea typeface="微软雅黑" panose="020b0503020204020204" pitchFamily="34" charset="-122"/>
              </a:rPr>
              <a:t> </a:t>
            </a:r>
            <a:r>
              <a:rPr lang="zh-CN" altLang="en-US" sz="3200">
                <a:solidFill>
                  <a:schemeClr val="tx1">
                    <a:lumMod val="65000"/>
                    <a:lumOff val="35000"/>
                  </a:schemeClr>
                </a:solidFill>
                <a:latin typeface="微软雅黑" pitchFamily="34" charset="-122"/>
                <a:ea typeface="微软雅黑" panose="020b0503020204020204" pitchFamily="34" charset="-122"/>
              </a:rPr>
              <a:t>序幕（</a:t>
            </a:r>
            <a:r>
              <a:rPr lang="en-US" altLang="zh-CN" sz="3200">
                <a:solidFill>
                  <a:schemeClr val="tx1">
                    <a:lumMod val="65000"/>
                    <a:lumOff val="35000"/>
                  </a:schemeClr>
                </a:solidFill>
                <a:latin typeface="微软雅黑" pitchFamily="34" charset="-122"/>
                <a:ea typeface="微软雅黑" panose="020b0503020204020204" pitchFamily="34" charset="-122"/>
              </a:rPr>
              <a:t>1-5</a:t>
            </a:r>
            <a:r>
              <a:rPr lang="zh-CN" altLang="en-US" sz="3200">
                <a:solidFill>
                  <a:schemeClr val="tx1">
                    <a:lumMod val="65000"/>
                    <a:lumOff val="35000"/>
                  </a:schemeClr>
                </a:solidFill>
                <a:latin typeface="微软雅黑" pitchFamily="34" charset="-122"/>
                <a:ea typeface="微软雅黑" panose="020b0503020204020204" pitchFamily="34" charset="-122"/>
              </a:rPr>
              <a:t>段）：</a:t>
            </a:r>
            <a:r>
              <a:rPr lang="zh-CN" altLang="en-US" sz="3200">
                <a:solidFill>
                  <a:srgbClr val="C00000"/>
                </a:solidFill>
                <a:latin typeface="微软雅黑" pitchFamily="34" charset="-122"/>
                <a:ea typeface="微软雅黑" panose="020b0503020204020204" pitchFamily="34" charset="-122"/>
              </a:rPr>
              <a:t>“我”来到谋得斯通</a:t>
            </a:r>
            <a:r>
              <a:rPr lang="en-US" altLang="zh-CN" sz="3200">
                <a:solidFill>
                  <a:srgbClr val="C00000"/>
                </a:solidFill>
                <a:latin typeface="微软雅黑" pitchFamily="34" charset="-122"/>
                <a:ea typeface="微软雅黑" panose="020b0503020204020204" pitchFamily="34" charset="-122"/>
              </a:rPr>
              <a:t>-</a:t>
            </a:r>
            <a:r>
              <a:rPr lang="zh-CN" altLang="en-US" sz="3200">
                <a:solidFill>
                  <a:srgbClr val="C00000"/>
                </a:solidFill>
                <a:latin typeface="微软雅黑" pitchFamily="34" charset="-122"/>
                <a:ea typeface="微软雅黑" panose="020b0503020204020204" pitchFamily="34" charset="-122"/>
              </a:rPr>
              <a:t>格林比货行当童工。</a:t>
            </a:r>
          </a:p>
          <a:p>
            <a:pPr>
              <a:lnSpc>
                <a:spcPct val="150000"/>
              </a:lnSpc>
            </a:pPr>
            <a:r>
              <a:rPr lang="zh-CN" altLang="en-US" sz="3200">
                <a:solidFill>
                  <a:schemeClr val="tx1">
                    <a:lumMod val="65000"/>
                    <a:lumOff val="35000"/>
                  </a:schemeClr>
                </a:solidFill>
                <a:latin typeface="微软雅黑" pitchFamily="34" charset="-122"/>
                <a:ea typeface="微软雅黑" panose="020b0503020204020204" pitchFamily="34" charset="-122"/>
              </a:rPr>
              <a:t>开端（</a:t>
            </a:r>
            <a:r>
              <a:rPr lang="en-US" altLang="zh-CN" sz="3200">
                <a:solidFill>
                  <a:schemeClr val="tx1">
                    <a:lumMod val="65000"/>
                    <a:lumOff val="35000"/>
                  </a:schemeClr>
                </a:solidFill>
                <a:latin typeface="微软雅黑" pitchFamily="34" charset="-122"/>
                <a:ea typeface="微软雅黑" panose="020b0503020204020204" pitchFamily="34" charset="-122"/>
              </a:rPr>
              <a:t>6-23</a:t>
            </a:r>
            <a:r>
              <a:rPr lang="zh-CN" altLang="en-US" sz="3200">
                <a:solidFill>
                  <a:schemeClr val="tx1">
                    <a:lumMod val="65000"/>
                    <a:lumOff val="35000"/>
                  </a:schemeClr>
                </a:solidFill>
                <a:latin typeface="微软雅黑" pitchFamily="34" charset="-122"/>
                <a:ea typeface="微软雅黑" panose="020b0503020204020204" pitchFamily="34" charset="-122"/>
              </a:rPr>
              <a:t>段）：</a:t>
            </a:r>
            <a:r>
              <a:rPr lang="zh-CN" altLang="en-US" sz="3200">
                <a:solidFill>
                  <a:srgbClr val="C00000"/>
                </a:solidFill>
                <a:latin typeface="微软雅黑" pitchFamily="34" charset="-122"/>
                <a:ea typeface="微软雅黑" panose="020b0503020204020204" pitchFamily="34" charset="-122"/>
              </a:rPr>
              <a:t>米考伯先生邀请“我”做他的房客。</a:t>
            </a:r>
          </a:p>
          <a:p>
            <a:pPr>
              <a:lnSpc>
                <a:spcPct val="150000"/>
              </a:lnSpc>
            </a:pPr>
            <a:r>
              <a:rPr lang="zh-CN" altLang="en-US" sz="3200">
                <a:solidFill>
                  <a:schemeClr val="tx1">
                    <a:lumMod val="65000"/>
                    <a:lumOff val="35000"/>
                  </a:schemeClr>
                </a:solidFill>
                <a:latin typeface="微软雅黑" pitchFamily="34" charset="-122"/>
                <a:ea typeface="微软雅黑" panose="020b0503020204020204" pitchFamily="34" charset="-122"/>
              </a:rPr>
              <a:t>发展（</a:t>
            </a:r>
            <a:r>
              <a:rPr lang="en-US" altLang="zh-CN" sz="3200">
                <a:solidFill>
                  <a:schemeClr val="tx1">
                    <a:lumMod val="65000"/>
                    <a:lumOff val="35000"/>
                  </a:schemeClr>
                </a:solidFill>
                <a:latin typeface="微软雅黑" pitchFamily="34" charset="-122"/>
                <a:ea typeface="微软雅黑" panose="020b0503020204020204" pitchFamily="34" charset="-122"/>
              </a:rPr>
              <a:t>24-44</a:t>
            </a:r>
            <a:r>
              <a:rPr lang="zh-CN" altLang="en-US" sz="3200">
                <a:solidFill>
                  <a:schemeClr val="tx1">
                    <a:lumMod val="65000"/>
                    <a:lumOff val="35000"/>
                  </a:schemeClr>
                </a:solidFill>
                <a:latin typeface="微软雅黑" pitchFamily="34" charset="-122"/>
                <a:ea typeface="微软雅黑" panose="020b0503020204020204" pitchFamily="34" charset="-122"/>
              </a:rPr>
              <a:t>段）：</a:t>
            </a:r>
            <a:r>
              <a:rPr lang="zh-CN" altLang="en-US" sz="3200">
                <a:solidFill>
                  <a:srgbClr val="C00000"/>
                </a:solidFill>
                <a:latin typeface="微软雅黑" pitchFamily="34" charset="-122"/>
                <a:ea typeface="微软雅黑" panose="020b0503020204020204" pitchFamily="34" charset="-122"/>
              </a:rPr>
              <a:t>米考伯一家被人催债，靠典当度日。</a:t>
            </a:r>
          </a:p>
          <a:p>
            <a:pPr>
              <a:lnSpc>
                <a:spcPct val="150000"/>
              </a:lnSpc>
            </a:pPr>
            <a:r>
              <a:rPr lang="zh-CN" altLang="en-US" sz="3200">
                <a:solidFill>
                  <a:schemeClr val="tx1">
                    <a:lumMod val="65000"/>
                    <a:lumOff val="35000"/>
                  </a:schemeClr>
                </a:solidFill>
                <a:latin typeface="微软雅黑" pitchFamily="34" charset="-122"/>
                <a:ea typeface="微软雅黑" panose="020b0503020204020204" pitchFamily="34" charset="-122"/>
              </a:rPr>
              <a:t>高潮（</a:t>
            </a:r>
            <a:r>
              <a:rPr lang="en-US" altLang="zh-CN" sz="3200">
                <a:solidFill>
                  <a:schemeClr val="tx1">
                    <a:lumMod val="65000"/>
                    <a:lumOff val="35000"/>
                  </a:schemeClr>
                </a:solidFill>
                <a:latin typeface="微软雅黑" pitchFamily="34" charset="-122"/>
                <a:ea typeface="微软雅黑" panose="020b0503020204020204" pitchFamily="34" charset="-122"/>
              </a:rPr>
              <a:t>45-51</a:t>
            </a:r>
            <a:r>
              <a:rPr lang="zh-CN" altLang="en-US" sz="3200">
                <a:solidFill>
                  <a:schemeClr val="tx1">
                    <a:lumMod val="65000"/>
                    <a:lumOff val="35000"/>
                  </a:schemeClr>
                </a:solidFill>
                <a:latin typeface="微软雅黑" pitchFamily="34" charset="-122"/>
                <a:ea typeface="微软雅黑" panose="020b0503020204020204" pitchFamily="34" charset="-122"/>
              </a:rPr>
              <a:t>段）：</a:t>
            </a:r>
            <a:r>
              <a:rPr lang="zh-CN" altLang="en-US" sz="3200">
                <a:solidFill>
                  <a:srgbClr val="C00000"/>
                </a:solidFill>
                <a:latin typeface="微软雅黑" pitchFamily="34" charset="-122"/>
                <a:ea typeface="微软雅黑" panose="020b0503020204020204" pitchFamily="34" charset="-122"/>
              </a:rPr>
              <a:t>米考伯一家入住监狱。</a:t>
            </a:r>
          </a:p>
          <a:p>
            <a:pPr>
              <a:lnSpc>
                <a:spcPct val="150000"/>
              </a:lnSpc>
            </a:pPr>
            <a:r>
              <a:rPr lang="zh-CN" altLang="en-US" sz="3200">
                <a:solidFill>
                  <a:schemeClr val="tx1">
                    <a:lumMod val="65000"/>
                    <a:lumOff val="35000"/>
                  </a:schemeClr>
                </a:solidFill>
                <a:latin typeface="微软雅黑" pitchFamily="34" charset="-122"/>
                <a:ea typeface="微软雅黑" panose="020b0503020204020204" pitchFamily="34" charset="-122"/>
              </a:rPr>
              <a:t>结局（</a:t>
            </a:r>
            <a:r>
              <a:rPr lang="en-US" altLang="zh-CN" sz="3200">
                <a:solidFill>
                  <a:schemeClr val="tx1">
                    <a:lumMod val="65000"/>
                    <a:lumOff val="35000"/>
                  </a:schemeClr>
                </a:solidFill>
                <a:latin typeface="微软雅黑" pitchFamily="34" charset="-122"/>
                <a:ea typeface="微软雅黑" panose="020b0503020204020204" pitchFamily="34" charset="-122"/>
              </a:rPr>
              <a:t>52-54</a:t>
            </a:r>
            <a:r>
              <a:rPr lang="zh-CN" altLang="en-US" sz="3200">
                <a:solidFill>
                  <a:schemeClr val="tx1">
                    <a:lumMod val="65000"/>
                    <a:lumOff val="35000"/>
                  </a:schemeClr>
                </a:solidFill>
                <a:latin typeface="微软雅黑" pitchFamily="34" charset="-122"/>
                <a:ea typeface="微软雅黑" panose="020b0503020204020204" pitchFamily="34" charset="-122"/>
              </a:rPr>
              <a:t>段）：</a:t>
            </a:r>
            <a:r>
              <a:rPr lang="zh-CN" altLang="en-US" sz="3200">
                <a:solidFill>
                  <a:srgbClr val="C00000"/>
                </a:solidFill>
                <a:latin typeface="微软雅黑" pitchFamily="34" charset="-122"/>
                <a:ea typeface="微软雅黑" panose="020b0503020204020204" pitchFamily="34" charset="-122"/>
              </a:rPr>
              <a:t>“我”有了新的住所，米考伯先生度过最危急的关头。</a:t>
            </a:r>
          </a:p>
        </p:txBody>
      </p:sp>
      <p:sp>
        <p:nvSpPr>
          <p:cNvPr id="14" name="矩形 13"/>
          <p:cNvSpPr/>
          <p:nvPr>
            <p:custDataLst>
              <p:tags r:id="rId4"/>
            </p:custDataLst>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nodeType="with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wipe(down)">
                                      <p:cBhvr>
                                        <p:cTn id="7" dur="500"/>
                                        <p:tgtEl>
                                          <p:spTgt spid="12">
                                            <p:txEl>
                                              <p:pRg st="0" end="0"/>
                                            </p:txEl>
                                          </p:spTgt>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12">
                                            <p:txEl>
                                              <p:pRg st="1" end="1"/>
                                            </p:txEl>
                                          </p:spTgt>
                                        </p:tgtEl>
                                        <p:attrNameLst>
                                          <p:attrName>style.visibility</p:attrName>
                                        </p:attrNameLst>
                                      </p:cBhvr>
                                      <p:to>
                                        <p:strVal val="visible"/>
                                      </p:to>
                                    </p:set>
                                    <p:animEffect transition="in" filter="wipe(down)">
                                      <p:cBhvr>
                                        <p:cTn id="12" dur="500"/>
                                        <p:tgtEl>
                                          <p:spTgt spid="12">
                                            <p:txEl>
                                              <p:pRg st="1" end="1"/>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12">
                                            <p:txEl>
                                              <p:pRg st="2" end="2"/>
                                            </p:txEl>
                                          </p:spTgt>
                                        </p:tgtEl>
                                        <p:attrNameLst>
                                          <p:attrName>style.visibility</p:attrName>
                                        </p:attrNameLst>
                                      </p:cBhvr>
                                      <p:to>
                                        <p:strVal val="visible"/>
                                      </p:to>
                                    </p:set>
                                    <p:animEffect transition="in" filter="wipe(down)">
                                      <p:cBhvr>
                                        <p:cTn id="15" dur="500"/>
                                        <p:tgtEl>
                                          <p:spTgt spid="12">
                                            <p:txEl>
                                              <p:pRg st="2" end="2"/>
                                            </p:txEl>
                                          </p:spTgt>
                                        </p:tgtEl>
                                      </p:cBhvr>
                                    </p:animEffect>
                                  </p:childTnLst>
                                </p:cTn>
                              </p:par>
                              <p:par>
                                <p:cTn id="16" presetID="22" presetClass="entr" presetSubtype="4" fill="hold" nodeType="withEffect">
                                  <p:stCondLst>
                                    <p:cond delay="0"/>
                                  </p:stCondLst>
                                  <p:childTnLst>
                                    <p:set>
                                      <p:cBhvr>
                                        <p:cTn id="17" dur="1" fill="hold">
                                          <p:stCondLst>
                                            <p:cond delay="0"/>
                                          </p:stCondLst>
                                        </p:cTn>
                                        <p:tgtEl>
                                          <p:spTgt spid="12">
                                            <p:txEl>
                                              <p:pRg st="3" end="3"/>
                                            </p:txEl>
                                          </p:spTgt>
                                        </p:tgtEl>
                                        <p:attrNameLst>
                                          <p:attrName>style.visibility</p:attrName>
                                        </p:attrNameLst>
                                      </p:cBhvr>
                                      <p:to>
                                        <p:strVal val="visible"/>
                                      </p:to>
                                    </p:set>
                                    <p:animEffect transition="in" filter="wipe(down)">
                                      <p:cBhvr>
                                        <p:cTn id="18" dur="500"/>
                                        <p:tgtEl>
                                          <p:spTgt spid="12">
                                            <p:txEl>
                                              <p:pRg st="3" end="3"/>
                                            </p:txEl>
                                          </p:spTgt>
                                        </p:tgtEl>
                                      </p:cBhvr>
                                    </p:animEffect>
                                  </p:childTnLst>
                                </p:cTn>
                              </p:par>
                              <p:par>
                                <p:cTn id="19" presetID="22" presetClass="entr" presetSubtype="4" fill="hold" nodeType="withEffect">
                                  <p:stCondLst>
                                    <p:cond delay="0"/>
                                  </p:stCondLst>
                                  <p:childTnLst>
                                    <p:set>
                                      <p:cBhvr>
                                        <p:cTn id="20" dur="1" fill="hold">
                                          <p:stCondLst>
                                            <p:cond delay="0"/>
                                          </p:stCondLst>
                                        </p:cTn>
                                        <p:tgtEl>
                                          <p:spTgt spid="12">
                                            <p:txEl>
                                              <p:pRg st="4" end="4"/>
                                            </p:txEl>
                                          </p:spTgt>
                                        </p:tgtEl>
                                        <p:attrNameLst>
                                          <p:attrName>style.visibility</p:attrName>
                                        </p:attrNameLst>
                                      </p:cBhvr>
                                      <p:to>
                                        <p:strVal val="visible"/>
                                      </p:to>
                                    </p:set>
                                    <p:animEffect transition="in" filter="wipe(down)">
                                      <p:cBhvr>
                                        <p:cTn id="21" dur="500"/>
                                        <p:tgtEl>
                                          <p:spTgt spid="12">
                                            <p:txEl>
                                              <p:pRg st="4" end="4"/>
                                            </p:txEl>
                                          </p:spTgt>
                                        </p:tgtEl>
                                      </p:cBhvr>
                                    </p:animEffect>
                                  </p:childTnLst>
                                </p:cTn>
                              </p:par>
                              <p:par>
                                <p:cTn id="22" presetID="22" presetClass="entr" presetSubtype="4" fill="hold" nodeType="withEffect">
                                  <p:stCondLst>
                                    <p:cond delay="0"/>
                                  </p:stCondLst>
                                  <p:childTnLst>
                                    <p:set>
                                      <p:cBhvr>
                                        <p:cTn id="23" dur="1" fill="hold">
                                          <p:stCondLst>
                                            <p:cond delay="0"/>
                                          </p:stCondLst>
                                        </p:cTn>
                                        <p:tgtEl>
                                          <p:spTgt spid="12">
                                            <p:txEl>
                                              <p:pRg st="5" end="5"/>
                                            </p:txEl>
                                          </p:spTgt>
                                        </p:tgtEl>
                                        <p:attrNameLst>
                                          <p:attrName>style.visibility</p:attrName>
                                        </p:attrNameLst>
                                      </p:cBhvr>
                                      <p:to>
                                        <p:strVal val="visible"/>
                                      </p:to>
                                    </p:set>
                                    <p:animEffect transition="in" filter="wipe(down)">
                                      <p:cBhvr>
                                        <p:cTn id="24" dur="500"/>
                                        <p:tgtEl>
                                          <p:spTgt spid="1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cxnSp>
        <p:nvCxnSpPr>
          <p:cNvPr id="4" name="直接连接符 3"/>
          <p:cNvCxnSpPr/>
          <p:nvPr>
            <p:custDataLst>
              <p:tags r:id="rId4"/>
            </p:custDataLst>
          </p:nvPr>
        </p:nvCxnSpPr>
        <p:spPr>
          <a:xfrm>
            <a:off x="2522743" y="1309177"/>
            <a:ext cx="6445257" cy="6805"/>
          </a:xfrm>
          <a:prstGeom prst="line">
            <a:avLst/>
          </a:prstGeom>
          <a:ln w="12700">
            <a:solidFill>
              <a:srgbClr val="711000"/>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5"/>
            </p:custDataLst>
          </p:nvPr>
        </p:nvGrpSpPr>
        <p:grpSpPr>
          <a:xfrm>
            <a:off x="1960032" y="1027132"/>
            <a:ext cx="516713" cy="605935"/>
            <a:chOff x="2121873" y="1511588"/>
            <a:chExt cx="445481" cy="469613"/>
          </a:xfrm>
        </p:grpSpPr>
        <p:sp>
          <p:nvSpPr>
            <p:cNvPr id="7" name="矩形 6"/>
            <p:cNvSpPr/>
            <p:nvPr>
              <p:custDataLst>
                <p:tags r:id="rId6"/>
              </p:custDataLst>
            </p:nvPr>
          </p:nvSpPr>
          <p:spPr>
            <a:xfrm>
              <a:off x="2121873" y="1511588"/>
              <a:ext cx="363415" cy="363415"/>
            </a:xfrm>
            <a:prstGeom prst="rect">
              <a:avLst/>
            </a:prstGeom>
            <a:solidFill>
              <a:srgbClr val="711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7"/>
              </p:custDataLst>
            </p:nvPr>
          </p:nvSpPr>
          <p:spPr>
            <a:xfrm>
              <a:off x="2321171" y="1735018"/>
              <a:ext cx="246183" cy="246183"/>
            </a:xfrm>
            <a:prstGeom prst="rect">
              <a:avLst/>
            </a:prstGeom>
            <a:solidFill>
              <a:srgbClr val="AE0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8"/>
            </p:custDataLst>
          </p:nvPr>
        </p:nvSpPr>
        <p:spPr>
          <a:xfrm>
            <a:off x="2522743" y="641563"/>
            <a:ext cx="6445257" cy="553998"/>
          </a:xfrm>
          <a:prstGeom prst="rect">
            <a:avLst/>
          </a:prstGeom>
          <a:noFill/>
        </p:spPr>
        <p:txBody>
          <a:bodyPr wrap="square" rtlCol="0">
            <a:spAutoFit/>
          </a:bodyPr>
          <a:lstStyle/>
          <a:p>
            <a:pPr algn="ctr"/>
            <a:r>
              <a:rPr lang="zh-CN" altLang="en-US" sz="3000">
                <a:solidFill>
                  <a:srgbClr val="AE0203"/>
                </a:solidFill>
                <a:latin typeface="黑体" panose="02010609060101010101" pitchFamily="49" charset="-122"/>
                <a:ea typeface="黑体" pitchFamily="49" charset="-122"/>
              </a:rPr>
              <a:t>自传性小说</a:t>
            </a:r>
            <a:endParaRPr lang="zh-CN" altLang="en-US" sz="3000">
              <a:solidFill>
                <a:prstClr val="black"/>
              </a:solidFill>
              <a:latin typeface="黑体" panose="02010609060101010101" pitchFamily="49" charset="-122"/>
              <a:ea typeface="黑体" pitchFamily="49" charset="-122"/>
            </a:endParaRPr>
          </a:p>
        </p:txBody>
      </p:sp>
      <p:graphicFrame>
        <p:nvGraphicFramePr>
          <p:cNvPr id="2" name="表格 1"/>
          <p:cNvGraphicFramePr>
            <a:graphicFrameLocks noGrp="1"/>
          </p:cNvGraphicFramePr>
          <p:nvPr>
            <p:custDataLst>
              <p:tags r:id="rId9"/>
            </p:custDataLst>
            <p:extLst>
              <p:ext uri="{D42A27DB-BD31-4B8C-83A1-F6EECF244321}">
                <p14:modId xmlns:p14="http://schemas.microsoft.com/office/powerpoint/2010/main" val="2269212339"/>
              </p:ext>
            </p:extLst>
          </p:nvPr>
        </p:nvGraphicFramePr>
        <p:xfrm>
          <a:off x="1318868" y="1720175"/>
          <a:ext cx="8852266" cy="3804080"/>
        </p:xfrm>
        <a:graphic>
          <a:graphicData uri="http://schemas.openxmlformats.org/drawingml/2006/table">
            <a:tbl>
              <a:tblPr firstRow="1" firstCol="1" bandRow="1">
                <a:tableStyleId>{5940675A-B579-460E-94D1-54222C63F5DA}</a:tableStyleId>
              </a:tblPr>
              <a:tblGrid>
                <a:gridCol w="436617">
                  <a:extLst>
                    <a:ext uri="{9D8B030D-6E8A-4147-A177-3AD203B41FA5}">
                      <a16:colId xmlns:a16="http://schemas.microsoft.com/office/drawing/2014/main" val="20000"/>
                    </a:ext>
                  </a:extLst>
                </a:gridCol>
                <a:gridCol w="3695178">
                  <a:extLst>
                    <a:ext uri="{9D8B030D-6E8A-4147-A177-3AD203B41FA5}">
                      <a16:colId xmlns:a16="http://schemas.microsoft.com/office/drawing/2014/main" val="20001"/>
                    </a:ext>
                  </a:extLst>
                </a:gridCol>
                <a:gridCol w="3719612">
                  <a:extLst>
                    <a:ext uri="{9D8B030D-6E8A-4147-A177-3AD203B41FA5}">
                      <a16:colId xmlns:a16="http://schemas.microsoft.com/office/drawing/2014/main" val="20002"/>
                    </a:ext>
                  </a:extLst>
                </a:gridCol>
                <a:gridCol w="1000859">
                  <a:extLst>
                    <a:ext uri="{9D8B030D-6E8A-4147-A177-3AD203B41FA5}">
                      <a16:colId xmlns:a16="http://schemas.microsoft.com/office/drawing/2014/main" val="20003"/>
                    </a:ext>
                  </a:extLst>
                </a:gridCol>
              </a:tblGrid>
              <a:tr h="408986">
                <a:tc>
                  <a:txBody>
                    <a:bodyPr vert="horz" wrap="square"/>
                    <a:lstStyle/>
                    <a:p>
                      <a:pPr algn="just">
                        <a:spcAft>
                          <a:spcPct val="0"/>
                        </a:spcAft>
                      </a:pPr>
                      <a:r>
                        <a:rPr lang="en-US" sz="1800" kern="100">
                          <a:effectLst/>
                          <a:latin typeface="华文楷体" panose="02010600040101010101" pitchFamily="2" charset="-122"/>
                          <a:ea typeface="华文楷体" panose="02010600040101010101" pitchFamily="2" charset="-122"/>
                        </a:rPr>
                        <a:t> </a:t>
                      </a:r>
                      <a:endParaRPr lang="zh-CN" sz="1800" kern="100">
                        <a:effectLst/>
                        <a:latin typeface="华文楷体" panose="02010600040101010101" pitchFamily="2" charset="-122"/>
                        <a:ea typeface="华文楷体" panose="02010600040101010101" pitchFamily="2" charset="-122"/>
                        <a:cs typeface="Times New Roman" panose="02020603050405020304" pitchFamily="18" charset="0"/>
                      </a:endParaRPr>
                    </a:p>
                  </a:txBody>
                  <a:tcPr marL="68580" marR="68580" marT="9525" marB="0"/>
                </a:tc>
                <a:tc>
                  <a:txBody>
                    <a:bodyPr vert="horz" wrap="square"/>
                    <a:lstStyle/>
                    <a:p>
                      <a:pPr algn="ctr">
                        <a:spcAft>
                          <a:spcPct val="0"/>
                        </a:spcAft>
                      </a:pPr>
                      <a:r>
                        <a:rPr lang="zh-CN" sz="1800" kern="100">
                          <a:solidFill>
                            <a:srgbClr val="C00000"/>
                          </a:solidFill>
                          <a:effectLst/>
                          <a:latin typeface="华文楷体" panose="02010600040101010101" pitchFamily="2" charset="-122"/>
                          <a:ea typeface="华文楷体" panose="02010600040101010101" pitchFamily="2" charset="-122"/>
                        </a:rPr>
                        <a:t>狄更斯经历</a:t>
                      </a:r>
                      <a:endParaRPr lang="zh-CN" sz="1800" kern="100">
                        <a:solidFill>
                          <a:srgbClr val="C00000"/>
                        </a:solidFill>
                        <a:effectLst/>
                        <a:latin typeface="华文楷体" panose="02010600040101010101" pitchFamily="2" charset="-122"/>
                        <a:ea typeface="华文楷体" panose="02010600040101010101" pitchFamily="2" charset="-122"/>
                        <a:cs typeface="Times New Roman" panose="02020603050405020304" pitchFamily="18" charset="0"/>
                      </a:endParaRPr>
                    </a:p>
                  </a:txBody>
                  <a:tcPr marL="68580" marR="68580" marT="9525" marB="0"/>
                </a:tc>
                <a:tc>
                  <a:txBody>
                    <a:bodyPr vert="horz" wrap="square"/>
                    <a:lstStyle/>
                    <a:p>
                      <a:pPr algn="ctr">
                        <a:spcAft>
                          <a:spcPct val="0"/>
                        </a:spcAft>
                      </a:pPr>
                      <a:r>
                        <a:rPr lang="zh-CN" sz="1800" kern="100">
                          <a:solidFill>
                            <a:srgbClr val="C00000"/>
                          </a:solidFill>
                          <a:effectLst/>
                          <a:latin typeface="华文楷体" panose="02010600040101010101" pitchFamily="2" charset="-122"/>
                          <a:ea typeface="华文楷体" panose="02010600040101010101" pitchFamily="2" charset="-122"/>
                        </a:rPr>
                        <a:t>课文中叙写</a:t>
                      </a:r>
                      <a:endParaRPr lang="zh-CN" sz="1800" kern="100">
                        <a:solidFill>
                          <a:srgbClr val="C00000"/>
                        </a:solidFill>
                        <a:effectLst/>
                        <a:latin typeface="华文楷体" panose="02010600040101010101" pitchFamily="2" charset="-122"/>
                        <a:ea typeface="华文楷体" panose="02010600040101010101" pitchFamily="2" charset="-122"/>
                        <a:cs typeface="Times New Roman" panose="02020603050405020304" pitchFamily="18" charset="0"/>
                      </a:endParaRPr>
                    </a:p>
                  </a:txBody>
                  <a:tcPr marL="68580" marR="68580" marT="9525" marB="0"/>
                </a:tc>
                <a:tc>
                  <a:txBody>
                    <a:bodyPr vert="horz" wrap="square"/>
                    <a:lstStyle/>
                    <a:p>
                      <a:pPr algn="just">
                        <a:spcAft>
                          <a:spcPct val="0"/>
                        </a:spcAft>
                      </a:pPr>
                      <a:r>
                        <a:rPr lang="zh-CN" sz="1800" kern="100">
                          <a:solidFill>
                            <a:srgbClr val="C00000"/>
                          </a:solidFill>
                          <a:effectLst/>
                          <a:latin typeface="华文楷体" panose="02010600040101010101" pitchFamily="2" charset="-122"/>
                          <a:ea typeface="华文楷体" panose="02010600040101010101" pitchFamily="2" charset="-122"/>
                        </a:rPr>
                        <a:t>相似点</a:t>
                      </a:r>
                      <a:endParaRPr lang="zh-CN" sz="1800" kern="100">
                        <a:solidFill>
                          <a:srgbClr val="C00000"/>
                        </a:solidFill>
                        <a:effectLst/>
                        <a:latin typeface="华文楷体" panose="02010600040101010101" pitchFamily="2" charset="-122"/>
                        <a:ea typeface="华文楷体" panose="02010600040101010101" pitchFamily="2" charset="-122"/>
                        <a:cs typeface="Times New Roman" panose="02020603050405020304" pitchFamily="18" charset="0"/>
                      </a:endParaRPr>
                    </a:p>
                  </a:txBody>
                  <a:tcPr marL="68580" marR="68580" marT="9525" marB="0"/>
                </a:tc>
                <a:extLst>
                  <a:ext uri="{0D108BD9-81ED-4DB2-BD59-A6C34878D82A}">
                    <a16:rowId xmlns:a16="http://schemas.microsoft.com/office/drawing/2014/main" val="10000"/>
                  </a:ext>
                </a:extLst>
              </a:tr>
              <a:tr h="720192">
                <a:tc>
                  <a:txBody>
                    <a:bodyPr vert="horz" wrap="square"/>
                    <a:lstStyle/>
                    <a:p>
                      <a:pPr algn="just">
                        <a:spcAft>
                          <a:spcPct val="0"/>
                        </a:spcAft>
                      </a:pPr>
                      <a:r>
                        <a:rPr lang="en-US" sz="1800" kern="100">
                          <a:effectLst/>
                          <a:latin typeface="华文楷体" panose="02010600040101010101" pitchFamily="2" charset="-122"/>
                          <a:ea typeface="华文楷体" panose="02010600040101010101" pitchFamily="2" charset="-122"/>
                        </a:rPr>
                        <a:t>1</a:t>
                      </a:r>
                      <a:endParaRPr lang="zh-CN" sz="1800" kern="100">
                        <a:effectLst/>
                        <a:latin typeface="华文楷体" panose="02010600040101010101" pitchFamily="2" charset="-122"/>
                        <a:ea typeface="华文楷体" panose="02010600040101010101" pitchFamily="2" charset="-122"/>
                        <a:cs typeface="Times New Roman" panose="02020603050405020304" pitchFamily="18" charset="0"/>
                      </a:endParaRPr>
                    </a:p>
                  </a:txBody>
                  <a:tcPr marL="68580" marR="68580" marT="9525" marB="0"/>
                </a:tc>
                <a:tc>
                  <a:txBody>
                    <a:bodyPr vert="horz" wrap="square"/>
                    <a:lstStyle/>
                    <a:p>
                      <a:pPr algn="just">
                        <a:spcAft>
                          <a:spcPct val="0"/>
                        </a:spcAft>
                      </a:pPr>
                      <a:r>
                        <a:rPr lang="zh-CN" sz="2400" kern="100">
                          <a:effectLst/>
                          <a:latin typeface="华文楷体" panose="02010600040101010101" pitchFamily="2" charset="-122"/>
                          <a:ea typeface="华文楷体" panose="02010600040101010101" pitchFamily="2" charset="-122"/>
                        </a:rPr>
                        <a:t>父亲是英国海军军需处一名小职员</a:t>
                      </a:r>
                      <a:endParaRPr lang="zh-CN" sz="2400" kern="100">
                        <a:effectLst/>
                        <a:latin typeface="华文楷体" panose="02010600040101010101" pitchFamily="2" charset="-122"/>
                        <a:ea typeface="华文楷体" panose="02010600040101010101" pitchFamily="2" charset="-122"/>
                        <a:cs typeface="Times New Roman" panose="02020603050405020304" pitchFamily="18" charset="0"/>
                      </a:endParaRPr>
                    </a:p>
                  </a:txBody>
                  <a:tcPr marL="68580" marR="68580" marT="9525" marB="0"/>
                </a:tc>
                <a:tc>
                  <a:txBody>
                    <a:bodyPr vert="horz" wrap="square"/>
                    <a:lstStyle/>
                    <a:p>
                      <a:pPr algn="just">
                        <a:spcAft>
                          <a:spcPct val="0"/>
                        </a:spcAft>
                      </a:pPr>
                      <a:endParaRPr lang="zh-CN" sz="2400" kern="100">
                        <a:effectLst/>
                        <a:latin typeface="华文楷体" panose="02010600040101010101" pitchFamily="2" charset="-122"/>
                        <a:ea typeface="华文楷体" panose="02010600040101010101" pitchFamily="2" charset="-122"/>
                        <a:cs typeface="Times New Roman" panose="02020603050405020304" pitchFamily="18" charset="0"/>
                      </a:endParaRPr>
                    </a:p>
                  </a:txBody>
                  <a:tcPr marL="68580" marR="68580" marT="9525" marB="0"/>
                </a:tc>
                <a:tc>
                  <a:txBody>
                    <a:bodyPr vert="horz" wrap="square"/>
                    <a:lstStyle/>
                    <a:p>
                      <a:pPr algn="just">
                        <a:spcAft>
                          <a:spcPct val="0"/>
                        </a:spcAft>
                      </a:pPr>
                      <a:r>
                        <a:rPr lang="zh-CN" sz="2400" kern="100">
                          <a:effectLst/>
                          <a:latin typeface="华文楷体" panose="02010600040101010101" pitchFamily="2" charset="-122"/>
                          <a:ea typeface="华文楷体" panose="02010600040101010101" pitchFamily="2" charset="-122"/>
                        </a:rPr>
                        <a:t>职业</a:t>
                      </a:r>
                      <a:endParaRPr lang="zh-CN" sz="2400" kern="100">
                        <a:effectLst/>
                        <a:latin typeface="华文楷体" panose="02010600040101010101" pitchFamily="2" charset="-122"/>
                        <a:ea typeface="华文楷体" panose="02010600040101010101" pitchFamily="2" charset="-122"/>
                        <a:cs typeface="Times New Roman" panose="02020603050405020304" pitchFamily="18" charset="0"/>
                      </a:endParaRPr>
                    </a:p>
                  </a:txBody>
                  <a:tcPr marL="68580" marR="68580" marT="9525" marB="0"/>
                </a:tc>
                <a:extLst>
                  <a:ext uri="{0D108BD9-81ED-4DB2-BD59-A6C34878D82A}">
                    <a16:rowId xmlns:a16="http://schemas.microsoft.com/office/drawing/2014/main" val="10001"/>
                  </a:ext>
                </a:extLst>
              </a:tr>
              <a:tr h="1074144">
                <a:tc>
                  <a:txBody>
                    <a:bodyPr vert="horz" wrap="square"/>
                    <a:lstStyle/>
                    <a:p>
                      <a:pPr algn="just">
                        <a:spcAft>
                          <a:spcPct val="0"/>
                        </a:spcAft>
                      </a:pPr>
                      <a:r>
                        <a:rPr lang="en-US" sz="1800" kern="100">
                          <a:effectLst/>
                          <a:latin typeface="华文楷体" panose="02010600040101010101" pitchFamily="2" charset="-122"/>
                          <a:ea typeface="华文楷体" panose="02010600040101010101" pitchFamily="2" charset="-122"/>
                        </a:rPr>
                        <a:t>2</a:t>
                      </a:r>
                      <a:endParaRPr lang="zh-CN" sz="1800" kern="100">
                        <a:effectLst/>
                        <a:latin typeface="华文楷体" panose="02010600040101010101" pitchFamily="2" charset="-122"/>
                        <a:ea typeface="华文楷体" panose="02010600040101010101" pitchFamily="2" charset="-122"/>
                        <a:cs typeface="Times New Roman" panose="02020603050405020304" pitchFamily="18" charset="0"/>
                      </a:endParaRPr>
                    </a:p>
                  </a:txBody>
                  <a:tcPr marL="68580" marR="68580" marT="9525" marB="0"/>
                </a:tc>
                <a:tc>
                  <a:txBody>
                    <a:bodyPr vert="horz" wrap="square"/>
                    <a:lstStyle/>
                    <a:p>
                      <a:pPr algn="just">
                        <a:spcAft>
                          <a:spcPct val="0"/>
                        </a:spcAft>
                      </a:pPr>
                      <a:r>
                        <a:rPr lang="zh-CN" sz="2400" kern="100">
                          <a:effectLst/>
                          <a:latin typeface="华文楷体" panose="02010600040101010101" pitchFamily="2" charset="-122"/>
                          <a:ea typeface="华文楷体" panose="02010600040101010101" pitchFamily="2" charset="-122"/>
                        </a:rPr>
                        <a:t>父亲常入不敷出，在狄更斯</a:t>
                      </a:r>
                      <a:r>
                        <a:rPr lang="en-US" sz="2400" kern="100">
                          <a:effectLst/>
                          <a:latin typeface="华文楷体" panose="02010600040101010101" pitchFamily="2" charset="-122"/>
                          <a:ea typeface="华文楷体" panose="02010600040101010101" pitchFamily="2" charset="-122"/>
                        </a:rPr>
                        <a:t>11</a:t>
                      </a:r>
                      <a:r>
                        <a:rPr lang="zh-CN" sz="2400" kern="100">
                          <a:effectLst/>
                          <a:latin typeface="华文楷体" panose="02010600040101010101" pitchFamily="2" charset="-122"/>
                          <a:ea typeface="华文楷体" panose="02010600040101010101" pitchFamily="2" charset="-122"/>
                        </a:rPr>
                        <a:t>岁时，因无力偿还债务，进了负债人监狱</a:t>
                      </a:r>
                      <a:endParaRPr lang="zh-CN" sz="2400" kern="100">
                        <a:effectLst/>
                        <a:latin typeface="华文楷体" panose="02010600040101010101" pitchFamily="2" charset="-122"/>
                        <a:ea typeface="华文楷体" panose="02010600040101010101" pitchFamily="2" charset="-122"/>
                        <a:cs typeface="Times New Roman" panose="02020603050405020304" pitchFamily="18" charset="0"/>
                      </a:endParaRPr>
                    </a:p>
                  </a:txBody>
                  <a:tcPr marL="68580" marR="68580" marT="9525" marB="0"/>
                </a:tc>
                <a:tc>
                  <a:txBody>
                    <a:bodyPr vert="horz" wrap="square"/>
                    <a:lstStyle/>
                    <a:p>
                      <a:pPr algn="just">
                        <a:spcAft>
                          <a:spcPct val="0"/>
                        </a:spcAft>
                      </a:pPr>
                      <a:endParaRPr lang="zh-CN" sz="2400" kern="100">
                        <a:effectLst/>
                        <a:latin typeface="华文楷体" panose="02010600040101010101" pitchFamily="2" charset="-122"/>
                        <a:ea typeface="华文楷体" panose="02010600040101010101" pitchFamily="2" charset="-122"/>
                        <a:cs typeface="Times New Roman" panose="02020603050405020304" pitchFamily="18" charset="0"/>
                      </a:endParaRPr>
                    </a:p>
                  </a:txBody>
                  <a:tcPr marL="68580" marR="68580" marT="9525" marB="0"/>
                </a:tc>
                <a:tc>
                  <a:txBody>
                    <a:bodyPr vert="horz" wrap="square"/>
                    <a:lstStyle/>
                    <a:p>
                      <a:pPr algn="just">
                        <a:spcAft>
                          <a:spcPct val="0"/>
                        </a:spcAft>
                      </a:pPr>
                      <a:r>
                        <a:rPr lang="zh-CN" sz="2400" kern="100">
                          <a:effectLst/>
                          <a:latin typeface="华文楷体" panose="02010600040101010101" pitchFamily="2" charset="-122"/>
                          <a:ea typeface="华文楷体" panose="02010600040101010101" pitchFamily="2" charset="-122"/>
                        </a:rPr>
                        <a:t>负债入狱经历</a:t>
                      </a:r>
                      <a:endParaRPr lang="zh-CN" sz="2400" kern="100">
                        <a:effectLst/>
                        <a:latin typeface="华文楷体" panose="02010600040101010101" pitchFamily="2" charset="-122"/>
                        <a:ea typeface="华文楷体" panose="02010600040101010101" pitchFamily="2" charset="-122"/>
                        <a:cs typeface="Times New Roman" panose="02020603050405020304" pitchFamily="18" charset="0"/>
                      </a:endParaRPr>
                    </a:p>
                  </a:txBody>
                  <a:tcPr marL="68580" marR="68580" marT="9525" marB="0"/>
                </a:tc>
                <a:extLst>
                  <a:ext uri="{0D108BD9-81ED-4DB2-BD59-A6C34878D82A}">
                    <a16:rowId xmlns:a16="http://schemas.microsoft.com/office/drawing/2014/main" val="10002"/>
                  </a:ext>
                </a:extLst>
              </a:tr>
              <a:tr h="1181003">
                <a:tc>
                  <a:txBody>
                    <a:bodyPr vert="horz" wrap="square"/>
                    <a:lstStyle/>
                    <a:p>
                      <a:pPr algn="just">
                        <a:spcAft>
                          <a:spcPct val="0"/>
                        </a:spcAft>
                      </a:pPr>
                      <a:r>
                        <a:rPr lang="en-US" sz="1800" kern="100">
                          <a:effectLst/>
                          <a:latin typeface="华文楷体" panose="02010600040101010101" pitchFamily="2" charset="-122"/>
                          <a:ea typeface="华文楷体" panose="02010600040101010101" pitchFamily="2" charset="-122"/>
                        </a:rPr>
                        <a:t>3</a:t>
                      </a:r>
                      <a:endParaRPr lang="zh-CN" sz="1800" kern="100">
                        <a:effectLst/>
                        <a:latin typeface="华文楷体" panose="02010600040101010101" pitchFamily="2" charset="-122"/>
                        <a:ea typeface="华文楷体" panose="02010600040101010101" pitchFamily="2" charset="-122"/>
                        <a:cs typeface="Times New Roman" panose="02020603050405020304" pitchFamily="18" charset="0"/>
                      </a:endParaRPr>
                    </a:p>
                  </a:txBody>
                  <a:tcPr marL="68580" marR="68580" marT="9525" marB="0"/>
                </a:tc>
                <a:tc>
                  <a:txBody>
                    <a:bodyPr vert="horz" wrap="square"/>
                    <a:lstStyle/>
                    <a:p>
                      <a:pPr algn="just">
                        <a:spcAft>
                          <a:spcPct val="0"/>
                        </a:spcAft>
                      </a:pPr>
                      <a:r>
                        <a:rPr lang="en-US" sz="2400" kern="100">
                          <a:effectLst/>
                          <a:latin typeface="华文楷体" panose="02010600040101010101" pitchFamily="2" charset="-122"/>
                          <a:ea typeface="华文楷体" panose="02010600040101010101" pitchFamily="2" charset="-122"/>
                        </a:rPr>
                        <a:t>12</a:t>
                      </a:r>
                      <a:r>
                        <a:rPr lang="zh-CN" sz="2400" kern="100">
                          <a:effectLst/>
                          <a:latin typeface="华文楷体" panose="02010600040101010101" pitchFamily="2" charset="-122"/>
                          <a:ea typeface="华文楷体" panose="02010600040101010101" pitchFamily="2" charset="-122"/>
                        </a:rPr>
                        <a:t>岁被迫辍学独自谋生，在一家鞋油作坊当学徒工，给鞋油瓶封口和贴标签</a:t>
                      </a:r>
                      <a:endParaRPr lang="zh-CN" sz="2400" kern="100">
                        <a:effectLst/>
                        <a:latin typeface="华文楷体" panose="02010600040101010101" pitchFamily="2" charset="-122"/>
                        <a:ea typeface="华文楷体" panose="02010600040101010101" pitchFamily="2" charset="-122"/>
                        <a:cs typeface="Times New Roman" panose="02020603050405020304" pitchFamily="18" charset="0"/>
                      </a:endParaRPr>
                    </a:p>
                  </a:txBody>
                  <a:tcPr marL="68580" marR="68580" marT="9525" marB="0"/>
                </a:tc>
                <a:tc>
                  <a:txBody>
                    <a:bodyPr vert="horz" wrap="square"/>
                    <a:lstStyle/>
                    <a:p>
                      <a:pPr algn="just">
                        <a:spcAft>
                          <a:spcPct val="0"/>
                        </a:spcAft>
                      </a:pPr>
                      <a:endParaRPr lang="zh-CN" sz="2400" kern="100">
                        <a:effectLst/>
                        <a:latin typeface="华文楷体" panose="02010600040101010101" pitchFamily="2" charset="-122"/>
                        <a:ea typeface="华文楷体" panose="02010600040101010101" pitchFamily="2" charset="-122"/>
                        <a:cs typeface="Times New Roman" panose="02020603050405020304" pitchFamily="18" charset="0"/>
                      </a:endParaRPr>
                    </a:p>
                  </a:txBody>
                  <a:tcPr marL="68580" marR="68580" marT="9525" marB="0"/>
                </a:tc>
                <a:tc>
                  <a:txBody>
                    <a:bodyPr vert="horz" wrap="square"/>
                    <a:lstStyle/>
                    <a:p>
                      <a:pPr algn="just">
                        <a:spcAft>
                          <a:spcPct val="0"/>
                        </a:spcAft>
                      </a:pPr>
                      <a:r>
                        <a:rPr lang="zh-CN" sz="2400" kern="100">
                          <a:effectLst/>
                          <a:latin typeface="华文楷体" panose="02010600040101010101" pitchFamily="2" charset="-122"/>
                          <a:ea typeface="华文楷体" panose="02010600040101010101" pitchFamily="2" charset="-122"/>
                        </a:rPr>
                        <a:t>童工经历</a:t>
                      </a:r>
                      <a:endParaRPr lang="zh-CN" sz="2400" kern="100">
                        <a:effectLst/>
                        <a:latin typeface="华文楷体" panose="02010600040101010101" pitchFamily="2" charset="-122"/>
                        <a:ea typeface="华文楷体" panose="02010600040101010101" pitchFamily="2" charset="-122"/>
                        <a:cs typeface="Times New Roman" panose="02020603050405020304" pitchFamily="18" charset="0"/>
                      </a:endParaRPr>
                    </a:p>
                  </a:txBody>
                  <a:tcPr marL="68580" marR="68580" marT="9525" marB="0"/>
                </a:tc>
                <a:extLst>
                  <a:ext uri="{0D108BD9-81ED-4DB2-BD59-A6C34878D82A}">
                    <a16:rowId xmlns:a16="http://schemas.microsoft.com/office/drawing/2014/main" val="10003"/>
                  </a:ext>
                </a:extLst>
              </a:tr>
              <a:tr h="366241">
                <a:tc>
                  <a:txBody>
                    <a:bodyPr vert="horz" wrap="square"/>
                    <a:lstStyle/>
                    <a:p>
                      <a:pPr algn="just">
                        <a:spcAft>
                          <a:spcPct val="0"/>
                        </a:spcAft>
                      </a:pPr>
                      <a:r>
                        <a:rPr lang="zh-CN" sz="1800" kern="100">
                          <a:effectLst/>
                          <a:latin typeface="华文楷体" panose="02010600040101010101" pitchFamily="2" charset="-122"/>
                          <a:ea typeface="华文楷体" panose="02010600040101010101" pitchFamily="2" charset="-122"/>
                        </a:rPr>
                        <a:t>…</a:t>
                      </a:r>
                      <a:endParaRPr lang="zh-CN" sz="1800" kern="100">
                        <a:effectLst/>
                        <a:latin typeface="华文楷体" panose="02010600040101010101" pitchFamily="2" charset="-122"/>
                        <a:ea typeface="华文楷体" panose="02010600040101010101" pitchFamily="2" charset="-122"/>
                        <a:cs typeface="Times New Roman" panose="02020603050405020304" pitchFamily="18" charset="0"/>
                      </a:endParaRPr>
                    </a:p>
                  </a:txBody>
                  <a:tcPr marL="68580" marR="68580" marT="9525" marB="0"/>
                </a:tc>
                <a:tc>
                  <a:txBody>
                    <a:bodyPr vert="horz" wrap="square"/>
                    <a:lstStyle/>
                    <a:p>
                      <a:endParaRPr lang="zh-CN" sz="1800">
                        <a:effectLst/>
                        <a:latin typeface="华文楷体" panose="02010600040101010101" pitchFamily="2" charset="-122"/>
                        <a:ea typeface="华文楷体" panose="02010600040101010101" pitchFamily="2" charset="-122"/>
                      </a:endParaRPr>
                    </a:p>
                  </a:txBody>
                  <a:tcPr marL="68580" marR="68580" marT="9525" marB="0"/>
                </a:tc>
                <a:tc>
                  <a:txBody>
                    <a:bodyPr vert="horz" wrap="square"/>
                    <a:lstStyle/>
                    <a:p>
                      <a:endParaRPr lang="zh-CN" sz="1800">
                        <a:effectLst/>
                        <a:latin typeface="华文楷体" panose="02010600040101010101" pitchFamily="2" charset="-122"/>
                        <a:ea typeface="华文楷体" panose="02010600040101010101" pitchFamily="2" charset="-122"/>
                      </a:endParaRPr>
                    </a:p>
                  </a:txBody>
                  <a:tcPr marL="68580" marR="68580" marT="9525" marB="0"/>
                </a:tc>
                <a:tc>
                  <a:txBody>
                    <a:bodyPr vert="horz" wrap="square"/>
                    <a:lstStyle/>
                    <a:p>
                      <a:endParaRPr lang="zh-CN" sz="1800">
                        <a:effectLst/>
                        <a:latin typeface="华文楷体" panose="02010600040101010101" pitchFamily="2" charset="-122"/>
                        <a:ea typeface="华文楷体" panose="02010600040101010101" pitchFamily="2" charset="-122"/>
                      </a:endParaRPr>
                    </a:p>
                  </a:txBody>
                  <a:tcPr marL="68580" marR="68580" marT="9525" marB="0"/>
                </a:tc>
                <a:extLst>
                  <a:ext uri="{0D108BD9-81ED-4DB2-BD59-A6C34878D82A}">
                    <a16:rowId xmlns:a16="http://schemas.microsoft.com/office/drawing/2014/main" val="10004"/>
                  </a:ext>
                </a:extLst>
              </a:tr>
            </a:tbl>
          </a:graphicData>
        </a:graphic>
      </p:graphicFrame>
      <p:pic>
        <p:nvPicPr>
          <p:cNvPr id="5" name="图片 4" descr="图片包含 文本&#10;&#10;描述已自动生成">
            <a:extLst>
              <a:ext uri="{FF2B5EF4-FFF2-40B4-BE49-F238E27FC236}">
                <a16:creationId xmlns:a16="http://schemas.microsoft.com/office/drawing/2014/main" id="{E5466D70-1415-6D4E-ABA4-029CD80BADCE}"/>
              </a:ext>
            </a:extLst>
          </p:cNvPr>
          <p:cNvPicPr>
            <a:picLocks noChangeAspect="1"/>
          </p:cNvPicPr>
          <p:nvPr>
            <p:custDataLst>
              <p:tags r:id="rId11"/>
            </p:custDataLst>
          </p:nvPr>
        </p:nvPicPr>
        <p:blipFill>
          <a:blip r:embed="rId10">
            <a:extLst>
              <a:ext uri="{28A0092B-C50C-407E-A947-70E740481C1C}">
                <a14:useLocalDpi xmlns:a14="http://schemas.microsoft.com/office/drawing/2010/main" val="0"/>
              </a:ext>
            </a:extLst>
          </a:blip>
          <a:stretch>
            <a:fillRect/>
          </a:stretch>
        </p:blipFill>
        <p:spPr>
          <a:xfrm>
            <a:off x="8787879" y="-10734"/>
            <a:ext cx="3404121" cy="1730909"/>
          </a:xfrm>
          <a:prstGeom prst="rect">
            <a:avLst/>
          </a:prstGeom>
        </p:spPr>
      </p:pic>
      <p:sp>
        <p:nvSpPr>
          <p:cNvPr id="11" name="文本框 10">
            <a:extLst>
              <a:ext uri="{FF2B5EF4-FFF2-40B4-BE49-F238E27FC236}">
                <a16:creationId xmlns:a16="http://schemas.microsoft.com/office/drawing/2014/main" id="{AB6C97F0-0828-D442-9165-8D7D2BA1D486}"/>
              </a:ext>
            </a:extLst>
          </p:cNvPr>
          <p:cNvSpPr txBox="1"/>
          <p:nvPr>
            <p:custDataLst>
              <p:tags r:id="rId12"/>
            </p:custDataLst>
          </p:nvPr>
        </p:nvSpPr>
        <p:spPr>
          <a:xfrm>
            <a:off x="5398717" y="2074440"/>
            <a:ext cx="3849936" cy="830997"/>
          </a:xfrm>
          <a:prstGeom prst="rect">
            <a:avLst/>
          </a:prstGeom>
          <a:noFill/>
        </p:spPr>
        <p:txBody>
          <a:bodyPr wrap="square" rtlCol="0">
            <a:spAutoFit/>
          </a:bodyPr>
          <a:lstStyle/>
          <a:p>
            <a:r>
              <a:rPr lang="zh-CN" altLang="zh-CN" sz="2400" kern="100">
                <a:latin typeface="华文楷体" panose="02010600040101010101" pitchFamily="2" charset="-122"/>
                <a:ea typeface="华文楷体" panose="02010600040101010101" pitchFamily="2" charset="-122"/>
              </a:rPr>
              <a:t>米考伯一度在海军里做过事</a:t>
            </a:r>
            <a:endParaRPr lang="zh-CN" altLang="zh-CN" sz="2400" kern="100">
              <a:latin typeface="华文楷体" panose="02010600040101010101" pitchFamily="2" charset="-122"/>
              <a:ea typeface="华文楷体" panose="02010600040101010101" pitchFamily="2" charset="-122"/>
              <a:cs typeface="Times New Roman" panose="02020603050405020304" pitchFamily="18" charset="0"/>
            </a:endParaRPr>
          </a:p>
          <a:p>
            <a:endParaRPr kumimoji="1" lang="zh-CN" altLang="en-US" sz="2400"/>
          </a:p>
        </p:txBody>
      </p:sp>
      <p:sp>
        <p:nvSpPr>
          <p:cNvPr id="13" name="文本框 12">
            <a:extLst>
              <a:ext uri="{FF2B5EF4-FFF2-40B4-BE49-F238E27FC236}">
                <a16:creationId xmlns:a16="http://schemas.microsoft.com/office/drawing/2014/main" id="{00D7C0DD-6D98-C342-B20E-B966E4DF9182}"/>
              </a:ext>
            </a:extLst>
          </p:cNvPr>
          <p:cNvSpPr txBox="1"/>
          <p:nvPr>
            <p:custDataLst>
              <p:tags r:id="rId13"/>
            </p:custDataLst>
          </p:nvPr>
        </p:nvSpPr>
        <p:spPr>
          <a:xfrm>
            <a:off x="5494480" y="2963167"/>
            <a:ext cx="3849936" cy="830997"/>
          </a:xfrm>
          <a:prstGeom prst="rect">
            <a:avLst/>
          </a:prstGeom>
          <a:noFill/>
        </p:spPr>
        <p:txBody>
          <a:bodyPr wrap="square" rtlCol="0">
            <a:spAutoFit/>
          </a:bodyPr>
          <a:lstStyle/>
          <a:p>
            <a:pPr algn="just">
              <a:spcAft>
                <a:spcPct val="0"/>
              </a:spcAft>
            </a:pPr>
            <a:r>
              <a:rPr lang="zh-CN" altLang="zh-CN" sz="2400" kern="100">
                <a:latin typeface="华文楷体" panose="02010600040101010101" pitchFamily="2" charset="-122"/>
                <a:ea typeface="华文楷体" panose="02010600040101010101" pitchFamily="2" charset="-122"/>
              </a:rPr>
              <a:t>米考伯欠债破产，被关进塞德克高等法院监狱</a:t>
            </a:r>
            <a:endParaRPr lang="zh-CN" altLang="zh-CN" sz="2400" kern="100">
              <a:latin typeface="华文楷体" panose="02010600040101010101" pitchFamily="2" charset="-122"/>
              <a:ea typeface="华文楷体" panose="02010600040101010101" pitchFamily="2" charset="-122"/>
              <a:cs typeface="Times New Roman" panose="02020603050405020304" pitchFamily="18" charset="0"/>
            </a:endParaRPr>
          </a:p>
        </p:txBody>
      </p:sp>
      <p:sp>
        <p:nvSpPr>
          <p:cNvPr id="14" name="文本框 13">
            <a:extLst>
              <a:ext uri="{FF2B5EF4-FFF2-40B4-BE49-F238E27FC236}">
                <a16:creationId xmlns:a16="http://schemas.microsoft.com/office/drawing/2014/main" id="{B581977D-6ADA-004C-ABF4-E3E1220F3D79}"/>
              </a:ext>
            </a:extLst>
          </p:cNvPr>
          <p:cNvSpPr txBox="1"/>
          <p:nvPr>
            <p:custDataLst>
              <p:tags r:id="rId14"/>
            </p:custDataLst>
          </p:nvPr>
        </p:nvSpPr>
        <p:spPr>
          <a:xfrm>
            <a:off x="5494480" y="3969660"/>
            <a:ext cx="3849936" cy="1200329"/>
          </a:xfrm>
          <a:prstGeom prst="rect">
            <a:avLst/>
          </a:prstGeom>
          <a:noFill/>
        </p:spPr>
        <p:txBody>
          <a:bodyPr wrap="square" rtlCol="0">
            <a:spAutoFit/>
          </a:bodyPr>
          <a:lstStyle/>
          <a:p>
            <a:pPr algn="just">
              <a:spcAft>
                <a:spcPct val="0"/>
              </a:spcAft>
            </a:pPr>
            <a:r>
              <a:rPr lang="en-US" altLang="zh-CN" sz="2400" kern="100">
                <a:latin typeface="华文楷体" panose="02010600040101010101" pitchFamily="2" charset="-122"/>
                <a:ea typeface="华文楷体" panose="02010600040101010101" pitchFamily="2" charset="-122"/>
              </a:rPr>
              <a:t>10</a:t>
            </a:r>
            <a:r>
              <a:rPr lang="zh-CN" altLang="zh-CN" sz="2400" kern="100">
                <a:latin typeface="华文楷体" panose="02010600040101010101" pitchFamily="2" charset="-122"/>
                <a:ea typeface="华文楷体" panose="02010600040101010101" pitchFamily="2" charset="-122"/>
              </a:rPr>
              <a:t>岁的大卫在谋得斯通</a:t>
            </a:r>
            <a:r>
              <a:rPr lang="en-US" altLang="zh-CN" sz="2400" kern="100">
                <a:latin typeface="华文楷体" panose="02010600040101010101" pitchFamily="2" charset="-122"/>
                <a:ea typeface="华文楷体" panose="02010600040101010101" pitchFamily="2" charset="-122"/>
              </a:rPr>
              <a:t>-</a:t>
            </a:r>
            <a:r>
              <a:rPr lang="zh-CN" altLang="zh-CN" sz="2400" kern="100">
                <a:latin typeface="华文楷体" panose="02010600040101010101" pitchFamily="2" charset="-122"/>
                <a:ea typeface="华文楷体" panose="02010600040101010101" pitchFamily="2" charset="-122"/>
              </a:rPr>
              <a:t>格林比货行当小童工，给酒瓶封口和贴标签</a:t>
            </a:r>
            <a:endParaRPr lang="zh-CN" altLang="zh-CN" sz="2400" kern="100">
              <a:latin typeface="华文楷体" panose="02010600040101010101" pitchFamily="2" charset="-122"/>
              <a:ea typeface="华文楷体"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164029678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P spid="14"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cxnSp>
        <p:nvCxnSpPr>
          <p:cNvPr id="4" name="直接连接符 3"/>
          <p:cNvCxnSpPr/>
          <p:nvPr>
            <p:custDataLst>
              <p:tags r:id="rId4"/>
            </p:custDataLst>
          </p:nvPr>
        </p:nvCxnSpPr>
        <p:spPr>
          <a:xfrm flipV="1">
            <a:off x="3073888" y="1439176"/>
            <a:ext cx="5556738" cy="23447"/>
          </a:xfrm>
          <a:prstGeom prst="line">
            <a:avLst/>
          </a:prstGeom>
          <a:ln w="12700">
            <a:solidFill>
              <a:srgbClr val="711000"/>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5"/>
            </p:custDataLst>
          </p:nvPr>
        </p:nvGrpSpPr>
        <p:grpSpPr>
          <a:xfrm>
            <a:off x="2511177" y="1180578"/>
            <a:ext cx="445481" cy="469613"/>
            <a:chOff x="2121873" y="1511588"/>
            <a:chExt cx="445481" cy="469613"/>
          </a:xfrm>
        </p:grpSpPr>
        <p:sp>
          <p:nvSpPr>
            <p:cNvPr id="7" name="矩形 6"/>
            <p:cNvSpPr/>
            <p:nvPr>
              <p:custDataLst>
                <p:tags r:id="rId6"/>
              </p:custDataLst>
            </p:nvPr>
          </p:nvSpPr>
          <p:spPr>
            <a:xfrm>
              <a:off x="2121873" y="1511588"/>
              <a:ext cx="363415" cy="363415"/>
            </a:xfrm>
            <a:prstGeom prst="rect">
              <a:avLst/>
            </a:prstGeom>
            <a:solidFill>
              <a:srgbClr val="711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7"/>
              </p:custDataLst>
            </p:nvPr>
          </p:nvSpPr>
          <p:spPr>
            <a:xfrm>
              <a:off x="2321171" y="1735018"/>
              <a:ext cx="246183" cy="246183"/>
            </a:xfrm>
            <a:prstGeom prst="rect">
              <a:avLst/>
            </a:prstGeom>
            <a:solidFill>
              <a:srgbClr val="AE0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8"/>
            </p:custDataLst>
          </p:nvPr>
        </p:nvSpPr>
        <p:spPr>
          <a:xfrm>
            <a:off x="3073889" y="795009"/>
            <a:ext cx="5556738" cy="553998"/>
          </a:xfrm>
          <a:prstGeom prst="rect">
            <a:avLst/>
          </a:prstGeom>
          <a:noFill/>
        </p:spPr>
        <p:txBody>
          <a:bodyPr wrap="square" rtlCol="0">
            <a:spAutoFit/>
          </a:bodyPr>
          <a:lstStyle/>
          <a:p>
            <a:pPr algn="ctr"/>
            <a:r>
              <a:rPr lang="en-US" altLang="zh-CN" sz="3000">
                <a:solidFill>
                  <a:prstClr val="black"/>
                </a:solidFill>
                <a:latin typeface="黑体" panose="02010609060101010101" pitchFamily="49" charset="-122"/>
                <a:ea typeface="黑体" pitchFamily="49" charset="-122"/>
              </a:rPr>
              <a:t>《</a:t>
            </a:r>
            <a:r>
              <a:rPr lang="zh-CN" altLang="en-US" sz="3000">
                <a:solidFill>
                  <a:prstClr val="black"/>
                </a:solidFill>
                <a:latin typeface="黑体" panose="02010609060101010101" pitchFamily="49" charset="-122"/>
                <a:ea typeface="黑体" pitchFamily="49" charset="-122"/>
              </a:rPr>
              <a:t>大卫</a:t>
            </a:r>
            <a:r>
              <a:rPr lang="en-US" altLang="zh-CN" sz="3000">
                <a:solidFill>
                  <a:prstClr val="black"/>
                </a:solidFill>
                <a:latin typeface="黑体" panose="02010609060101010101" pitchFamily="49" charset="-122"/>
                <a:ea typeface="黑体" pitchFamily="49" charset="-122"/>
              </a:rPr>
              <a:t>·</a:t>
            </a:r>
            <a:r>
              <a:rPr lang="zh-CN" altLang="en-US" sz="3000">
                <a:solidFill>
                  <a:prstClr val="black"/>
                </a:solidFill>
                <a:latin typeface="黑体" panose="02010609060101010101" pitchFamily="49" charset="-122"/>
                <a:ea typeface="黑体" pitchFamily="49" charset="-122"/>
              </a:rPr>
              <a:t>科波菲尔</a:t>
            </a:r>
            <a:r>
              <a:rPr lang="en-US" altLang="zh-CN" sz="3000">
                <a:solidFill>
                  <a:prstClr val="black"/>
                </a:solidFill>
                <a:latin typeface="黑体" panose="02010609060101010101" pitchFamily="49" charset="-122"/>
                <a:ea typeface="黑体" pitchFamily="49" charset="-122"/>
              </a:rPr>
              <a:t>》</a:t>
            </a:r>
            <a:r>
              <a:rPr lang="zh-CN" altLang="en-US" sz="3000">
                <a:solidFill>
                  <a:srgbClr val="C00000"/>
                </a:solidFill>
                <a:latin typeface="黑体" panose="02010609060101010101" pitchFamily="49" charset="-122"/>
                <a:ea typeface="黑体" pitchFamily="49" charset="-122"/>
              </a:rPr>
              <a:t>一</a:t>
            </a:r>
            <a:r>
              <a:rPr lang="zh-CN" altLang="en-US" sz="3000">
                <a:solidFill>
                  <a:prstClr val="black"/>
                </a:solidFill>
                <a:latin typeface="黑体" panose="02010609060101010101" pitchFamily="49" charset="-122"/>
                <a:ea typeface="黑体" pitchFamily="49" charset="-122"/>
              </a:rPr>
              <a:t>至</a:t>
            </a:r>
            <a:r>
              <a:rPr lang="zh-CN" altLang="en-US" sz="3000">
                <a:solidFill>
                  <a:srgbClr val="C00000"/>
                </a:solidFill>
                <a:latin typeface="黑体" panose="02010609060101010101" pitchFamily="49" charset="-122"/>
                <a:ea typeface="黑体" pitchFamily="49" charset="-122"/>
              </a:rPr>
              <a:t>十二</a:t>
            </a:r>
            <a:r>
              <a:rPr lang="zh-CN" altLang="en-US" sz="3000">
                <a:solidFill>
                  <a:prstClr val="black"/>
                </a:solidFill>
                <a:latin typeface="黑体" panose="02010609060101010101" pitchFamily="49" charset="-122"/>
                <a:ea typeface="黑体" pitchFamily="49" charset="-122"/>
              </a:rPr>
              <a:t>章</a:t>
            </a:r>
          </a:p>
        </p:txBody>
      </p:sp>
      <p:grpSp>
        <p:nvGrpSpPr>
          <p:cNvPr id="5" name="组合 4"/>
          <p:cNvGrpSpPr/>
          <p:nvPr>
            <p:custDataLst>
              <p:tags r:id="rId9"/>
            </p:custDataLst>
          </p:nvPr>
        </p:nvGrpSpPr>
        <p:grpSpPr>
          <a:xfrm>
            <a:off x="2715328" y="1819507"/>
            <a:ext cx="7364789" cy="3550054"/>
            <a:chOff x="1695704" y="2418990"/>
            <a:chExt cx="6084813" cy="3550054"/>
          </a:xfrm>
        </p:grpSpPr>
        <p:sp>
          <p:nvSpPr>
            <p:cNvPr id="9" name="文本框 8"/>
            <p:cNvSpPr txBox="1"/>
            <p:nvPr>
              <p:custDataLst>
                <p:tags r:id="rId10"/>
              </p:custDataLst>
            </p:nvPr>
          </p:nvSpPr>
          <p:spPr>
            <a:xfrm>
              <a:off x="1695704" y="2418990"/>
              <a:ext cx="3190283" cy="3539430"/>
            </a:xfrm>
            <a:prstGeom prst="rect">
              <a:avLst/>
            </a:prstGeom>
            <a:noFill/>
          </p:spPr>
          <p:txBody>
            <a:bodyPr wrap="square" rtlCol="0">
              <a:spAutoFit/>
            </a:bodyPr>
            <a:lstStyle/>
            <a:p>
              <a:r>
                <a:rPr lang="zh-CN" altLang="en-US" sz="2800">
                  <a:solidFill>
                    <a:srgbClr val="AE0203"/>
                  </a:solidFill>
                  <a:latin typeface="华文楷体" panose="02010600040101010101" pitchFamily="2" charset="-122"/>
                  <a:ea typeface="华文楷体" panose="02010600040101010101" pitchFamily="2" charset="-122"/>
                </a:rPr>
                <a:t>第一章</a:t>
              </a:r>
              <a:r>
                <a:rPr lang="zh-CN" altLang="en-US" sz="2800">
                  <a:latin typeface="华文楷体" panose="02010600040101010101" pitchFamily="2" charset="-122"/>
                  <a:ea typeface="华文楷体" panose="02010600040101010101" pitchFamily="2" charset="-122"/>
                </a:rPr>
                <a:t> 来到人间 </a:t>
              </a:r>
            </a:p>
            <a:p>
              <a:r>
                <a:rPr lang="zh-CN" altLang="en-US" sz="2800">
                  <a:solidFill>
                    <a:srgbClr val="AE0203"/>
                  </a:solidFill>
                  <a:latin typeface="华文楷体" panose="02010600040101010101" pitchFamily="2" charset="-122"/>
                  <a:ea typeface="华文楷体" panose="02010600040101010101" pitchFamily="2" charset="-122"/>
                </a:rPr>
                <a:t>第二章</a:t>
              </a:r>
              <a:r>
                <a:rPr lang="zh-CN" altLang="en-US" sz="2800">
                  <a:latin typeface="华文楷体" panose="02010600040101010101" pitchFamily="2" charset="-122"/>
                  <a:ea typeface="华文楷体" panose="02010600040101010101" pitchFamily="2" charset="-122"/>
                </a:rPr>
                <a:t> 初识世事 </a:t>
              </a:r>
            </a:p>
            <a:p>
              <a:r>
                <a:rPr lang="zh-CN" altLang="en-US" sz="2800">
                  <a:solidFill>
                    <a:srgbClr val="AE0203"/>
                  </a:solidFill>
                  <a:latin typeface="华文楷体" panose="02010600040101010101" pitchFamily="2" charset="-122"/>
                  <a:ea typeface="华文楷体" panose="02010600040101010101" pitchFamily="2" charset="-122"/>
                </a:rPr>
                <a:t>第三章</a:t>
              </a:r>
              <a:r>
                <a:rPr lang="zh-CN" altLang="en-US" sz="2800">
                  <a:latin typeface="华文楷体" panose="02010600040101010101" pitchFamily="2" charset="-122"/>
                  <a:ea typeface="华文楷体" panose="02010600040101010101" pitchFamily="2" charset="-122"/>
                </a:rPr>
                <a:t> 生活有了变化 </a:t>
              </a:r>
            </a:p>
            <a:p>
              <a:r>
                <a:rPr lang="zh-CN" altLang="en-US" sz="2800">
                  <a:solidFill>
                    <a:srgbClr val="C00000"/>
                  </a:solidFill>
                  <a:latin typeface="华文楷体" panose="02010600040101010101" pitchFamily="2" charset="-122"/>
                  <a:ea typeface="华文楷体" panose="02010600040101010101" pitchFamily="2" charset="-122"/>
                </a:rPr>
                <a:t>第四章</a:t>
              </a:r>
              <a:r>
                <a:rPr lang="zh-CN" altLang="en-US" sz="2800">
                  <a:latin typeface="华文楷体" panose="02010600040101010101" pitchFamily="2" charset="-122"/>
                  <a:ea typeface="华文楷体" panose="02010600040101010101" pitchFamily="2" charset="-122"/>
                </a:rPr>
                <a:t> 蒙羞受辱 </a:t>
              </a:r>
            </a:p>
            <a:p>
              <a:r>
                <a:rPr lang="zh-CN" altLang="en-US" sz="2800">
                  <a:solidFill>
                    <a:srgbClr val="C00000"/>
                  </a:solidFill>
                  <a:latin typeface="华文楷体" panose="02010600040101010101" pitchFamily="2" charset="-122"/>
                  <a:ea typeface="华文楷体" panose="02010600040101010101" pitchFamily="2" charset="-122"/>
                </a:rPr>
                <a:t>第五章</a:t>
              </a:r>
              <a:r>
                <a:rPr lang="zh-CN" altLang="en-US" sz="2800">
                  <a:latin typeface="华文楷体" panose="02010600040101010101" pitchFamily="2" charset="-122"/>
                  <a:ea typeface="华文楷体" panose="02010600040101010101" pitchFamily="2" charset="-122"/>
                </a:rPr>
                <a:t> 遣送离家</a:t>
              </a:r>
              <a:endParaRPr lang="en-US" altLang="zh-CN" sz="2800">
                <a:latin typeface="华文楷体" panose="02010600040101010101" pitchFamily="2" charset="-122"/>
                <a:ea typeface="华文楷体" panose="02010600040101010101" pitchFamily="2" charset="-122"/>
              </a:endParaRPr>
            </a:p>
            <a:p>
              <a:r>
                <a:rPr lang="zh-CN" altLang="en-US" sz="2800">
                  <a:solidFill>
                    <a:srgbClr val="C00000"/>
                  </a:solidFill>
                  <a:latin typeface="华文楷体" panose="02010600040101010101" pitchFamily="2" charset="-122"/>
                  <a:ea typeface="华文楷体" panose="02010600040101010101" pitchFamily="2" charset="-122"/>
                </a:rPr>
                <a:t>第六章 </a:t>
              </a:r>
              <a:r>
                <a:rPr lang="zh-CN" altLang="en-US" sz="2800">
                  <a:latin typeface="华文楷体" panose="02010600040101010101" pitchFamily="2" charset="-122"/>
                  <a:ea typeface="华文楷体" panose="02010600040101010101" pitchFamily="2" charset="-122"/>
                </a:rPr>
                <a:t>相识增多</a:t>
              </a:r>
              <a:endParaRPr lang="en-US" altLang="zh-CN" sz="2800">
                <a:latin typeface="华文楷体" panose="02010600040101010101" pitchFamily="2" charset="-122"/>
                <a:ea typeface="华文楷体" panose="02010600040101010101" pitchFamily="2" charset="-122"/>
              </a:endParaRPr>
            </a:p>
            <a:p>
              <a:endParaRPr lang="zh-CN" altLang="en-US" sz="2800">
                <a:latin typeface="华文楷体" panose="02010600040101010101" pitchFamily="2" charset="-122"/>
                <a:ea typeface="华文楷体" panose="02010600040101010101" pitchFamily="2" charset="-122"/>
              </a:endParaRPr>
            </a:p>
          </p:txBody>
        </p:sp>
        <p:sp>
          <p:nvSpPr>
            <p:cNvPr id="11" name="文本框 10"/>
            <p:cNvSpPr txBox="1"/>
            <p:nvPr>
              <p:custDataLst>
                <p:tags r:id="rId11"/>
              </p:custDataLst>
            </p:nvPr>
          </p:nvSpPr>
          <p:spPr>
            <a:xfrm>
              <a:off x="4728225" y="2429614"/>
              <a:ext cx="3052292" cy="3539430"/>
            </a:xfrm>
            <a:prstGeom prst="rect">
              <a:avLst/>
            </a:prstGeom>
            <a:noFill/>
          </p:spPr>
          <p:txBody>
            <a:bodyPr wrap="square" rtlCol="0">
              <a:spAutoFit/>
            </a:bodyPr>
            <a:lstStyle/>
            <a:p>
              <a:r>
                <a:rPr lang="zh-CN" altLang="en-US" sz="2800">
                  <a:solidFill>
                    <a:srgbClr val="C00000"/>
                  </a:solidFill>
                  <a:latin typeface="华文楷体" panose="02010600040101010101" pitchFamily="2" charset="-122"/>
                  <a:ea typeface="华文楷体" panose="02010600040101010101" pitchFamily="2" charset="-122"/>
                </a:rPr>
                <a:t>第七章</a:t>
              </a:r>
              <a:r>
                <a:rPr lang="zh-CN" altLang="en-US" sz="2800">
                  <a:solidFill>
                    <a:srgbClr val="00B050"/>
                  </a:solidFill>
                  <a:latin typeface="华文楷体" panose="02010600040101010101" pitchFamily="2" charset="-122"/>
                  <a:ea typeface="华文楷体" panose="02010600040101010101" pitchFamily="2" charset="-122"/>
                </a:rPr>
                <a:t> </a:t>
              </a:r>
              <a:r>
                <a:rPr lang="zh-CN" altLang="en-US" sz="2800">
                  <a:latin typeface="华文楷体" panose="02010600040101010101" pitchFamily="2" charset="-122"/>
                  <a:ea typeface="华文楷体" panose="02010600040101010101" pitchFamily="2" charset="-122"/>
                </a:rPr>
                <a:t>第一学期 </a:t>
              </a:r>
              <a:endParaRPr lang="en-US" altLang="zh-CN" sz="2800">
                <a:solidFill>
                  <a:srgbClr val="AE0203"/>
                </a:solidFill>
                <a:latin typeface="华文楷体" panose="02010600040101010101" pitchFamily="2" charset="-122"/>
                <a:ea typeface="华文楷体" panose="02010600040101010101" pitchFamily="2" charset="-122"/>
              </a:endParaRPr>
            </a:p>
            <a:p>
              <a:r>
                <a:rPr lang="zh-CN" altLang="en-US" sz="2800">
                  <a:solidFill>
                    <a:srgbClr val="AE0203"/>
                  </a:solidFill>
                  <a:latin typeface="华文楷体" panose="02010600040101010101" pitchFamily="2" charset="-122"/>
                  <a:ea typeface="华文楷体" panose="02010600040101010101" pitchFamily="2" charset="-122"/>
                </a:rPr>
                <a:t>第八章 </a:t>
              </a:r>
              <a:r>
                <a:rPr lang="zh-CN" altLang="en-US" sz="2800">
                  <a:latin typeface="华文楷体" panose="02010600040101010101" pitchFamily="2" charset="-122"/>
                  <a:ea typeface="华文楷体" panose="02010600040101010101" pitchFamily="2" charset="-122"/>
                </a:rPr>
                <a:t>我的假期 </a:t>
              </a:r>
            </a:p>
            <a:p>
              <a:r>
                <a:rPr lang="zh-CN" altLang="en-US" sz="2800">
                  <a:solidFill>
                    <a:srgbClr val="AE0203"/>
                  </a:solidFill>
                  <a:latin typeface="华文楷体" panose="02010600040101010101" pitchFamily="2" charset="-122"/>
                  <a:ea typeface="华文楷体" panose="02010600040101010101" pitchFamily="2" charset="-122"/>
                </a:rPr>
                <a:t>第九章 </a:t>
              </a:r>
              <a:r>
                <a:rPr lang="zh-CN" altLang="en-US" sz="2800">
                  <a:latin typeface="华文楷体" panose="02010600040101010101" pitchFamily="2" charset="-122"/>
                  <a:ea typeface="华文楷体" panose="02010600040101010101" pitchFamily="2" charset="-122"/>
                </a:rPr>
                <a:t>难忘的生日 </a:t>
              </a:r>
            </a:p>
            <a:p>
              <a:r>
                <a:rPr lang="zh-CN" altLang="en-US" sz="2800">
                  <a:solidFill>
                    <a:srgbClr val="AE0203"/>
                  </a:solidFill>
                  <a:latin typeface="华文楷体" panose="02010600040101010101" pitchFamily="2" charset="-122"/>
                  <a:ea typeface="华文楷体" panose="02010600040101010101" pitchFamily="2" charset="-122"/>
                </a:rPr>
                <a:t>第十章 </a:t>
              </a:r>
              <a:r>
                <a:rPr lang="zh-CN" altLang="en-US" sz="2800">
                  <a:solidFill>
                    <a:srgbClr val="0070C0"/>
                  </a:solidFill>
                  <a:latin typeface="华文楷体" panose="02010600040101010101" pitchFamily="2" charset="-122"/>
                  <a:ea typeface="华文楷体" panose="02010600040101010101" pitchFamily="2" charset="-122"/>
                </a:rPr>
                <a:t>遭受遗弃 </a:t>
              </a:r>
            </a:p>
            <a:p>
              <a:r>
                <a:rPr lang="zh-CN" altLang="en-US" sz="2800">
                  <a:solidFill>
                    <a:srgbClr val="AE0203"/>
                  </a:solidFill>
                  <a:latin typeface="华文楷体" panose="02010600040101010101" pitchFamily="2" charset="-122"/>
                  <a:ea typeface="华文楷体" panose="02010600040101010101" pitchFamily="2" charset="-122"/>
                </a:rPr>
                <a:t>第十一章</a:t>
              </a:r>
              <a:endParaRPr lang="zh-CN" altLang="en-US" sz="2800">
                <a:solidFill>
                  <a:srgbClr val="C00000"/>
                </a:solidFill>
                <a:latin typeface="华文楷体" panose="02010600040101010101" pitchFamily="2" charset="-122"/>
                <a:ea typeface="华文楷体" panose="02010600040101010101" pitchFamily="2" charset="-122"/>
              </a:endParaRPr>
            </a:p>
            <a:p>
              <a:r>
                <a:rPr lang="zh-CN" altLang="en-US" sz="2800">
                  <a:solidFill>
                    <a:srgbClr val="AE0203"/>
                  </a:solidFill>
                  <a:latin typeface="华文楷体" panose="02010600040101010101" pitchFamily="2" charset="-122"/>
                  <a:ea typeface="华文楷体" panose="02010600040101010101" pitchFamily="2" charset="-122"/>
                </a:rPr>
                <a:t>第十二章 </a:t>
              </a:r>
              <a:r>
                <a:rPr lang="zh-CN" altLang="en-US" sz="2800">
                  <a:solidFill>
                    <a:srgbClr val="0070C0"/>
                  </a:solidFill>
                  <a:latin typeface="华文楷体" panose="02010600040101010101" pitchFamily="2" charset="-122"/>
                  <a:ea typeface="华文楷体" panose="02010600040101010101" pitchFamily="2" charset="-122"/>
                </a:rPr>
                <a:t>决计出逃 </a:t>
              </a:r>
            </a:p>
          </p:txBody>
        </p:sp>
      </p:grpSp>
      <p:sp>
        <p:nvSpPr>
          <p:cNvPr id="12" name="文本框 11"/>
          <p:cNvSpPr txBox="1"/>
          <p:nvPr>
            <p:custDataLst>
              <p:tags r:id="rId12"/>
            </p:custDataLst>
          </p:nvPr>
        </p:nvSpPr>
        <p:spPr>
          <a:xfrm>
            <a:off x="2129324" y="5038493"/>
            <a:ext cx="7154796" cy="954107"/>
          </a:xfrm>
          <a:prstGeom prst="rect">
            <a:avLst/>
          </a:prstGeom>
          <a:noFill/>
        </p:spPr>
        <p:txBody>
          <a:bodyPr wrap="square" rtlCol="0">
            <a:spAutoFit/>
          </a:bodyPr>
          <a:lstStyle/>
          <a:p>
            <a:pPr algn="just"/>
            <a:r>
              <a:rPr lang="zh-CN" altLang="en-US" sz="2800">
                <a:solidFill>
                  <a:prstClr val="black"/>
                </a:solidFill>
                <a:latin typeface="华文楷体" panose="02010600040101010101" pitchFamily="2" charset="-122"/>
                <a:ea typeface="华文楷体" panose="02010600040101010101" pitchFamily="2" charset="-122"/>
              </a:rPr>
              <a:t>请根据课文内容，参照本书其他章节小标题的拟写样式，为本章拟写小标题。</a:t>
            </a:r>
            <a:endParaRPr lang="en-US" altLang="zh-CN" sz="2800">
              <a:solidFill>
                <a:prstClr val="black"/>
              </a:solidFill>
              <a:latin typeface="华文楷体" panose="02010600040101010101" pitchFamily="2" charset="-122"/>
              <a:ea typeface="华文楷体" panose="02010600040101010101" pitchFamily="2" charset="-122"/>
            </a:endParaRPr>
          </a:p>
        </p:txBody>
      </p:sp>
      <p:sp>
        <p:nvSpPr>
          <p:cNvPr id="13" name="文本框 12">
            <a:extLst>
              <a:ext uri="{FF2B5EF4-FFF2-40B4-BE49-F238E27FC236}">
                <a16:creationId xmlns:a16="http://schemas.microsoft.com/office/drawing/2014/main" id="{49970D79-71B5-1448-8C99-2833D0E7EFD7}"/>
              </a:ext>
            </a:extLst>
          </p:cNvPr>
          <p:cNvSpPr txBox="1"/>
          <p:nvPr>
            <p:custDataLst>
              <p:tags r:id="rId13"/>
            </p:custDataLst>
          </p:nvPr>
        </p:nvSpPr>
        <p:spPr>
          <a:xfrm>
            <a:off x="7887454" y="3447258"/>
            <a:ext cx="2192663" cy="523220"/>
          </a:xfrm>
          <a:prstGeom prst="rect">
            <a:avLst/>
          </a:prstGeom>
          <a:noFill/>
        </p:spPr>
        <p:txBody>
          <a:bodyPr wrap="square" rtlCol="0">
            <a:spAutoFit/>
          </a:bodyPr>
          <a:lstStyle/>
          <a:p>
            <a:r>
              <a:rPr lang="zh-CN" altLang="en-US" sz="2800" b="1">
                <a:solidFill>
                  <a:srgbClr val="AE0203"/>
                </a:solidFill>
                <a:latin typeface="华文楷体" panose="02010600040101010101" pitchFamily="2" charset="-122"/>
                <a:ea typeface="华文楷体" panose="02010600040101010101" pitchFamily="2" charset="-122"/>
              </a:rPr>
              <a:t>独自谋生 </a:t>
            </a:r>
          </a:p>
        </p:txBody>
      </p:sp>
      <p:pic>
        <p:nvPicPr>
          <p:cNvPr id="14" name="图片 13" descr="图片包含 文本&#10;&#10;描述已自动生成">
            <a:extLst>
              <a:ext uri="{FF2B5EF4-FFF2-40B4-BE49-F238E27FC236}">
                <a16:creationId xmlns:a16="http://schemas.microsoft.com/office/drawing/2014/main" id="{FE9139F4-E048-9046-AD6C-4173034864B5}"/>
              </a:ext>
            </a:extLst>
          </p:cNvPr>
          <p:cNvPicPr>
            <a:picLocks noChangeAspect="1"/>
          </p:cNvPicPr>
          <p:nvPr>
            <p:custDataLst>
              <p:tags r:id="rId15"/>
            </p:custDataLst>
          </p:nvPr>
        </p:nvPicPr>
        <p:blipFill>
          <a:blip r:embed="rId14">
            <a:extLst>
              <a:ext uri="{28A0092B-C50C-407E-A947-70E740481C1C}">
                <a14:useLocalDpi xmlns:a14="http://schemas.microsoft.com/office/drawing/2010/main" val="0"/>
              </a:ext>
            </a:extLst>
          </a:blip>
          <a:stretch>
            <a:fillRect/>
          </a:stretch>
        </p:blipFill>
        <p:spPr>
          <a:xfrm>
            <a:off x="8787879" y="-10734"/>
            <a:ext cx="3404121" cy="1730909"/>
          </a:xfrm>
          <a:prstGeom prst="rect">
            <a:avLst/>
          </a:prstGeom>
        </p:spPr>
      </p:pic>
    </p:spTree>
    <p:extLst>
      <p:ext uri="{BB962C8B-B14F-4D97-AF65-F5344CB8AC3E}">
        <p14:creationId xmlns:p14="http://schemas.microsoft.com/office/powerpoint/2010/main" val="345582950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cxnSp>
        <p:nvCxnSpPr>
          <p:cNvPr id="4" name="直接连接符 3"/>
          <p:cNvCxnSpPr/>
          <p:nvPr>
            <p:custDataLst>
              <p:tags r:id="rId4"/>
            </p:custDataLst>
          </p:nvPr>
        </p:nvCxnSpPr>
        <p:spPr>
          <a:xfrm flipV="1">
            <a:off x="3336934" y="2315997"/>
            <a:ext cx="5556738" cy="23447"/>
          </a:xfrm>
          <a:prstGeom prst="line">
            <a:avLst/>
          </a:prstGeom>
          <a:ln w="12700">
            <a:solidFill>
              <a:srgbClr val="711000"/>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5"/>
            </p:custDataLst>
          </p:nvPr>
        </p:nvGrpSpPr>
        <p:grpSpPr>
          <a:xfrm>
            <a:off x="2774223" y="2057400"/>
            <a:ext cx="445481" cy="469613"/>
            <a:chOff x="2121873" y="1511588"/>
            <a:chExt cx="445481" cy="469613"/>
          </a:xfrm>
        </p:grpSpPr>
        <p:sp>
          <p:nvSpPr>
            <p:cNvPr id="7" name="矩形 6"/>
            <p:cNvSpPr/>
            <p:nvPr>
              <p:custDataLst>
                <p:tags r:id="rId6"/>
              </p:custDataLst>
            </p:nvPr>
          </p:nvSpPr>
          <p:spPr>
            <a:xfrm>
              <a:off x="2121873" y="1511588"/>
              <a:ext cx="363415" cy="363415"/>
            </a:xfrm>
            <a:prstGeom prst="rect">
              <a:avLst/>
            </a:prstGeom>
            <a:solidFill>
              <a:srgbClr val="711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7"/>
              </p:custDataLst>
            </p:nvPr>
          </p:nvSpPr>
          <p:spPr>
            <a:xfrm>
              <a:off x="2321171" y="1735018"/>
              <a:ext cx="246183" cy="246183"/>
            </a:xfrm>
            <a:prstGeom prst="rect">
              <a:avLst/>
            </a:prstGeom>
            <a:solidFill>
              <a:srgbClr val="AE0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8"/>
            </p:custDataLst>
          </p:nvPr>
        </p:nvSpPr>
        <p:spPr>
          <a:xfrm>
            <a:off x="3336935" y="1671831"/>
            <a:ext cx="5953026" cy="553998"/>
          </a:xfrm>
          <a:prstGeom prst="rect">
            <a:avLst/>
          </a:prstGeom>
          <a:noFill/>
        </p:spPr>
        <p:txBody>
          <a:bodyPr wrap="square" rtlCol="0">
            <a:spAutoFit/>
          </a:bodyPr>
          <a:lstStyle/>
          <a:p>
            <a:pPr algn="ctr"/>
            <a:r>
              <a:rPr lang="zh-CN" altLang="en-US" sz="3000">
                <a:solidFill>
                  <a:srgbClr val="C00000"/>
                </a:solidFill>
                <a:latin typeface="黑体" panose="02010609060101010101" pitchFamily="49" charset="-122"/>
                <a:ea typeface="黑体" pitchFamily="49" charset="-122"/>
              </a:rPr>
              <a:t>成长路上遇到的人：</a:t>
            </a:r>
            <a:r>
              <a:rPr lang="zh-CN" altLang="en-US" sz="3000">
                <a:solidFill>
                  <a:prstClr val="black"/>
                </a:solidFill>
                <a:latin typeface="黑体" panose="02010609060101010101" pitchFamily="49" charset="-122"/>
                <a:ea typeface="黑体" pitchFamily="49" charset="-122"/>
              </a:rPr>
              <a:t>继父谋得斯通</a:t>
            </a:r>
          </a:p>
        </p:txBody>
      </p:sp>
      <p:sp>
        <p:nvSpPr>
          <p:cNvPr id="9" name="文本框 8"/>
          <p:cNvSpPr txBox="1"/>
          <p:nvPr>
            <p:custDataLst>
              <p:tags r:id="rId9"/>
            </p:custDataLst>
          </p:nvPr>
        </p:nvSpPr>
        <p:spPr>
          <a:xfrm>
            <a:off x="2545109" y="2898776"/>
            <a:ext cx="6744852" cy="3046988"/>
          </a:xfrm>
          <a:prstGeom prst="rect">
            <a:avLst/>
          </a:prstGeom>
          <a:noFill/>
        </p:spPr>
        <p:txBody>
          <a:bodyPr wrap="square" rtlCol="0">
            <a:spAutoFit/>
          </a:bodyPr>
          <a:lstStyle/>
          <a:p>
            <a:pPr algn="just"/>
            <a:r>
              <a:rPr lang="zh-CN" altLang="en-US" sz="3200">
                <a:solidFill>
                  <a:prstClr val="black"/>
                </a:solidFill>
                <a:latin typeface="华文楷体" panose="02010600040101010101" pitchFamily="2" charset="-122"/>
                <a:ea typeface="华文楷体" panose="02010600040101010101" pitchFamily="2" charset="-122"/>
              </a:rPr>
              <a:t> “</a:t>
            </a:r>
            <a:r>
              <a:rPr lang="en-US" altLang="zh-CN" sz="3200">
                <a:solidFill>
                  <a:prstClr val="black"/>
                </a:solidFill>
                <a:latin typeface="华文楷体" panose="02010600040101010101" pitchFamily="2" charset="-122"/>
                <a:ea typeface="华文楷体" panose="02010600040101010101" pitchFamily="2" charset="-122"/>
              </a:rPr>
              <a:t>……</a:t>
            </a:r>
            <a:r>
              <a:rPr lang="zh-CN" altLang="en-US" sz="3200">
                <a:solidFill>
                  <a:prstClr val="black"/>
                </a:solidFill>
                <a:latin typeface="华文楷体" panose="02010600040101010101" pitchFamily="2" charset="-122"/>
                <a:ea typeface="华文楷体" panose="02010600040101010101" pitchFamily="2" charset="-122"/>
              </a:rPr>
              <a:t>教育是</a:t>
            </a:r>
            <a:r>
              <a:rPr lang="zh-CN" altLang="en-US" sz="3200">
                <a:latin typeface="华文楷体" panose="02010600040101010101" pitchFamily="2" charset="-122"/>
                <a:ea typeface="华文楷体" panose="02010600040101010101" pitchFamily="2" charset="-122"/>
              </a:rPr>
              <a:t>很费钱的。而且即使不费钱，我能供得起，我也认为，继续上学对你毫无益处。你的前途是，自己到社会上去奋斗，而且越早开始越好。”</a:t>
            </a:r>
          </a:p>
          <a:p>
            <a:pPr algn="r"/>
            <a:r>
              <a:rPr lang="en-US" altLang="zh-CN" sz="3200">
                <a:solidFill>
                  <a:prstClr val="black"/>
                </a:solidFill>
                <a:latin typeface="华文楷体" panose="02010600040101010101" pitchFamily="2" charset="-122"/>
                <a:ea typeface="华文楷体" panose="02010600040101010101" pitchFamily="2" charset="-122"/>
              </a:rPr>
              <a:t>——《</a:t>
            </a:r>
            <a:r>
              <a:rPr lang="zh-CN" altLang="en-US" sz="3200">
                <a:solidFill>
                  <a:prstClr val="black"/>
                </a:solidFill>
                <a:latin typeface="华文楷体" panose="02010600040101010101" pitchFamily="2" charset="-122"/>
                <a:ea typeface="华文楷体" panose="02010600040101010101" pitchFamily="2" charset="-122"/>
              </a:rPr>
              <a:t>第十章</a:t>
            </a:r>
            <a:r>
              <a:rPr lang="en-US" altLang="zh-CN" sz="3200">
                <a:solidFill>
                  <a:prstClr val="black"/>
                </a:solidFill>
                <a:latin typeface="华文楷体" panose="02010600040101010101" pitchFamily="2" charset="-122"/>
                <a:ea typeface="华文楷体" panose="02010600040101010101" pitchFamily="2" charset="-122"/>
              </a:rPr>
              <a:t>·</a:t>
            </a:r>
            <a:r>
              <a:rPr lang="zh-CN" altLang="en-US" sz="3200">
                <a:solidFill>
                  <a:prstClr val="black"/>
                </a:solidFill>
                <a:latin typeface="华文楷体" panose="02010600040101010101" pitchFamily="2" charset="-122"/>
                <a:ea typeface="华文楷体" panose="02010600040101010101" pitchFamily="2" charset="-122"/>
              </a:rPr>
              <a:t>遭受遗弃</a:t>
            </a:r>
            <a:r>
              <a:rPr lang="en-US" altLang="zh-CN" sz="3200">
                <a:solidFill>
                  <a:prstClr val="black"/>
                </a:solidFill>
                <a:latin typeface="华文楷体" panose="02010600040101010101" pitchFamily="2" charset="-122"/>
                <a:ea typeface="华文楷体" panose="02010600040101010101" pitchFamily="2" charset="-122"/>
              </a:rPr>
              <a:t>》</a:t>
            </a:r>
          </a:p>
        </p:txBody>
      </p:sp>
      <p:pic>
        <p:nvPicPr>
          <p:cNvPr id="11" name="图片 10" descr="图片包含 文本&#10;&#10;描述已自动生成">
            <a:extLst>
              <a:ext uri="{FF2B5EF4-FFF2-40B4-BE49-F238E27FC236}">
                <a16:creationId xmlns:a16="http://schemas.microsoft.com/office/drawing/2014/main" id="{BD819A40-9377-6D4C-AF68-F78DFADDC91B}"/>
              </a:ext>
            </a:extLst>
          </p:cNvPr>
          <p:cNvPicPr>
            <a:picLocks noChangeAspect="1"/>
          </p:cNvPicPr>
          <p:nvPr>
            <p:custDataLst>
              <p:tags r:id="rId11"/>
            </p:custDataLst>
          </p:nvPr>
        </p:nvPicPr>
        <p:blipFill>
          <a:blip r:embed="rId10">
            <a:extLst>
              <a:ext uri="{28A0092B-C50C-407E-A947-70E740481C1C}">
                <a14:useLocalDpi xmlns:a14="http://schemas.microsoft.com/office/drawing/2010/main" val="0"/>
              </a:ext>
            </a:extLst>
          </a:blip>
          <a:stretch>
            <a:fillRect/>
          </a:stretch>
        </p:blipFill>
        <p:spPr>
          <a:xfrm>
            <a:off x="8787879" y="-10734"/>
            <a:ext cx="3404121" cy="1730909"/>
          </a:xfrm>
          <a:prstGeom prst="rect">
            <a:avLst/>
          </a:prstGeom>
        </p:spPr>
      </p:pic>
    </p:spTree>
    <p:extLst>
      <p:ext uri="{BB962C8B-B14F-4D97-AF65-F5344CB8AC3E}">
        <p14:creationId xmlns:p14="http://schemas.microsoft.com/office/powerpoint/2010/main" val="3176698023"/>
      </p:ext>
    </p:extLst>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cxnSp>
        <p:nvCxnSpPr>
          <p:cNvPr id="4" name="直接连接符 3"/>
          <p:cNvCxnSpPr/>
          <p:nvPr>
            <p:custDataLst>
              <p:tags r:id="rId4"/>
            </p:custDataLst>
          </p:nvPr>
        </p:nvCxnSpPr>
        <p:spPr>
          <a:xfrm flipV="1">
            <a:off x="3336934" y="2315997"/>
            <a:ext cx="5556738" cy="23447"/>
          </a:xfrm>
          <a:prstGeom prst="line">
            <a:avLst/>
          </a:prstGeom>
          <a:ln w="12700">
            <a:solidFill>
              <a:srgbClr val="711000"/>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5"/>
            </p:custDataLst>
          </p:nvPr>
        </p:nvGrpSpPr>
        <p:grpSpPr>
          <a:xfrm>
            <a:off x="2774223" y="2057400"/>
            <a:ext cx="445481" cy="469613"/>
            <a:chOff x="2121873" y="1511588"/>
            <a:chExt cx="445481" cy="469613"/>
          </a:xfrm>
        </p:grpSpPr>
        <p:sp>
          <p:nvSpPr>
            <p:cNvPr id="7" name="矩形 6"/>
            <p:cNvSpPr/>
            <p:nvPr>
              <p:custDataLst>
                <p:tags r:id="rId6"/>
              </p:custDataLst>
            </p:nvPr>
          </p:nvSpPr>
          <p:spPr>
            <a:xfrm>
              <a:off x="2121873" y="1511588"/>
              <a:ext cx="363415" cy="363415"/>
            </a:xfrm>
            <a:prstGeom prst="rect">
              <a:avLst/>
            </a:prstGeom>
            <a:solidFill>
              <a:srgbClr val="711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7"/>
              </p:custDataLst>
            </p:nvPr>
          </p:nvSpPr>
          <p:spPr>
            <a:xfrm>
              <a:off x="2321171" y="1735018"/>
              <a:ext cx="246183" cy="246183"/>
            </a:xfrm>
            <a:prstGeom prst="rect">
              <a:avLst/>
            </a:prstGeom>
            <a:solidFill>
              <a:srgbClr val="AE0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8"/>
            </p:custDataLst>
          </p:nvPr>
        </p:nvSpPr>
        <p:spPr>
          <a:xfrm>
            <a:off x="3336935" y="1671831"/>
            <a:ext cx="5556738" cy="553998"/>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rPr>
              <a:t>大卫遭遇成长困境</a:t>
            </a:r>
          </a:p>
        </p:txBody>
      </p:sp>
      <p:sp>
        <p:nvSpPr>
          <p:cNvPr id="9" name="文本框 8"/>
          <p:cNvSpPr txBox="1"/>
          <p:nvPr>
            <p:custDataLst>
              <p:tags r:id="rId9"/>
            </p:custDataLst>
          </p:nvPr>
        </p:nvSpPr>
        <p:spPr>
          <a:xfrm>
            <a:off x="2545109" y="2603737"/>
            <a:ext cx="6538790" cy="1569660"/>
          </a:xfrm>
          <a:prstGeom prst="rect">
            <a:avLst/>
          </a:prstGeom>
          <a:noFill/>
        </p:spPr>
        <p:txBody>
          <a:bodyPr wrap="square" rtlCol="0">
            <a:spAutoFit/>
          </a:bodyPr>
          <a:lstStyle/>
          <a:p>
            <a:r>
              <a:rPr lang="zh-CN" altLang="en-US" sz="3200">
                <a:solidFill>
                  <a:prstClr val="black"/>
                </a:solidFill>
                <a:latin typeface="华文楷体" panose="02010600040101010101" pitchFamily="2" charset="-122"/>
                <a:ea typeface="华文楷体" panose="02010600040101010101" pitchFamily="2" charset="-122"/>
              </a:rPr>
              <a:t>请结合课文</a:t>
            </a:r>
            <a:r>
              <a:rPr lang="zh-CN" altLang="en-US" sz="3200">
                <a:solidFill>
                  <a:srgbClr val="C00000"/>
                </a:solidFill>
                <a:latin typeface="华文楷体" panose="02010600040101010101" pitchFamily="2" charset="-122"/>
                <a:ea typeface="华文楷体" panose="02010600040101010101" pitchFamily="2" charset="-122"/>
              </a:rPr>
              <a:t>具体内容</a:t>
            </a:r>
            <a:r>
              <a:rPr lang="zh-CN" altLang="en-US" sz="3200">
                <a:solidFill>
                  <a:prstClr val="black"/>
                </a:solidFill>
                <a:latin typeface="华文楷体" panose="02010600040101010101" pitchFamily="2" charset="-122"/>
                <a:ea typeface="华文楷体" panose="02010600040101010101" pitchFamily="2" charset="-122"/>
              </a:rPr>
              <a:t>，说说大卫遭遇了怎样的成长困境。这样的困境对大卫产生了哪些影响？</a:t>
            </a:r>
          </a:p>
        </p:txBody>
      </p:sp>
      <p:graphicFrame>
        <p:nvGraphicFramePr>
          <p:cNvPr id="2" name="表格 1"/>
          <p:cNvGraphicFramePr>
            <a:graphicFrameLocks noGrp="1"/>
          </p:cNvGraphicFramePr>
          <p:nvPr>
            <p:custDataLst>
              <p:tags r:id="rId10"/>
            </p:custDataLst>
            <p:extLst>
              <p:ext uri="{D42A27DB-BD31-4B8C-83A1-F6EECF244321}">
                <p14:modId xmlns:p14="http://schemas.microsoft.com/office/powerpoint/2010/main" val="3570400746"/>
              </p:ext>
            </p:extLst>
          </p:nvPr>
        </p:nvGraphicFramePr>
        <p:xfrm>
          <a:off x="2658313" y="4437690"/>
          <a:ext cx="6425586" cy="2144869"/>
        </p:xfrm>
        <a:graphic>
          <a:graphicData uri="http://schemas.openxmlformats.org/drawingml/2006/table">
            <a:tbl>
              <a:tblPr firstRow="1" firstCol="1" bandRow="1">
                <a:tableStyleId>{5940675A-B579-460E-94D1-54222C63F5DA}</a:tableStyleId>
              </a:tblPr>
              <a:tblGrid>
                <a:gridCol w="2141597">
                  <a:extLst>
                    <a:ext uri="{9D8B030D-6E8A-4147-A177-3AD203B41FA5}">
                      <a16:colId xmlns:a16="http://schemas.microsoft.com/office/drawing/2014/main" val="20000"/>
                    </a:ext>
                  </a:extLst>
                </a:gridCol>
                <a:gridCol w="2141597">
                  <a:extLst>
                    <a:ext uri="{9D8B030D-6E8A-4147-A177-3AD203B41FA5}">
                      <a16:colId xmlns:a16="http://schemas.microsoft.com/office/drawing/2014/main" val="20001"/>
                    </a:ext>
                  </a:extLst>
                </a:gridCol>
                <a:gridCol w="2142392">
                  <a:extLst>
                    <a:ext uri="{9D8B030D-6E8A-4147-A177-3AD203B41FA5}">
                      <a16:colId xmlns:a16="http://schemas.microsoft.com/office/drawing/2014/main" val="20002"/>
                    </a:ext>
                  </a:extLst>
                </a:gridCol>
              </a:tblGrid>
              <a:tr h="431158">
                <a:tc>
                  <a:txBody>
                    <a:bodyPr vert="horz" wrap="square"/>
                    <a:lstStyle/>
                    <a:p>
                      <a:pPr indent="0" algn="ctr">
                        <a:lnSpc>
                          <a:spcPct val="150000"/>
                        </a:lnSpc>
                        <a:spcBef>
                          <a:spcPct val="0"/>
                        </a:spcBef>
                        <a:spcAft>
                          <a:spcPct val="0"/>
                        </a:spcAft>
                      </a:pPr>
                      <a:r>
                        <a:rPr lang="en-US" sz="2400" kern="100">
                          <a:effectLst/>
                        </a:rPr>
                        <a:t> </a:t>
                      </a:r>
                      <a:endParaRPr lang="zh-CN" sz="2400" b="1" kern="100">
                        <a:effectLst/>
                        <a:latin typeface="等线 Light"/>
                        <a:ea typeface="宋体" pitchFamily="2" charset="-122"/>
                        <a:cs typeface="Times New Roman" panose="02020603050405020304" pitchFamily="18" charset="0"/>
                      </a:endParaRPr>
                    </a:p>
                  </a:txBody>
                  <a:tcPr marL="68580" marR="68580" marT="0" marB="0"/>
                </a:tc>
                <a:tc>
                  <a:txBody>
                    <a:bodyPr vert="horz" wrap="square"/>
                    <a:lstStyle/>
                    <a:p>
                      <a:pPr indent="0" algn="ctr">
                        <a:lnSpc>
                          <a:spcPct val="150000"/>
                        </a:lnSpc>
                        <a:spcBef>
                          <a:spcPct val="0"/>
                        </a:spcBef>
                        <a:spcAft>
                          <a:spcPct val="0"/>
                        </a:spcAft>
                      </a:pPr>
                      <a:r>
                        <a:rPr lang="zh-CN" sz="2400" kern="1200">
                          <a:solidFill>
                            <a:prstClr val="black"/>
                          </a:solidFill>
                          <a:latin typeface="华文楷体" panose="02010600040101010101" pitchFamily="2" charset="-122"/>
                          <a:ea typeface="华文楷体" panose="02010600040101010101" pitchFamily="2" charset="-122"/>
                          <a:cs typeface="+mn-cs"/>
                        </a:rPr>
                        <a:t>身处困境</a:t>
                      </a:r>
                    </a:p>
                  </a:txBody>
                  <a:tcPr marL="68580" marR="68580" marT="0" marB="0" anchor="ctr"/>
                </a:tc>
                <a:tc>
                  <a:txBody>
                    <a:bodyPr vert="horz" wrap="square"/>
                    <a:lstStyle/>
                    <a:p>
                      <a:pPr indent="0" algn="ctr">
                        <a:lnSpc>
                          <a:spcPct val="150000"/>
                        </a:lnSpc>
                        <a:spcBef>
                          <a:spcPct val="0"/>
                        </a:spcBef>
                        <a:spcAft>
                          <a:spcPct val="0"/>
                        </a:spcAft>
                      </a:pPr>
                      <a:r>
                        <a:rPr lang="zh-CN" sz="2400" kern="1200">
                          <a:solidFill>
                            <a:prstClr val="black"/>
                          </a:solidFill>
                          <a:latin typeface="华文楷体" panose="02010600040101010101" pitchFamily="2" charset="-122"/>
                          <a:ea typeface="华文楷体" panose="02010600040101010101" pitchFamily="2" charset="-122"/>
                          <a:cs typeface="+mn-cs"/>
                        </a:rPr>
                        <a:t>心处困境</a:t>
                      </a:r>
                    </a:p>
                  </a:txBody>
                  <a:tcPr marL="68580" marR="68580" marT="0" marB="0" anchor="ctr"/>
                </a:tc>
                <a:extLst>
                  <a:ext uri="{0D108BD9-81ED-4DB2-BD59-A6C34878D82A}">
                    <a16:rowId xmlns:a16="http://schemas.microsoft.com/office/drawing/2014/main" val="10000"/>
                  </a:ext>
                </a:extLst>
              </a:tr>
              <a:tr h="1596229">
                <a:tc>
                  <a:txBody>
                    <a:bodyPr vert="horz" wrap="square"/>
                    <a:lstStyle/>
                    <a:p>
                      <a:pPr marL="0" indent="0" algn="ctr" defTabSz="914400" rtl="0" eaLnBrk="1" latinLnBrk="0" hangingPunct="1">
                        <a:lnSpc>
                          <a:spcPct val="150000"/>
                        </a:lnSpc>
                        <a:spcBef>
                          <a:spcPct val="0"/>
                        </a:spcBef>
                        <a:spcAft>
                          <a:spcPct val="0"/>
                        </a:spcAft>
                      </a:pPr>
                      <a:r>
                        <a:rPr lang="zh-CN" sz="2400" kern="1200">
                          <a:solidFill>
                            <a:prstClr val="black"/>
                          </a:solidFill>
                          <a:latin typeface="华文楷体" panose="02010600040101010101" pitchFamily="2" charset="-122"/>
                          <a:ea typeface="华文楷体" panose="02010600040101010101" pitchFamily="2" charset="-122"/>
                          <a:cs typeface="+mn-cs"/>
                        </a:rPr>
                        <a:t>文中展现</a:t>
                      </a:r>
                    </a:p>
                  </a:txBody>
                  <a:tcPr marL="68580" marR="68580" marT="0" marB="0" anchor="ctr"/>
                </a:tc>
                <a:tc>
                  <a:txBody>
                    <a:bodyPr vert="horz" wrap="square"/>
                    <a:lstStyle/>
                    <a:p>
                      <a:pPr indent="0" algn="just">
                        <a:lnSpc>
                          <a:spcPct val="100000"/>
                        </a:lnSpc>
                        <a:spcBef>
                          <a:spcPct val="0"/>
                        </a:spcBef>
                        <a:spcAft>
                          <a:spcPct val="0"/>
                        </a:spcAft>
                      </a:pPr>
                      <a:r>
                        <a:rPr lang="en-US" sz="1800" kern="100">
                          <a:effectLst/>
                        </a:rPr>
                        <a:t>1.</a:t>
                      </a:r>
                      <a:endParaRPr lang="zh-CN" sz="1800" kern="100">
                        <a:effectLst/>
                      </a:endParaRPr>
                    </a:p>
                    <a:p>
                      <a:pPr indent="0" algn="just">
                        <a:lnSpc>
                          <a:spcPct val="100000"/>
                        </a:lnSpc>
                        <a:spcBef>
                          <a:spcPct val="0"/>
                        </a:spcBef>
                        <a:spcAft>
                          <a:spcPct val="0"/>
                        </a:spcAft>
                      </a:pPr>
                      <a:r>
                        <a:rPr lang="en-US" sz="1800" kern="100">
                          <a:effectLst/>
                        </a:rPr>
                        <a:t>2.</a:t>
                      </a:r>
                      <a:endParaRPr lang="zh-CN" sz="1800" kern="100">
                        <a:effectLst/>
                      </a:endParaRPr>
                    </a:p>
                    <a:p>
                      <a:pPr indent="0" algn="just">
                        <a:lnSpc>
                          <a:spcPct val="100000"/>
                        </a:lnSpc>
                        <a:spcBef>
                          <a:spcPct val="0"/>
                        </a:spcBef>
                        <a:spcAft>
                          <a:spcPct val="0"/>
                        </a:spcAft>
                      </a:pPr>
                      <a:r>
                        <a:rPr lang="en-US" sz="1800" kern="100">
                          <a:effectLst/>
                        </a:rPr>
                        <a:t>3.</a:t>
                      </a:r>
                      <a:endParaRPr lang="zh-CN" sz="1800" kern="100">
                        <a:effectLst/>
                      </a:endParaRPr>
                    </a:p>
                    <a:p>
                      <a:pPr indent="0" algn="just">
                        <a:lnSpc>
                          <a:spcPct val="100000"/>
                        </a:lnSpc>
                        <a:spcBef>
                          <a:spcPct val="0"/>
                        </a:spcBef>
                        <a:spcAft>
                          <a:spcPct val="0"/>
                        </a:spcAft>
                      </a:pPr>
                      <a:r>
                        <a:rPr lang="zh-CN" sz="1800" kern="100">
                          <a:effectLst/>
                        </a:rPr>
                        <a:t>……</a:t>
                      </a:r>
                      <a:endParaRPr lang="zh-CN" sz="1800" b="1" kern="100">
                        <a:effectLst/>
                        <a:latin typeface="等线 Light"/>
                        <a:ea typeface="宋体" pitchFamily="2" charset="-122"/>
                        <a:cs typeface="Times New Roman" panose="02020603050405020304" pitchFamily="18" charset="0"/>
                      </a:endParaRPr>
                    </a:p>
                  </a:txBody>
                  <a:tcPr marL="68580" marR="68580" marT="0" marB="0"/>
                </a:tc>
                <a:tc>
                  <a:txBody>
                    <a:bodyPr vert="horz" wrap="square"/>
                    <a:lstStyle/>
                    <a:p>
                      <a:pPr indent="0" algn="just">
                        <a:lnSpc>
                          <a:spcPct val="100000"/>
                        </a:lnSpc>
                        <a:spcBef>
                          <a:spcPct val="0"/>
                        </a:spcBef>
                        <a:spcAft>
                          <a:spcPct val="0"/>
                        </a:spcAft>
                      </a:pPr>
                      <a:r>
                        <a:rPr lang="en-US" sz="1800" kern="100">
                          <a:effectLst/>
                        </a:rPr>
                        <a:t>1.</a:t>
                      </a:r>
                      <a:endParaRPr lang="zh-CN" sz="1800" kern="100">
                        <a:effectLst/>
                      </a:endParaRPr>
                    </a:p>
                    <a:p>
                      <a:pPr indent="0" algn="just">
                        <a:lnSpc>
                          <a:spcPct val="100000"/>
                        </a:lnSpc>
                        <a:spcBef>
                          <a:spcPct val="0"/>
                        </a:spcBef>
                        <a:spcAft>
                          <a:spcPct val="0"/>
                        </a:spcAft>
                      </a:pPr>
                      <a:r>
                        <a:rPr lang="en-US" sz="1800" kern="100">
                          <a:effectLst/>
                        </a:rPr>
                        <a:t>2.</a:t>
                      </a:r>
                      <a:endParaRPr lang="zh-CN" sz="1800" kern="100">
                        <a:effectLst/>
                      </a:endParaRPr>
                    </a:p>
                    <a:p>
                      <a:pPr indent="0" algn="just">
                        <a:lnSpc>
                          <a:spcPct val="100000"/>
                        </a:lnSpc>
                        <a:spcBef>
                          <a:spcPct val="0"/>
                        </a:spcBef>
                        <a:spcAft>
                          <a:spcPct val="0"/>
                        </a:spcAft>
                      </a:pPr>
                      <a:r>
                        <a:rPr lang="en-US" sz="1800" kern="100">
                          <a:effectLst/>
                        </a:rPr>
                        <a:t>3.</a:t>
                      </a:r>
                      <a:endParaRPr lang="zh-CN" sz="1800" kern="100">
                        <a:effectLst/>
                      </a:endParaRPr>
                    </a:p>
                    <a:p>
                      <a:pPr indent="0" algn="l">
                        <a:lnSpc>
                          <a:spcPct val="100000"/>
                        </a:lnSpc>
                        <a:spcBef>
                          <a:spcPct val="0"/>
                        </a:spcBef>
                        <a:spcAft>
                          <a:spcPct val="0"/>
                        </a:spcAft>
                      </a:pPr>
                      <a:r>
                        <a:rPr lang="zh-CN" sz="1800" kern="100">
                          <a:effectLst/>
                        </a:rPr>
                        <a:t>……</a:t>
                      </a:r>
                      <a:endParaRPr lang="zh-CN" sz="1800" b="1" kern="100">
                        <a:effectLst/>
                        <a:latin typeface="等线 Light"/>
                        <a:ea typeface="宋体"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0001"/>
                  </a:ext>
                </a:extLst>
              </a:tr>
            </a:tbl>
          </a:graphicData>
        </a:graphic>
      </p:graphicFrame>
      <p:pic>
        <p:nvPicPr>
          <p:cNvPr id="11" name="图片 10" descr="图片包含 文本&#10;&#10;描述已自动生成">
            <a:extLst>
              <a:ext uri="{FF2B5EF4-FFF2-40B4-BE49-F238E27FC236}">
                <a16:creationId xmlns:a16="http://schemas.microsoft.com/office/drawing/2014/main" id="{7BBF658D-1576-9041-B778-BE89578DC873}"/>
              </a:ext>
            </a:extLst>
          </p:cNvPr>
          <p:cNvPicPr>
            <a:picLocks noChangeAspect="1"/>
          </p:cNvPicPr>
          <p:nvPr>
            <p:custDataLst>
              <p:tags r:id="rId12"/>
            </p:custDataLst>
          </p:nvPr>
        </p:nvPicPr>
        <p:blipFill>
          <a:blip r:embed="rId11">
            <a:extLst>
              <a:ext uri="{28A0092B-C50C-407E-A947-70E740481C1C}">
                <a14:useLocalDpi xmlns:a14="http://schemas.microsoft.com/office/drawing/2010/main" val="0"/>
              </a:ext>
            </a:extLst>
          </a:blip>
          <a:stretch>
            <a:fillRect/>
          </a:stretch>
        </p:blipFill>
        <p:spPr>
          <a:xfrm>
            <a:off x="8787879" y="-10734"/>
            <a:ext cx="3404121" cy="1730909"/>
          </a:xfrm>
          <a:prstGeom prst="rect">
            <a:avLst/>
          </a:prstGeom>
        </p:spPr>
      </p:pic>
    </p:spTree>
    <p:extLst>
      <p:ext uri="{BB962C8B-B14F-4D97-AF65-F5344CB8AC3E}">
        <p14:creationId xmlns:p14="http://schemas.microsoft.com/office/powerpoint/2010/main" val="961499406"/>
      </p:ext>
    </p:extLst>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cxnSp>
        <p:nvCxnSpPr>
          <p:cNvPr id="4" name="直接连接符 3"/>
          <p:cNvCxnSpPr/>
          <p:nvPr>
            <p:custDataLst>
              <p:tags r:id="rId4"/>
            </p:custDataLst>
          </p:nvPr>
        </p:nvCxnSpPr>
        <p:spPr>
          <a:xfrm flipV="1">
            <a:off x="3336934" y="2315997"/>
            <a:ext cx="5556738" cy="23447"/>
          </a:xfrm>
          <a:prstGeom prst="line">
            <a:avLst/>
          </a:prstGeom>
          <a:ln w="12700">
            <a:solidFill>
              <a:srgbClr val="711000"/>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5"/>
            </p:custDataLst>
          </p:nvPr>
        </p:nvGrpSpPr>
        <p:grpSpPr>
          <a:xfrm>
            <a:off x="2774223" y="2057400"/>
            <a:ext cx="445481" cy="469613"/>
            <a:chOff x="2121873" y="1511588"/>
            <a:chExt cx="445481" cy="469613"/>
          </a:xfrm>
        </p:grpSpPr>
        <p:sp>
          <p:nvSpPr>
            <p:cNvPr id="7" name="矩形 6"/>
            <p:cNvSpPr/>
            <p:nvPr>
              <p:custDataLst>
                <p:tags r:id="rId6"/>
              </p:custDataLst>
            </p:nvPr>
          </p:nvSpPr>
          <p:spPr>
            <a:xfrm>
              <a:off x="2121873" y="1511588"/>
              <a:ext cx="363415" cy="363415"/>
            </a:xfrm>
            <a:prstGeom prst="rect">
              <a:avLst/>
            </a:prstGeom>
            <a:solidFill>
              <a:srgbClr val="711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7"/>
              </p:custDataLst>
            </p:nvPr>
          </p:nvSpPr>
          <p:spPr>
            <a:xfrm>
              <a:off x="2321171" y="1735018"/>
              <a:ext cx="246183" cy="246183"/>
            </a:xfrm>
            <a:prstGeom prst="rect">
              <a:avLst/>
            </a:prstGeom>
            <a:solidFill>
              <a:srgbClr val="AE0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8"/>
            </p:custDataLst>
          </p:nvPr>
        </p:nvSpPr>
        <p:spPr>
          <a:xfrm>
            <a:off x="3336935" y="1671831"/>
            <a:ext cx="5556738" cy="553998"/>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rPr>
              <a:t>大卫遭遇成长困境</a:t>
            </a:r>
          </a:p>
        </p:txBody>
      </p:sp>
      <p:sp>
        <p:nvSpPr>
          <p:cNvPr id="9" name="文本框 8"/>
          <p:cNvSpPr txBox="1"/>
          <p:nvPr>
            <p:custDataLst>
              <p:tags r:id="rId9"/>
            </p:custDataLst>
          </p:nvPr>
        </p:nvSpPr>
        <p:spPr>
          <a:xfrm>
            <a:off x="2545109" y="2644245"/>
            <a:ext cx="7800162" cy="4031873"/>
          </a:xfrm>
          <a:prstGeom prst="rect">
            <a:avLst/>
          </a:prstGeom>
          <a:noFill/>
        </p:spPr>
        <p:txBody>
          <a:bodyPr wrap="square" rtlCol="0">
            <a:spAutoFit/>
          </a:bodyPr>
          <a:lstStyle/>
          <a:p>
            <a:pPr algn="just"/>
            <a:r>
              <a:rPr lang="zh-CN" altLang="en-US" sz="3200">
                <a:solidFill>
                  <a:srgbClr val="1784AD"/>
                </a:solidFill>
                <a:latin typeface="华文楷体" panose="02010600040101010101" pitchFamily="2" charset="-122"/>
                <a:ea typeface="华文楷体" panose="02010600040101010101" pitchFamily="2" charset="-122"/>
              </a:rPr>
              <a:t>（第</a:t>
            </a:r>
            <a:r>
              <a:rPr lang="en-US" altLang="zh-CN" sz="3200">
                <a:solidFill>
                  <a:srgbClr val="1784AD"/>
                </a:solidFill>
                <a:latin typeface="华文楷体" panose="02010600040101010101" pitchFamily="2" charset="-122"/>
                <a:ea typeface="华文楷体" panose="02010600040101010101" pitchFamily="2" charset="-122"/>
              </a:rPr>
              <a:t>1</a:t>
            </a:r>
            <a:r>
              <a:rPr lang="zh-CN" altLang="en-US" sz="3200">
                <a:solidFill>
                  <a:srgbClr val="1784AD"/>
                </a:solidFill>
                <a:latin typeface="华文楷体" panose="02010600040101010101" pitchFamily="2" charset="-122"/>
                <a:ea typeface="华文楷体" panose="02010600040101010101" pitchFamily="2" charset="-122"/>
              </a:rPr>
              <a:t>段）</a:t>
            </a:r>
            <a:r>
              <a:rPr lang="en-US" altLang="zh-CN" sz="3200">
                <a:latin typeface="华文楷体" panose="02010600040101010101" pitchFamily="2" charset="-122"/>
                <a:ea typeface="华文楷体" panose="02010600040101010101" pitchFamily="2" charset="-122"/>
              </a:rPr>
              <a:t>……</a:t>
            </a:r>
            <a:r>
              <a:rPr lang="zh-CN" altLang="en-US" sz="3200">
                <a:latin typeface="华文楷体" panose="02010600040101010101" pitchFamily="2" charset="-122"/>
                <a:ea typeface="华文楷体" panose="02010600040101010101" pitchFamily="2" charset="-122"/>
              </a:rPr>
              <a:t>好端端一个极有才华、观察力强、聪明热情、敏感机灵的孩子，</a:t>
            </a:r>
            <a:r>
              <a:rPr lang="zh-CN" altLang="en-US" sz="3200">
                <a:solidFill>
                  <a:prstClr val="black"/>
                </a:solidFill>
                <a:latin typeface="华文楷体" panose="02010600040101010101" pitchFamily="2" charset="-122"/>
                <a:ea typeface="华文楷体" panose="02010600040101010101" pitchFamily="2" charset="-122"/>
              </a:rPr>
              <a:t>突然</a:t>
            </a:r>
            <a:r>
              <a:rPr lang="zh-CN" altLang="en-US" sz="3200">
                <a:latin typeface="华文楷体" panose="02010600040101010101" pitchFamily="2" charset="-122"/>
                <a:ea typeface="华文楷体" panose="02010600040101010101" pitchFamily="2" charset="-122"/>
              </a:rPr>
              <a:t>身心两伤，可居然没有人出来为他说一句话，我觉得这实在是</a:t>
            </a:r>
            <a:r>
              <a:rPr lang="zh-CN" altLang="en-US" sz="3200">
                <a:solidFill>
                  <a:prstClr val="black"/>
                </a:solidFill>
                <a:latin typeface="华文楷体" panose="02010600040101010101" pitchFamily="2" charset="-122"/>
                <a:ea typeface="华文楷体" panose="02010600040101010101" pitchFamily="2" charset="-122"/>
              </a:rPr>
              <a:t>咄咄怪事。</a:t>
            </a:r>
            <a:r>
              <a:rPr lang="zh-CN" altLang="en-US" sz="3200">
                <a:latin typeface="华文楷体" panose="02010600040101010101" pitchFamily="2" charset="-122"/>
                <a:ea typeface="华文楷体" panose="02010600040101010101" pitchFamily="2" charset="-122"/>
              </a:rPr>
              <a:t>没有一个人出来为我说一句话，于是在我十岁那年，我就成了谋得斯通</a:t>
            </a:r>
            <a:r>
              <a:rPr lang="en-US" altLang="zh-CN" sz="3200">
                <a:latin typeface="华文楷体" panose="02010600040101010101" pitchFamily="2" charset="-122"/>
                <a:ea typeface="华文楷体" panose="02010600040101010101" pitchFamily="2" charset="-122"/>
              </a:rPr>
              <a:t>-</a:t>
            </a:r>
            <a:r>
              <a:rPr lang="zh-CN" altLang="en-US" sz="3200">
                <a:latin typeface="华文楷体" panose="02010600040101010101" pitchFamily="2" charset="-122"/>
                <a:ea typeface="华文楷体" panose="02010600040101010101" pitchFamily="2" charset="-122"/>
              </a:rPr>
              <a:t>格林比货行里的一名小童工了。</a:t>
            </a:r>
          </a:p>
          <a:p>
            <a:pPr algn="just"/>
            <a:endParaRPr lang="zh-CN" altLang="en-US" sz="3200">
              <a:solidFill>
                <a:prstClr val="black"/>
              </a:solidFill>
              <a:latin typeface="华文楷体" panose="02010600040101010101" pitchFamily="2" charset="-122"/>
              <a:ea typeface="华文楷体" panose="02010600040101010101" pitchFamily="2" charset="-122"/>
            </a:endParaRPr>
          </a:p>
        </p:txBody>
      </p:sp>
      <p:pic>
        <p:nvPicPr>
          <p:cNvPr id="11" name="图片 10" descr="图片包含 文本&#10;&#10;描述已自动生成">
            <a:extLst>
              <a:ext uri="{FF2B5EF4-FFF2-40B4-BE49-F238E27FC236}">
                <a16:creationId xmlns:a16="http://schemas.microsoft.com/office/drawing/2014/main" id="{40D4975E-598C-234C-8496-3EBCFC87AD78}"/>
              </a:ext>
            </a:extLst>
          </p:cNvPr>
          <p:cNvPicPr>
            <a:picLocks noChangeAspect="1"/>
          </p:cNvPicPr>
          <p:nvPr>
            <p:custDataLst>
              <p:tags r:id="rId11"/>
            </p:custDataLst>
          </p:nvPr>
        </p:nvPicPr>
        <p:blipFill>
          <a:blip r:embed="rId10">
            <a:extLst>
              <a:ext uri="{28A0092B-C50C-407E-A947-70E740481C1C}">
                <a14:useLocalDpi xmlns:a14="http://schemas.microsoft.com/office/drawing/2010/main" val="0"/>
              </a:ext>
            </a:extLst>
          </a:blip>
          <a:stretch>
            <a:fillRect/>
          </a:stretch>
        </p:blipFill>
        <p:spPr>
          <a:xfrm>
            <a:off x="8787879" y="-10734"/>
            <a:ext cx="3404121" cy="1730909"/>
          </a:xfrm>
          <a:prstGeom prst="rect">
            <a:avLst/>
          </a:prstGeom>
        </p:spPr>
      </p:pic>
    </p:spTree>
    <p:extLst>
      <p:ext uri="{BB962C8B-B14F-4D97-AF65-F5344CB8AC3E}">
        <p14:creationId xmlns:p14="http://schemas.microsoft.com/office/powerpoint/2010/main" val="2235052234"/>
      </p:ext>
    </p:extLst>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cxnSp>
        <p:nvCxnSpPr>
          <p:cNvPr id="4" name="直接连接符 3"/>
          <p:cNvCxnSpPr/>
          <p:nvPr>
            <p:custDataLst>
              <p:tags r:id="rId4"/>
            </p:custDataLst>
          </p:nvPr>
        </p:nvCxnSpPr>
        <p:spPr>
          <a:xfrm flipV="1">
            <a:off x="3336934" y="2315997"/>
            <a:ext cx="5556738" cy="23447"/>
          </a:xfrm>
          <a:prstGeom prst="line">
            <a:avLst/>
          </a:prstGeom>
          <a:ln w="12700">
            <a:solidFill>
              <a:srgbClr val="711000"/>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5"/>
            </p:custDataLst>
          </p:nvPr>
        </p:nvGrpSpPr>
        <p:grpSpPr>
          <a:xfrm>
            <a:off x="2774223" y="2057400"/>
            <a:ext cx="445481" cy="469613"/>
            <a:chOff x="2121873" y="1511588"/>
            <a:chExt cx="445481" cy="469613"/>
          </a:xfrm>
        </p:grpSpPr>
        <p:sp>
          <p:nvSpPr>
            <p:cNvPr id="7" name="矩形 6"/>
            <p:cNvSpPr/>
            <p:nvPr>
              <p:custDataLst>
                <p:tags r:id="rId6"/>
              </p:custDataLst>
            </p:nvPr>
          </p:nvSpPr>
          <p:spPr>
            <a:xfrm>
              <a:off x="2121873" y="1511588"/>
              <a:ext cx="363415" cy="363415"/>
            </a:xfrm>
            <a:prstGeom prst="rect">
              <a:avLst/>
            </a:prstGeom>
            <a:solidFill>
              <a:srgbClr val="711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7"/>
              </p:custDataLst>
            </p:nvPr>
          </p:nvSpPr>
          <p:spPr>
            <a:xfrm>
              <a:off x="2321171" y="1735018"/>
              <a:ext cx="246183" cy="246183"/>
            </a:xfrm>
            <a:prstGeom prst="rect">
              <a:avLst/>
            </a:prstGeom>
            <a:solidFill>
              <a:srgbClr val="AE0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8"/>
            </p:custDataLst>
          </p:nvPr>
        </p:nvSpPr>
        <p:spPr>
          <a:xfrm>
            <a:off x="3336935" y="1671831"/>
            <a:ext cx="5556738" cy="553998"/>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rPr>
              <a:t>成长困境</a:t>
            </a:r>
            <a:r>
              <a:rPr lang="zh-CN" altLang="en-US" sz="2400">
                <a:solidFill>
                  <a:prstClr val="black"/>
                </a:solidFill>
                <a:latin typeface="黑体" panose="02010609060101010101" pitchFamily="49" charset="-122"/>
                <a:ea typeface="黑体" pitchFamily="49" charset="-122"/>
              </a:rPr>
              <a:t>（第</a:t>
            </a:r>
            <a:r>
              <a:rPr lang="en-US" altLang="zh-CN" sz="2400">
                <a:solidFill>
                  <a:prstClr val="black"/>
                </a:solidFill>
                <a:latin typeface="黑体" panose="02010609060101010101" pitchFamily="49" charset="-122"/>
                <a:ea typeface="黑体" pitchFamily="49" charset="-122"/>
              </a:rPr>
              <a:t>2</a:t>
            </a:r>
            <a:r>
              <a:rPr lang="zh-CN" altLang="en-US" sz="2400">
                <a:solidFill>
                  <a:prstClr val="black"/>
                </a:solidFill>
                <a:latin typeface="黑体" panose="02010609060101010101" pitchFamily="49" charset="-122"/>
                <a:ea typeface="黑体" pitchFamily="49" charset="-122"/>
              </a:rPr>
              <a:t>段）</a:t>
            </a:r>
            <a:endParaRPr lang="zh-CN" altLang="en-US" sz="3000">
              <a:solidFill>
                <a:prstClr val="black"/>
              </a:solidFill>
              <a:latin typeface="黑体" panose="02010609060101010101" pitchFamily="49" charset="-122"/>
              <a:ea typeface="黑体" pitchFamily="49" charset="-122"/>
            </a:endParaRPr>
          </a:p>
        </p:txBody>
      </p:sp>
      <p:sp>
        <p:nvSpPr>
          <p:cNvPr id="9" name="文本框 8"/>
          <p:cNvSpPr txBox="1"/>
          <p:nvPr>
            <p:custDataLst>
              <p:tags r:id="rId9"/>
            </p:custDataLst>
          </p:nvPr>
        </p:nvSpPr>
        <p:spPr>
          <a:xfrm>
            <a:off x="2545109" y="2898776"/>
            <a:ext cx="2715066" cy="584775"/>
          </a:xfrm>
          <a:prstGeom prst="rect">
            <a:avLst/>
          </a:prstGeom>
          <a:noFill/>
        </p:spPr>
        <p:txBody>
          <a:bodyPr wrap="square" rtlCol="0">
            <a:spAutoFit/>
          </a:bodyPr>
          <a:lstStyle/>
          <a:p>
            <a:r>
              <a:rPr lang="zh-CN" altLang="en-US" sz="3200">
                <a:solidFill>
                  <a:prstClr val="black"/>
                </a:solidFill>
                <a:latin typeface="华文楷体" panose="02010600040101010101" pitchFamily="2" charset="-122"/>
                <a:ea typeface="华文楷体" panose="02010600040101010101" pitchFamily="2" charset="-122"/>
              </a:rPr>
              <a:t>狭窄的街道</a:t>
            </a:r>
            <a:endParaRPr lang="en-US" altLang="zh-CN" sz="3200">
              <a:solidFill>
                <a:prstClr val="black"/>
              </a:solidFill>
              <a:latin typeface="华文楷体" panose="02010600040101010101" pitchFamily="2" charset="-122"/>
              <a:ea typeface="华文楷体" panose="02010600040101010101" pitchFamily="2" charset="-122"/>
            </a:endParaRPr>
          </a:p>
        </p:txBody>
      </p:sp>
      <p:sp>
        <p:nvSpPr>
          <p:cNvPr id="11" name="文本框 10"/>
          <p:cNvSpPr txBox="1"/>
          <p:nvPr>
            <p:custDataLst>
              <p:tags r:id="rId10"/>
            </p:custDataLst>
          </p:nvPr>
        </p:nvSpPr>
        <p:spPr>
          <a:xfrm>
            <a:off x="5260174" y="2891293"/>
            <a:ext cx="3132092" cy="584775"/>
          </a:xfrm>
          <a:prstGeom prst="rect">
            <a:avLst/>
          </a:prstGeom>
          <a:noFill/>
        </p:spPr>
        <p:txBody>
          <a:bodyPr wrap="square" rtlCol="0">
            <a:spAutoFit/>
          </a:bodyPr>
          <a:lstStyle/>
          <a:p>
            <a:r>
              <a:rPr lang="zh-CN" altLang="en-US" sz="3200">
                <a:solidFill>
                  <a:prstClr val="black"/>
                </a:solidFill>
                <a:latin typeface="华文楷体" panose="02010600040101010101" pitchFamily="2" charset="-122"/>
                <a:ea typeface="华文楷体" panose="02010600040101010101" pitchFamily="2" charset="-122"/>
              </a:rPr>
              <a:t>又破又旧的房子</a:t>
            </a:r>
            <a:endParaRPr lang="en-US" altLang="zh-CN" sz="3200">
              <a:solidFill>
                <a:prstClr val="black"/>
              </a:solidFill>
              <a:latin typeface="华文楷体" panose="02010600040101010101" pitchFamily="2" charset="-122"/>
              <a:ea typeface="华文楷体" panose="02010600040101010101" pitchFamily="2" charset="-122"/>
            </a:endParaRPr>
          </a:p>
        </p:txBody>
      </p:sp>
      <p:sp>
        <p:nvSpPr>
          <p:cNvPr id="12" name="文本框 11"/>
          <p:cNvSpPr txBox="1"/>
          <p:nvPr>
            <p:custDataLst>
              <p:tags r:id="rId11"/>
            </p:custDataLst>
          </p:nvPr>
        </p:nvSpPr>
        <p:spPr>
          <a:xfrm>
            <a:off x="2545109" y="4044895"/>
            <a:ext cx="8517338" cy="584775"/>
          </a:xfrm>
          <a:prstGeom prst="rect">
            <a:avLst/>
          </a:prstGeom>
          <a:noFill/>
        </p:spPr>
        <p:txBody>
          <a:bodyPr wrap="square" rtlCol="0">
            <a:spAutoFit/>
          </a:bodyPr>
          <a:lstStyle/>
          <a:p>
            <a:r>
              <a:rPr lang="zh-CN" altLang="en-US" sz="3200">
                <a:solidFill>
                  <a:prstClr val="black"/>
                </a:solidFill>
                <a:latin typeface="华文楷体" panose="02010600040101010101" pitchFamily="2" charset="-122"/>
                <a:ea typeface="华文楷体" panose="02010600040101010101" pitchFamily="2" charset="-122"/>
              </a:rPr>
              <a:t>东奔西窜、吱吱乱叫的成群的灰色大老鼠</a:t>
            </a:r>
            <a:endParaRPr lang="en-US" altLang="zh-CN" sz="3200">
              <a:solidFill>
                <a:prstClr val="black"/>
              </a:solidFill>
              <a:latin typeface="华文楷体" panose="02010600040101010101" pitchFamily="2" charset="-122"/>
              <a:ea typeface="华文楷体" panose="02010600040101010101" pitchFamily="2" charset="-122"/>
            </a:endParaRPr>
          </a:p>
        </p:txBody>
      </p:sp>
      <p:sp>
        <p:nvSpPr>
          <p:cNvPr id="13" name="文本框 12"/>
          <p:cNvSpPr txBox="1"/>
          <p:nvPr>
            <p:custDataLst>
              <p:tags r:id="rId12"/>
            </p:custDataLst>
          </p:nvPr>
        </p:nvSpPr>
        <p:spPr>
          <a:xfrm>
            <a:off x="2562792" y="3517861"/>
            <a:ext cx="3552511" cy="584775"/>
          </a:xfrm>
          <a:prstGeom prst="rect">
            <a:avLst/>
          </a:prstGeom>
          <a:noFill/>
        </p:spPr>
        <p:txBody>
          <a:bodyPr wrap="square" rtlCol="0">
            <a:spAutoFit/>
          </a:bodyPr>
          <a:lstStyle/>
          <a:p>
            <a:r>
              <a:rPr lang="zh-CN" altLang="en-US" sz="3200">
                <a:solidFill>
                  <a:prstClr val="black"/>
                </a:solidFill>
                <a:latin typeface="华文楷体" panose="02010600040101010101" pitchFamily="2" charset="-122"/>
                <a:ea typeface="华文楷体" panose="02010600040101010101" pitchFamily="2" charset="-122"/>
              </a:rPr>
              <a:t>腐烂的地板和楼梯</a:t>
            </a:r>
            <a:endParaRPr lang="en-US" altLang="zh-CN" sz="3200">
              <a:solidFill>
                <a:prstClr val="black"/>
              </a:solidFill>
              <a:latin typeface="华文楷体" panose="02010600040101010101" pitchFamily="2" charset="-122"/>
              <a:ea typeface="华文楷体" panose="02010600040101010101" pitchFamily="2" charset="-122"/>
            </a:endParaRPr>
          </a:p>
        </p:txBody>
      </p:sp>
      <p:sp>
        <p:nvSpPr>
          <p:cNvPr id="14" name="文本框 13"/>
          <p:cNvSpPr txBox="1"/>
          <p:nvPr>
            <p:custDataLst>
              <p:tags r:id="rId13"/>
            </p:custDataLst>
          </p:nvPr>
        </p:nvSpPr>
        <p:spPr>
          <a:xfrm>
            <a:off x="6171558" y="5371518"/>
            <a:ext cx="5733571" cy="584775"/>
          </a:xfrm>
          <a:prstGeom prst="rect">
            <a:avLst/>
          </a:prstGeom>
          <a:noFill/>
        </p:spPr>
        <p:txBody>
          <a:bodyPr wrap="square" rtlCol="0">
            <a:spAutoFit/>
          </a:bodyPr>
          <a:lstStyle/>
          <a:p>
            <a:r>
              <a:rPr lang="en-US" altLang="zh-CN" sz="3200">
                <a:solidFill>
                  <a:srgbClr val="AF0000"/>
                </a:solidFill>
                <a:latin typeface="华文楷体" panose="02010600040101010101" pitchFamily="2" charset="-122"/>
                <a:ea typeface="华文楷体" panose="02010600040101010101" pitchFamily="2" charset="-122"/>
              </a:rPr>
              <a:t>——</a:t>
            </a:r>
            <a:r>
              <a:rPr lang="zh-CN" altLang="en-US" sz="3200">
                <a:solidFill>
                  <a:srgbClr val="AF0000"/>
                </a:solidFill>
                <a:latin typeface="华文楷体" panose="02010600040101010101" pitchFamily="2" charset="-122"/>
                <a:ea typeface="华文楷体" panose="02010600040101010101" pitchFamily="2" charset="-122"/>
              </a:rPr>
              <a:t>污浊、恶劣的劳作环境</a:t>
            </a:r>
            <a:endParaRPr lang="en-US" altLang="zh-CN" sz="3200">
              <a:solidFill>
                <a:srgbClr val="AF0000"/>
              </a:solidFill>
              <a:latin typeface="华文楷体" panose="02010600040101010101" pitchFamily="2" charset="-122"/>
              <a:ea typeface="华文楷体" panose="02010600040101010101" pitchFamily="2" charset="-122"/>
            </a:endParaRPr>
          </a:p>
        </p:txBody>
      </p:sp>
      <p:sp>
        <p:nvSpPr>
          <p:cNvPr id="15" name="文本框 14"/>
          <p:cNvSpPr txBox="1"/>
          <p:nvPr>
            <p:custDataLst>
              <p:tags r:id="rId14"/>
            </p:custDataLst>
          </p:nvPr>
        </p:nvSpPr>
        <p:spPr>
          <a:xfrm>
            <a:off x="2562792" y="4613722"/>
            <a:ext cx="5056962" cy="584775"/>
          </a:xfrm>
          <a:prstGeom prst="rect">
            <a:avLst/>
          </a:prstGeom>
          <a:noFill/>
        </p:spPr>
        <p:txBody>
          <a:bodyPr wrap="square" rtlCol="0">
            <a:spAutoFit/>
          </a:bodyPr>
          <a:lstStyle/>
          <a:p>
            <a:r>
              <a:rPr lang="zh-CN" altLang="en-US" sz="3200">
                <a:solidFill>
                  <a:prstClr val="black"/>
                </a:solidFill>
                <a:latin typeface="华文楷体" panose="02010600040101010101" pitchFamily="2" charset="-122"/>
                <a:ea typeface="华文楷体" panose="02010600040101010101" pitchFamily="2" charset="-122"/>
              </a:rPr>
              <a:t>到处的污垢和腐臭</a:t>
            </a:r>
            <a:endParaRPr lang="en-US" altLang="zh-CN" sz="3200">
              <a:solidFill>
                <a:prstClr val="black"/>
              </a:solidFill>
              <a:latin typeface="华文楷体" panose="02010600040101010101" pitchFamily="2" charset="-122"/>
              <a:ea typeface="华文楷体" panose="02010600040101010101" pitchFamily="2" charset="-122"/>
            </a:endParaRPr>
          </a:p>
        </p:txBody>
      </p:sp>
      <p:pic>
        <p:nvPicPr>
          <p:cNvPr id="16" name="图片 15" descr="图片包含 文本&#10;&#10;描述已自动生成">
            <a:extLst>
              <a:ext uri="{FF2B5EF4-FFF2-40B4-BE49-F238E27FC236}">
                <a16:creationId xmlns:a16="http://schemas.microsoft.com/office/drawing/2014/main" id="{ED0F8D87-71F1-A247-BC2C-622336AD6936}"/>
              </a:ext>
            </a:extLst>
          </p:cNvPr>
          <p:cNvPicPr>
            <a:picLocks noChangeAspect="1"/>
          </p:cNvPicPr>
          <p:nvPr>
            <p:custDataLst>
              <p:tags r:id="rId16"/>
            </p:custDataLst>
          </p:nvPr>
        </p:nvPicPr>
        <p:blipFill>
          <a:blip r:embed="rId15">
            <a:extLst>
              <a:ext uri="{28A0092B-C50C-407E-A947-70E740481C1C}">
                <a14:useLocalDpi xmlns:a14="http://schemas.microsoft.com/office/drawing/2010/main" val="0"/>
              </a:ext>
            </a:extLst>
          </a:blip>
          <a:stretch>
            <a:fillRect/>
          </a:stretch>
        </p:blipFill>
        <p:spPr>
          <a:xfrm>
            <a:off x="8787879" y="-10734"/>
            <a:ext cx="3404121" cy="1730909"/>
          </a:xfrm>
          <a:prstGeom prst="rect">
            <a:avLst/>
          </a:prstGeom>
        </p:spPr>
      </p:pic>
    </p:spTree>
    <p:extLst>
      <p:ext uri="{BB962C8B-B14F-4D97-AF65-F5344CB8AC3E}">
        <p14:creationId xmlns:p14="http://schemas.microsoft.com/office/powerpoint/2010/main" val="153362711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bg>
      <p:bgPr>
        <a:blipFill dpi="0" rotWithShape="1">
          <a:blip r:embed="rId5">
            <a:lum/>
          </a:blip>
          <a:stretch>
            <a:fillRect t="-8000" b="-8000"/>
          </a:stretch>
        </a:blipFill>
        <a:effectLst/>
      </p:bgPr>
    </p:bg>
    <p:spTree>
      <p:nvGrpSpPr>
        <p:cNvPr id="1" name=""/>
        <p:cNvGrpSpPr/>
        <p:nvPr>
          <p:custDataLst>
            <p:tags r:id="rId2"/>
          </p:custDataLst>
        </p:nvPr>
      </p:nvGrpSpPr>
      <p:grpSpPr>
        <a:xfrm>
          <a:off x="0" y="0"/>
          <a:ext cx="0" cy="0"/>
        </a:xfrm>
      </p:grpSpPr>
      <p:sp>
        <p:nvSpPr>
          <p:cNvPr id="85" name="文本框 84"/>
          <p:cNvSpPr txBox="1"/>
          <p:nvPr>
            <p:custDataLst>
              <p:tags r:id="rId3"/>
            </p:custDataLst>
          </p:nvPr>
        </p:nvSpPr>
        <p:spPr>
          <a:xfrm>
            <a:off x="623455" y="3048287"/>
            <a:ext cx="6693606" cy="584775"/>
          </a:xfrm>
          <a:prstGeom prst="rect">
            <a:avLst/>
          </a:prstGeom>
          <a:noFill/>
        </p:spPr>
        <p:txBody>
          <a:bodyPr wrap="square" rtlCol="0">
            <a:spAutoFit/>
          </a:bodyPr>
          <a:lstStyle/>
          <a:p>
            <a:r>
              <a:rPr lang="zh-CN" altLang="en-US" sz="3200" b="1">
                <a:solidFill>
                  <a:schemeClr val="bg1"/>
                </a:solidFill>
                <a:latin typeface="微软雅黑" pitchFamily="34" charset="-122"/>
                <a:ea typeface="微软雅黑" panose="020b0503020204020204" pitchFamily="34" charset="-122"/>
              </a:rPr>
              <a:t>大卫</a:t>
            </a:r>
            <a:r>
              <a:rPr lang="en-US" altLang="zh-CN" sz="3200" b="1">
                <a:solidFill>
                  <a:schemeClr val="bg1"/>
                </a:solidFill>
                <a:latin typeface="微软雅黑" pitchFamily="34" charset="-122"/>
                <a:ea typeface="微软雅黑" panose="020b0503020204020204" pitchFamily="34" charset="-122"/>
              </a:rPr>
              <a:t>•</a:t>
            </a:r>
            <a:r>
              <a:rPr lang="zh-CN" altLang="en-US" sz="3200" b="1">
                <a:solidFill>
                  <a:schemeClr val="bg1"/>
                </a:solidFill>
                <a:latin typeface="微软雅黑" pitchFamily="34" charset="-122"/>
                <a:ea typeface="微软雅黑" panose="020b0503020204020204" pitchFamily="34" charset="-122"/>
              </a:rPr>
              <a:t>科波菲尔（节选）</a:t>
            </a:r>
            <a:endParaRPr lang="en-US" altLang="zh-CN" sz="3200" b="1">
              <a:solidFill>
                <a:schemeClr val="bg1"/>
              </a:solidFill>
              <a:latin typeface="微软雅黑" pitchFamily="34" charset="-122"/>
              <a:ea typeface="微软雅黑" panose="020b0503020204020204" pitchFamily="34" charset="-122"/>
            </a:endParaRPr>
          </a:p>
        </p:txBody>
      </p:sp>
      <p:sp>
        <p:nvSpPr>
          <p:cNvPr id="10" name="矩形 9"/>
          <p:cNvSpPr/>
          <p:nvPr>
            <p:custDataLst>
              <p:tags r:id="rId4"/>
            </p:custDataLst>
          </p:nvPr>
        </p:nvSpPr>
        <p:spPr>
          <a:xfrm>
            <a:off x="130629" y="130629"/>
            <a:ext cx="11899075" cy="6590805"/>
          </a:xfrm>
          <a:prstGeom prst="rect">
            <a:avLst/>
          </a:prstGeom>
          <a:noFill/>
          <a:ln w="254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grpId="0" nodeType="afterEffect">
                                  <p:stCondLst>
                                    <p:cond delay="1000"/>
                                  </p:stCondLst>
                                  <p:childTnLst>
                                    <p:set>
                                      <p:cBhvr>
                                        <p:cTn id="6" dur="1" fill="hold">
                                          <p:stCondLst>
                                            <p:cond delay="0"/>
                                          </p:stCondLst>
                                        </p:cTn>
                                        <p:tgtEl>
                                          <p:spTgt spid="85"/>
                                        </p:tgtEl>
                                        <p:attrNameLst>
                                          <p:attrName>style.visibility</p:attrName>
                                        </p:attrNameLst>
                                      </p:cBhvr>
                                      <p:to>
                                        <p:strVal val="visible"/>
                                      </p:to>
                                    </p:set>
                                    <p:anim calcmode="lin" valueType="num">
                                      <p:cBhvr>
                                        <p:cTn id="7" dur="1000" fill="hold"/>
                                        <p:tgtEl>
                                          <p:spTgt spid="85"/>
                                        </p:tgtEl>
                                        <p:attrNameLst>
                                          <p:attrName>ppt_x</p:attrName>
                                        </p:attrNameLst>
                                      </p:cBhvr>
                                      <p:tavLst>
                                        <p:tav tm="0">
                                          <p:val>
                                            <p:strVal val="#ppt_x-.2"/>
                                          </p:val>
                                        </p:tav>
                                        <p:tav tm="100000">
                                          <p:val>
                                            <p:strVal val="#ppt_x"/>
                                          </p:val>
                                        </p:tav>
                                      </p:tavLst>
                                    </p:anim>
                                    <p:anim calcmode="lin" valueType="num">
                                      <p:cBhvr>
                                        <p:cTn id="8" dur="1000" fill="hold"/>
                                        <p:tgtEl>
                                          <p:spTgt spid="85"/>
                                        </p:tgtEl>
                                        <p:attrNameLst>
                                          <p:attrName>ppt_y</p:attrName>
                                        </p:attrNameLst>
                                      </p:cBhvr>
                                      <p:tavLst>
                                        <p:tav tm="0">
                                          <p:val>
                                            <p:strVal val="#ppt_y"/>
                                          </p:val>
                                        </p:tav>
                                        <p:tav tm="100000">
                                          <p:val>
                                            <p:strVal val="#ppt_y"/>
                                          </p:val>
                                        </p:tav>
                                      </p:tavLst>
                                    </p:anim>
                                    <p:animEffect transition="in" filter="wipe(right)" prLst="gradientSize: 0.1">
                                      <p:cBhvr>
                                        <p:cTn id="9" dur="10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cxnSp>
        <p:nvCxnSpPr>
          <p:cNvPr id="4" name="直接连接符 3"/>
          <p:cNvCxnSpPr/>
          <p:nvPr>
            <p:custDataLst>
              <p:tags r:id="rId4"/>
            </p:custDataLst>
          </p:nvPr>
        </p:nvCxnSpPr>
        <p:spPr>
          <a:xfrm flipV="1">
            <a:off x="3336934" y="2315997"/>
            <a:ext cx="5556738" cy="23447"/>
          </a:xfrm>
          <a:prstGeom prst="line">
            <a:avLst/>
          </a:prstGeom>
          <a:ln w="12700">
            <a:solidFill>
              <a:srgbClr val="711000"/>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5"/>
            </p:custDataLst>
          </p:nvPr>
        </p:nvGrpSpPr>
        <p:grpSpPr>
          <a:xfrm>
            <a:off x="2774223" y="2057400"/>
            <a:ext cx="445481" cy="469613"/>
            <a:chOff x="2121873" y="1511588"/>
            <a:chExt cx="445481" cy="469613"/>
          </a:xfrm>
        </p:grpSpPr>
        <p:sp>
          <p:nvSpPr>
            <p:cNvPr id="7" name="矩形 6"/>
            <p:cNvSpPr/>
            <p:nvPr>
              <p:custDataLst>
                <p:tags r:id="rId6"/>
              </p:custDataLst>
            </p:nvPr>
          </p:nvSpPr>
          <p:spPr>
            <a:xfrm>
              <a:off x="2121873" y="1511588"/>
              <a:ext cx="363415" cy="363415"/>
            </a:xfrm>
            <a:prstGeom prst="rect">
              <a:avLst/>
            </a:prstGeom>
            <a:solidFill>
              <a:srgbClr val="711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7"/>
              </p:custDataLst>
            </p:nvPr>
          </p:nvSpPr>
          <p:spPr>
            <a:xfrm>
              <a:off x="2321171" y="1735018"/>
              <a:ext cx="246183" cy="246183"/>
            </a:xfrm>
            <a:prstGeom prst="rect">
              <a:avLst/>
            </a:prstGeom>
            <a:solidFill>
              <a:srgbClr val="AE0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8"/>
            </p:custDataLst>
          </p:nvPr>
        </p:nvSpPr>
        <p:spPr>
          <a:xfrm>
            <a:off x="3336935" y="1671831"/>
            <a:ext cx="5556738" cy="553998"/>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rPr>
              <a:t>成长困境</a:t>
            </a:r>
            <a:r>
              <a:rPr lang="zh-CN" altLang="en-US" sz="2400">
                <a:solidFill>
                  <a:prstClr val="black"/>
                </a:solidFill>
                <a:latin typeface="黑体" panose="02010609060101010101" pitchFamily="49" charset="-122"/>
                <a:ea typeface="黑体" pitchFamily="49" charset="-122"/>
              </a:rPr>
              <a:t>（第</a:t>
            </a:r>
            <a:r>
              <a:rPr lang="en-US" altLang="zh-CN" sz="2400">
                <a:solidFill>
                  <a:prstClr val="black"/>
                </a:solidFill>
                <a:latin typeface="黑体" panose="02010609060101010101" pitchFamily="49" charset="-122"/>
                <a:ea typeface="黑体" pitchFamily="49" charset="-122"/>
              </a:rPr>
              <a:t>3</a:t>
            </a:r>
            <a:r>
              <a:rPr lang="zh-CN" altLang="en-US" sz="2400">
                <a:solidFill>
                  <a:prstClr val="black"/>
                </a:solidFill>
                <a:latin typeface="黑体" panose="02010609060101010101" pitchFamily="49" charset="-122"/>
                <a:ea typeface="黑体" pitchFamily="49" charset="-122"/>
              </a:rPr>
              <a:t>段）</a:t>
            </a:r>
            <a:endParaRPr lang="zh-CN" altLang="en-US" sz="3000">
              <a:solidFill>
                <a:prstClr val="black"/>
              </a:solidFill>
              <a:latin typeface="黑体" panose="02010609060101010101" pitchFamily="49" charset="-122"/>
              <a:ea typeface="黑体" pitchFamily="49" charset="-122"/>
            </a:endParaRPr>
          </a:p>
        </p:txBody>
      </p:sp>
      <p:sp>
        <p:nvSpPr>
          <p:cNvPr id="9" name="文本框 8"/>
          <p:cNvSpPr txBox="1"/>
          <p:nvPr>
            <p:custDataLst>
              <p:tags r:id="rId9"/>
            </p:custDataLst>
          </p:nvPr>
        </p:nvSpPr>
        <p:spPr>
          <a:xfrm>
            <a:off x="1467073" y="2644245"/>
            <a:ext cx="9595374" cy="3046988"/>
          </a:xfrm>
          <a:prstGeom prst="rect">
            <a:avLst/>
          </a:prstGeom>
          <a:noFill/>
        </p:spPr>
        <p:txBody>
          <a:bodyPr wrap="square" rtlCol="0">
            <a:spAutoFit/>
          </a:bodyPr>
          <a:lstStyle/>
          <a:p>
            <a:pPr algn="just"/>
            <a:r>
              <a:rPr lang="en-US" altLang="zh-CN" sz="3200">
                <a:solidFill>
                  <a:prstClr val="black"/>
                </a:solidFill>
                <a:latin typeface="华文楷体" panose="02010600040101010101" pitchFamily="2" charset="-122"/>
                <a:ea typeface="华文楷体" panose="02010600040101010101" pitchFamily="2" charset="-122"/>
              </a:rPr>
              <a:t>……</a:t>
            </a:r>
            <a:r>
              <a:rPr lang="zh-CN" altLang="en-US" sz="3200">
                <a:solidFill>
                  <a:prstClr val="black"/>
                </a:solidFill>
                <a:latin typeface="华文楷体" panose="02010600040101010101" pitchFamily="2" charset="-122"/>
                <a:ea typeface="华文楷体" panose="02010600040101010101" pitchFamily="2" charset="-122"/>
              </a:rPr>
              <a:t>于是有一些</a:t>
            </a:r>
            <a:r>
              <a:rPr lang="zh-CN" altLang="en-US" sz="3200">
                <a:latin typeface="华文楷体" panose="02010600040101010101" pitchFamily="2" charset="-122"/>
                <a:ea typeface="华文楷体" panose="02010600040101010101" pitchFamily="2" charset="-122"/>
              </a:rPr>
              <a:t>大人和小孩就着亮光检查这些瓶子，扔掉破裂的，把完好的洗刷干净。摆弄完空瓶子，就往装满酒的瓶子上贴标签，塞上合适的软木塞，或者是在软木塞上封上火漆，盖上印，然后还得把完工的瓶子装箱。这全是我的活儿，我就是雇来干这些活儿的孩子中的</a:t>
            </a:r>
            <a:r>
              <a:rPr lang="zh-CN" altLang="en-US" sz="3200">
                <a:solidFill>
                  <a:prstClr val="black"/>
                </a:solidFill>
                <a:latin typeface="华文楷体" panose="02010600040101010101" pitchFamily="2" charset="-122"/>
                <a:ea typeface="华文楷体" panose="02010600040101010101" pitchFamily="2" charset="-122"/>
              </a:rPr>
              <a:t>一个。</a:t>
            </a:r>
          </a:p>
        </p:txBody>
      </p:sp>
      <p:sp>
        <p:nvSpPr>
          <p:cNvPr id="2" name="文本框 1"/>
          <p:cNvSpPr txBox="1"/>
          <p:nvPr>
            <p:custDataLst>
              <p:tags r:id="rId10"/>
            </p:custDataLst>
          </p:nvPr>
        </p:nvSpPr>
        <p:spPr>
          <a:xfrm>
            <a:off x="5310178" y="5586429"/>
            <a:ext cx="6362417" cy="584775"/>
          </a:xfrm>
          <a:prstGeom prst="rect">
            <a:avLst/>
          </a:prstGeom>
          <a:noFill/>
        </p:spPr>
        <p:txBody>
          <a:bodyPr wrap="square" rtlCol="0">
            <a:spAutoFit/>
          </a:bodyPr>
          <a:lstStyle/>
          <a:p>
            <a:r>
              <a:rPr lang="en-US" altLang="zh-CN" sz="3200">
                <a:solidFill>
                  <a:srgbClr val="AF0000"/>
                </a:solidFill>
                <a:latin typeface="华文楷体" panose="02010600040101010101" pitchFamily="2" charset="-122"/>
                <a:ea typeface="华文楷体" panose="02010600040101010101" pitchFamily="2" charset="-122"/>
              </a:rPr>
              <a:t>——</a:t>
            </a:r>
            <a:r>
              <a:rPr lang="zh-CN" altLang="en-US" sz="3200">
                <a:solidFill>
                  <a:srgbClr val="AF0000"/>
                </a:solidFill>
                <a:latin typeface="华文楷体" panose="02010600040101010101" pitchFamily="2" charset="-122"/>
                <a:ea typeface="华文楷体" panose="02010600040101010101" pitchFamily="2" charset="-122"/>
              </a:rPr>
              <a:t>繁重、单调、艰辛的劳作</a:t>
            </a:r>
          </a:p>
        </p:txBody>
      </p:sp>
      <p:pic>
        <p:nvPicPr>
          <p:cNvPr id="11" name="图片 10" descr="图片包含 文本&#10;&#10;描述已自动生成">
            <a:extLst>
              <a:ext uri="{FF2B5EF4-FFF2-40B4-BE49-F238E27FC236}">
                <a16:creationId xmlns:a16="http://schemas.microsoft.com/office/drawing/2014/main" id="{54368AEC-5E7F-8F47-9EC3-2BD3DF154B95}"/>
              </a:ext>
            </a:extLst>
          </p:cNvPr>
          <p:cNvPicPr>
            <a:picLocks noChangeAspect="1"/>
          </p:cNvPicPr>
          <p:nvPr>
            <p:custDataLst>
              <p:tags r:id="rId12"/>
            </p:custDataLst>
          </p:nvPr>
        </p:nvPicPr>
        <p:blipFill>
          <a:blip r:embed="rId11">
            <a:extLst>
              <a:ext uri="{28A0092B-C50C-407E-A947-70E740481C1C}">
                <a14:useLocalDpi xmlns:a14="http://schemas.microsoft.com/office/drawing/2010/main" val="0"/>
              </a:ext>
            </a:extLst>
          </a:blip>
          <a:stretch>
            <a:fillRect/>
          </a:stretch>
        </p:blipFill>
        <p:spPr>
          <a:xfrm>
            <a:off x="8787879" y="-10734"/>
            <a:ext cx="3404121" cy="1730909"/>
          </a:xfrm>
          <a:prstGeom prst="rect">
            <a:avLst/>
          </a:prstGeom>
        </p:spPr>
      </p:pic>
    </p:spTree>
    <p:extLst>
      <p:ext uri="{BB962C8B-B14F-4D97-AF65-F5344CB8AC3E}">
        <p14:creationId xmlns:p14="http://schemas.microsoft.com/office/powerpoint/2010/main" val="33468527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cxnSp>
        <p:nvCxnSpPr>
          <p:cNvPr id="4" name="直接连接符 3"/>
          <p:cNvCxnSpPr/>
          <p:nvPr>
            <p:custDataLst>
              <p:tags r:id="rId4"/>
            </p:custDataLst>
          </p:nvPr>
        </p:nvCxnSpPr>
        <p:spPr>
          <a:xfrm flipV="1">
            <a:off x="3336934" y="2315997"/>
            <a:ext cx="5556738" cy="23447"/>
          </a:xfrm>
          <a:prstGeom prst="line">
            <a:avLst/>
          </a:prstGeom>
          <a:ln w="12700">
            <a:solidFill>
              <a:srgbClr val="711000"/>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5"/>
            </p:custDataLst>
          </p:nvPr>
        </p:nvGrpSpPr>
        <p:grpSpPr>
          <a:xfrm>
            <a:off x="2774223" y="2057400"/>
            <a:ext cx="445481" cy="469613"/>
            <a:chOff x="2121873" y="1511588"/>
            <a:chExt cx="445481" cy="469613"/>
          </a:xfrm>
        </p:grpSpPr>
        <p:sp>
          <p:nvSpPr>
            <p:cNvPr id="7" name="矩形 6"/>
            <p:cNvSpPr/>
            <p:nvPr>
              <p:custDataLst>
                <p:tags r:id="rId6"/>
              </p:custDataLst>
            </p:nvPr>
          </p:nvSpPr>
          <p:spPr>
            <a:xfrm>
              <a:off x="2121873" y="1511588"/>
              <a:ext cx="363415" cy="363415"/>
            </a:xfrm>
            <a:prstGeom prst="rect">
              <a:avLst/>
            </a:prstGeom>
            <a:solidFill>
              <a:srgbClr val="711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7"/>
              </p:custDataLst>
            </p:nvPr>
          </p:nvSpPr>
          <p:spPr>
            <a:xfrm>
              <a:off x="2321171" y="1735018"/>
              <a:ext cx="246183" cy="246183"/>
            </a:xfrm>
            <a:prstGeom prst="rect">
              <a:avLst/>
            </a:prstGeom>
            <a:solidFill>
              <a:srgbClr val="AE0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8"/>
            </p:custDataLst>
          </p:nvPr>
        </p:nvSpPr>
        <p:spPr>
          <a:xfrm>
            <a:off x="3336935" y="1671831"/>
            <a:ext cx="5556738" cy="553998"/>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rPr>
              <a:t>成长困境</a:t>
            </a:r>
            <a:r>
              <a:rPr lang="zh-CN" altLang="en-US" sz="2400">
                <a:solidFill>
                  <a:prstClr val="black"/>
                </a:solidFill>
                <a:latin typeface="黑体" panose="02010609060101010101" pitchFamily="49" charset="-122"/>
                <a:ea typeface="黑体" pitchFamily="49" charset="-122"/>
              </a:rPr>
              <a:t>（第</a:t>
            </a:r>
            <a:r>
              <a:rPr lang="en-US" altLang="zh-CN" sz="2400">
                <a:solidFill>
                  <a:prstClr val="black"/>
                </a:solidFill>
                <a:latin typeface="黑体" panose="02010609060101010101" pitchFamily="49" charset="-122"/>
                <a:ea typeface="黑体" pitchFamily="49" charset="-122"/>
              </a:rPr>
              <a:t>4</a:t>
            </a:r>
            <a:r>
              <a:rPr lang="zh-CN" altLang="en-US" sz="2400">
                <a:solidFill>
                  <a:prstClr val="black"/>
                </a:solidFill>
                <a:latin typeface="黑体" panose="02010609060101010101" pitchFamily="49" charset="-122"/>
                <a:ea typeface="黑体" pitchFamily="49" charset="-122"/>
              </a:rPr>
              <a:t>段）</a:t>
            </a:r>
          </a:p>
        </p:txBody>
      </p:sp>
      <p:sp>
        <p:nvSpPr>
          <p:cNvPr id="9" name="文本框 8"/>
          <p:cNvSpPr txBox="1"/>
          <p:nvPr>
            <p:custDataLst>
              <p:tags r:id="rId9"/>
            </p:custDataLst>
          </p:nvPr>
        </p:nvSpPr>
        <p:spPr>
          <a:xfrm>
            <a:off x="2545109" y="2898776"/>
            <a:ext cx="7473750" cy="1077218"/>
          </a:xfrm>
          <a:prstGeom prst="rect">
            <a:avLst/>
          </a:prstGeom>
          <a:noFill/>
        </p:spPr>
        <p:txBody>
          <a:bodyPr wrap="square" rtlCol="0">
            <a:spAutoFit/>
          </a:bodyPr>
          <a:lstStyle/>
          <a:p>
            <a:r>
              <a:rPr lang="zh-CN" altLang="en-US" sz="3200">
                <a:solidFill>
                  <a:prstClr val="black"/>
                </a:solidFill>
                <a:latin typeface="华文楷体" panose="02010600040101010101" pitchFamily="2" charset="-122"/>
                <a:ea typeface="华文楷体" panose="02010600040101010101" pitchFamily="2" charset="-122"/>
              </a:rPr>
              <a:t>米克</a:t>
            </a:r>
            <a:r>
              <a:rPr lang="en-US" altLang="zh-CN" sz="3200">
                <a:solidFill>
                  <a:prstClr val="black"/>
                </a:solidFill>
                <a:latin typeface="华文楷体" panose="02010600040101010101" pitchFamily="2" charset="-122"/>
                <a:ea typeface="华文楷体" panose="02010600040101010101" pitchFamily="2" charset="-122"/>
              </a:rPr>
              <a:t>·</a:t>
            </a:r>
            <a:r>
              <a:rPr lang="zh-CN" altLang="en-US" sz="3200">
                <a:solidFill>
                  <a:prstClr val="black"/>
                </a:solidFill>
                <a:latin typeface="华文楷体" panose="02010600040101010101" pitchFamily="2" charset="-122"/>
                <a:ea typeface="华文楷体" panose="02010600040101010101" pitchFamily="2" charset="-122"/>
              </a:rPr>
              <a:t>沃克</a:t>
            </a:r>
            <a:r>
              <a:rPr lang="en-US" altLang="zh-CN" sz="3200">
                <a:solidFill>
                  <a:prstClr val="black"/>
                </a:solidFill>
                <a:latin typeface="华文楷体" panose="02010600040101010101" pitchFamily="2" charset="-122"/>
                <a:ea typeface="华文楷体" panose="02010600040101010101" pitchFamily="2" charset="-122"/>
              </a:rPr>
              <a:t>——</a:t>
            </a:r>
            <a:r>
              <a:rPr lang="zh-CN" altLang="en-US" sz="3200">
                <a:solidFill>
                  <a:srgbClr val="0070C0"/>
                </a:solidFill>
                <a:latin typeface="华文楷体" panose="02010600040101010101" pitchFamily="2" charset="-122"/>
                <a:ea typeface="华文楷体" panose="02010600040101010101" pitchFamily="2" charset="-122"/>
              </a:rPr>
              <a:t>破</a:t>
            </a:r>
            <a:r>
              <a:rPr lang="zh-CN" altLang="en-US" sz="3200">
                <a:solidFill>
                  <a:prstClr val="black"/>
                </a:solidFill>
                <a:latin typeface="华文楷体" panose="02010600040101010101" pitchFamily="2" charset="-122"/>
                <a:ea typeface="华文楷体" panose="02010600040101010101" pitchFamily="2" charset="-122"/>
              </a:rPr>
              <a:t>围裙、</a:t>
            </a:r>
            <a:r>
              <a:rPr lang="zh-CN" altLang="en-US" sz="3200">
                <a:solidFill>
                  <a:srgbClr val="0070C0"/>
                </a:solidFill>
                <a:latin typeface="华文楷体" panose="02010600040101010101" pitchFamily="2" charset="-122"/>
                <a:ea typeface="华文楷体" panose="02010600040101010101" pitchFamily="2" charset="-122"/>
              </a:rPr>
              <a:t>纸</a:t>
            </a:r>
            <a:r>
              <a:rPr lang="zh-CN" altLang="en-US" sz="3200">
                <a:solidFill>
                  <a:prstClr val="black"/>
                </a:solidFill>
                <a:latin typeface="华文楷体" panose="02010600040101010101" pitchFamily="2" charset="-122"/>
                <a:ea typeface="华文楷体" panose="02010600040101010101" pitchFamily="2" charset="-122"/>
              </a:rPr>
              <a:t>帽子</a:t>
            </a:r>
            <a:endParaRPr lang="en-US" altLang="zh-CN" sz="3200">
              <a:solidFill>
                <a:prstClr val="black"/>
              </a:solidFill>
              <a:latin typeface="华文楷体" panose="02010600040101010101" pitchFamily="2" charset="-122"/>
              <a:ea typeface="华文楷体" panose="02010600040101010101" pitchFamily="2" charset="-122"/>
            </a:endParaRPr>
          </a:p>
          <a:p>
            <a:r>
              <a:rPr lang="zh-CN" altLang="en-US" sz="3200">
                <a:solidFill>
                  <a:prstClr val="black"/>
                </a:solidFill>
                <a:latin typeface="华文楷体" panose="02010600040101010101" pitchFamily="2" charset="-122"/>
                <a:ea typeface="华文楷体" panose="02010600040101010101" pitchFamily="2" charset="-122"/>
              </a:rPr>
              <a:t>粉白</a:t>
            </a:r>
            <a:r>
              <a:rPr lang="en-US" altLang="zh-CN" sz="3200">
                <a:solidFill>
                  <a:prstClr val="black"/>
                </a:solidFill>
                <a:latin typeface="华文楷体" panose="02010600040101010101" pitchFamily="2" charset="-122"/>
                <a:ea typeface="华文楷体" panose="02010600040101010101" pitchFamily="2" charset="-122"/>
              </a:rPr>
              <a:t>·</a:t>
            </a:r>
            <a:r>
              <a:rPr lang="zh-CN" altLang="en-US" sz="3200">
                <a:solidFill>
                  <a:prstClr val="black"/>
                </a:solidFill>
                <a:latin typeface="华文楷体" panose="02010600040101010101" pitchFamily="2" charset="-122"/>
                <a:ea typeface="华文楷体" panose="02010600040101010101" pitchFamily="2" charset="-122"/>
              </a:rPr>
              <a:t>土豆</a:t>
            </a:r>
            <a:r>
              <a:rPr lang="en-US" altLang="zh-CN" sz="3200">
                <a:solidFill>
                  <a:prstClr val="black"/>
                </a:solidFill>
                <a:latin typeface="华文楷体" panose="02010600040101010101" pitchFamily="2" charset="-122"/>
                <a:ea typeface="华文楷体" panose="02010600040101010101" pitchFamily="2" charset="-122"/>
              </a:rPr>
              <a:t>——</a:t>
            </a:r>
            <a:r>
              <a:rPr lang="zh-CN" altLang="en-US" sz="3200">
                <a:solidFill>
                  <a:prstClr val="black"/>
                </a:solidFill>
                <a:latin typeface="华文楷体" panose="02010600040101010101" pitchFamily="2" charset="-122"/>
                <a:ea typeface="华文楷体" panose="02010600040101010101" pitchFamily="2" charset="-122"/>
              </a:rPr>
              <a:t>面色</a:t>
            </a:r>
            <a:r>
              <a:rPr lang="zh-CN" altLang="en-US" sz="3200">
                <a:solidFill>
                  <a:srgbClr val="0070C0"/>
                </a:solidFill>
                <a:latin typeface="华文楷体" panose="02010600040101010101" pitchFamily="2" charset="-122"/>
                <a:ea typeface="华文楷体" panose="02010600040101010101" pitchFamily="2" charset="-122"/>
              </a:rPr>
              <a:t>灰白</a:t>
            </a:r>
          </a:p>
        </p:txBody>
      </p:sp>
      <p:sp>
        <p:nvSpPr>
          <p:cNvPr id="2" name="文本框 1"/>
          <p:cNvSpPr txBox="1"/>
          <p:nvPr>
            <p:custDataLst>
              <p:tags r:id="rId10"/>
            </p:custDataLst>
          </p:nvPr>
        </p:nvSpPr>
        <p:spPr>
          <a:xfrm>
            <a:off x="3918858" y="4058272"/>
            <a:ext cx="6444342" cy="584775"/>
          </a:xfrm>
          <a:prstGeom prst="rect">
            <a:avLst/>
          </a:prstGeom>
          <a:noFill/>
        </p:spPr>
        <p:txBody>
          <a:bodyPr wrap="square" rtlCol="0">
            <a:spAutoFit/>
          </a:bodyPr>
          <a:lstStyle/>
          <a:p>
            <a:r>
              <a:rPr lang="en-US" altLang="zh-CN" sz="3200">
                <a:solidFill>
                  <a:srgbClr val="AF0000"/>
                </a:solidFill>
                <a:latin typeface="华文楷体" panose="02010600040101010101" pitchFamily="2" charset="-122"/>
                <a:ea typeface="华文楷体" panose="02010600040101010101" pitchFamily="2" charset="-122"/>
              </a:rPr>
              <a:t>——</a:t>
            </a:r>
            <a:r>
              <a:rPr lang="zh-CN" altLang="en-US" sz="3200">
                <a:solidFill>
                  <a:srgbClr val="AF0000"/>
                </a:solidFill>
                <a:latin typeface="华文楷体" panose="02010600040101010101" pitchFamily="2" charset="-122"/>
                <a:ea typeface="华文楷体" panose="02010600040101010101" pitchFamily="2" charset="-122"/>
              </a:rPr>
              <a:t>社会底层、贫困的童工伙伴</a:t>
            </a:r>
          </a:p>
        </p:txBody>
      </p:sp>
      <p:pic>
        <p:nvPicPr>
          <p:cNvPr id="11" name="图片 10" descr="图片包含 文本&#10;&#10;描述已自动生成">
            <a:extLst>
              <a:ext uri="{FF2B5EF4-FFF2-40B4-BE49-F238E27FC236}">
                <a16:creationId xmlns:a16="http://schemas.microsoft.com/office/drawing/2014/main" id="{49DE0D71-3FF3-7F45-9177-CD301E7E88C5}"/>
              </a:ext>
            </a:extLst>
          </p:cNvPr>
          <p:cNvPicPr>
            <a:picLocks noChangeAspect="1"/>
          </p:cNvPicPr>
          <p:nvPr>
            <p:custDataLst>
              <p:tags r:id="rId12"/>
            </p:custDataLst>
          </p:nvPr>
        </p:nvPicPr>
        <p:blipFill>
          <a:blip r:embed="rId11">
            <a:extLst>
              <a:ext uri="{28A0092B-C50C-407E-A947-70E740481C1C}">
                <a14:useLocalDpi xmlns:a14="http://schemas.microsoft.com/office/drawing/2010/main" val="0"/>
              </a:ext>
            </a:extLst>
          </a:blip>
          <a:stretch>
            <a:fillRect/>
          </a:stretch>
        </p:blipFill>
        <p:spPr>
          <a:xfrm>
            <a:off x="8787879" y="-10734"/>
            <a:ext cx="3404121" cy="1730909"/>
          </a:xfrm>
          <a:prstGeom prst="rect">
            <a:avLst/>
          </a:prstGeom>
        </p:spPr>
      </p:pic>
    </p:spTree>
    <p:extLst>
      <p:ext uri="{BB962C8B-B14F-4D97-AF65-F5344CB8AC3E}">
        <p14:creationId xmlns:p14="http://schemas.microsoft.com/office/powerpoint/2010/main" val="39451383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cxnSp>
        <p:nvCxnSpPr>
          <p:cNvPr id="4" name="直接连接符 3"/>
          <p:cNvCxnSpPr/>
          <p:nvPr>
            <p:custDataLst>
              <p:tags r:id="rId4"/>
            </p:custDataLst>
          </p:nvPr>
        </p:nvCxnSpPr>
        <p:spPr>
          <a:xfrm flipV="1">
            <a:off x="3336934" y="2315997"/>
            <a:ext cx="5556738" cy="23447"/>
          </a:xfrm>
          <a:prstGeom prst="line">
            <a:avLst/>
          </a:prstGeom>
          <a:ln w="12700">
            <a:solidFill>
              <a:srgbClr val="711000"/>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5"/>
            </p:custDataLst>
          </p:nvPr>
        </p:nvGrpSpPr>
        <p:grpSpPr>
          <a:xfrm>
            <a:off x="2774223" y="2057400"/>
            <a:ext cx="445481" cy="469613"/>
            <a:chOff x="2121873" y="1511588"/>
            <a:chExt cx="445481" cy="469613"/>
          </a:xfrm>
        </p:grpSpPr>
        <p:sp>
          <p:nvSpPr>
            <p:cNvPr id="7" name="矩形 6"/>
            <p:cNvSpPr/>
            <p:nvPr>
              <p:custDataLst>
                <p:tags r:id="rId6"/>
              </p:custDataLst>
            </p:nvPr>
          </p:nvSpPr>
          <p:spPr>
            <a:xfrm>
              <a:off x="2121873" y="1511588"/>
              <a:ext cx="363415" cy="363415"/>
            </a:xfrm>
            <a:prstGeom prst="rect">
              <a:avLst/>
            </a:prstGeom>
            <a:solidFill>
              <a:srgbClr val="711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7"/>
              </p:custDataLst>
            </p:nvPr>
          </p:nvSpPr>
          <p:spPr>
            <a:xfrm>
              <a:off x="2321171" y="1735018"/>
              <a:ext cx="246183" cy="246183"/>
            </a:xfrm>
            <a:prstGeom prst="rect">
              <a:avLst/>
            </a:prstGeom>
            <a:solidFill>
              <a:srgbClr val="AE0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8"/>
            </p:custDataLst>
          </p:nvPr>
        </p:nvSpPr>
        <p:spPr>
          <a:xfrm>
            <a:off x="3336935" y="1671831"/>
            <a:ext cx="5556738" cy="553998"/>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rPr>
              <a:t>内心感受</a:t>
            </a:r>
            <a:r>
              <a:rPr lang="zh-CN" altLang="en-US" sz="2400">
                <a:solidFill>
                  <a:prstClr val="black"/>
                </a:solidFill>
                <a:latin typeface="黑体" panose="02010609060101010101" pitchFamily="49" charset="-122"/>
                <a:ea typeface="黑体" pitchFamily="49" charset="-122"/>
              </a:rPr>
              <a:t>（第</a:t>
            </a:r>
            <a:r>
              <a:rPr lang="en-US" altLang="zh-CN" sz="2400">
                <a:solidFill>
                  <a:prstClr val="black"/>
                </a:solidFill>
                <a:latin typeface="黑体" panose="02010609060101010101" pitchFamily="49" charset="-122"/>
                <a:ea typeface="黑体" pitchFamily="49" charset="-122"/>
              </a:rPr>
              <a:t>5</a:t>
            </a:r>
            <a:r>
              <a:rPr lang="zh-CN" altLang="en-US" sz="2400">
                <a:solidFill>
                  <a:prstClr val="black"/>
                </a:solidFill>
                <a:latin typeface="黑体" panose="02010609060101010101" pitchFamily="49" charset="-122"/>
                <a:ea typeface="黑体" pitchFamily="49" charset="-122"/>
              </a:rPr>
              <a:t>段）</a:t>
            </a:r>
            <a:endParaRPr lang="zh-CN" altLang="en-US" sz="3000">
              <a:solidFill>
                <a:prstClr val="black"/>
              </a:solidFill>
              <a:latin typeface="黑体" panose="02010609060101010101" pitchFamily="49" charset="-122"/>
              <a:ea typeface="黑体" pitchFamily="49" charset="-122"/>
            </a:endParaRPr>
          </a:p>
        </p:txBody>
      </p:sp>
      <p:sp>
        <p:nvSpPr>
          <p:cNvPr id="9" name="文本框 8"/>
          <p:cNvSpPr txBox="1"/>
          <p:nvPr>
            <p:custDataLst>
              <p:tags r:id="rId9"/>
            </p:custDataLst>
          </p:nvPr>
        </p:nvSpPr>
        <p:spPr>
          <a:xfrm>
            <a:off x="1530961" y="2750443"/>
            <a:ext cx="9459768" cy="3539430"/>
          </a:xfrm>
          <a:prstGeom prst="rect">
            <a:avLst/>
          </a:prstGeom>
          <a:noFill/>
        </p:spPr>
        <p:txBody>
          <a:bodyPr wrap="square" rtlCol="0">
            <a:spAutoFit/>
          </a:bodyPr>
          <a:lstStyle/>
          <a:p>
            <a:pPr algn="just"/>
            <a:r>
              <a:rPr lang="zh-CN" altLang="en-US" sz="3200">
                <a:solidFill>
                  <a:prstClr val="black"/>
                </a:solidFill>
                <a:latin typeface="华文楷体" panose="02010600040101010101" pitchFamily="2" charset="-122"/>
                <a:ea typeface="华文楷体" panose="02010600040101010101" pitchFamily="2" charset="-122"/>
              </a:rPr>
              <a:t>我竟沦落到跟这样一班人为伍，内心隐藏的痛苦，真是无法用言语表达。</a:t>
            </a:r>
            <a:r>
              <a:rPr lang="en-US" altLang="zh-CN" sz="3200">
                <a:solidFill>
                  <a:prstClr val="black"/>
                </a:solidFill>
                <a:latin typeface="华文楷体" panose="02010600040101010101" pitchFamily="2" charset="-122"/>
                <a:ea typeface="华文楷体" panose="02010600040101010101" pitchFamily="2" charset="-122"/>
              </a:rPr>
              <a:t>……</a:t>
            </a:r>
            <a:r>
              <a:rPr lang="zh-CN" altLang="en-US" sz="3200">
                <a:solidFill>
                  <a:prstClr val="black"/>
                </a:solidFill>
                <a:latin typeface="华文楷体" panose="02010600040101010101" pitchFamily="2" charset="-122"/>
                <a:ea typeface="华文楷体" panose="02010600040101010101" pitchFamily="2" charset="-122"/>
              </a:rPr>
              <a:t>想成为一个有学问、有名望的人的希望，已在我胸中破灭了。当时我感到绝望极了，对自己所处的地位深深地感到羞辱。我年轻的心里痛苦地认定，我过去所学的、所想的、所喜爱的，以及激发我想象力和上进心的一切，都将一天天地渐渐离我而去，永远不再回来了，</a:t>
            </a:r>
            <a:r>
              <a:rPr lang="en-US" altLang="zh-CN" sz="3200">
                <a:solidFill>
                  <a:prstClr val="black"/>
                </a:solidFill>
                <a:latin typeface="华文楷体" panose="02010600040101010101" pitchFamily="2" charset="-122"/>
                <a:ea typeface="华文楷体" panose="02010600040101010101" pitchFamily="2" charset="-122"/>
              </a:rPr>
              <a:t>……</a:t>
            </a:r>
            <a:endParaRPr lang="zh-CN" altLang="en-US" sz="3200">
              <a:solidFill>
                <a:prstClr val="black"/>
              </a:solidFill>
              <a:latin typeface="华文楷体" panose="02010600040101010101" pitchFamily="2" charset="-122"/>
              <a:ea typeface="华文楷体" panose="02010600040101010101" pitchFamily="2" charset="-122"/>
            </a:endParaRPr>
          </a:p>
        </p:txBody>
      </p:sp>
      <p:pic>
        <p:nvPicPr>
          <p:cNvPr id="11" name="图片 10" descr="图片包含 文本&#10;&#10;描述已自动生成">
            <a:extLst>
              <a:ext uri="{FF2B5EF4-FFF2-40B4-BE49-F238E27FC236}">
                <a16:creationId xmlns:a16="http://schemas.microsoft.com/office/drawing/2014/main" id="{B05CF06C-EAA6-914C-B1EA-0A3F513DECC3}"/>
              </a:ext>
            </a:extLst>
          </p:cNvPr>
          <p:cNvPicPr>
            <a:picLocks noChangeAspect="1"/>
          </p:cNvPicPr>
          <p:nvPr>
            <p:custDataLst>
              <p:tags r:id="rId11"/>
            </p:custDataLst>
          </p:nvPr>
        </p:nvPicPr>
        <p:blipFill>
          <a:blip r:embed="rId10">
            <a:extLst>
              <a:ext uri="{28A0092B-C50C-407E-A947-70E740481C1C}">
                <a14:useLocalDpi xmlns:a14="http://schemas.microsoft.com/office/drawing/2010/main" val="0"/>
              </a:ext>
            </a:extLst>
          </a:blip>
          <a:stretch>
            <a:fillRect/>
          </a:stretch>
        </p:blipFill>
        <p:spPr>
          <a:xfrm>
            <a:off x="8787879" y="-10734"/>
            <a:ext cx="3404121" cy="1730909"/>
          </a:xfrm>
          <a:prstGeom prst="rect">
            <a:avLst/>
          </a:prstGeom>
        </p:spPr>
      </p:pic>
    </p:spTree>
    <p:extLst>
      <p:ext uri="{BB962C8B-B14F-4D97-AF65-F5344CB8AC3E}">
        <p14:creationId xmlns:p14="http://schemas.microsoft.com/office/powerpoint/2010/main" val="963308706"/>
      </p:ext>
    </p:extLst>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cxnSp>
        <p:nvCxnSpPr>
          <p:cNvPr id="4" name="直接连接符 3"/>
          <p:cNvCxnSpPr/>
          <p:nvPr>
            <p:custDataLst>
              <p:tags r:id="rId4"/>
            </p:custDataLst>
          </p:nvPr>
        </p:nvCxnSpPr>
        <p:spPr>
          <a:xfrm flipV="1">
            <a:off x="3336930" y="2315997"/>
            <a:ext cx="5556738" cy="23447"/>
          </a:xfrm>
          <a:prstGeom prst="line">
            <a:avLst/>
          </a:prstGeom>
          <a:ln w="12700">
            <a:solidFill>
              <a:srgbClr val="711000"/>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5"/>
            </p:custDataLst>
          </p:nvPr>
        </p:nvGrpSpPr>
        <p:grpSpPr>
          <a:xfrm>
            <a:off x="2774219" y="2057400"/>
            <a:ext cx="445481" cy="469613"/>
            <a:chOff x="2121873" y="1511588"/>
            <a:chExt cx="445481" cy="469613"/>
          </a:xfrm>
        </p:grpSpPr>
        <p:sp>
          <p:nvSpPr>
            <p:cNvPr id="7" name="矩形 6"/>
            <p:cNvSpPr/>
            <p:nvPr>
              <p:custDataLst>
                <p:tags r:id="rId6"/>
              </p:custDataLst>
            </p:nvPr>
          </p:nvSpPr>
          <p:spPr>
            <a:xfrm>
              <a:off x="2121873" y="1511588"/>
              <a:ext cx="363415" cy="363415"/>
            </a:xfrm>
            <a:prstGeom prst="rect">
              <a:avLst/>
            </a:prstGeom>
            <a:solidFill>
              <a:srgbClr val="711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7"/>
              </p:custDataLst>
            </p:nvPr>
          </p:nvSpPr>
          <p:spPr>
            <a:xfrm>
              <a:off x="2321171" y="1735018"/>
              <a:ext cx="246183" cy="246183"/>
            </a:xfrm>
            <a:prstGeom prst="rect">
              <a:avLst/>
            </a:prstGeom>
            <a:solidFill>
              <a:srgbClr val="AE0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8"/>
            </p:custDataLst>
          </p:nvPr>
        </p:nvSpPr>
        <p:spPr>
          <a:xfrm>
            <a:off x="3336931" y="1671831"/>
            <a:ext cx="5556738" cy="553998"/>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rPr>
              <a:t>第一节课后学习任务</a:t>
            </a:r>
          </a:p>
        </p:txBody>
      </p:sp>
      <p:sp>
        <p:nvSpPr>
          <p:cNvPr id="9" name="文本框 8"/>
          <p:cNvSpPr txBox="1"/>
          <p:nvPr>
            <p:custDataLst>
              <p:tags r:id="rId9"/>
            </p:custDataLst>
          </p:nvPr>
        </p:nvSpPr>
        <p:spPr>
          <a:xfrm>
            <a:off x="1326777" y="2750443"/>
            <a:ext cx="10291482" cy="3046988"/>
          </a:xfrm>
          <a:prstGeom prst="rect">
            <a:avLst/>
          </a:prstGeom>
          <a:noFill/>
        </p:spPr>
        <p:txBody>
          <a:bodyPr wrap="square" rtlCol="0">
            <a:spAutoFit/>
          </a:bodyPr>
          <a:lstStyle/>
          <a:p>
            <a:pPr algn="just"/>
            <a:r>
              <a:rPr lang="zh-CN" altLang="en-US" sz="3200">
                <a:solidFill>
                  <a:prstClr val="black"/>
                </a:solidFill>
                <a:latin typeface="华文楷体" panose="02010600040101010101" pitchFamily="2" charset="-122"/>
                <a:ea typeface="华文楷体" panose="02010600040101010101" pitchFamily="2" charset="-122"/>
              </a:rPr>
              <a:t>米考伯先生和太太是很有意思的一对夫妻，他们有着怎样的性格特点？他们给你留下印象最深的是哪一点？与米考伯夫妇的交往会给成长中的大卫带来哪些影响？</a:t>
            </a:r>
            <a:endParaRPr lang="en-US" altLang="zh-CN" sz="3200">
              <a:solidFill>
                <a:prstClr val="black"/>
              </a:solidFill>
              <a:latin typeface="华文楷体" panose="02010600040101010101" pitchFamily="2" charset="-122"/>
              <a:ea typeface="华文楷体" panose="02010600040101010101" pitchFamily="2" charset="-122"/>
            </a:endParaRPr>
          </a:p>
          <a:p>
            <a:pPr algn="just"/>
            <a:r>
              <a:rPr lang="zh-CN" altLang="en-US" sz="3200">
                <a:solidFill>
                  <a:prstClr val="black"/>
                </a:solidFill>
                <a:latin typeface="华文楷体" panose="02010600040101010101" pitchFamily="2" charset="-122"/>
                <a:ea typeface="华文楷体" panose="02010600040101010101" pitchFamily="2" charset="-122"/>
              </a:rPr>
              <a:t>请动笔在书上画出对他们的描写句，试着做点儿批注。（</a:t>
            </a:r>
            <a:r>
              <a:rPr lang="zh-CN" altLang="en-US" sz="3200">
                <a:solidFill>
                  <a:srgbClr val="C00000"/>
                </a:solidFill>
                <a:latin typeface="华文楷体" panose="02010600040101010101" pitchFamily="2" charset="-122"/>
                <a:ea typeface="华文楷体" panose="02010600040101010101" pitchFamily="2" charset="-122"/>
              </a:rPr>
              <a:t>提示：</a:t>
            </a:r>
            <a:r>
              <a:rPr lang="zh-CN" altLang="en-US" sz="3200">
                <a:solidFill>
                  <a:prstClr val="black"/>
                </a:solidFill>
                <a:latin typeface="华文楷体" panose="02010600040101010101" pitchFamily="2" charset="-122"/>
                <a:ea typeface="华文楷体" panose="02010600040101010101" pitchFamily="2" charset="-122"/>
              </a:rPr>
              <a:t>可以对人物的外貌、习惯性的语言和动作等多加关注）</a:t>
            </a:r>
          </a:p>
        </p:txBody>
      </p:sp>
      <p:pic>
        <p:nvPicPr>
          <p:cNvPr id="11" name="图片 10" descr="图片包含 文本&#10;&#10;描述已自动生成">
            <a:extLst>
              <a:ext uri="{FF2B5EF4-FFF2-40B4-BE49-F238E27FC236}">
                <a16:creationId xmlns:a16="http://schemas.microsoft.com/office/drawing/2014/main" id="{8164FAB2-77E0-7640-9135-FC16EE205E53}"/>
              </a:ext>
            </a:extLst>
          </p:cNvPr>
          <p:cNvPicPr>
            <a:picLocks noChangeAspect="1"/>
          </p:cNvPicPr>
          <p:nvPr>
            <p:custDataLst>
              <p:tags r:id="rId11"/>
            </p:custDataLst>
          </p:nvPr>
        </p:nvPicPr>
        <p:blipFill>
          <a:blip r:embed="rId10">
            <a:extLst>
              <a:ext uri="{28A0092B-C50C-407E-A947-70E740481C1C}">
                <a14:useLocalDpi xmlns:a14="http://schemas.microsoft.com/office/drawing/2010/main" val="0"/>
              </a:ext>
            </a:extLst>
          </a:blip>
          <a:stretch>
            <a:fillRect/>
          </a:stretch>
        </p:blipFill>
        <p:spPr>
          <a:xfrm>
            <a:off x="8787879" y="-10734"/>
            <a:ext cx="3404121" cy="1730909"/>
          </a:xfrm>
          <a:prstGeom prst="rect">
            <a:avLst/>
          </a:prstGeom>
        </p:spPr>
      </p:pic>
    </p:spTree>
    <p:extLst>
      <p:ext uri="{BB962C8B-B14F-4D97-AF65-F5344CB8AC3E}">
        <p14:creationId xmlns:p14="http://schemas.microsoft.com/office/powerpoint/2010/main" val="2990813648"/>
      </p:ext>
    </p:extLst>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6" name="文本框 35"/>
          <p:cNvSpPr txBox="1"/>
          <p:nvPr>
            <p:custDataLst>
              <p:tags r:id="rId3"/>
            </p:custDataLst>
          </p:nvPr>
        </p:nvSpPr>
        <p:spPr>
          <a:xfrm>
            <a:off x="130810" y="130810"/>
            <a:ext cx="11813540" cy="7391960"/>
          </a:xfrm>
          <a:prstGeom prst="rect">
            <a:avLst/>
          </a:prstGeom>
          <a:noFill/>
        </p:spPr>
        <p:txBody>
          <a:bodyPr wrap="square" rtlCol="0">
            <a:spAutoFit/>
          </a:bodyPr>
          <a:lstStyle/>
          <a:p>
            <a:pPr>
              <a:lnSpc>
                <a:spcPct val="150000"/>
              </a:lnSpc>
            </a:pPr>
            <a:r>
              <a:rPr lang="zh-CN" altLang="en-US" sz="3200">
                <a:gradFill>
                  <a:gsLst>
                    <a:gs pos="0">
                      <a:srgbClr val="14CD68"/>
                    </a:gs>
                    <a:gs pos="100000">
                      <a:srgbClr val="035C7D"/>
                    </a:gs>
                  </a:gsLst>
                  <a:lin scaled="0"/>
                </a:gradFill>
                <a:effectLst/>
                <a:latin typeface="微软雅黑" pitchFamily="34" charset="-122"/>
                <a:ea typeface="微软雅黑" panose="020b0503020204020204" pitchFamily="34" charset="-122"/>
                <a:sym typeface="+mn-ea"/>
              </a:rPr>
              <a:t>仔细浏览全文，找出描写</a:t>
            </a:r>
            <a:r>
              <a:rPr lang="en-US" altLang="zh-CN" sz="3200">
                <a:gradFill>
                  <a:gsLst>
                    <a:gs pos="0">
                      <a:srgbClr val="14CD68"/>
                    </a:gs>
                    <a:gs pos="100000">
                      <a:srgbClr val="035C7D"/>
                    </a:gs>
                  </a:gsLst>
                  <a:lin scaled="0"/>
                </a:gradFill>
                <a:effectLst/>
                <a:latin typeface="微软雅黑" pitchFamily="34" charset="-122"/>
                <a:ea typeface="微软雅黑" panose="020b0503020204020204" pitchFamily="34" charset="-122"/>
                <a:sym typeface="+mn-ea"/>
              </a:rPr>
              <a:t>“</a:t>
            </a:r>
            <a:r>
              <a:rPr lang="zh-CN" altLang="en-US" sz="3200">
                <a:gradFill>
                  <a:gsLst>
                    <a:gs pos="0">
                      <a:srgbClr val="14CD68"/>
                    </a:gs>
                    <a:gs pos="100000">
                      <a:srgbClr val="035C7D"/>
                    </a:gs>
                  </a:gsLst>
                  <a:lin scaled="0"/>
                </a:gradFill>
                <a:effectLst/>
                <a:latin typeface="微软雅黑" pitchFamily="34" charset="-122"/>
                <a:ea typeface="微软雅黑" panose="020b0503020204020204" pitchFamily="34" charset="-122"/>
                <a:sym typeface="+mn-ea"/>
              </a:rPr>
              <a:t>我</a:t>
            </a:r>
            <a:r>
              <a:rPr lang="en-US" altLang="zh-CN" sz="3200">
                <a:gradFill>
                  <a:gsLst>
                    <a:gs pos="0">
                      <a:srgbClr val="14CD68"/>
                    </a:gs>
                    <a:gs pos="100000">
                      <a:srgbClr val="035C7D"/>
                    </a:gs>
                  </a:gsLst>
                  <a:lin scaled="0"/>
                </a:gradFill>
                <a:effectLst/>
                <a:latin typeface="微软雅黑" pitchFamily="34" charset="-122"/>
                <a:ea typeface="微软雅黑" panose="020b0503020204020204" pitchFamily="34" charset="-122"/>
                <a:sym typeface="+mn-ea"/>
              </a:rPr>
              <a:t>”</a:t>
            </a:r>
            <a:r>
              <a:rPr lang="zh-CN" altLang="en-US" sz="3200">
                <a:gradFill>
                  <a:gsLst>
                    <a:gs pos="0">
                      <a:srgbClr val="14CD68"/>
                    </a:gs>
                    <a:gs pos="100000">
                      <a:srgbClr val="035C7D"/>
                    </a:gs>
                  </a:gsLst>
                  <a:lin scaled="0"/>
                </a:gradFill>
                <a:effectLst/>
                <a:latin typeface="微软雅黑" pitchFamily="34" charset="-122"/>
                <a:ea typeface="微软雅黑" panose="020b0503020204020204" pitchFamily="34" charset="-122"/>
                <a:sym typeface="+mn-ea"/>
              </a:rPr>
              <a:t>和米考伯夫妇的文字，试着做批注分析人物形象。</a:t>
            </a:r>
            <a:endParaRPr lang="en-US" altLang="zh-CN" sz="3200">
              <a:gradFill>
                <a:gsLst>
                  <a:gs pos="0">
                    <a:srgbClr val="14CD68"/>
                  </a:gs>
                  <a:gs pos="100000">
                    <a:srgbClr val="035C7D"/>
                  </a:gs>
                </a:gsLst>
                <a:lin scaled="0"/>
              </a:gradFill>
              <a:effectLst/>
              <a:latin typeface="微软雅黑" pitchFamily="34" charset="-122"/>
              <a:ea typeface="微软雅黑" panose="020b0503020204020204" pitchFamily="34" charset="-122"/>
            </a:endParaRPr>
          </a:p>
          <a:p>
            <a:pPr>
              <a:lnSpc>
                <a:spcPct val="150000"/>
              </a:lnSpc>
            </a:pPr>
            <a:r>
              <a:rPr lang="en-US" altLang="zh-CN" sz="3200">
                <a:solidFill>
                  <a:schemeClr val="tx1">
                    <a:lumMod val="65000"/>
                    <a:lumOff val="35000"/>
                  </a:schemeClr>
                </a:solidFill>
                <a:latin typeface="微软雅黑" pitchFamily="34" charset="-122"/>
                <a:ea typeface="微软雅黑" panose="020b0503020204020204" pitchFamily="34" charset="-122"/>
              </a:rPr>
              <a:t>1.</a:t>
            </a:r>
            <a:r>
              <a:rPr lang="zh-CN" altLang="en-US" sz="3200">
                <a:solidFill>
                  <a:schemeClr val="tx1">
                    <a:lumMod val="65000"/>
                    <a:lumOff val="35000"/>
                  </a:schemeClr>
                </a:solidFill>
                <a:latin typeface="微软雅黑" pitchFamily="34" charset="-122"/>
                <a:ea typeface="微软雅黑" panose="020b0503020204020204" pitchFamily="34" charset="-122"/>
              </a:rPr>
              <a:t>作者是从哪些方面刻画</a:t>
            </a:r>
            <a:r>
              <a:rPr lang="zh-CN" altLang="en-US" sz="3200">
                <a:solidFill>
                  <a:srgbClr val="FF0000"/>
                </a:solidFill>
                <a:latin typeface="微软雅黑" pitchFamily="34" charset="-122"/>
                <a:ea typeface="微软雅黑" panose="020b0503020204020204" pitchFamily="34" charset="-122"/>
              </a:rPr>
              <a:t>米考伯</a:t>
            </a:r>
            <a:r>
              <a:rPr lang="zh-CN" altLang="en-US" sz="3200">
                <a:solidFill>
                  <a:schemeClr val="tx1">
                    <a:lumMod val="65000"/>
                    <a:lumOff val="35000"/>
                  </a:schemeClr>
                </a:solidFill>
                <a:latin typeface="微软雅黑" pitchFamily="34" charset="-122"/>
                <a:ea typeface="微软雅黑" panose="020b0503020204020204" pitchFamily="34" charset="-122"/>
              </a:rPr>
              <a:t>先生的</a:t>
            </a:r>
            <a:r>
              <a:rPr lang="en-US" altLang="zh-CN" sz="3200">
                <a:solidFill>
                  <a:schemeClr val="tx1">
                    <a:lumMod val="65000"/>
                    <a:lumOff val="35000"/>
                  </a:schemeClr>
                </a:solidFill>
                <a:latin typeface="微软雅黑" pitchFamily="34" charset="-122"/>
                <a:ea typeface="微软雅黑" panose="020b0503020204020204" pitchFamily="34" charset="-122"/>
              </a:rPr>
              <a:t>?</a:t>
            </a:r>
            <a:r>
              <a:rPr lang="zh-CN" altLang="en-US" sz="3200">
                <a:solidFill>
                  <a:schemeClr val="tx1">
                    <a:lumMod val="65000"/>
                    <a:lumOff val="35000"/>
                  </a:schemeClr>
                </a:solidFill>
                <a:latin typeface="微软雅黑" pitchFamily="34" charset="-122"/>
                <a:ea typeface="微软雅黑" panose="020b0503020204020204" pitchFamily="34" charset="-122"/>
              </a:rPr>
              <a:t>突出了他怎样的性格特点</a:t>
            </a:r>
            <a:r>
              <a:rPr lang="en-US" altLang="zh-CN" sz="3200">
                <a:solidFill>
                  <a:schemeClr val="tx1">
                    <a:lumMod val="65000"/>
                    <a:lumOff val="35000"/>
                  </a:schemeClr>
                </a:solidFill>
                <a:latin typeface="微软雅黑" pitchFamily="34" charset="-122"/>
                <a:ea typeface="微软雅黑" panose="020b0503020204020204" pitchFamily="34" charset="-122"/>
              </a:rPr>
              <a:t>?</a:t>
            </a:r>
            <a:endParaRPr lang="zh-CN" altLang="en-US" sz="3200">
              <a:solidFill>
                <a:srgbClr val="C00000"/>
              </a:solidFill>
              <a:latin typeface="微软雅黑" pitchFamily="34" charset="-122"/>
              <a:ea typeface="微软雅黑" panose="020b0503020204020204" pitchFamily="34" charset="-122"/>
            </a:endParaRPr>
          </a:p>
          <a:p>
            <a:pPr>
              <a:lnSpc>
                <a:spcPct val="150000"/>
              </a:lnSpc>
            </a:pPr>
            <a:r>
              <a:rPr lang="zh-CN" altLang="en-US" sz="3200">
                <a:solidFill>
                  <a:srgbClr val="C00000"/>
                </a:solidFill>
                <a:latin typeface="微软雅黑" pitchFamily="34" charset="-122"/>
                <a:ea typeface="微软雅黑" panose="020b0503020204020204" pitchFamily="34" charset="-122"/>
              </a:rPr>
              <a:t>①肖像描写、神态描写，</a:t>
            </a:r>
            <a:r>
              <a:rPr lang="zh-CN" altLang="en-US" sz="3200">
                <a:solidFill>
                  <a:schemeClr val="tx1"/>
                </a:solidFill>
                <a:latin typeface="微软雅黑" pitchFamily="34" charset="-122"/>
                <a:ea typeface="微软雅黑" panose="020b0503020204020204" pitchFamily="34" charset="-122"/>
              </a:rPr>
              <a:t>刻画了米考伯先生的衣着打扮，写出了他的</a:t>
            </a:r>
            <a:r>
              <a:rPr lang="zh-CN" altLang="en-US" sz="3200">
                <a:solidFill>
                  <a:srgbClr val="FF0000"/>
                </a:solidFill>
                <a:latin typeface="微软雅黑" pitchFamily="34" charset="-122"/>
                <a:ea typeface="微软雅黑" panose="020b0503020204020204" pitchFamily="34" charset="-122"/>
              </a:rPr>
              <a:t>经济拮据</a:t>
            </a:r>
            <a:r>
              <a:rPr lang="zh-CN" altLang="en-US" sz="3200">
                <a:solidFill>
                  <a:schemeClr val="tx1"/>
                </a:solidFill>
                <a:latin typeface="微软雅黑" pitchFamily="34" charset="-122"/>
                <a:ea typeface="微软雅黑" panose="020b0503020204020204" pitchFamily="34" charset="-122"/>
              </a:rPr>
              <a:t>以及他</a:t>
            </a:r>
            <a:r>
              <a:rPr lang="zh-CN" altLang="en-US" sz="3200">
                <a:solidFill>
                  <a:srgbClr val="FF0000"/>
                </a:solidFill>
                <a:latin typeface="微软雅黑" pitchFamily="34" charset="-122"/>
                <a:ea typeface="微软雅黑" panose="020b0503020204020204" pitchFamily="34" charset="-122"/>
              </a:rPr>
              <a:t>爱慕虚荣（爱面子）、虚伪、故作文雅</a:t>
            </a:r>
            <a:r>
              <a:rPr lang="zh-CN" altLang="en-US" sz="3200">
                <a:solidFill>
                  <a:schemeClr val="tx1"/>
                </a:solidFill>
                <a:latin typeface="微软雅黑" pitchFamily="34" charset="-122"/>
                <a:ea typeface="微软雅黑" panose="020b0503020204020204" pitchFamily="34" charset="-122"/>
              </a:rPr>
              <a:t>的性格特点；</a:t>
            </a:r>
          </a:p>
          <a:p>
            <a:pPr>
              <a:lnSpc>
                <a:spcPct val="150000"/>
              </a:lnSpc>
            </a:pPr>
            <a:r>
              <a:rPr lang="zh-CN" altLang="en-US" sz="3200">
                <a:solidFill>
                  <a:srgbClr val="C00000"/>
                </a:solidFill>
                <a:latin typeface="微软雅黑" pitchFamily="34" charset="-122"/>
                <a:ea typeface="微软雅黑" panose="020b0503020204020204" pitchFamily="34" charset="-122"/>
              </a:rPr>
              <a:t>②语言描写，</a:t>
            </a:r>
            <a:r>
              <a:rPr lang="zh-CN" altLang="en-US" sz="3200">
                <a:solidFill>
                  <a:schemeClr val="tx1"/>
                </a:solidFill>
                <a:latin typeface="微软雅黑" pitchFamily="34" charset="-122"/>
                <a:ea typeface="微软雅黑" panose="020b0503020204020204" pitchFamily="34" charset="-122"/>
              </a:rPr>
              <a:t>写米考伯先生为大卫带路，并为他找到一条最便捷的路，说明他是一个</a:t>
            </a:r>
            <a:r>
              <a:rPr lang="zh-CN" altLang="en-US" sz="3200">
                <a:solidFill>
                  <a:srgbClr val="FF0000"/>
                </a:solidFill>
                <a:latin typeface="微软雅黑" pitchFamily="34" charset="-122"/>
                <a:ea typeface="微软雅黑" panose="020b0503020204020204" pitchFamily="34" charset="-122"/>
              </a:rPr>
              <a:t>热心善良</a:t>
            </a:r>
            <a:r>
              <a:rPr lang="zh-CN" altLang="en-US" sz="3200">
                <a:solidFill>
                  <a:schemeClr val="tx1"/>
                </a:solidFill>
                <a:latin typeface="微软雅黑" pitchFamily="34" charset="-122"/>
                <a:ea typeface="微软雅黑" panose="020b0503020204020204" pitchFamily="34" charset="-122"/>
              </a:rPr>
              <a:t>的人；</a:t>
            </a:r>
          </a:p>
          <a:p>
            <a:pPr>
              <a:lnSpc>
                <a:spcPct val="150000"/>
              </a:lnSpc>
            </a:pPr>
            <a:endParaRPr lang="zh-CN" altLang="en-US" sz="3200">
              <a:solidFill>
                <a:srgbClr val="FF0000"/>
              </a:solidFill>
              <a:latin typeface="微软雅黑" pitchFamily="34" charset="-122"/>
              <a:ea typeface="微软雅黑" panose="020b0503020204020204" pitchFamily="34" charset="-122"/>
            </a:endParaRPr>
          </a:p>
          <a:p>
            <a:pPr>
              <a:lnSpc>
                <a:spcPct val="150000"/>
              </a:lnSpc>
            </a:pPr>
            <a:endParaRPr lang="zh-CN" altLang="en-US" sz="3200">
              <a:solidFill>
                <a:srgbClr val="FF0000"/>
              </a:solidFill>
              <a:latin typeface="微软雅黑" pitchFamily="34" charset="-122"/>
              <a:ea typeface="微软雅黑" panose="020b0503020204020204" pitchFamily="34" charset="-122"/>
            </a:endParaRPr>
          </a:p>
        </p:txBody>
      </p:sp>
      <p:sp>
        <p:nvSpPr>
          <p:cNvPr id="11" name="矩形 10"/>
          <p:cNvSpPr/>
          <p:nvPr>
            <p:custDataLst>
              <p:tags r:id="rId4"/>
            </p:custDataLst>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6">
                                            <p:txEl>
                                              <p:pRg st="1" end="1"/>
                                            </p:txEl>
                                          </p:spTgt>
                                        </p:tgtEl>
                                        <p:attrNameLst>
                                          <p:attrName>style.visibility</p:attrName>
                                        </p:attrNameLst>
                                      </p:cBhvr>
                                      <p:to>
                                        <p:strVal val="visible"/>
                                      </p:to>
                                    </p:set>
                                    <p:animEffect transition="in" filter="blinds(horizontal)">
                                      <p:cBhvr>
                                        <p:cTn id="7" dur="500"/>
                                        <p:tgtEl>
                                          <p:spTgt spid="36">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6">
                                            <p:txEl>
                                              <p:pRg st="2" end="2"/>
                                            </p:txEl>
                                          </p:spTgt>
                                        </p:tgtEl>
                                        <p:attrNameLst>
                                          <p:attrName>style.visibility</p:attrName>
                                        </p:attrNameLst>
                                      </p:cBhvr>
                                      <p:to>
                                        <p:strVal val="visible"/>
                                      </p:to>
                                    </p:set>
                                    <p:animEffect transition="in" filter="blinds(horizontal)">
                                      <p:cBhvr>
                                        <p:cTn id="12" dur="500"/>
                                        <p:tgtEl>
                                          <p:spTgt spid="36">
                                            <p:txEl>
                                              <p:pRg st="2" end="2"/>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36">
                                            <p:txEl>
                                              <p:pRg st="3" end="3"/>
                                            </p:txEl>
                                          </p:spTgt>
                                        </p:tgtEl>
                                        <p:attrNameLst>
                                          <p:attrName>style.visibility</p:attrName>
                                        </p:attrNameLst>
                                      </p:cBhvr>
                                      <p:to>
                                        <p:strVal val="visible"/>
                                      </p:to>
                                    </p:set>
                                    <p:animEffect transition="in" filter="blinds(horizontal)">
                                      <p:cBhvr>
                                        <p:cTn id="17" dur="500"/>
                                        <p:tgtEl>
                                          <p:spTgt spid="3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5" name="文本框 4"/>
          <p:cNvSpPr txBox="1"/>
          <p:nvPr>
            <p:custDataLst>
              <p:tags r:id="rId3"/>
            </p:custDataLst>
          </p:nvPr>
        </p:nvSpPr>
        <p:spPr>
          <a:xfrm>
            <a:off x="459740" y="715384"/>
            <a:ext cx="11732260" cy="4523105"/>
          </a:xfrm>
          <a:prstGeom prst="rect">
            <a:avLst/>
          </a:prstGeom>
          <a:noFill/>
        </p:spPr>
        <p:txBody>
          <a:bodyPr wrap="square" rtlCol="0">
            <a:spAutoFit/>
          </a:bodyPr>
          <a:lstStyle/>
          <a:p>
            <a:pPr algn="l">
              <a:lnSpc>
                <a:spcPct val="150000"/>
              </a:lnSpc>
            </a:pPr>
            <a:r>
              <a:rPr lang="zh-CN" altLang="en-US" sz="3200">
                <a:solidFill>
                  <a:srgbClr val="C00000"/>
                </a:solidFill>
                <a:latin typeface="微软雅黑" pitchFamily="34" charset="-122"/>
                <a:ea typeface="微软雅黑" panose="020b0503020204020204" pitchFamily="34" charset="-122"/>
                <a:sym typeface="+mn-ea"/>
              </a:rPr>
              <a:t>③动作描写，</a:t>
            </a:r>
            <a:r>
              <a:rPr lang="zh-CN" altLang="en-US" sz="3200">
                <a:latin typeface="微软雅黑" pitchFamily="34" charset="-122"/>
                <a:ea typeface="微软雅黑" panose="020b0503020204020204" pitchFamily="34" charset="-122"/>
                <a:sym typeface="+mn-ea"/>
              </a:rPr>
              <a:t>写出债主来临时和离开后米考伯先生的一系列动作，说明他</a:t>
            </a:r>
            <a:r>
              <a:rPr lang="zh-CN" altLang="en-US" sz="3200">
                <a:solidFill>
                  <a:srgbClr val="FF0000"/>
                </a:solidFill>
                <a:latin typeface="微软雅黑" pitchFamily="34" charset="-122"/>
                <a:ea typeface="微软雅黑" panose="020b0503020204020204" pitchFamily="34" charset="-122"/>
                <a:sym typeface="+mn-ea"/>
              </a:rPr>
              <a:t>生活艰难</a:t>
            </a:r>
            <a:r>
              <a:rPr lang="zh-CN" altLang="en-US" sz="3200">
                <a:latin typeface="微软雅黑" pitchFamily="34" charset="-122"/>
                <a:ea typeface="微软雅黑" panose="020b0503020204020204" pitchFamily="34" charset="-122"/>
                <a:sym typeface="+mn-ea"/>
              </a:rPr>
              <a:t>，</a:t>
            </a:r>
            <a:r>
              <a:rPr lang="zh-CN" altLang="en-US" sz="3200">
                <a:solidFill>
                  <a:srgbClr val="FF0000"/>
                </a:solidFill>
                <a:latin typeface="微软雅黑" pitchFamily="34" charset="-122"/>
                <a:ea typeface="微软雅黑" panose="020b0503020204020204" pitchFamily="34" charset="-122"/>
                <a:sym typeface="+mn-ea"/>
              </a:rPr>
              <a:t>没有责任感</a:t>
            </a:r>
            <a:r>
              <a:rPr lang="zh-CN" altLang="en-US" sz="3200">
                <a:latin typeface="微软雅黑" pitchFamily="34" charset="-122"/>
                <a:ea typeface="微软雅黑" panose="020b0503020204020204" pitchFamily="34" charset="-122"/>
                <a:sym typeface="+mn-ea"/>
              </a:rPr>
              <a:t>，是一个</a:t>
            </a:r>
            <a:r>
              <a:rPr lang="zh-CN" altLang="en-US" sz="3200">
                <a:solidFill>
                  <a:srgbClr val="FF0000"/>
                </a:solidFill>
                <a:latin typeface="微软雅黑" pitchFamily="34" charset="-122"/>
                <a:ea typeface="微软雅黑" panose="020b0503020204020204" pitchFamily="34" charset="-122"/>
                <a:sym typeface="+mn-ea"/>
              </a:rPr>
              <a:t>乐天派</a:t>
            </a:r>
            <a:r>
              <a:rPr lang="zh-CN" altLang="en-US" sz="3200">
                <a:latin typeface="微软雅黑" pitchFamily="34" charset="-122"/>
                <a:ea typeface="微软雅黑" panose="020b0503020204020204" pitchFamily="34" charset="-122"/>
                <a:sym typeface="+mn-ea"/>
              </a:rPr>
              <a:t>；   </a:t>
            </a:r>
          </a:p>
          <a:p>
            <a:pPr algn="l">
              <a:lnSpc>
                <a:spcPct val="150000"/>
              </a:lnSpc>
            </a:pPr>
            <a:r>
              <a:rPr lang="zh-CN" altLang="en-US" sz="3200">
                <a:solidFill>
                  <a:srgbClr val="1D41D5"/>
                </a:solidFill>
                <a:latin typeface="微软雅黑" pitchFamily="34" charset="-122"/>
                <a:ea typeface="微软雅黑" panose="020b0503020204020204" pitchFamily="34" charset="-122"/>
                <a:sym typeface="+mn-ea"/>
              </a:rPr>
              <a:t>米考伯先生是一个经济窘迫、热心善良、乐观但爱慕虚荣、讲究排场、不切实际、及时行乐、没有责任感的底层负债者形象。</a:t>
            </a:r>
          </a:p>
          <a:p>
            <a:pPr algn="l">
              <a:lnSpc>
                <a:spcPct val="150000"/>
              </a:lnSpc>
            </a:pPr>
            <a:endParaRPr lang="zh-CN" altLang="en-US" sz="3200">
              <a:solidFill>
                <a:srgbClr val="1D41D5"/>
              </a:solidFill>
              <a:latin typeface="微软雅黑" pitchFamily="34" charset="-122"/>
              <a:ea typeface="微软雅黑" panose="020b0503020204020204" pitchFamily="34" charset="-122"/>
              <a:sym typeface="+mn-ea"/>
            </a:endParaRPr>
          </a:p>
          <a:p>
            <a:pPr algn="l">
              <a:lnSpc>
                <a:spcPct val="150000"/>
              </a:lnSpc>
            </a:pPr>
            <a:endParaRPr lang="zh-CN" altLang="en-US" sz="3200">
              <a:solidFill>
                <a:srgbClr val="1D41D5"/>
              </a:solidFill>
              <a:latin typeface="微软雅黑" pitchFamily="34" charset="-122"/>
              <a:ea typeface="微软雅黑" panose="020b0503020204020204" pitchFamily="3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blinds(horizontal)">
                                      <p:cBhvr>
                                        <p:cTn id="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6" name="文本框 35"/>
          <p:cNvSpPr txBox="1"/>
          <p:nvPr>
            <p:custDataLst>
              <p:tags r:id="rId3"/>
            </p:custDataLst>
          </p:nvPr>
        </p:nvSpPr>
        <p:spPr>
          <a:xfrm>
            <a:off x="130810" y="130810"/>
            <a:ext cx="11899265" cy="6000750"/>
          </a:xfrm>
          <a:prstGeom prst="rect">
            <a:avLst/>
          </a:prstGeom>
          <a:noFill/>
        </p:spPr>
        <p:txBody>
          <a:bodyPr wrap="square" rtlCol="0">
            <a:spAutoFit/>
          </a:bodyPr>
          <a:lstStyle/>
          <a:p>
            <a:pPr>
              <a:lnSpc>
                <a:spcPct val="150000"/>
              </a:lnSpc>
            </a:pPr>
            <a:r>
              <a:rPr lang="en-US" altLang="zh-CN" sz="3200">
                <a:solidFill>
                  <a:schemeClr val="tx1">
                    <a:lumMod val="65000"/>
                    <a:lumOff val="35000"/>
                  </a:schemeClr>
                </a:solidFill>
                <a:latin typeface="微软雅黑" pitchFamily="34" charset="-122"/>
                <a:ea typeface="微软雅黑" panose="020b0503020204020204" pitchFamily="34" charset="-122"/>
              </a:rPr>
              <a:t>2.</a:t>
            </a:r>
            <a:r>
              <a:rPr lang="zh-CN" altLang="en-US" sz="3200">
                <a:solidFill>
                  <a:schemeClr val="tx1">
                    <a:lumMod val="65000"/>
                    <a:lumOff val="35000"/>
                  </a:schemeClr>
                </a:solidFill>
                <a:latin typeface="微软雅黑" pitchFamily="34" charset="-122"/>
                <a:ea typeface="微软雅黑" panose="020b0503020204020204" pitchFamily="34" charset="-122"/>
              </a:rPr>
              <a:t>简要概括米考伯太太的形象特点。</a:t>
            </a:r>
          </a:p>
          <a:p>
            <a:pPr>
              <a:lnSpc>
                <a:spcPct val="150000"/>
              </a:lnSpc>
            </a:pPr>
            <a:r>
              <a:rPr lang="en-US" altLang="zh-CN" sz="3200">
                <a:solidFill>
                  <a:srgbClr val="C00000"/>
                </a:solidFill>
                <a:latin typeface="微软雅黑" pitchFamily="34" charset="-122"/>
                <a:ea typeface="微软雅黑" panose="020b0503020204020204" pitchFamily="34" charset="-122"/>
              </a:rPr>
              <a:t>——</a:t>
            </a:r>
            <a:r>
              <a:rPr lang="zh-CN" altLang="en-US" sz="3200">
                <a:solidFill>
                  <a:srgbClr val="C00000"/>
                </a:solidFill>
                <a:latin typeface="微软雅黑" pitchFamily="34" charset="-122"/>
                <a:ea typeface="微软雅黑" panose="020b0503020204020204" pitchFamily="34" charset="-122"/>
              </a:rPr>
              <a:t> 米考伯太太</a:t>
            </a:r>
            <a:r>
              <a:rPr lang="zh-CN" altLang="en-US" sz="3200">
                <a:solidFill>
                  <a:srgbClr val="1D41D5"/>
                </a:solidFill>
                <a:latin typeface="微软雅黑" pitchFamily="34" charset="-122"/>
                <a:ea typeface="微软雅黑" panose="020b0503020204020204" pitchFamily="34" charset="-122"/>
              </a:rPr>
              <a:t>生活艰难、不切实际（不务实）、不懂持家、爱慕虚荣、喜欢挥霍，但是善良，乐善好施，不贪小便宜，对米考伯不离不弃</a:t>
            </a:r>
            <a:r>
              <a:rPr lang="zh-CN" altLang="en-US" sz="3200">
                <a:solidFill>
                  <a:srgbClr val="C00000"/>
                </a:solidFill>
                <a:latin typeface="微软雅黑" pitchFamily="34" charset="-122"/>
                <a:ea typeface="微软雅黑" panose="020b0503020204020204" pitchFamily="34" charset="-122"/>
              </a:rPr>
              <a:t>。</a:t>
            </a:r>
            <a:r>
              <a:rPr lang="zh-CN" altLang="en-US" sz="3200">
                <a:solidFill>
                  <a:schemeClr val="bg2">
                    <a:lumMod val="25000"/>
                  </a:schemeClr>
                </a:solidFill>
                <a:latin typeface="微软雅黑" pitchFamily="34" charset="-122"/>
                <a:ea typeface="微软雅黑" panose="020b0503020204020204" pitchFamily="34" charset="-122"/>
              </a:rPr>
              <a:t>她将娘家的辉煌成天挂在嘴边，虽然她的“娘家人”也并没有出现；她不懂持家之道，她用典当生活用品的钱来大吃大喝。</a:t>
            </a:r>
          </a:p>
          <a:p>
            <a:pPr>
              <a:lnSpc>
                <a:spcPct val="150000"/>
              </a:lnSpc>
            </a:pPr>
            <a:endParaRPr lang="zh-CN" altLang="en-US" sz="3200">
              <a:solidFill>
                <a:srgbClr val="00B050"/>
              </a:solidFill>
              <a:latin typeface="微软雅黑" pitchFamily="34" charset="-122"/>
              <a:ea typeface="微软雅黑" panose="020b0503020204020204" pitchFamily="34" charset="-122"/>
              <a:sym typeface="+mn-ea"/>
            </a:endParaRPr>
          </a:p>
          <a:p>
            <a:pPr>
              <a:lnSpc>
                <a:spcPct val="150000"/>
              </a:lnSpc>
            </a:pPr>
            <a:endParaRPr lang="zh-CN" altLang="en-US" sz="3200">
              <a:solidFill>
                <a:srgbClr val="00B050"/>
              </a:solidFill>
              <a:latin typeface="微软雅黑" pitchFamily="34" charset="-122"/>
              <a:ea typeface="微软雅黑" panose="020b0503020204020204" pitchFamily="34" charset="-122"/>
              <a:sym typeface="+mn-ea"/>
            </a:endParaRPr>
          </a:p>
        </p:txBody>
      </p:sp>
      <p:sp>
        <p:nvSpPr>
          <p:cNvPr id="11" name="矩形 10"/>
          <p:cNvSpPr/>
          <p:nvPr>
            <p:custDataLst>
              <p:tags r:id="rId4"/>
            </p:custDataLst>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6">
                                            <p:txEl>
                                              <p:pRg st="1" end="1"/>
                                            </p:txEl>
                                          </p:spTgt>
                                        </p:tgtEl>
                                        <p:attrNameLst>
                                          <p:attrName>style.visibility</p:attrName>
                                        </p:attrNameLst>
                                      </p:cBhvr>
                                      <p:to>
                                        <p:strVal val="visible"/>
                                      </p:to>
                                    </p:set>
                                    <p:anim calcmode="lin" valueType="num">
                                      <p:cBhvr additive="base">
                                        <p:cTn id="7" dur="500" fill="hold"/>
                                        <p:tgtEl>
                                          <p:spTgt spid="36">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6">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76835" y="205105"/>
            <a:ext cx="11899265" cy="6447155"/>
          </a:xfrm>
        </p:spPr>
        <p:txBody>
          <a:bodyPr>
            <a:normAutofit/>
          </a:bodyPr>
          <a:lstStyle/>
          <a:p>
            <a:r>
              <a:rPr lang="zh-CN" altLang="en-US" sz="4000" b="1"/>
              <a:t>作者对米考伯夫妇的态度是什么？</a:t>
            </a:r>
          </a:p>
          <a:p>
            <a:endParaRPr lang="zh-CN" altLang="en-US" sz="4000" b="1">
              <a:solidFill>
                <a:srgbClr val="C00000"/>
              </a:solidFill>
            </a:endParaRPr>
          </a:p>
          <a:p>
            <a:r>
              <a:rPr lang="zh-CN" altLang="en-US" sz="4000" b="1">
                <a:solidFill>
                  <a:srgbClr val="C00000"/>
                </a:solidFill>
              </a:rPr>
              <a:t>作者一方面同情他们悲惨的遭遇，但又对他们的缺点加以温和的讽刺，用喜剧的方式巧妙地避免了他们的悲剧色彩。</a:t>
            </a:r>
            <a:endParaRPr lang="en-US" altLang="zh-CN" sz="4000"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linds(horizontal)">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cxnSp>
        <p:nvCxnSpPr>
          <p:cNvPr id="4" name="直接连接符 3"/>
          <p:cNvCxnSpPr/>
          <p:nvPr>
            <p:custDataLst>
              <p:tags r:id="rId4"/>
            </p:custDataLst>
          </p:nvPr>
        </p:nvCxnSpPr>
        <p:spPr>
          <a:xfrm flipV="1">
            <a:off x="3336934" y="2315997"/>
            <a:ext cx="5556738" cy="23447"/>
          </a:xfrm>
          <a:prstGeom prst="line">
            <a:avLst/>
          </a:prstGeom>
          <a:ln w="12700">
            <a:solidFill>
              <a:srgbClr val="711000"/>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5"/>
            </p:custDataLst>
          </p:nvPr>
        </p:nvGrpSpPr>
        <p:grpSpPr>
          <a:xfrm>
            <a:off x="2774223" y="2057400"/>
            <a:ext cx="445481" cy="469613"/>
            <a:chOff x="2121873" y="1511588"/>
            <a:chExt cx="445481" cy="469613"/>
          </a:xfrm>
        </p:grpSpPr>
        <p:sp>
          <p:nvSpPr>
            <p:cNvPr id="7" name="矩形 6"/>
            <p:cNvSpPr/>
            <p:nvPr>
              <p:custDataLst>
                <p:tags r:id="rId6"/>
              </p:custDataLst>
            </p:nvPr>
          </p:nvSpPr>
          <p:spPr>
            <a:xfrm>
              <a:off x="2121873" y="1511588"/>
              <a:ext cx="363415" cy="363415"/>
            </a:xfrm>
            <a:prstGeom prst="rect">
              <a:avLst/>
            </a:prstGeom>
            <a:solidFill>
              <a:srgbClr val="711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7"/>
              </p:custDataLst>
            </p:nvPr>
          </p:nvSpPr>
          <p:spPr>
            <a:xfrm>
              <a:off x="2321171" y="1735018"/>
              <a:ext cx="246183" cy="246183"/>
            </a:xfrm>
            <a:prstGeom prst="rect">
              <a:avLst/>
            </a:prstGeom>
            <a:solidFill>
              <a:srgbClr val="AE0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8"/>
            </p:custDataLst>
          </p:nvPr>
        </p:nvSpPr>
        <p:spPr>
          <a:xfrm>
            <a:off x="3336935" y="1671831"/>
            <a:ext cx="5556738" cy="553998"/>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rPr>
              <a:t>深入探讨</a:t>
            </a:r>
          </a:p>
        </p:txBody>
      </p:sp>
      <p:sp>
        <p:nvSpPr>
          <p:cNvPr id="9" name="文本框 8"/>
          <p:cNvSpPr txBox="1"/>
          <p:nvPr>
            <p:custDataLst>
              <p:tags r:id="rId9"/>
            </p:custDataLst>
          </p:nvPr>
        </p:nvSpPr>
        <p:spPr>
          <a:xfrm>
            <a:off x="1899651" y="2644245"/>
            <a:ext cx="8683171" cy="1077218"/>
          </a:xfrm>
          <a:prstGeom prst="rect">
            <a:avLst/>
          </a:prstGeom>
          <a:noFill/>
        </p:spPr>
        <p:txBody>
          <a:bodyPr wrap="square" rtlCol="0">
            <a:spAutoFit/>
          </a:bodyPr>
          <a:lstStyle/>
          <a:p>
            <a:pPr algn="just"/>
            <a:r>
              <a:rPr lang="zh-CN" altLang="en-US" sz="3200">
                <a:solidFill>
                  <a:prstClr val="black"/>
                </a:solidFill>
                <a:latin typeface="华文楷体" panose="02010600040101010101" pitchFamily="2" charset="-122"/>
                <a:ea typeface="华文楷体" panose="02010600040101010101" pitchFamily="2" charset="-122"/>
              </a:rPr>
              <a:t>小说中只有大卫需要成长吗？你认为谁还需要成长？为什么？</a:t>
            </a:r>
          </a:p>
        </p:txBody>
      </p:sp>
      <p:sp>
        <p:nvSpPr>
          <p:cNvPr id="11" name="文本框 10"/>
          <p:cNvSpPr txBox="1"/>
          <p:nvPr>
            <p:custDataLst>
              <p:tags r:id="rId10"/>
            </p:custDataLst>
          </p:nvPr>
        </p:nvSpPr>
        <p:spPr>
          <a:xfrm>
            <a:off x="1899651" y="4090660"/>
            <a:ext cx="8553197" cy="1569660"/>
          </a:xfrm>
          <a:prstGeom prst="rect">
            <a:avLst/>
          </a:prstGeom>
          <a:noFill/>
        </p:spPr>
        <p:txBody>
          <a:bodyPr wrap="square" rtlCol="0">
            <a:spAutoFit/>
          </a:bodyPr>
          <a:lstStyle/>
          <a:p>
            <a:pPr algn="just"/>
            <a:r>
              <a:rPr lang="zh-CN" altLang="en-US" sz="3200">
                <a:solidFill>
                  <a:prstClr val="black"/>
                </a:solidFill>
                <a:latin typeface="华文楷体" panose="02010600040101010101" pitchFamily="2" charset="-122"/>
                <a:ea typeface="华文楷体" panose="02010600040101010101" pitchFamily="2" charset="-122"/>
              </a:rPr>
              <a:t>同处困境下，大卫与米考伯，谁更像是孩子？</a:t>
            </a:r>
            <a:r>
              <a:rPr lang="en-US" altLang="zh-CN" sz="3200">
                <a:solidFill>
                  <a:prstClr val="black"/>
                </a:solidFill>
                <a:latin typeface="华文楷体" panose="02010600040101010101" pitchFamily="2" charset="-122"/>
                <a:ea typeface="华文楷体" panose="02010600040101010101" pitchFamily="2" charset="-122"/>
              </a:rPr>
              <a:t>10</a:t>
            </a:r>
            <a:r>
              <a:rPr lang="zh-CN" altLang="en-US" sz="3200">
                <a:solidFill>
                  <a:prstClr val="black"/>
                </a:solidFill>
                <a:latin typeface="华文楷体" panose="02010600040101010101" pitchFamily="2" charset="-122"/>
                <a:ea typeface="华文楷体" panose="02010600040101010101" pitchFamily="2" charset="-122"/>
              </a:rPr>
              <a:t>岁的大卫需要成长，你觉得米考伯夫妇需要成长吗？</a:t>
            </a:r>
          </a:p>
        </p:txBody>
      </p:sp>
    </p:spTree>
    <p:extLst>
      <p:ext uri="{BB962C8B-B14F-4D97-AF65-F5344CB8AC3E}">
        <p14:creationId xmlns:p14="http://schemas.microsoft.com/office/powerpoint/2010/main" val="116162162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cxnSp>
        <p:nvCxnSpPr>
          <p:cNvPr id="4" name="直接连接符 3"/>
          <p:cNvCxnSpPr/>
          <p:nvPr>
            <p:custDataLst>
              <p:tags r:id="rId4"/>
            </p:custDataLst>
          </p:nvPr>
        </p:nvCxnSpPr>
        <p:spPr>
          <a:xfrm flipV="1">
            <a:off x="3336934" y="2315997"/>
            <a:ext cx="5556738" cy="23447"/>
          </a:xfrm>
          <a:prstGeom prst="line">
            <a:avLst/>
          </a:prstGeom>
          <a:ln w="12700">
            <a:solidFill>
              <a:srgbClr val="711000"/>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5"/>
            </p:custDataLst>
          </p:nvPr>
        </p:nvGrpSpPr>
        <p:grpSpPr>
          <a:xfrm>
            <a:off x="2774223" y="2057400"/>
            <a:ext cx="445481" cy="469613"/>
            <a:chOff x="2121873" y="1511588"/>
            <a:chExt cx="445481" cy="469613"/>
          </a:xfrm>
        </p:grpSpPr>
        <p:sp>
          <p:nvSpPr>
            <p:cNvPr id="7" name="矩形 6"/>
            <p:cNvSpPr/>
            <p:nvPr>
              <p:custDataLst>
                <p:tags r:id="rId6"/>
              </p:custDataLst>
            </p:nvPr>
          </p:nvSpPr>
          <p:spPr>
            <a:xfrm>
              <a:off x="2121873" y="1511588"/>
              <a:ext cx="363415" cy="363415"/>
            </a:xfrm>
            <a:prstGeom prst="rect">
              <a:avLst/>
            </a:prstGeom>
            <a:solidFill>
              <a:srgbClr val="711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7"/>
              </p:custDataLst>
            </p:nvPr>
          </p:nvSpPr>
          <p:spPr>
            <a:xfrm>
              <a:off x="2321171" y="1735018"/>
              <a:ext cx="246183" cy="246183"/>
            </a:xfrm>
            <a:prstGeom prst="rect">
              <a:avLst/>
            </a:prstGeom>
            <a:solidFill>
              <a:srgbClr val="AE0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custDataLst>
              <p:tags r:id="rId8"/>
            </p:custDataLst>
          </p:nvPr>
        </p:nvSpPr>
        <p:spPr>
          <a:xfrm>
            <a:off x="3336935" y="1671831"/>
            <a:ext cx="5556738" cy="553998"/>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itchFamily="49" charset="-122"/>
              </a:rPr>
              <a:t>想一想</a:t>
            </a:r>
          </a:p>
        </p:txBody>
      </p:sp>
      <p:sp>
        <p:nvSpPr>
          <p:cNvPr id="9" name="文本框 8"/>
          <p:cNvSpPr txBox="1"/>
          <p:nvPr>
            <p:custDataLst>
              <p:tags r:id="rId9"/>
            </p:custDataLst>
          </p:nvPr>
        </p:nvSpPr>
        <p:spPr>
          <a:xfrm>
            <a:off x="2545109" y="2924534"/>
            <a:ext cx="6787577" cy="2862322"/>
          </a:xfrm>
          <a:prstGeom prst="rect">
            <a:avLst/>
          </a:prstGeom>
          <a:noFill/>
        </p:spPr>
        <p:txBody>
          <a:bodyPr wrap="square" rtlCol="0">
            <a:spAutoFit/>
          </a:bodyPr>
          <a:lstStyle/>
          <a:p>
            <a:pPr algn="just"/>
            <a:r>
              <a:rPr lang="zh-CN" altLang="en-US" sz="3600">
                <a:solidFill>
                  <a:prstClr val="black"/>
                </a:solidFill>
                <a:latin typeface="华文楷体" panose="02010600040101010101" pitchFamily="2" charset="-122"/>
                <a:ea typeface="华文楷体" panose="02010600040101010101" pitchFamily="2" charset="-122"/>
              </a:rPr>
              <a:t>我们今天还有米考伯式的人物吗？你都想到了谁？</a:t>
            </a:r>
            <a:endParaRPr lang="en-US" altLang="zh-CN" sz="3600">
              <a:solidFill>
                <a:prstClr val="black"/>
              </a:solidFill>
              <a:latin typeface="华文楷体" panose="02010600040101010101" pitchFamily="2" charset="-122"/>
              <a:ea typeface="华文楷体" panose="02010600040101010101" pitchFamily="2" charset="-122"/>
            </a:endParaRPr>
          </a:p>
          <a:p>
            <a:pPr algn="just"/>
            <a:endParaRPr lang="en-US" altLang="zh-CN" sz="3600">
              <a:solidFill>
                <a:prstClr val="black"/>
              </a:solidFill>
              <a:latin typeface="华文楷体" panose="02010600040101010101" pitchFamily="2" charset="-122"/>
              <a:ea typeface="华文楷体" panose="02010600040101010101" pitchFamily="2" charset="-122"/>
            </a:endParaRPr>
          </a:p>
          <a:p>
            <a:pPr algn="just"/>
            <a:r>
              <a:rPr lang="zh-CN" altLang="en-US" sz="3600">
                <a:solidFill>
                  <a:prstClr val="black"/>
                </a:solidFill>
                <a:latin typeface="华文楷体" panose="02010600040101010101" pitchFamily="2" charset="-122"/>
                <a:ea typeface="华文楷体" panose="02010600040101010101" pitchFamily="2" charset="-122"/>
              </a:rPr>
              <a:t>有人说“人人心里都应该住着一个米考伯”，你认同这句话吗？</a:t>
            </a:r>
          </a:p>
        </p:txBody>
      </p:sp>
    </p:spTree>
    <p:extLst>
      <p:ext uri="{BB962C8B-B14F-4D97-AF65-F5344CB8AC3E}">
        <p14:creationId xmlns:p14="http://schemas.microsoft.com/office/powerpoint/2010/main" val="3725137280"/>
      </p:ext>
    </p:extLst>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文本框 1"/>
          <p:cNvSpPr txBox="1"/>
          <p:nvPr>
            <p:custDataLst>
              <p:tags r:id="rId3"/>
            </p:custDataLst>
          </p:nvPr>
        </p:nvSpPr>
        <p:spPr>
          <a:xfrm>
            <a:off x="2637155" y="1059815"/>
            <a:ext cx="9075420" cy="5016758"/>
          </a:xfrm>
          <a:prstGeom prst="rect">
            <a:avLst/>
          </a:prstGeom>
          <a:noFill/>
        </p:spPr>
        <p:txBody>
          <a:bodyPr wrap="square" rtlCol="0">
            <a:spAutoFit/>
          </a:bodyPr>
          <a:lstStyle/>
          <a:p>
            <a:r>
              <a:rPr lang="zh-CN" altLang="en-US" sz="3200">
                <a:solidFill>
                  <a:srgbClr val="FF0000"/>
                </a:solidFill>
                <a:effectLst>
                  <a:outerShdw blurRad="38100" dist="19050" dir="2700000" algn="tl" rotWithShape="0">
                    <a:schemeClr val="dk1">
                      <a:alpha val="40000"/>
                    </a:schemeClr>
                  </a:outerShdw>
                </a:effectLst>
                <a:latin typeface="黑体" panose="02010609060101010101" pitchFamily="49" charset="-122"/>
                <a:ea typeface="黑体" pitchFamily="49" charset="-122"/>
                <a:cs typeface="黑体" panose="02010609060101010101" pitchFamily="49" charset="-122"/>
              </a:rPr>
              <a:t>查尔斯·狄更斯（</a:t>
            </a:r>
            <a:r>
              <a:rPr lang="zh-CN" altLang="en-US" sz="3200">
                <a:solidFill>
                  <a:schemeClr val="tx1"/>
                </a:solidFill>
                <a:latin typeface="黑体" panose="02010609060101010101" pitchFamily="49" charset="-122"/>
                <a:ea typeface="黑体" pitchFamily="49" charset="-122"/>
                <a:cs typeface="黑体" panose="02010609060101010101" pitchFamily="49" charset="-122"/>
              </a:rPr>
              <a:t>1812—1870），</a:t>
            </a:r>
            <a:r>
              <a:rPr lang="zh-CN" altLang="en-US" sz="3200">
                <a:solidFill>
                  <a:srgbClr val="FF0000"/>
                </a:solidFill>
                <a:latin typeface="黑体" panose="02010609060101010101" pitchFamily="49" charset="-122"/>
                <a:ea typeface="黑体" pitchFamily="49" charset="-122"/>
                <a:cs typeface="黑体" panose="02010609060101010101" pitchFamily="49" charset="-122"/>
              </a:rPr>
              <a:t>英国作家</a:t>
            </a:r>
            <a:r>
              <a:rPr lang="en-US" altLang="zh-CN" sz="3200">
                <a:solidFill>
                  <a:srgbClr val="FF0000"/>
                </a:solidFill>
                <a:latin typeface="黑体" panose="02010609060101010101" pitchFamily="49" charset="-122"/>
                <a:ea typeface="黑体" pitchFamily="49" charset="-122"/>
                <a:cs typeface="黑体" panose="02010609060101010101" pitchFamily="49" charset="-122"/>
              </a:rPr>
              <a:t>,19</a:t>
            </a:r>
            <a:r>
              <a:rPr lang="zh-CN" altLang="en-US" sz="3200">
                <a:solidFill>
                  <a:srgbClr val="FF0000"/>
                </a:solidFill>
                <a:latin typeface="黑体" panose="02010609060101010101" pitchFamily="49" charset="-122"/>
                <a:ea typeface="黑体" pitchFamily="49" charset="-122"/>
                <a:cs typeface="黑体" panose="02010609060101010101" pitchFamily="49" charset="-122"/>
              </a:rPr>
              <a:t>世纪英国现实主义文学的主要代表</a:t>
            </a:r>
            <a:r>
              <a:rPr lang="zh-CN" altLang="en-US" sz="3200">
                <a:solidFill>
                  <a:schemeClr val="tx1"/>
                </a:solidFill>
                <a:latin typeface="黑体" panose="02010609060101010101" pitchFamily="49" charset="-122"/>
                <a:ea typeface="黑体" pitchFamily="49" charset="-122"/>
                <a:cs typeface="黑体" panose="02010609060101010101" pitchFamily="49" charset="-122"/>
              </a:rPr>
              <a:t>。主要作品有</a:t>
            </a:r>
            <a:r>
              <a:rPr lang="zh-CN" altLang="en-US" sz="3200">
                <a:solidFill>
                  <a:srgbClr val="FF0000"/>
                </a:solidFill>
                <a:latin typeface="黑体" panose="02010609060101010101" pitchFamily="49" charset="-122"/>
                <a:ea typeface="黑体" pitchFamily="49" charset="-122"/>
                <a:cs typeface="黑体" panose="02010609060101010101" pitchFamily="49" charset="-122"/>
              </a:rPr>
              <a:t>《大卫·科波菲尔》《匹克威克外传》《雾都孤儿》 </a:t>
            </a:r>
            <a:r>
              <a:rPr lang="zh-CN" altLang="en-US" sz="3200">
                <a:solidFill>
                  <a:schemeClr val="tx1">
                    <a:lumMod val="95000"/>
                    <a:lumOff val="5000"/>
                  </a:schemeClr>
                </a:solidFill>
                <a:latin typeface="黑体" panose="02010609060101010101" pitchFamily="49" charset="-122"/>
                <a:ea typeface="黑体" pitchFamily="49" charset="-122"/>
                <a:cs typeface="黑体" panose="02010609060101010101" pitchFamily="49" charset="-122"/>
              </a:rPr>
              <a:t>《老古玩店》《艰难时世》《我们共同的朋友》</a:t>
            </a:r>
            <a:r>
              <a:rPr lang="zh-CN" altLang="en-US" sz="3200">
                <a:solidFill>
                  <a:srgbClr val="FF0000"/>
                </a:solidFill>
                <a:latin typeface="黑体" panose="02010609060101010101" pitchFamily="49" charset="-122"/>
                <a:ea typeface="黑体" pitchFamily="49" charset="-122"/>
                <a:cs typeface="黑体" panose="02010609060101010101" pitchFamily="49" charset="-122"/>
              </a:rPr>
              <a:t>《双城记》</a:t>
            </a:r>
            <a:r>
              <a:rPr lang="en-US" altLang="zh-CN" sz="3200">
                <a:solidFill>
                  <a:srgbClr val="FF0000"/>
                </a:solidFill>
                <a:latin typeface="黑体" panose="02010609060101010101" pitchFamily="49" charset="-122"/>
                <a:ea typeface="黑体" pitchFamily="49" charset="-122"/>
                <a:cs typeface="黑体" panose="02010609060101010101" pitchFamily="49" charset="-122"/>
              </a:rPr>
              <a:t>《</a:t>
            </a:r>
            <a:r>
              <a:rPr lang="zh-CN" altLang="en-US" sz="3200">
                <a:solidFill>
                  <a:srgbClr val="FF0000"/>
                </a:solidFill>
                <a:latin typeface="黑体" panose="02010609060101010101" pitchFamily="49" charset="-122"/>
                <a:ea typeface="黑体" pitchFamily="49" charset="-122"/>
                <a:cs typeface="黑体" panose="02010609060101010101" pitchFamily="49" charset="-122"/>
              </a:rPr>
              <a:t>远大前程</a:t>
            </a:r>
            <a:r>
              <a:rPr lang="en-US" altLang="zh-CN" sz="3200">
                <a:solidFill>
                  <a:srgbClr val="FF0000"/>
                </a:solidFill>
                <a:latin typeface="黑体" panose="02010609060101010101" pitchFamily="49" charset="-122"/>
                <a:ea typeface="黑体" pitchFamily="49" charset="-122"/>
                <a:cs typeface="黑体" panose="02010609060101010101" pitchFamily="49" charset="-122"/>
              </a:rPr>
              <a:t>》</a:t>
            </a:r>
            <a:r>
              <a:rPr lang="zh-CN" altLang="en-US" sz="3200">
                <a:solidFill>
                  <a:srgbClr val="FF0000"/>
                </a:solidFill>
                <a:latin typeface="黑体" panose="02010609060101010101" pitchFamily="49" charset="-122"/>
                <a:ea typeface="黑体" pitchFamily="49" charset="-122"/>
                <a:cs typeface="黑体" panose="02010609060101010101" pitchFamily="49" charset="-122"/>
              </a:rPr>
              <a:t>等。</a:t>
            </a:r>
          </a:p>
          <a:p>
            <a:r>
              <a:rPr lang="zh-CN" altLang="en-US" sz="3200">
                <a:solidFill>
                  <a:schemeClr val="tx1"/>
                </a:solidFill>
                <a:latin typeface="黑体" panose="02010609060101010101" pitchFamily="49" charset="-122"/>
                <a:ea typeface="黑体" pitchFamily="49" charset="-122"/>
                <a:cs typeface="黑体" panose="02010609060101010101" pitchFamily="49" charset="-122"/>
              </a:rPr>
              <a:t>      他特别注意描写生活在英国社会底层的</a:t>
            </a:r>
            <a:r>
              <a:rPr lang="zh-CN" altLang="en-US" sz="3200">
                <a:solidFill>
                  <a:srgbClr val="FF0000"/>
                </a:solidFill>
                <a:latin typeface="黑体" panose="02010609060101010101" pitchFamily="49" charset="-122"/>
                <a:ea typeface="黑体" pitchFamily="49" charset="-122"/>
                <a:cs typeface="黑体" panose="02010609060101010101" pitchFamily="49" charset="-122"/>
              </a:rPr>
              <a:t>“小人物”</a:t>
            </a:r>
            <a:r>
              <a:rPr lang="zh-CN" altLang="en-US" sz="3200">
                <a:solidFill>
                  <a:schemeClr val="tx1"/>
                </a:solidFill>
                <a:latin typeface="黑体" panose="02010609060101010101" pitchFamily="49" charset="-122"/>
                <a:ea typeface="黑体" pitchFamily="49" charset="-122"/>
                <a:cs typeface="黑体" panose="02010609060101010101" pitchFamily="49" charset="-122"/>
              </a:rPr>
              <a:t>的生活遭遇，深刻地反映了当时英国复杂的社会现实，为英国</a:t>
            </a:r>
            <a:r>
              <a:rPr lang="zh-CN" altLang="en-US" sz="3200">
                <a:solidFill>
                  <a:srgbClr val="FF0000"/>
                </a:solidFill>
                <a:latin typeface="黑体" panose="02010609060101010101" pitchFamily="49" charset="-122"/>
                <a:ea typeface="黑体" pitchFamily="49" charset="-122"/>
                <a:cs typeface="黑体" panose="02010609060101010101" pitchFamily="49" charset="-122"/>
              </a:rPr>
              <a:t>批判现实主义文学</a:t>
            </a:r>
            <a:r>
              <a:rPr lang="zh-CN" altLang="en-US" sz="3200">
                <a:solidFill>
                  <a:schemeClr val="tx1"/>
                </a:solidFill>
                <a:latin typeface="黑体" panose="02010609060101010101" pitchFamily="49" charset="-122"/>
                <a:ea typeface="黑体" pitchFamily="49" charset="-122"/>
                <a:cs typeface="黑体" panose="02010609060101010101" pitchFamily="49" charset="-122"/>
              </a:rPr>
              <a:t>的开拓和发展做出了卓越的贡献。他的作品对英国文学发展起到了深远的影响。</a:t>
            </a:r>
          </a:p>
        </p:txBody>
      </p:sp>
      <p:sp>
        <p:nvSpPr>
          <p:cNvPr id="12" name="文本框 11"/>
          <p:cNvSpPr txBox="1"/>
          <p:nvPr>
            <p:custDataLst>
              <p:tags r:id="rId4"/>
            </p:custDataLst>
          </p:nvPr>
        </p:nvSpPr>
        <p:spPr>
          <a:xfrm>
            <a:off x="258445" y="207010"/>
            <a:ext cx="3389630" cy="829945"/>
          </a:xfrm>
          <a:prstGeom prst="rect">
            <a:avLst/>
          </a:prstGeom>
          <a:solidFill>
            <a:schemeClr val="bg1"/>
          </a:solidFill>
        </p:spPr>
        <p:txBody>
          <a:bodyPr wrap="square" rtlCol="0">
            <a:spAutoFit/>
          </a:bodyPr>
          <a:lstStyle/>
          <a:p>
            <a:r>
              <a:rPr lang="zh-CN" altLang="en-US" sz="4800">
                <a:latin typeface="隶书" panose="02010509060101010101" charset="-122"/>
                <a:ea typeface="隶书" panose="02010509060101010101" charset="-122"/>
              </a:rPr>
              <a:t>文学常识</a:t>
            </a:r>
          </a:p>
        </p:txBody>
      </p:sp>
      <p:pic>
        <p:nvPicPr>
          <p:cNvPr id="3" name="图片 2"/>
          <p:cNvPicPr>
            <a:picLocks noChangeAspect="1"/>
          </p:cNvPicPr>
          <p:nvPr>
            <p:custDataLst>
              <p:tags r:id="rId6"/>
            </p:custDataLst>
          </p:nvPr>
        </p:nvPicPr>
        <p:blipFill>
          <a:blip r:embed="rId5"/>
          <a:stretch>
            <a:fillRect/>
          </a:stretch>
        </p:blipFill>
        <p:spPr>
          <a:xfrm>
            <a:off x="261620" y="1594485"/>
            <a:ext cx="2306320" cy="3084830"/>
          </a:xfrm>
          <a:prstGeom prst="rect">
            <a:avLst/>
          </a:prstGeom>
        </p:spPr>
      </p:pic>
    </p:spTree>
  </p:cSld>
  <p:clrMapOvr>
    <a:masterClrMapping/>
  </p:clrMapOv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1085103" y="1137435"/>
            <a:ext cx="10021794" cy="6447155"/>
          </a:xfrm>
        </p:spPr>
        <p:txBody>
          <a:bodyPr>
            <a:normAutofit/>
          </a:bodyPr>
          <a:lstStyle/>
          <a:p>
            <a:endParaRPr lang="zh-CN" altLang="en-US" sz="3200" b="1">
              <a:solidFill>
                <a:srgbClr val="C00000"/>
              </a:solidFill>
            </a:endParaRPr>
          </a:p>
          <a:p>
            <a:pPr fontAlgn="auto">
              <a:lnSpc>
                <a:spcPct val="100000"/>
              </a:lnSpc>
            </a:pPr>
            <a:r>
              <a:rPr lang="zh-CN" altLang="en-US" sz="3200">
                <a:solidFill>
                  <a:srgbClr val="C00000"/>
                </a:solidFill>
                <a:latin typeface="微软雅黑" pitchFamily="34" charset="-122"/>
                <a:ea typeface="微软雅黑" panose="020b0503020204020204" pitchFamily="34" charset="-122"/>
                <a:sym typeface="+mn-ea"/>
              </a:rPr>
              <a:t>米考伯这种</a:t>
            </a:r>
            <a:r>
              <a:rPr lang="en-US" altLang="zh-CN" sz="3200">
                <a:solidFill>
                  <a:srgbClr val="C00000"/>
                </a:solidFill>
                <a:latin typeface="微软雅黑" pitchFamily="34" charset="-122"/>
                <a:ea typeface="微软雅黑" panose="020b0503020204020204" pitchFamily="34" charset="-122"/>
                <a:sym typeface="+mn-ea"/>
              </a:rPr>
              <a:t>“</a:t>
            </a:r>
            <a:r>
              <a:rPr lang="zh-CN" altLang="en-US" sz="3200">
                <a:solidFill>
                  <a:srgbClr val="C00000"/>
                </a:solidFill>
                <a:latin typeface="微软雅黑" pitchFamily="34" charset="-122"/>
                <a:ea typeface="微软雅黑" panose="020b0503020204020204" pitchFamily="34" charset="-122"/>
                <a:sym typeface="+mn-ea"/>
              </a:rPr>
              <a:t>债多不愁，乐知天命</a:t>
            </a:r>
            <a:r>
              <a:rPr lang="en-US" altLang="zh-CN" sz="3200">
                <a:solidFill>
                  <a:srgbClr val="C00000"/>
                </a:solidFill>
                <a:latin typeface="微软雅黑" pitchFamily="34" charset="-122"/>
                <a:ea typeface="微软雅黑" panose="020b0503020204020204" pitchFamily="34" charset="-122"/>
                <a:sym typeface="+mn-ea"/>
              </a:rPr>
              <a:t>”</a:t>
            </a:r>
            <a:r>
              <a:rPr lang="zh-CN" altLang="en-US" sz="3200">
                <a:solidFill>
                  <a:srgbClr val="C00000"/>
                </a:solidFill>
                <a:latin typeface="微软雅黑" pitchFamily="34" charset="-122"/>
                <a:ea typeface="微软雅黑" panose="020b0503020204020204" pitchFamily="34" charset="-122"/>
                <a:sym typeface="+mn-ea"/>
              </a:rPr>
              <a:t>成了文学中的典型。这种性格被称为</a:t>
            </a:r>
            <a:r>
              <a:rPr lang="en-US" altLang="zh-CN" sz="3200">
                <a:solidFill>
                  <a:srgbClr val="C00000"/>
                </a:solidFill>
                <a:latin typeface="微软雅黑" pitchFamily="34" charset="-122"/>
                <a:ea typeface="微软雅黑" panose="020b0503020204020204" pitchFamily="34" charset="-122"/>
                <a:sym typeface="+mn-ea"/>
              </a:rPr>
              <a:t>“</a:t>
            </a:r>
            <a:r>
              <a:rPr lang="zh-CN" altLang="en-US" sz="3200">
                <a:solidFill>
                  <a:srgbClr val="C00000"/>
                </a:solidFill>
                <a:latin typeface="微软雅黑" pitchFamily="34" charset="-122"/>
                <a:ea typeface="微软雅黑" panose="020b0503020204020204" pitchFamily="34" charset="-122"/>
                <a:sym typeface="+mn-ea"/>
              </a:rPr>
              <a:t>米考伯主义</a:t>
            </a:r>
            <a:r>
              <a:rPr lang="en-US" altLang="zh-CN" sz="3200">
                <a:solidFill>
                  <a:srgbClr val="C00000"/>
                </a:solidFill>
                <a:latin typeface="微软雅黑" pitchFamily="34" charset="-122"/>
                <a:ea typeface="微软雅黑" panose="020b0503020204020204" pitchFamily="34" charset="-122"/>
                <a:sym typeface="+mn-ea"/>
              </a:rPr>
              <a:t>”</a:t>
            </a:r>
            <a:r>
              <a:rPr lang="zh-CN" altLang="en-US" sz="3200">
                <a:solidFill>
                  <a:srgbClr val="C00000"/>
                </a:solidFill>
                <a:latin typeface="微软雅黑" pitchFamily="34" charset="-122"/>
                <a:ea typeface="微软雅黑" panose="020b0503020204020204" pitchFamily="34" charset="-122"/>
                <a:sym typeface="+mn-ea"/>
              </a:rPr>
              <a:t>，</a:t>
            </a:r>
            <a:r>
              <a:rPr lang="en-US" altLang="zh-CN" sz="3200">
                <a:solidFill>
                  <a:srgbClr val="C00000"/>
                </a:solidFill>
                <a:latin typeface="微软雅黑" pitchFamily="34" charset="-122"/>
                <a:ea typeface="微软雅黑" panose="020b0503020204020204" pitchFamily="34" charset="-122"/>
                <a:sym typeface="+mn-ea"/>
              </a:rPr>
              <a:t>“</a:t>
            </a:r>
            <a:r>
              <a:rPr lang="zh-CN" altLang="en-US" sz="3200">
                <a:solidFill>
                  <a:srgbClr val="C00000"/>
                </a:solidFill>
                <a:latin typeface="微软雅黑" pitchFamily="34" charset="-122"/>
                <a:ea typeface="微软雅黑" panose="020b0503020204020204" pitchFamily="34" charset="-122"/>
                <a:sym typeface="+mn-ea"/>
              </a:rPr>
              <a:t>米考伯</a:t>
            </a:r>
            <a:r>
              <a:rPr lang="en-US" altLang="zh-CN" sz="3200">
                <a:solidFill>
                  <a:srgbClr val="C00000"/>
                </a:solidFill>
                <a:latin typeface="微软雅黑" pitchFamily="34" charset="-122"/>
                <a:ea typeface="微软雅黑" panose="020b0503020204020204" pitchFamily="34" charset="-122"/>
                <a:sym typeface="+mn-ea"/>
              </a:rPr>
              <a:t>”</a:t>
            </a:r>
            <a:r>
              <a:rPr lang="zh-CN" altLang="en-US" sz="3200">
                <a:solidFill>
                  <a:srgbClr val="C00000"/>
                </a:solidFill>
                <a:latin typeface="微软雅黑" pitchFamily="34" charset="-122"/>
                <a:ea typeface="微软雅黑" panose="020b0503020204020204" pitchFamily="34" charset="-122"/>
                <a:sym typeface="+mn-ea"/>
              </a:rPr>
              <a:t>被收进了英语词典，意为</a:t>
            </a:r>
          </a:p>
          <a:p>
            <a:pPr fontAlgn="auto">
              <a:lnSpc>
                <a:spcPct val="100000"/>
              </a:lnSpc>
            </a:pPr>
            <a:r>
              <a:rPr lang="en-US" altLang="zh-CN" sz="3200">
                <a:solidFill>
                  <a:srgbClr val="C00000"/>
                </a:solidFill>
                <a:latin typeface="微软雅黑" pitchFamily="34" charset="-122"/>
                <a:ea typeface="微软雅黑" panose="020b0503020204020204" pitchFamily="34" charset="-122"/>
                <a:sym typeface="+mn-ea"/>
              </a:rPr>
              <a:t>“</a:t>
            </a:r>
            <a:r>
              <a:rPr lang="zh-CN" altLang="en-US" sz="3200">
                <a:solidFill>
                  <a:srgbClr val="C00000"/>
                </a:solidFill>
                <a:latin typeface="微软雅黑" pitchFamily="34" charset="-122"/>
                <a:ea typeface="微软雅黑" panose="020b0503020204020204" pitchFamily="34" charset="-122"/>
                <a:sym typeface="+mn-ea"/>
              </a:rPr>
              <a:t>没有远虑，幻想走运的乐天派</a:t>
            </a:r>
            <a:r>
              <a:rPr lang="en-US" altLang="zh-CN" sz="3200">
                <a:solidFill>
                  <a:srgbClr val="C00000"/>
                </a:solidFill>
                <a:latin typeface="微软雅黑" pitchFamily="34" charset="-122"/>
                <a:ea typeface="微软雅黑" panose="020b0503020204020204" pitchFamily="34" charset="-122"/>
                <a:sym typeface="+mn-ea"/>
              </a:rPr>
              <a:t>”</a:t>
            </a:r>
            <a:r>
              <a:rPr lang="zh-CN" altLang="en-US" sz="3200">
                <a:solidFill>
                  <a:srgbClr val="C00000"/>
                </a:solidFill>
                <a:latin typeface="微软雅黑" pitchFamily="34" charset="-122"/>
                <a:ea typeface="微软雅黑" panose="020b0503020204020204" pitchFamily="34" charset="-122"/>
                <a:sym typeface="+mn-ea"/>
              </a:rPr>
              <a:t>。</a:t>
            </a:r>
            <a:endParaRPr lang="zh-CN" altLang="en-US" sz="3200" b="1">
              <a:solidFill>
                <a:srgbClr val="C00000"/>
              </a:solidFill>
            </a:endParaRPr>
          </a:p>
          <a:p>
            <a:pPr marL="0" indent="0" fontAlgn="auto">
              <a:lnSpc>
                <a:spcPct val="150000"/>
              </a:lnSpc>
              <a:buNone/>
            </a:pPr>
            <a:endParaRPr lang="zh-CN" altLang="en-US" sz="3600" b="1"/>
          </a:p>
        </p:txBody>
      </p:sp>
    </p:spTree>
  </p:cSld>
  <p:clrMapOvr>
    <a:masterClrMapping/>
  </p:clrMapOvr>
  <p:transition/>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6" name="文本框 35"/>
          <p:cNvSpPr txBox="1"/>
          <p:nvPr>
            <p:custDataLst>
              <p:tags r:id="rId3"/>
            </p:custDataLst>
          </p:nvPr>
        </p:nvSpPr>
        <p:spPr>
          <a:xfrm>
            <a:off x="130810" y="130810"/>
            <a:ext cx="11898630" cy="6000750"/>
          </a:xfrm>
          <a:prstGeom prst="rect">
            <a:avLst/>
          </a:prstGeom>
          <a:noFill/>
        </p:spPr>
        <p:txBody>
          <a:bodyPr wrap="square" rtlCol="0">
            <a:spAutoFit/>
          </a:bodyPr>
          <a:lstStyle/>
          <a:p>
            <a:pPr>
              <a:lnSpc>
                <a:spcPct val="150000"/>
              </a:lnSpc>
            </a:pPr>
            <a:r>
              <a:rPr lang="en-US" altLang="zh-CN" sz="3200">
                <a:solidFill>
                  <a:schemeClr val="tx1">
                    <a:lumMod val="65000"/>
                    <a:lumOff val="35000"/>
                  </a:schemeClr>
                </a:solidFill>
                <a:latin typeface="微软雅黑" pitchFamily="34" charset="-122"/>
                <a:ea typeface="微软雅黑" panose="020b0503020204020204" pitchFamily="34" charset="-122"/>
              </a:rPr>
              <a:t> 2.</a:t>
            </a:r>
            <a:r>
              <a:rPr lang="zh-CN" altLang="en-US" sz="3200">
                <a:solidFill>
                  <a:schemeClr val="tx1">
                    <a:lumMod val="65000"/>
                    <a:lumOff val="35000"/>
                  </a:schemeClr>
                </a:solidFill>
                <a:latin typeface="微软雅黑" pitchFamily="34" charset="-122"/>
                <a:ea typeface="微软雅黑" panose="020b0503020204020204" pitchFamily="34" charset="-122"/>
              </a:rPr>
              <a:t>主人公大卫</a:t>
            </a:r>
            <a:r>
              <a:rPr lang="en-US" altLang="zh-CN" sz="3200">
                <a:solidFill>
                  <a:schemeClr val="tx1">
                    <a:lumMod val="65000"/>
                    <a:lumOff val="35000"/>
                  </a:schemeClr>
                </a:solidFill>
                <a:latin typeface="微软雅黑" pitchFamily="34" charset="-122"/>
                <a:ea typeface="微软雅黑" panose="020b0503020204020204" pitchFamily="34" charset="-122"/>
              </a:rPr>
              <a:t>·</a:t>
            </a:r>
            <a:r>
              <a:rPr lang="zh-CN" altLang="en-US" sz="3200">
                <a:solidFill>
                  <a:schemeClr val="tx1">
                    <a:lumMod val="65000"/>
                    <a:lumOff val="35000"/>
                  </a:schemeClr>
                </a:solidFill>
                <a:latin typeface="微软雅黑" pitchFamily="34" charset="-122"/>
                <a:ea typeface="微软雅黑" panose="020b0503020204020204" pitchFamily="34" charset="-122"/>
              </a:rPr>
              <a:t>科波菲尔是一个什么样的形象？</a:t>
            </a:r>
            <a:endParaRPr lang="en-US" altLang="zh-CN" sz="3200">
              <a:solidFill>
                <a:srgbClr val="C00000"/>
              </a:solidFill>
              <a:latin typeface="微软雅黑" pitchFamily="34" charset="-122"/>
              <a:ea typeface="微软雅黑" panose="020b0503020204020204" pitchFamily="34" charset="-122"/>
            </a:endParaRPr>
          </a:p>
          <a:p>
            <a:pPr>
              <a:lnSpc>
                <a:spcPct val="150000"/>
              </a:lnSpc>
            </a:pPr>
            <a:r>
              <a:rPr lang="en-US" altLang="zh-CN" sz="3200">
                <a:solidFill>
                  <a:srgbClr val="C00000"/>
                </a:solidFill>
                <a:latin typeface="微软雅黑" pitchFamily="34" charset="-122"/>
                <a:ea typeface="微软雅黑" panose="020b0503020204020204" pitchFamily="34" charset="-122"/>
              </a:rPr>
              <a:t>——</a:t>
            </a:r>
            <a:r>
              <a:rPr lang="zh-CN" altLang="en-US" sz="3200">
                <a:solidFill>
                  <a:srgbClr val="C00000"/>
                </a:solidFill>
                <a:latin typeface="微软雅黑" pitchFamily="34" charset="-122"/>
                <a:ea typeface="微软雅黑" panose="020b0503020204020204" pitchFamily="34" charset="-122"/>
              </a:rPr>
              <a:t> </a:t>
            </a:r>
            <a:r>
              <a:rPr lang="zh-CN" altLang="en-US" sz="3200">
                <a:solidFill>
                  <a:schemeClr val="tx2"/>
                </a:solidFill>
                <a:latin typeface="微软雅黑" pitchFamily="34" charset="-122"/>
                <a:ea typeface="微软雅黑" panose="020b0503020204020204" pitchFamily="34" charset="-122"/>
              </a:rPr>
              <a:t>主人公大卫</a:t>
            </a:r>
            <a:r>
              <a:rPr lang="en-US" altLang="zh-CN" sz="3200">
                <a:solidFill>
                  <a:schemeClr val="tx2"/>
                </a:solidFill>
                <a:latin typeface="微软雅黑" pitchFamily="34" charset="-122"/>
                <a:ea typeface="微软雅黑" panose="020b0503020204020204" pitchFamily="34" charset="-122"/>
              </a:rPr>
              <a:t>·</a:t>
            </a:r>
            <a:r>
              <a:rPr lang="zh-CN" altLang="en-US" sz="3200">
                <a:solidFill>
                  <a:schemeClr val="tx2"/>
                </a:solidFill>
                <a:latin typeface="微软雅黑" pitchFamily="34" charset="-122"/>
                <a:ea typeface="微软雅黑" panose="020b0503020204020204" pitchFamily="34" charset="-122"/>
              </a:rPr>
              <a:t>科波菲尔是一个</a:t>
            </a:r>
            <a:r>
              <a:rPr lang="zh-CN" altLang="en-US" sz="3200">
                <a:solidFill>
                  <a:srgbClr val="1D41D5"/>
                </a:solidFill>
                <a:latin typeface="微软雅黑" pitchFamily="34" charset="-122"/>
                <a:ea typeface="微软雅黑" panose="020b0503020204020204" pitchFamily="34" charset="-122"/>
              </a:rPr>
              <a:t>孤苦伶仃、痛苦寂寞、善良勤奋、重视友谊、渴望温情</a:t>
            </a:r>
            <a:r>
              <a:rPr lang="zh-CN" altLang="en-US" sz="3200">
                <a:solidFill>
                  <a:schemeClr val="tx2"/>
                </a:solidFill>
                <a:latin typeface="微软雅黑" pitchFamily="34" charset="-122"/>
                <a:ea typeface="微软雅黑" panose="020b0503020204020204" pitchFamily="34" charset="-122"/>
              </a:rPr>
              <a:t>的形象</a:t>
            </a:r>
            <a:r>
              <a:rPr lang="zh-CN" altLang="en-US" sz="3200">
                <a:solidFill>
                  <a:srgbClr val="C00000"/>
                </a:solidFill>
                <a:latin typeface="微软雅黑" pitchFamily="34" charset="-122"/>
                <a:ea typeface="微软雅黑" panose="020b0503020204020204" pitchFamily="34" charset="-122"/>
              </a:rPr>
              <a:t>。</a:t>
            </a:r>
          </a:p>
          <a:p>
            <a:pPr>
              <a:lnSpc>
                <a:spcPct val="150000"/>
              </a:lnSpc>
            </a:pPr>
            <a:r>
              <a:rPr lang="zh-CN" altLang="en-US" sz="3200">
                <a:solidFill>
                  <a:schemeClr val="tx1"/>
                </a:solidFill>
                <a:latin typeface="微软雅黑" pitchFamily="34" charset="-122"/>
                <a:ea typeface="微软雅黑" panose="020b0503020204020204" pitchFamily="34" charset="-122"/>
              </a:rPr>
              <a:t>他在货行做童工，自食其力，尽管拿着微薄的薪水，但是他能尽力把事情做好。在和米考伯一家的交往中，对这家人产生了深厚的感情。为米考伯的债务忧心；主动把剩下的两三先令送给米考伯夫人，并能帮助米考伯夫人去典当餐具；到监狱里去探望米考伯先生。</a:t>
            </a:r>
          </a:p>
        </p:txBody>
      </p:sp>
      <p:sp>
        <p:nvSpPr>
          <p:cNvPr id="11" name="矩形 10"/>
          <p:cNvSpPr/>
          <p:nvPr>
            <p:custDataLst>
              <p:tags r:id="rId4"/>
            </p:custDataLst>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6">
                                            <p:txEl>
                                              <p:pRg st="1" end="1"/>
                                            </p:txEl>
                                          </p:spTgt>
                                        </p:tgtEl>
                                        <p:attrNameLst>
                                          <p:attrName>style.visibility</p:attrName>
                                        </p:attrNameLst>
                                      </p:cBhvr>
                                      <p:to>
                                        <p:strVal val="visible"/>
                                      </p:to>
                                    </p:set>
                                    <p:anim calcmode="lin" valueType="num">
                                      <p:cBhvr additive="base">
                                        <p:cTn id="7" dur="500" fill="hold"/>
                                        <p:tgtEl>
                                          <p:spTgt spid="36">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6">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6">
                                            <p:txEl>
                                              <p:pRg st="2" end="2"/>
                                            </p:txEl>
                                          </p:spTgt>
                                        </p:tgtEl>
                                        <p:attrNameLst>
                                          <p:attrName>style.visibility</p:attrName>
                                        </p:attrNameLst>
                                      </p:cBhvr>
                                      <p:to>
                                        <p:strVal val="visible"/>
                                      </p:to>
                                    </p:set>
                                    <p:anim calcmode="lin" valueType="num">
                                      <p:cBhvr additive="base">
                                        <p:cTn id="11" dur="500" fill="hold"/>
                                        <p:tgtEl>
                                          <p:spTgt spid="36">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6">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 name="文本框 3"/>
          <p:cNvSpPr txBox="1"/>
          <p:nvPr>
            <p:custDataLst>
              <p:tags r:id="rId3"/>
            </p:custDataLst>
          </p:nvPr>
        </p:nvSpPr>
        <p:spPr>
          <a:xfrm>
            <a:off x="2867660" y="774065"/>
            <a:ext cx="8780145" cy="4523105"/>
          </a:xfrm>
          <a:prstGeom prst="rect">
            <a:avLst/>
          </a:prstGeom>
          <a:noFill/>
        </p:spPr>
        <p:txBody>
          <a:bodyPr wrap="square" rtlCol="0">
            <a:spAutoFit/>
          </a:bodyPr>
          <a:lstStyle/>
          <a:p>
            <a:pPr algn="l"/>
            <a:r>
              <a:rPr lang="en-US" altLang="zh-CN" sz="2800" b="1"/>
              <a:t>   </a:t>
            </a:r>
            <a:r>
              <a:rPr lang="zh-CN" altLang="en-US" sz="3200" b="1">
                <a:solidFill>
                  <a:srgbClr val="FF0000"/>
                </a:solidFill>
              </a:rPr>
              <a:t>大卫的成长</a:t>
            </a:r>
          </a:p>
          <a:p>
            <a:pPr algn="l"/>
            <a:endParaRPr lang="zh-CN" altLang="en-US" sz="3200" b="1"/>
          </a:p>
          <a:p>
            <a:pPr algn="l"/>
            <a:r>
              <a:rPr lang="zh-CN" altLang="en-US" sz="3200" b="1"/>
              <a:t>他是个遗腹子，</a:t>
            </a:r>
          </a:p>
          <a:p>
            <a:pPr algn="l"/>
            <a:r>
              <a:rPr lang="zh-CN" altLang="en-US" sz="3200" b="1"/>
              <a:t>继父是个凶残、贪婪的商人，</a:t>
            </a:r>
          </a:p>
          <a:p>
            <a:pPr algn="l"/>
            <a:r>
              <a:rPr lang="zh-CN" altLang="en-US" sz="3200" b="1"/>
              <a:t>大卫受尽虐待，</a:t>
            </a:r>
          </a:p>
          <a:p>
            <a:pPr algn="l"/>
            <a:r>
              <a:rPr lang="zh-CN" altLang="en-US" sz="3200" b="1"/>
              <a:t>母亲被折磨死后，</a:t>
            </a:r>
          </a:p>
          <a:p>
            <a:pPr algn="l"/>
            <a:r>
              <a:rPr lang="zh-CN" altLang="en-US" sz="3200" b="1"/>
              <a:t>继父把他送去当童工。</a:t>
            </a:r>
          </a:p>
          <a:p>
            <a:pPr algn="l"/>
            <a:r>
              <a:rPr lang="zh-CN" altLang="en-US" sz="3200" b="1"/>
              <a:t>大卫历尽千辛万苦</a:t>
            </a:r>
            <a:r>
              <a:rPr lang="en-US" altLang="zh-CN" sz="3200" b="1"/>
              <a:t>……</a:t>
            </a:r>
          </a:p>
          <a:p>
            <a:pPr algn="l"/>
            <a:r>
              <a:rPr lang="zh-CN" altLang="en-US" sz="3200" b="1"/>
              <a:t>终于成为一位有成就的作家。</a:t>
            </a:r>
          </a:p>
        </p:txBody>
      </p:sp>
    </p:spTree>
  </p:cSld>
  <p:clrMapOvr>
    <a:masterClrMapping/>
  </p:clrMapOvr>
  <p:transition/>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53340" y="123190"/>
            <a:ext cx="12085955" cy="6734810"/>
          </a:xfrm>
        </p:spPr>
        <p:txBody>
          <a:bodyPr>
            <a:normAutofit fontScale="90000"/>
          </a:bodyPr>
          <a:lstStyle/>
          <a:p>
            <a:r>
              <a:rPr lang="en-US" altLang="zh-CN"/>
              <a:t>                         </a:t>
            </a:r>
            <a:r>
              <a:rPr lang="en-US" altLang="zh-CN" sz="3600" b="1">
                <a:solidFill>
                  <a:srgbClr val="1D41D5"/>
                </a:solidFill>
              </a:rPr>
              <a:t>           </a:t>
            </a:r>
            <a:r>
              <a:rPr lang="zh-CN" altLang="en-US" sz="3600" b="1">
                <a:solidFill>
                  <a:srgbClr val="1D41D5"/>
                </a:solidFill>
                <a:sym typeface="+mn-ea"/>
              </a:rPr>
              <a:t>将苦难被熬成一剂解忧良方</a:t>
            </a:r>
            <a:endParaRPr lang="en-US" altLang="zh-CN"/>
          </a:p>
          <a:p>
            <a:pPr fontAlgn="auto">
              <a:lnSpc>
                <a:spcPct val="150000"/>
              </a:lnSpc>
            </a:pPr>
            <a:r>
              <a:rPr lang="en-US" altLang="zh-CN"/>
              <a:t>        </a:t>
            </a:r>
            <a:r>
              <a:rPr lang="en-US" altLang="zh-CN" b="1"/>
              <a:t> </a:t>
            </a:r>
            <a:r>
              <a:rPr lang="zh-CN" altLang="en-US" b="1">
                <a:sym typeface="+mn-ea"/>
              </a:rPr>
              <a:t>苦难的生活谁也不愿意遭遇，但是在你靠别人之手和依赖别人智慧生活的时候，你是没有选择的。</a:t>
            </a:r>
            <a:r>
              <a:rPr lang="en-US" altLang="zh-CN" b="1"/>
              <a:t> “</a:t>
            </a:r>
            <a:r>
              <a:rPr lang="zh-CN" altLang="en-US" b="1">
                <a:solidFill>
                  <a:srgbClr val="C00000"/>
                </a:solidFill>
              </a:rPr>
              <a:t>我整个身心所忍受的悲痛和屈辱史如此巨大，即便到了现在，我已出了名，受到别人敬爱，生活愉快，在睡梦中我仍然忘掉我有爱妻和娇女， 甚至忘掉自己已成人 ，好像又孤苦伶仃地回到那段岁月中了。</a:t>
            </a:r>
            <a:r>
              <a:rPr lang="en-US" altLang="zh-CN" b="1"/>
              <a:t>”</a:t>
            </a:r>
            <a:endParaRPr lang="zh-CN" altLang="en-US" b="1"/>
          </a:p>
          <a:p>
            <a:pPr fontAlgn="auto">
              <a:lnSpc>
                <a:spcPct val="150000"/>
              </a:lnSpc>
            </a:pPr>
            <a:r>
              <a:rPr lang="zh-CN" altLang="en-US" b="1"/>
              <a:t>        你可能被苦难摧毁，梦想毁灭；也可能从苦难生活中攫取营养，使其成为筑造他日辉煌的一种独特源泉。</a:t>
            </a:r>
          </a:p>
          <a:p>
            <a:pPr fontAlgn="auto">
              <a:lnSpc>
                <a:spcPct val="150000"/>
              </a:lnSpc>
            </a:pPr>
            <a:r>
              <a:rPr lang="zh-CN" altLang="en-US" b="1"/>
              <a:t>        狄更斯少年时代遭遇的苦难生活，在他的心中灼下了一辈子的伤痛，但也给他带来文学上的创造力。想想他作品中塑造过多少儿童人物，他那仁慈的心灵、柔和的感情，对于家庭幸福生活的描绘，这些都跟他的过往生活不无关系。比如</a:t>
            </a:r>
            <a:r>
              <a:rPr lang="zh-CN" altLang="en-US" b="1">
                <a:sym typeface="+mn-ea"/>
              </a:rPr>
              <a:t>我和米考伯夫妇家的交往，反映了底层人的悲惨遭遇，以及彼此间的</a:t>
            </a:r>
            <a:r>
              <a:rPr lang="zh-CN" altLang="en-US" b="1">
                <a:solidFill>
                  <a:srgbClr val="C00000"/>
                </a:solidFill>
                <a:sym typeface="+mn-ea"/>
              </a:rPr>
              <a:t>患难与共、亲密温情。</a:t>
            </a:r>
            <a:endParaRPr lang="zh-CN" altLang="en-US" b="1">
              <a:solidFill>
                <a:srgbClr val="C00000"/>
              </a:solidFill>
            </a:endParaRPr>
          </a:p>
          <a:p>
            <a:pPr fontAlgn="auto">
              <a:lnSpc>
                <a:spcPct val="150000"/>
              </a:lnSpc>
            </a:pPr>
            <a:endParaRPr lang="zh-CN" altLang="en-US"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linds(horizontal)">
                                      <p:cBhvr>
                                        <p:cTn id="7" dur="500"/>
                                        <p:tgtEl>
                                          <p:spTgt spid="3">
                                            <p:txEl>
                                              <p:pRg st="2" end="2"/>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linds(horizontal)">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endParaRPr lang="zh-CN" altLang="en-US"/>
          </a:p>
        </p:txBody>
      </p:sp>
      <p:sp>
        <p:nvSpPr>
          <p:cNvPr id="3" name="内容占位符 2"/>
          <p:cNvSpPr>
            <a:spLocks noGrp="1"/>
          </p:cNvSpPr>
          <p:nvPr>
            <p:ph idx="1"/>
            <p:custDataLst>
              <p:tags r:id="rId4"/>
            </p:custDataLst>
          </p:nvPr>
        </p:nvSpPr>
        <p:spPr/>
        <p:txBody>
          <a:bodyPr>
            <a:normAutofit/>
          </a:bodyPr>
          <a:lstStyle/>
          <a:p>
            <a:r>
              <a:rPr lang="zh-CN" altLang="en-US" sz="3600" b="1"/>
              <a:t>“永远不要在任何事上卑劣，</a:t>
            </a:r>
            <a:endParaRPr lang="en-US" altLang="zh-CN" sz="3600" b="1"/>
          </a:p>
          <a:p>
            <a:r>
              <a:rPr lang="zh-CN" altLang="en-US" sz="3600" b="1"/>
              <a:t>永远不要作假，永远不要残忍。</a:t>
            </a:r>
            <a:endParaRPr lang="en-US" altLang="zh-CN" sz="3600" b="1"/>
          </a:p>
          <a:p>
            <a:r>
              <a:rPr lang="zh-CN" altLang="en-US" sz="3600" b="1"/>
              <a:t>免除这三种罪恶，</a:t>
            </a:r>
            <a:endParaRPr lang="en-US" altLang="zh-CN" sz="3600" b="1"/>
          </a:p>
          <a:p>
            <a:r>
              <a:rPr lang="zh-CN" altLang="en-US" sz="3600" b="1"/>
              <a:t>我可以永远对你怀抱希望。”</a:t>
            </a:r>
            <a:endParaRPr lang="en-US" altLang="zh-CN" sz="3600" b="1"/>
          </a:p>
          <a:p>
            <a:r>
              <a:rPr lang="en-US" altLang="zh-CN" sz="3600" b="1"/>
              <a:t>                                 --</a:t>
            </a:r>
            <a:r>
              <a:rPr lang="zh-CN" altLang="en-US" sz="3600" b="1"/>
              <a:t>贝西姨婆</a:t>
            </a:r>
            <a:endParaRPr lang="zh-CN" altLang="en-US" sz="3600"/>
          </a:p>
        </p:txBody>
      </p:sp>
    </p:spTree>
  </p:cSld>
  <p:clrMapOvr>
    <a:masterClrMapping/>
  </p:clrMapOvr>
  <p:transition/>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195580" y="244475"/>
            <a:ext cx="11741150" cy="5932805"/>
          </a:xfrm>
        </p:spPr>
        <p:txBody>
          <a:bodyPr>
            <a:normAutofit fontScale="92500"/>
          </a:bodyPr>
          <a:lstStyle/>
          <a:p>
            <a:r>
              <a:rPr lang="zh-CN" altLang="en-US" sz="3600" b="1"/>
              <a:t>精神的升华</a:t>
            </a:r>
          </a:p>
          <a:p>
            <a:pPr fontAlgn="auto">
              <a:lnSpc>
                <a:spcPct val="150000"/>
              </a:lnSpc>
            </a:pPr>
            <a:r>
              <a:rPr lang="zh-CN" altLang="en-US" sz="3600" b="1">
                <a:solidFill>
                  <a:srgbClr val="1D41D5"/>
                </a:solidFill>
                <a:sym typeface="+mn-ea"/>
              </a:rPr>
              <a:t>大卫·科波菲尔无疑倾注了作者的全部心血。不论是他孤儿时代所遭遇的种种磨难和辛酸，还是他成年后不屈不挠的奋斗，都表现了一个小人物在资本主义社会中寻求出路的痛苦历程。</a:t>
            </a:r>
            <a:r>
              <a:rPr lang="zh-CN" altLang="en-US" sz="3600" b="1">
                <a:solidFill>
                  <a:srgbClr val="1D41D5"/>
                </a:solidFill>
              </a:rPr>
              <a:t>在顺境中加倍努力，在逆境中满怀信心，经历了大苦大难后尝到人间幸福和温暖的大卫，靠的是他真诚、直率的品性，积极向上的精神，以及对人的纯洁友爱之心。</a:t>
            </a:r>
          </a:p>
        </p:txBody>
      </p:sp>
    </p:spTree>
  </p:cSld>
  <p:clrMapOvr>
    <a:masterClrMapping/>
  </p:clrMapOvr>
  <p:transition/>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305435" y="362585"/>
            <a:ext cx="11680825" cy="6269990"/>
          </a:xfrm>
        </p:spPr>
        <p:txBody>
          <a:bodyPr>
            <a:normAutofit/>
          </a:bodyPr>
          <a:lstStyle/>
          <a:p>
            <a:pPr fontAlgn="auto">
              <a:lnSpc>
                <a:spcPct val="100000"/>
              </a:lnSpc>
            </a:pPr>
            <a:r>
              <a:rPr lang="en-US" altLang="zh-CN" sz="4000" b="1">
                <a:solidFill>
                  <a:srgbClr val="1D41D5"/>
                </a:solidFill>
              </a:rPr>
              <a:t>                                   </a:t>
            </a:r>
            <a:r>
              <a:rPr lang="zh-CN" altLang="en-US" sz="4000" b="1">
                <a:solidFill>
                  <a:srgbClr val="1D41D5"/>
                </a:solidFill>
              </a:rPr>
              <a:t>学习</a:t>
            </a:r>
            <a:r>
              <a:rPr lang="en-US" altLang="zh-CN" sz="4000" b="1">
                <a:solidFill>
                  <a:srgbClr val="1D41D5"/>
                </a:solidFill>
              </a:rPr>
              <a:t>·</a:t>
            </a:r>
            <a:r>
              <a:rPr lang="zh-CN" altLang="en-US" sz="4000" b="1">
                <a:solidFill>
                  <a:srgbClr val="1D41D5"/>
                </a:solidFill>
              </a:rPr>
              <a:t>启示</a:t>
            </a:r>
          </a:p>
          <a:p>
            <a:pPr fontAlgn="auto">
              <a:lnSpc>
                <a:spcPct val="100000"/>
              </a:lnSpc>
            </a:pPr>
            <a:r>
              <a:rPr lang="zh-CN" altLang="en-US" sz="4000" b="1">
                <a:solidFill>
                  <a:srgbClr val="1D41D5"/>
                </a:solidFill>
              </a:rPr>
              <a:t>我们要学习大卫这种坚持、奋发向上、刻苦努力的精神，</a:t>
            </a:r>
            <a:r>
              <a:rPr lang="zh-CN" altLang="en-US" sz="4000" b="1">
                <a:solidFill>
                  <a:srgbClr val="1D41D5"/>
                </a:solidFill>
                <a:sym typeface="+mn-ea"/>
              </a:rPr>
              <a:t>不管遇到多少困难，都要拥有乐观的心态，不逃避，勇敢坚强的去面对，</a:t>
            </a:r>
            <a:r>
              <a:rPr lang="zh-CN" altLang="en-US" sz="4000" b="1">
                <a:solidFill>
                  <a:srgbClr val="1D41D5"/>
                </a:solidFill>
              </a:rPr>
              <a:t>只有这样，我们才能成为那</a:t>
            </a:r>
            <a:r>
              <a:rPr lang="zh-CN" altLang="en-US" sz="4000" b="1">
                <a:solidFill>
                  <a:srgbClr val="C00000"/>
                </a:solidFill>
              </a:rPr>
              <a:t>逆风飞翔的蝶</a:t>
            </a:r>
            <a:r>
              <a:rPr lang="zh-CN" altLang="en-US" sz="4000" b="1">
                <a:solidFill>
                  <a:srgbClr val="1D41D5"/>
                </a:solidFill>
              </a:rPr>
              <a:t>，其实成功离我们并不遥远，只要坚持追求，总能将他捉住，今后不管遇到什么困难，我们一定要以大卫为榜样，做一株</a:t>
            </a:r>
            <a:r>
              <a:rPr lang="zh-CN" altLang="en-US" sz="4000" b="1">
                <a:solidFill>
                  <a:srgbClr val="C00000"/>
                </a:solidFill>
              </a:rPr>
              <a:t>看似柔弱，但历经风雨永不弯曲的青竹。</a:t>
            </a:r>
          </a:p>
        </p:txBody>
      </p:sp>
    </p:spTree>
  </p:cSld>
  <p:clrMapOvr>
    <a:masterClrMapping/>
  </p:clrMapOvr>
  <p:transition/>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198120" y="194944"/>
            <a:ext cx="11811000" cy="6663055"/>
          </a:xfrm>
        </p:spPr>
        <p:txBody>
          <a:bodyPr>
            <a:normAutofit/>
          </a:bodyPr>
          <a:lstStyle/>
          <a:p>
            <a:r>
              <a:rPr lang="zh-CN" altLang="en-US" sz="3200"/>
              <a:t>作文素材运用</a:t>
            </a:r>
            <a:endParaRPr lang="en-US" altLang="zh-CN" sz="3200"/>
          </a:p>
          <a:p>
            <a:r>
              <a:rPr lang="zh-CN" altLang="en-US" sz="3200"/>
              <a:t>适用主题：</a:t>
            </a:r>
            <a:r>
              <a:rPr lang="zh-CN" altLang="en-US" sz="3200" b="1"/>
              <a:t>人的主观能动性、环境对人格的影响、教育的重要性</a:t>
            </a:r>
            <a:r>
              <a:rPr lang="zh-CN" altLang="en-US" sz="3200"/>
              <a:t>等，如</a:t>
            </a:r>
            <a:r>
              <a:rPr lang="en-US" altLang="zh-CN" sz="3200"/>
              <a:t>2014</a:t>
            </a:r>
            <a:r>
              <a:rPr lang="zh-CN" altLang="en-US" sz="3200"/>
              <a:t>年四川卷</a:t>
            </a:r>
            <a:r>
              <a:rPr lang="en-US" altLang="zh-CN" sz="3200"/>
              <a:t>《</a:t>
            </a:r>
            <a:r>
              <a:rPr lang="zh-CN" altLang="en-US" sz="3200"/>
              <a:t>人只有站起后世界才属于他</a:t>
            </a:r>
            <a:r>
              <a:rPr lang="en-US" altLang="zh-CN" sz="3200"/>
              <a:t>》</a:t>
            </a:r>
            <a:r>
              <a:rPr lang="zh-CN" altLang="en-US" sz="3200"/>
              <a:t>。</a:t>
            </a:r>
          </a:p>
          <a:p>
            <a:r>
              <a:rPr lang="zh-CN" altLang="en-US" sz="3200"/>
              <a:t>示例：</a:t>
            </a:r>
            <a:br>
              <a:rPr lang="zh-CN" altLang="en-US" sz="3200"/>
            </a:br>
            <a:r>
              <a:rPr lang="zh-CN" altLang="en-US" sz="3200"/>
              <a:t>  马克思有句话颇有意思，说的是</a:t>
            </a:r>
            <a:r>
              <a:rPr lang="zh-CN" altLang="en-US" sz="3200" b="1"/>
              <a:t>人创造环境，环境同样也创造人</a:t>
            </a:r>
            <a:r>
              <a:rPr lang="zh-CN" altLang="en-US" sz="3200"/>
              <a:t>。先不论个人如何影响一个社会，人从呱呱落地之初就已经开始经受外界对自己的各种试探与磨砺了。只是，一个相似的环境也有可能塑造出不同的人生。这</a:t>
            </a:r>
            <a:r>
              <a:rPr lang="zh-CN" altLang="en-US" sz="3200" b="1">
                <a:solidFill>
                  <a:srgbClr val="0070C0"/>
                </a:solidFill>
              </a:rPr>
              <a:t>或许是因为有人忌惮生活的巨力，而有人却能把自己的主观能动性发挥到极致；或许是因为有人不幸地失去有心人的引导，而有的人却意外地捕捉到了人生灯塔的指引。</a:t>
            </a:r>
            <a:r>
              <a:rPr lang="zh-CN" altLang="en-US" sz="3200"/>
              <a:t>总而言之，你</a:t>
            </a:r>
            <a:r>
              <a:rPr lang="zh-CN" altLang="en-US" sz="3200" b="1">
                <a:solidFill>
                  <a:srgbClr val="C00000"/>
                </a:solidFill>
              </a:rPr>
              <a:t>是否能活出像狄更斯笔下大卫</a:t>
            </a:r>
            <a:r>
              <a:rPr lang="en-US" altLang="zh-CN" sz="3200" b="1">
                <a:solidFill>
                  <a:srgbClr val="C00000"/>
                </a:solidFill>
              </a:rPr>
              <a:t>·</a:t>
            </a:r>
            <a:r>
              <a:rPr lang="zh-CN" altLang="en-US" sz="3200" b="1">
                <a:solidFill>
                  <a:srgbClr val="C00000"/>
                </a:solidFill>
              </a:rPr>
              <a:t>科波菲尔那样的美好结局，不在运气，在你自己。</a:t>
            </a:r>
          </a:p>
        </p:txBody>
      </p:sp>
    </p:spTree>
  </p:cSld>
  <p:clrMapOvr>
    <a:masterClrMapping/>
  </p:clrMapOvr>
  <p:transition/>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6" name="文本框 35"/>
          <p:cNvSpPr txBox="1"/>
          <p:nvPr>
            <p:custDataLst>
              <p:tags r:id="rId3"/>
            </p:custDataLst>
          </p:nvPr>
        </p:nvSpPr>
        <p:spPr>
          <a:xfrm>
            <a:off x="127000" y="26035"/>
            <a:ext cx="11995150" cy="7385685"/>
          </a:xfrm>
          <a:prstGeom prst="rect">
            <a:avLst/>
          </a:prstGeom>
          <a:noFill/>
        </p:spPr>
        <p:txBody>
          <a:bodyPr wrap="square" rtlCol="0">
            <a:spAutoFit/>
          </a:bodyPr>
          <a:lstStyle/>
          <a:p>
            <a:pPr>
              <a:lnSpc>
                <a:spcPct val="150000"/>
              </a:lnSpc>
            </a:pPr>
            <a:r>
              <a:rPr lang="zh-CN" altLang="en-US" sz="3600" b="1">
                <a:solidFill>
                  <a:srgbClr val="1D41D5"/>
                </a:solidFill>
                <a:sym typeface="+mn-ea"/>
              </a:rPr>
              <a:t>独特的视角</a:t>
            </a:r>
            <a:r>
              <a:rPr lang="zh-CN" altLang="en-US" sz="3600">
                <a:solidFill>
                  <a:srgbClr val="1D41D5"/>
                </a:solidFill>
                <a:effectLst/>
                <a:latin typeface="微软雅黑" pitchFamily="34" charset="-122"/>
                <a:ea typeface="微软雅黑" panose="020b0503020204020204" pitchFamily="34" charset="-122"/>
                <a:sym typeface="+mn-ea"/>
              </a:rPr>
              <a:t>：</a:t>
            </a:r>
            <a:r>
              <a:rPr lang="zh-CN" altLang="en-US" sz="3600">
                <a:solidFill>
                  <a:schemeClr val="tx1">
                    <a:lumMod val="65000"/>
                    <a:lumOff val="35000"/>
                  </a:schemeClr>
                </a:solidFill>
                <a:latin typeface="微软雅黑" pitchFamily="34" charset="-122"/>
                <a:ea typeface="微软雅黑" panose="020b0503020204020204" pitchFamily="34" charset="-122"/>
              </a:rPr>
              <a:t>小说以第一人称叙述</a:t>
            </a:r>
            <a:r>
              <a:rPr lang="en-US" altLang="zh-CN" sz="3600">
                <a:solidFill>
                  <a:schemeClr val="tx1">
                    <a:lumMod val="65000"/>
                    <a:lumOff val="35000"/>
                  </a:schemeClr>
                </a:solidFill>
                <a:latin typeface="微软雅黑" pitchFamily="34" charset="-122"/>
                <a:ea typeface="微软雅黑" panose="020b0503020204020204" pitchFamily="34" charset="-122"/>
              </a:rPr>
              <a:t>,</a:t>
            </a:r>
            <a:r>
              <a:rPr lang="zh-CN" altLang="en-US" sz="3600">
                <a:solidFill>
                  <a:schemeClr val="tx1">
                    <a:lumMod val="65000"/>
                    <a:lumOff val="35000"/>
                  </a:schemeClr>
                </a:solidFill>
                <a:latin typeface="微软雅黑" pitchFamily="34" charset="-122"/>
                <a:ea typeface="微软雅黑" panose="020b0503020204020204" pitchFamily="34" charset="-122"/>
              </a:rPr>
              <a:t>有什么好处</a:t>
            </a:r>
            <a:r>
              <a:rPr lang="en-US" altLang="zh-CN" sz="3600">
                <a:solidFill>
                  <a:schemeClr val="tx1">
                    <a:lumMod val="65000"/>
                    <a:lumOff val="35000"/>
                  </a:schemeClr>
                </a:solidFill>
                <a:latin typeface="微软雅黑" pitchFamily="34" charset="-122"/>
                <a:ea typeface="微软雅黑" panose="020b0503020204020204" pitchFamily="34" charset="-122"/>
              </a:rPr>
              <a:t>?</a:t>
            </a:r>
          </a:p>
          <a:p>
            <a:pPr>
              <a:lnSpc>
                <a:spcPct val="150000"/>
              </a:lnSpc>
            </a:pPr>
            <a:r>
              <a:rPr lang="zh-CN" altLang="en-US" sz="2800">
                <a:solidFill>
                  <a:srgbClr val="C00000"/>
                </a:solidFill>
                <a:latin typeface="微软雅黑" pitchFamily="34" charset="-122"/>
                <a:ea typeface="微软雅黑" panose="020b0503020204020204" pitchFamily="34" charset="-122"/>
              </a:rPr>
              <a:t>①小说是作者带有自传性的作品，全书采用第一人称叙事，其中融进了作者本人的许多生活经历，</a:t>
            </a:r>
            <a:r>
              <a:rPr lang="zh-CN" altLang="en-US" sz="2800">
                <a:solidFill>
                  <a:srgbClr val="1D41D5"/>
                </a:solidFill>
                <a:latin typeface="微软雅黑" pitchFamily="34" charset="-122"/>
                <a:ea typeface="微软雅黑" panose="020b0503020204020204" pitchFamily="34" charset="-122"/>
                <a:sym typeface="+mn-ea"/>
              </a:rPr>
              <a:t>增强了故事的真实性</a:t>
            </a:r>
            <a:r>
              <a:rPr lang="zh-CN" altLang="en-US" sz="2800">
                <a:solidFill>
                  <a:srgbClr val="C00000"/>
                </a:solidFill>
                <a:latin typeface="微软雅黑" pitchFamily="34" charset="-122"/>
                <a:ea typeface="微软雅黑" panose="020b0503020204020204" pitchFamily="34" charset="-122"/>
                <a:sym typeface="+mn-ea"/>
              </a:rPr>
              <a:t>，使叙述更有说服力。</a:t>
            </a:r>
            <a:endParaRPr lang="zh-CN" altLang="en-US" sz="2800">
              <a:solidFill>
                <a:srgbClr val="C00000"/>
              </a:solidFill>
              <a:latin typeface="微软雅黑" pitchFamily="34" charset="-122"/>
              <a:ea typeface="微软雅黑" panose="020b0503020204020204" pitchFamily="34" charset="-122"/>
            </a:endParaRPr>
          </a:p>
          <a:p>
            <a:pPr>
              <a:lnSpc>
                <a:spcPct val="150000"/>
              </a:lnSpc>
            </a:pPr>
            <a:r>
              <a:rPr lang="zh-CN" altLang="en-US" sz="2800">
                <a:solidFill>
                  <a:srgbClr val="C00000"/>
                </a:solidFill>
                <a:latin typeface="微软雅黑" pitchFamily="34" charset="-122"/>
                <a:ea typeface="微软雅黑" panose="020b0503020204020204" pitchFamily="34" charset="-122"/>
              </a:rPr>
              <a:t>②小说是以“我”的口吻，以亲身经历者的眼光去观察和叙述，使小说主观色彩更为浓厚。</a:t>
            </a:r>
            <a:r>
              <a:rPr lang="zh-CN" altLang="en-US" sz="2800">
                <a:solidFill>
                  <a:srgbClr val="C00000"/>
                </a:solidFill>
                <a:latin typeface="微软雅黑" pitchFamily="34" charset="-122"/>
                <a:ea typeface="微软雅黑" panose="020b0503020204020204" pitchFamily="34" charset="-122"/>
                <a:sym typeface="+mn-ea"/>
              </a:rPr>
              <a:t>便</a:t>
            </a:r>
            <a:r>
              <a:rPr lang="zh-CN" altLang="en-US" sz="2800">
                <a:solidFill>
                  <a:srgbClr val="1D41D5"/>
                </a:solidFill>
                <a:latin typeface="微软雅黑" pitchFamily="34" charset="-122"/>
                <a:ea typeface="微软雅黑" panose="020b0503020204020204" pitchFamily="34" charset="-122"/>
                <a:sym typeface="+mn-ea"/>
              </a:rPr>
              <a:t>于更直观地抒发作者对社会现状的批判之情，有利于作者表达对社会诸多现象的认识；</a:t>
            </a:r>
            <a:endParaRPr lang="zh-CN" altLang="en-US" sz="2800">
              <a:solidFill>
                <a:srgbClr val="1D41D5"/>
              </a:solidFill>
              <a:latin typeface="微软雅黑" pitchFamily="34" charset="-122"/>
              <a:ea typeface="微软雅黑" panose="020b0503020204020204" pitchFamily="34" charset="-122"/>
            </a:endParaRPr>
          </a:p>
          <a:p>
            <a:pPr>
              <a:lnSpc>
                <a:spcPct val="150000"/>
              </a:lnSpc>
            </a:pPr>
            <a:r>
              <a:rPr lang="zh-CN" altLang="en-US" sz="2800">
                <a:solidFill>
                  <a:srgbClr val="C00000"/>
                </a:solidFill>
                <a:latin typeface="微软雅黑" pitchFamily="34" charset="-122"/>
                <a:ea typeface="微软雅黑" panose="020b0503020204020204" pitchFamily="34" charset="-122"/>
              </a:rPr>
              <a:t>③</a:t>
            </a:r>
            <a:r>
              <a:rPr lang="en-US" altLang="zh-CN" sz="2800">
                <a:solidFill>
                  <a:srgbClr val="C00000"/>
                </a:solidFill>
                <a:latin typeface="微软雅黑" pitchFamily="34" charset="-122"/>
                <a:ea typeface="微软雅黑" panose="020b0503020204020204" pitchFamily="34" charset="-122"/>
                <a:sym typeface="+mn-ea"/>
              </a:rPr>
              <a:t>“</a:t>
            </a:r>
            <a:r>
              <a:rPr lang="zh-CN" altLang="en-US" sz="2800">
                <a:solidFill>
                  <a:srgbClr val="C00000"/>
                </a:solidFill>
                <a:latin typeface="微软雅黑" pitchFamily="34" charset="-122"/>
                <a:ea typeface="微软雅黑" panose="020b0503020204020204" pitchFamily="34" charset="-122"/>
                <a:sym typeface="+mn-ea"/>
              </a:rPr>
              <a:t>我</a:t>
            </a:r>
            <a:r>
              <a:rPr lang="en-US" altLang="zh-CN" sz="2800">
                <a:solidFill>
                  <a:srgbClr val="C00000"/>
                </a:solidFill>
                <a:latin typeface="微软雅黑" pitchFamily="34" charset="-122"/>
                <a:ea typeface="微软雅黑" panose="020b0503020204020204" pitchFamily="34" charset="-122"/>
                <a:sym typeface="+mn-ea"/>
              </a:rPr>
              <a:t>”</a:t>
            </a:r>
            <a:r>
              <a:rPr lang="zh-CN" altLang="en-US" sz="2800">
                <a:solidFill>
                  <a:srgbClr val="C00000"/>
                </a:solidFill>
                <a:latin typeface="微软雅黑" pitchFamily="34" charset="-122"/>
                <a:ea typeface="微软雅黑" panose="020b0503020204020204" pitchFamily="34" charset="-122"/>
                <a:sym typeface="+mn-ea"/>
              </a:rPr>
              <a:t>是</a:t>
            </a:r>
            <a:r>
              <a:rPr lang="zh-CN" altLang="en-US" sz="2800">
                <a:solidFill>
                  <a:srgbClr val="1D41D5"/>
                </a:solidFill>
                <a:latin typeface="微软雅黑" pitchFamily="34" charset="-122"/>
                <a:ea typeface="微软雅黑" panose="020b0503020204020204" pitchFamily="34" charset="-122"/>
                <a:sym typeface="+mn-ea"/>
              </a:rPr>
              <a:t>小说的线索</a:t>
            </a:r>
            <a:r>
              <a:rPr lang="zh-CN" altLang="en-US" sz="2800">
                <a:solidFill>
                  <a:srgbClr val="C00000"/>
                </a:solidFill>
                <a:latin typeface="微软雅黑" pitchFamily="34" charset="-122"/>
                <a:ea typeface="微软雅黑" panose="020b0503020204020204" pitchFamily="34" charset="-122"/>
                <a:sym typeface="+mn-ea"/>
              </a:rPr>
              <a:t>，以“我”的见闻</a:t>
            </a:r>
            <a:r>
              <a:rPr lang="zh-CN" altLang="en-US" sz="2800">
                <a:solidFill>
                  <a:srgbClr val="1D41D5"/>
                </a:solidFill>
                <a:latin typeface="微软雅黑" pitchFamily="34" charset="-122"/>
                <a:ea typeface="微软雅黑" panose="020b0503020204020204" pitchFamily="34" charset="-122"/>
                <a:sym typeface="+mn-ea"/>
              </a:rPr>
              <a:t>串起故事情节，</a:t>
            </a:r>
            <a:r>
              <a:rPr lang="zh-CN" altLang="en-US" sz="2800">
                <a:solidFill>
                  <a:srgbClr val="C00000"/>
                </a:solidFill>
                <a:latin typeface="微软雅黑" pitchFamily="34" charset="-122"/>
                <a:ea typeface="微软雅黑" panose="020b0503020204020204" pitchFamily="34" charset="-122"/>
                <a:sym typeface="+mn-ea"/>
              </a:rPr>
              <a:t>使故事情节更加紧凑、集中。</a:t>
            </a:r>
          </a:p>
          <a:p>
            <a:pPr>
              <a:lnSpc>
                <a:spcPct val="150000"/>
              </a:lnSpc>
            </a:pPr>
            <a:r>
              <a:rPr lang="zh-CN" altLang="en-US" sz="2800">
                <a:solidFill>
                  <a:srgbClr val="1D41D5"/>
                </a:solidFill>
                <a:latin typeface="微软雅黑" pitchFamily="34" charset="-122"/>
                <a:ea typeface="微软雅黑" panose="020b0503020204020204" pitchFamily="34" charset="-122"/>
                <a:sym typeface="+mn-ea"/>
              </a:rPr>
              <a:t>作者并不拘泥于描摹现实中实际发生的事</a:t>
            </a:r>
            <a:r>
              <a:rPr lang="en-US" altLang="zh-CN" sz="2800">
                <a:solidFill>
                  <a:srgbClr val="1D41D5"/>
                </a:solidFill>
                <a:latin typeface="微软雅黑" pitchFamily="34" charset="-122"/>
                <a:ea typeface="微软雅黑" panose="020b0503020204020204" pitchFamily="34" charset="-122"/>
                <a:sym typeface="+mn-ea"/>
              </a:rPr>
              <a:t>,</a:t>
            </a:r>
            <a:r>
              <a:rPr lang="zh-CN" altLang="en-US" sz="2800">
                <a:solidFill>
                  <a:srgbClr val="1D41D5"/>
                </a:solidFill>
                <a:latin typeface="微软雅黑" pitchFamily="34" charset="-122"/>
                <a:ea typeface="微软雅黑" panose="020b0503020204020204" pitchFamily="34" charset="-122"/>
                <a:sym typeface="+mn-ea"/>
              </a:rPr>
              <a:t>而是充分发挥想象力</a:t>
            </a:r>
            <a:r>
              <a:rPr lang="en-US" altLang="zh-CN" sz="2800">
                <a:solidFill>
                  <a:srgbClr val="1D41D5"/>
                </a:solidFill>
                <a:latin typeface="微软雅黑" pitchFamily="34" charset="-122"/>
                <a:ea typeface="微软雅黑" panose="020b0503020204020204" pitchFamily="34" charset="-122"/>
                <a:sym typeface="+mn-ea"/>
              </a:rPr>
              <a:t>,</a:t>
            </a:r>
            <a:r>
              <a:rPr lang="zh-CN" altLang="en-US" sz="2800">
                <a:solidFill>
                  <a:srgbClr val="1D41D5"/>
                </a:solidFill>
                <a:latin typeface="微软雅黑" pitchFamily="34" charset="-122"/>
                <a:ea typeface="微软雅黑" panose="020b0503020204020204" pitchFamily="34" charset="-122"/>
                <a:sym typeface="+mn-ea"/>
              </a:rPr>
              <a:t>以一个孩童的视角去揣摩、想象</a:t>
            </a:r>
            <a:r>
              <a:rPr lang="en-US" altLang="zh-CN" sz="2800">
                <a:solidFill>
                  <a:srgbClr val="1D41D5"/>
                </a:solidFill>
                <a:latin typeface="微软雅黑" pitchFamily="34" charset="-122"/>
                <a:ea typeface="微软雅黑" panose="020b0503020204020204" pitchFamily="34" charset="-122"/>
                <a:sym typeface="+mn-ea"/>
              </a:rPr>
              <a:t>,</a:t>
            </a:r>
            <a:r>
              <a:rPr lang="zh-CN" altLang="en-US" sz="2800">
                <a:solidFill>
                  <a:srgbClr val="1D41D5"/>
                </a:solidFill>
                <a:latin typeface="微软雅黑" pitchFamily="34" charset="-122"/>
                <a:ea typeface="微软雅黑" panose="020b0503020204020204" pitchFamily="34" charset="-122"/>
                <a:sym typeface="+mn-ea"/>
              </a:rPr>
              <a:t>丰富了小说情节</a:t>
            </a:r>
            <a:r>
              <a:rPr lang="en-US" altLang="zh-CN" sz="2800">
                <a:solidFill>
                  <a:srgbClr val="1D41D5"/>
                </a:solidFill>
                <a:latin typeface="微软雅黑" pitchFamily="34" charset="-122"/>
                <a:ea typeface="微软雅黑" panose="020b0503020204020204" pitchFamily="34" charset="-122"/>
                <a:sym typeface="+mn-ea"/>
              </a:rPr>
              <a:t>,</a:t>
            </a:r>
            <a:r>
              <a:rPr lang="zh-CN" altLang="en-US" sz="2800">
                <a:solidFill>
                  <a:srgbClr val="1D41D5"/>
                </a:solidFill>
                <a:latin typeface="微软雅黑" pitchFamily="34" charset="-122"/>
                <a:ea typeface="微软雅黑" panose="020b0503020204020204" pitchFamily="34" charset="-122"/>
                <a:sym typeface="+mn-ea"/>
              </a:rPr>
              <a:t>交代出必要的内容。</a:t>
            </a:r>
            <a:endParaRPr lang="zh-CN" altLang="en-US" sz="2800">
              <a:solidFill>
                <a:srgbClr val="1D41D5"/>
              </a:solidFill>
              <a:latin typeface="微软雅黑" pitchFamily="34" charset="-122"/>
              <a:ea typeface="微软雅黑" panose="020b0503020204020204" pitchFamily="34" charset="-122"/>
            </a:endParaRPr>
          </a:p>
          <a:p>
            <a:pPr>
              <a:lnSpc>
                <a:spcPct val="150000"/>
              </a:lnSpc>
            </a:pPr>
            <a:endParaRPr lang="zh-CN" altLang="en-US" sz="2800">
              <a:solidFill>
                <a:srgbClr val="1D41D5"/>
              </a:solidFill>
              <a:latin typeface="微软雅黑" pitchFamily="34" charset="-122"/>
              <a:ea typeface="微软雅黑" panose="020b0503020204020204" pitchFamily="34" charset="-122"/>
            </a:endParaRPr>
          </a:p>
        </p:txBody>
      </p:sp>
      <p:sp>
        <p:nvSpPr>
          <p:cNvPr id="11" name="矩形 10"/>
          <p:cNvSpPr/>
          <p:nvPr>
            <p:custDataLst>
              <p:tags r:id="rId4"/>
            </p:custDataLst>
          </p:nvPr>
        </p:nvSpPr>
        <p:spPr>
          <a:xfrm>
            <a:off x="60325" y="130810"/>
            <a:ext cx="12061825" cy="659066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36">
                                            <p:txEl>
                                              <p:pRg st="1" end="1"/>
                                            </p:txEl>
                                          </p:spTgt>
                                        </p:tgtEl>
                                        <p:attrNameLst>
                                          <p:attrName>style.visibility</p:attrName>
                                        </p:attrNameLst>
                                      </p:cBhvr>
                                      <p:to>
                                        <p:strVal val="visible"/>
                                      </p:to>
                                    </p:set>
                                    <p:animEffect transition="in" filter="wipe(down)">
                                      <p:cBhvr>
                                        <p:cTn id="7" dur="500"/>
                                        <p:tgtEl>
                                          <p:spTgt spid="36">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6">
                                            <p:txEl>
                                              <p:pRg st="2" end="2"/>
                                            </p:txEl>
                                          </p:spTgt>
                                        </p:tgtEl>
                                        <p:attrNameLst>
                                          <p:attrName>style.visibility</p:attrName>
                                        </p:attrNameLst>
                                      </p:cBhvr>
                                      <p:to>
                                        <p:strVal val="visible"/>
                                      </p:to>
                                    </p:set>
                                    <p:animEffect transition="in" filter="wipe(down)">
                                      <p:cBhvr>
                                        <p:cTn id="10" dur="500"/>
                                        <p:tgtEl>
                                          <p:spTgt spid="36">
                                            <p:txEl>
                                              <p:pRg st="2" end="2"/>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36">
                                            <p:txEl>
                                              <p:pRg st="3" end="3"/>
                                            </p:txEl>
                                          </p:spTgt>
                                        </p:tgtEl>
                                        <p:attrNameLst>
                                          <p:attrName>style.visibility</p:attrName>
                                        </p:attrNameLst>
                                      </p:cBhvr>
                                      <p:to>
                                        <p:strVal val="visible"/>
                                      </p:to>
                                    </p:set>
                                    <p:animEffect transition="in" filter="wipe(down)">
                                      <p:cBhvr>
                                        <p:cTn id="13" dur="500"/>
                                        <p:tgtEl>
                                          <p:spTgt spid="36">
                                            <p:txEl>
                                              <p:pRg st="3" end="3"/>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36">
                                            <p:txEl>
                                              <p:pRg st="4" end="4"/>
                                            </p:txEl>
                                          </p:spTgt>
                                        </p:tgtEl>
                                        <p:attrNameLst>
                                          <p:attrName>style.visibility</p:attrName>
                                        </p:attrNameLst>
                                      </p:cBhvr>
                                      <p:to>
                                        <p:strVal val="visible"/>
                                      </p:to>
                                    </p:set>
                                    <p:animEffect transition="in" filter="wipe(down)">
                                      <p:cBhvr>
                                        <p:cTn id="16" dur="500"/>
                                        <p:tgtEl>
                                          <p:spTgt spid="3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97155" y="0"/>
            <a:ext cx="12094845" cy="7027545"/>
          </a:xfrm>
        </p:spPr>
        <p:txBody>
          <a:bodyPr>
            <a:normAutofit fontScale="95000" lnSpcReduction="10000"/>
          </a:bodyPr>
          <a:lstStyle/>
          <a:p>
            <a:r>
              <a:rPr lang="zh-CN" altLang="en-US" sz="4000" b="1">
                <a:solidFill>
                  <a:srgbClr val="1D41D5"/>
                </a:solidFill>
              </a:rPr>
              <a:t>脏乱的环境，浓缩的时代</a:t>
            </a:r>
          </a:p>
          <a:p>
            <a:r>
              <a:rPr lang="zh-CN" altLang="en-US" sz="3200" b="1">
                <a:solidFill>
                  <a:schemeClr val="tx1"/>
                </a:solidFill>
              </a:rPr>
              <a:t>1.小说中的环境描写具有什么作用？</a:t>
            </a:r>
          </a:p>
          <a:p>
            <a:r>
              <a:rPr lang="zh-CN" altLang="en-US" sz="3200" b="1">
                <a:solidFill>
                  <a:schemeClr val="tx1"/>
                </a:solidFill>
              </a:rPr>
              <a:t>自然环境</a:t>
            </a:r>
            <a:r>
              <a:rPr lang="zh-CN" altLang="en-US" sz="3200" b="1">
                <a:solidFill>
                  <a:srgbClr val="1D41D5"/>
                </a:solidFill>
              </a:rPr>
              <a:t>：指的是对人物活动的时间、地点、季节、气候、以及景物等的描写。</a:t>
            </a:r>
          </a:p>
          <a:p>
            <a:r>
              <a:rPr lang="zh-CN" altLang="en-US" sz="3200" b="1">
                <a:solidFill>
                  <a:schemeClr val="tx1"/>
                </a:solidFill>
              </a:rPr>
              <a:t>社会环境</a:t>
            </a:r>
            <a:r>
              <a:rPr lang="zh-CN" altLang="en-US" sz="3200" b="1">
                <a:solidFill>
                  <a:srgbClr val="1D41D5"/>
                </a:solidFill>
              </a:rPr>
              <a:t>：指的是对特定的时代背景及人物生活环境的描写。</a:t>
            </a:r>
          </a:p>
          <a:p>
            <a:r>
              <a:rPr lang="zh-CN" altLang="en-US" sz="3200" b="1">
                <a:solidFill>
                  <a:schemeClr val="tx1"/>
                </a:solidFill>
              </a:rPr>
              <a:t>作用</a:t>
            </a:r>
            <a:r>
              <a:rPr lang="zh-CN" altLang="en-US" sz="3200" b="1">
                <a:solidFill>
                  <a:srgbClr val="1D41D5"/>
                </a:solidFill>
              </a:rPr>
              <a:t>：</a:t>
            </a:r>
          </a:p>
          <a:p>
            <a:r>
              <a:rPr lang="zh-CN" altLang="en-US" sz="3200" b="1">
                <a:solidFill>
                  <a:srgbClr val="1D41D5"/>
                </a:solidFill>
              </a:rPr>
              <a:t>（1） 交代故事发生的时间、地点、节令，暗示社会环境。</a:t>
            </a:r>
          </a:p>
          <a:p>
            <a:r>
              <a:rPr lang="zh-CN" altLang="en-US" sz="3200" b="1">
                <a:solidFill>
                  <a:srgbClr val="1D41D5"/>
                </a:solidFill>
              </a:rPr>
              <a:t>（2） 渲染气氛，奠定情感基调。</a:t>
            </a:r>
          </a:p>
          <a:p>
            <a:r>
              <a:rPr lang="zh-CN" altLang="en-US" sz="3200" b="1">
                <a:solidFill>
                  <a:srgbClr val="1D41D5"/>
                </a:solidFill>
              </a:rPr>
              <a:t>（3） 突出……环境特点，营造……意境。</a:t>
            </a:r>
          </a:p>
          <a:p>
            <a:r>
              <a:rPr lang="zh-CN" altLang="en-US" sz="3200" b="1">
                <a:solidFill>
                  <a:srgbClr val="1D41D5"/>
                </a:solidFill>
              </a:rPr>
              <a:t>（4） 激发读者的阅读兴趣。</a:t>
            </a:r>
          </a:p>
          <a:p>
            <a:r>
              <a:rPr lang="zh-CN" altLang="en-US" sz="3200" b="1">
                <a:solidFill>
                  <a:srgbClr val="1D41D5"/>
                </a:solidFill>
              </a:rPr>
              <a:t>（5） 交代了人物活动及其成长的时代背景，揭示了各种复杂的社会关系。</a:t>
            </a:r>
          </a:p>
          <a:p>
            <a:r>
              <a:rPr lang="zh-CN" altLang="en-US" sz="3200" b="1">
                <a:solidFill>
                  <a:srgbClr val="1D41D5"/>
                </a:solidFill>
              </a:rPr>
              <a:t>（6） 推动了故事情节的发展，为下文做铺垫。</a:t>
            </a:r>
          </a:p>
          <a:p>
            <a:r>
              <a:rPr lang="zh-CN" altLang="en-US" sz="3200" b="1">
                <a:solidFill>
                  <a:srgbClr val="1D41D5"/>
                </a:solidFill>
              </a:rPr>
              <a:t>（7） 揭示、暗示或升华文章的主题。</a:t>
            </a:r>
          </a:p>
        </p:txBody>
      </p:sp>
    </p:spTree>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504448" y="1643933"/>
            <a:ext cx="11400905" cy="3969385"/>
          </a:xfrm>
          <a:prstGeom prst="rect">
            <a:avLst/>
          </a:prstGeom>
          <a:noFill/>
        </p:spPr>
        <p:txBody>
          <a:bodyPr wrap="square" rtlCol="0">
            <a:spAutoFit/>
          </a:bodyPr>
          <a:lstStyle/>
          <a:p>
            <a:pPr>
              <a:lnSpc>
                <a:spcPct val="150000"/>
              </a:lnSpc>
            </a:pPr>
            <a:r>
              <a:rPr lang="zh-CN" altLang="en-US" sz="2400">
                <a:latin typeface="微软雅黑" pitchFamily="34" charset="-122"/>
                <a:ea typeface="微软雅黑" panose="020b0503020204020204" pitchFamily="34" charset="-122"/>
              </a:rPr>
              <a:t>        </a:t>
            </a:r>
            <a:r>
              <a:rPr lang="zh-CN" altLang="en-US" sz="2800">
                <a:solidFill>
                  <a:srgbClr val="C00000"/>
                </a:solidFill>
                <a:latin typeface="微软雅黑" pitchFamily="34" charset="-122"/>
                <a:ea typeface="微软雅黑" panose="020b0503020204020204" pitchFamily="34" charset="-122"/>
              </a:rPr>
              <a:t>批判现实主义特指</a:t>
            </a:r>
            <a:r>
              <a:rPr lang="en-US" altLang="zh-CN" sz="2800">
                <a:solidFill>
                  <a:srgbClr val="C00000"/>
                </a:solidFill>
                <a:latin typeface="微软雅黑" pitchFamily="34" charset="-122"/>
                <a:ea typeface="微软雅黑" panose="020b0503020204020204" pitchFamily="34" charset="-122"/>
              </a:rPr>
              <a:t>19</a:t>
            </a:r>
            <a:r>
              <a:rPr lang="zh-CN" altLang="en-US" sz="2800">
                <a:solidFill>
                  <a:srgbClr val="C00000"/>
                </a:solidFill>
                <a:latin typeface="微软雅黑" pitchFamily="34" charset="-122"/>
                <a:ea typeface="微软雅黑" panose="020b0503020204020204" pitchFamily="34" charset="-122"/>
              </a:rPr>
              <a:t>世纪在欧洲形成的一种文艺思潮和创作方法。批判现实主义文学是在继承以往文学中的现实主义传统的基础上形成的。</a:t>
            </a:r>
            <a:r>
              <a:rPr lang="zh-CN" altLang="en-US" sz="2800">
                <a:latin typeface="微软雅黑" pitchFamily="34" charset="-122"/>
                <a:ea typeface="微软雅黑" panose="020b0503020204020204" pitchFamily="34" charset="-122"/>
              </a:rPr>
              <a:t>最早作出“现实主义是批判”论断的是法国作家蒲鲁东</a:t>
            </a:r>
            <a:r>
              <a:rPr lang="en-US" altLang="zh-CN" sz="2800">
                <a:latin typeface="微软雅黑" pitchFamily="34" charset="-122"/>
                <a:ea typeface="微软雅黑" panose="020b0503020204020204" pitchFamily="34" charset="-122"/>
              </a:rPr>
              <a:t>,</a:t>
            </a:r>
            <a:r>
              <a:rPr lang="zh-CN" altLang="en-US" sz="2800">
                <a:latin typeface="微软雅黑" pitchFamily="34" charset="-122"/>
                <a:ea typeface="微软雅黑" panose="020b0503020204020204" pitchFamily="34" charset="-122"/>
              </a:rPr>
              <a:t>正式提出“批判现实主义”并给它下定义的是高尔基。批判现实主义突出的特点是</a:t>
            </a:r>
            <a:r>
              <a:rPr lang="zh-CN" altLang="en-US" sz="2800">
                <a:solidFill>
                  <a:srgbClr val="FF0000"/>
                </a:solidFill>
                <a:latin typeface="微软雅黑" pitchFamily="34" charset="-122"/>
                <a:ea typeface="微软雅黑" panose="020b0503020204020204" pitchFamily="34" charset="-122"/>
              </a:rPr>
              <a:t>比较广阔和真实地展示了社会生活的各个方面</a:t>
            </a:r>
            <a:r>
              <a:rPr lang="en-US" altLang="zh-CN" sz="2800">
                <a:solidFill>
                  <a:srgbClr val="FF0000"/>
                </a:solidFill>
                <a:latin typeface="微软雅黑" pitchFamily="34" charset="-122"/>
                <a:ea typeface="微软雅黑" panose="020b0503020204020204" pitchFamily="34" charset="-122"/>
              </a:rPr>
              <a:t>,</a:t>
            </a:r>
            <a:r>
              <a:rPr lang="zh-CN" altLang="en-US" sz="2800">
                <a:solidFill>
                  <a:srgbClr val="FF0000"/>
                </a:solidFill>
                <a:latin typeface="微软雅黑" pitchFamily="34" charset="-122"/>
                <a:ea typeface="微软雅黑" panose="020b0503020204020204" pitchFamily="34" charset="-122"/>
              </a:rPr>
              <a:t>对现实矛盾的揭示十分深刻。</a:t>
            </a:r>
            <a:r>
              <a:rPr lang="zh-CN" altLang="en-US" sz="2800">
                <a:latin typeface="微软雅黑" pitchFamily="34" charset="-122"/>
                <a:ea typeface="微软雅黑" panose="020b0503020204020204" pitchFamily="34" charset="-122"/>
              </a:rPr>
              <a:t>批判现实主义的代表作家有</a:t>
            </a:r>
            <a:r>
              <a:rPr lang="zh-CN" altLang="en-US" sz="2800">
                <a:solidFill>
                  <a:srgbClr val="FF0000"/>
                </a:solidFill>
                <a:latin typeface="微软雅黑" pitchFamily="34" charset="-122"/>
                <a:ea typeface="微软雅黑" panose="020b0503020204020204" pitchFamily="34" charset="-122"/>
              </a:rPr>
              <a:t>司汤达、巴尔扎克、狄更斯、托尔斯泰</a:t>
            </a:r>
            <a:r>
              <a:rPr lang="zh-CN" altLang="en-US" sz="2800">
                <a:latin typeface="微软雅黑" pitchFamily="34" charset="-122"/>
                <a:ea typeface="微软雅黑" panose="020b0503020204020204" pitchFamily="34" charset="-122"/>
              </a:rPr>
              <a:t>等。</a:t>
            </a:r>
          </a:p>
        </p:txBody>
      </p:sp>
      <p:sp>
        <p:nvSpPr>
          <p:cNvPr id="10" name="矩形 9"/>
          <p:cNvSpPr/>
          <p:nvPr>
            <p:custDataLst>
              <p:tags r:id="rId4"/>
            </p:custDataLst>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5"/>
            </p:custDataLst>
          </p:nvPr>
        </p:nvSpPr>
        <p:spPr>
          <a:xfrm>
            <a:off x="3115310" y="314325"/>
            <a:ext cx="5661660" cy="829945"/>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3200" b="1">
                <a:solidFill>
                  <a:schemeClr val="bg1">
                    <a:lumMod val="50000"/>
                  </a:schemeClr>
                </a:solidFill>
                <a:latin typeface="微软雅黑" pitchFamily="34" charset="-122"/>
                <a:ea typeface="微软雅黑" panose="020b0503020204020204" pitchFamily="34" charset="-122"/>
              </a:rPr>
              <a:t>了解“批判现实主义”</a:t>
            </a:r>
            <a:r>
              <a:rPr lang="zh-CN" altLang="en-US" sz="2800" b="1">
                <a:solidFill>
                  <a:schemeClr val="bg1">
                    <a:lumMod val="50000"/>
                  </a:schemeClr>
                </a:solidFill>
                <a:latin typeface="微软雅黑" pitchFamily="34" charset="-122"/>
                <a:ea typeface="微软雅黑" panose="020b0503020204020204" pitchFamily="34" charset="-122"/>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97155" y="0"/>
            <a:ext cx="12094845" cy="7027545"/>
          </a:xfrm>
        </p:spPr>
        <p:txBody>
          <a:bodyPr>
            <a:normAutofit fontScale="97500"/>
          </a:bodyPr>
          <a:lstStyle/>
          <a:p>
            <a:r>
              <a:rPr lang="zh-CN" altLang="en-US" sz="2500" b="1">
                <a:solidFill>
                  <a:srgbClr val="1D41D5"/>
                </a:solidFill>
              </a:rPr>
              <a:t>2.请划出文中有关环境描写的语句，讨论并分析这些环境描写的作用。</a:t>
            </a:r>
          </a:p>
          <a:p>
            <a:r>
              <a:rPr lang="zh-CN" altLang="en-US" sz="2900" b="1">
                <a:solidFill>
                  <a:schemeClr val="tx1"/>
                </a:solidFill>
              </a:rPr>
              <a:t>（1） 对货行的描写</a:t>
            </a:r>
          </a:p>
          <a:p>
            <a:r>
              <a:rPr lang="zh-CN" altLang="en-US" sz="2900" b="1">
                <a:solidFill>
                  <a:schemeClr val="tx1"/>
                </a:solidFill>
              </a:rPr>
              <a:t>a.自然环境方面</a:t>
            </a:r>
            <a:r>
              <a:rPr lang="zh-CN" altLang="en-US" sz="2900" b="1">
                <a:solidFill>
                  <a:srgbClr val="1D41D5"/>
                </a:solidFill>
              </a:rPr>
              <a:t>，</a:t>
            </a:r>
            <a:endParaRPr lang="en-US" altLang="zh-CN" sz="2900" b="1">
              <a:solidFill>
                <a:srgbClr val="1D41D5"/>
              </a:solidFill>
            </a:endParaRPr>
          </a:p>
          <a:p>
            <a:r>
              <a:rPr lang="zh-CN" altLang="en-US" sz="2900" b="1">
                <a:solidFill>
                  <a:srgbClr val="1D41D5"/>
                </a:solidFill>
                <a:sym typeface="+mn-ea"/>
              </a:rPr>
              <a:t>交代了“我”当时工作的地方环境恶劣</a:t>
            </a:r>
            <a:r>
              <a:rPr lang="zh-CN" altLang="en-US" sz="2900" b="1">
                <a:solidFill>
                  <a:srgbClr val="1D41D5"/>
                </a:solidFill>
              </a:rPr>
              <a:t>：外部狭窄、泥泞；内部破败不堪，腐臭难闻。</a:t>
            </a:r>
          </a:p>
          <a:p>
            <a:r>
              <a:rPr lang="zh-CN" altLang="en-US" sz="2900" b="1">
                <a:solidFill>
                  <a:schemeClr val="tx1"/>
                </a:solidFill>
              </a:rPr>
              <a:t>b.人物方面，</a:t>
            </a:r>
            <a:endParaRPr lang="en-US" altLang="zh-CN" sz="2900" b="1">
              <a:solidFill>
                <a:schemeClr val="tx1"/>
              </a:solidFill>
            </a:endParaRPr>
          </a:p>
          <a:p>
            <a:r>
              <a:rPr lang="zh-CN" altLang="en-US" sz="2900" b="1">
                <a:solidFill>
                  <a:srgbClr val="1D41D5"/>
                </a:solidFill>
              </a:rPr>
              <a:t>衬托了人物当时灰暗的心境，反映了人物悲惨的遭遇。</a:t>
            </a:r>
          </a:p>
          <a:p>
            <a:r>
              <a:rPr lang="zh-CN" altLang="en-US" sz="2900" b="1">
                <a:solidFill>
                  <a:schemeClr val="tx1"/>
                </a:solidFill>
              </a:rPr>
              <a:t>c.社会环境方面，</a:t>
            </a:r>
            <a:endParaRPr lang="en-US" altLang="zh-CN" sz="2900" b="1">
              <a:solidFill>
                <a:schemeClr val="tx1"/>
              </a:solidFill>
            </a:endParaRPr>
          </a:p>
          <a:p>
            <a:r>
              <a:rPr lang="zh-CN" altLang="en-US" sz="2900" b="1">
                <a:solidFill>
                  <a:srgbClr val="1D41D5"/>
                </a:solidFill>
              </a:rPr>
              <a:t>展现了当时英国的社会风貌，资本家为了雇佣更加廉价的劳动力而大量使用童工，揭露了盛世下的阴暗面，批驳了资本主义社会中一味追逐私利而不顾道德底线和法度情理的丑恶行径，体现了作者对英国童工制度的指责，严重侵犯了人权，不合人道。</a:t>
            </a:r>
          </a:p>
          <a:p>
            <a:r>
              <a:rPr lang="zh-CN" altLang="en-US" sz="2900" b="1">
                <a:solidFill>
                  <a:schemeClr val="tx1"/>
                </a:solidFill>
              </a:rPr>
              <a:t>d.主旨方面，</a:t>
            </a:r>
            <a:endParaRPr lang="en-US" altLang="zh-CN" sz="2900" b="1">
              <a:solidFill>
                <a:schemeClr val="tx1"/>
              </a:solidFill>
            </a:endParaRPr>
          </a:p>
          <a:p>
            <a:r>
              <a:rPr lang="zh-CN" altLang="en-US" sz="2900" b="1">
                <a:solidFill>
                  <a:srgbClr val="1D41D5"/>
                </a:solidFill>
                <a:sym typeface="+mn-ea"/>
              </a:rPr>
              <a:t>揭示社会差异的悬殊，</a:t>
            </a:r>
            <a:r>
              <a:rPr lang="zh-CN" altLang="en-US" sz="2900" b="1">
                <a:solidFill>
                  <a:srgbClr val="1D41D5"/>
                </a:solidFill>
              </a:rPr>
              <a:t>社会问题的日益显现，昭示着建立健全社会保障体系的重要性。表现了作者对人道主义的强烈呼唤。</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blinds(horizontal)">
                                      <p:cBhvr>
                                        <p:cTn id="7" dur="500"/>
                                        <p:tgtEl>
                                          <p:spTgt spid="3">
                                            <p:txEl>
                                              <p:pRg st="3" end="3"/>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5" end="5"/>
                                            </p:txEl>
                                          </p:spTgt>
                                        </p:tgtEl>
                                        <p:attrNameLst>
                                          <p:attrName>style.visibility</p:attrName>
                                        </p:attrNameLst>
                                      </p:cBhvr>
                                      <p:to>
                                        <p:strVal val="visible"/>
                                      </p:to>
                                    </p:set>
                                    <p:animEffect transition="in" filter="blinds(horizontal)">
                                      <p:cBhvr>
                                        <p:cTn id="12" dur="500"/>
                                        <p:tgtEl>
                                          <p:spTgt spid="3">
                                            <p:txEl>
                                              <p:pRg st="5" end="5"/>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7" end="7"/>
                                            </p:txEl>
                                          </p:spTgt>
                                        </p:tgtEl>
                                        <p:attrNameLst>
                                          <p:attrName>style.visibility</p:attrName>
                                        </p:attrNameLst>
                                      </p:cBhvr>
                                      <p:to>
                                        <p:strVal val="visible"/>
                                      </p:to>
                                    </p:set>
                                    <p:animEffect transition="in" filter="blinds(horizontal)">
                                      <p:cBhvr>
                                        <p:cTn id="17" dur="500"/>
                                        <p:tgtEl>
                                          <p:spTgt spid="3">
                                            <p:txEl>
                                              <p:pRg st="7" end="7"/>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9" end="9"/>
                                            </p:txEl>
                                          </p:spTgt>
                                        </p:tgtEl>
                                        <p:attrNameLst>
                                          <p:attrName>style.visibility</p:attrName>
                                        </p:attrNameLst>
                                      </p:cBhvr>
                                      <p:to>
                                        <p:strVal val="visible"/>
                                      </p:to>
                                    </p:set>
                                    <p:animEffect transition="in" filter="blinds(horizontal)">
                                      <p:cBhvr>
                                        <p:cTn id="22"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97155" y="138430"/>
            <a:ext cx="12094845" cy="7027545"/>
          </a:xfrm>
        </p:spPr>
        <p:txBody>
          <a:bodyPr>
            <a:normAutofit/>
          </a:bodyPr>
          <a:lstStyle/>
          <a:p>
            <a:r>
              <a:rPr lang="zh-CN" altLang="en-US" sz="4000" b="1">
                <a:solidFill>
                  <a:srgbClr val="1D41D5"/>
                </a:solidFill>
              </a:rPr>
              <a:t>（2） 对米考伯住宅的描写</a:t>
            </a:r>
          </a:p>
          <a:p>
            <a:r>
              <a:rPr lang="zh-CN" altLang="en-US" sz="4000" b="1">
                <a:solidFill>
                  <a:schemeClr val="tx1"/>
                </a:solidFill>
              </a:rPr>
              <a:t>a.环境方面，</a:t>
            </a:r>
            <a:endParaRPr lang="en-US" altLang="zh-CN" sz="4000" b="1">
              <a:solidFill>
                <a:schemeClr val="tx1"/>
              </a:solidFill>
            </a:endParaRPr>
          </a:p>
          <a:p>
            <a:r>
              <a:rPr lang="zh-CN" altLang="en-US" sz="4000" b="1">
                <a:solidFill>
                  <a:srgbClr val="1D41D5"/>
                </a:solidFill>
              </a:rPr>
              <a:t>“破破烂烂”、“全部空空”突出了米考伯先生一家生活的窘境。</a:t>
            </a:r>
          </a:p>
          <a:p>
            <a:r>
              <a:rPr lang="zh-CN" altLang="en-US" sz="4000" b="1">
                <a:solidFill>
                  <a:schemeClr val="tx1"/>
                </a:solidFill>
              </a:rPr>
              <a:t>b.情节方面，</a:t>
            </a:r>
            <a:endParaRPr lang="en-US" altLang="zh-CN" sz="4000" b="1">
              <a:solidFill>
                <a:schemeClr val="tx1"/>
              </a:solidFill>
            </a:endParaRPr>
          </a:p>
          <a:p>
            <a:r>
              <a:rPr lang="zh-CN" altLang="en-US" sz="4000" b="1">
                <a:solidFill>
                  <a:srgbClr val="1D41D5"/>
                </a:solidFill>
              </a:rPr>
              <a:t>推动了故事情节的发展，为下文米考伯先生被追债与入狱做铺垫。</a:t>
            </a:r>
          </a:p>
          <a:p>
            <a:r>
              <a:rPr lang="zh-CN" altLang="en-US" sz="4000" b="1">
                <a:solidFill>
                  <a:schemeClr val="tx1"/>
                </a:solidFill>
              </a:rPr>
              <a:t>c.人物方面，</a:t>
            </a:r>
            <a:endParaRPr lang="en-US" altLang="zh-CN" sz="4000" b="1">
              <a:solidFill>
                <a:schemeClr val="tx1"/>
              </a:solidFill>
            </a:endParaRPr>
          </a:p>
          <a:p>
            <a:r>
              <a:rPr lang="zh-CN" altLang="en-US" sz="4000" b="1">
                <a:solidFill>
                  <a:srgbClr val="1D41D5"/>
                </a:solidFill>
              </a:rPr>
              <a:t>也从侧面突出了米考伯夫妇二人爱慕虚荣的人物形象。</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linds(horizontal)">
                                      <p:cBhvr>
                                        <p:cTn id="7" dur="500"/>
                                        <p:tgtEl>
                                          <p:spTgt spid="3">
                                            <p:txEl>
                                              <p:pRg st="2" end="2"/>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blinds(horizontal)">
                                      <p:cBhvr>
                                        <p:cTn id="12" dur="500"/>
                                        <p:tgtEl>
                                          <p:spTgt spid="3">
                                            <p:txEl>
                                              <p:pRg st="4" end="4"/>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animEffect transition="in" filter="blinds(horizontal)">
                                      <p:cBhvr>
                                        <p:cTn id="1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86995" y="500380"/>
            <a:ext cx="11988800" cy="6221095"/>
          </a:xfrm>
        </p:spPr>
        <p:txBody>
          <a:bodyPr>
            <a:normAutofit lnSpcReduction="10000"/>
          </a:bodyPr>
          <a:lstStyle/>
          <a:p>
            <a:r>
              <a:rPr lang="zh-CN" altLang="en-US" sz="3200" b="1"/>
              <a:t>（3） 对监狱的描写</a:t>
            </a:r>
          </a:p>
          <a:p>
            <a:endParaRPr lang="zh-CN" altLang="en-US" sz="3200" b="1"/>
          </a:p>
          <a:p>
            <a:r>
              <a:rPr lang="zh-CN" altLang="en-US" sz="3600" b="1">
                <a:solidFill>
                  <a:srgbClr val="FF0000"/>
                </a:solidFill>
              </a:rPr>
              <a:t>A.环境上</a:t>
            </a:r>
            <a:r>
              <a:rPr lang="zh-CN" altLang="en-US" sz="3600" b="1">
                <a:solidFill>
                  <a:srgbClr val="1D41D5"/>
                </a:solidFill>
              </a:rPr>
              <a:t>，</a:t>
            </a:r>
            <a:endParaRPr lang="en-US" altLang="zh-CN" sz="3600" b="1">
              <a:solidFill>
                <a:srgbClr val="1D41D5"/>
              </a:solidFill>
            </a:endParaRPr>
          </a:p>
          <a:p>
            <a:r>
              <a:rPr lang="zh-CN" altLang="en-US" sz="3600" b="1">
                <a:solidFill>
                  <a:srgbClr val="1D41D5"/>
                </a:solidFill>
              </a:rPr>
              <a:t>突出了监狱的简陋</a:t>
            </a:r>
          </a:p>
          <a:p>
            <a:r>
              <a:rPr lang="zh-CN" altLang="en-US" sz="3600" b="1">
                <a:solidFill>
                  <a:srgbClr val="FF0000"/>
                </a:solidFill>
              </a:rPr>
              <a:t>B.人物上</a:t>
            </a:r>
            <a:r>
              <a:rPr lang="zh-CN" altLang="en-US" sz="3600" b="1">
                <a:solidFill>
                  <a:srgbClr val="1D41D5"/>
                </a:solidFill>
              </a:rPr>
              <a:t>，</a:t>
            </a:r>
            <a:endParaRPr lang="en-US" altLang="zh-CN" sz="3600" b="1">
              <a:solidFill>
                <a:srgbClr val="1D41D5"/>
              </a:solidFill>
            </a:endParaRPr>
          </a:p>
          <a:p>
            <a:r>
              <a:rPr lang="zh-CN" altLang="en-US" sz="3600" b="1">
                <a:solidFill>
                  <a:srgbClr val="1D41D5"/>
                </a:solidFill>
              </a:rPr>
              <a:t>米考伯先生入狱，“我”前去探监，突出了“我”的善良和对友情的珍惜。</a:t>
            </a:r>
          </a:p>
          <a:p>
            <a:r>
              <a:rPr lang="zh-CN" altLang="en-US" sz="3600" b="1">
                <a:solidFill>
                  <a:srgbClr val="FF0000"/>
                </a:solidFill>
              </a:rPr>
              <a:t>C.主旨上</a:t>
            </a:r>
            <a:r>
              <a:rPr lang="zh-CN" altLang="en-US" sz="3600" b="1">
                <a:solidFill>
                  <a:srgbClr val="1D41D5"/>
                </a:solidFill>
              </a:rPr>
              <a:t>，</a:t>
            </a:r>
            <a:endParaRPr lang="en-US" altLang="zh-CN" sz="3600" b="1">
              <a:solidFill>
                <a:srgbClr val="1D41D5"/>
              </a:solidFill>
            </a:endParaRPr>
          </a:p>
          <a:p>
            <a:r>
              <a:rPr lang="zh-CN" altLang="en-US" sz="3600" b="1">
                <a:solidFill>
                  <a:srgbClr val="1D41D5"/>
                </a:solidFill>
              </a:rPr>
              <a:t>讴歌和赞扬了建立在善良正直的人性光辉之上的人道主义，强调“仁爱”的复归，大卫便是作者人道主义精神的具体体现。</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blinds(horizontal)">
                                      <p:cBhvr>
                                        <p:cTn id="7" dur="500"/>
                                        <p:tgtEl>
                                          <p:spTgt spid="3">
                                            <p:txEl>
                                              <p:pRg st="3" end="3"/>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5" end="5"/>
                                            </p:txEl>
                                          </p:spTgt>
                                        </p:tgtEl>
                                        <p:attrNameLst>
                                          <p:attrName>style.visibility</p:attrName>
                                        </p:attrNameLst>
                                      </p:cBhvr>
                                      <p:to>
                                        <p:strVal val="visible"/>
                                      </p:to>
                                    </p:set>
                                    <p:animEffect transition="in" filter="blinds(horizontal)">
                                      <p:cBhvr>
                                        <p:cTn id="12" dur="500"/>
                                        <p:tgtEl>
                                          <p:spTgt spid="3">
                                            <p:txEl>
                                              <p:pRg st="5" end="5"/>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7" end="7"/>
                                            </p:txEl>
                                          </p:spTgt>
                                        </p:tgtEl>
                                        <p:attrNameLst>
                                          <p:attrName>style.visibility</p:attrName>
                                        </p:attrNameLst>
                                      </p:cBhvr>
                                      <p:to>
                                        <p:strVal val="visible"/>
                                      </p:to>
                                    </p:set>
                                    <p:animEffect transition="in" filter="blinds(horizontal)">
                                      <p:cBhvr>
                                        <p:cTn id="17"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2" name="文本框 21"/>
          <p:cNvSpPr txBox="1"/>
          <p:nvPr>
            <p:custDataLst>
              <p:tags r:id="rId3"/>
            </p:custDataLst>
          </p:nvPr>
        </p:nvSpPr>
        <p:spPr>
          <a:xfrm>
            <a:off x="379095" y="1296035"/>
            <a:ext cx="11812905" cy="4524315"/>
          </a:xfrm>
          <a:prstGeom prst="rect">
            <a:avLst/>
          </a:prstGeom>
          <a:solidFill>
            <a:schemeClr val="bg1"/>
          </a:solidFill>
          <a:effectLst/>
        </p:spPr>
        <p:txBody>
          <a:bodyPr wrap="square" rtlCol="0">
            <a:spAutoFit/>
          </a:bodyPr>
          <a:lstStyle/>
          <a:p>
            <a:pPr>
              <a:lnSpc>
                <a:spcPct val="150000"/>
              </a:lnSpc>
            </a:pPr>
            <a:r>
              <a:rPr lang="zh-CN" altLang="en-US" sz="2400">
                <a:latin typeface="微软雅黑" pitchFamily="34" charset="-122"/>
                <a:ea typeface="微软雅黑" panose="020b0503020204020204" pitchFamily="34" charset="-122"/>
                <a:sym typeface="+mn-ea"/>
              </a:rPr>
              <a:t>      </a:t>
            </a:r>
            <a:r>
              <a:rPr lang="zh-CN" altLang="en-US" sz="3200">
                <a:latin typeface="微软雅黑" pitchFamily="34" charset="-122"/>
                <a:ea typeface="微软雅黑" panose="020b0503020204020204" pitchFamily="34" charset="-122"/>
                <a:sym typeface="+mn-ea"/>
              </a:rPr>
              <a:t>本文通过大卫</a:t>
            </a:r>
            <a:r>
              <a:rPr lang="en-US" altLang="zh-CN" sz="3200">
                <a:latin typeface="微软雅黑" pitchFamily="34" charset="-122"/>
                <a:ea typeface="微软雅黑" panose="020b0503020204020204" pitchFamily="34" charset="-122"/>
                <a:sym typeface="+mn-ea"/>
              </a:rPr>
              <a:t>·</a:t>
            </a:r>
            <a:r>
              <a:rPr lang="zh-CN" altLang="en-US" sz="3200">
                <a:latin typeface="微软雅黑" pitchFamily="34" charset="-122"/>
                <a:ea typeface="微软雅黑" panose="020b0503020204020204" pitchFamily="34" charset="-122"/>
                <a:sym typeface="+mn-ea"/>
              </a:rPr>
              <a:t>科波菲尔的眼睛写出了十九世纪英国底层的社会生活，写出了周围的人和事对他成长的影响，表达了作者对人世间宽厚、善良、仁爱等美德的赞美，小说还触及了社会上很多重大社会问题和政治问题，蕴含着对当时社会的批判。比如</a:t>
            </a:r>
            <a:r>
              <a:rPr lang="zh-CN" altLang="en-US" sz="3200">
                <a:solidFill>
                  <a:srgbClr val="C00000"/>
                </a:solidFill>
                <a:latin typeface="微软雅黑" pitchFamily="34" charset="-122"/>
                <a:ea typeface="微软雅黑" panose="020b0503020204020204" pitchFamily="34" charset="-122"/>
                <a:sym typeface="+mn-ea"/>
              </a:rPr>
              <a:t>腐朽落后的教育制度和司法制度</a:t>
            </a:r>
            <a:r>
              <a:rPr lang="zh-CN" altLang="en-US" sz="3200">
                <a:latin typeface="微软雅黑" pitchFamily="34" charset="-122"/>
                <a:ea typeface="微软雅黑" panose="020b0503020204020204" pitchFamily="34" charset="-122"/>
                <a:sym typeface="+mn-ea"/>
              </a:rPr>
              <a:t>，</a:t>
            </a:r>
            <a:r>
              <a:rPr lang="zh-CN" altLang="en-US" sz="3200">
                <a:solidFill>
                  <a:srgbClr val="C00000"/>
                </a:solidFill>
                <a:latin typeface="微软雅黑" pitchFamily="34" charset="-122"/>
                <a:ea typeface="微软雅黑" panose="020b0503020204020204" pitchFamily="34" charset="-122"/>
                <a:sym typeface="+mn-ea"/>
              </a:rPr>
              <a:t>资本主义制度下万能而又万恶的金钱、财产所引起的婚姻问题</a:t>
            </a:r>
            <a:r>
              <a:rPr lang="zh-CN" altLang="en-US" sz="3200">
                <a:latin typeface="微软雅黑" pitchFamily="34" charset="-122"/>
                <a:ea typeface="微软雅黑" panose="020b0503020204020204" pitchFamily="34" charset="-122"/>
                <a:sym typeface="+mn-ea"/>
              </a:rPr>
              <a:t>，</a:t>
            </a:r>
            <a:r>
              <a:rPr lang="zh-CN" altLang="en-US" sz="3200">
                <a:solidFill>
                  <a:srgbClr val="C00000"/>
                </a:solidFill>
                <a:latin typeface="微软雅黑" pitchFamily="34" charset="-122"/>
                <a:ea typeface="微软雅黑" panose="020b0503020204020204" pitchFamily="34" charset="-122"/>
                <a:sym typeface="+mn-ea"/>
              </a:rPr>
              <a:t>妇女问题，失业问题</a:t>
            </a:r>
            <a:r>
              <a:rPr lang="en-US" altLang="zh-CN" sz="3200">
                <a:latin typeface="微软雅黑" pitchFamily="34" charset="-122"/>
                <a:ea typeface="微软雅黑" panose="020b0503020204020204" pitchFamily="34" charset="-122"/>
                <a:sym typeface="+mn-ea"/>
              </a:rPr>
              <a:t>……</a:t>
            </a:r>
          </a:p>
        </p:txBody>
      </p:sp>
      <p:sp>
        <p:nvSpPr>
          <p:cNvPr id="19" name="文本框 18"/>
          <p:cNvSpPr txBox="1"/>
          <p:nvPr>
            <p:custDataLst>
              <p:tags r:id="rId4"/>
            </p:custDataLst>
          </p:nvPr>
        </p:nvSpPr>
        <p:spPr>
          <a:xfrm>
            <a:off x="5394959" y="130810"/>
            <a:ext cx="1813561" cy="830997"/>
          </a:xfrm>
          <a:prstGeom prst="rect">
            <a:avLst/>
          </a:prstGeom>
          <a:noFill/>
          <a:effectLst>
            <a:reflection blurRad="6350" stA="50000" endA="300" endPos="55000" dir="5400000" sy="-100000" algn="bl" rotWithShape="0"/>
          </a:effectLst>
        </p:spPr>
        <p:txBody>
          <a:bodyPr wrap="square" rtlCol="0">
            <a:spAutoFit/>
          </a:bodyPr>
          <a:lstStyle/>
          <a:p>
            <a:pPr algn="dist"/>
            <a:r>
              <a:rPr kumimoji="1" lang="zh-CN" altLang="en-US" sz="4800" b="1">
                <a:latin typeface="微软雅黑" pitchFamily="34" charset="-122"/>
                <a:ea typeface="微软雅黑" panose="020b0503020204020204" pitchFamily="34" charset="-122"/>
              </a:rPr>
              <a:t>主旨</a:t>
            </a:r>
          </a:p>
        </p:txBody>
      </p:sp>
      <p:sp>
        <p:nvSpPr>
          <p:cNvPr id="18" name="矩形 17"/>
          <p:cNvSpPr/>
          <p:nvPr>
            <p:custDataLst>
              <p:tags r:id="rId5"/>
            </p:custDataLst>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p:tgtEl>
                                          <p:spTgt spid="22"/>
                                        </p:tgtEl>
                                        <p:attrNameLst>
                                          <p:attrName>ppt_y</p:attrName>
                                        </p:attrNameLst>
                                      </p:cBhvr>
                                      <p:tavLst>
                                        <p:tav tm="0">
                                          <p:val>
                                            <p:strVal val="#ppt_y+#ppt_h*1.125000"/>
                                          </p:val>
                                        </p:tav>
                                        <p:tav tm="100000">
                                          <p:val>
                                            <p:strVal val="#ppt_y"/>
                                          </p:val>
                                        </p:tav>
                                      </p:tavLst>
                                    </p:anim>
                                    <p:animEffect transition="in" filter="wipe(up)">
                                      <p:cBhvr>
                                        <p:cTn id="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259080" y="1153477"/>
            <a:ext cx="11399520" cy="5704523"/>
          </a:xfrm>
        </p:spPr>
        <p:txBody>
          <a:bodyPr>
            <a:normAutofit/>
          </a:bodyPr>
          <a:lstStyle/>
          <a:p>
            <a:pPr>
              <a:lnSpc>
                <a:spcPct val="150000"/>
              </a:lnSpc>
            </a:pPr>
            <a:r>
              <a:rPr lang="zh-CN" altLang="en-US" sz="4000"/>
              <a:t>狄更斯的笔在揭开</a:t>
            </a:r>
            <a:r>
              <a:rPr lang="zh-CN" altLang="en-US" sz="4000" b="1"/>
              <a:t>社会不堪的伤疤的同时也点亮了人性的希望灯火。</a:t>
            </a:r>
            <a:r>
              <a:rPr lang="zh-CN" altLang="en-US" sz="4000"/>
              <a:t>他让我们在惨淡无奈的社会现实之下依然保存人性的美好。小说中人性的真善美恰如暖阳一样照耀着黑暗的大地。</a:t>
            </a:r>
          </a:p>
        </p:txBody>
      </p:sp>
    </p:spTree>
  </p:cSld>
  <p:clrMapOvr>
    <a:masterClrMapping/>
  </p:clrMapOvr>
  <p:transition/>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259080" y="0"/>
            <a:ext cx="11932919" cy="6858000"/>
          </a:xfrm>
        </p:spPr>
        <p:txBody>
          <a:bodyPr>
            <a:normAutofit fontScale="92500" lnSpcReduction="10000"/>
          </a:bodyPr>
          <a:lstStyle/>
          <a:p>
            <a:r>
              <a:rPr lang="zh-CN" altLang="en-US" sz="3600"/>
              <a:t>作文素材运用</a:t>
            </a:r>
            <a:endParaRPr lang="en-US" altLang="zh-CN" sz="3600"/>
          </a:p>
          <a:p>
            <a:pPr>
              <a:lnSpc>
                <a:spcPct val="110000"/>
              </a:lnSpc>
            </a:pPr>
            <a:r>
              <a:rPr lang="zh-CN" altLang="en-US" sz="3600"/>
              <a:t>适用主题：</a:t>
            </a:r>
            <a:r>
              <a:rPr lang="zh-CN" altLang="en-US" sz="3600" b="1">
                <a:solidFill>
                  <a:srgbClr val="C00000"/>
                </a:solidFill>
              </a:rPr>
              <a:t>批判现实、传递正能量、怀抱希望</a:t>
            </a:r>
            <a:r>
              <a:rPr lang="zh-CN" altLang="en-US" sz="3600"/>
              <a:t>等，如</a:t>
            </a:r>
            <a:r>
              <a:rPr lang="en-US" altLang="zh-CN" sz="3600"/>
              <a:t>2013</a:t>
            </a:r>
            <a:r>
              <a:rPr lang="zh-CN" altLang="en-US" sz="3600"/>
              <a:t>年上海卷</a:t>
            </a:r>
            <a:r>
              <a:rPr lang="en-US" altLang="zh-CN" sz="3600"/>
              <a:t>《</a:t>
            </a:r>
            <a:r>
              <a:rPr lang="zh-CN" altLang="en-US" sz="3600"/>
              <a:t>更重要的事情</a:t>
            </a:r>
            <a:r>
              <a:rPr lang="en-US" altLang="zh-CN" sz="3600"/>
              <a:t>》</a:t>
            </a:r>
            <a:r>
              <a:rPr lang="zh-CN" altLang="en-US" sz="3600"/>
              <a:t>，</a:t>
            </a:r>
            <a:r>
              <a:rPr lang="en-US" altLang="zh-CN" sz="3600"/>
              <a:t>2011</a:t>
            </a:r>
            <a:r>
              <a:rPr lang="zh-CN" altLang="en-US" sz="3600"/>
              <a:t>年四川卷</a:t>
            </a:r>
            <a:r>
              <a:rPr lang="en-US" altLang="zh-CN" sz="3600"/>
              <a:t>《</a:t>
            </a:r>
            <a:r>
              <a:rPr lang="zh-CN" altLang="en-US" sz="3600"/>
              <a:t>总有一种期待</a:t>
            </a:r>
            <a:r>
              <a:rPr lang="en-US" altLang="zh-CN" sz="3600"/>
              <a:t>》</a:t>
            </a:r>
            <a:r>
              <a:rPr lang="zh-CN" altLang="en-US" sz="3600"/>
              <a:t>。</a:t>
            </a:r>
          </a:p>
          <a:p>
            <a:pPr>
              <a:lnSpc>
                <a:spcPct val="110000"/>
              </a:lnSpc>
            </a:pPr>
            <a:r>
              <a:rPr lang="zh-CN" altLang="en-US" sz="3600"/>
              <a:t>示例：</a:t>
            </a:r>
            <a:br>
              <a:rPr lang="zh-CN" altLang="en-US" sz="3600"/>
            </a:br>
            <a:r>
              <a:rPr lang="zh-CN" altLang="en-US" sz="3600"/>
              <a:t>  还记得东野圭吾的</a:t>
            </a:r>
            <a:r>
              <a:rPr lang="en-US" altLang="zh-CN" sz="3600"/>
              <a:t>《</a:t>
            </a:r>
            <a:r>
              <a:rPr lang="zh-CN" altLang="en-US" sz="3600"/>
              <a:t>白夜行</a:t>
            </a:r>
            <a:r>
              <a:rPr lang="en-US" altLang="zh-CN" sz="3600"/>
              <a:t>》</a:t>
            </a:r>
            <a:r>
              <a:rPr lang="zh-CN" altLang="en-US" sz="3600"/>
              <a:t>书背有这么一句话：</a:t>
            </a:r>
            <a:r>
              <a:rPr lang="zh-CN" altLang="en-US" sz="3600" b="1"/>
              <a:t>“</a:t>
            </a:r>
            <a:r>
              <a:rPr lang="zh-CN" altLang="en-US" sz="3600" b="1">
                <a:solidFill>
                  <a:srgbClr val="C00000"/>
                </a:solidFill>
              </a:rPr>
              <a:t>我的天空里没有太阳，总是黑夜，但并不暗，因为有东西代替了太阳</a:t>
            </a:r>
            <a:r>
              <a:rPr lang="en-US" altLang="zh-CN" sz="3600" b="1">
                <a:solidFill>
                  <a:srgbClr val="C00000"/>
                </a:solidFill>
              </a:rPr>
              <a:t>……</a:t>
            </a:r>
            <a:r>
              <a:rPr lang="zh-CN" altLang="en-US" sz="3600" b="1">
                <a:solidFill>
                  <a:srgbClr val="C00000"/>
                </a:solidFill>
              </a:rPr>
              <a:t>凭借着这份光，我便能把黑夜当成白天。”</a:t>
            </a:r>
            <a:r>
              <a:rPr lang="zh-CN" altLang="en-US" sz="3600"/>
              <a:t>这句话给人的质感，正如语句中的内涵一样，像温暖的太阳，照亮了每个人心中那片大小不一的灰暗地带。无论是过往还是当下，我们的社会和个人生活都或多或少存在让人无奈唏嘘的阴暗不堪。只是，</a:t>
            </a:r>
            <a:r>
              <a:rPr lang="zh-CN" altLang="en-US" sz="3600" b="1">
                <a:solidFill>
                  <a:srgbClr val="C00000"/>
                </a:solidFill>
              </a:rPr>
              <a:t>在暗夜里依旧能怀抱希望，或许正是人类的珍贵品质。如此，</a:t>
            </a:r>
            <a:r>
              <a:rPr lang="zh-CN" altLang="en-US" sz="3600">
                <a:solidFill>
                  <a:srgbClr val="C00000"/>
                </a:solidFill>
              </a:rPr>
              <a:t>我们才能像狄更斯的</a:t>
            </a:r>
            <a:r>
              <a:rPr lang="en-US" altLang="zh-CN" sz="3600">
                <a:solidFill>
                  <a:srgbClr val="C00000"/>
                </a:solidFill>
              </a:rPr>
              <a:t>《</a:t>
            </a:r>
            <a:r>
              <a:rPr lang="zh-CN" altLang="en-US" sz="3600">
                <a:solidFill>
                  <a:srgbClr val="C00000"/>
                </a:solidFill>
              </a:rPr>
              <a:t>大卫</a:t>
            </a:r>
            <a:r>
              <a:rPr lang="en-US" altLang="zh-CN" sz="3600">
                <a:solidFill>
                  <a:srgbClr val="C00000"/>
                </a:solidFill>
              </a:rPr>
              <a:t>·</a:t>
            </a:r>
            <a:r>
              <a:rPr lang="zh-CN" altLang="en-US" sz="3600">
                <a:solidFill>
                  <a:srgbClr val="C00000"/>
                </a:solidFill>
              </a:rPr>
              <a:t>科波菲尔</a:t>
            </a:r>
            <a:r>
              <a:rPr lang="en-US" altLang="zh-CN" sz="3600">
                <a:solidFill>
                  <a:srgbClr val="C00000"/>
                </a:solidFill>
              </a:rPr>
              <a:t>》</a:t>
            </a:r>
            <a:r>
              <a:rPr lang="zh-CN" altLang="en-US" sz="3600">
                <a:solidFill>
                  <a:srgbClr val="C00000"/>
                </a:solidFill>
              </a:rPr>
              <a:t>所表达的那样，看到何为光明驱散黑暗，何为以积极之心传递暖心正能量。</a:t>
            </a:r>
          </a:p>
        </p:txBody>
      </p:sp>
    </p:spTree>
  </p:cSld>
  <p:clrMapOvr>
    <a:masterClrMapping/>
  </p:clrMapOvr>
  <p:transition/>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副标题 2"/>
          <p:cNvSpPr>
            <a:spLocks noGrp="1"/>
          </p:cNvSpPr>
          <p:nvPr>
            <p:ph type="subTitle" idx="1"/>
            <p:custDataLst>
              <p:tags r:id="rId3"/>
            </p:custDataLst>
          </p:nvPr>
        </p:nvSpPr>
        <p:spPr>
          <a:xfrm>
            <a:off x="218440" y="497205"/>
            <a:ext cx="11856085" cy="5857240"/>
          </a:xfrm>
        </p:spPr>
        <p:txBody>
          <a:bodyPr>
            <a:normAutofit fontScale="87500" lnSpcReduction="10000"/>
          </a:bodyPr>
          <a:lstStyle/>
          <a:p>
            <a:pPr algn="l" fontAlgn="auto">
              <a:lnSpc>
                <a:spcPct val="100000"/>
              </a:lnSpc>
            </a:pPr>
            <a:r>
              <a:rPr lang="zh-CN" altLang="en-US" sz="4445" b="1">
                <a:solidFill>
                  <a:srgbClr val="1D41D5"/>
                </a:solidFill>
              </a:rPr>
              <a:t>忧来无方，</a:t>
            </a:r>
          </a:p>
          <a:p>
            <a:pPr algn="l" fontAlgn="auto">
              <a:lnSpc>
                <a:spcPct val="100000"/>
              </a:lnSpc>
            </a:pPr>
            <a:r>
              <a:rPr lang="zh-CN" altLang="en-US" sz="4445" b="1">
                <a:solidFill>
                  <a:srgbClr val="1D41D5"/>
                </a:solidFill>
              </a:rPr>
              <a:t>窗外下雨，坐沙发，吃巧克力，读狄更斯，</a:t>
            </a:r>
          </a:p>
          <a:p>
            <a:pPr algn="l" fontAlgn="auto">
              <a:lnSpc>
                <a:spcPct val="100000"/>
              </a:lnSpc>
            </a:pPr>
            <a:r>
              <a:rPr lang="zh-CN" altLang="en-US" sz="4445" b="1">
                <a:solidFill>
                  <a:srgbClr val="1D41D5"/>
                </a:solidFill>
              </a:rPr>
              <a:t>心情又会好起来，和世界妥协。</a:t>
            </a:r>
          </a:p>
          <a:p>
            <a:pPr algn="l" fontAlgn="auto">
              <a:lnSpc>
                <a:spcPct val="100000"/>
              </a:lnSpc>
            </a:pPr>
            <a:r>
              <a:rPr lang="zh-CN" altLang="en-US" sz="4000" b="1"/>
              <a:t>                                                    ——托尔斯泰</a:t>
            </a:r>
          </a:p>
          <a:p>
            <a:pPr algn="l" fontAlgn="auto">
              <a:lnSpc>
                <a:spcPct val="100000"/>
              </a:lnSpc>
            </a:pPr>
            <a:endParaRPr lang="zh-CN" altLang="en-US" sz="4000" b="1"/>
          </a:p>
          <a:p>
            <a:pPr algn="l" fontAlgn="auto">
              <a:lnSpc>
                <a:spcPct val="100000"/>
              </a:lnSpc>
            </a:pPr>
            <a:endParaRPr lang="zh-CN" altLang="en-US" sz="3600"/>
          </a:p>
          <a:p>
            <a:pPr algn="l" fontAlgn="auto">
              <a:lnSpc>
                <a:spcPct val="100000"/>
              </a:lnSpc>
            </a:pPr>
            <a:endParaRPr lang="zh-CN" altLang="en-US" sz="3600"/>
          </a:p>
          <a:p>
            <a:pPr algn="l" fontAlgn="auto">
              <a:lnSpc>
                <a:spcPct val="100000"/>
              </a:lnSpc>
            </a:pPr>
            <a:r>
              <a:rPr lang="zh-CN" altLang="en-US" sz="3600" b="1">
                <a:solidFill>
                  <a:srgbClr val="1D41D5"/>
                </a:solidFill>
              </a:rPr>
              <a:t>木心先生建议，如果谁落在忧悒中，</a:t>
            </a:r>
          </a:p>
          <a:p>
            <a:pPr algn="l" fontAlgn="auto">
              <a:lnSpc>
                <a:spcPct val="100000"/>
              </a:lnSpc>
            </a:pPr>
            <a:r>
              <a:rPr lang="zh-CN" altLang="en-US" sz="3600" b="1">
                <a:solidFill>
                  <a:srgbClr val="1D41D5"/>
                </a:solidFill>
              </a:rPr>
              <a:t>不妨试试：沙发、巧克力、狄更斯。</a:t>
            </a:r>
          </a:p>
        </p:txBody>
      </p:sp>
      <p:pic>
        <p:nvPicPr>
          <p:cNvPr id="4" name="图片 3"/>
          <p:cNvPicPr>
            <a:picLocks noChangeAspect="1"/>
          </p:cNvPicPr>
          <p:nvPr>
            <p:custDataLst>
              <p:tags r:id="rId5"/>
            </p:custDataLst>
          </p:nvPr>
        </p:nvPicPr>
        <p:blipFill>
          <a:blip r:embed="rId4"/>
          <a:stretch>
            <a:fillRect/>
          </a:stretch>
        </p:blipFill>
        <p:spPr>
          <a:xfrm>
            <a:off x="7653655" y="3473450"/>
            <a:ext cx="4420870" cy="31242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7" end="7"/>
                                            </p:txEl>
                                          </p:spTgt>
                                        </p:tgtEl>
                                        <p:attrNameLst>
                                          <p:attrName>style.visibility</p:attrName>
                                        </p:attrNameLst>
                                      </p:cBhvr>
                                      <p:to>
                                        <p:strVal val="visible"/>
                                      </p:to>
                                    </p:set>
                                    <p:animEffect transition="in" filter="blinds(horizontal)">
                                      <p:cBhvr>
                                        <p:cTn id="7" dur="500"/>
                                        <p:tgtEl>
                                          <p:spTgt spid="3">
                                            <p:txEl>
                                              <p:pRg st="7" end="7"/>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8" end="8"/>
                                            </p:txEl>
                                          </p:spTgt>
                                        </p:tgtEl>
                                        <p:attrNameLst>
                                          <p:attrName>style.visibility</p:attrName>
                                        </p:attrNameLst>
                                      </p:cBhvr>
                                      <p:to>
                                        <p:strVal val="visible"/>
                                      </p:to>
                                    </p:set>
                                    <p:animEffect transition="in" filter="blinds(horizontal)">
                                      <p:cBhvr>
                                        <p:cTn id="10"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433705" y="856615"/>
            <a:ext cx="11167110" cy="4351655"/>
          </a:xfrm>
        </p:spPr>
        <p:txBody>
          <a:bodyPr>
            <a:normAutofit fontScale="97500"/>
          </a:bodyPr>
          <a:lstStyle/>
          <a:p>
            <a:pPr fontAlgn="auto">
              <a:lnSpc>
                <a:spcPct val="150000"/>
              </a:lnSpc>
            </a:pPr>
            <a:r>
              <a:rPr lang="zh-CN" altLang="en-US" sz="3600" b="1">
                <a:solidFill>
                  <a:srgbClr val="1D41D5"/>
                </a:solidFill>
                <a:sym typeface="+mn-ea"/>
              </a:rPr>
              <a:t>小练笔：</a:t>
            </a:r>
          </a:p>
          <a:p>
            <a:pPr fontAlgn="auto">
              <a:lnSpc>
                <a:spcPct val="150000"/>
              </a:lnSpc>
            </a:pPr>
            <a:r>
              <a:rPr lang="zh-CN" altLang="en-US" sz="3600" b="1">
                <a:solidFill>
                  <a:srgbClr val="1D41D5"/>
                </a:solidFill>
                <a:sym typeface="+mn-ea"/>
              </a:rPr>
              <a:t>          米考伯夫妇在狄更斯笔下成为了文学史上性格鲜明的一类人的写照，深入人心。你的身边有没有米考伯式的人物，注意运用狄更斯式夸张、漫画的塑造人物方式，把他（她）鲜明的性格展现出来</a:t>
            </a:r>
            <a:r>
              <a:rPr lang="zh-CN" altLang="en-US" sz="3600" b="1">
                <a:sym typeface="+mn-ea"/>
              </a:rPr>
              <a:t>。不少于</a:t>
            </a:r>
            <a:r>
              <a:rPr lang="en-US" altLang="zh-CN" sz="3600" b="1">
                <a:sym typeface="+mn-ea"/>
              </a:rPr>
              <a:t>200</a:t>
            </a:r>
            <a:r>
              <a:rPr lang="zh-CN" altLang="en-US" sz="3600" b="1">
                <a:sym typeface="+mn-ea"/>
              </a:rPr>
              <a:t>字。</a:t>
            </a:r>
            <a:endParaRPr lang="en-US" altLang="zh-CN" sz="3600" b="1"/>
          </a:p>
          <a:p>
            <a:endParaRPr lang="zh-CN" altLang="en-US" sz="3600"/>
          </a:p>
        </p:txBody>
      </p:sp>
      <p:pic>
        <p:nvPicPr>
          <p:cNvPr id="4" name="New picture" hidden="1"/>
          <p:cNvPicPr/>
          <p:nvPr>
            <p:custDataLst>
              <p:tags r:id="rId5"/>
            </p:custDataLst>
          </p:nvPr>
        </p:nvPicPr>
        <p:blipFill>
          <a:blip r:embed="rId4"/>
          <a:stretch>
            <a:fillRect/>
          </a:stretch>
        </p:blipFill>
        <p:spPr>
          <a:xfrm>
            <a:off x="11874500" y="11899900"/>
            <a:ext cx="457200" cy="317500"/>
          </a:xfrm>
          <a:prstGeom prst="cube">
            <a:avLst/>
          </a:prstGeom>
        </p:spPr>
      </p:pic>
      <p:pic>
        <p:nvPicPr>
          <p:cNvPr id="5" name="New picture"/>
          <p:cNvPicPr/>
          <p:nvPr>
            <p:custDataLst>
              <p:tags r:id="rId7"/>
            </p:custDataLst>
          </p:nvPr>
        </p:nvPicPr>
        <p:blipFill>
          <a:blip r:embed="rId6"/>
          <a:stretch>
            <a:fillRect/>
          </a:stretch>
        </p:blipFill>
        <p:spPr>
          <a:xfrm>
            <a:off x="10858500" y="11290300"/>
            <a:ext cx="317500" cy="241300"/>
          </a:xfrm>
          <a:prstGeom prst="cube">
            <a:avLst/>
          </a:prstGeom>
        </p:spPr>
      </p:pic>
      <p:pic>
        <p:nvPicPr>
          <p:cNvPr id="6" name="New picture"/>
          <p:cNvPicPr/>
          <p:nvPr>
            <p:custDataLst>
              <p:tags r:id="rId9"/>
            </p:custDataLst>
          </p:nvPr>
        </p:nvPicPr>
        <p:blipFill>
          <a:blip r:embed="rId8"/>
          <a:stretch>
            <a:fillRect/>
          </a:stretch>
        </p:blipFill>
        <p:spPr>
          <a:xfrm>
            <a:off x="12293600" y="10718800"/>
            <a:ext cx="304800" cy="215900"/>
          </a:xfrm>
          <a:prstGeom prst="cube">
            <a:avLst/>
          </a:prstGeom>
        </p:spPr>
      </p:pic>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3452956" y="3208177"/>
            <a:ext cx="8027035" cy="3352008"/>
          </a:xfrm>
          <a:prstGeom prst="rect">
            <a:avLst/>
          </a:prstGeom>
          <a:noFill/>
        </p:spPr>
        <p:txBody>
          <a:bodyPr wrap="square" rtlCol="0">
            <a:spAutoFit/>
          </a:bodyPr>
          <a:lstStyle/>
          <a:p>
            <a:pPr algn="just">
              <a:lnSpc>
                <a:spcPct val="110000"/>
              </a:lnSpc>
            </a:pPr>
            <a:r>
              <a:rPr lang="zh-CN" altLang="en-US" sz="2800" b="1">
                <a:solidFill>
                  <a:prstClr val="black"/>
                </a:solidFill>
                <a:latin typeface="华文楷体" panose="02010600040101010101" pitchFamily="2" charset="-122"/>
                <a:ea typeface="华文楷体" panose="02010600040101010101" pitchFamily="2" charset="-122"/>
              </a:rPr>
              <a:t> </a:t>
            </a:r>
            <a:r>
              <a:rPr lang="en-US" altLang="zh-CN" sz="2800" b="1">
                <a:solidFill>
                  <a:prstClr val="black"/>
                </a:solidFill>
                <a:latin typeface="华文楷体" panose="02010600040101010101" pitchFamily="2" charset="-122"/>
                <a:ea typeface="华文楷体" panose="02010600040101010101" pitchFamily="2" charset="-122"/>
              </a:rPr>
              <a:t>……</a:t>
            </a:r>
            <a:r>
              <a:rPr lang="zh-CN" altLang="en-US" sz="2800" b="1">
                <a:solidFill>
                  <a:prstClr val="black"/>
                </a:solidFill>
                <a:latin typeface="华文楷体" panose="02010600040101010101" pitchFamily="2" charset="-122"/>
                <a:ea typeface="华文楷体" panose="02010600040101010101" pitchFamily="2" charset="-122"/>
              </a:rPr>
              <a:t>在我所有的作品中，我最爱的是这一部。人们不难相信，对于从我想象中产生的每个孩子，我是个溺爱的父母，从来没有人像我这样深爱着他们。不过，正如许多溺爱子女的父母一样，在我内心的最深处，我有一个</a:t>
            </a:r>
            <a:r>
              <a:rPr lang="zh-CN" altLang="en-US" sz="2800" b="1">
                <a:solidFill>
                  <a:srgbClr val="C00000"/>
                </a:solidFill>
                <a:latin typeface="华文楷体" panose="02010600040101010101" pitchFamily="2" charset="-122"/>
                <a:ea typeface="华文楷体" panose="02010600040101010101" pitchFamily="2" charset="-122"/>
              </a:rPr>
              <a:t>最宠爱的孩子</a:t>
            </a:r>
            <a:r>
              <a:rPr lang="zh-CN" altLang="en-US" sz="2800" b="1">
                <a:solidFill>
                  <a:prstClr val="black"/>
                </a:solidFill>
                <a:latin typeface="华文楷体" panose="02010600040101010101" pitchFamily="2" charset="-122"/>
                <a:ea typeface="华文楷体" panose="02010600040101010101" pitchFamily="2" charset="-122"/>
              </a:rPr>
              <a:t>。他的名字就叫</a:t>
            </a:r>
            <a:r>
              <a:rPr lang="en-US" altLang="zh-CN" sz="2800" b="1">
                <a:solidFill>
                  <a:prstClr val="black"/>
                </a:solidFill>
                <a:latin typeface="华文楷体" panose="02010600040101010101" pitchFamily="2" charset="-122"/>
                <a:ea typeface="华文楷体" panose="02010600040101010101" pitchFamily="2" charset="-122"/>
              </a:rPr>
              <a:t>《</a:t>
            </a:r>
            <a:r>
              <a:rPr lang="zh-CN" altLang="en-US" sz="2800" b="1">
                <a:solidFill>
                  <a:prstClr val="black"/>
                </a:solidFill>
                <a:latin typeface="华文楷体" panose="02010600040101010101" pitchFamily="2" charset="-122"/>
                <a:ea typeface="华文楷体" panose="02010600040101010101" pitchFamily="2" charset="-122"/>
              </a:rPr>
              <a:t>大卫</a:t>
            </a:r>
            <a:r>
              <a:rPr lang="en-US" altLang="zh-CN" sz="2800" b="1">
                <a:solidFill>
                  <a:prstClr val="black"/>
                </a:solidFill>
                <a:latin typeface="华文楷体" panose="02010600040101010101" pitchFamily="2" charset="-122"/>
                <a:ea typeface="华文楷体" panose="02010600040101010101" pitchFamily="2" charset="-122"/>
              </a:rPr>
              <a:t>·</a:t>
            </a:r>
            <a:r>
              <a:rPr lang="zh-CN" altLang="en-US" sz="2800" b="1">
                <a:solidFill>
                  <a:prstClr val="black"/>
                </a:solidFill>
                <a:latin typeface="华文楷体" panose="02010600040101010101" pitchFamily="2" charset="-122"/>
                <a:ea typeface="华文楷体" panose="02010600040101010101" pitchFamily="2" charset="-122"/>
              </a:rPr>
              <a:t>科波菲尔</a:t>
            </a:r>
            <a:r>
              <a:rPr lang="en-US" altLang="zh-CN" sz="2800" b="1">
                <a:solidFill>
                  <a:prstClr val="black"/>
                </a:solidFill>
                <a:latin typeface="华文楷体" panose="02010600040101010101" pitchFamily="2" charset="-122"/>
                <a:ea typeface="华文楷体" panose="02010600040101010101" pitchFamily="2" charset="-122"/>
              </a:rPr>
              <a:t>》</a:t>
            </a:r>
            <a:r>
              <a:rPr lang="zh-CN" altLang="en-US" sz="2800" b="1">
                <a:solidFill>
                  <a:prstClr val="black"/>
                </a:solidFill>
                <a:latin typeface="华文楷体" panose="02010600040101010101" pitchFamily="2" charset="-122"/>
                <a:ea typeface="华文楷体" panose="02010600040101010101" pitchFamily="2" charset="-122"/>
              </a:rPr>
              <a:t>。</a:t>
            </a:r>
          </a:p>
          <a:p>
            <a:pPr algn="r">
              <a:lnSpc>
                <a:spcPct val="110000"/>
              </a:lnSpc>
            </a:pPr>
            <a:r>
              <a:rPr lang="en-US" altLang="zh-CN" sz="2800" b="1">
                <a:solidFill>
                  <a:prstClr val="black"/>
                </a:solidFill>
                <a:latin typeface="华文楷体" panose="02010600040101010101" pitchFamily="2" charset="-122"/>
                <a:ea typeface="华文楷体" panose="02010600040101010101" pitchFamily="2" charset="-122"/>
              </a:rPr>
              <a:t>——《</a:t>
            </a:r>
            <a:r>
              <a:rPr lang="zh-CN" altLang="en-US" sz="2800" b="1">
                <a:solidFill>
                  <a:prstClr val="black"/>
                </a:solidFill>
                <a:latin typeface="华文楷体" panose="02010600040101010101" pitchFamily="2" charset="-122"/>
                <a:ea typeface="华文楷体" panose="02010600040101010101" pitchFamily="2" charset="-122"/>
              </a:rPr>
              <a:t>大卫</a:t>
            </a:r>
            <a:r>
              <a:rPr lang="en-US" altLang="zh-CN" sz="2800" b="1">
                <a:solidFill>
                  <a:prstClr val="black"/>
                </a:solidFill>
                <a:latin typeface="华文楷体" panose="02010600040101010101" pitchFamily="2" charset="-122"/>
                <a:ea typeface="华文楷体" panose="02010600040101010101" pitchFamily="2" charset="-122"/>
              </a:rPr>
              <a:t>·</a:t>
            </a:r>
            <a:r>
              <a:rPr lang="zh-CN" altLang="en-US" sz="2800" b="1">
                <a:solidFill>
                  <a:prstClr val="black"/>
                </a:solidFill>
                <a:latin typeface="华文楷体" panose="02010600040101010101" pitchFamily="2" charset="-122"/>
                <a:ea typeface="华文楷体" panose="02010600040101010101" pitchFamily="2" charset="-122"/>
              </a:rPr>
              <a:t>科波菲尔</a:t>
            </a:r>
            <a:r>
              <a:rPr lang="en-US" altLang="zh-CN" sz="2800" b="1">
                <a:solidFill>
                  <a:prstClr val="black"/>
                </a:solidFill>
                <a:latin typeface="华文楷体" panose="02010600040101010101" pitchFamily="2" charset="-122"/>
                <a:ea typeface="华文楷体" panose="02010600040101010101" pitchFamily="2" charset="-122"/>
              </a:rPr>
              <a:t>》</a:t>
            </a:r>
            <a:r>
              <a:rPr lang="zh-CN" altLang="en-US" sz="2800" b="1">
                <a:solidFill>
                  <a:prstClr val="black"/>
                </a:solidFill>
                <a:latin typeface="华文楷体" panose="02010600040101010101" pitchFamily="2" charset="-122"/>
                <a:ea typeface="华文楷体" panose="02010600040101010101" pitchFamily="2" charset="-122"/>
              </a:rPr>
              <a:t>作者序</a:t>
            </a:r>
            <a:endParaRPr lang="en-US" altLang="zh-CN" sz="2800" b="1">
              <a:solidFill>
                <a:prstClr val="black"/>
              </a:solidFill>
              <a:latin typeface="华文楷体" panose="02010600040101010101" pitchFamily="2" charset="-122"/>
              <a:ea typeface="华文楷体" panose="02010600040101010101" pitchFamily="2" charset="-122"/>
            </a:endParaRPr>
          </a:p>
        </p:txBody>
      </p:sp>
      <p:sp>
        <p:nvSpPr>
          <p:cNvPr id="10" name="矩形 9"/>
          <p:cNvSpPr/>
          <p:nvPr>
            <p:custDataLst>
              <p:tags r:id="rId4"/>
            </p:custDataLst>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5"/>
            </p:custDataLst>
          </p:nvPr>
        </p:nvSpPr>
        <p:spPr>
          <a:xfrm>
            <a:off x="4686300" y="297815"/>
            <a:ext cx="4980305" cy="829945"/>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en-US" altLang="zh-CN" sz="3200" b="1">
                <a:solidFill>
                  <a:schemeClr val="bg1">
                    <a:lumMod val="50000"/>
                  </a:schemeClr>
                </a:solidFill>
                <a:latin typeface="微软雅黑" pitchFamily="34" charset="-122"/>
                <a:ea typeface="微软雅黑" panose="020b0503020204020204" pitchFamily="34" charset="-122"/>
              </a:rPr>
              <a:t>《</a:t>
            </a:r>
            <a:r>
              <a:rPr lang="zh-CN" altLang="en-US" sz="3200" b="1">
                <a:solidFill>
                  <a:schemeClr val="bg1">
                    <a:lumMod val="50000"/>
                  </a:schemeClr>
                </a:solidFill>
                <a:latin typeface="微软雅黑" pitchFamily="34" charset="-122"/>
                <a:ea typeface="微软雅黑" panose="020b0503020204020204" pitchFamily="34" charset="-122"/>
              </a:rPr>
              <a:t>大卫</a:t>
            </a:r>
            <a:r>
              <a:rPr lang="en-US" altLang="zh-CN" sz="3200" b="1">
                <a:solidFill>
                  <a:schemeClr val="bg1">
                    <a:lumMod val="50000"/>
                  </a:schemeClr>
                </a:solidFill>
                <a:latin typeface="微软雅黑" pitchFamily="34" charset="-122"/>
                <a:ea typeface="微软雅黑" panose="020b0503020204020204" pitchFamily="34" charset="-122"/>
              </a:rPr>
              <a:t>·</a:t>
            </a:r>
            <a:r>
              <a:rPr lang="zh-CN" altLang="en-US" sz="3200" b="1">
                <a:solidFill>
                  <a:schemeClr val="bg1">
                    <a:lumMod val="50000"/>
                  </a:schemeClr>
                </a:solidFill>
                <a:latin typeface="微软雅黑" pitchFamily="34" charset="-122"/>
                <a:ea typeface="微软雅黑" panose="020b0503020204020204" pitchFamily="34" charset="-122"/>
              </a:rPr>
              <a:t>科波菲尔</a:t>
            </a:r>
            <a:r>
              <a:rPr lang="en-US" altLang="zh-CN" sz="3200" b="1">
                <a:solidFill>
                  <a:schemeClr val="bg1">
                    <a:lumMod val="50000"/>
                  </a:schemeClr>
                </a:solidFill>
                <a:latin typeface="微软雅黑" pitchFamily="34" charset="-122"/>
                <a:ea typeface="微软雅黑" panose="020b0503020204020204" pitchFamily="34" charset="-122"/>
              </a:rPr>
              <a:t>》</a:t>
            </a:r>
            <a:r>
              <a:rPr lang="zh-CN" altLang="en-US" sz="3200" b="1">
                <a:solidFill>
                  <a:schemeClr val="bg1">
                    <a:lumMod val="50000"/>
                  </a:schemeClr>
                </a:solidFill>
                <a:latin typeface="微软雅黑" pitchFamily="34" charset="-122"/>
                <a:ea typeface="微软雅黑" panose="020b0503020204020204" pitchFamily="34" charset="-122"/>
              </a:rPr>
              <a:t>介绍</a:t>
            </a:r>
          </a:p>
        </p:txBody>
      </p:sp>
      <p:pic>
        <p:nvPicPr>
          <p:cNvPr id="3" name="图片 2"/>
          <p:cNvPicPr>
            <a:picLocks noChangeAspect="1"/>
          </p:cNvPicPr>
          <p:nvPr>
            <p:custDataLst>
              <p:tags r:id="rId7"/>
            </p:custDataLst>
          </p:nvPr>
        </p:nvPicPr>
        <p:blipFill>
          <a:blip r:embed="rId6">
            <a:extLst>
              <a:ext uri="{28A0092B-C50C-407E-A947-70E740481C1C}">
                <a14:useLocalDpi xmlns:a14="http://schemas.microsoft.com/office/drawing/2010/main" val="0"/>
              </a:ext>
            </a:extLst>
          </a:blip>
          <a:stretch>
            <a:fillRect/>
          </a:stretch>
        </p:blipFill>
        <p:spPr>
          <a:xfrm>
            <a:off x="0" y="1127990"/>
            <a:ext cx="3564069" cy="3564069"/>
          </a:xfrm>
          <a:prstGeom prst="rect">
            <a:avLst/>
          </a:prstGeom>
        </p:spPr>
      </p:pic>
      <p:sp>
        <p:nvSpPr>
          <p:cNvPr id="6" name="文本框 5">
            <a:extLst>
              <a:ext uri="{FF2B5EF4-FFF2-40B4-BE49-F238E27FC236}">
                <a16:creationId xmlns:a16="http://schemas.microsoft.com/office/drawing/2014/main" id="{BC648AF9-D9FB-7D41-805A-F94DABC494AF}"/>
              </a:ext>
            </a:extLst>
          </p:cNvPr>
          <p:cNvSpPr txBox="1"/>
          <p:nvPr>
            <p:custDataLst>
              <p:tags r:id="rId8"/>
            </p:custDataLst>
          </p:nvPr>
        </p:nvSpPr>
        <p:spPr>
          <a:xfrm>
            <a:off x="3404306" y="1453920"/>
            <a:ext cx="8235449" cy="1456104"/>
          </a:xfrm>
          <a:prstGeom prst="rect">
            <a:avLst/>
          </a:prstGeom>
          <a:noFill/>
        </p:spPr>
        <p:txBody>
          <a:bodyPr wrap="square" rtlCol="0">
            <a:spAutoFit/>
          </a:bodyPr>
          <a:lstStyle/>
          <a:p>
            <a:pPr>
              <a:lnSpc>
                <a:spcPct val="110000"/>
              </a:lnSpc>
            </a:pPr>
            <a:r>
              <a:rPr lang="zh-CN" altLang="en-US" sz="2800" b="1">
                <a:solidFill>
                  <a:schemeClr val="accent5">
                    <a:lumMod val="75000"/>
                  </a:schemeClr>
                </a:solidFill>
                <a:latin typeface="华文楷体" panose="02010600040101010101" pitchFamily="2" charset="-122"/>
                <a:ea typeface="华文楷体" panose="02010600040101010101" pitchFamily="2" charset="-122"/>
              </a:rPr>
              <a:t>小说讲述了大卫</a:t>
            </a:r>
            <a:r>
              <a:rPr lang="en-US" altLang="zh-CN" sz="2800" b="1">
                <a:solidFill>
                  <a:schemeClr val="accent5">
                    <a:lumMod val="75000"/>
                  </a:schemeClr>
                </a:solidFill>
                <a:latin typeface="华文楷体" panose="02010600040101010101" pitchFamily="2" charset="-122"/>
                <a:ea typeface="华文楷体" panose="02010600040101010101" pitchFamily="2" charset="-122"/>
              </a:rPr>
              <a:t>·</a:t>
            </a:r>
            <a:r>
              <a:rPr lang="zh-CN" altLang="en-US" sz="2800" b="1">
                <a:solidFill>
                  <a:schemeClr val="accent5">
                    <a:lumMod val="75000"/>
                  </a:schemeClr>
                </a:solidFill>
                <a:latin typeface="华文楷体" panose="02010600040101010101" pitchFamily="2" charset="-122"/>
                <a:ea typeface="华文楷体" panose="02010600040101010101" pitchFamily="2" charset="-122"/>
              </a:rPr>
              <a:t>科波菲尔如何从社会的最底层，通过自身奋斗，克服了重重困难，最终</a:t>
            </a:r>
            <a:r>
              <a:rPr lang="zh-CN" altLang="en-US" sz="2800" b="1">
                <a:solidFill>
                  <a:srgbClr val="C00000"/>
                </a:solidFill>
                <a:latin typeface="华文楷体" panose="02010600040101010101" pitchFamily="2" charset="-122"/>
                <a:ea typeface="华文楷体" panose="02010600040101010101" pitchFamily="2" charset="-122"/>
              </a:rPr>
              <a:t>成长</a:t>
            </a:r>
            <a:r>
              <a:rPr lang="zh-CN" altLang="en-US" sz="2800" b="1">
                <a:solidFill>
                  <a:schemeClr val="accent5">
                    <a:lumMod val="75000"/>
                  </a:schemeClr>
                </a:solidFill>
                <a:latin typeface="华文楷体" panose="02010600040101010101" pitchFamily="2" charset="-122"/>
                <a:ea typeface="华文楷体" panose="02010600040101010101" pitchFamily="2" charset="-122"/>
              </a:rPr>
              <a:t>为有成就的作家的故事。</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6"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349250" y="273050"/>
            <a:ext cx="11692890" cy="6373495"/>
          </a:xfrm>
        </p:spPr>
        <p:txBody>
          <a:bodyPr>
            <a:noAutofit/>
          </a:bodyPr>
          <a:lstStyle/>
          <a:p>
            <a:endParaRPr lang="zh-CN" altLang="en-US"/>
          </a:p>
          <a:p>
            <a:r>
              <a:rPr lang="zh-CN" altLang="en-US" sz="3600" b="1">
                <a:solidFill>
                  <a:srgbClr val="FF0000"/>
                </a:solidFill>
              </a:rPr>
              <a:t>自传体小说</a:t>
            </a:r>
          </a:p>
          <a:p>
            <a:pPr fontAlgn="auto">
              <a:lnSpc>
                <a:spcPct val="100000"/>
              </a:lnSpc>
            </a:pPr>
            <a:r>
              <a:rPr lang="zh-CN" altLang="en-US" sz="3200"/>
              <a:t>         </a:t>
            </a:r>
            <a:r>
              <a:rPr lang="zh-CN" altLang="en-US" sz="3200" b="1"/>
              <a:t>自传体小说是传记体小说的一种，是从主人公自述生平经历和事迹角度写成的一种传记体小说。这种小说是在</a:t>
            </a:r>
            <a:r>
              <a:rPr lang="zh-CN" altLang="en-US" sz="3200" b="1">
                <a:solidFill>
                  <a:srgbClr val="C00000"/>
                </a:solidFill>
              </a:rPr>
              <a:t>作者亲身经历的真人真事的基础上，运用小说的艺术写法和表达技巧经过虚构、想象、加工而成。</a:t>
            </a:r>
            <a:r>
              <a:rPr lang="zh-CN" altLang="en-US" sz="3200" b="1"/>
              <a:t>它一方面不同于一般的自传和回忆录，另一方面又必须以作者或自述主人公为原型。比如，卢梭的《忏悔录》、高尔基的《童年》《在人间》《我的大学》等。自传是传记的一种，以记叙人物生平事迹为主。</a:t>
            </a:r>
          </a:p>
        </p:txBody>
      </p:sp>
    </p:spTree>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5" name="文本框 4"/>
          <p:cNvSpPr txBox="1"/>
          <p:nvPr>
            <p:custDataLst>
              <p:tags r:id="rId3"/>
            </p:custDataLst>
          </p:nvPr>
        </p:nvSpPr>
        <p:spPr>
          <a:xfrm>
            <a:off x="143510" y="102870"/>
            <a:ext cx="1605280" cy="521970"/>
          </a:xfrm>
          <a:prstGeom prst="rect">
            <a:avLst/>
          </a:prstGeom>
          <a:noFill/>
        </p:spPr>
        <p:txBody>
          <a:bodyPr wrap="none" rtlCol="0">
            <a:spAutoFit/>
          </a:bodyPr>
          <a:lstStyle/>
          <a:p>
            <a:pPr algn="l"/>
            <a:r>
              <a:rPr lang="zh-CN" altLang="en-US" sz="2800" b="1">
                <a:solidFill>
                  <a:schemeClr val="accent1"/>
                </a:solidFill>
                <a:effectLst>
                  <a:outerShdw blurRad="38100" dist="25400" dir="5400000" algn="ctr" rotWithShape="0">
                    <a:srgbClr val="6E747A">
                      <a:alpha val="43000"/>
                    </a:srgbClr>
                  </a:outerShdw>
                </a:effectLst>
                <a:latin typeface="微软雅黑" pitchFamily="34" charset="-122"/>
                <a:ea typeface="微软雅黑" panose="020b0503020204020204" pitchFamily="34" charset="-122"/>
                <a:sym typeface="+mn-ea"/>
              </a:rPr>
              <a:t>写作背景</a:t>
            </a:r>
          </a:p>
        </p:txBody>
      </p:sp>
      <p:sp>
        <p:nvSpPr>
          <p:cNvPr id="7" name="文本框 6"/>
          <p:cNvSpPr txBox="1"/>
          <p:nvPr>
            <p:custDataLst>
              <p:tags r:id="rId4"/>
            </p:custDataLst>
          </p:nvPr>
        </p:nvSpPr>
        <p:spPr>
          <a:xfrm>
            <a:off x="88265" y="0"/>
            <a:ext cx="12103735" cy="6339205"/>
          </a:xfrm>
          <a:prstGeom prst="rect">
            <a:avLst/>
          </a:prstGeom>
          <a:noFill/>
        </p:spPr>
        <p:txBody>
          <a:bodyPr wrap="square" rtlCol="0">
            <a:spAutoFit/>
          </a:bodyPr>
          <a:lstStyle/>
          <a:p>
            <a:pPr algn="ctr">
              <a:lnSpc>
                <a:spcPct val="150000"/>
              </a:lnSpc>
            </a:pPr>
            <a:r>
              <a:rPr lang="zh-CN" altLang="en-US" sz="2800" b="1">
                <a:latin typeface="微软雅黑" pitchFamily="34" charset="-122"/>
                <a:ea typeface="微软雅黑" panose="020b0503020204020204" pitchFamily="34" charset="-122"/>
                <a:sym typeface="+mn-ea"/>
              </a:rPr>
              <a:t>不幸的童年    冷酷的社会</a:t>
            </a:r>
            <a:endParaRPr lang="zh-CN" altLang="en-US" sz="2800" b="1">
              <a:latin typeface="微软雅黑" pitchFamily="34" charset="-122"/>
              <a:ea typeface="微软雅黑" panose="020b0503020204020204" pitchFamily="34" charset="-122"/>
            </a:endParaRPr>
          </a:p>
          <a:p>
            <a:pPr algn="l" fontAlgn="auto">
              <a:lnSpc>
                <a:spcPct val="100000"/>
              </a:lnSpc>
            </a:pPr>
            <a:r>
              <a:rPr lang="zh-CN" altLang="en-US" sz="2800" b="1">
                <a:latin typeface="微软雅黑" pitchFamily="34" charset="-122"/>
                <a:ea typeface="微软雅黑" panose="020b0503020204020204" pitchFamily="34" charset="-122"/>
                <a:sym typeface="+mn-ea"/>
              </a:rPr>
              <a:t>        狄更斯</a:t>
            </a:r>
            <a:r>
              <a:rPr lang="zh-CN" altLang="en-US" sz="2800" b="1">
                <a:solidFill>
                  <a:srgbClr val="1D41D5"/>
                </a:solidFill>
                <a:latin typeface="微软雅黑" pitchFamily="34" charset="-122"/>
                <a:ea typeface="微软雅黑" panose="020b0503020204020204" pitchFamily="34" charset="-122"/>
                <a:sym typeface="+mn-ea"/>
              </a:rPr>
              <a:t>出身寒微</a:t>
            </a:r>
            <a:r>
              <a:rPr lang="zh-CN" altLang="en-US" sz="2800" b="1">
                <a:latin typeface="微软雅黑" pitchFamily="34" charset="-122"/>
                <a:ea typeface="微软雅黑" panose="020b0503020204020204" pitchFamily="34" charset="-122"/>
                <a:sym typeface="+mn-ea"/>
              </a:rPr>
              <a:t>，祖父、祖母都长期在克鲁勋爵府当佣人。父亲约翰是海军军需处职员，嗜酒成性，挥霍无度，常常入不敷出。狄更斯仅上了两年小学就进伦敦一家黑鞋油作坊当童工。10岁时，全家被迫迁入负债者监狱。家人出狱后，他又进学校念了两年书，终因家贫而再次失学。他一生受到的正规教育，总共才四年。他从小就能演会唱，所以常被父亲带到酒店去表演节目。11岁起就承担了繁重的家务。16岁时在一家律师事务所当缮写员，走遍伦敦的大街小巷，20岁开始当报馆采访员，报道下议院。</a:t>
            </a:r>
          </a:p>
          <a:p>
            <a:pPr algn="l" fontAlgn="auto">
              <a:lnSpc>
                <a:spcPct val="100000"/>
              </a:lnSpc>
            </a:pPr>
            <a:r>
              <a:rPr lang="zh-CN" altLang="en-US" sz="2800" b="1">
                <a:latin typeface="微软雅黑" pitchFamily="34" charset="-122"/>
                <a:ea typeface="微软雅黑" panose="020b0503020204020204" pitchFamily="34" charset="-122"/>
                <a:sym typeface="+mn-ea"/>
              </a:rPr>
              <a:t>       童年不寻常的经历促使他早熟、早慧，亲身体验了</a:t>
            </a:r>
            <a:r>
              <a:rPr lang="zh-CN" altLang="en-US" sz="2800" b="1">
                <a:solidFill>
                  <a:srgbClr val="1D41D5"/>
                </a:solidFill>
                <a:latin typeface="微软雅黑" pitchFamily="34" charset="-122"/>
                <a:ea typeface="微软雅黑" panose="020b0503020204020204" pitchFamily="34" charset="-122"/>
                <a:sym typeface="+mn-ea"/>
              </a:rPr>
              <a:t>社会底层人们的不幸</a:t>
            </a:r>
            <a:r>
              <a:rPr lang="zh-CN" altLang="en-US" sz="2800" b="1">
                <a:latin typeface="微软雅黑" pitchFamily="34" charset="-122"/>
                <a:ea typeface="微软雅黑" panose="020b0503020204020204" pitchFamily="34" charset="-122"/>
                <a:sym typeface="+mn-ea"/>
              </a:rPr>
              <a:t>，对他的文学事业大有益处。</a:t>
            </a:r>
            <a:r>
              <a:rPr lang="en-US" altLang="zh-CN" sz="2800" b="1">
                <a:latin typeface="微软雅黑" pitchFamily="34" charset="-122"/>
                <a:ea typeface="微软雅黑" panose="020b0503020204020204" pitchFamily="34" charset="-122"/>
                <a:sym typeface="+mn-ea"/>
              </a:rPr>
              <a:t>19</a:t>
            </a:r>
            <a:r>
              <a:rPr lang="zh-CN" altLang="en-US" sz="2800" b="1">
                <a:latin typeface="微软雅黑" pitchFamily="34" charset="-122"/>
                <a:ea typeface="微软雅黑" panose="020b0503020204020204" pitchFamily="34" charset="-122"/>
                <a:sym typeface="+mn-ea"/>
              </a:rPr>
              <a:t>世纪</a:t>
            </a:r>
            <a:r>
              <a:rPr lang="en-US" altLang="zh-CN" sz="2800" b="1">
                <a:latin typeface="微软雅黑" pitchFamily="34" charset="-122"/>
                <a:ea typeface="微软雅黑" panose="020b0503020204020204" pitchFamily="34" charset="-122"/>
                <a:sym typeface="+mn-ea"/>
              </a:rPr>
              <a:t>50</a:t>
            </a:r>
            <a:r>
              <a:rPr lang="zh-CN" altLang="en-US" sz="2800" b="1">
                <a:latin typeface="微软雅黑" pitchFamily="34" charset="-122"/>
                <a:ea typeface="微软雅黑" panose="020b0503020204020204" pitchFamily="34" charset="-122"/>
                <a:sym typeface="+mn-ea"/>
              </a:rPr>
              <a:t>年代，当时英国正处于工业革命后期，在经济、政治、文化上都居于世界领先地位。然而，社会两极分化，</a:t>
            </a:r>
            <a:r>
              <a:rPr lang="zh-CN" altLang="en-US" sz="2800" b="1">
                <a:solidFill>
                  <a:srgbClr val="1D41D5"/>
                </a:solidFill>
                <a:latin typeface="微软雅黑" pitchFamily="34" charset="-122"/>
                <a:ea typeface="微软雅黑" panose="020b0503020204020204" pitchFamily="34" charset="-122"/>
                <a:sym typeface="+mn-ea"/>
              </a:rPr>
              <a:t>上层人物穷奢极侈而劳动人民却饱尝失业、贫困、疾病、饥饿之苦</a:t>
            </a:r>
            <a:r>
              <a:rPr lang="zh-CN" altLang="en-US" sz="2800" b="1">
                <a:latin typeface="微软雅黑" pitchFamily="34" charset="-122"/>
                <a:ea typeface="微软雅黑" panose="020b0503020204020204" pitchFamily="34" charset="-122"/>
                <a:sym typeface="+mn-ea"/>
              </a:rPr>
              <a:t>。狄更斯打心眼里</a:t>
            </a:r>
            <a:r>
              <a:rPr lang="zh-CN" altLang="en-US" sz="2800" b="1">
                <a:solidFill>
                  <a:srgbClr val="C00000"/>
                </a:solidFill>
                <a:latin typeface="微软雅黑" pitchFamily="34" charset="-122"/>
                <a:ea typeface="微软雅黑" panose="020b0503020204020204" pitchFamily="34" charset="-122"/>
                <a:sym typeface="+mn-ea"/>
              </a:rPr>
              <a:t>同情</a:t>
            </a:r>
            <a:r>
              <a:rPr lang="zh-CN" altLang="en-US" sz="2800" b="1">
                <a:latin typeface="微软雅黑" pitchFamily="34" charset="-122"/>
                <a:ea typeface="微软雅黑" panose="020b0503020204020204" pitchFamily="34" charset="-122"/>
                <a:sym typeface="+mn-ea"/>
              </a:rPr>
              <a:t>不幸的人们，尤其是像他一样的少年儿童，他在日后的创作中着力描写这个群体。</a:t>
            </a:r>
          </a:p>
        </p:txBody>
      </p:sp>
    </p:spTree>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222885" y="307975"/>
            <a:ext cx="11807190" cy="6000750"/>
          </a:xfrm>
          <a:prstGeom prst="rect">
            <a:avLst/>
          </a:prstGeom>
          <a:noFill/>
        </p:spPr>
        <p:txBody>
          <a:bodyPr wrap="square" rtlCol="0">
            <a:spAutoFit/>
          </a:bodyPr>
          <a:lstStyle/>
          <a:p>
            <a:pPr fontAlgn="auto">
              <a:lnSpc>
                <a:spcPct val="150000"/>
              </a:lnSpc>
            </a:pPr>
            <a:r>
              <a:rPr lang="zh-CN" altLang="en-US" sz="2400">
                <a:latin typeface="微软雅黑" pitchFamily="34" charset="-122"/>
                <a:ea typeface="微软雅黑" panose="020b0503020204020204" pitchFamily="34" charset="-122"/>
              </a:rPr>
              <a:t>     </a:t>
            </a:r>
            <a:r>
              <a:rPr lang="zh-CN" altLang="en-US" sz="3200">
                <a:latin typeface="微软雅黑" pitchFamily="34" charset="-122"/>
                <a:ea typeface="微软雅黑" panose="020b0503020204020204" pitchFamily="34" charset="-122"/>
              </a:rPr>
              <a:t>  </a:t>
            </a:r>
            <a:r>
              <a:rPr lang="zh-CN" altLang="en-US" sz="2800">
                <a:latin typeface="微软雅黑" pitchFamily="34" charset="-122"/>
                <a:ea typeface="微软雅黑" panose="020b0503020204020204" pitchFamily="34" charset="-122"/>
              </a:rPr>
              <a:t> </a:t>
            </a:r>
          </a:p>
          <a:p>
            <a:pPr fontAlgn="auto">
              <a:lnSpc>
                <a:spcPct val="150000"/>
              </a:lnSpc>
            </a:pPr>
            <a:r>
              <a:rPr lang="zh-CN" altLang="en-US" sz="2800">
                <a:latin typeface="微软雅黑" pitchFamily="34" charset="-122"/>
                <a:ea typeface="微软雅黑" panose="020b0503020204020204" pitchFamily="34" charset="-122"/>
              </a:rPr>
              <a:t>        全书采用</a:t>
            </a:r>
            <a:r>
              <a:rPr lang="zh-CN" altLang="en-US" sz="2800">
                <a:solidFill>
                  <a:srgbClr val="FF0000"/>
                </a:solidFill>
                <a:latin typeface="微软雅黑" pitchFamily="34" charset="-122"/>
                <a:ea typeface="微软雅黑" panose="020b0503020204020204" pitchFamily="34" charset="-122"/>
              </a:rPr>
              <a:t>第一人称</a:t>
            </a:r>
            <a:r>
              <a:rPr lang="zh-CN" altLang="en-US" sz="2800">
                <a:latin typeface="微软雅黑" pitchFamily="34" charset="-122"/>
                <a:ea typeface="微软雅黑" panose="020b0503020204020204" pitchFamily="34" charset="-122"/>
              </a:rPr>
              <a:t>叙事，融进了作者本人的许多生活经历。</a:t>
            </a:r>
            <a:r>
              <a:rPr lang="zh-CN" altLang="en-US" sz="2800">
                <a:solidFill>
                  <a:srgbClr val="FF0000"/>
                </a:solidFill>
                <a:latin typeface="微软雅黑" pitchFamily="34" charset="-122"/>
                <a:ea typeface="微软雅黑" panose="020b0503020204020204" pitchFamily="34" charset="-122"/>
              </a:rPr>
              <a:t>小说讲述了主人公大卫从幼年至中年的生活历程，以“我”的出生为源</a:t>
            </a:r>
            <a:r>
              <a:rPr lang="zh-CN" altLang="en-US" sz="2800">
                <a:latin typeface="微软雅黑" pitchFamily="34" charset="-122"/>
                <a:ea typeface="微软雅黑" panose="020b0503020204020204" pitchFamily="34" charset="-122"/>
              </a:rPr>
              <a:t>，将朋友的真诚与阴暗、爱情的幼稚与冲动、婚姻的甜美与琐碎、家人的矛盾与和谐汇聚成一条溪流，在命运的河床上缓缓流淌，最终融入宽容壮美的大海。其间夹杂各色人物与机缘。</a:t>
            </a:r>
            <a:r>
              <a:rPr lang="zh-CN" altLang="en-US" sz="2800">
                <a:solidFill>
                  <a:srgbClr val="FF0000"/>
                </a:solidFill>
                <a:latin typeface="微软雅黑" pitchFamily="34" charset="-122"/>
                <a:ea typeface="微软雅黑" panose="020b0503020204020204" pitchFamily="34" charset="-122"/>
              </a:rPr>
              <a:t>语言诙谐风趣，展示了</a:t>
            </a:r>
            <a:r>
              <a:rPr lang="en-US" altLang="zh-CN" sz="2800">
                <a:solidFill>
                  <a:srgbClr val="FF0000"/>
                </a:solidFill>
                <a:latin typeface="微软雅黑" pitchFamily="34" charset="-122"/>
                <a:ea typeface="微软雅黑" panose="020b0503020204020204" pitchFamily="34" charset="-122"/>
              </a:rPr>
              <a:t>19</a:t>
            </a:r>
            <a:r>
              <a:rPr lang="zh-CN" altLang="en-US" sz="2800">
                <a:solidFill>
                  <a:srgbClr val="FF0000"/>
                </a:solidFill>
                <a:latin typeface="微软雅黑" pitchFamily="34" charset="-122"/>
                <a:ea typeface="微软雅黑" panose="020b0503020204020204" pitchFamily="34" charset="-122"/>
              </a:rPr>
              <a:t>世纪中叶英国的广阔画面，反映了狄更斯希望人间充满善良正义的理想。</a:t>
            </a:r>
          </a:p>
          <a:p>
            <a:pPr fontAlgn="auto">
              <a:lnSpc>
                <a:spcPct val="150000"/>
              </a:lnSpc>
            </a:pPr>
            <a:r>
              <a:rPr lang="zh-CN" altLang="en-US" sz="2800">
                <a:solidFill>
                  <a:srgbClr val="FF0000"/>
                </a:solidFill>
                <a:latin typeface="微软雅黑" pitchFamily="34" charset="-122"/>
                <a:ea typeface="微软雅黑" panose="020b0503020204020204" pitchFamily="34" charset="-122"/>
              </a:rPr>
              <a:t>小说自始至终采用第一人称叙事，每一个读者都会从天真无邪的大卫身上唤回对自己童年的回忆。</a:t>
            </a:r>
          </a:p>
        </p:txBody>
      </p:sp>
      <p:sp>
        <p:nvSpPr>
          <p:cNvPr id="10" name="矩形 9"/>
          <p:cNvSpPr/>
          <p:nvPr>
            <p:custDataLst>
              <p:tags r:id="rId4"/>
            </p:custDataLst>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文本框 4"/>
          <p:cNvSpPr txBox="1"/>
          <p:nvPr>
            <p:custDataLst>
              <p:tags r:id="rId5"/>
            </p:custDataLst>
          </p:nvPr>
        </p:nvSpPr>
        <p:spPr>
          <a:xfrm>
            <a:off x="680085" y="111125"/>
            <a:ext cx="2019300" cy="645160"/>
          </a:xfrm>
          <a:prstGeom prst="rect">
            <a:avLst/>
          </a:prstGeom>
          <a:noFill/>
        </p:spPr>
        <p:txBody>
          <a:bodyPr wrap="none" rtlCol="0">
            <a:spAutoFit/>
            <a:scene3d>
              <a:camera prst="orthographicFront"/>
              <a:lightRig rig="threePt" dir="t"/>
            </a:scene3d>
          </a:bodyPr>
          <a:lstStyle/>
          <a:p>
            <a:pPr algn="l"/>
            <a:r>
              <a:rPr lang="zh-CN" altLang="en-US" sz="3600" b="1">
                <a:solidFill>
                  <a:schemeClr val="accent1"/>
                </a:solidFill>
                <a:effectLst>
                  <a:outerShdw blurRad="38100" dist="25400" dir="5400000" algn="ctr" rotWithShape="0">
                    <a:srgbClr val="6E747A">
                      <a:alpha val="43000"/>
                    </a:srgbClr>
                  </a:outerShdw>
                </a:effectLst>
                <a:hlinkClick r:id="rId6" action="ppaction://hlinkfile"/>
              </a:rPr>
              <a:t>内容简介</a:t>
            </a:r>
            <a:endParaRPr lang="zh-CN" altLang="en-US" sz="3600" b="1">
              <a:solidFill>
                <a:schemeClr val="accent1"/>
              </a:solidFill>
              <a:effectLst>
                <a:outerShdw blurRad="38100" dist="25400" dir="5400000" algn="ctr" rotWithShape="0">
                  <a:srgbClr val="6E747A">
                    <a:alpha val="43000"/>
                  </a:srgbClr>
                </a:outerShdw>
              </a:effectLs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1215024" y="1750508"/>
            <a:ext cx="10460744" cy="4615815"/>
          </a:xfrm>
          <a:prstGeom prst="rect">
            <a:avLst/>
          </a:prstGeom>
          <a:noFill/>
        </p:spPr>
        <p:txBody>
          <a:bodyPr wrap="square" rtlCol="0">
            <a:spAutoFit/>
          </a:bodyPr>
          <a:lstStyle/>
          <a:p>
            <a:pPr>
              <a:lnSpc>
                <a:spcPct val="150000"/>
              </a:lnSpc>
            </a:pPr>
            <a:r>
              <a:rPr lang="zh-CN" altLang="en-US" sz="2400">
                <a:latin typeface="微软雅黑" pitchFamily="34" charset="-122"/>
                <a:ea typeface="微软雅黑" panose="020b0503020204020204" pitchFamily="34" charset="-122"/>
              </a:rPr>
              <a:t>        </a:t>
            </a:r>
            <a:r>
              <a:rPr lang="zh-CN" altLang="en-US" sz="2800">
                <a:latin typeface="微软雅黑" pitchFamily="34" charset="-122"/>
                <a:ea typeface="微软雅黑" panose="020b0503020204020204" pitchFamily="34" charset="-122"/>
              </a:rPr>
              <a:t>本文节选的是第十一章。小说前面的情节是：大卫</a:t>
            </a:r>
            <a:r>
              <a:rPr lang="en-US" altLang="zh-CN" sz="2800">
                <a:latin typeface="微软雅黑" pitchFamily="34" charset="-122"/>
                <a:ea typeface="微软雅黑" panose="020b0503020204020204" pitchFamily="34" charset="-122"/>
              </a:rPr>
              <a:t>·</a:t>
            </a:r>
            <a:r>
              <a:rPr lang="zh-CN" altLang="en-US" sz="2800">
                <a:latin typeface="微软雅黑" pitchFamily="34" charset="-122"/>
                <a:ea typeface="微软雅黑" panose="020b0503020204020204" pitchFamily="34" charset="-122"/>
              </a:rPr>
              <a:t>科波菲尔出生前，父亲就去世了。大卫从小和母亲克莱拉、善良的女仆佩格蒂相依为命。天真无知、不知人世险恶的克莱拉被冷酷阴险的谋得斯通先生哄骗，改嫁给他。大卫遭到谋得斯通的虐待，被送进寄宿学校，他在学校里结识了斯蒂福斯、特雷德尔等人。母亲去世后，谋得斯通霸占了科波菲尔家的财产，把大卫送到谋得斯通</a:t>
            </a:r>
            <a:r>
              <a:rPr lang="en-US" altLang="zh-CN" sz="2800">
                <a:latin typeface="微软雅黑" pitchFamily="34" charset="-122"/>
                <a:ea typeface="微软雅黑" panose="020b0503020204020204" pitchFamily="34" charset="-122"/>
              </a:rPr>
              <a:t>-</a:t>
            </a:r>
            <a:r>
              <a:rPr lang="zh-CN" altLang="en-US" sz="2800">
                <a:latin typeface="微软雅黑" pitchFamily="34" charset="-122"/>
                <a:ea typeface="微软雅黑" panose="020b0503020204020204" pitchFamily="34" charset="-122"/>
              </a:rPr>
              <a:t>格林比货行当童工。</a:t>
            </a:r>
          </a:p>
        </p:txBody>
      </p:sp>
      <p:sp>
        <p:nvSpPr>
          <p:cNvPr id="10" name="矩形 9"/>
          <p:cNvSpPr/>
          <p:nvPr>
            <p:custDataLst>
              <p:tags r:id="rId4"/>
            </p:custDataLst>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文本框 5"/>
          <p:cNvSpPr txBox="1"/>
          <p:nvPr>
            <p:custDataLst>
              <p:tags r:id="rId5"/>
            </p:custDataLst>
          </p:nvPr>
        </p:nvSpPr>
        <p:spPr>
          <a:xfrm>
            <a:off x="4795520" y="313055"/>
            <a:ext cx="3300095" cy="922020"/>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3600" b="1">
                <a:solidFill>
                  <a:schemeClr val="bg1">
                    <a:lumMod val="50000"/>
                  </a:schemeClr>
                </a:solidFill>
                <a:latin typeface="微软雅黑" pitchFamily="34" charset="-122"/>
                <a:ea typeface="微软雅黑" panose="020b0503020204020204" pitchFamily="34" charset="-122"/>
              </a:rPr>
              <a:t>前情回顾</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tags/tag1.xml><?xml version="1.0" encoding="utf-8"?>
<p:tagLst xmlns:p="http://schemas.openxmlformats.org/presentationml/2006/main">
  <p:tag name="AS_UNIQUEID" val="2883"/>
</p:tagLst>
</file>

<file path=ppt/tags/tag10.xml><?xml version="1.0" encoding="utf-8"?>
<p:tagLst xmlns:p="http://schemas.openxmlformats.org/presentationml/2006/main">
  <p:tag name="AS_UNIQUEID" val="294"/>
</p:tagLst>
</file>

<file path=ppt/tags/tag100.xml><?xml version="1.0" encoding="utf-8"?>
<p:tagLst xmlns:p="http://schemas.openxmlformats.org/presentationml/2006/main">
  <p:tag name="AS_UNIQUEID" val="2496"/>
</p:tagLst>
</file>

<file path=ppt/tags/tag101.xml><?xml version="1.0" encoding="utf-8"?>
<p:tagLst xmlns:p="http://schemas.openxmlformats.org/presentationml/2006/main">
  <p:tag name="AS_UNIQUEID" val="2901"/>
</p:tagLst>
</file>

<file path=ppt/tags/tag102.xml><?xml version="1.0" encoding="utf-8"?>
<p:tagLst xmlns:p="http://schemas.openxmlformats.org/presentationml/2006/main">
  <p:tag name="AS_UNIQUEID" val="391"/>
</p:tagLst>
</file>

<file path=ppt/tags/tag103.xml><?xml version="1.0" encoding="utf-8"?>
<p:tagLst xmlns:p="http://schemas.openxmlformats.org/presentationml/2006/main">
  <p:tag name="AS_UNIQUEID" val="2902"/>
</p:tagLst>
</file>

<file path=ppt/tags/tag104.xml><?xml version="1.0" encoding="utf-8"?>
<p:tagLst xmlns:p="http://schemas.openxmlformats.org/presentationml/2006/main">
  <p:tag name="AS_UNIQUEID" val="393"/>
</p:tagLst>
</file>

<file path=ppt/tags/tag105.xml><?xml version="1.0" encoding="utf-8"?>
<p:tagLst xmlns:p="http://schemas.openxmlformats.org/presentationml/2006/main">
  <p:tag name="AS_UNIQUEID" val="394"/>
</p:tagLst>
</file>

<file path=ppt/tags/tag106.xml><?xml version="1.0" encoding="utf-8"?>
<p:tagLst xmlns:p="http://schemas.openxmlformats.org/presentationml/2006/main">
  <p:tag name="AS_UNIQUEID" val="2903"/>
</p:tagLst>
</file>

<file path=ppt/tags/tag107.xml><?xml version="1.0" encoding="utf-8"?>
<p:tagLst xmlns:p="http://schemas.openxmlformats.org/presentationml/2006/main">
  <p:tag name="AS_UNIQUEID" val="58"/>
</p:tagLst>
</file>

<file path=ppt/tags/tag108.xml><?xml version="1.0" encoding="utf-8"?>
<p:tagLst xmlns:p="http://schemas.openxmlformats.org/presentationml/2006/main">
  <p:tag name="AS_UNIQUEID" val="59"/>
</p:tagLst>
</file>

<file path=ppt/tags/tag109.xml><?xml version="1.0" encoding="utf-8"?>
<p:tagLst xmlns:p="http://schemas.openxmlformats.org/presentationml/2006/main">
  <p:tag name="AS_UNIQUEID" val="396"/>
</p:tagLst>
</file>

<file path=ppt/tags/tag11.xml><?xml version="1.0" encoding="utf-8"?>
<p:tagLst xmlns:p="http://schemas.openxmlformats.org/presentationml/2006/main">
  <p:tag name="AS_UNIQUEID" val="295"/>
</p:tagLst>
</file>

<file path=ppt/tags/tag110.xml><?xml version="1.0" encoding="utf-8"?>
<p:tagLst xmlns:p="http://schemas.openxmlformats.org/presentationml/2006/main">
  <p:tag name="AS_UNIQUEID" val="2904"/>
</p:tagLst>
</file>

<file path=ppt/tags/tag111.xml><?xml version="1.0" encoding="utf-8"?>
<p:tagLst xmlns:p="http://schemas.openxmlformats.org/presentationml/2006/main">
  <p:tag name="AS_UNIQUEID" val="63"/>
</p:tagLst>
</file>

<file path=ppt/tags/tag112.xml><?xml version="1.0" encoding="utf-8"?>
<p:tagLst xmlns:p="http://schemas.openxmlformats.org/presentationml/2006/main">
  <p:tag name="AS_UNIQUEID" val="64"/>
</p:tagLst>
</file>

<file path=ppt/tags/tag113.xml><?xml version="1.0" encoding="utf-8"?>
<p:tagLst xmlns:p="http://schemas.openxmlformats.org/presentationml/2006/main">
  <p:tag name="AS_UNIQUEID" val="65"/>
</p:tagLst>
</file>

<file path=ppt/tags/tag114.xml><?xml version="1.0" encoding="utf-8"?>
<p:tagLst xmlns:p="http://schemas.openxmlformats.org/presentationml/2006/main">
  <p:tag name="AS_UNIQUEID" val="2905"/>
</p:tagLst>
</file>

<file path=ppt/tags/tag115.xml><?xml version="1.0" encoding="utf-8"?>
<p:tagLst xmlns:p="http://schemas.openxmlformats.org/presentationml/2006/main">
  <p:tag name="AS_UNIQUEID" val="400"/>
</p:tagLst>
</file>

<file path=ppt/tags/tag116.xml><?xml version="1.0" encoding="utf-8"?>
<p:tagLst xmlns:p="http://schemas.openxmlformats.org/presentationml/2006/main">
  <p:tag name="AS_UNIQUEID" val="401"/>
</p:tagLst>
</file>

<file path=ppt/tags/tag117.xml><?xml version="1.0" encoding="utf-8"?>
<p:tagLst xmlns:p="http://schemas.openxmlformats.org/presentationml/2006/main">
  <p:tag name="AS_UNIQUEID" val="2906"/>
</p:tagLst>
</file>

<file path=ppt/tags/tag118.xml><?xml version="1.0" encoding="utf-8"?>
<p:tagLst xmlns:p="http://schemas.openxmlformats.org/presentationml/2006/main">
  <p:tag name="AS_UNIQUEID" val="92"/>
</p:tagLst>
</file>

<file path=ppt/tags/tag119.xml><?xml version="1.0" encoding="utf-8"?>
<p:tagLst xmlns:p="http://schemas.openxmlformats.org/presentationml/2006/main">
  <p:tag name="AS_UNIQUEID" val="93"/>
</p:tagLst>
</file>

<file path=ppt/tags/tag12.xml><?xml version="1.0" encoding="utf-8"?>
<p:tagLst xmlns:p="http://schemas.openxmlformats.org/presentationml/2006/main">
  <p:tag name="AS_UNIQUEID" val="296"/>
</p:tagLst>
</file>

<file path=ppt/tags/tag120.xml><?xml version="1.0" encoding="utf-8"?>
<p:tagLst xmlns:p="http://schemas.openxmlformats.org/presentationml/2006/main">
  <p:tag name="AS_UNIQUEID" val="2907"/>
</p:tagLst>
</file>

<file path=ppt/tags/tag121.xml><?xml version="1.0" encoding="utf-8"?>
<p:tagLst xmlns:p="http://schemas.openxmlformats.org/presentationml/2006/main">
  <p:tag name="AS_UNIQUEID" val="403"/>
</p:tagLst>
</file>

<file path=ppt/tags/tag122.xml><?xml version="1.0" encoding="utf-8"?>
<p:tagLst xmlns:p="http://schemas.openxmlformats.org/presentationml/2006/main">
  <p:tag name="AS_UNIQUEID" val="404"/>
</p:tagLst>
</file>

<file path=ppt/tags/tag123.xml><?xml version="1.0" encoding="utf-8"?>
<p:tagLst xmlns:p="http://schemas.openxmlformats.org/presentationml/2006/main">
  <p:tag name="AS_UNIQUEID" val="405"/>
</p:tagLst>
</file>

<file path=ppt/tags/tag124.xml><?xml version="1.0" encoding="utf-8"?>
<p:tagLst xmlns:p="http://schemas.openxmlformats.org/presentationml/2006/main">
  <p:tag name="AS_UNIQUEID" val="406"/>
</p:tagLst>
</file>

<file path=ppt/tags/tag125.xml><?xml version="1.0" encoding="utf-8"?>
<p:tagLst xmlns:p="http://schemas.openxmlformats.org/presentationml/2006/main">
  <p:tag name="AS_UNIQUEID" val="407"/>
</p:tagLst>
</file>

<file path=ppt/tags/tag126.xml><?xml version="1.0" encoding="utf-8"?>
<p:tagLst xmlns:p="http://schemas.openxmlformats.org/presentationml/2006/main">
  <p:tag name="AS_UNIQUEID" val="408"/>
</p:tagLst>
</file>

<file path=ppt/tags/tag127.xml><?xml version="1.0" encoding="utf-8"?>
<p:tagLst xmlns:p="http://schemas.openxmlformats.org/presentationml/2006/main">
  <p:tag name="AS_UNIQUEID" val="409"/>
</p:tagLst>
</file>

<file path=ppt/tags/tag128.xml><?xml version="1.0" encoding="utf-8"?>
<p:tagLst xmlns:p="http://schemas.openxmlformats.org/presentationml/2006/main">
  <p:tag name="AS_UNIQUEID" val="410"/>
</p:tagLst>
</file>

<file path=ppt/tags/tag129.xml><?xml version="1.0" encoding="utf-8"?>
<p:tagLst xmlns:p="http://schemas.openxmlformats.org/presentationml/2006/main">
  <p:tag name="AS_UNIQUEID" val="411"/>
</p:tagLst>
</file>

<file path=ppt/tags/tag13.xml><?xml version="1.0" encoding="utf-8"?>
<p:tagLst xmlns:p="http://schemas.openxmlformats.org/presentationml/2006/main">
  <p:tag name="AS_UNIQUEID" val="2885"/>
</p:tagLst>
</file>

<file path=ppt/tags/tag130.xml><?xml version="1.0" encoding="utf-8"?>
<p:tagLst xmlns:p="http://schemas.openxmlformats.org/presentationml/2006/main">
  <p:tag name="AS_UNIQUEID" val="412"/>
</p:tagLst>
</file>

<file path=ppt/tags/tag131.xml><?xml version="1.0" encoding="utf-8"?>
<p:tagLst xmlns:p="http://schemas.openxmlformats.org/presentationml/2006/main">
  <p:tag name="AS_UNIQUEID" val="413"/>
</p:tagLst>
</file>

<file path=ppt/tags/tag132.xml><?xml version="1.0" encoding="utf-8"?>
<p:tagLst xmlns:p="http://schemas.openxmlformats.org/presentationml/2006/main">
  <p:tag name="AS_UNIQUEID" val="414"/>
</p:tagLst>
</file>

<file path=ppt/tags/tag133.xml><?xml version="1.0" encoding="utf-8"?>
<p:tagLst xmlns:p="http://schemas.openxmlformats.org/presentationml/2006/main">
  <p:tag name="AS_UNIQUEID" val="415"/>
</p:tagLst>
</file>

<file path=ppt/tags/tag134.xml><?xml version="1.0" encoding="utf-8"?>
<p:tagLst xmlns:p="http://schemas.openxmlformats.org/presentationml/2006/main">
  <p:tag name="AS_UNIQUEID" val="416"/>
</p:tagLst>
</file>

<file path=ppt/tags/tag135.xml><?xml version="1.0" encoding="utf-8"?>
<p:tagLst xmlns:p="http://schemas.openxmlformats.org/presentationml/2006/main">
  <p:tag name="AS_UNIQUEID" val="417"/>
</p:tagLst>
</file>

<file path=ppt/tags/tag136.xml><?xml version="1.0" encoding="utf-8"?>
<p:tagLst xmlns:p="http://schemas.openxmlformats.org/presentationml/2006/main">
  <p:tag name="AS_UNIQUEID" val="418"/>
</p:tagLst>
</file>

<file path=ppt/tags/tag137.xml><?xml version="1.0" encoding="utf-8"?>
<p:tagLst xmlns:p="http://schemas.openxmlformats.org/presentationml/2006/main">
  <p:tag name="AS_UNIQUEID" val="419"/>
</p:tagLst>
</file>

<file path=ppt/tags/tag138.xml><?xml version="1.0" encoding="utf-8"?>
<p:tagLst xmlns:p="http://schemas.openxmlformats.org/presentationml/2006/main">
  <p:tag name="AS_UNIQUEID" val="420"/>
</p:tagLst>
</file>

<file path=ppt/tags/tag139.xml><?xml version="1.0" encoding="utf-8"?>
<p:tagLst xmlns:p="http://schemas.openxmlformats.org/presentationml/2006/main">
  <p:tag name="AS_UNIQUEID" val="421"/>
</p:tagLst>
</file>

<file path=ppt/tags/tag14.xml><?xml version="1.0" encoding="utf-8"?>
<p:tagLst xmlns:p="http://schemas.openxmlformats.org/presentationml/2006/main">
  <p:tag name="AS_UNIQUEID" val="298"/>
</p:tagLst>
</file>

<file path=ppt/tags/tag140.xml><?xml version="1.0" encoding="utf-8"?>
<p:tagLst xmlns:p="http://schemas.openxmlformats.org/presentationml/2006/main">
  <p:tag name="AS_UNIQUEID" val="2908"/>
</p:tagLst>
</file>

<file path=ppt/tags/tag141.xml><?xml version="1.0" encoding="utf-8"?>
<p:tagLst xmlns:p="http://schemas.openxmlformats.org/presentationml/2006/main">
  <p:tag name="AS_UNIQUEID" val="100"/>
</p:tagLst>
</file>

<file path=ppt/tags/tag142.xml><?xml version="1.0" encoding="utf-8"?>
<p:tagLst xmlns:p="http://schemas.openxmlformats.org/presentationml/2006/main">
  <p:tag name="AS_UNIQUEID" val="101"/>
</p:tagLst>
</file>

<file path=ppt/tags/tag143.xml><?xml version="1.0" encoding="utf-8"?>
<p:tagLst xmlns:p="http://schemas.openxmlformats.org/presentationml/2006/main">
  <p:tag name="AS_UNIQUEID" val="2909"/>
</p:tagLst>
</file>

<file path=ppt/tags/tag144.xml><?xml version="1.0" encoding="utf-8"?>
<p:tagLst xmlns:p="http://schemas.openxmlformats.org/presentationml/2006/main">
  <p:tag name="AS_UNIQUEID" val="2532"/>
</p:tagLst>
</file>

<file path=ppt/tags/tag145.xml><?xml version="1.0" encoding="utf-8"?>
<p:tagLst xmlns:p="http://schemas.openxmlformats.org/presentationml/2006/main">
  <p:tag name="AS_UNIQUEID" val="2533"/>
</p:tagLst>
</file>

<file path=ppt/tags/tag146.xml><?xml version="1.0" encoding="utf-8"?>
<p:tagLst xmlns:p="http://schemas.openxmlformats.org/presentationml/2006/main">
  <p:tag name="AS_UNIQUEID" val="2534"/>
</p:tagLst>
</file>

<file path=ppt/tags/tag147.xml><?xml version="1.0" encoding="utf-8"?>
<p:tagLst xmlns:p="http://schemas.openxmlformats.org/presentationml/2006/main">
  <p:tag name="AS_UNIQUEID" val="2910"/>
</p:tagLst>
</file>

<file path=ppt/tags/tag148.xml><?xml version="1.0" encoding="utf-8"?>
<p:tagLst xmlns:p="http://schemas.openxmlformats.org/presentationml/2006/main">
  <p:tag name="AS_UNIQUEID" val="2536"/>
</p:tagLst>
</file>

<file path=ppt/tags/tag149.xml><?xml version="1.0" encoding="utf-8"?>
<p:tagLst xmlns:p="http://schemas.openxmlformats.org/presentationml/2006/main">
  <p:tag name="AS_UNIQUEID" val="2537"/>
</p:tagLst>
</file>

<file path=ppt/tags/tag15.xml><?xml version="1.0" encoding="utf-8"?>
<p:tagLst xmlns:p="http://schemas.openxmlformats.org/presentationml/2006/main">
  <p:tag name="AS_UNIQUEID" val="299"/>
</p:tagLst>
</file>

<file path=ppt/tags/tag150.xml><?xml version="1.0" encoding="utf-8"?>
<p:tagLst xmlns:p="http://schemas.openxmlformats.org/presentationml/2006/main">
  <p:tag name="AS_UNIQUEID" val="2538"/>
</p:tagLst>
</file>

<file path=ppt/tags/tag151.xml><?xml version="1.0" encoding="utf-8"?>
<p:tagLst xmlns:p="http://schemas.openxmlformats.org/presentationml/2006/main">
  <p:tag name="AS_UNIQUEID" val="2539"/>
</p:tagLst>
</file>

<file path=ppt/tags/tag152.xml><?xml version="1.0" encoding="utf-8"?>
<p:tagLst xmlns:p="http://schemas.openxmlformats.org/presentationml/2006/main">
  <p:tag name="AS_UNIQUEID" val="2540"/>
</p:tagLst>
</file>

<file path=ppt/tags/tag153.xml><?xml version="1.0" encoding="utf-8"?>
<p:tagLst xmlns:p="http://schemas.openxmlformats.org/presentationml/2006/main">
  <p:tag name="AS_UNIQUEID" val="2541"/>
</p:tagLst>
</file>

<file path=ppt/tags/tag154.xml><?xml version="1.0" encoding="utf-8"?>
<p:tagLst xmlns:p="http://schemas.openxmlformats.org/presentationml/2006/main">
  <p:tag name="AS_UNIQUEID" val="2911"/>
</p:tagLst>
</file>

<file path=ppt/tags/tag155.xml><?xml version="1.0" encoding="utf-8"?>
<p:tagLst xmlns:p="http://schemas.openxmlformats.org/presentationml/2006/main">
  <p:tag name="AS_UNIQUEID" val="2912"/>
</p:tagLst>
</file>

<file path=ppt/tags/tag156.xml><?xml version="1.0" encoding="utf-8"?>
<p:tagLst xmlns:p="http://schemas.openxmlformats.org/presentationml/2006/main">
  <p:tag name="AS_UNIQUEID" val="2913"/>
</p:tagLst>
</file>

<file path=ppt/tags/tag157.xml><?xml version="1.0" encoding="utf-8"?>
<p:tagLst xmlns:p="http://schemas.openxmlformats.org/presentationml/2006/main">
  <p:tag name="AS_UNIQUEID" val="2914"/>
</p:tagLst>
</file>

<file path=ppt/tags/tag158.xml><?xml version="1.0" encoding="utf-8"?>
<p:tagLst xmlns:p="http://schemas.openxmlformats.org/presentationml/2006/main">
  <p:tag name="AS_UNIQUEID" val="2915"/>
</p:tagLst>
</file>

<file path=ppt/tags/tag159.xml><?xml version="1.0" encoding="utf-8"?>
<p:tagLst xmlns:p="http://schemas.openxmlformats.org/presentationml/2006/main">
  <p:tag name="AS_UNIQUEID" val="2565"/>
</p:tagLst>
</file>

<file path=ppt/tags/tag16.xml><?xml version="1.0" encoding="utf-8"?>
<p:tagLst xmlns:p="http://schemas.openxmlformats.org/presentationml/2006/main">
  <p:tag name="AS_UNIQUEID" val="300"/>
</p:tagLst>
</file>

<file path=ppt/tags/tag160.xml><?xml version="1.0" encoding="utf-8"?>
<p:tagLst xmlns:p="http://schemas.openxmlformats.org/presentationml/2006/main">
  <p:tag name="AS_UNIQUEID" val="2566"/>
</p:tagLst>
</file>

<file path=ppt/tags/tag161.xml><?xml version="1.0" encoding="utf-8"?>
<p:tagLst xmlns:p="http://schemas.openxmlformats.org/presentationml/2006/main">
  <p:tag name="AS_UNIQUEID" val="2567"/>
</p:tagLst>
</file>

<file path=ppt/tags/tag162.xml><?xml version="1.0" encoding="utf-8"?>
<p:tagLst xmlns:p="http://schemas.openxmlformats.org/presentationml/2006/main">
  <p:tag name="AS_UNIQUEID" val="2916"/>
</p:tagLst>
</file>

<file path=ppt/tags/tag163.xml><?xml version="1.0" encoding="utf-8"?>
<p:tagLst xmlns:p="http://schemas.openxmlformats.org/presentationml/2006/main">
  <p:tag name="AS_UNIQUEID" val="2569"/>
</p:tagLst>
</file>

<file path=ppt/tags/tag164.xml><?xml version="1.0" encoding="utf-8"?>
<p:tagLst xmlns:p="http://schemas.openxmlformats.org/presentationml/2006/main">
  <p:tag name="AS_UNIQUEID" val="2570"/>
</p:tagLst>
</file>

<file path=ppt/tags/tag165.xml><?xml version="1.0" encoding="utf-8"?>
<p:tagLst xmlns:p="http://schemas.openxmlformats.org/presentationml/2006/main">
  <p:tag name="AS_UNIQUEID" val="2571"/>
</p:tagLst>
</file>

<file path=ppt/tags/tag166.xml><?xml version="1.0" encoding="utf-8"?>
<p:tagLst xmlns:p="http://schemas.openxmlformats.org/presentationml/2006/main">
  <p:tag name="AS_UNIQUEID" val="2572"/>
</p:tagLst>
</file>

<file path=ppt/tags/tag167.xml><?xml version="1.0" encoding="utf-8"?>
<p:tagLst xmlns:p="http://schemas.openxmlformats.org/presentationml/2006/main">
  <p:tag name="AS_UNIQUEID" val="2573"/>
</p:tagLst>
</file>

<file path=ppt/tags/tag168.xml><?xml version="1.0" encoding="utf-8"?>
<p:tagLst xmlns:p="http://schemas.openxmlformats.org/presentationml/2006/main">
  <p:tag name="AS_UNIQUEID" val="2574"/>
</p:tagLst>
</file>

<file path=ppt/tags/tag169.xml><?xml version="1.0" encoding="utf-8"?>
<p:tagLst xmlns:p="http://schemas.openxmlformats.org/presentationml/2006/main">
  <p:tag name="AS_UNIQUEID" val="2575"/>
</p:tagLst>
</file>

<file path=ppt/tags/tag17.xml><?xml version="1.0" encoding="utf-8"?>
<p:tagLst xmlns:p="http://schemas.openxmlformats.org/presentationml/2006/main">
  <p:tag name="AS_UNIQUEID" val="301"/>
</p:tagLst>
</file>

<file path=ppt/tags/tag170.xml><?xml version="1.0" encoding="utf-8"?>
<p:tagLst xmlns:p="http://schemas.openxmlformats.org/presentationml/2006/main">
  <p:tag name="AS_UNIQUEID" val="2576"/>
</p:tagLst>
</file>

<file path=ppt/tags/tag171.xml><?xml version="1.0" encoding="utf-8"?>
<p:tagLst xmlns:p="http://schemas.openxmlformats.org/presentationml/2006/main">
  <p:tag name="AS_UNIQUEID" val="2577"/>
</p:tagLst>
</file>

<file path=ppt/tags/tag172.xml><?xml version="1.0" encoding="utf-8"?>
<p:tagLst xmlns:p="http://schemas.openxmlformats.org/presentationml/2006/main">
  <p:tag name="AS_UNIQUEID" val="2602"/>
</p:tagLst>
</file>

<file path=ppt/tags/tag173.xml><?xml version="1.0" encoding="utf-8"?>
<p:tagLst xmlns:p="http://schemas.openxmlformats.org/presentationml/2006/main">
  <p:tag name="AS_UNIQUEID" val="2917"/>
</p:tagLst>
</file>

<file path=ppt/tags/tag174.xml><?xml version="1.0" encoding="utf-8"?>
<p:tagLst xmlns:p="http://schemas.openxmlformats.org/presentationml/2006/main">
  <p:tag name="AS_UNIQUEID" val="2918"/>
</p:tagLst>
</file>

<file path=ppt/tags/tag175.xml><?xml version="1.0" encoding="utf-8"?>
<p:tagLst xmlns:p="http://schemas.openxmlformats.org/presentationml/2006/main">
  <p:tag name="AS_UNIQUEID" val="2604"/>
</p:tagLst>
</file>

<file path=ppt/tags/tag176.xml><?xml version="1.0" encoding="utf-8"?>
<p:tagLst xmlns:p="http://schemas.openxmlformats.org/presentationml/2006/main">
  <p:tag name="AS_UNIQUEID" val="2605"/>
</p:tagLst>
</file>

<file path=ppt/tags/tag177.xml><?xml version="1.0" encoding="utf-8"?>
<p:tagLst xmlns:p="http://schemas.openxmlformats.org/presentationml/2006/main">
  <p:tag name="AS_UNIQUEID" val="2606"/>
</p:tagLst>
</file>

<file path=ppt/tags/tag178.xml><?xml version="1.0" encoding="utf-8"?>
<p:tagLst xmlns:p="http://schemas.openxmlformats.org/presentationml/2006/main">
  <p:tag name="AS_UNIQUEID" val="2919"/>
</p:tagLst>
</file>

<file path=ppt/tags/tag179.xml><?xml version="1.0" encoding="utf-8"?>
<p:tagLst xmlns:p="http://schemas.openxmlformats.org/presentationml/2006/main">
  <p:tag name="AS_UNIQUEID" val="2608"/>
</p:tagLst>
</file>

<file path=ppt/tags/tag18.xml><?xml version="1.0" encoding="utf-8"?>
<p:tagLst xmlns:p="http://schemas.openxmlformats.org/presentationml/2006/main">
  <p:tag name="AS_UNIQUEID" val="302"/>
</p:tagLst>
</file>

<file path=ppt/tags/tag180.xml><?xml version="1.0" encoding="utf-8"?>
<p:tagLst xmlns:p="http://schemas.openxmlformats.org/presentationml/2006/main">
  <p:tag name="AS_UNIQUEID" val="2609"/>
</p:tagLst>
</file>

<file path=ppt/tags/tag181.xml><?xml version="1.0" encoding="utf-8"?>
<p:tagLst xmlns:p="http://schemas.openxmlformats.org/presentationml/2006/main">
  <p:tag name="AS_UNIQUEID" val="2610"/>
</p:tagLst>
</file>

<file path=ppt/tags/tag182.xml><?xml version="1.0" encoding="utf-8"?>
<p:tagLst xmlns:p="http://schemas.openxmlformats.org/presentationml/2006/main">
  <p:tag name="AS_UNIQUEID" val="2611"/>
</p:tagLst>
</file>

<file path=ppt/tags/tag183.xml><?xml version="1.0" encoding="utf-8"?>
<p:tagLst xmlns:p="http://schemas.openxmlformats.org/presentationml/2006/main">
  <p:tag name="AS_UNIQUEID" val="2612"/>
</p:tagLst>
</file>

<file path=ppt/tags/tag184.xml><?xml version="1.0" encoding="utf-8"?>
<p:tagLst xmlns:p="http://schemas.openxmlformats.org/presentationml/2006/main">
  <p:tag name="AS_UNIQUEID" val="2613"/>
</p:tagLst>
</file>

<file path=ppt/tags/tag185.xml><?xml version="1.0" encoding="utf-8"?>
<p:tagLst xmlns:p="http://schemas.openxmlformats.org/presentationml/2006/main">
  <p:tag name="AS_UNIQUEID" val="2920"/>
</p:tagLst>
</file>

<file path=ppt/tags/tag186.xml><?xml version="1.0" encoding="utf-8"?>
<p:tagLst xmlns:p="http://schemas.openxmlformats.org/presentationml/2006/main">
  <p:tag name="AS_UNIQUEID" val="2921"/>
</p:tagLst>
</file>

<file path=ppt/tags/tag187.xml><?xml version="1.0" encoding="utf-8"?>
<p:tagLst xmlns:p="http://schemas.openxmlformats.org/presentationml/2006/main">
  <p:tag name="AS_UNIQUEID" val="2626"/>
</p:tagLst>
</file>

<file path=ppt/tags/tag188.xml><?xml version="1.0" encoding="utf-8"?>
<p:tagLst xmlns:p="http://schemas.openxmlformats.org/presentationml/2006/main">
  <p:tag name="AS_UNIQUEID" val="2627"/>
</p:tagLst>
</file>

<file path=ppt/tags/tag189.xml><?xml version="1.0" encoding="utf-8"?>
<p:tagLst xmlns:p="http://schemas.openxmlformats.org/presentationml/2006/main">
  <p:tag name="AS_UNIQUEID" val="2628"/>
</p:tagLst>
</file>

<file path=ppt/tags/tag19.xml><?xml version="1.0" encoding="utf-8"?>
<p:tagLst xmlns:p="http://schemas.openxmlformats.org/presentationml/2006/main">
  <p:tag name="AS_UNIQUEID" val="2886"/>
</p:tagLst>
</file>

<file path=ppt/tags/tag190.xml><?xml version="1.0" encoding="utf-8"?>
<p:tagLst xmlns:p="http://schemas.openxmlformats.org/presentationml/2006/main">
  <p:tag name="AS_UNIQUEID" val="2922"/>
</p:tagLst>
</file>

<file path=ppt/tags/tag191.xml><?xml version="1.0" encoding="utf-8"?>
<p:tagLst xmlns:p="http://schemas.openxmlformats.org/presentationml/2006/main">
  <p:tag name="AS_UNIQUEID" val="2630"/>
</p:tagLst>
</file>

<file path=ppt/tags/tag192.xml><?xml version="1.0" encoding="utf-8"?>
<p:tagLst xmlns:p="http://schemas.openxmlformats.org/presentationml/2006/main">
  <p:tag name="AS_UNIQUEID" val="2631"/>
</p:tagLst>
</file>

<file path=ppt/tags/tag193.xml><?xml version="1.0" encoding="utf-8"?>
<p:tagLst xmlns:p="http://schemas.openxmlformats.org/presentationml/2006/main">
  <p:tag name="AS_UNIQUEID" val="2632"/>
</p:tagLst>
</file>

<file path=ppt/tags/tag194.xml><?xml version="1.0" encoding="utf-8"?>
<p:tagLst xmlns:p="http://schemas.openxmlformats.org/presentationml/2006/main">
  <p:tag name="AS_UNIQUEID" val="2633"/>
</p:tagLst>
</file>

<file path=ppt/tags/tag195.xml><?xml version="1.0" encoding="utf-8"?>
<p:tagLst xmlns:p="http://schemas.openxmlformats.org/presentationml/2006/main">
  <p:tag name="AS_UNIQUEID" val="2634"/>
</p:tagLst>
</file>

<file path=ppt/tags/tag196.xml><?xml version="1.0" encoding="utf-8"?>
<p:tagLst xmlns:p="http://schemas.openxmlformats.org/presentationml/2006/main">
  <p:tag name="AS_UNIQUEID" val="2635"/>
</p:tagLst>
</file>

<file path=ppt/tags/tag197.xml><?xml version="1.0" encoding="utf-8"?>
<p:tagLst xmlns:p="http://schemas.openxmlformats.org/presentationml/2006/main">
  <p:tag name="AS_UNIQUEID" val="2636"/>
</p:tagLst>
</file>

<file path=ppt/tags/tag198.xml><?xml version="1.0" encoding="utf-8"?>
<p:tagLst xmlns:p="http://schemas.openxmlformats.org/presentationml/2006/main">
  <p:tag name="AS_UNIQUEID" val="2923"/>
</p:tagLst>
</file>

<file path=ppt/tags/tag199.xml><?xml version="1.0" encoding="utf-8"?>
<p:tagLst xmlns:p="http://schemas.openxmlformats.org/presentationml/2006/main">
  <p:tag name="AS_UNIQUEID" val="2924"/>
</p:tagLst>
</file>

<file path=ppt/tags/tag2.xml><?xml version="1.0" encoding="utf-8"?>
<p:tagLst xmlns:p="http://schemas.openxmlformats.org/presentationml/2006/main">
  <p:tag name="AS_UNIQUEID" val="286"/>
</p:tagLst>
</file>

<file path=ppt/tags/tag20.xml><?xml version="1.0" encoding="utf-8"?>
<p:tagLst xmlns:p="http://schemas.openxmlformats.org/presentationml/2006/main">
  <p:tag name="AS_UNIQUEID" val="304"/>
</p:tagLst>
</file>

<file path=ppt/tags/tag200.xml><?xml version="1.0" encoding="utf-8"?>
<p:tagLst xmlns:p="http://schemas.openxmlformats.org/presentationml/2006/main">
  <p:tag name="AS_UNIQUEID" val="2615"/>
</p:tagLst>
</file>

<file path=ppt/tags/tag201.xml><?xml version="1.0" encoding="utf-8"?>
<p:tagLst xmlns:p="http://schemas.openxmlformats.org/presentationml/2006/main">
  <p:tag name="AS_UNIQUEID" val="2616"/>
</p:tagLst>
</file>

<file path=ppt/tags/tag202.xml><?xml version="1.0" encoding="utf-8"?>
<p:tagLst xmlns:p="http://schemas.openxmlformats.org/presentationml/2006/main">
  <p:tag name="AS_UNIQUEID" val="2617"/>
</p:tagLst>
</file>

<file path=ppt/tags/tag203.xml><?xml version="1.0" encoding="utf-8"?>
<p:tagLst xmlns:p="http://schemas.openxmlformats.org/presentationml/2006/main">
  <p:tag name="AS_UNIQUEID" val="2925"/>
</p:tagLst>
</file>

<file path=ppt/tags/tag204.xml><?xml version="1.0" encoding="utf-8"?>
<p:tagLst xmlns:p="http://schemas.openxmlformats.org/presentationml/2006/main">
  <p:tag name="AS_UNIQUEID" val="2619"/>
</p:tagLst>
</file>

<file path=ppt/tags/tag205.xml><?xml version="1.0" encoding="utf-8"?>
<p:tagLst xmlns:p="http://schemas.openxmlformats.org/presentationml/2006/main">
  <p:tag name="AS_UNIQUEID" val="2620"/>
</p:tagLst>
</file>

<file path=ppt/tags/tag206.xml><?xml version="1.0" encoding="utf-8"?>
<p:tagLst xmlns:p="http://schemas.openxmlformats.org/presentationml/2006/main">
  <p:tag name="AS_UNIQUEID" val="2621"/>
</p:tagLst>
</file>

<file path=ppt/tags/tag207.xml><?xml version="1.0" encoding="utf-8"?>
<p:tagLst xmlns:p="http://schemas.openxmlformats.org/presentationml/2006/main">
  <p:tag name="AS_UNIQUEID" val="2622"/>
</p:tagLst>
</file>

<file path=ppt/tags/tag208.xml><?xml version="1.0" encoding="utf-8"?>
<p:tagLst xmlns:p="http://schemas.openxmlformats.org/presentationml/2006/main">
  <p:tag name="AS_UNIQUEID" val="2623"/>
</p:tagLst>
</file>

<file path=ppt/tags/tag209.xml><?xml version="1.0" encoding="utf-8"?>
<p:tagLst xmlns:p="http://schemas.openxmlformats.org/presentationml/2006/main">
  <p:tag name="AS_UNIQUEID" val="2624"/>
</p:tagLst>
</file>

<file path=ppt/tags/tag21.xml><?xml version="1.0" encoding="utf-8"?>
<p:tagLst xmlns:p="http://schemas.openxmlformats.org/presentationml/2006/main">
  <p:tag name="AS_UNIQUEID" val="305"/>
</p:tagLst>
</file>

<file path=ppt/tags/tag210.xml><?xml version="1.0" encoding="utf-8"?>
<p:tagLst xmlns:p="http://schemas.openxmlformats.org/presentationml/2006/main">
  <p:tag name="AS_UNIQUEID" val="2926"/>
</p:tagLst>
</file>

<file path=ppt/tags/tag211.xml><?xml version="1.0" encoding="utf-8"?>
<p:tagLst xmlns:p="http://schemas.openxmlformats.org/presentationml/2006/main">
  <p:tag name="AS_UNIQUEID" val="2927"/>
</p:tagLst>
</file>

<file path=ppt/tags/tag212.xml><?xml version="1.0" encoding="utf-8"?>
<p:tagLst xmlns:p="http://schemas.openxmlformats.org/presentationml/2006/main">
  <p:tag name="AS_UNIQUEID" val="2638"/>
</p:tagLst>
</file>

<file path=ppt/tags/tag213.xml><?xml version="1.0" encoding="utf-8"?>
<p:tagLst xmlns:p="http://schemas.openxmlformats.org/presentationml/2006/main">
  <p:tag name="AS_UNIQUEID" val="2639"/>
</p:tagLst>
</file>

<file path=ppt/tags/tag214.xml><?xml version="1.0" encoding="utf-8"?>
<p:tagLst xmlns:p="http://schemas.openxmlformats.org/presentationml/2006/main">
  <p:tag name="AS_UNIQUEID" val="2640"/>
</p:tagLst>
</file>

<file path=ppt/tags/tag215.xml><?xml version="1.0" encoding="utf-8"?>
<p:tagLst xmlns:p="http://schemas.openxmlformats.org/presentationml/2006/main">
  <p:tag name="AS_UNIQUEID" val="2928"/>
</p:tagLst>
</file>

<file path=ppt/tags/tag216.xml><?xml version="1.0" encoding="utf-8"?>
<p:tagLst xmlns:p="http://schemas.openxmlformats.org/presentationml/2006/main">
  <p:tag name="AS_UNIQUEID" val="2642"/>
</p:tagLst>
</file>

<file path=ppt/tags/tag217.xml><?xml version="1.0" encoding="utf-8"?>
<p:tagLst xmlns:p="http://schemas.openxmlformats.org/presentationml/2006/main">
  <p:tag name="AS_UNIQUEID" val="2643"/>
</p:tagLst>
</file>

<file path=ppt/tags/tag218.xml><?xml version="1.0" encoding="utf-8"?>
<p:tagLst xmlns:p="http://schemas.openxmlformats.org/presentationml/2006/main">
  <p:tag name="AS_UNIQUEID" val="2644"/>
</p:tagLst>
</file>

<file path=ppt/tags/tag219.xml><?xml version="1.0" encoding="utf-8"?>
<p:tagLst xmlns:p="http://schemas.openxmlformats.org/presentationml/2006/main">
  <p:tag name="AS_UNIQUEID" val="2645"/>
</p:tagLst>
</file>

<file path=ppt/tags/tag22.xml><?xml version="1.0" encoding="utf-8"?>
<p:tagLst xmlns:p="http://schemas.openxmlformats.org/presentationml/2006/main">
  <p:tag name="AS_UNIQUEID" val="306"/>
</p:tagLst>
</file>

<file path=ppt/tags/tag220.xml><?xml version="1.0" encoding="utf-8"?>
<p:tagLst xmlns:p="http://schemas.openxmlformats.org/presentationml/2006/main">
  <p:tag name="AS_UNIQUEID" val="2646"/>
</p:tagLst>
</file>

<file path=ppt/tags/tag221.xml><?xml version="1.0" encoding="utf-8"?>
<p:tagLst xmlns:p="http://schemas.openxmlformats.org/presentationml/2006/main">
  <p:tag name="AS_UNIQUEID" val="2647"/>
</p:tagLst>
</file>

<file path=ppt/tags/tag222.xml><?xml version="1.0" encoding="utf-8"?>
<p:tagLst xmlns:p="http://schemas.openxmlformats.org/presentationml/2006/main">
  <p:tag name="AS_UNIQUEID" val="2648"/>
</p:tagLst>
</file>

<file path=ppt/tags/tag223.xml><?xml version="1.0" encoding="utf-8"?>
<p:tagLst xmlns:p="http://schemas.openxmlformats.org/presentationml/2006/main">
  <p:tag name="AS_UNIQUEID" val="2649"/>
</p:tagLst>
</file>

<file path=ppt/tags/tag224.xml><?xml version="1.0" encoding="utf-8"?>
<p:tagLst xmlns:p="http://schemas.openxmlformats.org/presentationml/2006/main">
  <p:tag name="AS_UNIQUEID" val="2650"/>
</p:tagLst>
</file>

<file path=ppt/tags/tag225.xml><?xml version="1.0" encoding="utf-8"?>
<p:tagLst xmlns:p="http://schemas.openxmlformats.org/presentationml/2006/main">
  <p:tag name="AS_UNIQUEID" val="2651"/>
</p:tagLst>
</file>

<file path=ppt/tags/tag226.xml><?xml version="1.0" encoding="utf-8"?>
<p:tagLst xmlns:p="http://schemas.openxmlformats.org/presentationml/2006/main">
  <p:tag name="AS_UNIQUEID" val="2652"/>
</p:tagLst>
</file>

<file path=ppt/tags/tag227.xml><?xml version="1.0" encoding="utf-8"?>
<p:tagLst xmlns:p="http://schemas.openxmlformats.org/presentationml/2006/main">
  <p:tag name="AS_UNIQUEID" val="2929"/>
</p:tagLst>
</file>

<file path=ppt/tags/tag228.xml><?xml version="1.0" encoding="utf-8"?>
<p:tagLst xmlns:p="http://schemas.openxmlformats.org/presentationml/2006/main">
  <p:tag name="AS_UNIQUEID" val="2930"/>
</p:tagLst>
</file>

<file path=ppt/tags/tag229.xml><?xml version="1.0" encoding="utf-8"?>
<p:tagLst xmlns:p="http://schemas.openxmlformats.org/presentationml/2006/main">
  <p:tag name="AS_UNIQUEID" val="2654"/>
</p:tagLst>
</file>

<file path=ppt/tags/tag23.xml><?xml version="1.0" encoding="utf-8"?>
<p:tagLst xmlns:p="http://schemas.openxmlformats.org/presentationml/2006/main">
  <p:tag name="AS_UNIQUEID" val="307"/>
</p:tagLst>
</file>

<file path=ppt/tags/tag230.xml><?xml version="1.0" encoding="utf-8"?>
<p:tagLst xmlns:p="http://schemas.openxmlformats.org/presentationml/2006/main">
  <p:tag name="AS_UNIQUEID" val="2655"/>
</p:tagLst>
</file>

<file path=ppt/tags/tag231.xml><?xml version="1.0" encoding="utf-8"?>
<p:tagLst xmlns:p="http://schemas.openxmlformats.org/presentationml/2006/main">
  <p:tag name="AS_UNIQUEID" val="2656"/>
</p:tagLst>
</file>

<file path=ppt/tags/tag232.xml><?xml version="1.0" encoding="utf-8"?>
<p:tagLst xmlns:p="http://schemas.openxmlformats.org/presentationml/2006/main">
  <p:tag name="AS_UNIQUEID" val="2931"/>
</p:tagLst>
</file>

<file path=ppt/tags/tag233.xml><?xml version="1.0" encoding="utf-8"?>
<p:tagLst xmlns:p="http://schemas.openxmlformats.org/presentationml/2006/main">
  <p:tag name="AS_UNIQUEID" val="2658"/>
</p:tagLst>
</file>

<file path=ppt/tags/tag234.xml><?xml version="1.0" encoding="utf-8"?>
<p:tagLst xmlns:p="http://schemas.openxmlformats.org/presentationml/2006/main">
  <p:tag name="AS_UNIQUEID" val="2659"/>
</p:tagLst>
</file>

<file path=ppt/tags/tag235.xml><?xml version="1.0" encoding="utf-8"?>
<p:tagLst xmlns:p="http://schemas.openxmlformats.org/presentationml/2006/main">
  <p:tag name="AS_UNIQUEID" val="2660"/>
</p:tagLst>
</file>

<file path=ppt/tags/tag236.xml><?xml version="1.0" encoding="utf-8"?>
<p:tagLst xmlns:p="http://schemas.openxmlformats.org/presentationml/2006/main">
  <p:tag name="AS_UNIQUEID" val="2661"/>
</p:tagLst>
</file>

<file path=ppt/tags/tag237.xml><?xml version="1.0" encoding="utf-8"?>
<p:tagLst xmlns:p="http://schemas.openxmlformats.org/presentationml/2006/main">
  <p:tag name="AS_UNIQUEID" val="2662"/>
</p:tagLst>
</file>

<file path=ppt/tags/tag238.xml><?xml version="1.0" encoding="utf-8"?>
<p:tagLst xmlns:p="http://schemas.openxmlformats.org/presentationml/2006/main">
  <p:tag name="AS_UNIQUEID" val="2663"/>
</p:tagLst>
</file>

<file path=ppt/tags/tag239.xml><?xml version="1.0" encoding="utf-8"?>
<p:tagLst xmlns:p="http://schemas.openxmlformats.org/presentationml/2006/main">
  <p:tag name="AS_UNIQUEID" val="2664"/>
</p:tagLst>
</file>

<file path=ppt/tags/tag24.xml><?xml version="1.0" encoding="utf-8"?>
<p:tagLst xmlns:p="http://schemas.openxmlformats.org/presentationml/2006/main">
  <p:tag name="AS_UNIQUEID" val="308"/>
</p:tagLst>
</file>

<file path=ppt/tags/tag240.xml><?xml version="1.0" encoding="utf-8"?>
<p:tagLst xmlns:p="http://schemas.openxmlformats.org/presentationml/2006/main">
  <p:tag name="AS_UNIQUEID" val="2932"/>
</p:tagLst>
</file>

<file path=ppt/tags/tag241.xml><?xml version="1.0" encoding="utf-8"?>
<p:tagLst xmlns:p="http://schemas.openxmlformats.org/presentationml/2006/main">
  <p:tag name="AS_UNIQUEID" val="2933"/>
</p:tagLst>
</file>

<file path=ppt/tags/tag242.xml><?xml version="1.0" encoding="utf-8"?>
<p:tagLst xmlns:p="http://schemas.openxmlformats.org/presentationml/2006/main">
  <p:tag name="AS_UNIQUEID" val="2666"/>
</p:tagLst>
</file>

<file path=ppt/tags/tag243.xml><?xml version="1.0" encoding="utf-8"?>
<p:tagLst xmlns:p="http://schemas.openxmlformats.org/presentationml/2006/main">
  <p:tag name="AS_UNIQUEID" val="2667"/>
</p:tagLst>
</file>

<file path=ppt/tags/tag244.xml><?xml version="1.0" encoding="utf-8"?>
<p:tagLst xmlns:p="http://schemas.openxmlformats.org/presentationml/2006/main">
  <p:tag name="AS_UNIQUEID" val="2668"/>
</p:tagLst>
</file>

<file path=ppt/tags/tag245.xml><?xml version="1.0" encoding="utf-8"?>
<p:tagLst xmlns:p="http://schemas.openxmlformats.org/presentationml/2006/main">
  <p:tag name="AS_UNIQUEID" val="2934"/>
</p:tagLst>
</file>

<file path=ppt/tags/tag246.xml><?xml version="1.0" encoding="utf-8"?>
<p:tagLst xmlns:p="http://schemas.openxmlformats.org/presentationml/2006/main">
  <p:tag name="AS_UNIQUEID" val="2670"/>
</p:tagLst>
</file>

<file path=ppt/tags/tag247.xml><?xml version="1.0" encoding="utf-8"?>
<p:tagLst xmlns:p="http://schemas.openxmlformats.org/presentationml/2006/main">
  <p:tag name="AS_UNIQUEID" val="2671"/>
</p:tagLst>
</file>

<file path=ppt/tags/tag248.xml><?xml version="1.0" encoding="utf-8"?>
<p:tagLst xmlns:p="http://schemas.openxmlformats.org/presentationml/2006/main">
  <p:tag name="AS_UNIQUEID" val="2672"/>
</p:tagLst>
</file>

<file path=ppt/tags/tag249.xml><?xml version="1.0" encoding="utf-8"?>
<p:tagLst xmlns:p="http://schemas.openxmlformats.org/presentationml/2006/main">
  <p:tag name="AS_UNIQUEID" val="2673"/>
</p:tagLst>
</file>

<file path=ppt/tags/tag25.xml><?xml version="1.0" encoding="utf-8"?>
<p:tagLst xmlns:p="http://schemas.openxmlformats.org/presentationml/2006/main">
  <p:tag name="AS_UNIQUEID" val="309"/>
</p:tagLst>
</file>

<file path=ppt/tags/tag250.xml><?xml version="1.0" encoding="utf-8"?>
<p:tagLst xmlns:p="http://schemas.openxmlformats.org/presentationml/2006/main">
  <p:tag name="AS_UNIQUEID" val="2674"/>
</p:tagLst>
</file>

<file path=ppt/tags/tag251.xml><?xml version="1.0" encoding="utf-8"?>
<p:tagLst xmlns:p="http://schemas.openxmlformats.org/presentationml/2006/main">
  <p:tag name="AS_UNIQUEID" val="2675"/>
</p:tagLst>
</file>

<file path=ppt/tags/tag252.xml><?xml version="1.0" encoding="utf-8"?>
<p:tagLst xmlns:p="http://schemas.openxmlformats.org/presentationml/2006/main">
  <p:tag name="AS_UNIQUEID" val="2676"/>
</p:tagLst>
</file>

<file path=ppt/tags/tag253.xml><?xml version="1.0" encoding="utf-8"?>
<p:tagLst xmlns:p="http://schemas.openxmlformats.org/presentationml/2006/main">
  <p:tag name="AS_UNIQUEID" val="2935"/>
</p:tagLst>
</file>

<file path=ppt/tags/tag254.xml><?xml version="1.0" encoding="utf-8"?>
<p:tagLst xmlns:p="http://schemas.openxmlformats.org/presentationml/2006/main">
  <p:tag name="AS_UNIQUEID" val="2936"/>
</p:tagLst>
</file>

<file path=ppt/tags/tag255.xml><?xml version="1.0" encoding="utf-8"?>
<p:tagLst xmlns:p="http://schemas.openxmlformats.org/presentationml/2006/main">
  <p:tag name="AS_UNIQUEID" val="2678"/>
</p:tagLst>
</file>

<file path=ppt/tags/tag256.xml><?xml version="1.0" encoding="utf-8"?>
<p:tagLst xmlns:p="http://schemas.openxmlformats.org/presentationml/2006/main">
  <p:tag name="AS_UNIQUEID" val="2679"/>
</p:tagLst>
</file>

<file path=ppt/tags/tag257.xml><?xml version="1.0" encoding="utf-8"?>
<p:tagLst xmlns:p="http://schemas.openxmlformats.org/presentationml/2006/main">
  <p:tag name="AS_UNIQUEID" val="2680"/>
</p:tagLst>
</file>

<file path=ppt/tags/tag258.xml><?xml version="1.0" encoding="utf-8"?>
<p:tagLst xmlns:p="http://schemas.openxmlformats.org/presentationml/2006/main">
  <p:tag name="AS_UNIQUEID" val="2937"/>
</p:tagLst>
</file>

<file path=ppt/tags/tag259.xml><?xml version="1.0" encoding="utf-8"?>
<p:tagLst xmlns:p="http://schemas.openxmlformats.org/presentationml/2006/main">
  <p:tag name="AS_UNIQUEID" val="2682"/>
</p:tagLst>
</file>

<file path=ppt/tags/tag26.xml><?xml version="1.0" encoding="utf-8"?>
<p:tagLst xmlns:p="http://schemas.openxmlformats.org/presentationml/2006/main">
  <p:tag name="AS_UNIQUEID" val="2887"/>
</p:tagLst>
</file>

<file path=ppt/tags/tag260.xml><?xml version="1.0" encoding="utf-8"?>
<p:tagLst xmlns:p="http://schemas.openxmlformats.org/presentationml/2006/main">
  <p:tag name="AS_UNIQUEID" val="2683"/>
</p:tagLst>
</file>

<file path=ppt/tags/tag261.xml><?xml version="1.0" encoding="utf-8"?>
<p:tagLst xmlns:p="http://schemas.openxmlformats.org/presentationml/2006/main">
  <p:tag name="AS_UNIQUEID" val="2684"/>
</p:tagLst>
</file>

<file path=ppt/tags/tag262.xml><?xml version="1.0" encoding="utf-8"?>
<p:tagLst xmlns:p="http://schemas.openxmlformats.org/presentationml/2006/main">
  <p:tag name="AS_UNIQUEID" val="2685"/>
</p:tagLst>
</file>

<file path=ppt/tags/tag263.xml><?xml version="1.0" encoding="utf-8"?>
<p:tagLst xmlns:p="http://schemas.openxmlformats.org/presentationml/2006/main">
  <p:tag name="AS_UNIQUEID" val="2686"/>
</p:tagLst>
</file>

<file path=ppt/tags/tag264.xml><?xml version="1.0" encoding="utf-8"?>
<p:tagLst xmlns:p="http://schemas.openxmlformats.org/presentationml/2006/main">
  <p:tag name="AS_UNIQUEID" val="2687"/>
</p:tagLst>
</file>

<file path=ppt/tags/tag265.xml><?xml version="1.0" encoding="utf-8"?>
<p:tagLst xmlns:p="http://schemas.openxmlformats.org/presentationml/2006/main">
  <p:tag name="AS_UNIQUEID" val="2938"/>
</p:tagLst>
</file>

<file path=ppt/tags/tag266.xml><?xml version="1.0" encoding="utf-8"?>
<p:tagLst xmlns:p="http://schemas.openxmlformats.org/presentationml/2006/main">
  <p:tag name="AS_UNIQUEID" val="2939"/>
</p:tagLst>
</file>

<file path=ppt/tags/tag267.xml><?xml version="1.0" encoding="utf-8"?>
<p:tagLst xmlns:p="http://schemas.openxmlformats.org/presentationml/2006/main">
  <p:tag name="AS_UNIQUEID" val="2700"/>
</p:tagLst>
</file>

<file path=ppt/tags/tag268.xml><?xml version="1.0" encoding="utf-8"?>
<p:tagLst xmlns:p="http://schemas.openxmlformats.org/presentationml/2006/main">
  <p:tag name="AS_UNIQUEID" val="2701"/>
</p:tagLst>
</file>

<file path=ppt/tags/tag269.xml><?xml version="1.0" encoding="utf-8"?>
<p:tagLst xmlns:p="http://schemas.openxmlformats.org/presentationml/2006/main">
  <p:tag name="AS_UNIQUEID" val="2702"/>
</p:tagLst>
</file>

<file path=ppt/tags/tag27.xml><?xml version="1.0" encoding="utf-8"?>
<p:tagLst xmlns:p="http://schemas.openxmlformats.org/presentationml/2006/main">
  <p:tag name="AS_UNIQUEID" val="311"/>
</p:tagLst>
</file>

<file path=ppt/tags/tag270.xml><?xml version="1.0" encoding="utf-8"?>
<p:tagLst xmlns:p="http://schemas.openxmlformats.org/presentationml/2006/main">
  <p:tag name="AS_UNIQUEID" val="2940"/>
</p:tagLst>
</file>

<file path=ppt/tags/tag271.xml><?xml version="1.0" encoding="utf-8"?>
<p:tagLst xmlns:p="http://schemas.openxmlformats.org/presentationml/2006/main">
  <p:tag name="AS_UNIQUEID" val="2704"/>
</p:tagLst>
</file>

<file path=ppt/tags/tag272.xml><?xml version="1.0" encoding="utf-8"?>
<p:tagLst xmlns:p="http://schemas.openxmlformats.org/presentationml/2006/main">
  <p:tag name="AS_UNIQUEID" val="2705"/>
</p:tagLst>
</file>

<file path=ppt/tags/tag273.xml><?xml version="1.0" encoding="utf-8"?>
<p:tagLst xmlns:p="http://schemas.openxmlformats.org/presentationml/2006/main">
  <p:tag name="AS_UNIQUEID" val="2706"/>
</p:tagLst>
</file>

<file path=ppt/tags/tag274.xml><?xml version="1.0" encoding="utf-8"?>
<p:tagLst xmlns:p="http://schemas.openxmlformats.org/presentationml/2006/main">
  <p:tag name="AS_UNIQUEID" val="2707"/>
</p:tagLst>
</file>

<file path=ppt/tags/tag275.xml><?xml version="1.0" encoding="utf-8"?>
<p:tagLst xmlns:p="http://schemas.openxmlformats.org/presentationml/2006/main">
  <p:tag name="AS_UNIQUEID" val="2708"/>
</p:tagLst>
</file>

<file path=ppt/tags/tag276.xml><?xml version="1.0" encoding="utf-8"?>
<p:tagLst xmlns:p="http://schemas.openxmlformats.org/presentationml/2006/main">
  <p:tag name="AS_UNIQUEID" val="2709"/>
</p:tagLst>
</file>

<file path=ppt/tags/tag277.xml><?xml version="1.0" encoding="utf-8"?>
<p:tagLst xmlns:p="http://schemas.openxmlformats.org/presentationml/2006/main">
  <p:tag name="AS_UNIQUEID" val="2941"/>
</p:tagLst>
</file>

<file path=ppt/tags/tag278.xml><?xml version="1.0" encoding="utf-8"?>
<p:tagLst xmlns:p="http://schemas.openxmlformats.org/presentationml/2006/main">
  <p:tag name="AS_UNIQUEID" val="2942"/>
</p:tagLst>
</file>

<file path=ppt/tags/tag279.xml><?xml version="1.0" encoding="utf-8"?>
<p:tagLst xmlns:p="http://schemas.openxmlformats.org/presentationml/2006/main">
  <p:tag name="AS_UNIQUEID" val="185"/>
</p:tagLst>
</file>

<file path=ppt/tags/tag28.xml><?xml version="1.0" encoding="utf-8"?>
<p:tagLst xmlns:p="http://schemas.openxmlformats.org/presentationml/2006/main">
  <p:tag name="AS_UNIQUEID" val="312"/>
</p:tagLst>
</file>

<file path=ppt/tags/tag280.xml><?xml version="1.0" encoding="utf-8"?>
<p:tagLst xmlns:p="http://schemas.openxmlformats.org/presentationml/2006/main">
  <p:tag name="AS_UNIQUEID" val="186"/>
</p:tagLst>
</file>

<file path=ppt/tags/tag281.xml><?xml version="1.0" encoding="utf-8"?>
<p:tagLst xmlns:p="http://schemas.openxmlformats.org/presentationml/2006/main">
  <p:tag name="AS_UNIQUEID" val="2943"/>
</p:tagLst>
</file>

<file path=ppt/tags/tag282.xml><?xml version="1.0" encoding="utf-8"?>
<p:tagLst xmlns:p="http://schemas.openxmlformats.org/presentationml/2006/main">
  <p:tag name="AS_UNIQUEID" val="425"/>
</p:tagLst>
</file>

<file path=ppt/tags/tag283.xml><?xml version="1.0" encoding="utf-8"?>
<p:tagLst xmlns:p="http://schemas.openxmlformats.org/presentationml/2006/main">
  <p:tag name="AS_UNIQUEID" val="2944"/>
</p:tagLst>
</file>

<file path=ppt/tags/tag284.xml><?xml version="1.0" encoding="utf-8"?>
<p:tagLst xmlns:p="http://schemas.openxmlformats.org/presentationml/2006/main">
  <p:tag name="AS_UNIQUEID" val="195"/>
</p:tagLst>
</file>

<file path=ppt/tags/tag285.xml><?xml version="1.0" encoding="utf-8"?>
<p:tagLst xmlns:p="http://schemas.openxmlformats.org/presentationml/2006/main">
  <p:tag name="AS_UNIQUEID" val="196"/>
</p:tagLst>
</file>

<file path=ppt/tags/tag286.xml><?xml version="1.0" encoding="utf-8"?>
<p:tagLst xmlns:p="http://schemas.openxmlformats.org/presentationml/2006/main">
  <p:tag name="AS_UNIQUEID" val="2945"/>
</p:tagLst>
</file>

<file path=ppt/tags/tag287.xml><?xml version="1.0" encoding="utf-8"?>
<p:tagLst xmlns:p="http://schemas.openxmlformats.org/presentationml/2006/main">
  <p:tag name="AS_UNIQUEID" val="428"/>
</p:tagLst>
</file>

<file path=ppt/tags/tag288.xml><?xml version="1.0" encoding="utf-8"?>
<p:tagLst xmlns:p="http://schemas.openxmlformats.org/presentationml/2006/main">
  <p:tag name="AS_UNIQUEID" val="2946"/>
</p:tagLst>
</file>

<file path=ppt/tags/tag289.xml><?xml version="1.0" encoding="utf-8"?>
<p:tagLst xmlns:p="http://schemas.openxmlformats.org/presentationml/2006/main">
  <p:tag name="AS_UNIQUEID" val="2861"/>
</p:tagLst>
</file>

<file path=ppt/tags/tag29.xml><?xml version="1.0" encoding="utf-8"?>
<p:tagLst xmlns:p="http://schemas.openxmlformats.org/presentationml/2006/main">
  <p:tag name="AS_UNIQUEID" val="313"/>
</p:tagLst>
</file>

<file path=ppt/tags/tag290.xml><?xml version="1.0" encoding="utf-8"?>
<p:tagLst xmlns:p="http://schemas.openxmlformats.org/presentationml/2006/main">
  <p:tag name="AS_UNIQUEID" val="2862"/>
</p:tagLst>
</file>

<file path=ppt/tags/tag291.xml><?xml version="1.0" encoding="utf-8"?>
<p:tagLst xmlns:p="http://schemas.openxmlformats.org/presentationml/2006/main">
  <p:tag name="AS_UNIQUEID" val="2863"/>
</p:tagLst>
</file>

<file path=ppt/tags/tag292.xml><?xml version="1.0" encoding="utf-8"?>
<p:tagLst xmlns:p="http://schemas.openxmlformats.org/presentationml/2006/main">
  <p:tag name="AS_UNIQUEID" val="2947"/>
</p:tagLst>
</file>

<file path=ppt/tags/tag293.xml><?xml version="1.0" encoding="utf-8"?>
<p:tagLst xmlns:p="http://schemas.openxmlformats.org/presentationml/2006/main">
  <p:tag name="AS_UNIQUEID" val="2865"/>
</p:tagLst>
</file>

<file path=ppt/tags/tag294.xml><?xml version="1.0" encoding="utf-8"?>
<p:tagLst xmlns:p="http://schemas.openxmlformats.org/presentationml/2006/main">
  <p:tag name="AS_UNIQUEID" val="2866"/>
</p:tagLst>
</file>

<file path=ppt/tags/tag295.xml><?xml version="1.0" encoding="utf-8"?>
<p:tagLst xmlns:p="http://schemas.openxmlformats.org/presentationml/2006/main">
  <p:tag name="AS_UNIQUEID" val="2867"/>
</p:tagLst>
</file>

<file path=ppt/tags/tag296.xml><?xml version="1.0" encoding="utf-8"?>
<p:tagLst xmlns:p="http://schemas.openxmlformats.org/presentationml/2006/main">
  <p:tag name="AS_UNIQUEID" val="2868"/>
</p:tagLst>
</file>

<file path=ppt/tags/tag297.xml><?xml version="1.0" encoding="utf-8"?>
<p:tagLst xmlns:p="http://schemas.openxmlformats.org/presentationml/2006/main">
  <p:tag name="AS_UNIQUEID" val="2869"/>
</p:tagLst>
</file>

<file path=ppt/tags/tag298.xml><?xml version="1.0" encoding="utf-8"?>
<p:tagLst xmlns:p="http://schemas.openxmlformats.org/presentationml/2006/main">
  <p:tag name="AS_UNIQUEID" val="2870"/>
</p:tagLst>
</file>

<file path=ppt/tags/tag299.xml><?xml version="1.0" encoding="utf-8"?>
<p:tagLst xmlns:p="http://schemas.openxmlformats.org/presentationml/2006/main">
  <p:tag name="AS_UNIQUEID" val="2871"/>
</p:tagLst>
</file>

<file path=ppt/tags/tag3.xml><?xml version="1.0" encoding="utf-8"?>
<p:tagLst xmlns:p="http://schemas.openxmlformats.org/presentationml/2006/main">
  <p:tag name="AS_UNIQUEID" val="287"/>
</p:tagLst>
</file>

<file path=ppt/tags/tag30.xml><?xml version="1.0" encoding="utf-8"?>
<p:tagLst xmlns:p="http://schemas.openxmlformats.org/presentationml/2006/main">
  <p:tag name="AS_UNIQUEID" val="314"/>
</p:tagLst>
</file>

<file path=ppt/tags/tag300.xml><?xml version="1.0" encoding="utf-8"?>
<p:tagLst xmlns:p="http://schemas.openxmlformats.org/presentationml/2006/main">
  <p:tag name="AS_UNIQUEID" val="2948"/>
</p:tagLst>
</file>

<file path=ppt/tags/tag301.xml><?xml version="1.0" encoding="utf-8"?>
<p:tagLst xmlns:p="http://schemas.openxmlformats.org/presentationml/2006/main">
  <p:tag name="AS_UNIQUEID" val="2873"/>
</p:tagLst>
</file>

<file path=ppt/tags/tag302.xml><?xml version="1.0" encoding="utf-8"?>
<p:tagLst xmlns:p="http://schemas.openxmlformats.org/presentationml/2006/main">
  <p:tag name="AS_UNIQUEID" val="2874"/>
</p:tagLst>
</file>

<file path=ppt/tags/tag303.xml><?xml version="1.0" encoding="utf-8"?>
<p:tagLst xmlns:p="http://schemas.openxmlformats.org/presentationml/2006/main">
  <p:tag name="AS_UNIQUEID" val="2875"/>
</p:tagLst>
</file>

<file path=ppt/tags/tag304.xml><?xml version="1.0" encoding="utf-8"?>
<p:tagLst xmlns:p="http://schemas.openxmlformats.org/presentationml/2006/main">
  <p:tag name="AS_UNIQUEID" val="2949"/>
</p:tagLst>
</file>

<file path=ppt/tags/tag305.xml><?xml version="1.0" encoding="utf-8"?>
<p:tagLst xmlns:p="http://schemas.openxmlformats.org/presentationml/2006/main">
  <p:tag name="AS_UNIQUEID" val="2877"/>
</p:tagLst>
</file>

<file path=ppt/tags/tag306.xml><?xml version="1.0" encoding="utf-8"?>
<p:tagLst xmlns:p="http://schemas.openxmlformats.org/presentationml/2006/main">
  <p:tag name="AS_UNIQUEID" val="2878"/>
</p:tagLst>
</file>

<file path=ppt/tags/tag307.xml><?xml version="1.0" encoding="utf-8"?>
<p:tagLst xmlns:p="http://schemas.openxmlformats.org/presentationml/2006/main">
  <p:tag name="AS_UNIQUEID" val="2879"/>
</p:tagLst>
</file>

<file path=ppt/tags/tag308.xml><?xml version="1.0" encoding="utf-8"?>
<p:tagLst xmlns:p="http://schemas.openxmlformats.org/presentationml/2006/main">
  <p:tag name="AS_UNIQUEID" val="2880"/>
</p:tagLst>
</file>

<file path=ppt/tags/tag309.xml><?xml version="1.0" encoding="utf-8"?>
<p:tagLst xmlns:p="http://schemas.openxmlformats.org/presentationml/2006/main">
  <p:tag name="AS_UNIQUEID" val="2881"/>
</p:tagLst>
</file>

<file path=ppt/tags/tag31.xml><?xml version="1.0" encoding="utf-8"?>
<p:tagLst xmlns:p="http://schemas.openxmlformats.org/presentationml/2006/main">
  <p:tag name="AS_UNIQUEID" val="315"/>
</p:tagLst>
</file>

<file path=ppt/tags/tag310.xml><?xml version="1.0" encoding="utf-8"?>
<p:tagLst xmlns:p="http://schemas.openxmlformats.org/presentationml/2006/main">
  <p:tag name="AS_UNIQUEID" val="2882"/>
</p:tagLst>
</file>

<file path=ppt/tags/tag311.xml><?xml version="1.0" encoding="utf-8"?>
<p:tagLst xmlns:p="http://schemas.openxmlformats.org/presentationml/2006/main">
  <p:tag name="AS_UNIQUEID" val="2950"/>
</p:tagLst>
</file>

<file path=ppt/tags/tag312.xml><?xml version="1.0" encoding="utf-8"?>
<p:tagLst xmlns:p="http://schemas.openxmlformats.org/presentationml/2006/main">
  <p:tag name="AS_UNIQUEID" val="433"/>
</p:tagLst>
</file>

<file path=ppt/tags/tag313.xml><?xml version="1.0" encoding="utf-8"?>
<p:tagLst xmlns:p="http://schemas.openxmlformats.org/presentationml/2006/main">
  <p:tag name="AS_UNIQUEID" val="2951"/>
</p:tagLst>
</file>

<file path=ppt/tags/tag314.xml><?xml version="1.0" encoding="utf-8"?>
<p:tagLst xmlns:p="http://schemas.openxmlformats.org/presentationml/2006/main">
  <p:tag name="AS_UNIQUEID" val="180"/>
</p:tagLst>
</file>

<file path=ppt/tags/tag315.xml><?xml version="1.0" encoding="utf-8"?>
<p:tagLst xmlns:p="http://schemas.openxmlformats.org/presentationml/2006/main">
  <p:tag name="AS_UNIQUEID" val="181"/>
</p:tagLst>
</file>

<file path=ppt/tags/tag316.xml><?xml version="1.0" encoding="utf-8"?>
<p:tagLst xmlns:p="http://schemas.openxmlformats.org/presentationml/2006/main">
  <p:tag name="AS_UNIQUEID" val="2952"/>
</p:tagLst>
</file>

<file path=ppt/tags/tag317.xml><?xml version="1.0" encoding="utf-8"?>
<p:tagLst xmlns:p="http://schemas.openxmlformats.org/presentationml/2006/main">
  <p:tag name="AS_UNIQUEID" val="442"/>
</p:tagLst>
</file>

<file path=ppt/tags/tag318.xml><?xml version="1.0" encoding="utf-8"?>
<p:tagLst xmlns:p="http://schemas.openxmlformats.org/presentationml/2006/main">
  <p:tag name="AS_UNIQUEID" val="2953"/>
</p:tagLst>
</file>

<file path=ppt/tags/tag319.xml><?xml version="1.0" encoding="utf-8"?>
<p:tagLst xmlns:p="http://schemas.openxmlformats.org/presentationml/2006/main">
  <p:tag name="AS_UNIQUEID" val="444"/>
</p:tagLst>
</file>

<file path=ppt/tags/tag32.xml><?xml version="1.0" encoding="utf-8"?>
<p:tagLst xmlns:p="http://schemas.openxmlformats.org/presentationml/2006/main">
  <p:tag name="AS_UNIQUEID" val="316"/>
</p:tagLst>
</file>

<file path=ppt/tags/tag320.xml><?xml version="1.0" encoding="utf-8"?>
<p:tagLst xmlns:p="http://schemas.openxmlformats.org/presentationml/2006/main">
  <p:tag name="AS_UNIQUEID" val="2954"/>
</p:tagLst>
</file>

<file path=ppt/tags/tag321.xml><?xml version="1.0" encoding="utf-8"?>
<p:tagLst xmlns:p="http://schemas.openxmlformats.org/presentationml/2006/main">
  <p:tag name="AS_UNIQUEID" val="446"/>
</p:tagLst>
</file>

<file path=ppt/tags/tag322.xml><?xml version="1.0" encoding="utf-8"?>
<p:tagLst xmlns:p="http://schemas.openxmlformats.org/presentationml/2006/main">
  <p:tag name="AS_UNIQUEID" val="447"/>
</p:tagLst>
</file>

<file path=ppt/tags/tag323.xml><?xml version="1.0" encoding="utf-8"?>
<p:tagLst xmlns:p="http://schemas.openxmlformats.org/presentationml/2006/main">
  <p:tag name="AS_UNIQUEID" val="2955"/>
</p:tagLst>
</file>

<file path=ppt/tags/tag324.xml><?xml version="1.0" encoding="utf-8"?>
<p:tagLst xmlns:p="http://schemas.openxmlformats.org/presentationml/2006/main">
  <p:tag name="AS_UNIQUEID" val="449"/>
</p:tagLst>
</file>

<file path=ppt/tags/tag325.xml><?xml version="1.0" encoding="utf-8"?>
<p:tagLst xmlns:p="http://schemas.openxmlformats.org/presentationml/2006/main">
  <p:tag name="AS_UNIQUEID" val="2956"/>
</p:tagLst>
</file>

<file path=ppt/tags/tag326.xml><?xml version="1.0" encoding="utf-8"?>
<p:tagLst xmlns:p="http://schemas.openxmlformats.org/presentationml/2006/main">
  <p:tag name="AS_UNIQUEID" val="451"/>
</p:tagLst>
</file>

<file path=ppt/tags/tag327.xml><?xml version="1.0" encoding="utf-8"?>
<p:tagLst xmlns:p="http://schemas.openxmlformats.org/presentationml/2006/main">
  <p:tag name="AS_UNIQUEID" val="2957"/>
</p:tagLst>
</file>

<file path=ppt/tags/tag328.xml><?xml version="1.0" encoding="utf-8"?>
<p:tagLst xmlns:p="http://schemas.openxmlformats.org/presentationml/2006/main">
  <p:tag name="AS_UNIQUEID" val="453"/>
</p:tagLst>
</file>

<file path=ppt/tags/tag329.xml><?xml version="1.0" encoding="utf-8"?>
<p:tagLst xmlns:p="http://schemas.openxmlformats.org/presentationml/2006/main">
  <p:tag name="AS_UNIQUEID" val="2958"/>
</p:tagLst>
</file>

<file path=ppt/tags/tag33.xml><?xml version="1.0" encoding="utf-8"?>
<p:tagLst xmlns:p="http://schemas.openxmlformats.org/presentationml/2006/main">
  <p:tag name="AS_UNIQUEID" val="317"/>
</p:tagLst>
</file>

<file path=ppt/tags/tag330.xml><?xml version="1.0" encoding="utf-8"?>
<p:tagLst xmlns:p="http://schemas.openxmlformats.org/presentationml/2006/main">
  <p:tag name="AS_UNIQUEID" val="115"/>
</p:tagLst>
</file>

<file path=ppt/tags/tag331.xml><?xml version="1.0" encoding="utf-8"?>
<p:tagLst xmlns:p="http://schemas.openxmlformats.org/presentationml/2006/main">
  <p:tag name="AS_UNIQUEID" val="116"/>
</p:tagLst>
</file>

<file path=ppt/tags/tag332.xml><?xml version="1.0" encoding="utf-8"?>
<p:tagLst xmlns:p="http://schemas.openxmlformats.org/presentationml/2006/main">
  <p:tag name="AS_UNIQUEID" val="2959"/>
</p:tagLst>
</file>

<file path=ppt/tags/tag333.xml><?xml version="1.0" encoding="utf-8"?>
<p:tagLst xmlns:p="http://schemas.openxmlformats.org/presentationml/2006/main">
  <p:tag name="AS_UNIQUEID" val="456"/>
</p:tagLst>
</file>

<file path=ppt/tags/tag334.xml><?xml version="1.0" encoding="utf-8"?>
<p:tagLst xmlns:p="http://schemas.openxmlformats.org/presentationml/2006/main">
  <p:tag name="AS_UNIQUEID" val="2960"/>
</p:tagLst>
</file>

<file path=ppt/tags/tag335.xml><?xml version="1.0" encoding="utf-8"?>
<p:tagLst xmlns:p="http://schemas.openxmlformats.org/presentationml/2006/main">
  <p:tag name="AS_UNIQUEID" val="458"/>
</p:tagLst>
</file>

<file path=ppt/tags/tag336.xml><?xml version="1.0" encoding="utf-8"?>
<p:tagLst xmlns:p="http://schemas.openxmlformats.org/presentationml/2006/main">
  <p:tag name="AS_UNIQUEID" val="2961"/>
</p:tagLst>
</file>

<file path=ppt/tags/tag337.xml><?xml version="1.0" encoding="utf-8"?>
<p:tagLst xmlns:p="http://schemas.openxmlformats.org/presentationml/2006/main">
  <p:tag name="AS_UNIQUEID" val="460"/>
</p:tagLst>
</file>

<file path=ppt/tags/tag338.xml><?xml version="1.0" encoding="utf-8"?>
<p:tagLst xmlns:p="http://schemas.openxmlformats.org/presentationml/2006/main">
  <p:tag name="AS_UNIQUEID" val="2962"/>
</p:tagLst>
</file>

<file path=ppt/tags/tag339.xml><?xml version="1.0" encoding="utf-8"?>
<p:tagLst xmlns:p="http://schemas.openxmlformats.org/presentationml/2006/main">
  <p:tag name="AS_UNIQUEID" val="462"/>
</p:tagLst>
</file>

<file path=ppt/tags/tag34.xml><?xml version="1.0" encoding="utf-8"?>
<p:tagLst xmlns:p="http://schemas.openxmlformats.org/presentationml/2006/main">
  <p:tag name="AS_UNIQUEID" val="318"/>
</p:tagLst>
</file>

<file path=ppt/tags/tag340.xml><?xml version="1.0" encoding="utf-8"?>
<p:tagLst xmlns:p="http://schemas.openxmlformats.org/presentationml/2006/main">
  <p:tag name="AS_UNIQUEID" val="2963"/>
</p:tagLst>
</file>

<file path=ppt/tags/tag341.xml><?xml version="1.0" encoding="utf-8"?>
<p:tagLst xmlns:p="http://schemas.openxmlformats.org/presentationml/2006/main">
  <p:tag name="AS_UNIQUEID" val="210"/>
</p:tagLst>
</file>

<file path=ppt/tags/tag342.xml><?xml version="1.0" encoding="utf-8"?>
<p:tagLst xmlns:p="http://schemas.openxmlformats.org/presentationml/2006/main">
  <p:tag name="AS_UNIQUEID" val="211"/>
</p:tagLst>
</file>

<file path=ppt/tags/tag343.xml><?xml version="1.0" encoding="utf-8"?>
<p:tagLst xmlns:p="http://schemas.openxmlformats.org/presentationml/2006/main">
  <p:tag name="AS_UNIQUEID" val="212"/>
</p:tagLst>
</file>

<file path=ppt/tags/tag344.xml><?xml version="1.0" encoding="utf-8"?>
<p:tagLst xmlns:p="http://schemas.openxmlformats.org/presentationml/2006/main">
  <p:tag name="AS_UNIQUEID" val="2964"/>
</p:tagLst>
</file>

<file path=ppt/tags/tag345.xml><?xml version="1.0" encoding="utf-8"?>
<p:tagLst xmlns:p="http://schemas.openxmlformats.org/presentationml/2006/main">
  <p:tag name="AS_UNIQUEID" val="465"/>
</p:tagLst>
</file>

<file path=ppt/tags/tag346.xml><?xml version="1.0" encoding="utf-8"?>
<p:tagLst xmlns:p="http://schemas.openxmlformats.org/presentationml/2006/main">
  <p:tag name="AS_UNIQUEID" val="2965"/>
</p:tagLst>
</file>

<file path=ppt/tags/tag347.xml><?xml version="1.0" encoding="utf-8"?>
<p:tagLst xmlns:p="http://schemas.openxmlformats.org/presentationml/2006/main">
  <p:tag name="AS_UNIQUEID" val="467"/>
</p:tagLst>
</file>

<file path=ppt/tags/tag348.xml><?xml version="1.0" encoding="utf-8"?>
<p:tagLst xmlns:p="http://schemas.openxmlformats.org/presentationml/2006/main">
  <p:tag name="AS_UNIQUEID" val="2966"/>
</p:tagLst>
</file>

<file path=ppt/tags/tag349.xml><?xml version="1.0" encoding="utf-8"?>
<p:tagLst xmlns:p="http://schemas.openxmlformats.org/presentationml/2006/main">
  <p:tag name="AS_UNIQUEID" val="469"/>
</p:tagLst>
</file>

<file path=ppt/tags/tag35.xml><?xml version="1.0" encoding="utf-8"?>
<p:tagLst xmlns:p="http://schemas.openxmlformats.org/presentationml/2006/main">
  <p:tag name="AS_UNIQUEID" val="2888"/>
</p:tagLst>
</file>

<file path=ppt/tags/tag350.xml><?xml version="1.0" encoding="utf-8"?>
<p:tagLst xmlns:p="http://schemas.openxmlformats.org/presentationml/2006/main">
  <p:tag name="AS_UNIQUEID" val="470"/>
</p:tagLst>
</file>

<file path=ppt/tags/tag351.xml><?xml version="1.0" encoding="utf-8"?>
<p:tagLst xmlns:p="http://schemas.openxmlformats.org/presentationml/2006/main">
  <p:tag name="AS_UNIQUEID" val="2967"/>
</p:tagLst>
</file>

<file path=ppt/tags/tag352.xml><?xml version="1.0" encoding="utf-8"?>
<p:tagLst xmlns:p="http://schemas.openxmlformats.org/presentationml/2006/main">
  <p:tag name="AS_UNIQUEID" val="472"/>
</p:tagLst>
</file>

<file path=ppt/tags/tag353.xml><?xml version="1.0" encoding="utf-8"?>
<p:tagLst xmlns:p="http://schemas.openxmlformats.org/presentationml/2006/main">
  <p:tag name="AS_UNIQUEID" val="473"/>
</p:tagLst>
</file>

<file path=ppt/tags/tag354.xml><?xml version="1.0" encoding="utf-8"?>
<p:tagLst xmlns:p="http://schemas.openxmlformats.org/presentationml/2006/main">
  <p:tag name="AS_UNIQUEID" val="474"/>
</p:tagLst>
</file>

<file path=ppt/tags/tag355.xml><?xml version="1.0" encoding="utf-8"?>
<p:tagLst xmlns:p="http://schemas.openxmlformats.org/presentationml/2006/main">
  <p:tag name="AS_UNIQUEID" val="2968"/>
</p:tagLst>
</file>

<file path=ppt/tags/tag356.xml><?xml version="1.0" encoding="utf-8"?>
<p:tagLst xmlns:p="http://schemas.openxmlformats.org/presentationml/2006/main">
  <p:tag name="AS_NET" val="4.0.30319.42000"/>
  <p:tag name="AS_OS" val="Unix 3.10 unknown"/>
  <p:tag name="AS_RELEASE_DATE" val="2020.11.30"/>
  <p:tag name="AS_TITLE" val="Aspose.Slides for Java"/>
  <p:tag name="AS_VERSION" val="20.11"/>
</p:tagLst>
</file>

<file path=ppt/tags/tag36.xml><?xml version="1.0" encoding="utf-8"?>
<p:tagLst xmlns:p="http://schemas.openxmlformats.org/presentationml/2006/main">
  <p:tag name="AS_UNIQUEID" val="320"/>
</p:tagLst>
</file>

<file path=ppt/tags/tag37.xml><?xml version="1.0" encoding="utf-8"?>
<p:tagLst xmlns:p="http://schemas.openxmlformats.org/presentationml/2006/main">
  <p:tag name="AS_UNIQUEID" val="321"/>
</p:tagLst>
</file>

<file path=ppt/tags/tag38.xml><?xml version="1.0" encoding="utf-8"?>
<p:tagLst xmlns:p="http://schemas.openxmlformats.org/presentationml/2006/main">
  <p:tag name="AS_UNIQUEID" val="322"/>
</p:tagLst>
</file>

<file path=ppt/tags/tag39.xml><?xml version="1.0" encoding="utf-8"?>
<p:tagLst xmlns:p="http://schemas.openxmlformats.org/presentationml/2006/main">
  <p:tag name="AS_UNIQUEID" val="323"/>
</p:tagLst>
</file>

<file path=ppt/tags/tag4.xml><?xml version="1.0" encoding="utf-8"?>
<p:tagLst xmlns:p="http://schemas.openxmlformats.org/presentationml/2006/main">
  <p:tag name="AS_UNIQUEID" val="288"/>
</p:tagLst>
</file>

<file path=ppt/tags/tag40.xml><?xml version="1.0" encoding="utf-8"?>
<p:tagLst xmlns:p="http://schemas.openxmlformats.org/presentationml/2006/main">
  <p:tag name="AS_UNIQUEID" val="2889"/>
</p:tagLst>
</file>

<file path=ppt/tags/tag41.xml><?xml version="1.0" encoding="utf-8"?>
<p:tagLst xmlns:p="http://schemas.openxmlformats.org/presentationml/2006/main">
  <p:tag name="AS_UNIQUEID" val="325"/>
</p:tagLst>
</file>

<file path=ppt/tags/tag42.xml><?xml version="1.0" encoding="utf-8"?>
<p:tagLst xmlns:p="http://schemas.openxmlformats.org/presentationml/2006/main">
  <p:tag name="AS_UNIQUEID" val="326"/>
</p:tagLst>
</file>

<file path=ppt/tags/tag43.xml><?xml version="1.0" encoding="utf-8"?>
<p:tagLst xmlns:p="http://schemas.openxmlformats.org/presentationml/2006/main">
  <p:tag name="AS_UNIQUEID" val="327"/>
</p:tagLst>
</file>

<file path=ppt/tags/tag44.xml><?xml version="1.0" encoding="utf-8"?>
<p:tagLst xmlns:p="http://schemas.openxmlformats.org/presentationml/2006/main">
  <p:tag name="AS_UNIQUEID" val="2890"/>
</p:tagLst>
</file>

<file path=ppt/tags/tag45.xml><?xml version="1.0" encoding="utf-8"?>
<p:tagLst xmlns:p="http://schemas.openxmlformats.org/presentationml/2006/main">
  <p:tag name="AS_UNIQUEID" val="329"/>
</p:tagLst>
</file>

<file path=ppt/tags/tag46.xml><?xml version="1.0" encoding="utf-8"?>
<p:tagLst xmlns:p="http://schemas.openxmlformats.org/presentationml/2006/main">
  <p:tag name="AS_UNIQUEID" val="330"/>
</p:tagLst>
</file>

<file path=ppt/tags/tag47.xml><?xml version="1.0" encoding="utf-8"?>
<p:tagLst xmlns:p="http://schemas.openxmlformats.org/presentationml/2006/main">
  <p:tag name="AS_UNIQUEID" val="331"/>
</p:tagLst>
</file>

<file path=ppt/tags/tag48.xml><?xml version="1.0" encoding="utf-8"?>
<p:tagLst xmlns:p="http://schemas.openxmlformats.org/presentationml/2006/main">
  <p:tag name="AS_UNIQUEID" val="332"/>
</p:tagLst>
</file>

<file path=ppt/tags/tag49.xml><?xml version="1.0" encoding="utf-8"?>
<p:tagLst xmlns:p="http://schemas.openxmlformats.org/presentationml/2006/main">
  <p:tag name="AS_UNIQUEID" val="333"/>
</p:tagLst>
</file>

<file path=ppt/tags/tag5.xml><?xml version="1.0" encoding="utf-8"?>
<p:tagLst xmlns:p="http://schemas.openxmlformats.org/presentationml/2006/main">
  <p:tag name="AS_UNIQUEID" val="289"/>
</p:tagLst>
</file>

<file path=ppt/tags/tag50.xml><?xml version="1.0" encoding="utf-8"?>
<p:tagLst xmlns:p="http://schemas.openxmlformats.org/presentationml/2006/main">
  <p:tag name="AS_UNIQUEID" val="334"/>
</p:tagLst>
</file>

<file path=ppt/tags/tag51.xml><?xml version="1.0" encoding="utf-8"?>
<p:tagLst xmlns:p="http://schemas.openxmlformats.org/presentationml/2006/main">
  <p:tag name="AS_UNIQUEID" val="2891"/>
</p:tagLst>
</file>

<file path=ppt/tags/tag52.xml><?xml version="1.0" encoding="utf-8"?>
<p:tagLst xmlns:p="http://schemas.openxmlformats.org/presentationml/2006/main">
  <p:tag name="AS_UNIQUEID" val="336"/>
</p:tagLst>
</file>

<file path=ppt/tags/tag53.xml><?xml version="1.0" encoding="utf-8"?>
<p:tagLst xmlns:p="http://schemas.openxmlformats.org/presentationml/2006/main">
  <p:tag name="AS_UNIQUEID" val="337"/>
</p:tagLst>
</file>

<file path=ppt/tags/tag54.xml><?xml version="1.0" encoding="utf-8"?>
<p:tagLst xmlns:p="http://schemas.openxmlformats.org/presentationml/2006/main">
  <p:tag name="AS_UNIQUEID" val="338"/>
</p:tagLst>
</file>

<file path=ppt/tags/tag55.xml><?xml version="1.0" encoding="utf-8"?>
<p:tagLst xmlns:p="http://schemas.openxmlformats.org/presentationml/2006/main">
  <p:tag name="AS_UNIQUEID" val="339"/>
</p:tagLst>
</file>

<file path=ppt/tags/tag56.xml><?xml version="1.0" encoding="utf-8"?>
<p:tagLst xmlns:p="http://schemas.openxmlformats.org/presentationml/2006/main">
  <p:tag name="AS_UNIQUEID" val="340"/>
</p:tagLst>
</file>

<file path=ppt/tags/tag57.xml><?xml version="1.0" encoding="utf-8"?>
<p:tagLst xmlns:p="http://schemas.openxmlformats.org/presentationml/2006/main">
  <p:tag name="AS_UNIQUEID" val="2892"/>
</p:tagLst>
</file>

<file path=ppt/tags/tag58.xml><?xml version="1.0" encoding="utf-8"?>
<p:tagLst xmlns:p="http://schemas.openxmlformats.org/presentationml/2006/main">
  <p:tag name="AS_UNIQUEID" val="342"/>
</p:tagLst>
</file>

<file path=ppt/tags/tag59.xml><?xml version="1.0" encoding="utf-8"?>
<p:tagLst xmlns:p="http://schemas.openxmlformats.org/presentationml/2006/main">
  <p:tag name="AS_UNIQUEID" val="343"/>
</p:tagLst>
</file>

<file path=ppt/tags/tag6.xml><?xml version="1.0" encoding="utf-8"?>
<p:tagLst xmlns:p="http://schemas.openxmlformats.org/presentationml/2006/main">
  <p:tag name="AS_UNIQUEID" val="290"/>
</p:tagLst>
</file>

<file path=ppt/tags/tag60.xml><?xml version="1.0" encoding="utf-8"?>
<p:tagLst xmlns:p="http://schemas.openxmlformats.org/presentationml/2006/main">
  <p:tag name="AS_UNIQUEID" val="344"/>
</p:tagLst>
</file>

<file path=ppt/tags/tag61.xml><?xml version="1.0" encoding="utf-8"?>
<p:tagLst xmlns:p="http://schemas.openxmlformats.org/presentationml/2006/main">
  <p:tag name="AS_UNIQUEID" val="345"/>
</p:tagLst>
</file>

<file path=ppt/tags/tag62.xml><?xml version="1.0" encoding="utf-8"?>
<p:tagLst xmlns:p="http://schemas.openxmlformats.org/presentationml/2006/main">
  <p:tag name="AS_UNIQUEID" val="2893"/>
</p:tagLst>
</file>

<file path=ppt/tags/tag63.xml><?xml version="1.0" encoding="utf-8"?>
<p:tagLst xmlns:p="http://schemas.openxmlformats.org/presentationml/2006/main">
  <p:tag name="AS_UNIQUEID" val="2154"/>
</p:tagLst>
</file>

<file path=ppt/tags/tag64.xml><?xml version="1.0" encoding="utf-8"?>
<p:tagLst xmlns:p="http://schemas.openxmlformats.org/presentationml/2006/main">
  <p:tag name="AS_UNIQUEID" val="2155"/>
</p:tagLst>
</file>

<file path=ppt/tags/tag65.xml><?xml version="1.0" encoding="utf-8"?>
<p:tagLst xmlns:p="http://schemas.openxmlformats.org/presentationml/2006/main">
  <p:tag name="AS_UNIQUEID" val="2156"/>
</p:tagLst>
</file>

<file path=ppt/tags/tag66.xml><?xml version="1.0" encoding="utf-8"?>
<p:tagLst xmlns:p="http://schemas.openxmlformats.org/presentationml/2006/main">
  <p:tag name="AS_UNIQUEID" val="2157"/>
</p:tagLst>
</file>

<file path=ppt/tags/tag67.xml><?xml version="1.0" encoding="utf-8"?>
<p:tagLst xmlns:p="http://schemas.openxmlformats.org/presentationml/2006/main">
  <p:tag name="AS_UNIQUEID" val="2894"/>
</p:tagLst>
</file>

<file path=ppt/tags/tag68.xml><?xml version="1.0" encoding="utf-8"?>
<p:tagLst xmlns:p="http://schemas.openxmlformats.org/presentationml/2006/main">
  <p:tag name="AS_UNIQUEID" val="347"/>
</p:tagLst>
</file>

<file path=ppt/tags/tag69.xml><?xml version="1.0" encoding="utf-8"?>
<p:tagLst xmlns:p="http://schemas.openxmlformats.org/presentationml/2006/main">
  <p:tag name="AS_UNIQUEID" val="348"/>
</p:tagLst>
</file>

<file path=ppt/tags/tag7.xml><?xml version="1.0" encoding="utf-8"?>
<p:tagLst xmlns:p="http://schemas.openxmlformats.org/presentationml/2006/main">
  <p:tag name="AS_UNIQUEID" val="2884"/>
</p:tagLst>
</file>

<file path=ppt/tags/tag70.xml><?xml version="1.0" encoding="utf-8"?>
<p:tagLst xmlns:p="http://schemas.openxmlformats.org/presentationml/2006/main">
  <p:tag name="AS_UNIQUEID" val="349"/>
</p:tagLst>
</file>

<file path=ppt/tags/tag71.xml><?xml version="1.0" encoding="utf-8"?>
<p:tagLst xmlns:p="http://schemas.openxmlformats.org/presentationml/2006/main">
  <p:tag name="AS_UNIQUEID" val="350"/>
</p:tagLst>
</file>

<file path=ppt/tags/tag72.xml><?xml version="1.0" encoding="utf-8"?>
<p:tagLst xmlns:p="http://schemas.openxmlformats.org/presentationml/2006/main">
  <p:tag name="AS_UNIQUEID" val="351"/>
</p:tagLst>
</file>

<file path=ppt/tags/tag73.xml><?xml version="1.0" encoding="utf-8"?>
<p:tagLst xmlns:p="http://schemas.openxmlformats.org/presentationml/2006/main">
  <p:tag name="AS_UNIQUEID" val="352"/>
</p:tagLst>
</file>

<file path=ppt/tags/tag74.xml><?xml version="1.0" encoding="utf-8"?>
<p:tagLst xmlns:p="http://schemas.openxmlformats.org/presentationml/2006/main">
  <p:tag name="AS_UNIQUEID" val="2895"/>
</p:tagLst>
</file>

<file path=ppt/tags/tag75.xml><?xml version="1.0" encoding="utf-8"?>
<p:tagLst xmlns:p="http://schemas.openxmlformats.org/presentationml/2006/main">
  <p:tag name="AS_UNIQUEID" val="354"/>
</p:tagLst>
</file>

<file path=ppt/tags/tag76.xml><?xml version="1.0" encoding="utf-8"?>
<p:tagLst xmlns:p="http://schemas.openxmlformats.org/presentationml/2006/main">
  <p:tag name="AS_UNIQUEID" val="355"/>
</p:tagLst>
</file>

<file path=ppt/tags/tag77.xml><?xml version="1.0" encoding="utf-8"?>
<p:tagLst xmlns:p="http://schemas.openxmlformats.org/presentationml/2006/main">
  <p:tag name="AS_UNIQUEID" val="356"/>
</p:tagLst>
</file>

<file path=ppt/tags/tag78.xml><?xml version="1.0" encoding="utf-8"?>
<p:tagLst xmlns:p="http://schemas.openxmlformats.org/presentationml/2006/main">
  <p:tag name="AS_UNIQUEID" val="357"/>
</p:tagLst>
</file>

<file path=ppt/tags/tag79.xml><?xml version="1.0" encoding="utf-8"?>
<p:tagLst xmlns:p="http://schemas.openxmlformats.org/presentationml/2006/main">
  <p:tag name="AS_UNIQUEID" val="358"/>
</p:tagLst>
</file>

<file path=ppt/tags/tag8.xml><?xml version="1.0" encoding="utf-8"?>
<p:tagLst xmlns:p="http://schemas.openxmlformats.org/presentationml/2006/main">
  <p:tag name="AS_UNIQUEID" val="292"/>
</p:tagLst>
</file>

<file path=ppt/tags/tag80.xml><?xml version="1.0" encoding="utf-8"?>
<p:tagLst xmlns:p="http://schemas.openxmlformats.org/presentationml/2006/main">
  <p:tag name="AS_UNIQUEID" val="359"/>
</p:tagLst>
</file>

<file path=ppt/tags/tag81.xml><?xml version="1.0" encoding="utf-8"?>
<p:tagLst xmlns:p="http://schemas.openxmlformats.org/presentationml/2006/main">
  <p:tag name="AS_UNIQUEID" val="2896"/>
</p:tagLst>
</file>

<file path=ppt/tags/tag82.xml><?xml version="1.0" encoding="utf-8"?>
<p:tagLst xmlns:p="http://schemas.openxmlformats.org/presentationml/2006/main">
  <p:tag name="AS_UNIQUEID" val="381"/>
</p:tagLst>
</file>

<file path=ppt/tags/tag83.xml><?xml version="1.0" encoding="utf-8"?>
<p:tagLst xmlns:p="http://schemas.openxmlformats.org/presentationml/2006/main">
  <p:tag name="AS_UNIQUEID" val="382"/>
</p:tagLst>
</file>

<file path=ppt/tags/tag84.xml><?xml version="1.0" encoding="utf-8"?>
<p:tagLst xmlns:p="http://schemas.openxmlformats.org/presentationml/2006/main">
  <p:tag name="AS_UNIQUEID" val="2897"/>
</p:tagLst>
</file>

<file path=ppt/tags/tag85.xml><?xml version="1.0" encoding="utf-8"?>
<p:tagLst xmlns:p="http://schemas.openxmlformats.org/presentationml/2006/main">
  <p:tag name="AS_UNIQUEID" val="363"/>
</p:tagLst>
</file>

<file path=ppt/tags/tag86.xml><?xml version="1.0" encoding="utf-8"?>
<p:tagLst xmlns:p="http://schemas.openxmlformats.org/presentationml/2006/main">
  <p:tag name="AS_UNIQUEID" val="367"/>
</p:tagLst>
</file>

<file path=ppt/tags/tag87.xml><?xml version="1.0" encoding="utf-8"?>
<p:tagLst xmlns:p="http://schemas.openxmlformats.org/presentationml/2006/main">
  <p:tag name="AS_UNIQUEID" val="2898"/>
</p:tagLst>
</file>

<file path=ppt/tags/tag88.xml><?xml version="1.0" encoding="utf-8"?>
<p:tagLst xmlns:p="http://schemas.openxmlformats.org/presentationml/2006/main">
  <p:tag name="AS_UNIQUEID" val="385"/>
</p:tagLst>
</file>

<file path=ppt/tags/tag89.xml><?xml version="1.0" encoding="utf-8"?>
<p:tagLst xmlns:p="http://schemas.openxmlformats.org/presentationml/2006/main">
  <p:tag name="AS_UNIQUEID" val="386"/>
</p:tagLst>
</file>

<file path=ppt/tags/tag9.xml><?xml version="1.0" encoding="utf-8"?>
<p:tagLst xmlns:p="http://schemas.openxmlformats.org/presentationml/2006/main">
  <p:tag name="AS_UNIQUEID" val="293"/>
</p:tagLst>
</file>

<file path=ppt/tags/tag90.xml><?xml version="1.0" encoding="utf-8"?>
<p:tagLst xmlns:p="http://schemas.openxmlformats.org/presentationml/2006/main">
  <p:tag name="AS_UNIQUEID" val="387"/>
  <p:tag name="KSO_WM_UNIT_PLACING_PICTURE_USER_VIEWPORT" val="{&quot;height&quot;:15405,&quot;width&quot;:11520}"/>
</p:tagLst>
</file>

<file path=ppt/tags/tag91.xml><?xml version="1.0" encoding="utf-8"?>
<p:tagLst xmlns:p="http://schemas.openxmlformats.org/presentationml/2006/main">
  <p:tag name="AS_UNIQUEID" val="2899"/>
</p:tagLst>
</file>

<file path=ppt/tags/tag92.xml><?xml version="1.0" encoding="utf-8"?>
<p:tagLst xmlns:p="http://schemas.openxmlformats.org/presentationml/2006/main">
  <p:tag name="AS_UNIQUEID" val="81"/>
</p:tagLst>
</file>

<file path=ppt/tags/tag93.xml><?xml version="1.0" encoding="utf-8"?>
<p:tagLst xmlns:p="http://schemas.openxmlformats.org/presentationml/2006/main">
  <p:tag name="AS_UNIQUEID" val="82"/>
</p:tagLst>
</file>

<file path=ppt/tags/tag94.xml><?xml version="1.0" encoding="utf-8"?>
<p:tagLst xmlns:p="http://schemas.openxmlformats.org/presentationml/2006/main">
  <p:tag name="AS_UNIQUEID" val="83"/>
</p:tagLst>
</file>

<file path=ppt/tags/tag95.xml><?xml version="1.0" encoding="utf-8"?>
<p:tagLst xmlns:p="http://schemas.openxmlformats.org/presentationml/2006/main">
  <p:tag name="AS_UNIQUEID" val="2900"/>
</p:tagLst>
</file>

<file path=ppt/tags/tag96.xml><?xml version="1.0" encoding="utf-8"?>
<p:tagLst xmlns:p="http://schemas.openxmlformats.org/presentationml/2006/main">
  <p:tag name="AS_UNIQUEID" val="53"/>
</p:tagLst>
</file>

<file path=ppt/tags/tag97.xml><?xml version="1.0" encoding="utf-8"?>
<p:tagLst xmlns:p="http://schemas.openxmlformats.org/presentationml/2006/main">
  <p:tag name="AS_UNIQUEID" val="54"/>
</p:tagLst>
</file>

<file path=ppt/tags/tag98.xml><?xml version="1.0" encoding="utf-8"?>
<p:tagLst xmlns:p="http://schemas.openxmlformats.org/presentationml/2006/main">
  <p:tag name="AS_UNIQUEID" val="55"/>
</p:tagLst>
</file>

<file path=ppt/tags/tag99.xml><?xml version="1.0" encoding="utf-8"?>
<p:tagLst xmlns:p="http://schemas.openxmlformats.org/presentationml/2006/main">
  <p:tag name="AS_UNIQUEID" val="56"/>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204</Paragraphs>
  <Slides>47</Slides>
  <Notes>12</Notes>
  <TotalTime>0</TotalTime>
  <HiddenSlides>0</HiddenSlides>
  <MMClips>0</MMClips>
  <ScaleCrop>0</ScaleCrop>
  <HeadingPairs>
    <vt:vector baseType="variant" size="6">
      <vt:variant>
        <vt:lpstr>Fonts used</vt:lpstr>
      </vt:variant>
      <vt:variant>
        <vt:i4>13</vt:i4>
      </vt:variant>
      <vt:variant>
        <vt:lpstr>Theme</vt:lpstr>
      </vt:variant>
      <vt:variant>
        <vt:i4>1</vt:i4>
      </vt:variant>
      <vt:variant>
        <vt:lpstr>Slide Titles</vt:lpstr>
      </vt:variant>
      <vt:variant>
        <vt:i4>47</vt:i4>
      </vt:variant>
    </vt:vector>
  </HeadingPairs>
  <TitlesOfParts>
    <vt:vector baseType="lpstr" size="61">
      <vt:lpstr>Arial</vt:lpstr>
      <vt:lpstr>Calibri Light</vt:lpstr>
      <vt:lpstr>Calibri</vt:lpstr>
      <vt:lpstr>等线 Light</vt:lpstr>
      <vt:lpstr>等线</vt:lpstr>
      <vt:lpstr>微软雅黑</vt:lpstr>
      <vt:lpstr>黑体</vt:lpstr>
      <vt:lpstr>隶书</vt:lpstr>
      <vt:lpstr>华文楷体</vt:lpstr>
      <vt:lpstr>Wingdings</vt:lpstr>
      <vt:lpstr>Monotype Sorts</vt:lpstr>
      <vt:lpstr>Times New Roman</vt:lpstr>
      <vt:lpstr>宋体</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2020-12-29T09:32:09.447</cp:lastPrinted>
  <dcterms:created xsi:type="dcterms:W3CDTF">2020-12-29T09:32:09Z</dcterms:created>
  <dcterms:modified xsi:type="dcterms:W3CDTF">2020-12-29T01:32:10Z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