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2" r:id="rId7"/>
    <p:sldId id="260" r:id="rId8"/>
    <p:sldId id="263" r:id="rId9"/>
    <p:sldId id="264" r:id="rId10"/>
    <p:sldId id="265" r:id="rId11"/>
    <p:sldId id="26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039" autoAdjust="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5BE33-277C-4019-AC9D-77AB062CD7DA}" type="datetimeFigureOut">
              <a:rPr lang="zh-CN" altLang="en-US" smtClean="0"/>
              <a:pPr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18C6F-3CA3-44A0-8318-6B7A505C45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标点符号的正确书写格式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C:\Users\Administrator\Desktop\微信图片_20200926140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959" y="188640"/>
            <a:ext cx="8673041" cy="6504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在方格稿纸上的书写格式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．在横行书写的文稿中，句号、问号、叹号、逗号、顿号、分号和冒号都占一个字的位置，放在句末的右下角。</a:t>
            </a:r>
            <a:br>
              <a:rPr lang="zh-CN" altLang="en-US" dirty="0" smtClean="0"/>
            </a:br>
            <a:r>
              <a:rPr lang="zh-CN" altLang="en-US" dirty="0" smtClean="0"/>
              <a:t>这七种符号通常不能放在一行的开头，因为这些符号表示语气的停顿，应该紧跟在一句话的末尾。</a:t>
            </a:r>
            <a:br>
              <a:rPr lang="zh-CN" altLang="en-US" dirty="0" smtClean="0"/>
            </a:br>
            <a:r>
              <a:rPr lang="zh-CN" altLang="en-US" dirty="0" smtClean="0"/>
              <a:t>如果一行的最后的一个格正好被文字占用了，那么这个标点就必须点标在紧靠文字的右下角。 </a:t>
            </a:r>
            <a:br>
              <a:rPr lang="zh-CN" altLang="en-US" dirty="0" smtClean="0"/>
            </a:br>
            <a:r>
              <a:rPr lang="en-US" altLang="zh-CN" dirty="0" smtClean="0"/>
              <a:t>2</a:t>
            </a:r>
            <a:r>
              <a:rPr lang="zh-CN" altLang="en-US" dirty="0" smtClean="0"/>
              <a:t>．引号、括号、书名号的前一半和后一半都各占一个字的位置，它们的前一半可以放在一行的开头，但不出现在一行的末尾，后一半不出现在一行的开头。 </a:t>
            </a:r>
            <a:br>
              <a:rPr lang="zh-CN" altLang="en-US" dirty="0" smtClean="0"/>
            </a:br>
            <a:r>
              <a:rPr lang="en-US" altLang="zh-CN" dirty="0" smtClean="0"/>
              <a:t>3</a:t>
            </a:r>
            <a:r>
              <a:rPr lang="zh-CN" altLang="en-US" dirty="0" smtClean="0"/>
              <a:t>．破折号和省略号都占两个字的位置，可以放在一行的开头，也可以放在一行的末尾，但不可以把一个符号分成两段。连接号和间隔号一般占一个字的位置。这四种符号的位置都写在行次中间。 </a:t>
            </a:r>
            <a:br>
              <a:rPr lang="zh-CN" altLang="en-US" dirty="0" smtClean="0"/>
            </a:br>
            <a:r>
              <a:rPr lang="en-US" altLang="zh-CN" dirty="0" smtClean="0"/>
              <a:t>4</a:t>
            </a:r>
            <a:r>
              <a:rPr lang="zh-CN" altLang="en-US" dirty="0" smtClean="0"/>
              <a:t>．着重号和专名号标在字的下边。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在长格稿纸上的书写格式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68760"/>
            <a:ext cx="889248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   1</a:t>
            </a:r>
            <a:r>
              <a:rPr lang="zh-CN" altLang="en-US" dirty="0" smtClean="0"/>
              <a:t>．直行书写时，标点符号的格式是这样的：句号、问号、叹号、逗号、顿号、分号和冒号放在字的下方偏右，也占一个字的位置。 </a:t>
            </a:r>
            <a:br>
              <a:rPr lang="zh-CN" altLang="en-US" dirty="0" smtClean="0"/>
            </a:br>
            <a:r>
              <a:rPr lang="en-US" altLang="zh-CN" dirty="0" smtClean="0"/>
              <a:t>2</a:t>
            </a:r>
            <a:r>
              <a:rPr lang="zh-CN" altLang="en-US" dirty="0" smtClean="0"/>
              <a:t>．破折号、省略号、连接号和间隔号放在字下居中。 </a:t>
            </a:r>
            <a:br>
              <a:rPr lang="zh-CN" altLang="en-US" dirty="0" smtClean="0"/>
            </a:br>
            <a:r>
              <a:rPr lang="en-US" altLang="zh-CN" dirty="0" smtClean="0"/>
              <a:t>3</a:t>
            </a:r>
            <a:r>
              <a:rPr lang="zh-CN" altLang="en-US" dirty="0" smtClean="0"/>
              <a:t>．引号改用</a:t>
            </a:r>
            <a:r>
              <a:rPr lang="en-US" altLang="zh-CN" dirty="0" smtClean="0"/>
              <a:t>『』</a:t>
            </a:r>
            <a:r>
              <a:rPr lang="zh-CN" altLang="en-US" dirty="0" smtClean="0"/>
              <a:t>和「」。括号的两部分分别放在被标明词语的上下。 </a:t>
            </a:r>
            <a:br>
              <a:rPr lang="zh-CN" altLang="en-US" dirty="0" smtClean="0"/>
            </a:br>
            <a:r>
              <a:rPr lang="en-US" altLang="zh-CN" dirty="0" smtClean="0"/>
              <a:t>4</a:t>
            </a:r>
            <a:r>
              <a:rPr lang="zh-CN" altLang="en-US" dirty="0" smtClean="0"/>
              <a:t>．着重号标在字的右侧。专名号标在字的左侧。哪些符号不该放在一行的开头和末了，直行书写和横行书写的规则是一样的。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标点符号的书写格式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微信图片_20200926140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540552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 descr="C:\Users\Administrator\Desktop\微信图片_20200926140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60432" cy="6345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微信图片_20200926140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421960" cy="6415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微信图片_20200926140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9"/>
            <a:ext cx="8280920" cy="6336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esktop\微信图片_20200926140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84" y="260649"/>
            <a:ext cx="8448004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Desktop\微信图片_20200926140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496944" cy="6122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151</Words>
  <Application>Microsoft Office PowerPoint</Application>
  <PresentationFormat>全屏显示(4:3)</PresentationFormat>
  <Paragraphs>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标点符号的正确书写格式</vt:lpstr>
      <vt:lpstr>在方格稿纸上的书写格式</vt:lpstr>
      <vt:lpstr>在长格稿纸上的书写格式</vt:lpstr>
      <vt:lpstr>标点符号的书写格式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</cp:revision>
  <dcterms:created xsi:type="dcterms:W3CDTF">2020-09-26T06:06:04Z</dcterms:created>
  <dcterms:modified xsi:type="dcterms:W3CDTF">2020-09-26T06:31:03Z</dcterms:modified>
</cp:coreProperties>
</file>