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60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Aharoni" pitchFamily="2" charset="-79"/>
              </a:rPr>
              <a:t>骆驼祥子 简答题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  <a:cs typeface="Aharoni" pitchFamily="2" charset="-79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CAMEL XIANG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为了庆祝所谓的双寿，祥子做了个什么决定？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“头一个买卖必须拉一个穿的体面的人”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把祥子引入圈套的人具有什么特征？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“那个光头矮子”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祥子看见什么动物后意识到自己被绑架后的状况？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“骆驼”</a:t>
            </a:r>
          </a:p>
          <a:p>
            <a:pPr>
              <a:buNone/>
            </a:pP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祥子用什么口号来调动骆驼？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“色！色！色！”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祥子牵来的三匹骆驼卖了多少钱？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 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35</a:t>
            </a:r>
          </a:p>
          <a:p>
            <a:pPr>
              <a:buNone/>
            </a:pP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谣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言说祥子牵回来多少匹骆驼？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“西山拉回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30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匹骆驼”</a:t>
            </a:r>
          </a:p>
          <a:p>
            <a:pPr>
              <a:buNone/>
            </a:pPr>
            <a:endParaRPr lang="zh-CN" altLang="en-US" sz="16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谁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让祥子买车“吃车份”、做小买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卖？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虎妞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子脸上的疤是怎样来的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被驴啃得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祥子用了几年才凑足了 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100 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块钱买了第一辆洋车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——3</a:t>
            </a:r>
          </a:p>
          <a:p>
            <a:pPr>
              <a:buNone/>
            </a:pP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祥子不拉刘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四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爷的车却能住在人和厂的原因是什么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？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勤劳，帮着干活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祥子在杨先生家拉了多长时间的包月，就愤愤而去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?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4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天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曹先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生家的女仆是谁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?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高妈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子碰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坏了车子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,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摔了曹先生后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,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出现了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什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么后果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?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没扣钱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小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福子的外号叫什么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?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曹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先生因为什么原因被告发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?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——</a:t>
            </a:r>
            <a:r>
              <a:rPr lang="zh-CN" altLang="en-US" sz="280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没给学生阮明及格，记恨在心，然后找人告发了他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Aharoni" pitchFamily="2" charset="-79"/>
              </a:rPr>
              <a:t>7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  <a:cs typeface="Aharoni" pitchFamily="2" charset="-79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祥子沉沦了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HE DIVE DOWN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381</Words>
  <Application>Microsoft Office PowerPoint</Application>
  <PresentationFormat>全屏显示(4:3)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骆驼祥子 简答题</vt:lpstr>
      <vt:lpstr>1</vt:lpstr>
      <vt:lpstr>2</vt:lpstr>
      <vt:lpstr>3</vt:lpstr>
      <vt:lpstr>4</vt:lpstr>
      <vt:lpstr>5</vt:lpstr>
      <vt:lpstr>6</vt:lpstr>
      <vt:lpstr>7</vt:lpstr>
      <vt:lpstr>祥子沉沦了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骆驼祥子 自创简答题</dc:title>
  <cp:lastModifiedBy>Administrator</cp:lastModifiedBy>
  <cp:revision>29</cp:revision>
  <dcterms:modified xsi:type="dcterms:W3CDTF">2018-01-02T14:57:08Z</dcterms:modified>
</cp:coreProperties>
</file>