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410"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26" r:id="rId21"/>
    <p:sldId id="427" r:id="rId22"/>
    <p:sldId id="428" r:id="rId23"/>
    <p:sldId id="429" r:id="rId24"/>
    <p:sldId id="430" r:id="rId25"/>
    <p:sldId id="431" r:id="rId26"/>
    <p:sldId id="432" r:id="rId27"/>
    <p:sldId id="433" r:id="rId28"/>
    <p:sldId id="434" r:id="rId29"/>
    <p:sldId id="435" r:id="rId30"/>
    <p:sldId id="436" r:id="rId31"/>
    <p:sldId id="437"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SWayne" initials="W"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tags" Target="tags/tag457.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8E374D-6E28-41D4-B529-E46F9BB59559}"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9E1B693-632D-4080-9CF6-EA28B66DC801}"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D5824D-CB83-40DC-8A79-5BAF75D16C91}"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8.xml" /><Relationship Id="rId10" Type="http://schemas.openxmlformats.org/officeDocument/2006/relationships/slideMaster" Target="../slideMasters/slideMaster2.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10870" y="1521460"/>
            <a:ext cx="10970260" cy="2152015"/>
          </a:xfrm>
        </p:spPr>
        <p:txBody>
          <a:bodyPr lIns="101600" tIns="38100" rIns="25400" bIns="38100" anchor="b" anchorCtr="0">
            <a:normAutofit/>
          </a:bodyPr>
          <a:lstStyle>
            <a:lvl1pPr algn="ctr">
              <a:defRPr sz="6000" b="1" spc="600">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610870" y="3737610"/>
            <a:ext cx="10970260" cy="1596390"/>
          </a:xfrm>
        </p:spPr>
        <p:txBody>
          <a:bodyPr lIns="101600" tIns="38100" rIns="76200" bIns="38100">
            <a:normAutofit/>
          </a:bodyPr>
          <a:lstStyle>
            <a:lvl1pPr marL="0" indent="0" algn="ctr" eaLnBrk="1" fontAlgn="auto" latinLnBrk="0" hangingPunct="1">
              <a:lnSpc>
                <a:spcPct val="15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3" name="内容占位符 2"/>
          <p:cNvSpPr>
            <a:spLocks noGrp="1"/>
          </p:cNvSpPr>
          <p:nvPr>
            <p:ph idx="1"/>
            <p:custDataLst>
              <p:tags r:id="rId1"/>
            </p:custDataLst>
          </p:nvPr>
        </p:nvSpPr>
        <p:spPr>
          <a:xfrm>
            <a:off x="611505" y="1515110"/>
            <a:ext cx="10970895" cy="4736465"/>
          </a:xfrm>
        </p:spPr>
        <p:txBody>
          <a:bodyPr vert="horz" lIns="90170" tIns="46990" rIns="90170" bIns="0" rtlCol="0">
            <a:normAutofit/>
          </a:bodyPr>
          <a:lstStyle>
            <a:lvl1pPr marL="0" marR="0" lvl="0"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marR="0" lvl="1" indent="0" algn="l" defTabSz="914400" rtl="0" eaLnBrk="1" fontAlgn="auto" latinLnBrk="0" hangingPunct="1">
              <a:lnSpc>
                <a:spcPct val="150000"/>
              </a:lnSpc>
              <a:spcBef>
                <a:spcPct val="0"/>
              </a:spcBef>
              <a:spcAft>
                <a:spcPts val="1000"/>
              </a:spcAft>
              <a:buFont typeface="Arial" panose="020b0604020202020204" pitchFamily="34" charset="0"/>
              <a:buNone/>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914400" marR="0" lvl="2"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371600" marR="0" lvl="3"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1828800" marR="0" lvl="4"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endParaRPr>
              <a:sym typeface="+mn-ea"/>
            </a:endParaRPr>
          </a:p>
        </p:txBody>
      </p:sp>
      <p:sp>
        <p:nvSpPr>
          <p:cNvPr id="2" name="标题 1"/>
          <p:cNvSpPr>
            <a:spLocks noGrp="1"/>
          </p:cNvSpPr>
          <p:nvPr>
            <p:ph type="title"/>
            <p:custDataLst>
              <p:tags r:id="rId2"/>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1995" y="3926840"/>
            <a:ext cx="7767955" cy="768350"/>
          </a:xfrm>
        </p:spPr>
        <p:txBody>
          <a:bodyPr lIns="101600" tIns="38100" rIns="63500" bIns="38100" anchor="t" anchorCtr="0">
            <a:normAutofit/>
          </a:bodyPr>
          <a:lstStyle>
            <a:lvl1pPr>
              <a:defRPr sz="4400" b="1" u="none" strike="noStrike" kern="1200" cap="none" spc="300" normalizeH="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1995" y="4728210"/>
            <a:ext cx="7769225" cy="1078230"/>
          </a:xfrm>
        </p:spPr>
        <p:txBody>
          <a:bodyPr wrap="square" lIns="90170" tIns="46990" rIns="90170" bIns="46990">
            <a:normAutofit/>
          </a:bodyPr>
          <a:lstStyle>
            <a:lvl1pPr marL="0" indent="0" algn="l" eaLnBrk="1" fontAlgn="auto" latinLnBrk="0" hangingPunct="1">
              <a:lnSpc>
                <a:spcPct val="150000"/>
              </a:lnSpc>
              <a:spcAft>
                <a:spcPct val="0"/>
              </a:spcAft>
              <a:buNone/>
              <a:defRPr kumimoji="0" lang="zh-CN" altLang="en-US" sz="18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9" name="文本占位符 8"/>
          <p:cNvSpPr>
            <a:spLocks noGrp="1"/>
          </p:cNvSpPr>
          <p:nvPr>
            <p:ph type="body" idx="1" hasCustomPrompt="1"/>
            <p:custDataLst>
              <p:tags r:id="rId1"/>
            </p:custDataLst>
          </p:nvPr>
        </p:nvSpPr>
        <p:spPr>
          <a:xfrm>
            <a:off x="612775"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cxnSp>
        <p:nvCxnSpPr>
          <p:cNvPr id="25" name="直接连接符 24"/>
          <p:cNvCxnSpPr/>
          <p:nvPr userDrawn="1">
            <p:custDataLst>
              <p:tags r:id="rId2"/>
            </p:custDataLst>
          </p:nvPr>
        </p:nvCxnSpPr>
        <p:spPr>
          <a:xfrm flipH="1">
            <a:off x="6096000" y="1715770"/>
            <a:ext cx="0" cy="44424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标题 9"/>
          <p:cNvSpPr>
            <a:spLocks noGrp="1"/>
          </p:cNvSpPr>
          <p:nvPr>
            <p:ph type="title" hasCustomPrompt="1"/>
            <p:custDataLst>
              <p:tags r:id="rId3"/>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endParaRPr>
              <a:sym typeface="+mn-ea"/>
            </a:endParaRPr>
          </a:p>
        </p:txBody>
      </p:sp>
      <p:sp>
        <p:nvSpPr>
          <p:cNvPr id="11" name="文本占位符 10"/>
          <p:cNvSpPr>
            <a:spLocks noGrp="1"/>
          </p:cNvSpPr>
          <p:nvPr>
            <p:ph type="body" idx="13" hasCustomPrompt="1"/>
            <p:custDataLst>
              <p:tags r:id="rId4"/>
            </p:custDataLst>
          </p:nvPr>
        </p:nvSpPr>
        <p:spPr>
          <a:xfrm>
            <a:off x="6412230"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sp>
        <p:nvSpPr>
          <p:cNvPr id="4" name="日期占位符 3"/>
          <p:cNvSpPr>
            <a:spLocks noGrp="1"/>
          </p:cNvSpPr>
          <p:nvPr>
            <p:ph type="dt" sz="half" idx="2"/>
            <p:custDataLst>
              <p:tags r:id="rId5"/>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3" name="文本占位符 2"/>
          <p:cNvSpPr>
            <a:spLocks noGrp="1"/>
          </p:cNvSpPr>
          <p:nvPr>
            <p:ph type="body" idx="1" hasCustomPrompt="1"/>
            <p:custDataLst>
              <p:tags r:id="rId1"/>
            </p:custDataLst>
          </p:nvPr>
        </p:nvSpPr>
        <p:spPr>
          <a:xfrm>
            <a:off x="619125" y="1428115"/>
            <a:ext cx="5334000" cy="3810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85000"/>
                    <a:lumOff val="15000"/>
                  </a:schemeClr>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2"/>
            </p:custDataLst>
          </p:nvPr>
        </p:nvSpPr>
        <p:spPr>
          <a:xfrm>
            <a:off x="619125" y="1854200"/>
            <a:ext cx="533400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3"/>
            </p:custDataLst>
          </p:nvPr>
        </p:nvSpPr>
        <p:spPr>
          <a:xfrm>
            <a:off x="6235700" y="1428115"/>
            <a:ext cx="5344160" cy="3810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85000"/>
                    <a:lumOff val="15000"/>
                  </a:schemeClr>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4"/>
            </p:custDataLst>
          </p:nvPr>
        </p:nvSpPr>
        <p:spPr>
          <a:xfrm>
            <a:off x="6235700" y="1854200"/>
            <a:ext cx="534416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1" name="标题 10"/>
          <p:cNvSpPr>
            <a:spLocks noGrp="1"/>
          </p:cNvSpPr>
          <p:nvPr>
            <p:ph type="title"/>
            <p:custDataLst>
              <p:tags r:id="rId5"/>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7" name="日期占位符 3"/>
          <p:cNvSpPr>
            <a:spLocks noGrp="1"/>
          </p:cNvSpPr>
          <p:nvPr>
            <p:ph type="dt" sz="half" idx="10"/>
            <p:custDataLst>
              <p:tags r:id="rId6"/>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8" name="页脚占位符 4"/>
          <p:cNvSpPr>
            <a:spLocks noGrp="1"/>
          </p:cNvSpPr>
          <p:nvPr>
            <p:ph type="ftr" sz="quarter" idx="11"/>
            <p:custDataLst>
              <p:tags r:id="rId7"/>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9" name="灯片编号占位符 5"/>
          <p:cNvSpPr>
            <a:spLocks noGrp="1"/>
          </p:cNvSpPr>
          <p:nvPr>
            <p:ph type="sldNum" sz="quarter" idx="12"/>
            <p:custDataLst>
              <p:tags r:id="rId8"/>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11" name="标题 10"/>
          <p:cNvSpPr>
            <a:spLocks noGrp="1"/>
          </p:cNvSpPr>
          <p:nvPr>
            <p:ph type="title"/>
            <p:custDataLst>
              <p:tags r:id="rId1"/>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75000"/>
                    <a:lumOff val="25000"/>
                  </a:schemeClr>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bg>
      <p:bgPr>
        <a:solidFill>
          <a:schemeClr val="bg2"/>
        </a:solidFill>
        <a:effectLst/>
      </p:bgPr>
    </p:bg>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930" y="914400"/>
            <a:ext cx="1042670" cy="5029200"/>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hasCustomPrompt="1"/>
            <p:custDataLst>
              <p:tags r:id="rId2"/>
            </p:custDataLst>
          </p:nvPr>
        </p:nvSpPr>
        <p:spPr>
          <a:xfrm>
            <a:off x="913765" y="914399"/>
            <a:ext cx="9170035" cy="5028565"/>
          </a:xfrm>
        </p:spPr>
        <p:txBody>
          <a:bodyPr vert="eaVert" lIns="46990" tIns="46990" rIns="46990" bIns="46990">
            <a:normAutofit/>
          </a:bodyPr>
          <a:lstStyle>
            <a:lvl1pPr indent="0" eaLnBrk="1" fontAlgn="auto" latinLnBrk="0" hangingPunct="1">
              <a:buFont typeface="Wingdings" panose="05000000000000000000" charset="0"/>
              <a:buChar char="l"/>
              <a:defRPr>
                <a:solidFill>
                  <a:schemeClr val="tx1">
                    <a:lumMod val="65000"/>
                    <a:lumOff val="35000"/>
                  </a:schemeClr>
                </a:solidFill>
              </a:defRPr>
            </a:lvl1pPr>
            <a:lvl2pPr indent="0" eaLnBrk="1" fontAlgn="auto" latinLnBrk="0" hangingPunct="1">
              <a:buFont typeface="Wingdings" panose="05000000000000000000" charset="0"/>
              <a:buChar char="l"/>
              <a:defRPr>
                <a:solidFill>
                  <a:schemeClr val="tx1">
                    <a:lumMod val="65000"/>
                    <a:lumOff val="35000"/>
                  </a:schemeClr>
                </a:solidFill>
              </a:defRPr>
            </a:lvl2pPr>
            <a:lvl3pPr indent="0" eaLnBrk="1" fontAlgn="auto" latinLnBrk="0" hangingPunct="1">
              <a:buFont typeface="Wingdings" panose="05000000000000000000" charset="0"/>
              <a:buChar char="l"/>
              <a:defRPr>
                <a:solidFill>
                  <a:schemeClr val="tx1">
                    <a:lumMod val="65000"/>
                    <a:lumOff val="35000"/>
                  </a:schemeClr>
                </a:solidFill>
              </a:defRPr>
            </a:lvl3pPr>
            <a:lvl4pPr indent="0" eaLnBrk="1" fontAlgn="auto" latinLnBrk="0" hangingPunct="1">
              <a:buFont typeface="Wingdings" panose="05000000000000000000" charset="0"/>
              <a:buChar char="l"/>
              <a:defRPr>
                <a:solidFill>
                  <a:schemeClr val="tx1">
                    <a:lumMod val="65000"/>
                    <a:lumOff val="35000"/>
                  </a:schemeClr>
                </a:solidFill>
              </a:defRPr>
            </a:lvl4pPr>
            <a:lvl5pPr indent="0" eaLnBrk="1" fontAlgn="auto" latinLnBrk="0" hangingPunct="1">
              <a:buFont typeface="Wingdings" panose="05000000000000000000" charset="0"/>
              <a:buChar char="l"/>
              <a:defRPr>
                <a:solidFill>
                  <a:schemeClr val="tx1">
                    <a:lumMod val="65000"/>
                    <a:lumOff val="35000"/>
                  </a:schemeClr>
                </a:solidFill>
              </a:defRPr>
            </a:lvl5pPr>
          </a:lstStyle>
          <a:p>
            <a:pPr lvl="0"/>
            <a:r>
              <a:rPr lang="zh-CN" altLang="en-US"/>
              <a:t> 单击此处编辑文本</a:t>
            </a:r>
            <a:endParaRPr lang="zh-CN" altLang="en-US"/>
          </a:p>
          <a:p>
            <a:pPr lvl="1"/>
            <a:r>
              <a:rPr lang="zh-CN" altLang="en-US"/>
              <a:t> 第二级</a:t>
            </a:r>
            <a:endParaRPr lang="zh-CN" altLang="en-US"/>
          </a:p>
          <a:p>
            <a:pPr lvl="2"/>
            <a:r>
              <a:rPr lang="zh-CN" altLang="en-US"/>
              <a:t> 第三级</a:t>
            </a:r>
            <a:endParaRPr lang="zh-CN" altLang="en-US"/>
          </a:p>
          <a:p>
            <a:pPr lvl="3"/>
            <a:r>
              <a:rPr lang="zh-CN" altLang="en-US"/>
              <a:t> 第四级</a:t>
            </a:r>
            <a:endParaRPr lang="zh-CN" altLang="en-US"/>
          </a:p>
          <a:p>
            <a:pPr lvl="4"/>
            <a:r>
              <a:rPr lang="zh-CN" altLang="en-US"/>
              <a:t> 第五级</a:t>
            </a:r>
            <a:endParaRPr lang="zh-CN" altLang="en-US"/>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8" name="内容占位符 7"/>
          <p:cNvSpPr>
            <a:spLocks noGrp="1"/>
          </p:cNvSpPr>
          <p:nvPr>
            <p:ph idx="1"/>
            <p:custDataLst>
              <p:tags r:id="rId1"/>
            </p:custDataLst>
          </p:nvPr>
        </p:nvSpPr>
        <p:spPr>
          <a:xfrm>
            <a:off x="611505" y="775335"/>
            <a:ext cx="10968990" cy="548195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charset="0"/>
              <a:buChar char="l"/>
              <a:tabLst>
                <a:tab pos="1609725"/>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2209802" y="2576987"/>
            <a:ext cx="7772398" cy="1271113"/>
          </a:xfrm>
        </p:spPr>
        <p:txBody>
          <a:bodyPr vert="horz" wrap="square" lIns="90170" tIns="46990" rIns="90170" bIns="4699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800" normalizeH="0" baseline="0" noProof="1">
                <a:solidFill>
                  <a:schemeClr val="tx1"/>
                </a:solidFill>
                <a:effectLst/>
                <a:uFillTx/>
                <a:latin typeface="微软雅黑" panose="020b0503020204020204" pitchFamily="34" charset="-122"/>
                <a:ea typeface="微软雅黑" panose="020b0503020204020204" pitchFamily="34" charset="-122"/>
                <a:cs typeface="+mj-cs"/>
                <a:sym typeface="+mn-ea"/>
              </a:defRPr>
            </a:lvl1pPr>
          </a:lstStyle>
          <a:p>
            <a:pPr lvl="0"/>
            <a:r>
              <a:rPr>
                <a:sym typeface="+mn-ea"/>
              </a:rPr>
              <a:t>编辑标题</a:t>
            </a:r>
            <a:endParaRPr>
              <a:sym typeface="+mn-ea"/>
            </a:endParaRP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0" hasCustomPrompt="1"/>
            <p:custDataLst>
              <p:tags r:id="rId5"/>
            </p:custDataLst>
          </p:nvPr>
        </p:nvSpPr>
        <p:spPr>
          <a:xfrm>
            <a:off x="2205355" y="3949700"/>
            <a:ext cx="7788910" cy="561975"/>
          </a:xfrm>
        </p:spPr>
        <p:txBody>
          <a:bodyPr anchor="t" anchorCtr="0">
            <a:normAutofit/>
          </a:bodyPr>
          <a:lstStyle>
            <a:lvl1pPr marL="0" indent="0" algn="ctr" eaLnBrk="1" fontAlgn="auto" latinLnBrk="0" hangingPunct="1">
              <a:lnSpc>
                <a:spcPct val="100000"/>
              </a:lnSpc>
              <a:spcAft>
                <a:spcPts val="1500"/>
              </a:spcAft>
              <a:buNone/>
              <a:defRPr sz="2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zh-CN" altLang="en-US"/>
              <a:t>单击此处编辑副标题</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userDrawn="1">
            <p:ph type="title" hasCustomPrompt="1"/>
            <p:custDataLst>
              <p:tags r:id="rId1"/>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2"/>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3"/>
            </p:custDataLst>
          </p:nvPr>
        </p:nvSpPr>
        <p:spPr/>
        <p:txBody>
          <a:bodyPr/>
          <a:lstStyle>
            <a:lvl1pPr>
              <a:defRPr baseline="0">
                <a:latin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latin typeface="隶书" panose="02010509060101010101" pitchFamily="49" charset="-122"/>
              <a:ea typeface="隶书" panose="02010509060101010101" pitchFamily="49" charset="-122"/>
            </a:endParaRPr>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userDrawn="1">
            <p:ph sz="quarter" idx="13" hasCustomPrompt="1"/>
            <p:custDataLst>
              <p:tags r:id="rId3"/>
            </p:custDataLst>
          </p:nvPr>
        </p:nvSpPr>
        <p:spPr>
          <a:xfrm>
            <a:off x="1281113" y="2163600"/>
            <a:ext cx="9626600" cy="3445200"/>
          </a:xfrm>
        </p:spPr>
        <p:txBody>
          <a:bodyPr>
            <a:norm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solidFill>
                <a:latin typeface="微软雅黑" panose="020b0503020204020204" pitchFamily="34" charset="-122"/>
                <a:ea typeface="微软雅黑" panose="020b0503020204020204" pitchFamily="34" charset="-122"/>
              </a:defRPr>
            </a:lvl2pPr>
            <a:lvl3pPr>
              <a:defRPr baseline="0">
                <a:solidFill>
                  <a:schemeClr val="tx1"/>
                </a:solidFill>
                <a:latin typeface="微软雅黑" panose="020b0503020204020204" pitchFamily="34" charset="-122"/>
                <a:ea typeface="微软雅黑" panose="020b0503020204020204" pitchFamily="34" charset="-122"/>
              </a:defRPr>
            </a:lvl3pPr>
            <a:lvl4pPr>
              <a:defRPr baseline="0">
                <a:solidFill>
                  <a:schemeClr val="tx1"/>
                </a:solidFill>
                <a:latin typeface="微软雅黑" panose="020b0503020204020204" pitchFamily="34" charset="-122"/>
                <a:ea typeface="微软雅黑" panose="020b0503020204020204" pitchFamily="34" charset="-122"/>
              </a:defRPr>
            </a:lvl4pPr>
            <a:lvl5pPr>
              <a:defRPr baseline="0">
                <a:solidFill>
                  <a:schemeClr val="tx1"/>
                </a:solidFill>
                <a:latin typeface="微软雅黑" panose="020b0503020204020204" pitchFamily="34" charset="-122"/>
                <a:ea typeface="微软雅黑" panose="020b0503020204020204" pitchFamily="34" charset="-122"/>
              </a:defRPr>
            </a:lvl5pPr>
          </a:lstStyle>
          <a:p>
            <a:pPr lvl="0"/>
            <a:r>
              <a:rPr lang="zh-CN" altLang="en-US"/>
              <a:t>单击此处添加文本</a:t>
            </a:r>
            <a:endParaRPr lang="zh-CN" altLang="en-US"/>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0" y="0"/>
            <a:ext cx="4823460" cy="6858635"/>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583200" y="770400"/>
            <a:ext cx="3960000" cy="8820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6"/>
            </p:custDataLst>
          </p:nvPr>
        </p:nvSpPr>
        <p:spPr>
          <a:xfrm>
            <a:off x="586800" y="1764000"/>
            <a:ext cx="3956400" cy="4093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userDrawn="1">
            <p:ph sz="quarter" idx="14"/>
            <p:custDataLst>
              <p:tags r:id="rId7"/>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0" y="0"/>
            <a:ext cx="12192000" cy="266400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12000" y="781200"/>
            <a:ext cx="10976400" cy="626400"/>
          </a:xfrm>
        </p:spPr>
        <p:txBody>
          <a:bodyPr anchor="ctr">
            <a:normAutofit/>
          </a:bodyPr>
          <a:lstStyle>
            <a:lvl1pPr algn="ctr">
              <a:defRPr sz="36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6"/>
            </p:custDataLst>
          </p:nvPr>
        </p:nvSpPr>
        <p:spPr>
          <a:xfrm>
            <a:off x="612000" y="1659600"/>
            <a:ext cx="10975975" cy="828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userDrawn="1">
            <p:ph sz="quarter" idx="14"/>
            <p:custDataLst>
              <p:tags r:id="rId7"/>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3" name="矩形 12"/>
          <p:cNvSpPr/>
          <p:nvPr userDrawn="1">
            <p:custDataLst>
              <p:tags r:id="rId1"/>
            </p:custDataLst>
          </p:nvPr>
        </p:nvSpPr>
        <p:spPr>
          <a:xfrm>
            <a:off x="0" y="5041901"/>
            <a:ext cx="12192000" cy="1828799"/>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04800" y="669600"/>
            <a:ext cx="10976400" cy="565200"/>
          </a:xfrm>
        </p:spPr>
        <p:txBody>
          <a:bodyPr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userDrawn="1">
            <p:ph sz="quarter" idx="13"/>
            <p:custDataLst>
              <p:tags r:id="rId6"/>
            </p:custDataLst>
          </p:nvPr>
        </p:nvSpPr>
        <p:spPr>
          <a:xfrm>
            <a:off x="604837" y="1681200"/>
            <a:ext cx="10990800" cy="3211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userDrawn="1">
            <p:ph type="body" sz="quarter" idx="14"/>
            <p:custDataLst>
              <p:tags r:id="rId7"/>
            </p:custDataLst>
          </p:nvPr>
        </p:nvSpPr>
        <p:spPr>
          <a:xfrm>
            <a:off x="594000" y="5180400"/>
            <a:ext cx="11001600" cy="1011600"/>
          </a:xfrm>
        </p:spPr>
        <p:txBody>
          <a:bodyPr>
            <a:normAutofit/>
          </a:bodyPr>
          <a:lstStyle>
            <a:lvl1pPr marL="0" indent="0">
              <a:lnSpc>
                <a:spcPct val="130000"/>
              </a:lnSpc>
              <a:spcBef>
                <a:spcPct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userDrawn="1">
            <p:custDataLst>
              <p:tags r:id="rId1"/>
            </p:custDataLst>
          </p:nvPr>
        </p:nvSpPr>
        <p:spPr>
          <a:xfrm>
            <a:off x="0" y="0"/>
            <a:ext cx="12192000" cy="91440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tx1">
                  <a:lumMod val="85000"/>
                  <a:lumOff val="15000"/>
                </a:schemeClr>
              </a:solidFill>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2"/>
            </p:custDataLst>
          </p:nvPr>
        </p:nvSpPr>
        <p:spPr>
          <a:xfrm>
            <a:off x="579600" y="237600"/>
            <a:ext cx="11037600" cy="441964"/>
          </a:xfrm>
        </p:spPr>
        <p:txBody>
          <a:bodyPr>
            <a:norm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7" name="内容占位符 6"/>
          <p:cNvSpPr>
            <a:spLocks noGrp="1"/>
          </p:cNvSpPr>
          <p:nvPr>
            <p:ph sz="quarter" idx="13"/>
            <p:custDataLst>
              <p:tags r:id="rId3"/>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lumMod val="95000"/>
          </a:schemeClr>
        </a:solidFill>
        <a:effectLst/>
      </p:bgPr>
    </p:bg>
    <p:spTree>
      <p:nvGrpSpPr>
        <p:cNvPr id="1" name=""/>
        <p:cNvGrpSpPr/>
        <p:nvPr/>
      </p:nvGrpSpPr>
      <p:grpSpPr>
        <a:xfrm>
          <a:off x="0" y="0"/>
          <a:ext cx="0" cy="0"/>
        </a:xfrm>
      </p:grpSpPr>
      <p:sp>
        <p:nvSpPr>
          <p:cNvPr id="12" name="矩形 11"/>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1522800" y="1339200"/>
            <a:ext cx="9144000" cy="2386800"/>
          </a:xfrm>
        </p:spPr>
        <p:txBody>
          <a:bodyPr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文本占位符 6"/>
          <p:cNvSpPr>
            <a:spLocks noGrp="1"/>
          </p:cNvSpPr>
          <p:nvPr userDrawn="1">
            <p:ph type="body" sz="quarter" idx="13"/>
            <p:custDataLst>
              <p:tags r:id="rId6"/>
            </p:custDataLst>
          </p:nvPr>
        </p:nvSpPr>
        <p:spPr>
          <a:xfrm>
            <a:off x="1522413" y="3801840"/>
            <a:ext cx="9144000" cy="1656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63.xml" /><Relationship Id="rId2" Type="http://schemas.openxmlformats.org/officeDocument/2006/relationships/slideLayout" Target="../slideLayouts/slideLayout13.xml" /><Relationship Id="rId20" Type="http://schemas.openxmlformats.org/officeDocument/2006/relationships/tags" Target="../tags/tag164.xml" /><Relationship Id="rId21" Type="http://schemas.openxmlformats.org/officeDocument/2006/relationships/tags" Target="../tags/tag165.xml" /><Relationship Id="rId22" Type="http://schemas.openxmlformats.org/officeDocument/2006/relationships/tags" Target="../tags/tag166.xml" /><Relationship Id="rId23" Type="http://schemas.openxmlformats.org/officeDocument/2006/relationships/tags" Target="../tags/tag167.xml" /><Relationship Id="rId24" Type="http://schemas.openxmlformats.org/officeDocument/2006/relationships/tags" Target="../tags/tag168.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13410" y="611505"/>
            <a:ext cx="10965180" cy="64770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12775" y="1515745"/>
            <a:ext cx="10965815" cy="4735195"/>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2"/>
            <p:custDataLst>
              <p:tags r:id="rId2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3600" b="1" u="none" strike="noStrike" kern="1200" cap="none" spc="200" normalizeH="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53.xml" /><Relationship Id="rId11" Type="http://schemas.openxmlformats.org/officeDocument/2006/relationships/tags" Target="../tags/tag254.xml" /><Relationship Id="rId12" Type="http://schemas.openxmlformats.org/officeDocument/2006/relationships/tags" Target="../tags/tag255.xml" /><Relationship Id="rId13" Type="http://schemas.openxmlformats.org/officeDocument/2006/relationships/tags" Target="../tags/tag256.xml" /><Relationship Id="rId14" Type="http://schemas.openxmlformats.org/officeDocument/2006/relationships/tags" Target="../tags/tag257.xml" /><Relationship Id="rId15" Type="http://schemas.openxmlformats.org/officeDocument/2006/relationships/tags" Target="../tags/tag258.xml" /><Relationship Id="rId16" Type="http://schemas.openxmlformats.org/officeDocument/2006/relationships/tags" Target="../tags/tag259.xml" /><Relationship Id="rId17" Type="http://schemas.openxmlformats.org/officeDocument/2006/relationships/tags" Target="../tags/tag260.xml" /><Relationship Id="rId2" Type="http://schemas.openxmlformats.org/officeDocument/2006/relationships/notesSlide" Target="../notesSlides/notesSlide9.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tags" Target="../tags/tag251.xml" /><Relationship Id="rId9" Type="http://schemas.openxmlformats.org/officeDocument/2006/relationships/tags" Target="../tags/tag25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68.xml" /><Relationship Id="rId11" Type="http://schemas.openxmlformats.org/officeDocument/2006/relationships/tags" Target="../tags/tag269.xml" /><Relationship Id="rId2" Type="http://schemas.openxmlformats.org/officeDocument/2006/relationships/notesSlide" Target="../notesSlides/notesSlide1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7.xml" /><Relationship Id="rId11" Type="http://schemas.openxmlformats.org/officeDocument/2006/relationships/tags" Target="../tags/tag278.xml" /><Relationship Id="rId2" Type="http://schemas.openxmlformats.org/officeDocument/2006/relationships/notesSlide" Target="../notesSlides/notesSlide11.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86.xml" /><Relationship Id="rId11" Type="http://schemas.openxmlformats.org/officeDocument/2006/relationships/tags" Target="../tags/tag287.xml" /><Relationship Id="rId2" Type="http://schemas.openxmlformats.org/officeDocument/2006/relationships/notesSlide" Target="../notesSlides/notesSlide12.xml" /><Relationship Id="rId3" Type="http://schemas.openxmlformats.org/officeDocument/2006/relationships/tags" Target="../tags/tag279.xml"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96.xml" /><Relationship Id="rId11" Type="http://schemas.openxmlformats.org/officeDocument/2006/relationships/tags" Target="../tags/tag297.xml" /><Relationship Id="rId12" Type="http://schemas.openxmlformats.org/officeDocument/2006/relationships/tags" Target="../tags/tag298.xml" /><Relationship Id="rId13" Type="http://schemas.openxmlformats.org/officeDocument/2006/relationships/tags" Target="../tags/tag299.xml" /><Relationship Id="rId14" Type="http://schemas.openxmlformats.org/officeDocument/2006/relationships/tags" Target="../tags/tag300.xml" /><Relationship Id="rId15" Type="http://schemas.openxmlformats.org/officeDocument/2006/relationships/tags" Target="../tags/tag301.xml" /><Relationship Id="rId16" Type="http://schemas.openxmlformats.org/officeDocument/2006/relationships/tags" Target="../tags/tag302.xml" /><Relationship Id="rId17" Type="http://schemas.openxmlformats.org/officeDocument/2006/relationships/tags" Target="../tags/tag303.xml" /><Relationship Id="rId18" Type="http://schemas.openxmlformats.org/officeDocument/2006/relationships/tags" Target="../tags/tag304.xml" /><Relationship Id="rId19" Type="http://schemas.openxmlformats.org/officeDocument/2006/relationships/tags" Target="../tags/tag305.xml" /><Relationship Id="rId2" Type="http://schemas.openxmlformats.org/officeDocument/2006/relationships/tags" Target="../tags/tag288.xml" /><Relationship Id="rId20" Type="http://schemas.openxmlformats.org/officeDocument/2006/relationships/tags" Target="../tags/tag306.xml" /><Relationship Id="rId21" Type="http://schemas.openxmlformats.org/officeDocument/2006/relationships/tags" Target="../tags/tag307.xml" /><Relationship Id="rId22" Type="http://schemas.openxmlformats.org/officeDocument/2006/relationships/tags" Target="../tags/tag308.xml" /><Relationship Id="rId23" Type="http://schemas.openxmlformats.org/officeDocument/2006/relationships/tags" Target="../tags/tag309.xml" /><Relationship Id="rId24" Type="http://schemas.openxmlformats.org/officeDocument/2006/relationships/tags" Target="../tags/tag310.xml" /><Relationship Id="rId25" Type="http://schemas.openxmlformats.org/officeDocument/2006/relationships/tags" Target="../tags/tag311.xml" /><Relationship Id="rId26" Type="http://schemas.openxmlformats.org/officeDocument/2006/relationships/tags" Target="../tags/tag312.xml" /><Relationship Id="rId27" Type="http://schemas.openxmlformats.org/officeDocument/2006/relationships/tags" Target="../tags/tag313.xml" /><Relationship Id="rId28" Type="http://schemas.openxmlformats.org/officeDocument/2006/relationships/tags" Target="../tags/tag314.xml" /><Relationship Id="rId29" Type="http://schemas.openxmlformats.org/officeDocument/2006/relationships/tags" Target="../tags/tag315.xml" /><Relationship Id="rId3" Type="http://schemas.openxmlformats.org/officeDocument/2006/relationships/tags" Target="../tags/tag289.xml" /><Relationship Id="rId30" Type="http://schemas.openxmlformats.org/officeDocument/2006/relationships/tags" Target="../tags/tag316.xml"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tags" Target="../tags/tag293.xml" /><Relationship Id="rId8" Type="http://schemas.openxmlformats.org/officeDocument/2006/relationships/tags" Target="../tags/tag294.xml" /><Relationship Id="rId9" Type="http://schemas.openxmlformats.org/officeDocument/2006/relationships/tags" Target="../tags/tag29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24.xml" /><Relationship Id="rId11" Type="http://schemas.openxmlformats.org/officeDocument/2006/relationships/tags" Target="../tags/tag325.xml" /><Relationship Id="rId2" Type="http://schemas.openxmlformats.org/officeDocument/2006/relationships/notesSlide" Target="../notesSlides/notesSlide13.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tags" Target="../tags/tag322.xml" /><Relationship Id="rId9" Type="http://schemas.openxmlformats.org/officeDocument/2006/relationships/tags" Target="../tags/tag32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4.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tags" Target="../tags/tag33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38.xml" /><Relationship Id="rId11" Type="http://schemas.openxmlformats.org/officeDocument/2006/relationships/tags" Target="../tags/tag339.xml" /><Relationship Id="rId12" Type="http://schemas.openxmlformats.org/officeDocument/2006/relationships/tags" Target="../tags/tag340.xml" /><Relationship Id="rId13" Type="http://schemas.openxmlformats.org/officeDocument/2006/relationships/tags" Target="../tags/tag341.xml" /><Relationship Id="rId14" Type="http://schemas.openxmlformats.org/officeDocument/2006/relationships/tags" Target="../tags/tag342.xml" /><Relationship Id="rId15" Type="http://schemas.openxmlformats.org/officeDocument/2006/relationships/tags" Target="../tags/tag343.xml" /><Relationship Id="rId16" Type="http://schemas.openxmlformats.org/officeDocument/2006/relationships/tags" Target="../tags/tag344.xml" /><Relationship Id="rId17" Type="http://schemas.openxmlformats.org/officeDocument/2006/relationships/tags" Target="../tags/tag345.xml" /><Relationship Id="rId18" Type="http://schemas.openxmlformats.org/officeDocument/2006/relationships/tags" Target="../tags/tag346.xml" /><Relationship Id="rId19" Type="http://schemas.openxmlformats.org/officeDocument/2006/relationships/tags" Target="../tags/tag347.xml" /><Relationship Id="rId2" Type="http://schemas.openxmlformats.org/officeDocument/2006/relationships/notesSlide" Target="../notesSlides/notesSlide15.xml" /><Relationship Id="rId20" Type="http://schemas.openxmlformats.org/officeDocument/2006/relationships/tags" Target="../tags/tag348.xml" /><Relationship Id="rId21" Type="http://schemas.openxmlformats.org/officeDocument/2006/relationships/tags" Target="../tags/tag349.xml" /><Relationship Id="rId22" Type="http://schemas.openxmlformats.org/officeDocument/2006/relationships/tags" Target="../tags/tag35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 Id="rId9" Type="http://schemas.openxmlformats.org/officeDocument/2006/relationships/tags" Target="../tags/tag33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59.xml" /><Relationship Id="rId11" Type="http://schemas.openxmlformats.org/officeDocument/2006/relationships/tags" Target="../tags/tag360.xml" /><Relationship Id="rId12" Type="http://schemas.openxmlformats.org/officeDocument/2006/relationships/tags" Target="../tags/tag361.xml" /><Relationship Id="rId13" Type="http://schemas.openxmlformats.org/officeDocument/2006/relationships/tags" Target="../tags/tag362.xml" /><Relationship Id="rId14" Type="http://schemas.openxmlformats.org/officeDocument/2006/relationships/tags" Target="../tags/tag363.xml" /><Relationship Id="rId15" Type="http://schemas.openxmlformats.org/officeDocument/2006/relationships/tags" Target="../tags/tag364.xml" /><Relationship Id="rId16" Type="http://schemas.openxmlformats.org/officeDocument/2006/relationships/tags" Target="../tags/tag365.xml" /><Relationship Id="rId17" Type="http://schemas.openxmlformats.org/officeDocument/2006/relationships/tags" Target="../tags/tag366.xml" /><Relationship Id="rId18" Type="http://schemas.openxmlformats.org/officeDocument/2006/relationships/tags" Target="../tags/tag367.xml" /><Relationship Id="rId19" Type="http://schemas.openxmlformats.org/officeDocument/2006/relationships/tags" Target="../tags/tag368.xml" /><Relationship Id="rId2" Type="http://schemas.openxmlformats.org/officeDocument/2006/relationships/tags" Target="../tags/tag351.xml" /><Relationship Id="rId20" Type="http://schemas.openxmlformats.org/officeDocument/2006/relationships/tags" Target="../tags/tag369.xml" /><Relationship Id="rId21" Type="http://schemas.openxmlformats.org/officeDocument/2006/relationships/tags" Target="../tags/tag370.xml" /><Relationship Id="rId22" Type="http://schemas.openxmlformats.org/officeDocument/2006/relationships/tags" Target="../tags/tag371.xml" /><Relationship Id="rId23" Type="http://schemas.openxmlformats.org/officeDocument/2006/relationships/tags" Target="../tags/tag372.xml" /><Relationship Id="rId24" Type="http://schemas.openxmlformats.org/officeDocument/2006/relationships/tags" Target="../tags/tag373.xml" /><Relationship Id="rId25" Type="http://schemas.openxmlformats.org/officeDocument/2006/relationships/tags" Target="../tags/tag374.xml" /><Relationship Id="rId26" Type="http://schemas.openxmlformats.org/officeDocument/2006/relationships/tags" Target="../tags/tag375.xml" /><Relationship Id="rId27" Type="http://schemas.openxmlformats.org/officeDocument/2006/relationships/tags" Target="../tags/tag376.xml" /><Relationship Id="rId28" Type="http://schemas.openxmlformats.org/officeDocument/2006/relationships/tags" Target="../tags/tag377.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 Id="rId9" Type="http://schemas.openxmlformats.org/officeDocument/2006/relationships/tags" Target="../tags/tag35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85.xml" /><Relationship Id="rId11" Type="http://schemas.openxmlformats.org/officeDocument/2006/relationships/tags" Target="../tags/tag386.xml" /><Relationship Id="rId2" Type="http://schemas.openxmlformats.org/officeDocument/2006/relationships/notesSlide" Target="../notesSlides/notesSlide16.xml"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tags" Target="../tags/tag381.xml" /><Relationship Id="rId7" Type="http://schemas.openxmlformats.org/officeDocument/2006/relationships/tags" Target="../tags/tag382.xml" /><Relationship Id="rId8" Type="http://schemas.openxmlformats.org/officeDocument/2006/relationships/tags" Target="../tags/tag383.xml" /><Relationship Id="rId9" Type="http://schemas.openxmlformats.org/officeDocument/2006/relationships/tags" Target="../tags/tag38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80.xml" /><Relationship Id="rId11" Type="http://schemas.openxmlformats.org/officeDocument/2006/relationships/tags" Target="../tags/tag181.xml" /><Relationship Id="rId12" Type="http://schemas.openxmlformats.org/officeDocument/2006/relationships/tags" Target="../tags/tag182.xml" /><Relationship Id="rId13" Type="http://schemas.openxmlformats.org/officeDocument/2006/relationships/tags" Target="../tags/tag183.xml" /><Relationship Id="rId14" Type="http://schemas.openxmlformats.org/officeDocument/2006/relationships/tags" Target="../tags/tag184.xml" /><Relationship Id="rId15" Type="http://schemas.openxmlformats.org/officeDocument/2006/relationships/tags" Target="../tags/tag185.xml" /><Relationship Id="rId16" Type="http://schemas.openxmlformats.org/officeDocument/2006/relationships/tags" Target="../tags/tag186.xml" /><Relationship Id="rId17" Type="http://schemas.openxmlformats.org/officeDocument/2006/relationships/tags" Target="../tags/tag187.xml" /><Relationship Id="rId18" Type="http://schemas.openxmlformats.org/officeDocument/2006/relationships/tags" Target="../tags/tag188.xml" /><Relationship Id="rId2" Type="http://schemas.openxmlformats.org/officeDocument/2006/relationships/notesSlide" Target="../notesSlides/notesSlide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tags" Target="../tags/tag178.xml" /><Relationship Id="rId9" Type="http://schemas.openxmlformats.org/officeDocument/2006/relationships/tags" Target="../tags/tag17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95.xml" /><Relationship Id="rId11" Type="http://schemas.openxmlformats.org/officeDocument/2006/relationships/tags" Target="../tags/tag396.xml" /><Relationship Id="rId2" Type="http://schemas.openxmlformats.org/officeDocument/2006/relationships/tags" Target="../tags/tag387.xml" /><Relationship Id="rId3" Type="http://schemas.openxmlformats.org/officeDocument/2006/relationships/tags" Target="../tags/tag388.xml"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tags" Target="../tags/tag39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04.xml" /><Relationship Id="rId11" Type="http://schemas.openxmlformats.org/officeDocument/2006/relationships/tags" Target="../tags/tag405.xml" /><Relationship Id="rId2" Type="http://schemas.openxmlformats.org/officeDocument/2006/relationships/notesSlide" Target="../notesSlides/notesSlide17.xml" /><Relationship Id="rId3" Type="http://schemas.openxmlformats.org/officeDocument/2006/relationships/tags" Target="../tags/tag397.xml" /><Relationship Id="rId4" Type="http://schemas.openxmlformats.org/officeDocument/2006/relationships/tags" Target="../tags/tag398.xml" /><Relationship Id="rId5" Type="http://schemas.openxmlformats.org/officeDocument/2006/relationships/tags" Target="../tags/tag399.xml" /><Relationship Id="rId6" Type="http://schemas.openxmlformats.org/officeDocument/2006/relationships/tags" Target="../tags/tag400.xml" /><Relationship Id="rId7" Type="http://schemas.openxmlformats.org/officeDocument/2006/relationships/tags" Target="../tags/tag401.xml" /><Relationship Id="rId8" Type="http://schemas.openxmlformats.org/officeDocument/2006/relationships/tags" Target="../tags/tag402.xml" /><Relationship Id="rId9" Type="http://schemas.openxmlformats.org/officeDocument/2006/relationships/tags" Target="../tags/tag40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8.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9.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 Id="rId7" Type="http://schemas.openxmlformats.org/officeDocument/2006/relationships/image" Target="../media/image1.jpeg" /><Relationship Id="rId8" Type="http://schemas.openxmlformats.org/officeDocument/2006/relationships/tags" Target="../tags/tag419.xml" /><Relationship Id="rId9" Type="http://schemas.openxmlformats.org/officeDocument/2006/relationships/tags" Target="../tags/tag42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20.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tags" Target="../tags/tag4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34.xml" /><Relationship Id="rId11" Type="http://schemas.openxmlformats.org/officeDocument/2006/relationships/tags" Target="../tags/tag435.xml" /><Relationship Id="rId12" Type="http://schemas.openxmlformats.org/officeDocument/2006/relationships/tags" Target="../tags/tag436.xml" /><Relationship Id="rId13" Type="http://schemas.openxmlformats.org/officeDocument/2006/relationships/tags" Target="../tags/tag437.xml" /><Relationship Id="rId14" Type="http://schemas.openxmlformats.org/officeDocument/2006/relationships/tags" Target="../tags/tag438.xml" /><Relationship Id="rId15" Type="http://schemas.openxmlformats.org/officeDocument/2006/relationships/tags" Target="../tags/tag439.xml" /><Relationship Id="rId16" Type="http://schemas.openxmlformats.org/officeDocument/2006/relationships/tags" Target="../tags/tag440.xml" /><Relationship Id="rId17" Type="http://schemas.openxmlformats.org/officeDocument/2006/relationships/tags" Target="../tags/tag441.xml" /><Relationship Id="rId18" Type="http://schemas.openxmlformats.org/officeDocument/2006/relationships/tags" Target="../tags/tag442.xml" /><Relationship Id="rId19" Type="http://schemas.openxmlformats.org/officeDocument/2006/relationships/tags" Target="../tags/tag443.xml" /><Relationship Id="rId2" Type="http://schemas.openxmlformats.org/officeDocument/2006/relationships/tags" Target="../tags/tag426.xml" /><Relationship Id="rId20" Type="http://schemas.openxmlformats.org/officeDocument/2006/relationships/tags" Target="../tags/tag444.xml" /><Relationship Id="rId21" Type="http://schemas.openxmlformats.org/officeDocument/2006/relationships/tags" Target="../tags/tag445.xml" /><Relationship Id="rId22" Type="http://schemas.openxmlformats.org/officeDocument/2006/relationships/tags" Target="../tags/tag446.xml" /><Relationship Id="rId23" Type="http://schemas.openxmlformats.org/officeDocument/2006/relationships/tags" Target="../tags/tag447.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 Id="rId7" Type="http://schemas.openxmlformats.org/officeDocument/2006/relationships/tags" Target="../tags/tag431.xml" /><Relationship Id="rId8" Type="http://schemas.openxmlformats.org/officeDocument/2006/relationships/tags" Target="../tags/tag432.xml" /><Relationship Id="rId9" Type="http://schemas.openxmlformats.org/officeDocument/2006/relationships/tags" Target="../tags/tag43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1.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 Id="rId7" Type="http://schemas.openxmlformats.org/officeDocument/2006/relationships/tags" Target="../tags/tag452.xml" /><Relationship Id="rId8" Type="http://schemas.openxmlformats.org/officeDocument/2006/relationships/tags" Target="../tags/tag453.xml" /><Relationship Id="rId9" Type="http://schemas.openxmlformats.org/officeDocument/2006/relationships/tags" Target="../tags/tag45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2.xml" /><Relationship Id="rId3" Type="http://schemas.openxmlformats.org/officeDocument/2006/relationships/tags" Target="../tags/tag455.xml" /><Relationship Id="rId4" Type="http://schemas.openxmlformats.org/officeDocument/2006/relationships/image" Target="../media/image2.png" /><Relationship Id="rId5" Type="http://schemas.openxmlformats.org/officeDocument/2006/relationships/tags" Target="../tags/tag45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xml" /><Relationship Id="rId3" Type="http://schemas.openxmlformats.org/officeDocument/2006/relationships/image" Target="../media/image1.jpeg"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5.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6.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image" Target="../media/image1.jpeg" /><Relationship Id="rId8" Type="http://schemas.openxmlformats.org/officeDocument/2006/relationships/tags" Target="../tags/tag207.xml" /><Relationship Id="rId9" Type="http://schemas.openxmlformats.org/officeDocument/2006/relationships/tags" Target="../tags/tag20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7.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22.xml" /><Relationship Id="rId11" Type="http://schemas.openxmlformats.org/officeDocument/2006/relationships/tags" Target="../tags/tag223.xml" /><Relationship Id="rId12" Type="http://schemas.openxmlformats.org/officeDocument/2006/relationships/tags" Target="../tags/tag224.xml" /><Relationship Id="rId13" Type="http://schemas.openxmlformats.org/officeDocument/2006/relationships/tags" Target="../tags/tag225.xml" /><Relationship Id="rId14" Type="http://schemas.openxmlformats.org/officeDocument/2006/relationships/tags" Target="../tags/tag226.xml" /><Relationship Id="rId15" Type="http://schemas.openxmlformats.org/officeDocument/2006/relationships/tags" Target="../tags/tag227.xml" /><Relationship Id="rId16" Type="http://schemas.openxmlformats.org/officeDocument/2006/relationships/tags" Target="../tags/tag228.xml" /><Relationship Id="rId17" Type="http://schemas.openxmlformats.org/officeDocument/2006/relationships/tags" Target="../tags/tag229.xml" /><Relationship Id="rId18" Type="http://schemas.openxmlformats.org/officeDocument/2006/relationships/tags" Target="../tags/tag230.xml" /><Relationship Id="rId19" Type="http://schemas.openxmlformats.org/officeDocument/2006/relationships/tags" Target="../tags/tag231.xml" /><Relationship Id="rId2" Type="http://schemas.openxmlformats.org/officeDocument/2006/relationships/tags" Target="../tags/tag214.xml" /><Relationship Id="rId20" Type="http://schemas.openxmlformats.org/officeDocument/2006/relationships/tags" Target="../tags/tag232.xml" /><Relationship Id="rId21" Type="http://schemas.openxmlformats.org/officeDocument/2006/relationships/tags" Target="../tags/tag233.xml" /><Relationship Id="rId22" Type="http://schemas.openxmlformats.org/officeDocument/2006/relationships/tags" Target="../tags/tag234.xml" /><Relationship Id="rId23" Type="http://schemas.openxmlformats.org/officeDocument/2006/relationships/tags" Target="../tags/tag235.xml" /><Relationship Id="rId24" Type="http://schemas.openxmlformats.org/officeDocument/2006/relationships/tags" Target="../tags/tag236.xml" /><Relationship Id="rId25" Type="http://schemas.openxmlformats.org/officeDocument/2006/relationships/tags" Target="../tags/tag237.xml" /><Relationship Id="rId26" Type="http://schemas.openxmlformats.org/officeDocument/2006/relationships/tags" Target="../tags/tag238.xml" /><Relationship Id="rId27" Type="http://schemas.openxmlformats.org/officeDocument/2006/relationships/tags" Target="../tags/tag239.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8.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image" Target="../media/image1.jpeg" /><Relationship Id="rId8" Type="http://schemas.openxmlformats.org/officeDocument/2006/relationships/tags" Target="../tags/tag244.xml" /><Relationship Id="rId9" Type="http://schemas.openxmlformats.org/officeDocument/2006/relationships/tags" Target="../tags/tag24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custDataLst>
              <p:tags r:id="rId3"/>
            </p:custDataLst>
          </p:nvPr>
        </p:nvSpPr>
        <p:spPr>
          <a:xfrm>
            <a:off x="610870" y="1131472"/>
            <a:ext cx="10970260" cy="2152015"/>
          </a:xfrm>
        </p:spPr>
        <p:txBody>
          <a:bodyPr/>
          <a:lstStyle/>
          <a:p>
            <a:r>
              <a:rPr lang="zh-CN" altLang="en-US" spc="300">
                <a:latin typeface="Arial" panose="020b0604020202020204" pitchFamily="34" charset="0"/>
                <a:ea typeface="微软雅黑" panose="020b0503020204020204" pitchFamily="34" charset="-122"/>
                <a:sym typeface="+mn-ea"/>
              </a:rPr>
              <a:t>第八单元 15</a:t>
            </a:r>
            <a:endParaRPr lang="zh-CN" altLang="en-US" spc="300">
              <a:latin typeface="Arial" panose="020b0604020202020204" pitchFamily="34" charset="0"/>
              <a:ea typeface="微软雅黑" panose="020b0503020204020204" pitchFamily="34" charset="-122"/>
              <a:sym typeface="+mn-ea"/>
            </a:endParaRPr>
          </a:p>
        </p:txBody>
      </p:sp>
      <p:sp>
        <p:nvSpPr>
          <p:cNvPr id="6" name="文本占位符 2"/>
          <p:cNvSpPr txBox="1"/>
          <p:nvPr>
            <p:custDataLst>
              <p:tags r:id="rId4"/>
            </p:custDataLst>
          </p:nvPr>
        </p:nvSpPr>
        <p:spPr>
          <a:xfrm>
            <a:off x="3861594" y="4640347"/>
            <a:ext cx="4468813" cy="337185"/>
          </a:xfrm>
          <a:prstGeom prst="rect">
            <a:avLst/>
          </a:prstGeom>
        </p:spPr>
        <p:txBody>
          <a:bodyPr wrap="square">
            <a:normAutofit fontScale="90000"/>
          </a:bodyPr>
          <a:lst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ct val="0"/>
              </a:spcAft>
              <a:buNone/>
            </a:pPr>
            <a:r>
              <a:rPr lang="zh-CN" altLang="en-US" spc="300">
                <a:latin typeface="Arial" panose="020b0604020202020204" pitchFamily="34" charset="0"/>
                <a:ea typeface="微软雅黑" panose="020b0503020204020204" pitchFamily="34" charset="-122"/>
              </a:rPr>
              <a:t>演讲人</a:t>
            </a:r>
            <a:endParaRPr lang="zh-CN" altLang="en-US" spc="300">
              <a:latin typeface="Arial" panose="020b0604020202020204" pitchFamily="34" charset="0"/>
              <a:ea typeface="微软雅黑" panose="020b0503020204020204" pitchFamily="34" charset="-122"/>
            </a:endParaRPr>
          </a:p>
        </p:txBody>
      </p:sp>
      <p:sp>
        <p:nvSpPr>
          <p:cNvPr id="8" name="文本占位符 2"/>
          <p:cNvSpPr txBox="1"/>
          <p:nvPr>
            <p:custDataLst>
              <p:tags r:id="rId5"/>
            </p:custDataLst>
          </p:nvPr>
        </p:nvSpPr>
        <p:spPr>
          <a:xfrm>
            <a:off x="3861594" y="4978901"/>
            <a:ext cx="4468813" cy="337185"/>
          </a:xfrm>
          <a:prstGeom prst="rect">
            <a:avLst/>
          </a:prstGeom>
        </p:spPr>
        <p:txBody>
          <a:bodyPr wrap="square">
            <a:normAutofit/>
          </a:bodyPr>
          <a:lst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ct val="0"/>
              </a:spcAft>
              <a:buNone/>
            </a:pPr>
            <a:r>
              <a:rPr lang="zh-CN" altLang="en-US" spc="300">
                <a:latin typeface="Arial" panose="020b0604020202020204" pitchFamily="34" charset="0"/>
                <a:ea typeface="微软雅黑" panose="020b0503020204020204" pitchFamily="34" charset="-122"/>
              </a:rPr>
              <a:t>2021-03-29</a:t>
            </a:r>
            <a:endParaRPr lang="zh-CN" altLang="en-US" spc="300">
              <a:latin typeface="Arial" panose="020b0604020202020204" pitchFamily="34" charset="0"/>
              <a:ea typeface="微软雅黑" panose="020b0503020204020204" pitchFamily="34" charset="-122"/>
            </a:endParaRP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7" name="矩形 6"/>
          <p:cNvSpPr/>
          <p:nvPr>
            <p:custDataLst>
              <p:tags r:id="rId3"/>
            </p:custDataLst>
          </p:nvPr>
        </p:nvSpPr>
        <p:spPr>
          <a:xfrm>
            <a:off x="127000" y="141898"/>
            <a:ext cx="11925300" cy="6574203"/>
          </a:xfrm>
          <a:prstGeom prst="rect">
            <a:avLst/>
          </a:prstGeom>
          <a:pattFill prst="wdUpDiag">
            <a:fgClr>
              <a:schemeClr val="accent1">
                <a:lumMod val="40000"/>
                <a:lumOff val="6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288758" y="288803"/>
            <a:ext cx="11614484" cy="628039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1424183" y="2022194"/>
            <a:ext cx="9343629"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85000"/>
                    <a:lumOff val="15000"/>
                  </a:schemeClr>
                </a:solidFill>
                <a:uFillTx/>
                <a:latin typeface="微软雅黑" panose="020b0503020204020204" pitchFamily="34" charset="-122"/>
                <a:ea typeface="微软雅黑" panose="020b0503020204020204" pitchFamily="34" charset="-122"/>
                <a:sym typeface="Arial" panose="020b0604020202020204" pitchFamily="34" charset="0"/>
              </a:rPr>
              <a:t>导入新课</a:t>
            </a:r>
            <a:endParaRPr lang="zh-CN" altLang="en-US" sz="1800">
              <a:solidFill>
                <a:schemeClr val="dk1">
                  <a:lumMod val="85000"/>
                  <a:lumOff val="15000"/>
                </a:schemeClr>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custDataLst>
              <p:tags r:id="rId6"/>
            </p:custDataLst>
          </p:nvPr>
        </p:nvSpPr>
        <p:spPr>
          <a:xfrm>
            <a:off x="1424183" y="1215957"/>
            <a:ext cx="9343629" cy="687178"/>
          </a:xfrm>
          <a:prstGeom prst="rect">
            <a:avLst/>
          </a:prstGeom>
          <a:noFill/>
        </p:spPr>
        <p:txBody>
          <a:bodyPr wrap="square" lIns="90170" tIns="46990" rIns="90170" bIns="46990" rtlCol="0">
            <a:normAutofit/>
          </a:bodyPr>
          <a:lstStyle/>
          <a:p>
            <a:pPr algn="ctr"/>
            <a:r>
              <a:rPr lang="zh-CN" altLang="en-US" sz="3600" b="1" spc="30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核心素养</a:t>
            </a:r>
            <a:endParaRPr lang="zh-CN" altLang="en-US" sz="3600" b="1" spc="30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7"/>
            </p:custDataLst>
          </p:nvPr>
        </p:nvSpPr>
        <p:spPr>
          <a:xfrm>
            <a:off x="1424183" y="2720598"/>
            <a:ext cx="9343629" cy="2845511"/>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10000"/>
              </a:lnSpc>
              <a:spcAft>
                <a:spcPts val="400"/>
              </a:spcAft>
              <a:buClr>
                <a:schemeClr val="accent1">
                  <a:lumMod val="20000"/>
                  <a:lumOff val="80000"/>
                </a:schemeClr>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王安石变法”距今已有近一千年。在这次变法中，以王安石为代表的革新派跟以司马光为代表的保守派发生过激烈的斗争。虽说历史是那样的遥远，但是通过这篇文章我们依然可以领略到当时唇枪舌剑里无形硝烟。现在，让我们撩起历史的面纱，穿越时间的隧道，去感受一下他们之间来自文字的针锋相对吧！</a:t>
            </a:r>
            <a:endPar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4" name="椭圆 13"/>
          <p:cNvSpPr/>
          <p:nvPr>
            <p:custDataLst>
              <p:tags r:id="rId8"/>
            </p:custDataLst>
          </p:nvPr>
        </p:nvSpPr>
        <p:spPr>
          <a:xfrm>
            <a:off x="459582"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9"/>
            </p:custDataLst>
          </p:nvPr>
        </p:nvSpPr>
        <p:spPr>
          <a:xfrm>
            <a:off x="11546680"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10"/>
            </p:custDataLst>
          </p:nvPr>
        </p:nvSpPr>
        <p:spPr>
          <a:xfrm>
            <a:off x="459582"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11"/>
            </p:custDataLst>
          </p:nvPr>
        </p:nvSpPr>
        <p:spPr>
          <a:xfrm>
            <a:off x="11546680"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乘号 17"/>
          <p:cNvSpPr/>
          <p:nvPr>
            <p:custDataLst>
              <p:tags r:id="rId12"/>
            </p:custDataLst>
          </p:nvPr>
        </p:nvSpPr>
        <p:spPr>
          <a:xfrm>
            <a:off x="459582"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乘号 18"/>
          <p:cNvSpPr/>
          <p:nvPr>
            <p:custDataLst>
              <p:tags r:id="rId13"/>
            </p:custDataLst>
          </p:nvPr>
        </p:nvSpPr>
        <p:spPr>
          <a:xfrm>
            <a:off x="11546680"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乘号 19"/>
          <p:cNvSpPr/>
          <p:nvPr>
            <p:custDataLst>
              <p:tags r:id="rId14"/>
            </p:custDataLst>
          </p:nvPr>
        </p:nvSpPr>
        <p:spPr>
          <a:xfrm>
            <a:off x="459582"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乘号 20"/>
          <p:cNvSpPr/>
          <p:nvPr>
            <p:custDataLst>
              <p:tags r:id="rId15"/>
            </p:custDataLst>
          </p:nvPr>
        </p:nvSpPr>
        <p:spPr>
          <a:xfrm>
            <a:off x="11546680"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6"/>
            </p:custDataLst>
          </p:nvPr>
        </p:nvSpPr>
        <p:spPr>
          <a:xfrm>
            <a:off x="5892800" y="2541967"/>
            <a:ext cx="393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7"/>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 name="任意多边形: 形状 19"/>
          <p:cNvSpPr/>
          <p:nvPr>
            <p:custDataLst>
              <p:tags r:id="rId3"/>
            </p:custDataLst>
          </p:nvPr>
        </p:nvSpPr>
        <p:spPr>
          <a:xfrm>
            <a:off x="4742303" y="1800914"/>
            <a:ext cx="7449696" cy="5058061"/>
          </a:xfrm>
          <a:custGeom>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4"/>
            </p:custDataLst>
          </p:nvPr>
        </p:nvSpPr>
        <p:spPr>
          <a:xfrm>
            <a:off x="1" y="3038168"/>
            <a:ext cx="5230153" cy="3835320"/>
          </a:xfrm>
          <a:custGeom>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写作背景</a:t>
            </a:r>
            <a:endPar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6" name="矩形 5"/>
          <p:cNvSpPr/>
          <p:nvPr>
            <p:custDataLst>
              <p:tags r:id="rId7"/>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000" spc="150">
                <a:solidFill>
                  <a:schemeClr val="dk1">
                    <a:lumMod val="75000"/>
                    <a:lumOff val="25000"/>
                  </a:schemeClr>
                </a:solidFill>
                <a:latin typeface="微软雅黑" panose="020b0503020204020204" pitchFamily="34" charset="-122"/>
                <a:ea typeface="微软雅黑" panose="020b0503020204020204" pitchFamily="34" charset="-122"/>
              </a:rPr>
              <a:t>北宋中期，社会矛盾尖锐。宋神宗任命王安石为参知政事，实行变法，力图通过整军理财以求富国强兵。新法的实行，抑制了大官僚大地主和豪强的特权，激起既得利益者的强烈反对。保守派代表人物司马光一再致书王安石，要求罢黜新法，恢复旧制。王安石以此信作答，信中逐条驳斥对方对新法的责难，批判了士大夫因循守旧、苟且偷安、不恤国事的保守思想，表示了坚定不移地推行新法的决心。</a:t>
            </a:r>
            <a:endParaRPr lang="zh-CN" altLang="en-US" sz="2000" spc="15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21" name="椭圆 20"/>
          <p:cNvSpPr/>
          <p:nvPr>
            <p:custDataLst>
              <p:tags r:id="rId8"/>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9"/>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10"/>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500" b="1" spc="300">
                <a:solidFill>
                  <a:schemeClr val="dk1">
                    <a:lumMod val="85000"/>
                    <a:lumOff val="15000"/>
                  </a:schemeClr>
                </a:solidFill>
                <a:latin typeface="微软雅黑" panose="020b0503020204020204" pitchFamily="34" charset="-122"/>
                <a:ea typeface="微软雅黑" panose="020b0503020204020204" pitchFamily="34" charset="-122"/>
              </a:rPr>
              <a:t>核心素养</a:t>
            </a:r>
            <a:endParaRPr lang="zh-CN" altLang="en-US" sz="3500" b="1" spc="300">
              <a:solidFill>
                <a:schemeClr val="dk1">
                  <a:lumMod val="85000"/>
                  <a:lumOff val="15000"/>
                </a:scheme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 name="任意多边形: 形状 19"/>
          <p:cNvSpPr/>
          <p:nvPr>
            <p:custDataLst>
              <p:tags r:id="rId3"/>
            </p:custDataLst>
          </p:nvPr>
        </p:nvSpPr>
        <p:spPr>
          <a:xfrm>
            <a:off x="4742303" y="1800914"/>
            <a:ext cx="7449696" cy="5058061"/>
          </a:xfrm>
          <a:custGeom>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4"/>
            </p:custDataLst>
          </p:nvPr>
        </p:nvSpPr>
        <p:spPr>
          <a:xfrm>
            <a:off x="1" y="3038168"/>
            <a:ext cx="5230153" cy="3835320"/>
          </a:xfrm>
          <a:custGeom>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作者介绍</a:t>
            </a:r>
            <a:endPar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6" name="矩形 5"/>
          <p:cNvSpPr/>
          <p:nvPr>
            <p:custDataLst>
              <p:tags r:id="rId7"/>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王安石（1021年12月18日-1086年5月21日），字介甫，晚号半山，自号临川先生，汉族，临川（今江西抚州市监川区）人，北宋著名的思想家、政治家、改革家、文学家，唐宋八大家之一。</a:t>
            </a:r>
            <a:endPar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椭圆 20"/>
          <p:cNvSpPr/>
          <p:nvPr>
            <p:custDataLst>
              <p:tags r:id="rId8"/>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9"/>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10"/>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核心素养</a:t>
            </a:r>
            <a:endPar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 name="任意多边形: 形状 19"/>
          <p:cNvSpPr/>
          <p:nvPr>
            <p:custDataLst>
              <p:tags r:id="rId3"/>
            </p:custDataLst>
          </p:nvPr>
        </p:nvSpPr>
        <p:spPr>
          <a:xfrm>
            <a:off x="4742303" y="1800914"/>
            <a:ext cx="7449696" cy="5058061"/>
          </a:xfrm>
          <a:custGeom>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4"/>
            </p:custDataLst>
          </p:nvPr>
        </p:nvSpPr>
        <p:spPr>
          <a:xfrm>
            <a:off x="1" y="3038168"/>
            <a:ext cx="5230153" cy="3835320"/>
          </a:xfrm>
          <a:custGeom>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题目解说</a:t>
            </a:r>
            <a:endPar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6" name="矩形 5"/>
          <p:cNvSpPr/>
          <p:nvPr>
            <p:custDataLst>
              <p:tags r:id="rId7"/>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“书”是古代的一种文体，即书信。古人写信多有题目，说明写给谁。信题多为“报……书”、“与……书”、“答……书”等。《答司马谏议书》文题意思是：回给司马谏议大夫的信。</a:t>
            </a:r>
            <a:endPar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椭圆 20"/>
          <p:cNvSpPr/>
          <p:nvPr>
            <p:custDataLst>
              <p:tags r:id="rId8"/>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9"/>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10"/>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核心素养</a:t>
            </a:r>
            <a:endPar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Object 901"/>
          <p:cNvSpPr txBox="1"/>
          <p:nvPr>
            <p:custDataLst>
              <p:tags r:id="rId2"/>
            </p:custDataLst>
          </p:nvPr>
        </p:nvSpPr>
        <p:spPr>
          <a:xfrm>
            <a:off x="609562" y="609544"/>
            <a:ext cx="10972876" cy="752474"/>
          </a:xfrm>
          <a:prstGeom prst="rect">
            <a:avLst/>
          </a:prstGeom>
        </p:spPr>
        <p:txBody>
          <a:bodyPr vert="horz" lIns="63500" tIns="25400" rIns="63500" bIns="25400" rtlCol="0" anchor="b" anchorCtr="0">
            <a:normAutofit fontScale="90000"/>
          </a:bodyPr>
          <a:lstStyle/>
          <a:p>
            <a:pPr algn="l" fontAlgn="auto">
              <a:lnSpc>
                <a:spcPct val="100000"/>
              </a:lnSpc>
            </a:pPr>
            <a:r>
              <a:rPr lang="zh-CN" altLang="en-US" sz="4780" b="1" i="0" spc="320">
                <a:solidFill>
                  <a:schemeClr val="dk1"/>
                </a:solidFill>
                <a:uFillTx/>
                <a:latin typeface="微软雅黑" panose="020b0503020204020204" pitchFamily="34" charset="-122"/>
                <a:ea typeface="微软雅黑" panose="020b0503020204020204" pitchFamily="34" charset="-122"/>
              </a:rPr>
              <a:t>核心素养</a:t>
            </a:r>
            <a:endParaRPr lang="zh-CN" altLang="en-US" sz="4780" b="1" i="0" spc="320">
              <a:solidFill>
                <a:schemeClr val="dk1"/>
              </a:solidFill>
              <a:uFillTx/>
              <a:latin typeface="微软雅黑" panose="020b0503020204020204" pitchFamily="34" charset="-122"/>
              <a:ea typeface="微软雅黑" panose="020b0503020204020204" pitchFamily="34" charset="-122"/>
            </a:endParaRPr>
          </a:p>
        </p:txBody>
      </p:sp>
      <p:sp>
        <p:nvSpPr>
          <p:cNvPr id="5" name="Object 902"/>
          <p:cNvSpPr txBox="1"/>
          <p:nvPr>
            <p:custDataLst>
              <p:tags r:id="rId3"/>
            </p:custDataLst>
          </p:nvPr>
        </p:nvSpPr>
        <p:spPr>
          <a:xfrm>
            <a:off x="609562" y="1387418"/>
            <a:ext cx="10972876" cy="445114"/>
          </a:xfrm>
          <a:prstGeom prst="rect">
            <a:avLst/>
          </a:prstGeom>
        </p:spPr>
        <p:txBody>
          <a:bodyPr vert="horz" lIns="63500" tIns="25400" rIns="63500" bIns="25400" rtlCol="0" anchor="t" anchorCtr="0">
            <a:normAutofit/>
          </a:bodyPr>
          <a:lstStyle/>
          <a:p>
            <a:pPr algn="l" fontAlgn="auto">
              <a:lnSpc>
                <a:spcPct val="100000"/>
              </a:lnSpc>
            </a:pPr>
            <a:r>
              <a:rPr lang="zh-CN" altLang="en-US" sz="2400" spc="80">
                <a:solidFill>
                  <a:schemeClr val="dk1"/>
                </a:solidFill>
                <a:uFillTx/>
                <a:latin typeface="微软雅黑" panose="020b0503020204020204" pitchFamily="34" charset="-122"/>
                <a:ea typeface="微软雅黑" panose="020b0503020204020204" pitchFamily="34" charset="-122"/>
              </a:rPr>
              <a:t>层次结构</a:t>
            </a:r>
            <a:endParaRPr lang="zh-CN" altLang="en-US" sz="2400" spc="80">
              <a:solidFill>
                <a:schemeClr val="dk1"/>
              </a:solidFill>
              <a:uFillTx/>
              <a:latin typeface="微软雅黑" panose="020b0503020204020204" pitchFamily="34" charset="-122"/>
              <a:ea typeface="微软雅黑" panose="020b0503020204020204" pitchFamily="34" charset="-122"/>
            </a:endParaRPr>
          </a:p>
        </p:txBody>
      </p:sp>
      <p:cxnSp>
        <p:nvCxnSpPr>
          <p:cNvPr id="34" name="直接连接符 33"/>
          <p:cNvCxnSpPr/>
          <p:nvPr>
            <p:custDataLst>
              <p:tags r:id="rId4"/>
            </p:custDataLst>
          </p:nvPr>
        </p:nvCxnSpPr>
        <p:spPr>
          <a:xfrm>
            <a:off x="1619400" y="2695918"/>
            <a:ext cx="8953201" cy="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任意多边形 35"/>
          <p:cNvSpPr/>
          <p:nvPr>
            <p:custDataLst>
              <p:tags r:id="rId5"/>
            </p:custDataLst>
          </p:nvPr>
        </p:nvSpPr>
        <p:spPr>
          <a:xfrm>
            <a:off x="8079518" y="2839103"/>
            <a:ext cx="2080377" cy="353748"/>
          </a:xfrm>
          <a:custGeom>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5000" lnSpcReduction="10000"/>
          </a:bodyPr>
          <a:lstStyle/>
          <a:p>
            <a:pPr algn="ctr">
              <a:lnSpc>
                <a:spcPct val="130000"/>
              </a:lnSpc>
            </a:pPr>
            <a:r>
              <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C</a:t>
            </a:r>
            <a:endPar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37" name="矩形 36"/>
          <p:cNvSpPr/>
          <p:nvPr>
            <p:custDataLst>
              <p:tags r:id="rId6"/>
            </p:custDataLst>
          </p:nvPr>
        </p:nvSpPr>
        <p:spPr>
          <a:xfrm>
            <a:off x="8079518" y="3192850"/>
            <a:ext cx="2080377" cy="105685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lstStyle/>
          <a:p>
            <a:pPr algn="ctr">
              <a:lnSpc>
                <a:spcPct val="120000"/>
              </a:lnSpc>
            </a:pPr>
            <a:endParaRPr lang="zh-CN" altLang="en-US" sz="1400" spc="150">
              <a:solidFill>
                <a:schemeClr val="accent3">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圆角矩形 37"/>
          <p:cNvSpPr/>
          <p:nvPr>
            <p:custDataLst>
              <p:tags r:id="rId7"/>
            </p:custDataLst>
          </p:nvPr>
        </p:nvSpPr>
        <p:spPr>
          <a:xfrm>
            <a:off x="8386943" y="2653804"/>
            <a:ext cx="151606" cy="437973"/>
          </a:xfrm>
          <a:prstGeom prst="roundRect">
            <a:avLst>
              <a:gd name="adj" fmla="val 50000"/>
            </a:avLst>
          </a:prstGeom>
          <a:solidFill>
            <a:schemeClr val="accent3">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圆角矩形 42"/>
          <p:cNvSpPr/>
          <p:nvPr>
            <p:custDataLst>
              <p:tags r:id="rId8"/>
            </p:custDataLst>
          </p:nvPr>
        </p:nvSpPr>
        <p:spPr>
          <a:xfrm>
            <a:off x="9700865" y="2653804"/>
            <a:ext cx="151606" cy="437973"/>
          </a:xfrm>
          <a:prstGeom prst="roundRect">
            <a:avLst>
              <a:gd name="adj" fmla="val 50000"/>
            </a:avLst>
          </a:prstGeom>
          <a:solidFill>
            <a:schemeClr val="accent3">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任意多边形 49"/>
          <p:cNvSpPr/>
          <p:nvPr>
            <p:custDataLst>
              <p:tags r:id="rId9"/>
            </p:custDataLst>
          </p:nvPr>
        </p:nvSpPr>
        <p:spPr>
          <a:xfrm>
            <a:off x="5055812" y="2839103"/>
            <a:ext cx="2080377" cy="353748"/>
          </a:xfrm>
          <a:custGeom>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5000" lnSpcReduction="10000"/>
          </a:bodyPr>
          <a:lstStyle/>
          <a:p>
            <a:pPr algn="ctr">
              <a:lnSpc>
                <a:spcPct val="130000"/>
              </a:lnSpc>
            </a:pPr>
            <a:r>
              <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B</a:t>
            </a:r>
            <a:endPar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5" name="矩形 54"/>
          <p:cNvSpPr/>
          <p:nvPr>
            <p:custDataLst>
              <p:tags r:id="rId10"/>
            </p:custDataLst>
          </p:nvPr>
        </p:nvSpPr>
        <p:spPr>
          <a:xfrm>
            <a:off x="5055812" y="3192850"/>
            <a:ext cx="2080377" cy="105685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lstStyle/>
          <a:p>
            <a:pPr algn="ctr">
              <a:lnSpc>
                <a:spcPct val="120000"/>
              </a:lnSpc>
            </a:pPr>
            <a:endParaRPr lang="zh-CN" altLang="en-US" sz="1400" spc="15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圆角矩形 59"/>
          <p:cNvSpPr/>
          <p:nvPr>
            <p:custDataLst>
              <p:tags r:id="rId11"/>
            </p:custDataLst>
          </p:nvPr>
        </p:nvSpPr>
        <p:spPr>
          <a:xfrm>
            <a:off x="5363237" y="2653804"/>
            <a:ext cx="151606" cy="437973"/>
          </a:xfrm>
          <a:prstGeom prst="roundRect">
            <a:avLst>
              <a:gd name="adj" fmla="val 50000"/>
            </a:avLst>
          </a:prstGeom>
          <a:solidFill>
            <a:schemeClr val="accent2">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圆角矩形 64"/>
          <p:cNvSpPr/>
          <p:nvPr>
            <p:custDataLst>
              <p:tags r:id="rId12"/>
            </p:custDataLst>
          </p:nvPr>
        </p:nvSpPr>
        <p:spPr>
          <a:xfrm>
            <a:off x="6677159" y="2653804"/>
            <a:ext cx="151606" cy="437973"/>
          </a:xfrm>
          <a:prstGeom prst="roundRect">
            <a:avLst>
              <a:gd name="adj" fmla="val 50000"/>
            </a:avLst>
          </a:prstGeom>
          <a:solidFill>
            <a:schemeClr val="accent2">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 name="任意多边形 71"/>
          <p:cNvSpPr/>
          <p:nvPr>
            <p:custDataLst>
              <p:tags r:id="rId13"/>
            </p:custDataLst>
          </p:nvPr>
        </p:nvSpPr>
        <p:spPr>
          <a:xfrm>
            <a:off x="5055812" y="4321477"/>
            <a:ext cx="2080377" cy="353748"/>
          </a:xfrm>
          <a:custGeom>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5000" lnSpcReduction="10000"/>
          </a:bodyPr>
          <a:lstStyle/>
          <a:p>
            <a:pPr algn="ctr">
              <a:lnSpc>
                <a:spcPct val="130000"/>
              </a:lnSpc>
            </a:pPr>
            <a:r>
              <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E</a:t>
            </a:r>
            <a:endPar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73" name="矩形 72"/>
          <p:cNvSpPr/>
          <p:nvPr>
            <p:custDataLst>
              <p:tags r:id="rId14"/>
            </p:custDataLst>
          </p:nvPr>
        </p:nvSpPr>
        <p:spPr>
          <a:xfrm>
            <a:off x="5055812" y="4675224"/>
            <a:ext cx="2080377" cy="105685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lstStyle/>
          <a:p>
            <a:pPr algn="ctr">
              <a:lnSpc>
                <a:spcPct val="120000"/>
              </a:lnSpc>
            </a:pPr>
            <a:endParaRPr lang="zh-CN" altLang="en-US" sz="1400" spc="150">
              <a:solidFill>
                <a:schemeClr val="accent5">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圆角矩形 73"/>
          <p:cNvSpPr/>
          <p:nvPr>
            <p:custDataLst>
              <p:tags r:id="rId15"/>
            </p:custDataLst>
          </p:nvPr>
        </p:nvSpPr>
        <p:spPr>
          <a:xfrm>
            <a:off x="5363237" y="4136178"/>
            <a:ext cx="151606" cy="437973"/>
          </a:xfrm>
          <a:prstGeom prst="roundRect">
            <a:avLst>
              <a:gd name="adj" fmla="val 50000"/>
            </a:avLst>
          </a:prstGeom>
          <a:solidFill>
            <a:schemeClr val="accent5">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圆角矩形 74"/>
          <p:cNvSpPr/>
          <p:nvPr>
            <p:custDataLst>
              <p:tags r:id="rId16"/>
            </p:custDataLst>
          </p:nvPr>
        </p:nvSpPr>
        <p:spPr>
          <a:xfrm>
            <a:off x="6677159" y="4136178"/>
            <a:ext cx="151606" cy="437973"/>
          </a:xfrm>
          <a:prstGeom prst="roundRect">
            <a:avLst>
              <a:gd name="adj" fmla="val 50000"/>
            </a:avLst>
          </a:prstGeom>
          <a:solidFill>
            <a:schemeClr val="accent5">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任意多边形 76"/>
          <p:cNvSpPr/>
          <p:nvPr>
            <p:custDataLst>
              <p:tags r:id="rId17"/>
            </p:custDataLst>
          </p:nvPr>
        </p:nvSpPr>
        <p:spPr>
          <a:xfrm>
            <a:off x="2032106" y="2839103"/>
            <a:ext cx="2080377" cy="353748"/>
          </a:xfrm>
          <a:custGeom>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5000" lnSpcReduction="10000"/>
          </a:bodyPr>
          <a:lstStyle/>
          <a:p>
            <a:pPr algn="ctr">
              <a:lnSpc>
                <a:spcPct val="130000"/>
              </a:lnSpc>
            </a:pPr>
            <a:r>
              <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A</a:t>
            </a:r>
            <a:endPar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78" name="矩形 77"/>
          <p:cNvSpPr/>
          <p:nvPr>
            <p:custDataLst>
              <p:tags r:id="rId18"/>
            </p:custDataLst>
          </p:nvPr>
        </p:nvSpPr>
        <p:spPr>
          <a:xfrm>
            <a:off x="2032106" y="3192850"/>
            <a:ext cx="2080377" cy="105685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lstStyle/>
          <a:p>
            <a:pPr algn="ctr">
              <a:lnSpc>
                <a:spcPct val="120000"/>
              </a:lnSpc>
            </a:pPr>
            <a:endParaRPr lang="zh-CN" altLang="en-US" sz="1400" spc="15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圆角矩形 78"/>
          <p:cNvSpPr/>
          <p:nvPr>
            <p:custDataLst>
              <p:tags r:id="rId19"/>
            </p:custDataLst>
          </p:nvPr>
        </p:nvSpPr>
        <p:spPr>
          <a:xfrm>
            <a:off x="2339531" y="2653804"/>
            <a:ext cx="151606" cy="437973"/>
          </a:xfrm>
          <a:prstGeom prst="roundRect">
            <a:avLst>
              <a:gd name="adj" fmla="val 50000"/>
            </a:avLst>
          </a:prstGeom>
          <a:solidFill>
            <a:schemeClr val="accent1">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圆角矩形 79"/>
          <p:cNvSpPr/>
          <p:nvPr>
            <p:custDataLst>
              <p:tags r:id="rId20"/>
            </p:custDataLst>
          </p:nvPr>
        </p:nvSpPr>
        <p:spPr>
          <a:xfrm>
            <a:off x="3653453" y="2653804"/>
            <a:ext cx="151606" cy="437973"/>
          </a:xfrm>
          <a:prstGeom prst="roundRect">
            <a:avLst>
              <a:gd name="adj" fmla="val 50000"/>
            </a:avLst>
          </a:prstGeom>
          <a:solidFill>
            <a:schemeClr val="accent1">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2" name="任意多边形 81"/>
          <p:cNvSpPr/>
          <p:nvPr>
            <p:custDataLst>
              <p:tags r:id="rId21"/>
            </p:custDataLst>
          </p:nvPr>
        </p:nvSpPr>
        <p:spPr>
          <a:xfrm>
            <a:off x="2032106" y="4321477"/>
            <a:ext cx="2080377" cy="353748"/>
          </a:xfrm>
          <a:custGeom>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5000" lnSpcReduction="10000"/>
          </a:bodyPr>
          <a:lstStyle/>
          <a:p>
            <a:pPr algn="ctr">
              <a:lnSpc>
                <a:spcPct val="130000"/>
              </a:lnSpc>
            </a:pPr>
            <a:r>
              <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D</a:t>
            </a:r>
            <a:endParaRPr lang="en-US" altLang="zh-CN" spc="150">
              <a:solidFill>
                <a:schemeClr val="lt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83" name="矩形 82"/>
          <p:cNvSpPr/>
          <p:nvPr>
            <p:custDataLst>
              <p:tags r:id="rId22"/>
            </p:custDataLst>
          </p:nvPr>
        </p:nvSpPr>
        <p:spPr>
          <a:xfrm>
            <a:off x="2032106" y="4675224"/>
            <a:ext cx="2080377" cy="1056858"/>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noAutofit/>
          </a:bodyPr>
          <a:lstStyle/>
          <a:p>
            <a:pPr algn="ctr">
              <a:lnSpc>
                <a:spcPct val="120000"/>
              </a:lnSpc>
            </a:pPr>
            <a:endParaRPr lang="zh-CN" altLang="en-US" sz="1400" spc="150">
              <a:solidFill>
                <a:schemeClr val="accent4">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圆角矩形 83"/>
          <p:cNvSpPr/>
          <p:nvPr>
            <p:custDataLst>
              <p:tags r:id="rId23"/>
            </p:custDataLst>
          </p:nvPr>
        </p:nvSpPr>
        <p:spPr>
          <a:xfrm>
            <a:off x="2339531" y="4136178"/>
            <a:ext cx="151606" cy="437973"/>
          </a:xfrm>
          <a:prstGeom prst="roundRect">
            <a:avLst>
              <a:gd name="adj" fmla="val 50000"/>
            </a:avLst>
          </a:prstGeom>
          <a:solidFill>
            <a:schemeClr val="accent4">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圆角矩形 84"/>
          <p:cNvSpPr/>
          <p:nvPr>
            <p:custDataLst>
              <p:tags r:id="rId24"/>
            </p:custDataLst>
          </p:nvPr>
        </p:nvSpPr>
        <p:spPr>
          <a:xfrm>
            <a:off x="3653453" y="4136178"/>
            <a:ext cx="151606" cy="437973"/>
          </a:xfrm>
          <a:prstGeom prst="roundRect">
            <a:avLst>
              <a:gd name="adj" fmla="val 50000"/>
            </a:avLst>
          </a:prstGeom>
          <a:solidFill>
            <a:schemeClr val="accent4">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25"/>
            </p:custDataLst>
          </p:nvPr>
        </p:nvSpPr>
        <p:spPr>
          <a:xfrm>
            <a:off x="2032106" y="3234960"/>
            <a:ext cx="2080377" cy="1014747"/>
          </a:xfrm>
          <a:prstGeom prst="rect">
            <a:avLst/>
          </a:prstGeom>
          <a:noFill/>
        </p:spPr>
        <p:txBody>
          <a:bodyPr wrap="square" rtlCol="0" anchor="ctr">
            <a:normAutofit/>
          </a:body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全文可分为四个部分：</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文本框 30"/>
          <p:cNvSpPr txBox="1"/>
          <p:nvPr>
            <p:custDataLst>
              <p:tags r:id="rId26"/>
            </p:custDataLst>
          </p:nvPr>
        </p:nvSpPr>
        <p:spPr>
          <a:xfrm>
            <a:off x="5055812" y="3224573"/>
            <a:ext cx="2080377" cy="1014747"/>
          </a:xfrm>
          <a:prstGeom prst="rect">
            <a:avLst/>
          </a:prstGeom>
          <a:noFill/>
        </p:spPr>
        <p:txBody>
          <a:bodyPr wrap="square" rtlCol="0" anchor="ctr">
            <a:normAutofit/>
          </a:body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段：交代写信的缘由和目的。</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文本框 31"/>
          <p:cNvSpPr txBox="1"/>
          <p:nvPr>
            <p:custDataLst>
              <p:tags r:id="rId27"/>
            </p:custDataLst>
          </p:nvPr>
        </p:nvSpPr>
        <p:spPr>
          <a:xfrm>
            <a:off x="8079518" y="3224573"/>
            <a:ext cx="2080377" cy="1014747"/>
          </a:xfrm>
          <a:prstGeom prst="rect">
            <a:avLst/>
          </a:prstGeom>
          <a:noFill/>
        </p:spPr>
        <p:txBody>
          <a:bodyPr wrap="square" rtlCol="0" anchor="ctr">
            <a:normAutofit/>
          </a:body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段：逐一驳斥司马光信中所指责的实施新法的弊端。</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 name="文本框 38"/>
          <p:cNvSpPr txBox="1"/>
          <p:nvPr>
            <p:custDataLst>
              <p:tags r:id="rId28"/>
            </p:custDataLst>
          </p:nvPr>
        </p:nvSpPr>
        <p:spPr>
          <a:xfrm>
            <a:off x="2032106" y="4706947"/>
            <a:ext cx="2080377" cy="1014747"/>
          </a:xfrm>
          <a:prstGeom prst="rect">
            <a:avLst/>
          </a:prstGeom>
          <a:noFill/>
        </p:spPr>
        <p:txBody>
          <a:bodyPr wrap="square" rtlCol="0" anchor="ctr">
            <a:normAutofit lnSpcReduction="20000"/>
          </a:body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段：分析反对派对新法诽谤的原因，并表达对士大夫墨守成规等保守思想的不满。</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文本框 39"/>
          <p:cNvSpPr txBox="1"/>
          <p:nvPr>
            <p:custDataLst>
              <p:tags r:id="rId29"/>
            </p:custDataLst>
          </p:nvPr>
        </p:nvSpPr>
        <p:spPr>
          <a:xfrm>
            <a:off x="5055812" y="4706947"/>
            <a:ext cx="2080377" cy="1014747"/>
          </a:xfrm>
          <a:prstGeom prst="rect">
            <a:avLst/>
          </a:prstGeom>
          <a:noFill/>
        </p:spPr>
        <p:txBody>
          <a:bodyPr wrap="square" rtlCol="0" anchor="ctr">
            <a:normAutofit/>
          </a:body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段：结束全文，说一些礼仪性的客套话。</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30"/>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 name="任意多边形: 形状 19"/>
          <p:cNvSpPr/>
          <p:nvPr>
            <p:custDataLst>
              <p:tags r:id="rId3"/>
            </p:custDataLst>
          </p:nvPr>
        </p:nvSpPr>
        <p:spPr>
          <a:xfrm>
            <a:off x="4742303" y="1800914"/>
            <a:ext cx="7449696" cy="5058061"/>
          </a:xfrm>
          <a:custGeom>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4"/>
            </p:custDataLst>
          </p:nvPr>
        </p:nvSpPr>
        <p:spPr>
          <a:xfrm>
            <a:off x="1" y="3038168"/>
            <a:ext cx="5230153" cy="3835320"/>
          </a:xfrm>
          <a:custGeom>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全文分析</a:t>
            </a:r>
            <a:endPar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6" name="矩形 5"/>
          <p:cNvSpPr/>
          <p:nvPr>
            <p:custDataLst>
              <p:tags r:id="rId7"/>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分析第一段</a:t>
            </a:r>
            <a:endPar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21" name="椭圆 20"/>
          <p:cNvSpPr/>
          <p:nvPr>
            <p:custDataLst>
              <p:tags r:id="rId8"/>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9"/>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10"/>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核心素养</a:t>
            </a:r>
            <a:endPar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80000"/>
          </a:bodyPr>
          <a:lstStyle/>
          <a:p>
            <a:r>
              <a:rPr lang="zh-CN" altLang="en-US" sz="4375">
                <a:solidFill>
                  <a:schemeClr val="tx1">
                    <a:lumMod val="85000"/>
                    <a:lumOff val="15000"/>
                  </a:schemeClr>
                </a:solidFill>
                <a:uFillTx/>
                <a:latin typeface="Arial" panose="020b0604020202020204" pitchFamily="34" charset="0"/>
                <a:ea typeface="微软雅黑" panose="020b0503020204020204" pitchFamily="34" charset="-122"/>
                <a:sym typeface="+mn-ea"/>
              </a:rPr>
              <a:t>段主要阐明写这封信的原因和目的。</a:t>
            </a:r>
            <a:endParaRPr lang="zh-CN" altLang="en-US" sz="4375">
              <a:solidFill>
                <a:schemeClr val="tx1">
                  <a:lumMod val="85000"/>
                  <a:lumOff val="15000"/>
                </a:schemeClr>
              </a:solidFill>
              <a:uFillTx/>
              <a:latin typeface="Arial" panose="020b0604020202020204" pitchFamily="34" charset="0"/>
              <a:ea typeface="微软雅黑" panose="020b0503020204020204" pitchFamily="34" charset="-122"/>
              <a:sym typeface="+mn-ea"/>
            </a:endParaRP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04</a:t>
            </a:r>
            <a:endPar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41" name="椭圆 40"/>
          <p:cNvSpPr/>
          <p:nvPr>
            <p:custDataLst>
              <p:tags r:id="rId3"/>
            </p:custDataLst>
          </p:nvPr>
        </p:nvSpPr>
        <p:spPr>
          <a:xfrm>
            <a:off x="1372750" y="1862851"/>
            <a:ext cx="970629" cy="9706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a:solidFill>
                <a:schemeClr val="lt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42" name="任意多边形 41"/>
          <p:cNvSpPr/>
          <p:nvPr>
            <p:custDataLst>
              <p:tags r:id="rId4"/>
            </p:custDataLst>
          </p:nvPr>
        </p:nvSpPr>
        <p:spPr>
          <a:xfrm>
            <a:off x="1667013" y="2191863"/>
            <a:ext cx="382102" cy="312606"/>
          </a:xfrm>
          <a:custGeom>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lt1">
              <a:lumMod val="95000"/>
            </a:schemeClr>
          </a:solidFill>
          <a:ln w="12700">
            <a:miter lim="400000"/>
          </a:ln>
        </p:spPr>
        <p:txBody>
          <a:bodyPr anchor="ctr"/>
          <a:lstStyle/>
          <a:p>
            <a:pPr algn="ctr">
              <a:lnSpc>
                <a:spcPct val="130000"/>
              </a:lnSpc>
            </a:pPr>
            <a:endParaRPr>
              <a:solidFill>
                <a:schemeClr val="dk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20" name="椭圆 19"/>
          <p:cNvSpPr/>
          <p:nvPr>
            <p:custDataLst>
              <p:tags r:id="rId5"/>
            </p:custDataLst>
          </p:nvPr>
        </p:nvSpPr>
        <p:spPr>
          <a:xfrm>
            <a:off x="6647336" y="1862851"/>
            <a:ext cx="970629" cy="9706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a:solidFill>
                <a:schemeClr val="lt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21" name="任意多边形 20"/>
          <p:cNvSpPr/>
          <p:nvPr>
            <p:custDataLst>
              <p:tags r:id="rId6"/>
            </p:custDataLst>
          </p:nvPr>
        </p:nvSpPr>
        <p:spPr>
          <a:xfrm>
            <a:off x="6941599" y="2157129"/>
            <a:ext cx="382102" cy="382074"/>
          </a:xfrm>
          <a:custGeom>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lt1">
              <a:lumMod val="95000"/>
            </a:schemeClr>
          </a:solidFill>
          <a:ln w="12700">
            <a:miter lim="400000"/>
          </a:ln>
        </p:spPr>
        <p:txBody>
          <a:bodyPr anchor="ctr"/>
          <a:lstStyle/>
          <a:p>
            <a:pPr algn="ctr">
              <a:lnSpc>
                <a:spcPct val="130000"/>
              </a:lnSpc>
            </a:pPr>
            <a:endParaRPr>
              <a:solidFill>
                <a:schemeClr val="dk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35" name="文本框 34"/>
          <p:cNvSpPr txBox="1"/>
          <p:nvPr>
            <p:custDataLst>
              <p:tags r:id="rId7"/>
            </p:custDataLst>
          </p:nvPr>
        </p:nvSpPr>
        <p:spPr>
          <a:xfrm>
            <a:off x="2667000" y="1766570"/>
            <a:ext cx="3175025" cy="1143000"/>
          </a:xfrm>
          <a:prstGeom prst="rect">
            <a:avLst/>
          </a:prstGeom>
          <a:noFill/>
        </p:spPr>
        <p:txBody>
          <a:bodyPr wrap="square" lIns="90000" tIns="46990" rIns="90000" bIns="46800" anchor="ctr" anchorCtr="0">
            <a:normAutofit lnSpcReduction="20000"/>
          </a:bodyPr>
          <a:lstStyle/>
          <a:p>
            <a:pPr defTabSz="913765">
              <a:lnSpc>
                <a:spcPct val="120000"/>
              </a:lnSpc>
              <a:spcBef>
                <a:spcPct val="0"/>
              </a:spcBef>
            </a:pPr>
            <a:r>
              <a:rPr lang="zh-CN" altLang="en-US" sz="1600" spc="150">
                <a:solidFill>
                  <a:schemeClr val="dk1"/>
                </a:solidFill>
                <a:uFillTx/>
                <a:latin typeface="微软雅黑" panose="020b0503020204020204" pitchFamily="34" charset="-122"/>
                <a:ea typeface="微软雅黑" panose="020b0503020204020204" pitchFamily="34" charset="-122"/>
                <a:sym typeface="+mn-lt"/>
              </a:rPr>
              <a:t>因为两人之间有分歧，所以写信表明自己的立场和态度。王安石在第一段第一句写了三层意思：</a:t>
            </a:r>
            <a:endParaRPr lang="zh-CN" altLang="en-US" sz="1600" spc="150">
              <a:solidFill>
                <a:schemeClr val="dk1"/>
              </a:solidFill>
              <a:uFillTx/>
              <a:latin typeface="微软雅黑" panose="020b0503020204020204" pitchFamily="34" charset="-122"/>
              <a:ea typeface="微软雅黑" panose="020b0503020204020204" pitchFamily="34" charset="-122"/>
              <a:sym typeface="+mn-lt"/>
            </a:endParaRPr>
          </a:p>
        </p:txBody>
      </p:sp>
      <p:sp>
        <p:nvSpPr>
          <p:cNvPr id="27" name="文本框 26"/>
          <p:cNvSpPr txBox="1"/>
          <p:nvPr>
            <p:custDataLst>
              <p:tags r:id="rId8"/>
            </p:custDataLst>
          </p:nvPr>
        </p:nvSpPr>
        <p:spPr>
          <a:xfrm>
            <a:off x="7943215" y="1766570"/>
            <a:ext cx="3175025" cy="1143000"/>
          </a:xfrm>
          <a:prstGeom prst="rect">
            <a:avLst/>
          </a:prstGeom>
          <a:noFill/>
        </p:spPr>
        <p:txBody>
          <a:bodyPr wrap="square" lIns="90000" tIns="46990" rIns="90000" bIns="46800" anchor="ctr" anchorCtr="0">
            <a:normAutofit/>
          </a:bodyPr>
          <a:lstStyle/>
          <a:p>
            <a:pPr defTabSz="913765">
              <a:lnSpc>
                <a:spcPct val="120000"/>
              </a:lnSpc>
              <a:spcBef>
                <a:spcPct val="0"/>
              </a:spcBef>
            </a:pPr>
            <a:r>
              <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层“昨日蒙教”是礼貌性套语；</a:t>
            </a:r>
            <a:endPar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7" name="椭圆 36"/>
          <p:cNvSpPr/>
          <p:nvPr>
            <p:custDataLst>
              <p:tags r:id="rId9"/>
            </p:custDataLst>
          </p:nvPr>
        </p:nvSpPr>
        <p:spPr>
          <a:xfrm>
            <a:off x="1372750" y="5152994"/>
            <a:ext cx="970629" cy="9706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a:solidFill>
                <a:schemeClr val="lt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38" name="任意多边形 37"/>
          <p:cNvSpPr/>
          <p:nvPr>
            <p:custDataLst>
              <p:tags r:id="rId10"/>
            </p:custDataLst>
          </p:nvPr>
        </p:nvSpPr>
        <p:spPr>
          <a:xfrm>
            <a:off x="1667013" y="5473322"/>
            <a:ext cx="382103" cy="329974"/>
          </a:xfrm>
          <a:custGeom>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lt1">
              <a:lumMod val="95000"/>
            </a:schemeClr>
          </a:solidFill>
          <a:ln w="12700">
            <a:miter lim="400000"/>
          </a:ln>
        </p:spPr>
        <p:txBody>
          <a:bodyPr anchor="ctr"/>
          <a:lstStyle/>
          <a:p>
            <a:pPr algn="ctr">
              <a:lnSpc>
                <a:spcPct val="130000"/>
              </a:lnSpc>
            </a:pPr>
            <a:endParaRPr>
              <a:solidFill>
                <a:schemeClr val="dk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43" name="文本框 42"/>
          <p:cNvSpPr txBox="1"/>
          <p:nvPr>
            <p:custDataLst>
              <p:tags r:id="rId11"/>
            </p:custDataLst>
          </p:nvPr>
        </p:nvSpPr>
        <p:spPr>
          <a:xfrm>
            <a:off x="2667000" y="5056505"/>
            <a:ext cx="3175025" cy="1143000"/>
          </a:xfrm>
          <a:prstGeom prst="rect">
            <a:avLst/>
          </a:prstGeom>
          <a:noFill/>
        </p:spPr>
        <p:txBody>
          <a:bodyPr wrap="square" lIns="90000" tIns="46990" rIns="90000" bIns="46800" anchor="ctr" anchorCtr="0">
            <a:normAutofit/>
          </a:bodyPr>
          <a:lstStyle/>
          <a:p>
            <a:pPr defTabSz="913765">
              <a:lnSpc>
                <a:spcPct val="120000"/>
              </a:lnSpc>
              <a:spcBef>
                <a:spcPct val="0"/>
              </a:spcBef>
            </a:pPr>
            <a:r>
              <a:rPr lang="zh-CN" altLang="en-US" sz="1600" spc="150">
                <a:solidFill>
                  <a:schemeClr val="dk1"/>
                </a:solidFill>
                <a:uFillTx/>
                <a:latin typeface="微软雅黑" panose="020b0503020204020204" pitchFamily="34" charset="-122"/>
                <a:ea typeface="微软雅黑" panose="020b0503020204020204" pitchFamily="34" charset="-122"/>
                <a:sym typeface="+mn-lt"/>
              </a:rPr>
              <a:t>《答司马谏议书》语言委婉、柔中带刚的特点表现在哪些地方？</a:t>
            </a:r>
            <a:endParaRPr lang="zh-CN" altLang="en-US" sz="1600" spc="150">
              <a:solidFill>
                <a:schemeClr val="dk1"/>
              </a:solidFill>
              <a:uFillTx/>
              <a:latin typeface="微软雅黑" panose="020b0503020204020204" pitchFamily="34" charset="-122"/>
              <a:ea typeface="微软雅黑" panose="020b0503020204020204" pitchFamily="34" charset="-122"/>
              <a:sym typeface="+mn-lt"/>
            </a:endParaRPr>
          </a:p>
        </p:txBody>
      </p:sp>
      <p:sp>
        <p:nvSpPr>
          <p:cNvPr id="39" name="椭圆 38"/>
          <p:cNvSpPr/>
          <p:nvPr>
            <p:custDataLst>
              <p:tags r:id="rId12"/>
            </p:custDataLst>
          </p:nvPr>
        </p:nvSpPr>
        <p:spPr>
          <a:xfrm>
            <a:off x="1372750" y="3462464"/>
            <a:ext cx="970629" cy="9706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a:solidFill>
                <a:schemeClr val="lt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40" name="任意多边形 39"/>
          <p:cNvSpPr/>
          <p:nvPr>
            <p:custDataLst>
              <p:tags r:id="rId13"/>
            </p:custDataLst>
          </p:nvPr>
        </p:nvSpPr>
        <p:spPr>
          <a:xfrm>
            <a:off x="1701749" y="3756742"/>
            <a:ext cx="312629" cy="382074"/>
          </a:xfrm>
          <a:custGeom>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lt1">
              <a:lumMod val="95000"/>
            </a:schemeClr>
          </a:solidFill>
          <a:ln w="12700">
            <a:miter lim="400000"/>
          </a:ln>
        </p:spPr>
        <p:txBody>
          <a:bodyPr anchor="ctr"/>
          <a:lstStyle/>
          <a:p>
            <a:pPr algn="ctr">
              <a:lnSpc>
                <a:spcPct val="130000"/>
              </a:lnSpc>
            </a:pPr>
            <a:endParaRPr>
              <a:solidFill>
                <a:schemeClr val="dk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22" name="椭圆 21"/>
          <p:cNvSpPr/>
          <p:nvPr>
            <p:custDataLst>
              <p:tags r:id="rId14"/>
            </p:custDataLst>
          </p:nvPr>
        </p:nvSpPr>
        <p:spPr>
          <a:xfrm>
            <a:off x="6647336" y="3462464"/>
            <a:ext cx="970629" cy="9706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a:solidFill>
                <a:schemeClr val="lt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23" name="任意多边形 22"/>
          <p:cNvSpPr/>
          <p:nvPr>
            <p:custDataLst>
              <p:tags r:id="rId15"/>
            </p:custDataLst>
          </p:nvPr>
        </p:nvSpPr>
        <p:spPr>
          <a:xfrm>
            <a:off x="6941599" y="3756742"/>
            <a:ext cx="382102" cy="382074"/>
          </a:xfrm>
          <a:custGeom>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lt1">
              <a:lumMod val="95000"/>
            </a:schemeClr>
          </a:solidFill>
          <a:ln w="12700">
            <a:miter lim="400000"/>
          </a:ln>
        </p:spPr>
        <p:txBody>
          <a:bodyPr anchor="ctr"/>
          <a:lstStyle/>
          <a:p>
            <a:pPr algn="ctr">
              <a:lnSpc>
                <a:spcPct val="130000"/>
              </a:lnSpc>
            </a:pPr>
            <a:endParaRPr>
              <a:solidFill>
                <a:schemeClr val="dk1"/>
              </a:solidFill>
              <a:latin typeface="微软雅黑" panose="020b0503020204020204" pitchFamily="34" charset="-122"/>
              <a:ea typeface="微软雅黑" panose="020b0503020204020204" pitchFamily="34" charset="-122"/>
              <a:cs typeface="Calibri" panose="020f0502020204030204" charset="0"/>
              <a:sym typeface="+mn-lt"/>
            </a:endParaRPr>
          </a:p>
        </p:txBody>
      </p:sp>
      <p:sp>
        <p:nvSpPr>
          <p:cNvPr id="48" name="文本框 47"/>
          <p:cNvSpPr txBox="1"/>
          <p:nvPr>
            <p:custDataLst>
              <p:tags r:id="rId16"/>
            </p:custDataLst>
          </p:nvPr>
        </p:nvSpPr>
        <p:spPr>
          <a:xfrm>
            <a:off x="2667000" y="3366135"/>
            <a:ext cx="3175025" cy="1143000"/>
          </a:xfrm>
          <a:prstGeom prst="rect">
            <a:avLst/>
          </a:prstGeom>
          <a:noFill/>
        </p:spPr>
        <p:txBody>
          <a:bodyPr wrap="square" lIns="90000" tIns="46990" rIns="90000" bIns="46800" anchor="ctr" anchorCtr="0">
            <a:normAutofit/>
          </a:bodyPr>
          <a:lstStyle/>
          <a:p>
            <a:pPr defTabSz="913765">
              <a:lnSpc>
                <a:spcPct val="120000"/>
              </a:lnSpc>
              <a:spcBef>
                <a:spcPct val="0"/>
              </a:spcBef>
            </a:pPr>
            <a:r>
              <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层提到与司马光“游处相好之日久”，感情色彩很浓，使司马光很是舒服；</a:t>
            </a:r>
            <a:endPar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0" name="文本框 49"/>
          <p:cNvSpPr txBox="1"/>
          <p:nvPr>
            <p:custDataLst>
              <p:tags r:id="rId17"/>
            </p:custDataLst>
          </p:nvPr>
        </p:nvSpPr>
        <p:spPr>
          <a:xfrm>
            <a:off x="7943215" y="3366135"/>
            <a:ext cx="3175025" cy="1143000"/>
          </a:xfrm>
          <a:prstGeom prst="rect">
            <a:avLst/>
          </a:prstGeom>
          <a:noFill/>
        </p:spPr>
        <p:txBody>
          <a:bodyPr wrap="square" lIns="90000" tIns="46990" rIns="90000" bIns="46800" anchor="ctr" anchorCtr="0">
            <a:normAutofit lnSpcReduction="20000"/>
          </a:bodyPr>
          <a:lstStyle/>
          <a:p>
            <a:pPr defTabSz="913765">
              <a:lnSpc>
                <a:spcPct val="120000"/>
              </a:lnSpc>
              <a:spcBef>
                <a:spcPct val="0"/>
              </a:spcBef>
            </a:pPr>
            <a:r>
              <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层急速转到“而议事每不合，所操之术多异故也”，有迅雷不及掩耳之势，直接点明二人政治上不投合的原因所在。</a:t>
            </a:r>
            <a:endPar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矩形 5"/>
          <p:cNvSpPr/>
          <p:nvPr>
            <p:custDataLst>
              <p:tags r:id="rId18"/>
            </p:custDataLst>
          </p:nvPr>
        </p:nvSpPr>
        <p:spPr>
          <a:xfrm>
            <a:off x="1051560" y="560705"/>
            <a:ext cx="10088880" cy="584835"/>
          </a:xfrm>
          <a:prstGeom prst="rect">
            <a:avLst/>
          </a:prstGeom>
        </p:spPr>
        <p:txBody>
          <a:bodyPr wrap="square" anchor="ctr">
            <a:normAutofit lnSpcReduction="10000"/>
          </a:bodyPr>
          <a:lstStyle/>
          <a:p>
            <a:pPr algn="ctr">
              <a:lnSpc>
                <a:spcPct val="120000"/>
              </a:lnSpc>
            </a:pPr>
            <a:r>
              <a:rPr lang="zh-CN" altLang="en-US" sz="2800" b="1" spc="300">
                <a:solidFill>
                  <a:schemeClr val="dk1"/>
                </a:solidFill>
                <a:uFillTx/>
                <a:latin typeface="微软雅黑" panose="020b0503020204020204" pitchFamily="34" charset="-122"/>
                <a:ea typeface="微软雅黑" panose="020b0503020204020204" pitchFamily="34" charset="-122"/>
              </a:rPr>
              <a:t>段主要阐明写这封信的原因和目的。</a:t>
            </a:r>
            <a:endParaRPr lang="zh-CN" altLang="en-US" sz="2800" b="1" spc="300">
              <a:solidFill>
                <a:schemeClr val="dk1"/>
              </a:solidFill>
              <a:uFillTx/>
              <a:latin typeface="微软雅黑" panose="020b0503020204020204" pitchFamily="34" charset="-122"/>
              <a:ea typeface="微软雅黑" panose="020b0503020204020204" pitchFamily="34" charset="-122"/>
            </a:endParaRPr>
          </a:p>
        </p:txBody>
      </p:sp>
      <p:sp>
        <p:nvSpPr>
          <p:cNvPr id="18" name="椭圆 17"/>
          <p:cNvSpPr/>
          <p:nvPr>
            <p:custDataLst>
              <p:tags r:id="rId19"/>
            </p:custDataLst>
          </p:nvPr>
        </p:nvSpPr>
        <p:spPr>
          <a:xfrm>
            <a:off x="6647336" y="5152994"/>
            <a:ext cx="970629" cy="97062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a:solidFill>
                <a:schemeClr val="lt1"/>
              </a:solidFill>
              <a:latin typeface="微软雅黑" panose="020b0503020204020204" pitchFamily="34" charset="-122"/>
              <a:ea typeface="微软雅黑" panose="020b0503020204020204" pitchFamily="34" charset="-122"/>
              <a:sym typeface="+mn-lt"/>
            </a:endParaRPr>
          </a:p>
        </p:txBody>
      </p:sp>
      <p:sp>
        <p:nvSpPr>
          <p:cNvPr id="19" name="任意多边形 18"/>
          <p:cNvSpPr/>
          <p:nvPr>
            <p:custDataLst>
              <p:tags r:id="rId20"/>
            </p:custDataLst>
          </p:nvPr>
        </p:nvSpPr>
        <p:spPr>
          <a:xfrm>
            <a:off x="6941718" y="5447263"/>
            <a:ext cx="381865" cy="382092"/>
          </a:xfrm>
          <a:custGeom>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lt1">
              <a:lumMod val="95000"/>
            </a:schemeClr>
          </a:solidFill>
          <a:ln w="12700">
            <a:miter lim="400000"/>
          </a:ln>
        </p:spPr>
        <p:txBody>
          <a:bodyPr anchor="ctr"/>
          <a:lstStyle/>
          <a:p>
            <a:pPr algn="ctr">
              <a:lnSpc>
                <a:spcPct val="130000"/>
              </a:lnSpc>
            </a:pPr>
            <a:endParaRPr>
              <a:solidFill>
                <a:schemeClr val="dk1"/>
              </a:solidFill>
              <a:latin typeface="微软雅黑" panose="020b0503020204020204" pitchFamily="34" charset="-122"/>
              <a:ea typeface="微软雅黑" panose="020b0503020204020204" pitchFamily="34" charset="-122"/>
              <a:sym typeface="+mn-lt"/>
            </a:endParaRPr>
          </a:p>
        </p:txBody>
      </p:sp>
      <p:sp>
        <p:nvSpPr>
          <p:cNvPr id="45" name="文本框 44"/>
          <p:cNvSpPr txBox="1"/>
          <p:nvPr>
            <p:custDataLst>
              <p:tags r:id="rId21"/>
            </p:custDataLst>
          </p:nvPr>
        </p:nvSpPr>
        <p:spPr>
          <a:xfrm>
            <a:off x="7943215" y="5056505"/>
            <a:ext cx="3175025" cy="1143000"/>
          </a:xfrm>
          <a:prstGeom prst="rect">
            <a:avLst/>
          </a:prstGeom>
          <a:noFill/>
        </p:spPr>
        <p:txBody>
          <a:bodyPr wrap="square" lIns="90000" tIns="46990" rIns="90000" bIns="46800" anchor="ctr" anchorCtr="0">
            <a:normAutofit/>
          </a:bodyPr>
          <a:lstStyle/>
          <a:p>
            <a:pPr defTabSz="913765">
              <a:lnSpc>
                <a:spcPct val="120000"/>
              </a:lnSpc>
              <a:spcBef>
                <a:spcPct val="0"/>
              </a:spcBef>
            </a:pPr>
            <a:r>
              <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rPr>
              <a:t>作者在文中提到“盘庚之迁”这一历史事件有什么作用？</a:t>
            </a:r>
            <a:endParaRPr lang="zh-CN" altLang="en-US" sz="1600" spc="15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ustDataLst>
      <p:tags r:id="rId2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文本框 1"/>
          <p:cNvSpPr txBox="1"/>
          <p:nvPr>
            <p:custDataLst>
              <p:tags r:id="rId2"/>
            </p:custDataLst>
          </p:nvPr>
        </p:nvSpPr>
        <p:spPr>
          <a:xfrm>
            <a:off x="609605" y="609605"/>
            <a:ext cx="10972876" cy="762000"/>
          </a:xfrm>
          <a:prstGeom prst="rect">
            <a:avLst/>
          </a:prstGeom>
          <a:noFill/>
        </p:spPr>
        <p:txBody>
          <a:bodyPr wrap="square" lIns="63500" tIns="25400" rIns="63500" bIns="25400" rtlCol="0" anchor="ctr"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段主要阐明写这封信的原因和目的。</a:t>
            </a:r>
            <a:endParaRPr lang="zh-CN" altLang="zh-CN" sz="4000" b="1" spc="160">
              <a:solidFill>
                <a:schemeClr val="dk1"/>
              </a:solidFill>
              <a:uFillTx/>
              <a:latin typeface="微软雅黑" panose="020b0503020204020204" pitchFamily="34" charset="-122"/>
              <a:ea typeface="微软雅黑" panose="020b0503020204020204" pitchFamily="34" charset="-122"/>
            </a:endParaRPr>
          </a:p>
        </p:txBody>
      </p:sp>
      <p:sp>
        <p:nvSpPr>
          <p:cNvPr id="3" name="圆角矩形 2"/>
          <p:cNvSpPr/>
          <p:nvPr>
            <p:custDataLst>
              <p:tags r:id="rId3"/>
            </p:custDataLst>
          </p:nvPr>
        </p:nvSpPr>
        <p:spPr>
          <a:xfrm>
            <a:off x="1868214"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圆角矩形 7"/>
          <p:cNvSpPr/>
          <p:nvPr>
            <p:custDataLst>
              <p:tags r:id="rId4"/>
            </p:custDataLst>
          </p:nvPr>
        </p:nvSpPr>
        <p:spPr>
          <a:xfrm>
            <a:off x="1868214"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5"/>
            </p:custDataLst>
          </p:nvPr>
        </p:nvSpPr>
        <p:spPr>
          <a:xfrm rot="10800000">
            <a:off x="2049189"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2" name="标题 5"/>
          <p:cNvSpPr>
            <a:spLocks noGrp="1"/>
          </p:cNvSpPr>
          <p:nvPr>
            <p:custDataLst>
              <p:tags r:id="rId6"/>
            </p:custDataLst>
          </p:nvPr>
        </p:nvSpPr>
        <p:spPr>
          <a:xfrm>
            <a:off x="1870119" y="2133798"/>
            <a:ext cx="525780" cy="591820"/>
          </a:xfrm>
          <a:prstGeom prst="rect">
            <a:avLst/>
          </a:prstGeom>
        </p:spPr>
        <p:txBody>
          <a:bodyPr vert="horz" lIns="0" tIns="0" rIns="0" bIns="0" rtlCol="0" anchor="ctr" anchorCtr="0">
            <a:normAutofit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01</a:t>
            </a:r>
            <a:endParaRPr lang="en-US" altLang="zh-CN" sz="2900" b="1">
              <a:solidFill>
                <a:schemeClr val="dk1"/>
              </a:solidFill>
              <a:uFillTx/>
              <a:latin typeface="微软雅黑" panose="020b0503020204020204" pitchFamily="34" charset="-122"/>
            </a:endParaRPr>
          </a:p>
        </p:txBody>
      </p:sp>
      <p:sp>
        <p:nvSpPr>
          <p:cNvPr id="39" name="文本框 38"/>
          <p:cNvSpPr txBox="1"/>
          <p:nvPr>
            <p:custDataLst>
              <p:tags r:id="rId7"/>
            </p:custDataLst>
          </p:nvPr>
        </p:nvSpPr>
        <p:spPr>
          <a:xfrm>
            <a:off x="1295838"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作为“中国11世纪的改革家”，本文中的哪些地方体现了王安石非凡的政治胆略？</a:t>
            </a:r>
            <a:endPar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圆角矩形 8"/>
          <p:cNvSpPr/>
          <p:nvPr>
            <p:custDataLst>
              <p:tags r:id="rId8"/>
            </p:custDataLst>
          </p:nvPr>
        </p:nvSpPr>
        <p:spPr>
          <a:xfrm>
            <a:off x="3849897"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圆角矩形 10"/>
          <p:cNvSpPr/>
          <p:nvPr>
            <p:custDataLst>
              <p:tags r:id="rId9"/>
            </p:custDataLst>
          </p:nvPr>
        </p:nvSpPr>
        <p:spPr>
          <a:xfrm>
            <a:off x="3849897"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等腰三角形 11"/>
          <p:cNvSpPr/>
          <p:nvPr>
            <p:custDataLst>
              <p:tags r:id="rId10"/>
            </p:custDataLst>
          </p:nvPr>
        </p:nvSpPr>
        <p:spPr>
          <a:xfrm rot="10800000">
            <a:off x="4030872"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标题 5"/>
          <p:cNvSpPr>
            <a:spLocks noGrp="1"/>
          </p:cNvSpPr>
          <p:nvPr>
            <p:custDataLst>
              <p:tags r:id="rId11"/>
            </p:custDataLst>
          </p:nvPr>
        </p:nvSpPr>
        <p:spPr>
          <a:xfrm>
            <a:off x="3851802" y="2133798"/>
            <a:ext cx="525780" cy="591820"/>
          </a:xfrm>
          <a:prstGeom prst="rect">
            <a:avLst/>
          </a:prstGeom>
        </p:spPr>
        <p:txBody>
          <a:bodyPr vert="horz" lIns="0" tIns="0" rIns="0" bIns="0" rtlCol="0" anchor="ctr" anchorCtr="0">
            <a:normAutofit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02</a:t>
            </a:r>
            <a:endParaRPr lang="en-US" altLang="zh-CN" sz="2900" b="1">
              <a:solidFill>
                <a:schemeClr val="dk1"/>
              </a:solidFill>
              <a:uFillTx/>
              <a:latin typeface="微软雅黑" panose="020b0503020204020204" pitchFamily="34" charset="-122"/>
            </a:endParaRPr>
          </a:p>
        </p:txBody>
      </p:sp>
      <p:sp>
        <p:nvSpPr>
          <p:cNvPr id="14" name="文本框 13"/>
          <p:cNvSpPr txBox="1"/>
          <p:nvPr>
            <p:custDataLst>
              <p:tags r:id="rId12"/>
            </p:custDataLst>
          </p:nvPr>
        </p:nvSpPr>
        <p:spPr>
          <a:xfrm>
            <a:off x="3277521"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“至于怨诽之多，则固前知其如此也”一句说明，改革前王安石就已经将这种情况洞明于心，却敢于挑战。</a:t>
            </a:r>
            <a:endPar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圆角矩形 14"/>
          <p:cNvSpPr/>
          <p:nvPr>
            <p:custDataLst>
              <p:tags r:id="rId13"/>
            </p:custDataLst>
          </p:nvPr>
        </p:nvSpPr>
        <p:spPr>
          <a:xfrm>
            <a:off x="5831580"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圆角矩形 15"/>
          <p:cNvSpPr/>
          <p:nvPr>
            <p:custDataLst>
              <p:tags r:id="rId14"/>
            </p:custDataLst>
          </p:nvPr>
        </p:nvSpPr>
        <p:spPr>
          <a:xfrm>
            <a:off x="5831580"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等腰三角形 16"/>
          <p:cNvSpPr/>
          <p:nvPr>
            <p:custDataLst>
              <p:tags r:id="rId15"/>
            </p:custDataLst>
          </p:nvPr>
        </p:nvSpPr>
        <p:spPr>
          <a:xfrm rot="10800000">
            <a:off x="6012555"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标题 5"/>
          <p:cNvSpPr>
            <a:spLocks noGrp="1"/>
          </p:cNvSpPr>
          <p:nvPr>
            <p:custDataLst>
              <p:tags r:id="rId16"/>
            </p:custDataLst>
          </p:nvPr>
        </p:nvSpPr>
        <p:spPr>
          <a:xfrm>
            <a:off x="5833485" y="2133798"/>
            <a:ext cx="525780" cy="591820"/>
          </a:xfrm>
          <a:prstGeom prst="rect">
            <a:avLst/>
          </a:prstGeom>
        </p:spPr>
        <p:txBody>
          <a:bodyPr vert="horz" lIns="0" tIns="0" rIns="0" bIns="0" rtlCol="0" anchor="ctr" anchorCtr="0">
            <a:normAutofit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03</a:t>
            </a:r>
            <a:endParaRPr lang="en-US" altLang="zh-CN" sz="2900" b="1">
              <a:solidFill>
                <a:schemeClr val="dk1"/>
              </a:solidFill>
              <a:uFillTx/>
              <a:latin typeface="微软雅黑" panose="020b0503020204020204" pitchFamily="34" charset="-122"/>
            </a:endParaRPr>
          </a:p>
        </p:txBody>
      </p:sp>
      <p:sp>
        <p:nvSpPr>
          <p:cNvPr id="19" name="文本框 18"/>
          <p:cNvSpPr txBox="1"/>
          <p:nvPr>
            <p:custDataLst>
              <p:tags r:id="rId17"/>
            </p:custDataLst>
          </p:nvPr>
        </p:nvSpPr>
        <p:spPr>
          <a:xfrm>
            <a:off x="5259203"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“人习于苟且非一日，士大夫多以不恤国事、同俗自媚于众为善”一句，直斥当时朝中苟且偷安、不思进取、墨守成规的现象，体现了其直言不讳的勇气。</a:t>
            </a:r>
            <a:endPar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圆角矩形 19"/>
          <p:cNvSpPr/>
          <p:nvPr>
            <p:custDataLst>
              <p:tags r:id="rId18"/>
            </p:custDataLst>
          </p:nvPr>
        </p:nvSpPr>
        <p:spPr>
          <a:xfrm>
            <a:off x="7813262"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圆角矩形 20"/>
          <p:cNvSpPr/>
          <p:nvPr>
            <p:custDataLst>
              <p:tags r:id="rId19"/>
            </p:custDataLst>
          </p:nvPr>
        </p:nvSpPr>
        <p:spPr>
          <a:xfrm>
            <a:off x="7813262"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20"/>
            </p:custDataLst>
          </p:nvPr>
        </p:nvSpPr>
        <p:spPr>
          <a:xfrm rot="10800000">
            <a:off x="7994237"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标题 5"/>
          <p:cNvSpPr>
            <a:spLocks noGrp="1"/>
          </p:cNvSpPr>
          <p:nvPr>
            <p:custDataLst>
              <p:tags r:id="rId21"/>
            </p:custDataLst>
          </p:nvPr>
        </p:nvSpPr>
        <p:spPr>
          <a:xfrm>
            <a:off x="7815167" y="2133798"/>
            <a:ext cx="525780" cy="591820"/>
          </a:xfrm>
          <a:prstGeom prst="rect">
            <a:avLst/>
          </a:prstGeom>
        </p:spPr>
        <p:txBody>
          <a:bodyPr vert="horz" lIns="0" tIns="0" rIns="0" bIns="0" rtlCol="0" anchor="ctr" anchorCtr="0">
            <a:normAutofit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04</a:t>
            </a:r>
            <a:endParaRPr lang="en-US" altLang="zh-CN" sz="2900" b="1">
              <a:solidFill>
                <a:schemeClr val="dk1"/>
              </a:solidFill>
              <a:uFillTx/>
              <a:latin typeface="微软雅黑" panose="020b0503020204020204" pitchFamily="34" charset="-122"/>
            </a:endParaRPr>
          </a:p>
        </p:txBody>
      </p:sp>
      <p:sp>
        <p:nvSpPr>
          <p:cNvPr id="24" name="文本框 23"/>
          <p:cNvSpPr txBox="1"/>
          <p:nvPr>
            <p:custDataLst>
              <p:tags r:id="rId22"/>
            </p:custDataLst>
          </p:nvPr>
        </p:nvSpPr>
        <p:spPr>
          <a:xfrm>
            <a:off x="7240886"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王安石明知寡不敌众，却“欲出力助上以抗之”。</a:t>
            </a:r>
            <a:endPar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圆角矩形 24"/>
          <p:cNvSpPr/>
          <p:nvPr>
            <p:custDataLst>
              <p:tags r:id="rId23"/>
            </p:custDataLst>
          </p:nvPr>
        </p:nvSpPr>
        <p:spPr>
          <a:xfrm>
            <a:off x="9794945"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圆角矩形 25"/>
          <p:cNvSpPr/>
          <p:nvPr>
            <p:custDataLst>
              <p:tags r:id="rId24"/>
            </p:custDataLst>
          </p:nvPr>
        </p:nvSpPr>
        <p:spPr>
          <a:xfrm>
            <a:off x="9794945"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等腰三角形 26"/>
          <p:cNvSpPr/>
          <p:nvPr>
            <p:custDataLst>
              <p:tags r:id="rId25"/>
            </p:custDataLst>
          </p:nvPr>
        </p:nvSpPr>
        <p:spPr>
          <a:xfrm rot="10800000">
            <a:off x="9975920"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标题 5"/>
          <p:cNvSpPr>
            <a:spLocks noGrp="1"/>
          </p:cNvSpPr>
          <p:nvPr>
            <p:custDataLst>
              <p:tags r:id="rId26"/>
            </p:custDataLst>
          </p:nvPr>
        </p:nvSpPr>
        <p:spPr>
          <a:xfrm>
            <a:off x="9796850" y="2133798"/>
            <a:ext cx="525780" cy="591820"/>
          </a:xfrm>
          <a:prstGeom prst="rect">
            <a:avLst/>
          </a:prstGeom>
        </p:spPr>
        <p:txBody>
          <a:bodyPr vert="horz" lIns="0" tIns="0" rIns="0" bIns="0" rtlCol="0" anchor="ctr" anchorCtr="0">
            <a:normAutofit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05</a:t>
            </a:r>
            <a:endParaRPr lang="en-US" altLang="zh-CN" sz="2900" b="1">
              <a:solidFill>
                <a:schemeClr val="dk1"/>
              </a:solidFill>
              <a:uFillTx/>
              <a:latin typeface="微软雅黑" panose="020b0503020204020204" pitchFamily="34" charset="-122"/>
            </a:endParaRPr>
          </a:p>
        </p:txBody>
      </p:sp>
      <p:sp>
        <p:nvSpPr>
          <p:cNvPr id="29" name="文本框 28"/>
          <p:cNvSpPr txBox="1"/>
          <p:nvPr>
            <p:custDataLst>
              <p:tags r:id="rId27"/>
            </p:custDataLst>
          </p:nvPr>
        </p:nvSpPr>
        <p:spPr>
          <a:xfrm>
            <a:off x="9222568"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根据王安石变法的主要内容，你觉得天下“怨谤”、众人“汹汹然”的根本原因是什么？</a:t>
            </a:r>
            <a:endParaRPr lang="zh-CN" altLang="en-US" sz="14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8"/>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 name="任意多边形: 形状 19"/>
          <p:cNvSpPr/>
          <p:nvPr>
            <p:custDataLst>
              <p:tags r:id="rId3"/>
            </p:custDataLst>
          </p:nvPr>
        </p:nvSpPr>
        <p:spPr>
          <a:xfrm>
            <a:off x="4742303" y="1800914"/>
            <a:ext cx="7449696" cy="5058061"/>
          </a:xfrm>
          <a:custGeom>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4"/>
            </p:custDataLst>
          </p:nvPr>
        </p:nvSpPr>
        <p:spPr>
          <a:xfrm>
            <a:off x="1" y="3038168"/>
            <a:ext cx="5230153" cy="3835320"/>
          </a:xfrm>
          <a:custGeom>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《答司马谏议书》语言委婉、柔中带刚的特点表现在哪些地方？</a:t>
            </a:r>
            <a:endPar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endParaRPr>
          </a:p>
        </p:txBody>
      </p:sp>
      <p:sp>
        <p:nvSpPr>
          <p:cNvPr id="6" name="矩形 5"/>
          <p:cNvSpPr/>
          <p:nvPr>
            <p:custDataLst>
              <p:tags r:id="rId7"/>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答案 行文委婉，寓刚于柔。在这封书信中，作者既坚持自己的立场和观点，在文字上又不是剑拔弩张，注意不伤同僚之间的情面与和气，寓刚于柔，绵里藏针。如第一段，在反复向司马光叙友情、求谅解的同时，却婉转地揭示出这怨谤源于士大夫阶层的庸俗腐败，并声言自己绝不悔改之意；</a:t>
            </a:r>
            <a:endPar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椭圆 20"/>
          <p:cNvSpPr/>
          <p:nvPr>
            <p:custDataLst>
              <p:tags r:id="rId8"/>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9"/>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10"/>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段主要阐明写这封信的原因和目的。</a:t>
            </a:r>
            <a:endPar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custDataLst>
              <p:tags r:id="rId3"/>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文本框 3"/>
          <p:cNvSpPr txBox="1"/>
          <p:nvPr>
            <p:custDataLst>
              <p:tags r:id="rId4"/>
            </p:custDataLst>
          </p:nvPr>
        </p:nvSpPr>
        <p:spPr>
          <a:xfrm>
            <a:off x="1212215" y="1592262"/>
            <a:ext cx="1526540" cy="768350"/>
          </a:xfrm>
          <a:prstGeom prst="rect">
            <a:avLst/>
          </a:prstGeom>
          <a:noFill/>
        </p:spPr>
        <p:txBody>
          <a:bodyPr wrap="square" rtlCol="0">
            <a:normAutofit fontScale="90000"/>
          </a:bodyPr>
          <a:lstStyle/>
          <a:p>
            <a:pPr algn="r"/>
            <a:r>
              <a:rPr lang="zh-CN" altLang="en-US" sz="4445" b="1" spc="300">
                <a:solidFill>
                  <a:schemeClr val="dk1">
                    <a:lumMod val="85000"/>
                    <a:lumOff val="15000"/>
                  </a:schemeClr>
                </a:solidFill>
                <a:uFillTx/>
                <a:latin typeface="Arial" panose="020b0604020202020204" pitchFamily="34" charset="0"/>
                <a:ea typeface="微软雅黑" panose="020b0503020204020204" pitchFamily="34" charset="-122"/>
              </a:rPr>
              <a:t>目录</a:t>
            </a:r>
            <a:endParaRPr lang="zh-CN" altLang="en-US" sz="4445" b="1" spc="300">
              <a:solidFill>
                <a:schemeClr val="dk1">
                  <a:lumMod val="85000"/>
                  <a:lumOff val="15000"/>
                </a:schemeClr>
              </a:solidFill>
              <a:uFillTx/>
              <a:latin typeface="Arial" panose="020b0604020202020204" pitchFamily="34" charset="0"/>
              <a:ea typeface="微软雅黑" panose="020b0503020204020204" pitchFamily="34" charset="-122"/>
            </a:endParaRPr>
          </a:p>
        </p:txBody>
      </p:sp>
      <p:sp>
        <p:nvSpPr>
          <p:cNvPr id="2" name="文本框 1"/>
          <p:cNvSpPr txBox="1"/>
          <p:nvPr>
            <p:custDataLst>
              <p:tags r:id="rId5"/>
            </p:custDataLst>
          </p:nvPr>
        </p:nvSpPr>
        <p:spPr>
          <a:xfrm>
            <a:off x="4447855" y="2666473"/>
            <a:ext cx="748030" cy="583565"/>
          </a:xfrm>
          <a:prstGeom prst="rect">
            <a:avLst/>
          </a:prstGeom>
          <a:noFill/>
        </p:spPr>
        <p:txBody>
          <a:bodyPr wrap="square" rtlCol="0">
            <a:normAutofit/>
          </a:bodyPr>
          <a:lstStyle/>
          <a:p>
            <a:r>
              <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rPr>
              <a:t>01.</a:t>
            </a:r>
            <a:endPar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custDataLst>
              <p:tags r:id="rId6"/>
            </p:custDataLst>
          </p:nvPr>
        </p:nvSpPr>
        <p:spPr>
          <a:xfrm>
            <a:off x="5424486" y="2724814"/>
            <a:ext cx="2320290" cy="466883"/>
          </a:xfrm>
          <a:prstGeom prst="rect">
            <a:avLst/>
          </a:prstGeom>
          <a:noFill/>
        </p:spPr>
        <p:txBody>
          <a:bodyPr wrap="square" tIns="0" bIns="0" rtlCol="0" anchor="ctr">
            <a:normAutofit fontScale="90000" lnSpcReduction="10000"/>
          </a:bodyPr>
          <a:lstStyle/>
          <a:p>
            <a:r>
              <a:rPr lang="zh-CN" altLang="en-US" sz="1715">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单元 15.2 答司马谏议书 教案</a:t>
            </a:r>
            <a:endParaRPr lang="zh-CN" altLang="en-US" sz="1715">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36" name="文本框 35"/>
          <p:cNvSpPr txBox="1"/>
          <p:nvPr>
            <p:custDataLst>
              <p:tags r:id="rId7"/>
            </p:custDataLst>
          </p:nvPr>
        </p:nvSpPr>
        <p:spPr>
          <a:xfrm>
            <a:off x="8060197" y="2676463"/>
            <a:ext cx="748030" cy="583565"/>
          </a:xfrm>
          <a:prstGeom prst="rect">
            <a:avLst/>
          </a:prstGeom>
          <a:noFill/>
        </p:spPr>
        <p:txBody>
          <a:bodyPr wrap="square" rtlCol="0">
            <a:normAutofit/>
          </a:bodyPr>
          <a:lstStyle/>
          <a:p>
            <a:r>
              <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rPr>
              <a:t>02.</a:t>
            </a:r>
            <a:endPar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p:cNvSpPr txBox="1"/>
          <p:nvPr>
            <p:custDataLst>
              <p:tags r:id="rId8"/>
            </p:custDataLst>
          </p:nvPr>
        </p:nvSpPr>
        <p:spPr>
          <a:xfrm>
            <a:off x="9036828" y="2734804"/>
            <a:ext cx="2320290" cy="466883"/>
          </a:xfrm>
          <a:prstGeom prst="rect">
            <a:avLst/>
          </a:prstGeom>
          <a:noFill/>
        </p:spPr>
        <p:txBody>
          <a:bodyPr wrap="square" tIns="0" bIns="0" rtlCol="0" anchor="ctr">
            <a:normAutofit/>
          </a:bodyPr>
          <a:lstStyle/>
          <a:p>
            <a:r>
              <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教学目标</a:t>
            </a:r>
            <a:endPar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9" name="文本框 8"/>
          <p:cNvSpPr txBox="1"/>
          <p:nvPr>
            <p:custDataLst>
              <p:tags r:id="rId9"/>
            </p:custDataLst>
          </p:nvPr>
        </p:nvSpPr>
        <p:spPr>
          <a:xfrm>
            <a:off x="4447855" y="3685102"/>
            <a:ext cx="748030" cy="583565"/>
          </a:xfrm>
          <a:prstGeom prst="rect">
            <a:avLst/>
          </a:prstGeom>
          <a:noFill/>
        </p:spPr>
        <p:txBody>
          <a:bodyPr wrap="square" rtlCol="0">
            <a:normAutofit/>
          </a:bodyPr>
          <a:lstStyle/>
          <a:p>
            <a:r>
              <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rPr>
              <a:t>03.</a:t>
            </a:r>
            <a:endPar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22"/>
          <p:cNvSpPr txBox="1"/>
          <p:nvPr>
            <p:custDataLst>
              <p:tags r:id="rId10"/>
            </p:custDataLst>
          </p:nvPr>
        </p:nvSpPr>
        <p:spPr>
          <a:xfrm>
            <a:off x="5424486" y="3743443"/>
            <a:ext cx="2320290" cy="466883"/>
          </a:xfrm>
          <a:prstGeom prst="rect">
            <a:avLst/>
          </a:prstGeom>
          <a:noFill/>
        </p:spPr>
        <p:txBody>
          <a:bodyPr wrap="square" tIns="0" bIns="0" rtlCol="0" anchor="ctr">
            <a:normAutofit/>
          </a:bodyPr>
          <a:lstStyle/>
          <a:p>
            <a:r>
              <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核心素养</a:t>
            </a:r>
            <a:endPar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40" name="文本框 39"/>
          <p:cNvSpPr txBox="1"/>
          <p:nvPr>
            <p:custDataLst>
              <p:tags r:id="rId11"/>
            </p:custDataLst>
          </p:nvPr>
        </p:nvSpPr>
        <p:spPr>
          <a:xfrm>
            <a:off x="8060197" y="3695410"/>
            <a:ext cx="748030" cy="583565"/>
          </a:xfrm>
          <a:prstGeom prst="rect">
            <a:avLst/>
          </a:prstGeom>
          <a:noFill/>
        </p:spPr>
        <p:txBody>
          <a:bodyPr wrap="square" rtlCol="0">
            <a:normAutofit/>
          </a:bodyPr>
          <a:lstStyle/>
          <a:p>
            <a:r>
              <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rPr>
              <a:t>04.</a:t>
            </a:r>
            <a:endPar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p:cNvSpPr txBox="1"/>
          <p:nvPr>
            <p:custDataLst>
              <p:tags r:id="rId12"/>
            </p:custDataLst>
          </p:nvPr>
        </p:nvSpPr>
        <p:spPr>
          <a:xfrm>
            <a:off x="9036828" y="3753751"/>
            <a:ext cx="2320290" cy="466883"/>
          </a:xfrm>
          <a:prstGeom prst="rect">
            <a:avLst/>
          </a:prstGeom>
          <a:noFill/>
        </p:spPr>
        <p:txBody>
          <a:bodyPr wrap="square" tIns="0" bIns="0" rtlCol="0" anchor="ctr">
            <a:normAutofit fontScale="90000" lnSpcReduction="10000"/>
          </a:bodyPr>
          <a:lstStyle/>
          <a:p>
            <a:r>
              <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段主要阐明写这封信的原因和目的。</a:t>
            </a:r>
            <a:endPar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12" name="文本框 11"/>
          <p:cNvSpPr txBox="1"/>
          <p:nvPr>
            <p:custDataLst>
              <p:tags r:id="rId13"/>
            </p:custDataLst>
          </p:nvPr>
        </p:nvSpPr>
        <p:spPr>
          <a:xfrm>
            <a:off x="4447855" y="4697494"/>
            <a:ext cx="748030" cy="583565"/>
          </a:xfrm>
          <a:prstGeom prst="rect">
            <a:avLst/>
          </a:prstGeom>
          <a:noFill/>
        </p:spPr>
        <p:txBody>
          <a:bodyPr wrap="square" rtlCol="0">
            <a:normAutofit/>
          </a:bodyPr>
          <a:lstStyle/>
          <a:p>
            <a:r>
              <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rPr>
              <a:t>05.</a:t>
            </a:r>
            <a:endPar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4"/>
          <p:cNvSpPr txBox="1"/>
          <p:nvPr>
            <p:custDataLst>
              <p:tags r:id="rId14"/>
            </p:custDataLst>
          </p:nvPr>
        </p:nvSpPr>
        <p:spPr>
          <a:xfrm>
            <a:off x="5424486" y="4755835"/>
            <a:ext cx="2320290" cy="466883"/>
          </a:xfrm>
          <a:prstGeom prst="rect">
            <a:avLst/>
          </a:prstGeom>
          <a:noFill/>
        </p:spPr>
        <p:txBody>
          <a:bodyPr wrap="square" tIns="0" bIns="0" rtlCol="0" anchor="ctr">
            <a:normAutofit/>
          </a:bodyPr>
          <a:lstStyle/>
          <a:p>
            <a:r>
              <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补充资料</a:t>
            </a:r>
            <a:endPar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43" name="文本框 42"/>
          <p:cNvSpPr txBox="1"/>
          <p:nvPr>
            <p:custDataLst>
              <p:tags r:id="rId15"/>
            </p:custDataLst>
          </p:nvPr>
        </p:nvSpPr>
        <p:spPr>
          <a:xfrm>
            <a:off x="8060197" y="4707802"/>
            <a:ext cx="748030" cy="583565"/>
          </a:xfrm>
          <a:prstGeom prst="rect">
            <a:avLst/>
          </a:prstGeom>
          <a:noFill/>
        </p:spPr>
        <p:txBody>
          <a:bodyPr wrap="square" rtlCol="0">
            <a:normAutofit/>
          </a:bodyPr>
          <a:lstStyle/>
          <a:p>
            <a:r>
              <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rPr>
              <a:t>06.</a:t>
            </a:r>
            <a:endParaRPr lang="en-US" altLang="zh-CN" sz="3200" b="1">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31" name="文本框 30"/>
          <p:cNvSpPr txBox="1"/>
          <p:nvPr>
            <p:custDataLst>
              <p:tags r:id="rId16"/>
            </p:custDataLst>
          </p:nvPr>
        </p:nvSpPr>
        <p:spPr>
          <a:xfrm>
            <a:off x="9036828" y="4766143"/>
            <a:ext cx="2320290" cy="466883"/>
          </a:xfrm>
          <a:prstGeom prst="rect">
            <a:avLst/>
          </a:prstGeom>
          <a:noFill/>
        </p:spPr>
        <p:txBody>
          <a:bodyPr wrap="square" tIns="0" bIns="0" rtlCol="0" anchor="ctr">
            <a:normAutofit/>
          </a:bodyPr>
          <a:lstStyle/>
          <a:p>
            <a:r>
              <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布置作业</a:t>
            </a:r>
            <a:endParaRPr lang="zh-CN" altLang="en-US" sz="17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endParaRPr>
          </a:p>
        </p:txBody>
      </p:sp>
      <p:cxnSp>
        <p:nvCxnSpPr>
          <p:cNvPr id="46" name="直接连接符 45"/>
          <p:cNvCxnSpPr/>
          <p:nvPr>
            <p:custDataLst>
              <p:tags r:id="rId17"/>
            </p:custDataLst>
          </p:nvPr>
        </p:nvCxnSpPr>
        <p:spPr>
          <a:xfrm>
            <a:off x="4570410" y="1959610"/>
            <a:ext cx="5248275" cy="0"/>
          </a:xfrm>
          <a:prstGeom prst="line">
            <a:avLst/>
          </a:prstGeom>
          <a:ln>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3" name="矩形 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1219167" y="1828787"/>
            <a:ext cx="2907817" cy="2082165"/>
          </a:xfrm>
          <a:prstGeom prst="rect">
            <a:avLst/>
          </a:prstGeom>
          <a:noFill/>
        </p:spPr>
        <p:txBody>
          <a:bodyPr wrap="square" lIns="63500" tIns="25400" rIns="63500" bIns="25400" rtlCol="0" anchor="b" anchorCtr="0">
            <a:normAutofit lnSpcReduction="20000"/>
          </a:bodyPr>
          <a:lstStyle/>
          <a:p>
            <a:pPr lvl="0" algn="l">
              <a:lnSpc>
                <a:spcPct val="110000"/>
              </a:lnSpc>
              <a:buClrTx/>
              <a:buSzTx/>
              <a:buFontTx/>
            </a:pPr>
            <a:r>
              <a:rPr lang="zh-CN" altLang="en-US" sz="4000" b="1" spc="240">
                <a:solidFill>
                  <a:schemeClr val="dk1"/>
                </a:solidFill>
                <a:uFillTx/>
                <a:latin typeface="微软雅黑" panose="020b0503020204020204" pitchFamily="34" charset="-122"/>
                <a:ea typeface="微软雅黑" panose="020b0503020204020204" pitchFamily="34" charset="-122"/>
                <a:sym typeface="+mn-ea"/>
              </a:rPr>
              <a:t>段主要阐明写这封信的原因和目的。</a:t>
            </a:r>
            <a:endParaRPr lang="zh-CN" altLang="en-US" sz="4000" b="1" spc="240">
              <a:solidFill>
                <a:schemeClr val="dk1"/>
              </a:solidFill>
              <a:uFillTx/>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1219167" y="3982072"/>
            <a:ext cx="2907817" cy="1047140"/>
          </a:xfrm>
          <a:prstGeom prst="rect">
            <a:avLst/>
          </a:prstGeom>
          <a:noFill/>
        </p:spPr>
        <p:txBody>
          <a:bodyPr wrap="square" lIns="63500" tIns="25400" rIns="63500" bIns="25400" rtlCol="0" anchor="t" anchorCtr="0">
            <a:normAutofit/>
          </a:bodyPr>
          <a:lstStyle/>
          <a:p>
            <a:pPr algn="l" fontAlgn="auto">
              <a:lnSpc>
                <a:spcPct val="120000"/>
              </a:lnSpc>
            </a:pPr>
            <a:r>
              <a:rPr lang="en-US" altLang="zh-CN" spc="100">
                <a:solidFill>
                  <a:schemeClr val="lt1">
                    <a:lumMod val="50000"/>
                  </a:schemeClr>
                </a:solidFill>
                <a:uFillTx/>
                <a:latin typeface="微软雅黑" panose="020b0503020204020204" pitchFamily="34" charset="-122"/>
                <a:ea typeface="微软雅黑" panose="020b0503020204020204" pitchFamily="34" charset="-122"/>
                <a:cs typeface="微软雅黑" panose="020b0503020204020204" pitchFamily="34" charset="-122"/>
              </a:rPr>
              <a:t>作者在文中提到“盘庚之迁”这一历史事件有什么作用？</a:t>
            </a:r>
            <a:endParaRPr lang="en-US" altLang="zh-CN" spc="100">
              <a:solidFill>
                <a:schemeClr val="lt1">
                  <a:lumMod val="50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custDataLst>
              <p:tags r:id="rId5"/>
            </p:custDataLst>
          </p:nvPr>
        </p:nvSpPr>
        <p:spPr>
          <a:xfrm>
            <a:off x="5032584" y="2131945"/>
            <a:ext cx="5339933" cy="110441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6"/>
            </p:custDataLst>
          </p:nvPr>
        </p:nvSpPr>
        <p:spPr>
          <a:xfrm>
            <a:off x="6004536" y="2131945"/>
            <a:ext cx="4145332" cy="110441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rmAutofit/>
          </a:bodyPr>
          <a:lstStyle/>
          <a:p>
            <a:pPr>
              <a:lnSpc>
                <a:spcPct val="120000"/>
              </a:lnSpc>
            </a:pPr>
            <a:r>
              <a:rPr lang="zh-CN" altLang="en-US" sz="15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明确：</a:t>
            </a:r>
            <a:endParaRPr lang="zh-CN" altLang="en-US" sz="15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5240864" y="2131945"/>
            <a:ext cx="541020" cy="1104416"/>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rmAutofit/>
          </a:bodyPr>
          <a:lstStyle/>
          <a:p>
            <a:pPr algn="ctr">
              <a:lnSpc>
                <a:spcPct val="120000"/>
              </a:lnSpc>
            </a:pPr>
            <a:r>
              <a:rPr lang="en-US" altLang="zh-CN" spc="150">
                <a:solidFill>
                  <a:schemeClr val="lt1"/>
                </a:solidFill>
                <a:latin typeface="微软雅黑" panose="020b0503020204020204" pitchFamily="34" charset="-122"/>
                <a:ea typeface="微软雅黑" panose="020b0503020204020204" pitchFamily="34" charset="-122"/>
                <a:sym typeface="Arial" panose="020b0604020202020204" pitchFamily="34" charset="0"/>
              </a:rPr>
              <a:t>01</a:t>
            </a:r>
            <a:endParaRPr lang="en-US" altLang="zh-CN" spc="15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15"/>
          <p:cNvSpPr/>
          <p:nvPr>
            <p:custDataLst>
              <p:tags r:id="rId8"/>
            </p:custDataLst>
          </p:nvPr>
        </p:nvSpPr>
        <p:spPr>
          <a:xfrm>
            <a:off x="5032584" y="3622909"/>
            <a:ext cx="5339933" cy="1104416"/>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9"/>
            </p:custDataLst>
          </p:nvPr>
        </p:nvSpPr>
        <p:spPr>
          <a:xfrm>
            <a:off x="5240864" y="3622909"/>
            <a:ext cx="541020" cy="1104416"/>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rmAutofit/>
          </a:bodyPr>
          <a:lstStyle/>
          <a:p>
            <a:pPr algn="ctr">
              <a:lnSpc>
                <a:spcPct val="120000"/>
              </a:lnSpc>
            </a:pPr>
            <a:r>
              <a:rPr lang="en-US" altLang="zh-CN" spc="150">
                <a:solidFill>
                  <a:schemeClr val="lt1"/>
                </a:solidFill>
                <a:latin typeface="微软雅黑" panose="020b0503020204020204" pitchFamily="34" charset="-122"/>
                <a:ea typeface="微软雅黑" panose="020b0503020204020204" pitchFamily="34" charset="-122"/>
                <a:sym typeface="Arial" panose="020b0604020202020204" pitchFamily="34" charset="0"/>
              </a:rPr>
              <a:t>02</a:t>
            </a:r>
            <a:endParaRPr lang="en-US" altLang="zh-CN" spc="150">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矩形 39"/>
          <p:cNvSpPr/>
          <p:nvPr>
            <p:custDataLst>
              <p:tags r:id="rId10"/>
            </p:custDataLst>
          </p:nvPr>
        </p:nvSpPr>
        <p:spPr>
          <a:xfrm>
            <a:off x="6004536" y="3622909"/>
            <a:ext cx="4145332" cy="110441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rmAutofit lnSpcReduction="10000"/>
          </a:bodyPr>
          <a:lstStyle/>
          <a:p>
            <a:pPr>
              <a:lnSpc>
                <a:spcPct val="120000"/>
              </a:lnSpc>
            </a:pPr>
            <a:r>
              <a:rPr lang="zh-CN" altLang="en-US" sz="15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运用举例论证的方法，以历史上如何对待怨诽的事实为表率，一方面证明自己推行新法的正确性，另一方面表明自己不会因流言蜚语而退却，增强了说服力。</a:t>
            </a:r>
            <a:endParaRPr lang="zh-CN" altLang="en-US" sz="15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1"/>
    </p:custDataLst>
  </p:cSld>
  <p:clrMapOvr>
    <a:overrideClrMapping bg1="lt1" tx1="dk1" bg2="lt2" tx2="dk2" accent1="accent1" accent2="accent2" accent3="accent3" accent4="accent4" accent5="accent5" accent6="accent6" hlink="hlink" folHlink="folHlink"/>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 name="任意多边形: 形状 19"/>
          <p:cNvSpPr/>
          <p:nvPr>
            <p:custDataLst>
              <p:tags r:id="rId3"/>
            </p:custDataLst>
          </p:nvPr>
        </p:nvSpPr>
        <p:spPr>
          <a:xfrm>
            <a:off x="4742303" y="1800914"/>
            <a:ext cx="7449696" cy="5058061"/>
          </a:xfrm>
          <a:custGeom>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4"/>
            </p:custDataLst>
          </p:nvPr>
        </p:nvSpPr>
        <p:spPr>
          <a:xfrm>
            <a:off x="1" y="3038168"/>
            <a:ext cx="5230153" cy="3835320"/>
          </a:xfrm>
          <a:custGeom>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作为“中国11世纪的改革家”，本文中的哪些地方体现了王安石非凡的政治胆略？</a:t>
            </a:r>
            <a:endPar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矩形 5"/>
          <p:cNvSpPr/>
          <p:nvPr>
            <p:custDataLst>
              <p:tags r:id="rId7"/>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明确：</a:t>
            </a:r>
            <a:endPar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21" name="椭圆 20"/>
          <p:cNvSpPr/>
          <p:nvPr>
            <p:custDataLst>
              <p:tags r:id="rId8"/>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9"/>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10"/>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段主要阐明写这封信的原因和目的。</a:t>
            </a:r>
            <a:endPar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1293955" y="1323220"/>
            <a:ext cx="815283" cy="639829"/>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566670"/>
            <a:ext cx="9144076" cy="1724660"/>
          </a:xfrm>
          <a:prstGeom prst="rect">
            <a:avLst/>
          </a:prstGeom>
          <a:noFill/>
          <a:ln w="3175">
            <a:noFill/>
            <a:prstDash val="dash"/>
          </a:ln>
        </p:spPr>
        <p:txBody>
          <a:bodyPr wrap="square" lIns="91440" tIns="45720" rIns="91440" bIns="4572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段主要阐明写这封信的原因和目的。</a:t>
            </a:r>
            <a:endPar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根据王安石变法的主要内容，你觉得天下“怨谤”、众人“汹汹然”的根本原因是什么？</a:t>
            </a:r>
            <a:endPar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提示：新法触犯了大地主、大官僚的利益。</a:t>
            </a:r>
            <a:endPar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补充资料</a:t>
            </a:r>
            <a:endPar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endParaRP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05</a:t>
            </a:r>
            <a:endPar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538924"/>
            <a:ext cx="42672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补充资料</a:t>
            </a:r>
            <a:endParaRPr lang="zh-CN" altLang="zh-CN" sz="4000" b="1" spc="160">
              <a:solidFill>
                <a:schemeClr val="dk1"/>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2392894"/>
            <a:ext cx="4267200" cy="2926182"/>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素材积累——聚焦：纳谏和进谏</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皇权专制社会中，虽然是君主一个人说了算，但君主的决定不可能事事都对，这就要求身边的官僚进谏。然而大权在握的君主喜怒无常，进谏是个风险很大的行为，甚至导致家破人亡。因此，能够舍生忘死勇于进谏对士大夫而言是最高政治道德的表现。能不能接受大臣的进谏，关系着国家的命运，所以能够虚怀若谷、乐于纳谏的君主则被臣民视为“圣主”了。</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791080" y="914400"/>
            <a:ext cx="539115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布置作业</a:t>
            </a:r>
            <a:endPar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endParaRP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06</a:t>
            </a:r>
            <a:endPar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12" name="矩形 11"/>
          <p:cNvSpPr/>
          <p:nvPr userDrawn="1">
            <p:custDataLst>
              <p:tags r:id="rId2"/>
            </p:custDataLst>
          </p:nvPr>
        </p:nvSpPr>
        <p:spPr>
          <a:xfrm>
            <a:off x="0" y="0"/>
            <a:ext cx="4120896" cy="6858000"/>
          </a:xfrm>
          <a:prstGeom prst="rect">
            <a:avLst/>
          </a:prstGeom>
          <a:solidFill>
            <a:schemeClr val="lt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3"/>
            </p:custDataLst>
          </p:nvPr>
        </p:nvCxnSpPr>
        <p:spPr>
          <a:xfrm>
            <a:off x="609605" y="6324651"/>
            <a:ext cx="7620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609600" y="609600"/>
            <a:ext cx="2895613" cy="1442578"/>
          </a:xfrm>
          <a:prstGeom prst="rect">
            <a:avLst/>
          </a:prstGeom>
          <a:noFill/>
        </p:spPr>
        <p:txBody>
          <a:bodyPr wrap="square" lIns="63500" tIns="25400" rIns="63500" bIns="25400" rtlCol="0" anchor="t" anchorCtr="0">
            <a:normAutofit/>
          </a:bodyPr>
          <a:lstStyle/>
          <a:p>
            <a:pPr lvl="0" algn="l">
              <a:lnSpc>
                <a:spcPct val="110000"/>
              </a:lnSpc>
              <a:buClrTx/>
              <a:buSzTx/>
              <a:buFontTx/>
            </a:pPr>
            <a:r>
              <a:rPr lang="zh-CN" sz="4000" b="1" spc="240">
                <a:solidFill>
                  <a:schemeClr val="dk1">
                    <a:lumMod val="85000"/>
                    <a:lumOff val="15000"/>
                  </a:schemeClr>
                </a:solidFill>
                <a:uFillTx/>
                <a:latin typeface="微软雅黑" panose="020b0503020204020204" pitchFamily="34" charset="-122"/>
                <a:ea typeface="微软雅黑" panose="020b0503020204020204" pitchFamily="34" charset="-122"/>
                <a:sym typeface="+mn-ea"/>
              </a:rPr>
              <a:t>布置作业</a:t>
            </a:r>
            <a:endParaRPr lang="zh-CN" sz="4000" b="1" spc="240">
              <a:solidFill>
                <a:schemeClr val="dk1">
                  <a:lumMod val="85000"/>
                  <a:lumOff val="15000"/>
                </a:schemeClr>
              </a:solidFill>
              <a:uFillTx/>
              <a:latin typeface="微软雅黑" panose="020b0503020204020204" pitchFamily="34" charset="-122"/>
              <a:ea typeface="微软雅黑" panose="020b0503020204020204" pitchFamily="34" charset="-122"/>
              <a:sym typeface="+mn-ea"/>
            </a:endParaRPr>
          </a:p>
        </p:txBody>
      </p:sp>
      <p:sp>
        <p:nvSpPr>
          <p:cNvPr id="2" name="矩形 1"/>
          <p:cNvSpPr/>
          <p:nvPr>
            <p:custDataLst>
              <p:tags r:id="rId5"/>
            </p:custDataLst>
          </p:nvPr>
        </p:nvSpPr>
        <p:spPr>
          <a:xfrm>
            <a:off x="10481326" y="1125927"/>
            <a:ext cx="334179" cy="66356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custDataLst>
              <p:tags r:id="rId6"/>
            </p:custDataLst>
          </p:nvPr>
        </p:nvSpPr>
        <p:spPr>
          <a:xfrm>
            <a:off x="5827381" y="1231600"/>
            <a:ext cx="4962523" cy="452224"/>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da-DK" altLang="zh-CN" sz="1400"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成语积累</a:t>
            </a:r>
            <a:endParaRPr lang="da-DK" altLang="zh-CN" sz="1400"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燕尾形 5"/>
          <p:cNvSpPr/>
          <p:nvPr>
            <p:custDataLst>
              <p:tags r:id="rId7"/>
            </p:custDataLst>
          </p:nvPr>
        </p:nvSpPr>
        <p:spPr>
          <a:xfrm>
            <a:off x="10481326" y="1125194"/>
            <a:ext cx="665035" cy="665035"/>
          </a:xfrm>
          <a:prstGeom prst="chevron">
            <a:avLst>
              <a:gd name="adj" fmla="val 455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normAutofit/>
          </a:bodyPr>
          <a:lstStyle/>
          <a:p>
            <a:pPr algn="r"/>
            <a:endParaRPr lang="zh-CN" altLang="en-US" sz="24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8"/>
            </p:custDataLst>
          </p:nvPr>
        </p:nvSpPr>
        <p:spPr>
          <a:xfrm>
            <a:off x="10481326" y="2702857"/>
            <a:ext cx="334179" cy="66356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custDataLst>
              <p:tags r:id="rId9"/>
            </p:custDataLst>
          </p:nvPr>
        </p:nvSpPr>
        <p:spPr>
          <a:xfrm>
            <a:off x="5827381" y="2808530"/>
            <a:ext cx="4962523" cy="452224"/>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r>
              <a:rPr lang="da-DK" altLang="zh-CN" sz="137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载舟覆舟：民众犹如水，可以承载船，也可以倾覆船。比喻百姓能拥戴皇帝，也能推翻他的统治。</a:t>
            </a:r>
            <a:endParaRPr lang="da-DK" altLang="zh-CN" sz="137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燕尾形 14"/>
          <p:cNvSpPr/>
          <p:nvPr>
            <p:custDataLst>
              <p:tags r:id="rId10"/>
            </p:custDataLst>
          </p:nvPr>
        </p:nvSpPr>
        <p:spPr>
          <a:xfrm>
            <a:off x="10481326" y="2702124"/>
            <a:ext cx="665035" cy="665035"/>
          </a:xfrm>
          <a:prstGeom prst="chevron">
            <a:avLst>
              <a:gd name="adj" fmla="val 455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normAutofit/>
          </a:bodyPr>
          <a:lstStyle/>
          <a:p>
            <a:pPr algn="r"/>
            <a:endParaRPr lang="zh-CN" altLang="en-US" sz="24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20"/>
          <p:cNvSpPr/>
          <p:nvPr>
            <p:custDataLst>
              <p:tags r:id="rId11"/>
            </p:custDataLst>
          </p:nvPr>
        </p:nvSpPr>
        <p:spPr>
          <a:xfrm>
            <a:off x="10481326" y="4279788"/>
            <a:ext cx="334179" cy="663569"/>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2"/>
            </p:custDataLst>
          </p:nvPr>
        </p:nvSpPr>
        <p:spPr>
          <a:xfrm>
            <a:off x="5827381" y="4385461"/>
            <a:ext cx="4962523" cy="452224"/>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r>
              <a:rPr lang="da-DK" altLang="zh-CN" sz="137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善始善终：做事有好的开头，也有好的结尾。形容办事认真。</a:t>
            </a:r>
            <a:endParaRPr lang="da-DK" altLang="zh-CN" sz="137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燕尾形 22"/>
          <p:cNvSpPr/>
          <p:nvPr>
            <p:custDataLst>
              <p:tags r:id="rId13"/>
            </p:custDataLst>
          </p:nvPr>
        </p:nvSpPr>
        <p:spPr>
          <a:xfrm>
            <a:off x="10481326" y="4279055"/>
            <a:ext cx="665035" cy="665035"/>
          </a:xfrm>
          <a:prstGeom prst="chevron">
            <a:avLst>
              <a:gd name="adj" fmla="val 455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normAutofit/>
          </a:bodyPr>
          <a:lstStyle/>
          <a:p>
            <a:pPr algn="r"/>
            <a:endParaRPr lang="zh-CN" altLang="en-US" sz="24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矩形 8"/>
          <p:cNvSpPr/>
          <p:nvPr>
            <p:custDataLst>
              <p:tags r:id="rId14"/>
            </p:custDataLst>
          </p:nvPr>
        </p:nvSpPr>
        <p:spPr>
          <a:xfrm flipH="1">
            <a:off x="5493200" y="1914392"/>
            <a:ext cx="334179" cy="663569"/>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custDataLst>
              <p:tags r:id="rId15"/>
            </p:custDataLst>
          </p:nvPr>
        </p:nvSpPr>
        <p:spPr>
          <a:xfrm flipH="1">
            <a:off x="5518803" y="2020065"/>
            <a:ext cx="4962523" cy="452224"/>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r>
              <a:rPr lang="da-DK" altLang="zh-CN" sz="137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居安思危：处在安乐的环境中，要想到可能有的危险。指要提高警惕，防止祸患。</a:t>
            </a:r>
            <a:endParaRPr lang="da-DK" altLang="zh-CN" sz="137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燕尾形 10"/>
          <p:cNvSpPr/>
          <p:nvPr>
            <p:custDataLst>
              <p:tags r:id="rId16"/>
            </p:custDataLst>
          </p:nvPr>
        </p:nvSpPr>
        <p:spPr>
          <a:xfrm flipH="1">
            <a:off x="5162345" y="1913659"/>
            <a:ext cx="665035" cy="665035"/>
          </a:xfrm>
          <a:prstGeom prst="chevron">
            <a:avLst>
              <a:gd name="adj" fmla="val 455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16"/>
          <p:cNvSpPr/>
          <p:nvPr>
            <p:custDataLst>
              <p:tags r:id="rId17"/>
            </p:custDataLst>
          </p:nvPr>
        </p:nvSpPr>
        <p:spPr>
          <a:xfrm flipH="1">
            <a:off x="5493200" y="3491323"/>
            <a:ext cx="334179" cy="66356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17"/>
          <p:cNvSpPr/>
          <p:nvPr>
            <p:custDataLst>
              <p:tags r:id="rId18"/>
            </p:custDataLst>
          </p:nvPr>
        </p:nvSpPr>
        <p:spPr>
          <a:xfrm flipH="1">
            <a:off x="5518803" y="3596996"/>
            <a:ext cx="4962523" cy="452224"/>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algn="ctr"/>
            <a:r>
              <a:rPr lang="da-DK" altLang="zh-CN" sz="144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择善而从：采纳正确的建议或选择好的方法加以实行。</a:t>
            </a:r>
            <a:endParaRPr lang="da-DK" altLang="zh-CN" sz="1445"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燕尾形 18"/>
          <p:cNvSpPr/>
          <p:nvPr>
            <p:custDataLst>
              <p:tags r:id="rId19"/>
            </p:custDataLst>
          </p:nvPr>
        </p:nvSpPr>
        <p:spPr>
          <a:xfrm flipH="1">
            <a:off x="5162345" y="3490590"/>
            <a:ext cx="665035" cy="665035"/>
          </a:xfrm>
          <a:prstGeom prst="chevron">
            <a:avLst>
              <a:gd name="adj" fmla="val 455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p:cNvSpPr/>
          <p:nvPr>
            <p:custDataLst>
              <p:tags r:id="rId20"/>
            </p:custDataLst>
          </p:nvPr>
        </p:nvSpPr>
        <p:spPr>
          <a:xfrm flipH="1">
            <a:off x="5493200" y="5068253"/>
            <a:ext cx="334179" cy="66356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矩形 25"/>
          <p:cNvSpPr/>
          <p:nvPr>
            <p:custDataLst>
              <p:tags r:id="rId21"/>
            </p:custDataLst>
          </p:nvPr>
        </p:nvSpPr>
        <p:spPr>
          <a:xfrm flipH="1">
            <a:off x="5518803" y="5173926"/>
            <a:ext cx="4962523" cy="452224"/>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lnSpcReduction="10000"/>
          </a:bodyPr>
          <a:lstStyle/>
          <a:p>
            <a:pPr algn="ctr"/>
            <a:r>
              <a:rPr lang="da-DK" altLang="zh-CN" sz="1300"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rPr>
              <a:t>垂拱而治：古时比喻统治者不做什么，却能使天下太平。多用来称赞帝王无为而治。</a:t>
            </a:r>
            <a:endParaRPr lang="da-DK" altLang="zh-CN" sz="1300" spc="300">
              <a:solidFill>
                <a:schemeClr val="dk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燕尾形 26"/>
          <p:cNvSpPr/>
          <p:nvPr>
            <p:custDataLst>
              <p:tags r:id="rId22"/>
            </p:custDataLst>
          </p:nvPr>
        </p:nvSpPr>
        <p:spPr>
          <a:xfrm flipH="1">
            <a:off x="5162345" y="5067520"/>
            <a:ext cx="665035" cy="665035"/>
          </a:xfrm>
          <a:prstGeom prst="chevron">
            <a:avLst>
              <a:gd name="adj" fmla="val 455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8" name="任意多边形: 形状 7"/>
          <p:cNvSpPr/>
          <p:nvPr>
            <p:custDataLst>
              <p:tags r:id="rId3"/>
            </p:custDataLst>
          </p:nvPr>
        </p:nvSpPr>
        <p:spPr>
          <a:xfrm>
            <a:off x="0" y="0"/>
            <a:ext cx="8077200" cy="6858000"/>
          </a:xfrm>
          <a:custGeom>
            <a:gdLst>
              <a:gd name="connsiteX0" fmla="*/ 1736336 w 7714968"/>
              <a:gd name="connsiteY0" fmla="*/ 0 h 6858000"/>
              <a:gd name="connsiteX1" fmla="*/ 5645816 w 7714968"/>
              <a:gd name="connsiteY1" fmla="*/ 0 h 6858000"/>
              <a:gd name="connsiteX2" fmla="*/ 5839302 w 7714968"/>
              <a:gd name="connsiteY2" fmla="*/ 113594 h 6858000"/>
              <a:gd name="connsiteX3" fmla="*/ 7714968 w 7714968"/>
              <a:gd name="connsiteY3" fmla="*/ 3516874 h 6858000"/>
              <a:gd name="connsiteX4" fmla="*/ 5940720 w 7714968"/>
              <a:gd name="connsiteY4" fmla="*/ 6853836 h 6858000"/>
              <a:gd name="connsiteX5" fmla="*/ 5934226 w 7714968"/>
              <a:gd name="connsiteY5" fmla="*/ 6858000 h 6858000"/>
              <a:gd name="connsiteX6" fmla="*/ 1447412 w 7714968"/>
              <a:gd name="connsiteY6" fmla="*/ 6858000 h 6858000"/>
              <a:gd name="connsiteX7" fmla="*/ 1440740 w 7714968"/>
              <a:gd name="connsiteY7" fmla="*/ 6853836 h 6858000"/>
              <a:gd name="connsiteX8" fmla="*/ 106742 w 7714968"/>
              <a:gd name="connsiteY8" fmla="*/ 5348915 h 6858000"/>
              <a:gd name="connsiteX9" fmla="*/ 0 w 7714968"/>
              <a:gd name="connsiteY9" fmla="*/ 5120268 h 6858000"/>
              <a:gd name="connsiteX10" fmla="*/ 0 w 7714968"/>
              <a:gd name="connsiteY10" fmla="*/ 1910728 h 6858000"/>
              <a:gd name="connsiteX11" fmla="*/ 2094 w 7714968"/>
              <a:gd name="connsiteY11" fmla="*/ 1905464 h 6858000"/>
              <a:gd name="connsiteX12" fmla="*/ 1486117 w 7714968"/>
              <a:gd name="connsiteY12" fmla="*/ 149702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14968" h="6858000">
                <a:moveTo>
                  <a:pt x="1736336" y="0"/>
                </a:moveTo>
                <a:lnTo>
                  <a:pt x="5645816" y="0"/>
                </a:lnTo>
                <a:lnTo>
                  <a:pt x="5839302" y="113594"/>
                </a:lnTo>
                <a:cubicBezTo>
                  <a:pt x="6966500" y="826715"/>
                  <a:pt x="7714968" y="2084387"/>
                  <a:pt x="7714968" y="3516874"/>
                </a:cubicBezTo>
                <a:cubicBezTo>
                  <a:pt x="7714968" y="4905952"/>
                  <a:pt x="7011174" y="6130651"/>
                  <a:pt x="5940720" y="6853836"/>
                </a:cubicBezTo>
                <a:lnTo>
                  <a:pt x="5934226" y="6858000"/>
                </a:lnTo>
                <a:lnTo>
                  <a:pt x="1447412" y="6858000"/>
                </a:lnTo>
                <a:lnTo>
                  <a:pt x="1440740" y="6853836"/>
                </a:lnTo>
                <a:cubicBezTo>
                  <a:pt x="878752" y="6474164"/>
                  <a:pt x="417824" y="5956262"/>
                  <a:pt x="106742" y="5348915"/>
                </a:cubicBezTo>
                <a:lnTo>
                  <a:pt x="0" y="5120268"/>
                </a:lnTo>
                <a:lnTo>
                  <a:pt x="0" y="1910728"/>
                </a:lnTo>
                <a:lnTo>
                  <a:pt x="2094" y="1905464"/>
                </a:lnTo>
                <a:cubicBezTo>
                  <a:pt x="316870" y="1185936"/>
                  <a:pt x="836008" y="576218"/>
                  <a:pt x="1486117" y="149702"/>
                </a:cubicBezTo>
                <a:close/>
              </a:path>
            </a:pathLst>
          </a:custGeom>
          <a:solidFill>
            <a:schemeClr val="accent1">
              <a:lumMod val="40000"/>
              <a:lumOff val="6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任意多边形: 形状 8"/>
          <p:cNvSpPr/>
          <p:nvPr>
            <p:custDataLst>
              <p:tags r:id="rId4"/>
            </p:custDataLst>
          </p:nvPr>
        </p:nvSpPr>
        <p:spPr>
          <a:xfrm>
            <a:off x="205541" y="0"/>
            <a:ext cx="7313692" cy="6858000"/>
          </a:xfrm>
          <a:custGeom>
            <a:gdLst>
              <a:gd name="connsiteX0" fmla="*/ 2390577 w 7313692"/>
              <a:gd name="connsiteY0" fmla="*/ 0 h 6858000"/>
              <a:gd name="connsiteX1" fmla="*/ 4923117 w 7313692"/>
              <a:gd name="connsiteY1" fmla="*/ 0 h 6858000"/>
              <a:gd name="connsiteX2" fmla="*/ 5141490 w 7313692"/>
              <a:gd name="connsiteY2" fmla="*/ 86476 h 6858000"/>
              <a:gd name="connsiteX3" fmla="*/ 7313692 w 7313692"/>
              <a:gd name="connsiteY3" fmla="*/ 3429383 h 6858000"/>
              <a:gd name="connsiteX4" fmla="*/ 5141490 w 7313692"/>
              <a:gd name="connsiteY4" fmla="*/ 6772292 h 6858000"/>
              <a:gd name="connsiteX5" fmla="*/ 4925055 w 7313692"/>
              <a:gd name="connsiteY5" fmla="*/ 6858000 h 6858000"/>
              <a:gd name="connsiteX6" fmla="*/ 2388638 w 7313692"/>
              <a:gd name="connsiteY6" fmla="*/ 6858000 h 6858000"/>
              <a:gd name="connsiteX7" fmla="*/ 2172202 w 7313692"/>
              <a:gd name="connsiteY7" fmla="*/ 6772292 h 6858000"/>
              <a:gd name="connsiteX8" fmla="*/ 0 w 7313692"/>
              <a:gd name="connsiteY8" fmla="*/ 3429383 h 6858000"/>
              <a:gd name="connsiteX9" fmla="*/ 2172202 w 7313692"/>
              <a:gd name="connsiteY9" fmla="*/ 86476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3692" h="6858000">
                <a:moveTo>
                  <a:pt x="2390577" y="0"/>
                </a:moveTo>
                <a:lnTo>
                  <a:pt x="4923117" y="0"/>
                </a:lnTo>
                <a:lnTo>
                  <a:pt x="5141490" y="86476"/>
                </a:lnTo>
                <a:cubicBezTo>
                  <a:pt x="6421307" y="655715"/>
                  <a:pt x="7313692" y="1938335"/>
                  <a:pt x="7313692" y="3429383"/>
                </a:cubicBezTo>
                <a:cubicBezTo>
                  <a:pt x="7313692" y="4920432"/>
                  <a:pt x="6421308" y="6203052"/>
                  <a:pt x="5141490" y="6772292"/>
                </a:cubicBezTo>
                <a:lnTo>
                  <a:pt x="4925055" y="6858000"/>
                </a:lnTo>
                <a:lnTo>
                  <a:pt x="2388638" y="6858000"/>
                </a:lnTo>
                <a:lnTo>
                  <a:pt x="2172202" y="6772292"/>
                </a:lnTo>
                <a:cubicBezTo>
                  <a:pt x="892385" y="6203052"/>
                  <a:pt x="0" y="4920432"/>
                  <a:pt x="0" y="3429383"/>
                </a:cubicBezTo>
                <a:cubicBezTo>
                  <a:pt x="0" y="1938335"/>
                  <a:pt x="892385" y="655715"/>
                  <a:pt x="2172202" y="8647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任意多边形: 形状 9"/>
          <p:cNvSpPr/>
          <p:nvPr>
            <p:custDataLst>
              <p:tags r:id="rId5"/>
            </p:custDataLst>
          </p:nvPr>
        </p:nvSpPr>
        <p:spPr>
          <a:xfrm>
            <a:off x="8883565" y="5421536"/>
            <a:ext cx="3308435" cy="1436465"/>
          </a:xfrm>
          <a:custGeom>
            <a:gdLst>
              <a:gd name="connsiteX0" fmla="*/ 2072311 w 3308435"/>
              <a:gd name="connsiteY0" fmla="*/ 0 h 1436465"/>
              <a:gd name="connsiteX1" fmla="*/ 3175387 w 3308435"/>
              <a:gd name="connsiteY1" fmla="*/ 293607 h 1436465"/>
              <a:gd name="connsiteX2" fmla="*/ 3308435 w 3308435"/>
              <a:gd name="connsiteY2" fmla="*/ 376655 h 1436465"/>
              <a:gd name="connsiteX3" fmla="*/ 3308435 w 3308435"/>
              <a:gd name="connsiteY3" fmla="*/ 1436465 h 1436465"/>
              <a:gd name="connsiteX4" fmla="*/ 0 w 3308435"/>
              <a:gd name="connsiteY4" fmla="*/ 1436465 h 1436465"/>
              <a:gd name="connsiteX5" fmla="*/ 30369 w 3308435"/>
              <a:gd name="connsiteY5" fmla="*/ 1353490 h 1436465"/>
              <a:gd name="connsiteX6" fmla="*/ 2072311 w 3308435"/>
              <a:gd name="connsiteY6" fmla="*/ 0 h 143646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8435" h="1436465">
                <a:moveTo>
                  <a:pt x="2072311" y="0"/>
                </a:moveTo>
                <a:cubicBezTo>
                  <a:pt x="2473908" y="0"/>
                  <a:pt x="2850555" y="106824"/>
                  <a:pt x="3175387" y="293607"/>
                </a:cubicBezTo>
                <a:lnTo>
                  <a:pt x="3308435" y="376655"/>
                </a:lnTo>
                <a:lnTo>
                  <a:pt x="3308435" y="1436465"/>
                </a:lnTo>
                <a:lnTo>
                  <a:pt x="0" y="1436465"/>
                </a:lnTo>
                <a:lnTo>
                  <a:pt x="30369" y="1353490"/>
                </a:lnTo>
                <a:cubicBezTo>
                  <a:pt x="366790" y="558101"/>
                  <a:pt x="1154375" y="0"/>
                  <a:pt x="2072311" y="0"/>
                </a:cubicBezTo>
                <a:close/>
              </a:path>
            </a:pathLst>
          </a:custGeom>
          <a:solidFill>
            <a:schemeClr val="accent1">
              <a:lumMod val="60000"/>
              <a:lumOff val="40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椭圆 10"/>
          <p:cNvSpPr/>
          <p:nvPr>
            <p:custDataLst>
              <p:tags r:id="rId6"/>
            </p:custDataLst>
          </p:nvPr>
        </p:nvSpPr>
        <p:spPr>
          <a:xfrm>
            <a:off x="666750" y="276225"/>
            <a:ext cx="6391275" cy="6305550"/>
          </a:xfrm>
          <a:prstGeom prst="ellipse">
            <a:avLst/>
          </a:prstGeom>
          <a:solidFill>
            <a:schemeClr val="lt1"/>
          </a:solidFill>
          <a:ln>
            <a:solidFill>
              <a:schemeClr val="lt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7"/>
            </p:custDataLst>
          </p:nvPr>
        </p:nvSpPr>
        <p:spPr>
          <a:xfrm>
            <a:off x="2158574" y="2833910"/>
            <a:ext cx="2851150" cy="2587626"/>
          </a:xfrm>
          <a:prstGeom prst="rect">
            <a:avLst/>
          </a:prstGeom>
          <a:noFill/>
        </p:spPr>
        <p:txBody>
          <a:bodyPr wrap="square" lIns="90170" tIns="46990" rIns="90170" bIns="46990" rtlCol="0">
            <a:normAutofit/>
          </a:bodyPr>
          <a:lstStyle>
            <a:defPPr>
              <a:defRPr lang="zh-CN"/>
            </a:defPPr>
            <a:lvl1pPr fontAlgn="auto">
              <a:lnSpc>
                <a:spcPct val="130000"/>
              </a:lnSpc>
              <a:spcAft>
                <a:spcPts val="1000"/>
              </a:spcAft>
              <a:defRPr sz="1600" spc="150"/>
            </a:lvl1pPr>
          </a:lstStyle>
          <a:p>
            <a:pPr marL="358775" indent="-358775" fontAlgn="ctr">
              <a:spcBef>
                <a:spcPts val="1000"/>
              </a:spcBef>
              <a:spcAft>
                <a:spcPct val="0"/>
              </a:spcAft>
              <a:buSzTx/>
              <a:buFont typeface="WPS-Bullets" pitchFamily="2" charset="0"/>
              <a:buChar char=""/>
            </a:pPr>
            <a:r>
              <a:rPr lang="zh-CN" altLang="en-US" sz="2100" b="1">
                <a:solidFill>
                  <a:schemeClr val="dk1">
                    <a:lumMod val="75000"/>
                    <a:lumOff val="25000"/>
                  </a:schemeClr>
                </a:solidFill>
                <a:latin typeface="微软雅黑" panose="020b0503020204020204" pitchFamily="34" charset="-122"/>
                <a:ea typeface="微软雅黑" panose="020b0503020204020204" pitchFamily="34" charset="-122"/>
              </a:rPr>
              <a:t>戒奢以俭：用节俭来消除奢侈。</a:t>
            </a:r>
            <a:endParaRPr lang="zh-CN" altLang="en-US" sz="2100" b="1">
              <a:solidFill>
                <a:schemeClr val="dk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8"/>
            </p:custDataLst>
          </p:nvPr>
        </p:nvSpPr>
        <p:spPr>
          <a:xfrm>
            <a:off x="2158574" y="1777092"/>
            <a:ext cx="3632200" cy="624840"/>
          </a:xfrm>
          <a:prstGeom prst="rect">
            <a:avLst/>
          </a:prstGeom>
          <a:noFill/>
        </p:spPr>
        <p:txBody>
          <a:bodyPr wrap="square" lIns="90170" tIns="46990" rIns="90170" bIns="46990" rtlCol="0">
            <a:normAutofit fontScale="90000"/>
          </a:bodyPr>
          <a:lstStyle/>
          <a:p>
            <a:r>
              <a:rPr lang="zh-CN" altLang="en-US" sz="3600" b="1" spc="300">
                <a:solidFill>
                  <a:schemeClr val="dk1">
                    <a:lumMod val="75000"/>
                    <a:lumOff val="25000"/>
                  </a:schemeClr>
                </a:solidFill>
                <a:uFillTx/>
                <a:latin typeface="微软雅黑" panose="020b0503020204020204" pitchFamily="34" charset="-122"/>
                <a:ea typeface="微软雅黑" panose="020b0503020204020204" pitchFamily="34" charset="-122"/>
              </a:rPr>
              <a:t>布置作业</a:t>
            </a:r>
            <a:endParaRPr lang="zh-CN" altLang="en-US" sz="3600" b="1" spc="300">
              <a:solidFill>
                <a:schemeClr val="dk1">
                  <a:lumMod val="75000"/>
                  <a:lumOff val="25000"/>
                </a:schemeClr>
              </a:solidFill>
              <a:uFillTx/>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a:latin typeface="Arial" panose="020b0604020202020204" pitchFamily="34" charset="0"/>
              </a:rPr>
              <a:t>感谢聆听</a:t>
            </a:r>
            <a:endParaRPr lang="zh-CN" altLang="en-US">
              <a:latin typeface="Arial" panose="020b0604020202020204" pitchFamily="34" charset="0"/>
            </a:endParaRPr>
          </a:p>
        </p:txBody>
      </p:sp>
      <p:pic>
        <p:nvPicPr>
          <p:cNvPr id="3" name="New picture"/>
          <p:cNvPicPr/>
          <p:nvPr/>
        </p:nvPicPr>
        <p:blipFill>
          <a:blip r:embed="rId4"/>
          <a:stretch>
            <a:fillRect/>
          </a:stretch>
        </p:blipFill>
        <p:spPr>
          <a:xfrm>
            <a:off x="10871200" y="10972800"/>
            <a:ext cx="304800" cy="228600"/>
          </a:xfrm>
          <a:prstGeom prst="cube">
            <a:avLst/>
          </a:prstGeom>
        </p:spPr>
      </p:pic>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单元 15.2 答司马谏议书 教案</a:t>
            </a:r>
            <a:endPar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endParaRP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01</a:t>
            </a:r>
            <a:endPar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4" name="图片 3"/>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l="141" r="50000"/>
          <a:stretch>
            <a:fillRect/>
          </a:stretch>
        </p:blipFill>
        <p:spPr>
          <a:xfrm>
            <a:off x="-5" y="-3"/>
            <a:ext cx="12192000" cy="68580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6" name="矩形 3"/>
          <p:cNvSpPr>
            <a:spLocks noChangeAspect="1"/>
          </p:cNvSpPr>
          <p:nvPr>
            <p:custDataLst>
              <p:tags r:id="rId5"/>
            </p:custDataLst>
          </p:nvPr>
        </p:nvSpPr>
        <p:spPr>
          <a:xfrm>
            <a:off x="4190985" y="1523985"/>
            <a:ext cx="3810031" cy="3810031"/>
          </a:xfrm>
          <a:prstGeom prst="ellipse">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dk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571988" y="2971796"/>
            <a:ext cx="3048013" cy="9144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单元 15.2 答司马谏议书 教案</a:t>
            </a:r>
            <a:endPar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教学目标</a:t>
            </a:r>
            <a:endPar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endParaRP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02</a:t>
            </a:r>
            <a:endPar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828800"/>
            <a:ext cx="42672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教学目标</a:t>
            </a:r>
            <a:endParaRPr lang="zh-CN" altLang="zh-CN" sz="4000" b="1" spc="160">
              <a:solidFill>
                <a:schemeClr val="dk1"/>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2743200"/>
            <a:ext cx="42672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借助工具书，能顺畅朗读课文。</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理解文句意思，把握文章主要观点。</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791200" y="914400"/>
            <a:ext cx="518160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custDataLst>
              <p:tags r:id="rId3"/>
            </p:custDataLst>
          </p:nvPr>
        </p:nvSpPr>
        <p:spPr>
          <a:xfrm>
            <a:off x="1912483" y="3917009"/>
            <a:ext cx="7767955" cy="768350"/>
          </a:xfrm>
        </p:spPr>
        <p:txBody>
          <a:bodyPr wrap="square" anchor="t" anchorCtr="0">
            <a:normAutofit fontScale="90000"/>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核心素养</a:t>
            </a:r>
            <a:endPar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endParaRPr>
          </a:p>
        </p:txBody>
      </p:sp>
      <p:sp>
        <p:nvSpPr>
          <p:cNvPr id="5" name="矩形 4"/>
          <p:cNvSpPr/>
          <p:nvPr>
            <p:custDataLst>
              <p:tags r:id="rId4"/>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5"/>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03</a:t>
            </a:r>
            <a:endPar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p:cNvSpPr/>
          <p:nvPr>
            <p:custDataLst>
              <p:tags r:id="rId6"/>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7"/>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文本框 1"/>
          <p:cNvSpPr txBox="1"/>
          <p:nvPr>
            <p:custDataLst>
              <p:tags r:id="rId2"/>
            </p:custDataLst>
          </p:nvPr>
        </p:nvSpPr>
        <p:spPr>
          <a:xfrm>
            <a:off x="609605" y="609605"/>
            <a:ext cx="10972876" cy="762000"/>
          </a:xfrm>
          <a:prstGeom prst="rect">
            <a:avLst/>
          </a:prstGeom>
          <a:noFill/>
        </p:spPr>
        <p:txBody>
          <a:bodyPr wrap="square" lIns="63500" tIns="25400" rIns="63500" bIns="25400" rtlCol="0" anchor="ctr"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核心素养</a:t>
            </a:r>
            <a:endParaRPr lang="zh-CN" altLang="zh-CN" sz="4000" b="1" spc="160">
              <a:solidFill>
                <a:schemeClr val="dk1"/>
              </a:solidFill>
              <a:uFillTx/>
              <a:latin typeface="微软雅黑" panose="020b0503020204020204" pitchFamily="34" charset="-122"/>
              <a:ea typeface="微软雅黑" panose="020b0503020204020204" pitchFamily="34" charset="-122"/>
            </a:endParaRPr>
          </a:p>
        </p:txBody>
      </p:sp>
      <p:sp>
        <p:nvSpPr>
          <p:cNvPr id="3" name="任意多边形 2"/>
          <p:cNvSpPr/>
          <p:nvPr>
            <p:custDataLst>
              <p:tags r:id="rId3"/>
            </p:custDataLst>
          </p:nvPr>
        </p:nvSpPr>
        <p:spPr>
          <a:xfrm>
            <a:off x="3091485" y="2287643"/>
            <a:ext cx="1039533"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任意多边形 45"/>
          <p:cNvSpPr/>
          <p:nvPr>
            <p:custDataLst>
              <p:tags r:id="rId4"/>
            </p:custDataLst>
          </p:nvPr>
        </p:nvSpPr>
        <p:spPr>
          <a:xfrm>
            <a:off x="3076210" y="2348739"/>
            <a:ext cx="1062445"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标题 1"/>
          <p:cNvSpPr txBox="1"/>
          <p:nvPr>
            <p:custDataLst>
              <p:tags r:id="rId5"/>
            </p:custDataLst>
          </p:nvPr>
        </p:nvSpPr>
        <p:spPr>
          <a:xfrm>
            <a:off x="3234033" y="1975847"/>
            <a:ext cx="747867" cy="737574"/>
          </a:xfrm>
          <a:prstGeom prst="rect">
            <a:avLst/>
          </a:prstGeom>
          <a:noFill/>
        </p:spPr>
        <p:txBody>
          <a:bodyPr wrap="square" lIns="91440" tIns="45720" rIns="91440" bIns="45720" rtlCol="0">
            <a:normAutofit lnSpcReduction="10000"/>
          </a:bodyPr>
          <a:lstStyle>
            <a:defPPr>
              <a:defRPr lang="zh-CN"/>
            </a:defPPr>
            <a:lvl1pPr>
              <a:lnSpc>
                <a:spcPct val="130000"/>
              </a:lnSpc>
              <a:defRPr sz="1200"/>
            </a:lvl1pPr>
          </a:lstStyle>
          <a:p>
            <a:pPr algn="ctr">
              <a:lnSpc>
                <a:spcPct val="120000"/>
              </a:lnSpc>
            </a:pPr>
            <a:r>
              <a:rPr lang="en-US" altLang="zh-CN" sz="3600" b="1">
                <a:solidFill>
                  <a:schemeClr val="accent1">
                    <a:lumMod val="75000"/>
                  </a:schemeClr>
                </a:solidFill>
                <a:latin typeface="微软雅黑" panose="020b0503020204020204" pitchFamily="34" charset="-122"/>
                <a:ea typeface="微软雅黑" panose="020b0503020204020204" pitchFamily="34" charset="-122"/>
                <a:cs typeface="+mj-cs"/>
                <a:sym typeface="Arial" panose="020b0604020202020204" pitchFamily="34" charset="0"/>
              </a:rPr>
              <a:t>01</a:t>
            </a:r>
            <a:endParaRPr lang="en-US" altLang="zh-CN" sz="3600" b="1">
              <a:solidFill>
                <a:schemeClr val="accent1">
                  <a:lumMod val="7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49" name="标题 1"/>
          <p:cNvSpPr txBox="1"/>
          <p:nvPr>
            <p:custDataLst>
              <p:tags r:id="rId6"/>
            </p:custDataLst>
          </p:nvPr>
        </p:nvSpPr>
        <p:spPr>
          <a:xfrm>
            <a:off x="2602412" y="3100172"/>
            <a:ext cx="2163264" cy="775084"/>
          </a:xfrm>
          <a:prstGeom prst="rect">
            <a:avLst/>
          </a:prstGeom>
          <a:noFill/>
        </p:spPr>
        <p:txBody>
          <a:bodyPr wrap="square" rtlCol="0" anchor="t">
            <a:normAutofit lnSpcReduction="20000"/>
          </a:bodyPr>
          <a:lstStyle>
            <a:defPPr>
              <a:defRPr lang="zh-CN"/>
            </a:defPPr>
            <a:lvl1pPr>
              <a:lnSpc>
                <a:spcPct val="130000"/>
              </a:lnSpc>
              <a:defRPr sz="1200"/>
            </a:lvl1p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领略文章骈散结合的行文特点，学习思虑周祥的说理艺术。</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任意多边形 54"/>
          <p:cNvSpPr/>
          <p:nvPr>
            <p:custDataLst>
              <p:tags r:id="rId7"/>
            </p:custDataLst>
          </p:nvPr>
        </p:nvSpPr>
        <p:spPr>
          <a:xfrm>
            <a:off x="5503759" y="2287643"/>
            <a:ext cx="1039533"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任意多边形 55"/>
          <p:cNvSpPr/>
          <p:nvPr>
            <p:custDataLst>
              <p:tags r:id="rId8"/>
            </p:custDataLst>
          </p:nvPr>
        </p:nvSpPr>
        <p:spPr>
          <a:xfrm>
            <a:off x="5488484" y="2348739"/>
            <a:ext cx="1062445"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标题 1"/>
          <p:cNvSpPr txBox="1"/>
          <p:nvPr>
            <p:custDataLst>
              <p:tags r:id="rId9"/>
            </p:custDataLst>
          </p:nvPr>
        </p:nvSpPr>
        <p:spPr>
          <a:xfrm>
            <a:off x="5646307" y="1975847"/>
            <a:ext cx="747867" cy="737574"/>
          </a:xfrm>
          <a:prstGeom prst="rect">
            <a:avLst/>
          </a:prstGeom>
          <a:noFill/>
        </p:spPr>
        <p:txBody>
          <a:bodyPr wrap="square" lIns="91440" tIns="45720" rIns="91440" bIns="45720" rtlCol="0">
            <a:normAutofit lnSpcReduction="10000"/>
          </a:bodyPr>
          <a:lstStyle>
            <a:defPPr>
              <a:defRPr lang="zh-CN"/>
            </a:defPPr>
            <a:lvl1pPr>
              <a:lnSpc>
                <a:spcPct val="130000"/>
              </a:lnSpc>
              <a:defRPr sz="1200"/>
            </a:lvl1pPr>
          </a:lstStyle>
          <a:p>
            <a:pPr algn="ctr">
              <a:lnSpc>
                <a:spcPct val="120000"/>
              </a:lnSpc>
            </a:pPr>
            <a:r>
              <a:rPr lang="en-US" altLang="zh-CN" sz="3600" b="1">
                <a:solidFill>
                  <a:schemeClr val="accent2">
                    <a:lumMod val="50000"/>
                  </a:schemeClr>
                </a:solidFill>
                <a:latin typeface="微软雅黑" panose="020b0503020204020204" pitchFamily="34" charset="-122"/>
                <a:ea typeface="微软雅黑" panose="020b0503020204020204" pitchFamily="34" charset="-122"/>
                <a:cs typeface="+mj-cs"/>
                <a:sym typeface="Arial" panose="020b0604020202020204" pitchFamily="34" charset="0"/>
              </a:rPr>
              <a:t>02</a:t>
            </a:r>
            <a:endParaRPr lang="en-US" altLang="zh-CN" sz="3600" b="1">
              <a:solidFill>
                <a:schemeClr val="accent2">
                  <a:lumMod val="50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54" name="标题 1"/>
          <p:cNvSpPr txBox="1"/>
          <p:nvPr>
            <p:custDataLst>
              <p:tags r:id="rId10"/>
            </p:custDataLst>
          </p:nvPr>
        </p:nvSpPr>
        <p:spPr>
          <a:xfrm>
            <a:off x="5014686" y="3100172"/>
            <a:ext cx="2163264" cy="775084"/>
          </a:xfrm>
          <a:prstGeom prst="rect">
            <a:avLst/>
          </a:prstGeom>
          <a:noFill/>
        </p:spPr>
        <p:txBody>
          <a:bodyPr wrap="square" rtlCol="0" anchor="t">
            <a:normAutofit lnSpcReduction="20000"/>
          </a:bodyPr>
          <a:lstStyle>
            <a:defPPr>
              <a:defRPr lang="zh-CN"/>
            </a:defPPr>
            <a:lvl1pPr>
              <a:lnSpc>
                <a:spcPct val="130000"/>
              </a:lnSpc>
              <a:defRPr sz="1200"/>
            </a:lvl1p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把握文章的主要观点，探究文章中所包含的信息。</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任意多边形 60"/>
          <p:cNvSpPr/>
          <p:nvPr>
            <p:custDataLst>
              <p:tags r:id="rId11"/>
            </p:custDataLst>
          </p:nvPr>
        </p:nvSpPr>
        <p:spPr>
          <a:xfrm>
            <a:off x="7916033" y="2287643"/>
            <a:ext cx="1039533"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任意多边形 61"/>
          <p:cNvSpPr/>
          <p:nvPr>
            <p:custDataLst>
              <p:tags r:id="rId12"/>
            </p:custDataLst>
          </p:nvPr>
        </p:nvSpPr>
        <p:spPr>
          <a:xfrm>
            <a:off x="7900758" y="2348739"/>
            <a:ext cx="1062445"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标题 1"/>
          <p:cNvSpPr txBox="1"/>
          <p:nvPr>
            <p:custDataLst>
              <p:tags r:id="rId13"/>
            </p:custDataLst>
          </p:nvPr>
        </p:nvSpPr>
        <p:spPr>
          <a:xfrm>
            <a:off x="8058580" y="1975847"/>
            <a:ext cx="747867" cy="737574"/>
          </a:xfrm>
          <a:prstGeom prst="rect">
            <a:avLst/>
          </a:prstGeom>
          <a:noFill/>
        </p:spPr>
        <p:txBody>
          <a:bodyPr wrap="square" lIns="91440" tIns="45720" rIns="91440" bIns="45720" rtlCol="0">
            <a:normAutofit lnSpcReduction="10000"/>
          </a:bodyPr>
          <a:lstStyle>
            <a:defPPr>
              <a:defRPr lang="zh-CN"/>
            </a:defPPr>
            <a:lvl1pPr>
              <a:lnSpc>
                <a:spcPct val="130000"/>
              </a:lnSpc>
              <a:defRPr sz="1200"/>
            </a:lvl1pPr>
          </a:lstStyle>
          <a:p>
            <a:pPr algn="ctr">
              <a:lnSpc>
                <a:spcPct val="120000"/>
              </a:lnSpc>
            </a:pPr>
            <a:r>
              <a:rPr lang="en-US" altLang="zh-CN" sz="3600" b="1">
                <a:solidFill>
                  <a:schemeClr val="accent1">
                    <a:lumMod val="75000"/>
                  </a:schemeClr>
                </a:solidFill>
                <a:latin typeface="微软雅黑" panose="020b0503020204020204" pitchFamily="34" charset="-122"/>
                <a:ea typeface="微软雅黑" panose="020b0503020204020204" pitchFamily="34" charset="-122"/>
                <a:cs typeface="+mj-cs"/>
                <a:sym typeface="Arial" panose="020b0604020202020204" pitchFamily="34" charset="0"/>
              </a:rPr>
              <a:t>03</a:t>
            </a:r>
            <a:endParaRPr lang="en-US" altLang="zh-CN" sz="3600" b="1">
              <a:solidFill>
                <a:schemeClr val="accent1">
                  <a:lumMod val="7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60" name="标题 1"/>
          <p:cNvSpPr txBox="1"/>
          <p:nvPr>
            <p:custDataLst>
              <p:tags r:id="rId14"/>
            </p:custDataLst>
          </p:nvPr>
        </p:nvSpPr>
        <p:spPr>
          <a:xfrm>
            <a:off x="7426960" y="3100172"/>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教学重难点</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2" name="任意多边形 101"/>
          <p:cNvSpPr/>
          <p:nvPr>
            <p:custDataLst>
              <p:tags r:id="rId15"/>
            </p:custDataLst>
          </p:nvPr>
        </p:nvSpPr>
        <p:spPr>
          <a:xfrm>
            <a:off x="3091485" y="4361341"/>
            <a:ext cx="1039533"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3" name="任意多边形 102"/>
          <p:cNvSpPr/>
          <p:nvPr>
            <p:custDataLst>
              <p:tags r:id="rId16"/>
            </p:custDataLst>
          </p:nvPr>
        </p:nvSpPr>
        <p:spPr>
          <a:xfrm>
            <a:off x="3076210" y="4422437"/>
            <a:ext cx="1062445"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标题 1"/>
          <p:cNvSpPr txBox="1"/>
          <p:nvPr>
            <p:custDataLst>
              <p:tags r:id="rId17"/>
            </p:custDataLst>
          </p:nvPr>
        </p:nvSpPr>
        <p:spPr>
          <a:xfrm>
            <a:off x="3234033" y="4049545"/>
            <a:ext cx="747867" cy="737574"/>
          </a:xfrm>
          <a:prstGeom prst="rect">
            <a:avLst/>
          </a:prstGeom>
          <a:noFill/>
        </p:spPr>
        <p:txBody>
          <a:bodyPr wrap="square" lIns="91440" tIns="45720" rIns="91440" bIns="45720" rtlCol="0">
            <a:normAutofit lnSpcReduction="10000"/>
          </a:bodyPr>
          <a:lstStyle>
            <a:defPPr>
              <a:defRPr lang="zh-CN"/>
            </a:defPPr>
            <a:lvl1pPr>
              <a:lnSpc>
                <a:spcPct val="130000"/>
              </a:lnSpc>
              <a:defRPr sz="1200"/>
            </a:lvl1pPr>
          </a:lstStyle>
          <a:p>
            <a:pPr algn="ctr">
              <a:lnSpc>
                <a:spcPct val="120000"/>
              </a:lnSpc>
            </a:pPr>
            <a:r>
              <a:rPr lang="en-US" altLang="zh-CN" sz="3600" b="1">
                <a:solidFill>
                  <a:schemeClr val="accent2">
                    <a:lumMod val="50000"/>
                  </a:schemeClr>
                </a:solidFill>
                <a:latin typeface="微软雅黑" panose="020b0503020204020204" pitchFamily="34" charset="-122"/>
                <a:ea typeface="微软雅黑" panose="020b0503020204020204" pitchFamily="34" charset="-122"/>
                <a:cs typeface="+mj-cs"/>
                <a:sym typeface="Arial" panose="020b0604020202020204" pitchFamily="34" charset="0"/>
              </a:rPr>
              <a:t>04</a:t>
            </a:r>
            <a:endParaRPr lang="en-US" altLang="zh-CN" sz="3600" b="1">
              <a:solidFill>
                <a:schemeClr val="accent2">
                  <a:lumMod val="50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1" name="标题 1"/>
          <p:cNvSpPr txBox="1"/>
          <p:nvPr>
            <p:custDataLst>
              <p:tags r:id="rId18"/>
            </p:custDataLst>
          </p:nvPr>
        </p:nvSpPr>
        <p:spPr>
          <a:xfrm>
            <a:off x="2602412" y="5173870"/>
            <a:ext cx="2163264" cy="775084"/>
          </a:xfrm>
          <a:prstGeom prst="rect">
            <a:avLst/>
          </a:prstGeom>
          <a:noFill/>
        </p:spPr>
        <p:txBody>
          <a:bodyPr wrap="square" rtlCol="0" anchor="t">
            <a:normAutofit lnSpcReduction="20000"/>
          </a:bodyPr>
          <a:lstStyle>
            <a:defPPr>
              <a:defRPr lang="zh-CN"/>
            </a:defPPr>
            <a:lvl1pPr>
              <a:lnSpc>
                <a:spcPct val="130000"/>
              </a:lnSpc>
              <a:defRPr sz="1200"/>
            </a:lvl1p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重点：能理解文句的意思，积累一些常用文言词语的意义和用法。</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任意多边形 107"/>
          <p:cNvSpPr/>
          <p:nvPr>
            <p:custDataLst>
              <p:tags r:id="rId19"/>
            </p:custDataLst>
          </p:nvPr>
        </p:nvSpPr>
        <p:spPr>
          <a:xfrm>
            <a:off x="5503759" y="4361341"/>
            <a:ext cx="1039533"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任意多边形 108"/>
          <p:cNvSpPr/>
          <p:nvPr>
            <p:custDataLst>
              <p:tags r:id="rId20"/>
            </p:custDataLst>
          </p:nvPr>
        </p:nvSpPr>
        <p:spPr>
          <a:xfrm>
            <a:off x="5488484" y="4422437"/>
            <a:ext cx="1062445"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6" name="标题 1"/>
          <p:cNvSpPr txBox="1"/>
          <p:nvPr>
            <p:custDataLst>
              <p:tags r:id="rId21"/>
            </p:custDataLst>
          </p:nvPr>
        </p:nvSpPr>
        <p:spPr>
          <a:xfrm>
            <a:off x="5646307" y="4049545"/>
            <a:ext cx="747867" cy="737574"/>
          </a:xfrm>
          <a:prstGeom prst="rect">
            <a:avLst/>
          </a:prstGeom>
          <a:noFill/>
        </p:spPr>
        <p:txBody>
          <a:bodyPr wrap="square" lIns="91440" tIns="45720" rIns="91440" bIns="45720" rtlCol="0">
            <a:normAutofit lnSpcReduction="10000"/>
          </a:bodyPr>
          <a:lstStyle>
            <a:defPPr>
              <a:defRPr lang="zh-CN"/>
            </a:defPPr>
            <a:lvl1pPr>
              <a:lnSpc>
                <a:spcPct val="130000"/>
              </a:lnSpc>
              <a:defRPr sz="1200"/>
            </a:lvl1pPr>
          </a:lstStyle>
          <a:p>
            <a:pPr algn="ctr">
              <a:lnSpc>
                <a:spcPct val="120000"/>
              </a:lnSpc>
            </a:pPr>
            <a:r>
              <a:rPr lang="en-US" altLang="zh-CN" sz="3600" b="1">
                <a:solidFill>
                  <a:schemeClr val="accent1">
                    <a:lumMod val="75000"/>
                  </a:schemeClr>
                </a:solidFill>
                <a:latin typeface="微软雅黑" panose="020b0503020204020204" pitchFamily="34" charset="-122"/>
                <a:ea typeface="微软雅黑" panose="020b0503020204020204" pitchFamily="34" charset="-122"/>
                <a:cs typeface="+mj-cs"/>
                <a:sym typeface="Arial" panose="020b0604020202020204" pitchFamily="34" charset="0"/>
              </a:rPr>
              <a:t>05</a:t>
            </a:r>
            <a:endParaRPr lang="en-US" altLang="zh-CN" sz="3600" b="1">
              <a:solidFill>
                <a:schemeClr val="accent1">
                  <a:lumMod val="75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07" name="标题 1"/>
          <p:cNvSpPr txBox="1"/>
          <p:nvPr>
            <p:custDataLst>
              <p:tags r:id="rId22"/>
            </p:custDataLst>
          </p:nvPr>
        </p:nvSpPr>
        <p:spPr>
          <a:xfrm>
            <a:off x="5014686" y="5173870"/>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教学过程</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4" name="任意多边形 113"/>
          <p:cNvSpPr/>
          <p:nvPr>
            <p:custDataLst>
              <p:tags r:id="rId23"/>
            </p:custDataLst>
          </p:nvPr>
        </p:nvSpPr>
        <p:spPr>
          <a:xfrm>
            <a:off x="7916033" y="4361341"/>
            <a:ext cx="1039533"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5" name="任意多边形 114"/>
          <p:cNvSpPr/>
          <p:nvPr>
            <p:custDataLst>
              <p:tags r:id="rId24"/>
            </p:custDataLst>
          </p:nvPr>
        </p:nvSpPr>
        <p:spPr>
          <a:xfrm>
            <a:off x="7900758" y="4422437"/>
            <a:ext cx="1062445" cy="618597"/>
          </a:xfrm>
          <a:custGeom>
            <a:gdLst>
              <a:gd name="connsiteX0" fmla="*/ 0 w 2795451"/>
              <a:gd name="connsiteY0" fmla="*/ 78377 h 1663495"/>
              <a:gd name="connsiteX1" fmla="*/ 1393371 w 2795451"/>
              <a:gd name="connsiteY1" fmla="*/ 1663337 h 1663495"/>
              <a:gd name="connsiteX2" fmla="*/ 2795451 w 2795451"/>
              <a:gd name="connsiteY2" fmla="*/ 0 h 1663495"/>
            </a:gd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lt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标题 1"/>
          <p:cNvSpPr txBox="1"/>
          <p:nvPr>
            <p:custDataLst>
              <p:tags r:id="rId25"/>
            </p:custDataLst>
          </p:nvPr>
        </p:nvSpPr>
        <p:spPr>
          <a:xfrm>
            <a:off x="8058580" y="4049545"/>
            <a:ext cx="747867" cy="737574"/>
          </a:xfrm>
          <a:prstGeom prst="rect">
            <a:avLst/>
          </a:prstGeom>
          <a:noFill/>
        </p:spPr>
        <p:txBody>
          <a:bodyPr wrap="square" lIns="91440" tIns="45720" rIns="91440" bIns="45720" rtlCol="0">
            <a:normAutofit lnSpcReduction="10000"/>
          </a:bodyPr>
          <a:lstStyle>
            <a:defPPr>
              <a:defRPr lang="zh-CN"/>
            </a:defPPr>
            <a:lvl1pPr>
              <a:lnSpc>
                <a:spcPct val="130000"/>
              </a:lnSpc>
              <a:defRPr sz="1200"/>
            </a:lvl1pPr>
          </a:lstStyle>
          <a:p>
            <a:pPr algn="ctr">
              <a:lnSpc>
                <a:spcPct val="120000"/>
              </a:lnSpc>
            </a:pPr>
            <a:r>
              <a:rPr lang="en-US" altLang="zh-CN" sz="3600" b="1">
                <a:solidFill>
                  <a:schemeClr val="accent2">
                    <a:lumMod val="50000"/>
                  </a:schemeClr>
                </a:solidFill>
                <a:latin typeface="微软雅黑" panose="020b0503020204020204" pitchFamily="34" charset="-122"/>
                <a:ea typeface="微软雅黑" panose="020b0503020204020204" pitchFamily="34" charset="-122"/>
                <a:cs typeface="+mj-cs"/>
                <a:sym typeface="Arial" panose="020b0604020202020204" pitchFamily="34" charset="0"/>
              </a:rPr>
              <a:t>06</a:t>
            </a:r>
            <a:endParaRPr lang="en-US" altLang="zh-CN" sz="3600" b="1">
              <a:solidFill>
                <a:schemeClr val="accent2">
                  <a:lumMod val="50000"/>
                </a:schemeClr>
              </a:solidFill>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113" name="标题 1"/>
          <p:cNvSpPr txBox="1"/>
          <p:nvPr>
            <p:custDataLst>
              <p:tags r:id="rId26"/>
            </p:custDataLst>
          </p:nvPr>
        </p:nvSpPr>
        <p:spPr>
          <a:xfrm>
            <a:off x="7426960" y="5173870"/>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rPr>
              <a:t>导入新课</a:t>
            </a:r>
            <a:endParaRPr lang="zh-CN" altLang="en-US" sz="1400" spc="15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27"/>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lumMod val="95000"/>
          </a:schemeClr>
        </a:solidFill>
        <a:effectLst/>
      </p:bgPr>
    </p:bg>
    <p:spTree>
      <p:nvGrpSpPr>
        <p:cNvPr id="1" name=""/>
        <p:cNvGrpSpPr/>
        <p:nvPr/>
      </p:nvGrpSpPr>
      <p:grpSpPr>
        <a:xfrm>
          <a:off x="0" y="0"/>
          <a:ext cx="0" cy="0"/>
        </a:xfrm>
      </p:grpSpPr>
      <p:sp>
        <p:nvSpPr>
          <p:cNvPr id="13" name="矩形 12"/>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914400" y="1828800"/>
            <a:ext cx="39624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核心素养</a:t>
            </a:r>
            <a:endParaRPr lang="zh-CN" altLang="zh-CN" sz="4000" b="1" spc="160">
              <a:solidFill>
                <a:schemeClr val="dk1"/>
              </a:solidFill>
              <a:uFillTx/>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2743200"/>
            <a:ext cx="39624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写作背景</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作者介绍</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题目解说</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层次结构</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全文分析</a:t>
            </a:r>
            <a:endPar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41" r="50000"/>
          <a:stretch>
            <a:fillRect/>
          </a:stretch>
        </p:blipFill>
        <p:spPr>
          <a:xfrm>
            <a:off x="5486400" y="914400"/>
            <a:ext cx="5486400" cy="5334000"/>
          </a:xfrm>
          <a:custGeom>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9"/>
    </p:custDataLst>
  </p:cSld>
  <p:clrMapOvr>
    <a:overrideClrMapping bg1="lt1" tx1="dk1" bg2="lt2" tx2="dk2" accent1="accent1" accent2="accent2" accent3="accent3" accent4="accent4" accent5="accent5" accent6="accent6" hlink="hlink" folHlink="folHlink"/>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a*1"/>
  <p:tag name="KSO_WM_UNIT_INDEX" val="1"/>
  <p:tag name="KSO_WM_UNIT_ISCONTENTSTITLE" val="0"/>
  <p:tag name="KSO_WM_UNIT_ISNUMDGMTITLE" val="0"/>
  <p:tag name="KSO_WM_UNIT_LAYERLEVEL" val="1"/>
  <p:tag name="KSO_WM_UNIT_NOCLEAR" val="0"/>
  <p:tag name="KSO_WM_UNIT_PRESET_TEXT" val="空白演示"/>
  <p:tag name="KSO_WM_UNIT_TEXT_FILL_FORE_SCHEMECOLOR_INDEX" val="13"/>
  <p:tag name="KSO_WM_UNIT_TEXT_FILL_FORE_SCHEMECOLOR_INDEX_BRIGHTNESS" val="0.15"/>
  <p:tag name="KSO_WM_UNIT_TEXT_FILL_TYPE" val="1"/>
  <p:tag name="KSO_WM_UNIT_TYPE" val="a"/>
  <p:tag name="KSO_WM_UNIT_VALUE" val="30"/>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b*2"/>
  <p:tag name="KSO_WM_UNIT_INDEX" val="2"/>
  <p:tag name="KSO_WM_UNIT_ISCONTENTSTITLE" val="0"/>
  <p:tag name="KSO_WM_UNIT_ISNUMDGMTITLE" val="0"/>
  <p:tag name="KSO_WM_UNIT_LAYERLEVEL" val="1"/>
  <p:tag name="KSO_WM_UNIT_NOCLEAR" val="0"/>
  <p:tag name="KSO_WM_UNIT_PRESET_TEXT" val="汇报人：极墨产品部"/>
  <p:tag name="KSO_WM_UNIT_TEXT_FILL_FORE_SCHEMECOLOR_INDEX" val="13"/>
  <p:tag name="KSO_WM_UNIT_TEXT_FILL_FORE_SCHEMECOLOR_INDEX_BRIGHTNESS" val="0.35"/>
  <p:tag name="KSO_WM_UNIT_TEXT_FILL_TYPE" val="1"/>
  <p:tag name="KSO_WM_UNIT_TYPE" val="b"/>
  <p:tag name="KSO_WM_UNIT_VALUE" val="24"/>
</p:tagLst>
</file>

<file path=ppt/tags/tag17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b*3"/>
  <p:tag name="KSO_WM_UNIT_INDEX" val="3"/>
  <p:tag name="KSO_WM_UNIT_ISCONTENTSTITLE" val="0"/>
  <p:tag name="KSO_WM_UNIT_ISNUMDGMTITLE" val="0"/>
  <p:tag name="KSO_WM_UNIT_LAYERLEVEL" val="1"/>
  <p:tag name="KSO_WM_UNIT_NOCLEAR" val="0"/>
  <p:tag name="KSO_WM_UNIT_PRESET_TEXT" val="汇报日期：2020/10/10"/>
  <p:tag name="KSO_WM_UNIT_TEXT_FILL_FORE_SCHEMECOLOR_INDEX" val="13"/>
  <p:tag name="KSO_WM_UNIT_TEXT_FILL_FORE_SCHEMECOLOR_INDEX_BRIGHTNESS" val="0.35"/>
  <p:tag name="KSO_WM_UNIT_TEXT_FILL_TYPE" val="1"/>
  <p:tag name="KSO_WM_UNIT_TYPE" val="b"/>
  <p:tag name="KSO_WM_UNIT_VALUE" val="21"/>
</p:tagLst>
</file>

<file path=ppt/tags/tag172.xml><?xml version="1.0" encoding="utf-8"?>
<p:tagLst xmlns:p="http://schemas.openxmlformats.org/presentationml/2006/main">
  <p:tag name="KSO_WM_BEAUTIFY_FLAG" val="#wm#"/>
  <p:tag name="KSO_WM_SLIDE_ID" val="custom20202990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17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custom20202990_6*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3"/>
  <p:tag name="KSO_WM_UNIT_TEXT_FILL_FORE_SCHEMECOLOR_INDEX_BRIGHTNESS" val="0.15"/>
  <p:tag name="KSO_WM_UNIT_TEXT_FILL_TYPE" val="1"/>
  <p:tag name="KSO_WM_UNIT_TYPE" val="a"/>
  <p:tag name="KSO_WM_UNIT_VALUE" val="2"/>
</p:tagLst>
</file>

<file path=ppt/tags/tag17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i*1_1_1"/>
  <p:tag name="KSO_WM_UNIT_INDEX" val="1_1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f*1_1_1"/>
  <p:tag name="KSO_WM_UNIT_INDEX" val="1_1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17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i*1_2_1"/>
  <p:tag name="KSO_WM_UNIT_INDEX" val="1_2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f*1_2_1"/>
  <p:tag name="KSO_WM_UNIT_INDEX" val="1_2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17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i*1_3_1"/>
  <p:tag name="KSO_WM_UNIT_INDEX" val="1_3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f*1_3_1"/>
  <p:tag name="KSO_WM_UNIT_INDEX" val="1_3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18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i*1_4_1"/>
  <p:tag name="KSO_WM_UNIT_INDEX" val="1_4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8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f*1_4_1"/>
  <p:tag name="KSO_WM_UNIT_INDEX" val="1_4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18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i*1_5_1"/>
  <p:tag name="KSO_WM_UNIT_INDEX" val="1_5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8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f*1_5_1"/>
  <p:tag name="KSO_WM_UNIT_INDEX" val="1_5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18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i*1_6_1"/>
  <p:tag name="KSO_WM_UNIT_INDEX" val="1_6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8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h_f*1_6_1"/>
  <p:tag name="KSO_WM_UNIT_INDEX" val="1_6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18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6*l_i*1_1"/>
  <p:tag name="KSO_WM_UNIT_INDEX" val="1_1"/>
  <p:tag name="KSO_WM_UNIT_LAYERLEVEL" val="1_1"/>
  <p:tag name="KSO_WM_UNIT_LINE_FILL_TYPE" val="2"/>
  <p:tag name="KSO_WM_UNIT_LINE_FORE_SCHEMECOLOR_INDEX" val="14"/>
  <p:tag name="KSO_WM_UNIT_LINE_FORE_SCHEMECOLOR_INDEX_BRIGHTNESS" val="-0.25"/>
  <p:tag name="KSO_WM_UNIT_TYPE" val="l_i"/>
</p:tagLst>
</file>

<file path=ppt/tags/tag188.xml><?xml version="1.0" encoding="utf-8"?>
<p:tagLst xmlns:p="http://schemas.openxmlformats.org/presentationml/2006/main">
  <p:tag name="KSO_WM_BEAUTIFY_FLAG" val="#wm#"/>
  <p:tag name="KSO_WM_DIAGRAM_GROUP_CODE" val="l1-1"/>
  <p:tag name="KSO_WM_SLIDE_DIAGTYPE" val="l"/>
  <p:tag name="KSO_WM_SLIDE_ID" val="custom20202990_6"/>
  <p:tag name="KSO_WM_SLIDE_INDEX" val="6"/>
  <p:tag name="KSO_WM_SLIDE_ITEM_CNT" val="6"/>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8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9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9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93.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94.xml><?xml version="1.0" encoding="utf-8"?>
<p:tagLst xmlns:p="http://schemas.openxmlformats.org/presentationml/2006/main">
  <p:tag name="KSO_WM_ASSEMBLE_CHIP_INDEX" val="8dd7a69c352e4c15b903574fea2b6f6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dec71fa9d42129dd9310"/>
  <p:tag name="KSO_WM_TEMPLATE_ASSEMBLE_XID" val="5fd0dec71fa9d42129dd9310"/>
  <p:tag name="KSO_WM_TEMPLATE_CATEGORY" val="diagram"/>
  <p:tag name="KSO_WM_TEMPLATE_INDEX" val="20212694"/>
  <p:tag name="KSO_WM_UNIT_COMPATIBLE" val="1"/>
  <p:tag name="KSO_WM_UNIT_DEC_AREA_ID" val="02e257cab4ee44e0b981be9fa78b0f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694_1*d*1"/>
  <p:tag name="KSO_WM_UNIT_INDEX" val="1"/>
  <p:tag name="KSO_WM_UNIT_LAYERLEVEL" val="1"/>
  <p:tag name="KSO_WM_UNIT_PLACING_PICTURE" val="8dd7a69c352e4c15b903574fea2b6f66"/>
  <p:tag name="KSO_WM_UNIT_SM_LIMIT_TYPE" val="2"/>
  <p:tag name="KSO_WM_UNIT_TYPE" val="d"/>
  <p:tag name="KSO_WM_UNIT_VALUE" val="1904*3384"/>
</p:tagLst>
</file>

<file path=ppt/tags/tag195.xml><?xml version="1.0" encoding="utf-8"?>
<p:tagLst xmlns:p="http://schemas.openxmlformats.org/presentationml/2006/main">
  <p:tag name="KSO_WM_BEAUTIFY_FLAG" val="#wm#"/>
  <p:tag name="KSO_WM_CHIP_GROUPID" val="5f70a3c0747e3ea6e292a84b"/>
  <p:tag name="KSO_WM_CHIP_XID" val="5f70a3c0747e3ea6e292a84c"/>
  <p:tag name="KSO_WM_TAG_VERSION" val="1.0"/>
  <p:tag name="KSO_WM_TEMPLATE_ASSEMBLE_GROUPID" val="5fd0dec71fa9d42129dd9310"/>
  <p:tag name="KSO_WM_TEMPLATE_ASSEMBLE_XID" val="5fd0dec71fa9d42129dd9310"/>
  <p:tag name="KSO_WM_TEMPLATE_CATEGORY" val="diagram"/>
  <p:tag name="KSO_WM_TEMPLATE_INDEX" val="20212694"/>
  <p:tag name="KSO_WM_UNIT_BLOCK" val="0"/>
  <p:tag name="KSO_WM_UNIT_COMPATIBLE" val="0"/>
  <p:tag name="KSO_WM_UNIT_DEC_AREA_ID" val="bd7e8c79921c43b9b5aa47b581bfbc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694_1*i*1"/>
  <p:tag name="KSO_WM_UNIT_INDEX" val="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224"/>
</p:tagLst>
</file>

<file path=ppt/tags/tag196.xml><?xml version="1.0" encoding="utf-8"?>
<p:tagLst xmlns:p="http://schemas.openxmlformats.org/presentationml/2006/main">
  <p:tag name="KSO_WM_ASSEMBLE_CHIP_INDEX" val="133534043ef94c1ab05cc30470364a5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ec71fa9d42129dd9310"/>
  <p:tag name="KSO_WM_TEMPLATE_ASSEMBLE_XID" val="5fd0dec71fa9d42129dd9310"/>
  <p:tag name="KSO_WM_TEMPLATE_CATEGORY" val="diagram"/>
  <p:tag name="KSO_WM_TEMPLATE_INDEX" val="20212694"/>
  <p:tag name="KSO_WM_UNIT_BLOCK" val="0"/>
  <p:tag name="KSO_WM_UNIT_COMPATIBLE" val="0"/>
  <p:tag name="KSO_WM_UNIT_DEC_AREA_ID" val="3de64187bdfc44e9b61c13c822f8f2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94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9"/>
</p:tagLst>
</file>

<file path=ppt/tags/tag197.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support_big_font&quot;:false,&quot;fill_id&quot;:&quot;0043880b284041d295670ec5c3cd977c&quot;,&quot;fill_align&quot;:&quot;cm&quot;,&quot;chip_types&quot;:[&quot;picture&quot;]},{&quot;text_align&quot;:&quot;lm&quot;,&quot;text_direction&quot;:&quot;horizontal&quot;,&quot;support_big_font&quot;:false,&quot;fill_id&quot;:&quot;5c243c3688ac4108b66c4d235678d1e4&quot;,&quot;fill_align&quot;:&quot;lm&quot;,&quot;chip_types&quot;:[&quot;text&quot;]}],[{&quot;text_align&quot;:&quot;cm&quot;,&quot;text_direction&quot;:&quot;horizontal&quot;,&quot;support_features&quot;:[&quot;collage&quot;],&quot;support_big_font&quot;:false,&quot;fill_id&quot;:&quot;0043880b284041d295670ec5c3cd977c&quot;,&quot;fill_align&quot;:&quot;cm&quot;,&quot;chip_types&quot;:[&quot;picture&quot;]},{&quot;text_align&quot;:&quot;cm&quot;,&quot;text_direction&quot;:&quot;horizontal&quot;,&quot;support_big_font&quot;:false,&quot;fill_id&quot;:&quot;5c243c3688ac4108b66c4d235678d1e4&quot;,&quot;fill_align&quot;:&quot;cm&quot;,&quot;chip_types&quot;:[&quot;text&quot;,&quot;header&quot;]}]]"/>
  <p:tag name="KSO_WM_CHIP_GROUPID" val="5f70a3c0747e3ea6e292a84b"/>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3c0747e3ea6e292a84c"/>
  <p:tag name="KSO_WM_SLIDE_BACKGROUND_TYPE" val="general"/>
  <p:tag name="KSO_WM_SLIDE_BK_DARK_LIGHT" val="2"/>
  <p:tag name="KSO_WM_SLIDE_CAN_ADD_NAVIGATION" val="1"/>
  <p:tag name="KSO_WM_SLIDE_ID" val="diagram20212694_1"/>
  <p:tag name="KSO_WM_SLIDE_INDEX" val="1"/>
  <p:tag name="KSO_WM_SLIDE_ITEM_CNT" val="0"/>
  <p:tag name="KSO_WM_SLIDE_LAYOUT" val="d_f"/>
  <p:tag name="KSO_WM_SLIDE_LAYOUT_CNT" val="1_1"/>
  <p:tag name="KSO_WM_SLIDE_LAYOUT_INFO" val="{&quot;id&quot;:&quot;2020-12-09T22:27:20&quot;,&quot;maxSize&quot;:{&quot;size1&quot;:2.2000000000000002},&quot;minSize&quot;:{&quot;size1&quot;:2.2000000000000002},&quot;normalSize&quot;:{&quot;size1&quot;:2.2000000000000002},&quot;subLayout&quot;:[{&quot;id&quot;:&quot;2020-12-09T22:27:20&quot;,&quot;type&quot;:0},{&quot;id&quot;:&quot;2020-12-09T22:27:20&quot;,&quot;margin&quot;:{&quot;bottom&quot;:6.9850001335144043,&quot;left&quot;:12.699999809265137,&quot;right&quot;:12.699999809265137,&quot;top&quot;:6.5619997978210449},&quot;type&quot;:0}],&quot;type&quot;:0}"/>
  <p:tag name="KSO_WM_SLIDE_POSITION" val="0*0"/>
  <p:tag name="KSO_WM_SLIDE_RATIO" val="1.777778"/>
  <p:tag name="KSO_WM_SLIDE_SIZE" val="960*540"/>
  <p:tag name="KSO_WM_SLIDE_SUBTYPE" val="picTxt"/>
  <p:tag name="KSO_WM_SLIDE_SUPPORT_FEATURE_TYPE" val="1"/>
  <p:tag name="KSO_WM_SLIDE_TYPE" val="text"/>
  <p:tag name="KSO_WM_TAG_VERSION" val="1.0"/>
  <p:tag name="KSO_WM_TEMPLATE_ASSEMBLE_GROUPID" val="5fd0dec71fa9d42129dd9310"/>
  <p:tag name="KSO_WM_TEMPLATE_ASSEMBLE_XID" val="5fd0dec71fa9d42129dd9310"/>
  <p:tag name="KSO_WM_TEMPLATE_CATEGORY" val="diagram"/>
  <p:tag name="KSO_WM_TEMPLATE_COLOR_TYPE" val="1"/>
  <p:tag name="KSO_WM_TEMPLATE_INDEX" val="20212694"/>
  <p:tag name="KSO_WM_TEMPLATE_MASTER_TYPE" val="0"/>
  <p:tag name="KSO_WM_TEMPLATE_SUBCATEGORY" val="21"/>
</p:tagLst>
</file>

<file path=ppt/tags/tag198.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0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02.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0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04.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05.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06.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07.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08.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0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13.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14.xml><?xml version="1.0" encoding="utf-8"?>
<p:tagLst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1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1_2"/>
  <p:tag name="KSO_WM_UNIT_INDEX" val="1_1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21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1_3"/>
  <p:tag name="KSO_WM_UNIT_INDEX" val="1_1_3"/>
  <p:tag name="KSO_WM_UNIT_LAYERLEVEL" val="1_1_1"/>
  <p:tag name="KSO_WM_UNIT_LINE_FILL_TYPE" val="2"/>
  <p:tag name="KSO_WM_UNIT_LINE_FORE_SCHEMECOLOR_INDEX" val="14"/>
  <p:tag name="KSO_WM_UNIT_LINE_FORE_SCHEMECOLOR_INDEX_BRIGHTNESS" val="-0.35"/>
  <p:tag name="KSO_WM_UNIT_TEXT_FILL_FORE_SCHEMECOLOR_INDEX" val="2"/>
  <p:tag name="KSO_WM_UNIT_TEXT_FILL_FORE_SCHEMECOLOR_INDEX_BRIGHTNESS" val="0"/>
  <p:tag name="KSO_WM_UNIT_TEXT_FILL_TYPE" val="1"/>
  <p:tag name="KSO_WM_UNIT_TYPE" val="l_h_i"/>
</p:tagLst>
</file>

<file path=ppt/tags/tag21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1_1"/>
  <p:tag name="KSO_WM_UNIT_INDEX" val="1_1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1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f*1_1_1"/>
  <p:tag name="KSO_WM_UNIT_INDEX" val="1_1_1"/>
  <p:tag name="KSO_WM_UNIT_LAYERLEVEL" val="1_1_1"/>
  <p:tag name="KSO_WM_UNIT_NOCLEAR" val="0"/>
  <p:tag name="KSO_WM_UNIT_PRESET_TEXT" val="单击此处添加&#13;文本具体内容"/>
  <p:tag name="KSO_WM_UNIT_SUBTYPE" val="a"/>
  <p:tag name="KSO_WM_UNIT_TEXT_FILL_FORE_SCHEMECOLOR_INDEX" val="13"/>
  <p:tag name="KSO_WM_UNIT_TEXT_FILL_FORE_SCHEMECOLOR_INDEX_BRIGHTNESS" val="0"/>
  <p:tag name="KSO_WM_UNIT_TEXT_FILL_TYPE" val="1"/>
  <p:tag name="KSO_WM_UNIT_TYPE" val="l_h_f"/>
  <p:tag name="KSO_WM_UNIT_VALUE" val="16"/>
</p:tagLst>
</file>

<file path=ppt/tags/tag21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2_2"/>
  <p:tag name="KSO_WM_UNIT_INDEX" val="1_2_2"/>
  <p:tag name="KSO_WM_UNIT_LAYERLEVEL" val="1_1_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2_3"/>
  <p:tag name="KSO_WM_UNIT_INDEX" val="1_2_3"/>
  <p:tag name="KSO_WM_UNIT_LAYERLEVEL" val="1_1_1"/>
  <p:tag name="KSO_WM_UNIT_LINE_FILL_TYPE" val="2"/>
  <p:tag name="KSO_WM_UNIT_LINE_FORE_SCHEMECOLOR_INDEX" val="14"/>
  <p:tag name="KSO_WM_UNIT_LINE_FORE_SCHEMECOLOR_INDEX_BRIGHTNESS" val="-0.35"/>
  <p:tag name="KSO_WM_UNIT_TEXT_FILL_FORE_SCHEMECOLOR_INDEX" val="2"/>
  <p:tag name="KSO_WM_UNIT_TEXT_FILL_FORE_SCHEMECOLOR_INDEX_BRIGHTNESS" val="0"/>
  <p:tag name="KSO_WM_UNIT_TEXT_FILL_TYPE" val="1"/>
  <p:tag name="KSO_WM_UNIT_TYPE" val="l_h_i"/>
</p:tagLst>
</file>

<file path=ppt/tags/tag22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2_1"/>
  <p:tag name="KSO_WM_UNIT_INDEX" val="1_2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22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f*1_2_1"/>
  <p:tag name="KSO_WM_UNIT_INDEX" val="1_2_1"/>
  <p:tag name="KSO_WM_UNIT_LAYERLEVEL" val="1_1_1"/>
  <p:tag name="KSO_WM_UNIT_NOCLEAR" val="0"/>
  <p:tag name="KSO_WM_UNIT_PRESET_TEXT" val="单击此处添加&#13;文本具体内容"/>
  <p:tag name="KSO_WM_UNIT_SUBTYPE" val="a"/>
  <p:tag name="KSO_WM_UNIT_TEXT_FILL_FORE_SCHEMECOLOR_INDEX" val="13"/>
  <p:tag name="KSO_WM_UNIT_TEXT_FILL_FORE_SCHEMECOLOR_INDEX_BRIGHTNESS" val="0"/>
  <p:tag name="KSO_WM_UNIT_TEXT_FILL_TYPE" val="1"/>
  <p:tag name="KSO_WM_UNIT_TYPE" val="l_h_f"/>
  <p:tag name="KSO_WM_UNIT_VALUE" val="16"/>
</p:tagLst>
</file>

<file path=ppt/tags/tag22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3_2"/>
  <p:tag name="KSO_WM_UNIT_INDEX" val="1_3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22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3_3"/>
  <p:tag name="KSO_WM_UNIT_INDEX" val="1_3_3"/>
  <p:tag name="KSO_WM_UNIT_LAYERLEVEL" val="1_1_1"/>
  <p:tag name="KSO_WM_UNIT_LINE_FILL_TYPE" val="2"/>
  <p:tag name="KSO_WM_UNIT_LINE_FORE_SCHEMECOLOR_INDEX" val="14"/>
  <p:tag name="KSO_WM_UNIT_LINE_FORE_SCHEMECOLOR_INDEX_BRIGHTNESS" val="-0.35"/>
  <p:tag name="KSO_WM_UNIT_TEXT_FILL_FORE_SCHEMECOLOR_INDEX" val="2"/>
  <p:tag name="KSO_WM_UNIT_TEXT_FILL_FORE_SCHEMECOLOR_INDEX_BRIGHTNESS" val="0"/>
  <p:tag name="KSO_WM_UNIT_TEXT_FILL_TYPE" val="1"/>
  <p:tag name="KSO_WM_UNIT_TYPE" val="l_h_i"/>
</p:tagLst>
</file>

<file path=ppt/tags/tag22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3_1"/>
  <p:tag name="KSO_WM_UNIT_INDEX" val="1_3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2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f*1_3_1"/>
  <p:tag name="KSO_WM_UNIT_INDEX" val="1_3_1"/>
  <p:tag name="KSO_WM_UNIT_LAYERLEVEL" val="1_1_1"/>
  <p:tag name="KSO_WM_UNIT_NOCLEAR" val="0"/>
  <p:tag name="KSO_WM_UNIT_PRESET_TEXT" val="单击此处添加&#13;文本具体内容"/>
  <p:tag name="KSO_WM_UNIT_SUBTYPE" val="a"/>
  <p:tag name="KSO_WM_UNIT_TEXT_FILL_FORE_SCHEMECOLOR_INDEX" val="13"/>
  <p:tag name="KSO_WM_UNIT_TEXT_FILL_FORE_SCHEMECOLOR_INDEX_BRIGHTNESS" val="0"/>
  <p:tag name="KSO_WM_UNIT_TEXT_FILL_TYPE" val="1"/>
  <p:tag name="KSO_WM_UNIT_TYPE" val="l_h_f"/>
  <p:tag name="KSO_WM_UNIT_VALUE" val="16"/>
</p:tagLst>
</file>

<file path=ppt/tags/tag22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4_2"/>
  <p:tag name="KSO_WM_UNIT_INDEX" val="1_4_2"/>
  <p:tag name="KSO_WM_UNIT_LAYERLEVEL" val="1_1_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22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4_3"/>
  <p:tag name="KSO_WM_UNIT_INDEX" val="1_4_3"/>
  <p:tag name="KSO_WM_UNIT_LAYERLEVEL" val="1_1_1"/>
  <p:tag name="KSO_WM_UNIT_LINE_FILL_TYPE" val="2"/>
  <p:tag name="KSO_WM_UNIT_LINE_FORE_SCHEMECOLOR_INDEX" val="14"/>
  <p:tag name="KSO_WM_UNIT_LINE_FORE_SCHEMECOLOR_INDEX_BRIGHTNESS" val="-0.35"/>
  <p:tag name="KSO_WM_UNIT_TEXT_FILL_FORE_SCHEMECOLOR_INDEX" val="2"/>
  <p:tag name="KSO_WM_UNIT_TEXT_FILL_FORE_SCHEMECOLOR_INDEX_BRIGHTNESS" val="0"/>
  <p:tag name="KSO_WM_UNIT_TEXT_FILL_TYPE" val="1"/>
  <p:tag name="KSO_WM_UNIT_TYPE" val="l_h_i"/>
</p:tagLst>
</file>

<file path=ppt/tags/tag22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4_1"/>
  <p:tag name="KSO_WM_UNIT_INDEX" val="1_4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f*1_4_1"/>
  <p:tag name="KSO_WM_UNIT_INDEX" val="1_4_1"/>
  <p:tag name="KSO_WM_UNIT_LAYERLEVEL" val="1_1_1"/>
  <p:tag name="KSO_WM_UNIT_NOCLEAR" val="0"/>
  <p:tag name="KSO_WM_UNIT_PRESET_TEXT" val="单击此处添加&#13;文本具体内容"/>
  <p:tag name="KSO_WM_UNIT_SUBTYPE" val="a"/>
  <p:tag name="KSO_WM_UNIT_TEXT_FILL_FORE_SCHEMECOLOR_INDEX" val="13"/>
  <p:tag name="KSO_WM_UNIT_TEXT_FILL_FORE_SCHEMECOLOR_INDEX_BRIGHTNESS" val="0"/>
  <p:tag name="KSO_WM_UNIT_TEXT_FILL_TYPE" val="1"/>
  <p:tag name="KSO_WM_UNIT_TYPE" val="l_h_f"/>
  <p:tag name="KSO_WM_UNIT_VALUE" val="16"/>
</p:tagLst>
</file>

<file path=ppt/tags/tag23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5_3"/>
  <p:tag name="KSO_WM_UNIT_INDEX" val="1_5_3"/>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23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5_2"/>
  <p:tag name="KSO_WM_UNIT_INDEX" val="1_5_2"/>
  <p:tag name="KSO_WM_UNIT_LAYERLEVEL" val="1_1_1"/>
  <p:tag name="KSO_WM_UNIT_LINE_FILL_TYPE" val="2"/>
  <p:tag name="KSO_WM_UNIT_LINE_FORE_SCHEMECOLOR_INDEX" val="14"/>
  <p:tag name="KSO_WM_UNIT_LINE_FORE_SCHEMECOLOR_INDEX_BRIGHTNESS" val="-0.35"/>
  <p:tag name="KSO_WM_UNIT_TEXT_FILL_FORE_SCHEMECOLOR_INDEX" val="2"/>
  <p:tag name="KSO_WM_UNIT_TEXT_FILL_FORE_SCHEMECOLOR_INDEX_BRIGHTNESS" val="0"/>
  <p:tag name="KSO_WM_UNIT_TEXT_FILL_TYPE" val="1"/>
  <p:tag name="KSO_WM_UNIT_TYPE" val="l_h_i"/>
</p:tagLst>
</file>

<file path=ppt/tags/tag23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5_1"/>
  <p:tag name="KSO_WM_UNIT_INDEX" val="1_5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3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f*1_5_1"/>
  <p:tag name="KSO_WM_UNIT_INDEX" val="1_5_1"/>
  <p:tag name="KSO_WM_UNIT_LAYERLEVEL" val="1_1_1"/>
  <p:tag name="KSO_WM_UNIT_NOCLEAR" val="0"/>
  <p:tag name="KSO_WM_UNIT_PRESET_TEXT" val="单击此处添加&#13;文本具体内容"/>
  <p:tag name="KSO_WM_UNIT_SUBTYPE" val="a"/>
  <p:tag name="KSO_WM_UNIT_TEXT_FILL_FORE_SCHEMECOLOR_INDEX" val="13"/>
  <p:tag name="KSO_WM_UNIT_TEXT_FILL_FORE_SCHEMECOLOR_INDEX_BRIGHTNESS" val="0"/>
  <p:tag name="KSO_WM_UNIT_TEXT_FILL_TYPE" val="1"/>
  <p:tag name="KSO_WM_UNIT_TYPE" val="l_h_f"/>
  <p:tag name="KSO_WM_UNIT_VALUE" val="16"/>
</p:tagLst>
</file>

<file path=ppt/tags/tag2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6_2"/>
  <p:tag name="KSO_WM_UNIT_INDEX" val="1_6_2"/>
  <p:tag name="KSO_WM_UNIT_LAYERLEVEL" val="1_1_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2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6_3"/>
  <p:tag name="KSO_WM_UNIT_INDEX" val="1_6_3"/>
  <p:tag name="KSO_WM_UNIT_LAYERLEVEL" val="1_1_1"/>
  <p:tag name="KSO_WM_UNIT_LINE_FILL_TYPE" val="2"/>
  <p:tag name="KSO_WM_UNIT_LINE_FORE_SCHEMECOLOR_INDEX" val="14"/>
  <p:tag name="KSO_WM_UNIT_LINE_FORE_SCHEMECOLOR_INDEX_BRIGHTNESS" val="-0.35"/>
  <p:tag name="KSO_WM_UNIT_TEXT_FILL_FORE_SCHEMECOLOR_INDEX" val="2"/>
  <p:tag name="KSO_WM_UNIT_TEXT_FILL_FORE_SCHEMECOLOR_INDEX_BRIGHTNESS" val="0"/>
  <p:tag name="KSO_WM_UNIT_TEXT_FILL_TYPE" val="1"/>
  <p:tag name="KSO_WM_UNIT_TYPE" val="l_h_i"/>
</p:tagLst>
</file>

<file path=ppt/tags/tag2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i*1_6_1"/>
  <p:tag name="KSO_WM_UNIT_INDEX" val="1_6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2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51"/>
  <p:tag name="KSO_WM_UNIT_COMPATIBLE" val="0"/>
  <p:tag name="KSO_WM_UNIT_DIAGRAM_ISNUMVISUAL" val="0"/>
  <p:tag name="KSO_WM_UNIT_DIAGRAM_ISREFERUNIT" val="0"/>
  <p:tag name="KSO_WM_UNIT_HIGHLIGHT" val="0"/>
  <p:tag name="KSO_WM_UNIT_ID" val="diagram51_6*l_h_f*1_6_1"/>
  <p:tag name="KSO_WM_UNIT_INDEX" val="1_6_1"/>
  <p:tag name="KSO_WM_UNIT_LAYERLEVEL" val="1_1_1"/>
  <p:tag name="KSO_WM_UNIT_NOCLEAR" val="0"/>
  <p:tag name="KSO_WM_UNIT_PRESET_TEXT" val="单击此处添加&#13;文本具体内容"/>
  <p:tag name="KSO_WM_UNIT_SUBTYPE" val="a"/>
  <p:tag name="KSO_WM_UNIT_TEXT_FILL_FORE_SCHEMECOLOR_INDEX" val="13"/>
  <p:tag name="KSO_WM_UNIT_TEXT_FILL_FORE_SCHEMECOLOR_INDEX_BRIGHTNESS" val="0"/>
  <p:tag name="KSO_WM_UNIT_TEXT_FILL_TYPE" val="1"/>
  <p:tag name="KSO_WM_UNIT_TYPE" val="l_h_f"/>
  <p:tag name="KSO_WM_UNIT_VALUE" val="16"/>
</p:tagLst>
</file>

<file path=ppt/tags/tag23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41.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42.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43.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44.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45.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46.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6"/>
  <p:tag name="KSO_WM_UNIT_FILL_TYPE" val="2"/>
  <p:tag name="KSO_WM_UNIT_HIGHLIGHT" val="0"/>
  <p:tag name="KSO_WM_UNIT_ID" val="diagram2020520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47.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20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48.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b*1"/>
  <p:tag name="KSO_WM_UNIT_INDEX" val="1"/>
  <p:tag name="KSO_WM_UNIT_ISCONTENTSTITLE" val="0"/>
  <p:tag name="KSO_WM_UNIT_ISNUMDGMTITLE" val="0"/>
  <p:tag name="KSO_WM_UNIT_LAYERLEVEL" val="1"/>
  <p:tag name="KSO_WM_UNIT_NOCLEAR" val="0"/>
  <p:tag name="KSO_WM_UNIT_PRESET_TEXT" val="单击此处添加你的副标题"/>
  <p:tag name="KSO_WM_UNIT_TEXT_FILL_FORE_SCHEMECOLOR_INDEX" val="13"/>
  <p:tag name="KSO_WM_UNIT_TEXT_FILL_FORE_SCHEMECOLOR_INDEX_BRIGHTNESS" val="0.15"/>
  <p:tag name="KSO_WM_UNIT_TEXT_FILL_TYPE" val="1"/>
  <p:tag name="KSO_WM_UNIT_TEXT_PART_ID_V2" val="d-4-2"/>
  <p:tag name="KSO_WM_UNIT_TYPE" val="b"/>
  <p:tag name="KSO_WM_UNIT_VALUE" val="40"/>
</p:tagLst>
</file>

<file path=ppt/tags/tag249.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FILL_FORE_SCHEMECOLOR_INDEX" val="13"/>
  <p:tag name="KSO_WM_UNIT_TEXT_FILL_FORE_SCHEMECOLOR_INDEX_BRIGHTNESS" val="0.15"/>
  <p:tag name="KSO_WM_UNIT_TEXT_FILL_TYPE" val="1"/>
  <p:tag name="KSO_WM_UNIT_TEXT_PART_ID_V2" val="a-4-1"/>
  <p:tag name="KSO_WM_UNIT_TYPE" val="a"/>
  <p:tag name="KSO_WM_UNIT_VALUE" val="22"/>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612"/>
</p:tagLst>
</file>

<file path=ppt/tags/tag251.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52.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53.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54.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255.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256.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57.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258.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259.xml><?xml version="1.0" encoding="utf-8"?>
<p:tagLst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SLIDE_BACKGROUND_TYPE" val="general"/>
  <p:tag name="KSO_WM_SLIDE_BK_DARK_LIGHT" val="2"/>
  <p:tag name="KSO_WM_SLIDE_ID" val="diagram20205205_1"/>
  <p:tag name="KSO_WM_SLIDE_INDEX" val="1"/>
  <p:tag name="KSO_WM_SLIDE_ITEM_CNT" val="0"/>
  <p:tag name="KSO_WM_SLIDE_LAYOUT" val="a_b_f"/>
  <p:tag name="KSO_WM_SLIDE_LAYOUT_CNT" val="1_1_1"/>
  <p:tag name="KSO_WM_SLIDE_POSITION" val="10*11"/>
  <p:tag name="KSO_WM_SLIDE_SIZE" val="939*517"/>
  <p:tag name="KSO_WM_SLIDE_SUBTYPE" val="pureTxt"/>
  <p:tag name="KSO_WM_SLIDE_TYPE" val="text"/>
  <p:tag name="KSO_WM_TAG_VERSION" val="1.0"/>
  <p:tag name="KSO_WM_TEMPLATE_CATEGORY" val="diagram"/>
  <p:tag name="KSO_WM_TEMPLATE_COLOR_TYPE" val="1"/>
  <p:tag name="KSO_WM_TEMPLATE_INDEX" val="20205205"/>
  <p:tag name="KSO_WM_TEMPLATE_MASTER_TYPE" val="0"/>
  <p:tag name="KSO_WM_TEMPLATE_SUBCATEGORY" val="0"/>
</p:tagLst>
</file>

<file path=ppt/tags/tag26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6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6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26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65.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66.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6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68.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69.xml><?xml version="1.0" encoding="utf-8"?>
<p:tagLst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7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7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27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7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75.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76.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7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78.xml><?xml version="1.0" encoding="utf-8"?>
<p:tagLst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7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8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28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8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8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85.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86.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87.xml><?xml version="1.0" encoding="utf-8"?>
<p:tagLst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88.xml><?xml version="1.0" encoding="utf-8"?>
<p:tagLst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d653627287b94950ba0e15e64a440359"/>
  <p:tag name="KSO_WM_UNIT_DEFAULT_FONT" val="24;44;4"/>
  <p:tag name="KSO_WM_UNIT_DIAGRAM_ISNUMVISUAL" val="0"/>
  <p:tag name="KSO_WM_UNIT_DIAGRAM_ISREFERUNIT" val="0"/>
  <p:tag name="KSO_WM_UNIT_HIGHLIGHT" val="0"/>
  <p:tag name="KSO_WM_UNIT_ID" val="diagram202128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289.xml><?xml version="1.0" encoding="utf-8"?>
<p:tagLst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0d81cb0a745f42fcb0c57acf2e871d30"/>
  <p:tag name="KSO_WM_UNIT_DEFAULT_FONT" val="18;24;2"/>
  <p:tag name="KSO_WM_UNIT_DIAGRAM_ISNUMVISUAL" val="0"/>
  <p:tag name="KSO_WM_UNIT_DIAGRAM_ISREFERUNIT" val="0"/>
  <p:tag name="KSO_WM_UNIT_HIGHLIGHT" val="0"/>
  <p:tag name="KSO_WM_UNIT_ID" val="diagram2021289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86"/>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HIGHLIGHT" val="0"/>
  <p:tag name="KSO_WM_UNIT_ID" val="diagram754_4*l_i*1_1"/>
  <p:tag name="KSO_WM_UNIT_INDEX" val="1_1"/>
  <p:tag name="KSO_WM_UNIT_LAYERLEVEL" val="1_1"/>
  <p:tag name="KSO_WM_UNIT_LINE_FILL_TYPE" val="2"/>
  <p:tag name="KSO_WM_UNIT_LINE_FORE_SCHEMECOLOR_INDEX" val="5"/>
  <p:tag name="KSO_WM_UNIT_LINE_FORE_SCHEMECOLOR_INDEX_BRIGHTNESS" val="0.6"/>
  <p:tag name="KSO_WM_UNIT_PLACING_PICTURE_MD4" val="0"/>
  <p:tag name="KSO_WM_UNIT_TYPE" val="l_i"/>
</p:tagLst>
</file>

<file path=ppt/tags/tag29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754_4*l_h_i*1_3_1"/>
  <p:tag name="KSO_WM_UNIT_INDEX" val="1_3_1"/>
  <p:tag name="KSO_WM_UNIT_LAYERLEVEL" val="1_1_1"/>
  <p:tag name="KSO_WM_UNIT_PLACING_PICTURE_MD4" val="0"/>
  <p:tag name="KSO_WM_UNIT_TEXT_FILL_FORE_SCHEMECOLOR_INDEX" val="14"/>
  <p:tag name="KSO_WM_UNIT_TEXT_FILL_FORE_SCHEMECOLOR_INDEX_BRIGHTNESS" val="0"/>
  <p:tag name="KSO_WM_UNIT_TEXT_FILL_TYPE" val="1"/>
  <p:tag name="KSO_WM_UNIT_TYPE" val="l_h_i"/>
</p:tagLst>
</file>

<file path=ppt/tags/tag29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754_4*l_h_i*1_3_4"/>
  <p:tag name="KSO_WM_UNIT_INDEX" val="1_3_4"/>
  <p:tag name="KSO_WM_UNIT_LAYERLEVEL" val="1_1_1"/>
  <p:tag name="KSO_WM_UNIT_NOCLEAR" val="0"/>
  <p:tag name="KSO_WM_UNIT_PLACING_PICTURE_MD4" val="0"/>
  <p:tag name="KSO_WM_UNIT_TEXT_FILL_FORE_SCHEMECOLOR_INDEX" val="7"/>
  <p:tag name="KSO_WM_UNIT_TEXT_FILL_FORE_SCHEMECOLOR_INDEX_BRIGHTNESS" val="-0.25"/>
  <p:tag name="KSO_WM_UNIT_TEXT_FILL_TYPE" val="1"/>
  <p:tag name="KSO_WM_UNIT_TYPE" val="l_h_i"/>
</p:tagLst>
</file>

<file path=ppt/tags/tag29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7"/>
  <p:tag name="KSO_WM_UNIT_FILL_FORE_SCHEMECOLOR_INDEX_BRIGHTNESS" val="0.4"/>
  <p:tag name="KSO_WM_UNIT_FILL_TYPE" val="1"/>
  <p:tag name="KSO_WM_UNIT_HIGHLIGHT" val="0"/>
  <p:tag name="KSO_WM_UNIT_ID" val="diagram754_4*l_h_i*1_3_2"/>
  <p:tag name="KSO_WM_UNIT_INDEX" val="1_3_2"/>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29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7"/>
  <p:tag name="KSO_WM_UNIT_FILL_FORE_SCHEMECOLOR_INDEX_BRIGHTNESS" val="0.4"/>
  <p:tag name="KSO_WM_UNIT_FILL_TYPE" val="1"/>
  <p:tag name="KSO_WM_UNIT_HIGHLIGHT" val="0"/>
  <p:tag name="KSO_WM_UNIT_ID" val="diagram754_4*l_h_i*1_3_3"/>
  <p:tag name="KSO_WM_UNIT_INDEX" val="1_3_3"/>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29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754_4*l_h_i*1_2_1"/>
  <p:tag name="KSO_WM_UNIT_INDEX" val="1_2_1"/>
  <p:tag name="KSO_WM_UNIT_LAYERLEVEL" val="1_1_1"/>
  <p:tag name="KSO_WM_UNIT_PLACING_PICTURE_MD4" val="0"/>
  <p:tag name="KSO_WM_UNIT_TEXT_FILL_FORE_SCHEMECOLOR_INDEX" val="14"/>
  <p:tag name="KSO_WM_UNIT_TEXT_FILL_FORE_SCHEMECOLOR_INDEX_BRIGHTNESS" val="0"/>
  <p:tag name="KSO_WM_UNIT_TEXT_FILL_TYPE" val="1"/>
  <p:tag name="KSO_WM_UNIT_TYPE" val="l_h_i"/>
</p:tagLst>
</file>

<file path=ppt/tags/tag29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754_4*l_h_i*1_2_4"/>
  <p:tag name="KSO_WM_UNIT_INDEX" val="1_2_4"/>
  <p:tag name="KSO_WM_UNIT_LAYERLEVEL" val="1_1_1"/>
  <p:tag name="KSO_WM_UNIT_NOCLEAR" val="0"/>
  <p:tag name="KSO_WM_UNIT_PLACING_PICTURE_MD4" val="0"/>
  <p:tag name="KSO_WM_UNIT_TEXT_FILL_FORE_SCHEMECOLOR_INDEX" val="6"/>
  <p:tag name="KSO_WM_UNIT_TEXT_FILL_FORE_SCHEMECOLOR_INDEX_BRIGHTNESS" val="-0.25"/>
  <p:tag name="KSO_WM_UNIT_TEXT_FILL_TYPE" val="1"/>
  <p:tag name="KSO_WM_UNIT_TYPE" val="l_h_i"/>
</p:tagLst>
</file>

<file path=ppt/tags/tag29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754_4*l_h_i*1_2_2"/>
  <p:tag name="KSO_WM_UNIT_INDEX" val="1_2_2"/>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29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754_4*l_h_i*1_2_3"/>
  <p:tag name="KSO_WM_UNIT_INDEX" val="1_2_3"/>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29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754_4*l_h_i*1_5_1"/>
  <p:tag name="KSO_WM_UNIT_INDEX" val="1_5_1"/>
  <p:tag name="KSO_WM_UNIT_LAYERLEVEL" val="1_1_1"/>
  <p:tag name="KSO_WM_UNIT_PLACING_PICTURE_MD4" val="0"/>
  <p:tag name="KSO_WM_UNIT_TEXT_FILL_FORE_SCHEMECOLOR_INDEX" val="14"/>
  <p:tag name="KSO_WM_UNIT_TEXT_FILL_FORE_SCHEMECOLOR_INDEX_BRIGHTNESS" val="0"/>
  <p:tag name="KSO_WM_UNIT_TEXT_FILL_TYPE" val="1"/>
  <p:tag name="KSO_WM_UNIT_TYPE" val="l_h_i"/>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9"/>
  <p:tag name="KSO_WM_UNIT_FILL_FORE_SCHEMECOLOR_INDEX_BRIGHTNESS" val="0.6"/>
  <p:tag name="KSO_WM_UNIT_FILL_TYPE" val="1"/>
  <p:tag name="KSO_WM_UNIT_HIGHLIGHT" val="0"/>
  <p:tag name="KSO_WM_UNIT_ID" val="diagram754_4*l_h_i*1_5_4"/>
  <p:tag name="KSO_WM_UNIT_INDEX" val="1_5_4"/>
  <p:tag name="KSO_WM_UNIT_LAYERLEVEL" val="1_1_1"/>
  <p:tag name="KSO_WM_UNIT_NOCLEAR" val="0"/>
  <p:tag name="KSO_WM_UNIT_PLACING_PICTURE_MD4" val="0"/>
  <p:tag name="KSO_WM_UNIT_TEXT_FILL_FORE_SCHEMECOLOR_INDEX" val="9"/>
  <p:tag name="KSO_WM_UNIT_TEXT_FILL_FORE_SCHEMECOLOR_INDEX_BRIGHTNESS" val="-0.25"/>
  <p:tag name="KSO_WM_UNIT_TEXT_FILL_TYPE" val="1"/>
  <p:tag name="KSO_WM_UNIT_TYPE" val="l_h_i"/>
</p:tagLst>
</file>

<file path=ppt/tags/tag30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9"/>
  <p:tag name="KSO_WM_UNIT_FILL_FORE_SCHEMECOLOR_INDEX_BRIGHTNESS" val="0.4"/>
  <p:tag name="KSO_WM_UNIT_FILL_TYPE" val="1"/>
  <p:tag name="KSO_WM_UNIT_HIGHLIGHT" val="0"/>
  <p:tag name="KSO_WM_UNIT_ID" val="diagram754_4*l_h_i*1_5_2"/>
  <p:tag name="KSO_WM_UNIT_INDEX" val="1_5_2"/>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0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9"/>
  <p:tag name="KSO_WM_UNIT_FILL_FORE_SCHEMECOLOR_INDEX_BRIGHTNESS" val="0.4"/>
  <p:tag name="KSO_WM_UNIT_FILL_TYPE" val="1"/>
  <p:tag name="KSO_WM_UNIT_HIGHLIGHT" val="0"/>
  <p:tag name="KSO_WM_UNIT_ID" val="diagram754_4*l_h_i*1_5_3"/>
  <p:tag name="KSO_WM_UNIT_INDEX" val="1_5_3"/>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0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754_4*l_h_i*1_1_1"/>
  <p:tag name="KSO_WM_UNIT_INDEX" val="1_1_1"/>
  <p:tag name="KSO_WM_UNIT_LAYERLEVEL" val="1_1_1"/>
  <p:tag name="KSO_WM_UNIT_PLACING_PICTURE_MD4" val="0"/>
  <p:tag name="KSO_WM_UNIT_TEXT_FILL_FORE_SCHEMECOLOR_INDEX" val="14"/>
  <p:tag name="KSO_WM_UNIT_TEXT_FILL_FORE_SCHEMECOLOR_INDEX_BRIGHTNESS" val="0"/>
  <p:tag name="KSO_WM_UNIT_TEXT_FILL_TYPE" val="1"/>
  <p:tag name="KSO_WM_UNIT_TYPE" val="l_h_i"/>
</p:tagLst>
</file>

<file path=ppt/tags/tag30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754_4*l_h_i*1_1_4"/>
  <p:tag name="KSO_WM_UNIT_INDEX" val="1_1_4"/>
  <p:tag name="KSO_WM_UNIT_LAYERLEVEL" val="1_1_1"/>
  <p:tag name="KSO_WM_UNIT_NOCLEAR" val="0"/>
  <p:tag name="KSO_WM_UNIT_PLACING_PICTURE_MD4" val="0"/>
  <p:tag name="KSO_WM_UNIT_TEXT_FILL_FORE_SCHEMECOLOR_INDEX" val="5"/>
  <p:tag name="KSO_WM_UNIT_TEXT_FILL_FORE_SCHEMECOLOR_INDEX_BRIGHTNESS" val="-0.25"/>
  <p:tag name="KSO_WM_UNIT_TEXT_FILL_TYPE" val="1"/>
  <p:tag name="KSO_WM_UNIT_TYPE" val="l_h_i"/>
</p:tagLst>
</file>

<file path=ppt/tags/tag30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754_4*l_h_i*1_1_2"/>
  <p:tag name="KSO_WM_UNIT_INDEX" val="1_1_2"/>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0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754_4*l_h_i*1_1_3"/>
  <p:tag name="KSO_WM_UNIT_INDEX" val="1_1_3"/>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0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754_4*l_h_i*1_4_1"/>
  <p:tag name="KSO_WM_UNIT_INDEX" val="1_4_1"/>
  <p:tag name="KSO_WM_UNIT_LAYERLEVEL" val="1_1_1"/>
  <p:tag name="KSO_WM_UNIT_PLACING_PICTURE_MD4" val="0"/>
  <p:tag name="KSO_WM_UNIT_TEXT_FILL_FORE_SCHEMECOLOR_INDEX" val="14"/>
  <p:tag name="KSO_WM_UNIT_TEXT_FILL_FORE_SCHEMECOLOR_INDEX_BRIGHTNESS" val="0"/>
  <p:tag name="KSO_WM_UNIT_TEXT_FILL_TYPE" val="1"/>
  <p:tag name="KSO_WM_UNIT_TYPE" val="l_h_i"/>
</p:tagLst>
</file>

<file path=ppt/tags/tag30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754_4*l_h_i*1_4_4"/>
  <p:tag name="KSO_WM_UNIT_INDEX" val="1_4_4"/>
  <p:tag name="KSO_WM_UNIT_LAYERLEVEL" val="1_1_1"/>
  <p:tag name="KSO_WM_UNIT_NOCLEAR" val="0"/>
  <p:tag name="KSO_WM_UNIT_PLACING_PICTURE_MD4" val="0"/>
  <p:tag name="KSO_WM_UNIT_TEXT_FILL_FORE_SCHEMECOLOR_INDEX" val="8"/>
  <p:tag name="KSO_WM_UNIT_TEXT_FILL_FORE_SCHEMECOLOR_INDEX_BRIGHTNESS" val="-0.25"/>
  <p:tag name="KSO_WM_UNIT_TEXT_FILL_TYPE" val="1"/>
  <p:tag name="KSO_WM_UNIT_TYPE" val="l_h_i"/>
</p:tagLst>
</file>

<file path=ppt/tags/tag30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8"/>
  <p:tag name="KSO_WM_UNIT_FILL_FORE_SCHEMECOLOR_INDEX_BRIGHTNESS" val="0.4"/>
  <p:tag name="KSO_WM_UNIT_FILL_TYPE" val="1"/>
  <p:tag name="KSO_WM_UNIT_HIGHLIGHT" val="0"/>
  <p:tag name="KSO_WM_UNIT_ID" val="diagram754_4*l_h_i*1_4_2"/>
  <p:tag name="KSO_WM_UNIT_INDEX" val="1_4_2"/>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FILL_FORE_SCHEMECOLOR_INDEX" val="8"/>
  <p:tag name="KSO_WM_UNIT_FILL_FORE_SCHEMECOLOR_INDEX_BRIGHTNESS" val="0.4"/>
  <p:tag name="KSO_WM_UNIT_FILL_TYPE" val="1"/>
  <p:tag name="KSO_WM_UNIT_HIGHLIGHT" val="0"/>
  <p:tag name="KSO_WM_UNIT_ID" val="diagram754_4*l_h_i*1_4_3"/>
  <p:tag name="KSO_WM_UNIT_INDEX" val="1_4_3"/>
  <p:tag name="KSO_WM_UNIT_LAYERLEVEL" val="1_1_1"/>
  <p:tag name="KSO_WM_UNIT_LINE_FILL_TYPE" val="2"/>
  <p:tag name="KSO_WM_UNIT_LINE_FORE_SCHEMECOLOR_INDEX" val="14"/>
  <p:tag name="KSO_WM_UNIT_LINE_FORE_SCHEMECOLOR_INDEX_BRIGHTNESS" val="0"/>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1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HIGHLIGHT" val="0"/>
  <p:tag name="KSO_WM_UNIT_ID" val="diagram754_4*l_h_f*1_1_2"/>
  <p:tag name="KSO_WM_UNIT_INDEX" val="1_1_2"/>
  <p:tag name="KSO_WM_UNIT_LAYERLEVEL" val="1_1_1"/>
  <p:tag name="KSO_WM_UNIT_NOCLEAR" val="0"/>
  <p:tag name="KSO_WM_UNIT_PLACING_PICTURE_MD4" val="0"/>
  <p:tag name="KSO_WM_UNIT_PRESET_TEXT" val="单击此处添加文本"/>
  <p:tag name="KSO_WM_UNIT_SUBTYPE" val="a"/>
  <p:tag name="KSO_WM_UNIT_TEXT_FILL_FORE_SCHEMECOLOR_INDEX" val="14"/>
  <p:tag name="KSO_WM_UNIT_TEXT_FILL_FORE_SCHEMECOLOR_INDEX_BRIGHTNESS" val="0"/>
  <p:tag name="KSO_WM_UNIT_TEXT_FILL_TYPE" val="1"/>
  <p:tag name="KSO_WM_UNIT_TYPE" val="l_h_f"/>
  <p:tag name="KSO_WM_UNIT_VALUE" val="30"/>
</p:tagLst>
</file>

<file path=ppt/tags/tag31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HIGHLIGHT" val="0"/>
  <p:tag name="KSO_WM_UNIT_ID" val="diagram754_4*l_h_f*1_2_2"/>
  <p:tag name="KSO_WM_UNIT_INDEX" val="1_2_2"/>
  <p:tag name="KSO_WM_UNIT_LAYERLEVEL" val="1_1_1"/>
  <p:tag name="KSO_WM_UNIT_NOCLEAR" val="0"/>
  <p:tag name="KSO_WM_UNIT_PLACING_PICTURE_MD4" val="0"/>
  <p:tag name="KSO_WM_UNIT_PRESET_TEXT" val="单击此处添加文本"/>
  <p:tag name="KSO_WM_UNIT_SUBTYPE" val="a"/>
  <p:tag name="KSO_WM_UNIT_TEXT_FILL_FORE_SCHEMECOLOR_INDEX" val="14"/>
  <p:tag name="KSO_WM_UNIT_TEXT_FILL_FORE_SCHEMECOLOR_INDEX_BRIGHTNESS" val="0"/>
  <p:tag name="KSO_WM_UNIT_TEXT_FILL_TYPE" val="1"/>
  <p:tag name="KSO_WM_UNIT_TYPE" val="l_h_f"/>
  <p:tag name="KSO_WM_UNIT_VALUE" val="30"/>
</p:tagLst>
</file>

<file path=ppt/tags/tag31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HIGHLIGHT" val="0"/>
  <p:tag name="KSO_WM_UNIT_ID" val="diagram754_4*l_h_f*1_3_2"/>
  <p:tag name="KSO_WM_UNIT_INDEX" val="1_3_2"/>
  <p:tag name="KSO_WM_UNIT_LAYERLEVEL" val="1_1_1"/>
  <p:tag name="KSO_WM_UNIT_NOCLEAR" val="0"/>
  <p:tag name="KSO_WM_UNIT_PLACING_PICTURE_MD4" val="0"/>
  <p:tag name="KSO_WM_UNIT_PRESET_TEXT" val="单击此处添加文本"/>
  <p:tag name="KSO_WM_UNIT_SUBTYPE" val="a"/>
  <p:tag name="KSO_WM_UNIT_TEXT_FILL_FORE_SCHEMECOLOR_INDEX" val="14"/>
  <p:tag name="KSO_WM_UNIT_TEXT_FILL_FORE_SCHEMECOLOR_INDEX_BRIGHTNESS" val="0"/>
  <p:tag name="KSO_WM_UNIT_TEXT_FILL_TYPE" val="1"/>
  <p:tag name="KSO_WM_UNIT_TYPE" val="l_h_f"/>
  <p:tag name="KSO_WM_UNIT_VALUE" val="30"/>
</p:tagLst>
</file>

<file path=ppt/tags/tag31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HIGHLIGHT" val="0"/>
  <p:tag name="KSO_WM_UNIT_ID" val="diagram754_4*l_h_f*1_4_2"/>
  <p:tag name="KSO_WM_UNIT_INDEX" val="1_4_2"/>
  <p:tag name="KSO_WM_UNIT_LAYERLEVEL" val="1_1_1"/>
  <p:tag name="KSO_WM_UNIT_NOCLEAR" val="0"/>
  <p:tag name="KSO_WM_UNIT_PLACING_PICTURE_MD4" val="0"/>
  <p:tag name="KSO_WM_UNIT_PRESET_TEXT" val="单击此处添加文本"/>
  <p:tag name="KSO_WM_UNIT_SUBTYPE" val="a"/>
  <p:tag name="KSO_WM_UNIT_TEXT_FILL_FORE_SCHEMECOLOR_INDEX" val="14"/>
  <p:tag name="KSO_WM_UNIT_TEXT_FILL_FORE_SCHEMECOLOR_INDEX_BRIGHTNESS" val="0"/>
  <p:tag name="KSO_WM_UNIT_TEXT_FILL_TYPE" val="1"/>
  <p:tag name="KSO_WM_UNIT_TYPE" val="l_h_f"/>
  <p:tag name="KSO_WM_UNIT_VALUE" val="30"/>
</p:tagLst>
</file>

<file path=ppt/tags/tag31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754"/>
  <p:tag name="KSO_WM_UNIT_COMPATIBLE" val="0"/>
  <p:tag name="KSO_WM_UNIT_DIAGRAM_ISNUMVISUAL" val="0"/>
  <p:tag name="KSO_WM_UNIT_DIAGRAM_ISREFERUNIT" val="0"/>
  <p:tag name="KSO_WM_UNIT_HIGHLIGHT" val="0"/>
  <p:tag name="KSO_WM_UNIT_ID" val="diagram754_4*l_h_f*1_5_2"/>
  <p:tag name="KSO_WM_UNIT_INDEX" val="1_5_2"/>
  <p:tag name="KSO_WM_UNIT_LAYERLEVEL" val="1_1_1"/>
  <p:tag name="KSO_WM_UNIT_NOCLEAR" val="0"/>
  <p:tag name="KSO_WM_UNIT_PLACING_PICTURE_MD4" val="0"/>
  <p:tag name="KSO_WM_UNIT_PRESET_TEXT" val="单击此处添加文本"/>
  <p:tag name="KSO_WM_UNIT_SUBTYPE" val="a"/>
  <p:tag name="KSO_WM_UNIT_TEXT_FILL_FORE_SCHEMECOLOR_INDEX" val="14"/>
  <p:tag name="KSO_WM_UNIT_TEXT_FILL_FORE_SCHEMECOLOR_INDEX_BRIGHTNESS" val="0"/>
  <p:tag name="KSO_WM_UNIT_TEXT_FILL_TYPE" val="1"/>
  <p:tag name="KSO_WM_UNIT_TYPE" val="l_h_f"/>
  <p:tag name="KSO_WM_UNIT_VALUE" val="30"/>
</p:tagLst>
</file>

<file path=ppt/tags/tag31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38:22&quot;,&quot;maxSize&quot;:{&quot;size1&quot;:31.100451971449097},&quot;minSize&quot;:{&quot;size1&quot;:20.100451971449097},&quot;normalSize&quot;:{&quot;size1&quot;:26.820822341819461},&quot;subLayout&quot;:[{&quot;id&quot;:&quot;2020-12-09T20:38:22&quot;,&quot;margin&quot;:{&quot;bottom&quot;:0.026000002399086952,&quot;left&quot;:1.6929999589920044,&quot;right&quot;:1.6929999589920044,&quot;top&quot;:1.6929999589920044},&quot;type&quot;:0},{&quot;id&quot;:&quot;2020-12-09T20:38:22&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3e1fa9d42129dd6fd9"/>
  <p:tag name="KSO_WM_TEMPLATE_ASSEMBLE_XID" val="5fd0c53e1fa9d42129dd6fd9"/>
  <p:tag name="KSO_WM_TEMPLATE_CATEGORY" val="diagram"/>
  <p:tag name="KSO_WM_TEMPLATE_COLOR_TYPE" val="1"/>
  <p:tag name="KSO_WM_TEMPLATE_INDEX" val="20212892"/>
  <p:tag name="KSO_WM_TEMPLATE_MASTER_TYPE" val="0"/>
  <p:tag name="KSO_WM_TEMPLATE_SUBCATEGORY" val="21"/>
</p:tagLst>
</file>

<file path=ppt/tags/tag31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18.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1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2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2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2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2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25.xml><?xml version="1.0" encoding="utf-8"?>
<p:tagLst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26.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327.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28.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329.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33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88005_5*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Lst>
</file>

<file path=ppt/tags/tag33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88005_5*l_h_i*1_1_2"/>
  <p:tag name="KSO_WM_UNIT_INDEX" val="1_1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3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188005_5*l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l_h_i"/>
</p:tagLst>
</file>

<file path=ppt/tags/tag33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88005_5*l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l_h_f*1_1_1"/>
  <p:tag name="KSO_WM_UNIT_INDEX" val="1_1_1"/>
  <p:tag name="KSO_WM_UNIT_LAYERLEVEL" val="1_1_1"/>
  <p:tag name="KSO_WM_UNIT_NOCLEAR" val="0"/>
  <p:tag name="KSO_WM_UNIT_PRESET_TEXT" val="单击此处添加文本具体内容，简明扼要的阐述您的观点。"/>
  <p:tag name="KSO_WM_UNIT_TEXT_FILL_FORE_SCHEMECOLOR_INDEX" val="13"/>
  <p:tag name="KSO_WM_UNIT_TEXT_FILL_FORE_SCHEMECOLOR_INDEX_BRIGHTNESS" val="0"/>
  <p:tag name="KSO_WM_UNIT_TEXT_FILL_TYPE" val="1"/>
  <p:tag name="KSO_WM_UNIT_TYPE" val="l_h_f"/>
  <p:tag name="KSO_WM_UNIT_VALUE" val="30"/>
</p:tagLst>
</file>

<file path=ppt/tags/tag3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l_h_f*1_2_1"/>
  <p:tag name="KSO_WM_UNIT_INDEX" val="1_2_1"/>
  <p:tag name="KSO_WM_UNIT_LAYERLEVEL" val="1_1_1"/>
  <p:tag name="KSO_WM_UNIT_NOCLEAR" val="0"/>
  <p:tag name="KSO_WM_UNIT_PRESET_TEXT" val="单击此处添加文本具体内容，简明扼要的阐述您的观点。"/>
  <p:tag name="KSO_WM_UNIT_TEXT_FILL_FORE_SCHEMECOLOR_INDEX" val="13"/>
  <p:tag name="KSO_WM_UNIT_TEXT_FILL_FORE_SCHEMECOLOR_INDEX_BRIGHTNESS" val="0"/>
  <p:tag name="KSO_WM_UNIT_TEXT_FILL_TYPE" val="1"/>
  <p:tag name="KSO_WM_UNIT_TYPE" val="l_h_f"/>
  <p:tag name="KSO_WM_UNIT_VALUE" val="30"/>
</p:tagLst>
</file>

<file path=ppt/tags/tag3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88005_5*l_h_i*1_5_1"/>
  <p:tag name="KSO_WM_UNIT_INDEX" val="1_5_1"/>
  <p:tag name="KSO_WM_UNIT_LAYERLEVEL" val="1_1_1"/>
  <p:tag name="KSO_WM_UNIT_TEXT_FILL_FORE_SCHEMECOLOR_INDEX" val="2"/>
  <p:tag name="KSO_WM_UNIT_TEXT_FILL_FORE_SCHEMECOLOR_INDEX_BRIGHTNESS" val="0"/>
  <p:tag name="KSO_WM_UNIT_TEXT_FILL_TYPE" val="1"/>
  <p:tag name="KSO_WM_UNIT_TYPE" val="l_h_i"/>
</p:tagLst>
</file>

<file path=ppt/tags/tag3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88005_5*l_h_i*1_5_2"/>
  <p:tag name="KSO_WM_UNIT_INDEX" val="1_5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l_h_f*1_5_1"/>
  <p:tag name="KSO_WM_UNIT_INDEX" val="1_5_1"/>
  <p:tag name="KSO_WM_UNIT_LAYERLEVEL" val="1_1_1"/>
  <p:tag name="KSO_WM_UNIT_NOCLEAR" val="0"/>
  <p:tag name="KSO_WM_UNIT_PRESET_TEXT" val="单击此处添加文本具体内容，简明扼要的阐述您的观点。"/>
  <p:tag name="KSO_WM_UNIT_TEXT_FILL_FORE_SCHEMECOLOR_INDEX" val="13"/>
  <p:tag name="KSO_WM_UNIT_TEXT_FILL_FORE_SCHEMECOLOR_INDEX_BRIGHTNESS" val="0"/>
  <p:tag name="KSO_WM_UNIT_TEXT_FILL_TYPE" val="1"/>
  <p:tag name="KSO_WM_UNIT_TYPE" val="l_h_f"/>
  <p:tag name="KSO_WM_UNIT_VALUE" val="30"/>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88005_5*l_h_i*1_3_1"/>
  <p:tag name="KSO_WM_UNIT_INDEX" val="1_3_1"/>
  <p:tag name="KSO_WM_UNIT_LAYERLEVEL" val="1_1_1"/>
  <p:tag name="KSO_WM_UNIT_TEXT_FILL_FORE_SCHEMECOLOR_INDEX" val="2"/>
  <p:tag name="KSO_WM_UNIT_TEXT_FILL_FORE_SCHEMECOLOR_INDEX_BRIGHTNESS" val="0"/>
  <p:tag name="KSO_WM_UNIT_TEXT_FILL_TYPE" val="1"/>
  <p:tag name="KSO_WM_UNIT_TYPE" val="l_h_i"/>
</p:tagLst>
</file>

<file path=ppt/tags/tag34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88005_5*l_h_i*1_3_2"/>
  <p:tag name="KSO_WM_UNIT_INDEX" val="1_3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4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188005_5*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Lst>
</file>

<file path=ppt/tags/tag3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88005_5*l_h_i*1_4_2"/>
  <p:tag name="KSO_WM_UNIT_INDEX" val="1_4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l_h_f*1_3_1"/>
  <p:tag name="KSO_WM_UNIT_INDEX" val="1_3_1"/>
  <p:tag name="KSO_WM_UNIT_LAYERLEVEL" val="1_1_1"/>
  <p:tag name="KSO_WM_UNIT_NOCLEAR" val="0"/>
  <p:tag name="KSO_WM_UNIT_PRESET_TEXT" val="单击此处添加文本具体内容，简明扼要的阐述您的观点。"/>
  <p:tag name="KSO_WM_UNIT_TEXT_FILL_FORE_SCHEMECOLOR_INDEX" val="13"/>
  <p:tag name="KSO_WM_UNIT_TEXT_FILL_FORE_SCHEMECOLOR_INDEX_BRIGHTNESS" val="0"/>
  <p:tag name="KSO_WM_UNIT_TEXT_FILL_TYPE" val="1"/>
  <p:tag name="KSO_WM_UNIT_TYPE" val="l_h_f"/>
  <p:tag name="KSO_WM_UNIT_VALUE" val="30"/>
</p:tagLst>
</file>

<file path=ppt/tags/tag3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l_h_f*1_4_1"/>
  <p:tag name="KSO_WM_UNIT_INDEX" val="1_4_1"/>
  <p:tag name="KSO_WM_UNIT_LAYERLEVEL" val="1_1_1"/>
  <p:tag name="KSO_WM_UNIT_NOCLEAR" val="0"/>
  <p:tag name="KSO_WM_UNIT_PRESET_TEXT" val="单击此处添加文本具体内容，简明扼要的阐述您的观点。"/>
  <p:tag name="KSO_WM_UNIT_TEXT_FILL_FORE_SCHEMECOLOR_INDEX" val="13"/>
  <p:tag name="KSO_WM_UNIT_TEXT_FILL_FORE_SCHEMECOLOR_INDEX_BRIGHTNESS" val="0"/>
  <p:tag name="KSO_WM_UNIT_TEXT_FILL_TYPE" val="1"/>
  <p:tag name="KSO_WM_UNIT_TYPE" val="l_h_f"/>
  <p:tag name="KSO_WM_UNIT_VALUE" val="30"/>
</p:tagLst>
</file>

<file path=ppt/tags/tag34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a*1"/>
  <p:tag name="KSO_WM_UNIT_INDEX" val="1"/>
  <p:tag name="KSO_WM_UNIT_ISCONTENTSTITLE" val="0"/>
  <p:tag name="KSO_WM_UNIT_LAYERLEVEL" val="1"/>
  <p:tag name="KSO_WM_UNIT_NOCLEAR" val="0"/>
  <p:tag name="KSO_WM_UNIT_PRESET_TEXT" val="单击此处添加标题"/>
  <p:tag name="KSO_WM_UNIT_TEXT_FILL_FORE_SCHEMECOLOR_INDEX" val="13"/>
  <p:tag name="KSO_WM_UNIT_TEXT_FILL_FORE_SCHEMECOLOR_INDEX_BRIGHTNESS" val="0"/>
  <p:tag name="KSO_WM_UNIT_TEXT_FILL_TYPE" val="1"/>
  <p:tag name="KSO_WM_UNIT_TYPE" val="a"/>
  <p:tag name="KSO_WM_UNIT_VALUE" val="33"/>
</p:tagLst>
</file>

<file path=ppt/tags/tag34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188005_5*l_h_i*1_6_2"/>
  <p:tag name="KSO_WM_UNIT_INDEX" val="1_6_2"/>
  <p:tag name="KSO_WM_UNIT_LAYERLEVEL" val="1_1_1"/>
  <p:tag name="KSO_WM_UNIT_TEXT_FILL_FORE_SCHEMECOLOR_INDEX" val="2"/>
  <p:tag name="KSO_WM_UNIT_TEXT_FILL_FORE_SCHEMECOLOR_INDEX_BRIGHTNESS" val="0"/>
  <p:tag name="KSO_WM_UNIT_TEXT_FILL_TYPE" val="1"/>
  <p:tag name="KSO_WM_UNIT_TYPE" val="l_h_i"/>
</p:tagLst>
</file>

<file path=ppt/tags/tag34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88005_5*l_h_i*1_6_1"/>
  <p:tag name="KSO_WM_UNIT_INDEX" val="1_6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34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188005"/>
  <p:tag name="KSO_WM_UNIT_COMPATIBLE" val="0"/>
  <p:tag name="KSO_WM_UNIT_DIAGRAM_ISNUMVISUAL" val="0"/>
  <p:tag name="KSO_WM_UNIT_DIAGRAM_ISREFERUNIT" val="0"/>
  <p:tag name="KSO_WM_UNIT_HIGHLIGHT" val="0"/>
  <p:tag name="KSO_WM_UNIT_ID" val="diagram20188005_5*l_h_f*1_6_1"/>
  <p:tag name="KSO_WM_UNIT_INDEX" val="1_6_1"/>
  <p:tag name="KSO_WM_UNIT_LAYERLEVEL" val="1_1_1"/>
  <p:tag name="KSO_WM_UNIT_NOCLEAR" val="0"/>
  <p:tag name="KSO_WM_UNIT_PRESET_TEXT" val="单击此处添加文本具体内容，简明扼要的阐述您的观点。"/>
  <p:tag name="KSO_WM_UNIT_TEXT_FILL_FORE_SCHEMECOLOR_INDEX" val="13"/>
  <p:tag name="KSO_WM_UNIT_TEXT_FILL_FORE_SCHEMECOLOR_INDEX_BRIGHTNESS" val="0"/>
  <p:tag name="KSO_WM_UNIT_TEXT_FILL_TYPE" val="1"/>
  <p:tag name="KSO_WM_UNIT_TYPE" val="l_h_f"/>
  <p:tag name="KSO_WM_UNIT_VALUE" val="30"/>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DIAGRAM_GROUP_CODE" val="l1-1"/>
  <p:tag name="KSO_WM_SLIDE_BACKGROUND_TYPE" val="general"/>
  <p:tag name="KSO_WM_SLIDE_BK_DARK_LIGHT" val="2"/>
  <p:tag name="KSO_WM_SLIDE_DIAGTYPE" val="l"/>
  <p:tag name="KSO_WM_SLIDE_ID" val="diagram20188005_5"/>
  <p:tag name="KSO_WM_SLIDE_INDEX" val="5"/>
  <p:tag name="KSO_WM_SLIDE_ITEM_CNT" val="6"/>
  <p:tag name="KSO_WM_SLIDE_LAYOUT" val="a_l"/>
  <p:tag name="KSO_WM_SLIDE_LAYOUT_CNT" val="1_1"/>
  <p:tag name="KSO_WM_SLIDE_POSITION" val="108.091*139.1"/>
  <p:tag name="KSO_WM_SLIDE_SIZE" val="767.361*349.05"/>
  <p:tag name="KSO_WM_SLIDE_SUBTYPE" val="diag"/>
  <p:tag name="KSO_WM_SLIDE_TYPE" val="text"/>
  <p:tag name="KSO_WM_TAG_VERSION" val="1.0"/>
  <p:tag name="KSO_WM_TEMPLATE_CATEGORY" val="diagram"/>
  <p:tag name="KSO_WM_TEMPLATE_COLOR_TYPE" val="1"/>
  <p:tag name="KSO_WM_TEMPLATE_INDEX" val="20188005"/>
  <p:tag name="KSO_WM_TEMPLATE_MASTER_TYPE" val="0"/>
  <p:tag name="KSO_WM_TEMPLATE_SUBCATEGORY" val="0"/>
</p:tagLst>
</file>

<file path=ppt/tags/tag351.xml><?xml version="1.0" encoding="utf-8"?>
<p:tagLst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52.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84822cc670c14a10b9b48a552be19d8c"/>
  <p:tag name="KSO_WM_UNIT_DECORATE_INFO" val="{&quot;DecorateInfoH&quot;:{&quot;IsAbs&quot;:true},&quot;DecorateInfoW&quot;:{&quot;IsAbs&quot;:true},&quot;DecorateInfoX&quot;:{&quot;IsAbs&quot;:true,&quot;Pos&quot;:1},&quot;DecorateInfoY&quot;:{&quot;IsAbs&quot;:true,&quot;Pos&quot;:1},&quot;ReferentInfo&quot;:{&quot;Id&quot;:&quot;649ddeefb422484e9090cb9e8835bf25&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53.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2f69220d6bf408187e1d78add004aa1"/>
  <p:tag name="KSO_WM_UNIT_DECORATE_INFO" val="{&quot;DecorateInfoH&quot;:{&quot;IsAbs&quot;:true},&quot;DecorateInfoW&quot;:{&quot;IsAbs&quot;:true},&quot;DecorateInfoX&quot;:{&quot;IsAbs&quot;:true,&quot;Pos&quot;:1},&quot;DecorateInfoY&quot;:{&quot;IsAbs&quot;:true,&quot;Pos&quot;:1},&quot;ReferentInfo&quot;:{&quot;Id&quot;:&quot;649ddeefb422484e9090cb9e8835bf25&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54.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8d79310f9a794cdf9198d4af28366078"/>
  <p:tag name="KSO_WM_UNIT_DECORATE_INFO" val="{&quot;DecorateInfoH&quot;:{&quot;IsAbs&quot;:true},&quot;DecorateInfoW&quot;:{&quot;IsAbs&quot;:true},&quot;DecorateInfoX&quot;:{&quot;IsAbs&quot;:true,&quot;Pos&quot;:1},&quot;DecorateInfoY&quot;:{&quot;IsAbs&quot;:true,&quot;Pos&quot;:0},&quot;ReferentInfo&quot;:{&quot;Id&quot;:&quot;649ddeefb422484e9090cb9e8835bf25&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1_4"/>
  <p:tag name="KSO_WM_UNIT_INDEX" val="1_1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355.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649ddeefb422484e9090cb9e8835bf25"/>
  <p:tag name="KSO_WM_UNIT_DECORATE_INFO" val="{&quot;DecorateInfoH&quot;:{&quot;IsAbs&quot;:true},&quot;DecorateInfoW&quot;:{&quot;IsAbs&quot;:true},&quot;DecorateInfoX&quot;:{&quot;IsAbs&quot;:true,&quot;Pos&quot;:1},&quot;DecorateInfoY&quot;:{&quot;IsAbs&quot;:true,&quot;Pos&quot;:2},&quot;ReferentInfo&quot;:{&quot;Id&quot;:&quot;ac561c2b60a34a30bfc9119d38485e50&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1_1"/>
  <p:tag name="KSO_WM_UNIT_INDEX" val="1_1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356.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ac561c2b60a34a30bfc9119d38485e50"/>
  <p:tag name="KSO_WM_UNIT_DEFAULT_FONT" val="14;20;2"/>
  <p:tag name="KSO_WM_UNIT_DIAGRAM_ISNUMVISUAL" val="0"/>
  <p:tag name="KSO_WM_UNIT_DIAGRAM_ISREFERUNIT" val="0"/>
  <p:tag name="KSO_WM_UNIT_HIGHLIGHT" val="0"/>
  <p:tag name="KSO_WM_UNIT_ID" val="diagram20210124_4*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357.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e964dcbb9d1343b9ba76a26d9689d7fb"/>
  <p:tag name="KSO_WM_UNIT_DECORATE_INFO" val="{&quot;DecorateInfoH&quot;:{&quot;IsAbs&quot;:true},&quot;DecorateInfoW&quot;:{&quot;IsAbs&quot;:true},&quot;DecorateInfoX&quot;:{&quot;IsAbs&quot;:true,&quot;Pos&quot;:1},&quot;DecorateInfoY&quot;:{&quot;IsAbs&quot;:true,&quot;Pos&quot;:1},&quot;ReferentInfo&quot;:{&quot;Id&quot;:&quot;280d31329fcc4e9faf42f19e1116a48b&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58.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c512fe750df45a69f5a024c400b37d1"/>
  <p:tag name="KSO_WM_UNIT_DECORATE_INFO" val="{&quot;DecorateInfoH&quot;:{&quot;IsAbs&quot;:true},&quot;DecorateInfoW&quot;:{&quot;IsAbs&quot;:true},&quot;DecorateInfoX&quot;:{&quot;IsAbs&quot;:true,&quot;Pos&quot;:1},&quot;DecorateInfoY&quot;:{&quot;IsAbs&quot;:true,&quot;Pos&quot;:1},&quot;ReferentInfo&quot;:{&quot;Id&quot;:&quot;280d31329fcc4e9faf42f19e1116a48b&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2_3"/>
  <p:tag name="KSO_WM_UNIT_INDEX" val="1_2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59.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ece79bdcf8b24cf2bc6c8c6938dd7207"/>
  <p:tag name="KSO_WM_UNIT_DECORATE_INFO" val="{&quot;DecorateInfoH&quot;:{&quot;IsAbs&quot;:true},&quot;DecorateInfoW&quot;:{&quot;IsAbs&quot;:true},&quot;DecorateInfoX&quot;:{&quot;IsAbs&quot;:true,&quot;Pos&quot;:1},&quot;DecorateInfoY&quot;:{&quot;IsAbs&quot;:true,&quot;Pos&quot;:0},&quot;ReferentInfo&quot;:{&quot;Id&quot;:&quot;280d31329fcc4e9faf42f19e1116a48b&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2_4"/>
  <p:tag name="KSO_WM_UNIT_INDEX" val="1_2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280d31329fcc4e9faf42f19e1116a48b"/>
  <p:tag name="KSO_WM_UNIT_DECORATE_INFO" val="{&quot;DecorateInfoH&quot;:{&quot;IsAbs&quot;:true},&quot;DecorateInfoW&quot;:{&quot;IsAbs&quot;:true},&quot;DecorateInfoX&quot;:{&quot;IsAbs&quot;:true,&quot;Pos&quot;:1},&quot;DecorateInfoY&quot;:{&quot;IsAbs&quot;:true,&quot;Pos&quot;:2},&quot;ReferentInfo&quot;:{&quot;Id&quot;:&quot;0cecff85a5fe42c983fbb5b5fa238d89&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2_1"/>
  <p:tag name="KSO_WM_UNIT_INDEX" val="1_2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361.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cecff85a5fe42c983fbb5b5fa238d89"/>
  <p:tag name="KSO_WM_UNIT_DEFAULT_FONT" val="14;20;2"/>
  <p:tag name="KSO_WM_UNIT_DIAGRAM_ISNUMVISUAL" val="0"/>
  <p:tag name="KSO_WM_UNIT_DIAGRAM_ISREFERUNIT" val="0"/>
  <p:tag name="KSO_WM_UNIT_HIGHLIGHT" val="0"/>
  <p:tag name="KSO_WM_UNIT_ID" val="diagram20210124_4*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362.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1c7aca334dde4483844c45e9771d09d3"/>
  <p:tag name="KSO_WM_UNIT_DECORATE_INFO" val="{&quot;DecorateInfoH&quot;:{&quot;IsAbs&quot;:true},&quot;DecorateInfoW&quot;:{&quot;IsAbs&quot;:true},&quot;DecorateInfoX&quot;:{&quot;IsAbs&quot;:true,&quot;Pos&quot;:1},&quot;DecorateInfoY&quot;:{&quot;IsAbs&quot;:true,&quot;Pos&quot;:1},&quot;ReferentInfo&quot;:{&quot;Id&quot;:&quot;84315cb75ff7415eae09eef204edf2d7&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3_2"/>
  <p:tag name="KSO_WM_UNIT_INDEX" val="1_3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63.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491c1529e4f94a4cb3cd18723b8cbf98"/>
  <p:tag name="KSO_WM_UNIT_DECORATE_INFO" val="{&quot;DecorateInfoH&quot;:{&quot;IsAbs&quot;:true},&quot;DecorateInfoW&quot;:{&quot;IsAbs&quot;:true},&quot;DecorateInfoX&quot;:{&quot;IsAbs&quot;:true,&quot;Pos&quot;:1},&quot;DecorateInfoY&quot;:{&quot;IsAbs&quot;:true,&quot;Pos&quot;:1},&quot;ReferentInfo&quot;:{&quot;Id&quot;:&quot;84315cb75ff7415eae09eef204edf2d7&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3_3"/>
  <p:tag name="KSO_WM_UNIT_INDEX" val="1_3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64.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e4de1090e5e4a898845e73930f25613"/>
  <p:tag name="KSO_WM_UNIT_DECORATE_INFO" val="{&quot;DecorateInfoH&quot;:{&quot;IsAbs&quot;:true},&quot;DecorateInfoW&quot;:{&quot;IsAbs&quot;:true},&quot;DecorateInfoX&quot;:{&quot;IsAbs&quot;:true,&quot;Pos&quot;:1},&quot;DecorateInfoY&quot;:{&quot;IsAbs&quot;:true,&quot;Pos&quot;:0},&quot;ReferentInfo&quot;:{&quot;Id&quot;:&quot;84315cb75ff7415eae09eef204edf2d7&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3_4"/>
  <p:tag name="KSO_WM_UNIT_INDEX" val="1_3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365.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84315cb75ff7415eae09eef204edf2d7"/>
  <p:tag name="KSO_WM_UNIT_DECORATE_INFO" val="{&quot;DecorateInfoH&quot;:{&quot;IsAbs&quot;:true},&quot;DecorateInfoW&quot;:{&quot;IsAbs&quot;:true},&quot;DecorateInfoX&quot;:{&quot;IsAbs&quot;:true,&quot;Pos&quot;:1},&quot;DecorateInfoY&quot;:{&quot;IsAbs&quot;:true,&quot;Pos&quot;:2},&quot;ReferentInfo&quot;:{&quot;Id&quot;:&quot;792fe74cd6ad4f9691c5b8dedcfa3bea&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3_1"/>
  <p:tag name="KSO_WM_UNIT_INDEX" val="1_3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366.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792fe74cd6ad4f9691c5b8dedcfa3bea"/>
  <p:tag name="KSO_WM_UNIT_DEFAULT_FONT" val="14;20;2"/>
  <p:tag name="KSO_WM_UNIT_DIAGRAM_ISNUMVISUAL" val="0"/>
  <p:tag name="KSO_WM_UNIT_DIAGRAM_ISREFERUNIT" val="0"/>
  <p:tag name="KSO_WM_UNIT_HIGHLIGHT" val="0"/>
  <p:tag name="KSO_WM_UNIT_ID" val="diagram20210124_4*l_h_f*1_3_1"/>
  <p:tag name="KSO_WM_UNIT_INDEX" val="1_3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367.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91e6a42e06a14497a16e63556b7448de"/>
  <p:tag name="KSO_WM_UNIT_DECORATE_INFO" val="{&quot;DecorateInfoH&quot;:{&quot;IsAbs&quot;:true},&quot;DecorateInfoW&quot;:{&quot;IsAbs&quot;:true},&quot;DecorateInfoX&quot;:{&quot;IsAbs&quot;:true,&quot;Pos&quot;:1},&quot;DecorateInfoY&quot;:{&quot;IsAbs&quot;:true,&quot;Pos&quot;:1},&quot;ReferentInfo&quot;:{&quot;Id&quot;:&quot;de0d8b4d7f8b4287b596563e25bf2fdf&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4_2"/>
  <p:tag name="KSO_WM_UNIT_INDEX" val="1_4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68.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10d157fdc2864b66bb47d9328770e53f"/>
  <p:tag name="KSO_WM_UNIT_DECORATE_INFO" val="{&quot;DecorateInfoH&quot;:{&quot;IsAbs&quot;:true},&quot;DecorateInfoW&quot;:{&quot;IsAbs&quot;:true},&quot;DecorateInfoX&quot;:{&quot;IsAbs&quot;:true,&quot;Pos&quot;:1},&quot;DecorateInfoY&quot;:{&quot;IsAbs&quot;:true,&quot;Pos&quot;:1},&quot;ReferentInfo&quot;:{&quot;Id&quot;:&quot;de0d8b4d7f8b4287b596563e25bf2fdf&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4_3"/>
  <p:tag name="KSO_WM_UNIT_INDEX" val="1_4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69.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217817cc53ad4dfab30528a0d3640978"/>
  <p:tag name="KSO_WM_UNIT_DECORATE_INFO" val="{&quot;DecorateInfoH&quot;:{&quot;IsAbs&quot;:true},&quot;DecorateInfoW&quot;:{&quot;IsAbs&quot;:true},&quot;DecorateInfoX&quot;:{&quot;IsAbs&quot;:true,&quot;Pos&quot;:1},&quot;DecorateInfoY&quot;:{&quot;IsAbs&quot;:true,&quot;Pos&quot;:0},&quot;ReferentInfo&quot;:{&quot;Id&quot;:&quot;de0d8b4d7f8b4287b596563e25bf2fdf&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4_4"/>
  <p:tag name="KSO_WM_UNIT_INDEX" val="1_4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e0d8b4d7f8b4287b596563e25bf2fdf"/>
  <p:tag name="KSO_WM_UNIT_DECORATE_INFO" val="{&quot;DecorateInfoH&quot;:{&quot;IsAbs&quot;:true},&quot;DecorateInfoW&quot;:{&quot;IsAbs&quot;:true},&quot;DecorateInfoX&quot;:{&quot;IsAbs&quot;:true,&quot;Pos&quot;:1},&quot;DecorateInfoY&quot;:{&quot;IsAbs&quot;:true,&quot;Pos&quot;:2},&quot;ReferentInfo&quot;:{&quot;Id&quot;:&quot;f8e953d200954ec790eb60de9ba5bf74&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4_1"/>
  <p:tag name="KSO_WM_UNIT_INDEX" val="1_4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371.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f8e953d200954ec790eb60de9ba5bf74"/>
  <p:tag name="KSO_WM_UNIT_DEFAULT_FONT" val="14;20;2"/>
  <p:tag name="KSO_WM_UNIT_DIAGRAM_ISNUMVISUAL" val="0"/>
  <p:tag name="KSO_WM_UNIT_DIAGRAM_ISREFERUNIT" val="0"/>
  <p:tag name="KSO_WM_UNIT_HIGHLIGHT" val="0"/>
  <p:tag name="KSO_WM_UNIT_ID" val="diagram20210124_4*l_h_f*1_4_1"/>
  <p:tag name="KSO_WM_UNIT_INDEX" val="1_4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372.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4eb508bdc3c4e8a9fcf640bd35f2121"/>
  <p:tag name="KSO_WM_UNIT_DECORATE_INFO" val="{&quot;DecorateInfoH&quot;:{&quot;IsAbs&quot;:true},&quot;DecorateInfoW&quot;:{&quot;IsAbs&quot;:true},&quot;DecorateInfoX&quot;:{&quot;IsAbs&quot;:true,&quot;Pos&quot;:1},&quot;DecorateInfoY&quot;:{&quot;IsAbs&quot;:true,&quot;Pos&quot;:1},&quot;ReferentInfo&quot;:{&quot;Id&quot;:&quot;2f5fe3641897429683c4d57db4f10e95&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5_2"/>
  <p:tag name="KSO_WM_UNIT_INDEX" val="1_5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73.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a904216247b40dd8f2f05b45efdbed5"/>
  <p:tag name="KSO_WM_UNIT_DECORATE_INFO" val="{&quot;DecorateInfoH&quot;:{&quot;IsAbs&quot;:true},&quot;DecorateInfoW&quot;:{&quot;IsAbs&quot;:true},&quot;DecorateInfoX&quot;:{&quot;IsAbs&quot;:true,&quot;Pos&quot;:1},&quot;DecorateInfoY&quot;:{&quot;IsAbs&quot;:true,&quot;Pos&quot;:1},&quot;ReferentInfo&quot;:{&quot;Id&quot;:&quot;2f5fe3641897429683c4d57db4f10e95&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5_3"/>
  <p:tag name="KSO_WM_UNIT_INDEX" val="1_5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374.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2f593665e2a4b45ae82313b7287c4c3"/>
  <p:tag name="KSO_WM_UNIT_DECORATE_INFO" val="{&quot;DecorateInfoH&quot;:{&quot;IsAbs&quot;:true},&quot;DecorateInfoW&quot;:{&quot;IsAbs&quot;:true},&quot;DecorateInfoX&quot;:{&quot;IsAbs&quot;:true,&quot;Pos&quot;:1},&quot;DecorateInfoY&quot;:{&quot;IsAbs&quot;:true,&quot;Pos&quot;:0},&quot;ReferentInfo&quot;:{&quot;Id&quot;:&quot;2f5fe3641897429683c4d57db4f10e95&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5_4"/>
  <p:tag name="KSO_WM_UNIT_INDEX" val="1_5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375.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2f5fe3641897429683c4d57db4f10e95"/>
  <p:tag name="KSO_WM_UNIT_DECORATE_INFO" val="{&quot;DecorateInfoH&quot;:{&quot;IsAbs&quot;:true},&quot;DecorateInfoW&quot;:{&quot;IsAbs&quot;:true},&quot;DecorateInfoX&quot;:{&quot;IsAbs&quot;:true,&quot;Pos&quot;:1},&quot;DecorateInfoY&quot;:{&quot;IsAbs&quot;:true,&quot;Pos&quot;:2},&quot;ReferentInfo&quot;:{&quot;Id&quot;:&quot;a51d8d25f78b495e8d42313842e11910&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5_1"/>
  <p:tag name="KSO_WM_UNIT_INDEX" val="1_5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376.xml><?xml version="1.0" encoding="utf-8"?>
<p:tagLst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a51d8d25f78b495e8d42313842e11910"/>
  <p:tag name="KSO_WM_UNIT_DEFAULT_FONT" val="14;20;2"/>
  <p:tag name="KSO_WM_UNIT_DIAGRAM_ISNUMVISUAL" val="0"/>
  <p:tag name="KSO_WM_UNIT_DIAGRAM_ISREFERUNIT" val="0"/>
  <p:tag name="KSO_WM_UNIT_HIGHLIGHT" val="0"/>
  <p:tag name="KSO_WM_UNIT_ID" val="diagram20210124_4*l_h_f*1_5_1"/>
  <p:tag name="KSO_WM_UNIT_INDEX" val="1_5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37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378.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7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8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8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8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8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85.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86.xml><?xml version="1.0" encoding="utf-8"?>
<p:tagLst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8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88.xml><?xml version="1.0" encoding="utf-8"?>
<p:tagLst xmlns:p="http://schemas.openxmlformats.org/presentationml/2006/main">
  <p:tag name="KSO_WM_ASSEMBLE_CHIP_INDEX" val="3d75c9d036444b1e86d989e60933e67a"/>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51fa9d42129ddd967"/>
  <p:tag name="KSO_WM_TEMPLATE_ASSEMBLE_XID" val="5fd107d51fa9d42129ddd967"/>
  <p:tag name="KSO_WM_TEMPLATE_CATEGORY" val="diagram"/>
  <p:tag name="KSO_WM_TEMPLATE_INDEX" val="20217174"/>
  <p:tag name="KSO_WM_UNIT_COMPATIBLE" val="0"/>
  <p:tag name="KSO_WM_UNIT_DEC_AREA_ID" val="160aa8999be749c994a14b6719a673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389.xml><?xml version="1.0" encoding="utf-8"?>
<p:tagLst xmlns:p="http://schemas.openxmlformats.org/presentationml/2006/main">
  <p:tag name="KSO_WM_ASSEMBLE_CHIP_INDEX" val="3d75c9d036444b1e86d989e60933e67a"/>
  <p:tag name="KSO_WM_BEAUTIFY_FLAG" val="#wm#"/>
  <p:tag name="KSO_WM_CHIP_FILLAREA_FILL_RULE" val="{&quot;fill_align&quot;:&quot;lm&quot;,&quot;fill_mode&quot;:&quot;full&quot;,&quot;sacle_strategy&quot;:&quot;smart&quot;}"/>
  <p:tag name="KSO_WM_CHIP_GROUPID" val="5f461bcef3f92eac738049c8"/>
  <p:tag name="KSO_WM_CHIP_XID" val="5f461bcef3f92eac738049c9"/>
  <p:tag name="KSO_WM_TAG_VERSION" val="1.0"/>
  <p:tag name="KSO_WM_TEMPLATE_ASSEMBLE_GROUPID" val="5fd107d51fa9d42129ddd967"/>
  <p:tag name="KSO_WM_TEMPLATE_ASSEMBLE_XID" val="5fd107d51fa9d42129ddd967"/>
  <p:tag name="KSO_WM_TEMPLATE_CATEGORY" val="diagram"/>
  <p:tag name="KSO_WM_TEMPLATE_INDEX" val="20217174"/>
  <p:tag name="KSO_WM_UNIT_COMPATIBLE" val="0"/>
  <p:tag name="KSO_WM_UNIT_DEC_AREA_ID" val="e0e32c6945454460a0921b3162d57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7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M_LIMIT_TYPE" val="2"/>
  <p:tag name="KSO_WM_UNIT_TEXT_FILL_FORE_SCHEMECOLOR_INDEX" val="14"/>
  <p:tag name="KSO_WM_UNIT_TEXT_FILL_FORE_SCHEMECOLOR_INDEX_BRIGHTNESS" val="-0.5"/>
  <p:tag name="KSO_WM_UNIT_TEXT_FILL_TYPE" val="1"/>
  <p:tag name="KSO_WM_UNIT_TYPE" val="b"/>
  <p:tag name="KSO_WM_UNIT_VALUE" val="39"/>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513"/>
  <p:tag name="KSO_WM_UNIT_COMPATIBLE" val="0"/>
  <p:tag name="KSO_WM_UNIT_DIAGRAM_ISNUMVISUAL" val="0"/>
  <p:tag name="KSO_WM_UNIT_DIAGRAM_ISREFERUNIT" val="0"/>
  <p:tag name="KSO_WM_UNIT_HIGHLIGHT" val="0"/>
  <p:tag name="KSO_WM_UNIT_ID" val="diagram513_2*m_h_i*1_1_2"/>
  <p:tag name="KSO_WM_UNIT_INDEX" val="1_1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m_h_i"/>
</p:tagLst>
</file>

<file path=ppt/tags/tag39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513"/>
  <p:tag name="KSO_WM_UNIT_COMPATIBLE" val="0"/>
  <p:tag name="KSO_WM_UNIT_DIAGRAM_ISNUMVISUAL" val="0"/>
  <p:tag name="KSO_WM_UNIT_DIAGRAM_ISREFERUNIT" val="0"/>
  <p:tag name="KSO_WM_UNIT_HIGHLIGHT" val="0"/>
  <p:tag name="KSO_WM_UNIT_ID" val="diagram513_2*m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m_h_f"/>
</p:tagLst>
</file>

<file path=ppt/tags/tag39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51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513_2*m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Lst>
</file>

<file path=ppt/tags/tag39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513"/>
  <p:tag name="KSO_WM_UNIT_COMPATIBLE" val="0"/>
  <p:tag name="KSO_WM_UNIT_DIAGRAM_ISNUMVISUAL" val="0"/>
  <p:tag name="KSO_WM_UNIT_DIAGRAM_ISREFERUNIT" val="0"/>
  <p:tag name="KSO_WM_UNIT_HIGHLIGHT" val="0"/>
  <p:tag name="KSO_WM_UNIT_ID" val="diagram513_2*m_h_i*1_2_2"/>
  <p:tag name="KSO_WM_UNIT_INDEX" val="1_2_2"/>
  <p:tag name="KSO_WM_UNIT_LAYERLEVEL" val="1_1_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 name="KSO_WM_UNIT_TYPE" val="m_h_i"/>
</p:tagLst>
</file>

<file path=ppt/tags/tag39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513"/>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513_2*m_h_i*1_2_1"/>
  <p:tag name="KSO_WM_UNIT_INDEX" val="1_2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Lst>
</file>

<file path=ppt/tags/tag39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513"/>
  <p:tag name="KSO_WM_UNIT_COMPATIBLE" val="0"/>
  <p:tag name="KSO_WM_UNIT_DIAGRAM_ISNUMVISUAL" val="0"/>
  <p:tag name="KSO_WM_UNIT_DIAGRAM_ISREFERUNIT" val="0"/>
  <p:tag name="KSO_WM_UNIT_HIGHLIGHT" val="0"/>
  <p:tag name="KSO_WM_UNIT_ID" val="diagram513_2*m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m_h_f"/>
</p:tagLst>
</file>

<file path=ppt/tags/tag39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74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3-29T23:39:34&quot;,&quot;maxSize&quot;:{&quot;size1&quot;:48.799646976551351},&quot;minSize&quot;:{&quot;size1&quot;:36.299646976551351},&quot;normalSize&quot;:{&quot;size1&quot;:36.299646976551351},&quot;subLayout&quot;:[{&quot;id&quot;:&quot;2021-03-29T23:39:34&quot;,&quot;margin&quot;:{&quot;bottom&quot;:1.7289999723434448,&quot;left&quot;:2.5399999618530273,&quot;right&quot;:0.81999999284744263,&quot;top&quot;:1.7289999723434448},&quot;type&quot;:0},{&quot;id&quot;:&quot;2021-03-29T23:39:34&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icTxt"/>
  <p:tag name="KSO_WM_SLIDE_SUPPORT_FEATURE_TYPE" val="3"/>
  <p:tag name="KSO_WM_SLIDE_TYPE" val="text"/>
  <p:tag name="KSO_WM_TAG_VERSION" val="1.0"/>
  <p:tag name="KSO_WM_TEMPLATE_ASSEMBLE_GROUPID" val="5fd107d51fa9d42129ddd967"/>
  <p:tag name="KSO_WM_TEMPLATE_ASSEMBLE_XID" val="5fd107d51fa9d42129ddd967"/>
  <p:tag name="KSO_WM_TEMPLATE_CATEGORY" val="diagram"/>
  <p:tag name="KSO_WM_TEMPLATE_COLOR_TYPE" val="1"/>
  <p:tag name="KSO_WM_TEMPLATE_INDEX" val="20217174"/>
  <p:tag name="KSO_WM_TEMPLATE_MASTER_TYPE" val="0"/>
  <p:tag name="KSO_WM_TEMPLATE_SUBCATEGORY" val="21"/>
</p:tagLst>
</file>

<file path=ppt/tags/tag397.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98.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99.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0.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401.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13;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402.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03.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404.xml><?xml version="1.0" encoding="utf-8"?>
<p:tagLst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405.xml><?xml version="1.0" encoding="utf-8"?>
<p:tagLst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406.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407.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408.xml><?xml version="1.0" encoding="utf-8"?>
<p:tagLst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409.xml><?xml version="1.0" encoding="utf-8"?>
<p:tagLst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0.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41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1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41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14.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41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16.xml><?xml version="1.0" encoding="utf-8"?>
<p:tagLst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417.xml><?xml version="1.0" encoding="utf-8"?>
<p:tagLst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418.xml><?xml version="1.0" encoding="utf-8"?>
<p:tagLst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19.xml><?xml version="1.0" encoding="utf-8"?>
<p:tagLst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1.980718066074232},&quot;minSize&quot;:{&quot;size1&quot;:30.88071806607423},&quot;normalSize&quot;:{&quot;size1&quot;:32.692014362370521},&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421.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422.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23.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424.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25.xml><?xml version="1.0" encoding="utf-8"?>
<p:tagLst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4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_14*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427.xml><?xml version="1.0" encoding="utf-8"?>
<p:tagLst xmlns:p="http://schemas.openxmlformats.org/presentationml/2006/main">
  <p:tag name="KSO_WM_BEAUTIFY_FLAG" val="#wm#"/>
  <p:tag name="KSO_WM_CHIP_GROUPID" val="5fab54f0341d2fac3cfce989"/>
  <p:tag name="KSO_WM_CHIP_XID" val="5facaf2e998712faa657a53d"/>
  <p:tag name="KSO_WM_TAG_VERSION" val="1.0"/>
  <p:tag name="KSO_WM_TEMPLATE_ASSEMBLE_GROUPID" val="5fd2e01a6ba173179970b3be"/>
  <p:tag name="KSO_WM_TEMPLATE_ASSEMBLE_XID" val="5fd2e01a6ba173179970b3be"/>
  <p:tag name="KSO_WM_TEMPLATE_CATEGORY" val="diagram"/>
  <p:tag name="KSO_WM_TEMPLATE_INDEX" val="20216155"/>
  <p:tag name="KSO_WM_UNIT_BLOCK" val="0"/>
  <p:tag name="KSO_WM_UNIT_COMPATIBLE" val="0"/>
  <p:tag name="KSO_WM_UNIT_DEC_AREA_ID" val="cbe10b26c669448380ef2555bb6140b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428.xml><?xml version="1.0" encoding="utf-8"?>
<p:tagLst xmlns:p="http://schemas.openxmlformats.org/presentationml/2006/main">
  <p:tag name="KSO_WM_ASSEMBLE_CHIP_INDEX" val="a44f269f35614a01b1559f26162c4cf1"/>
  <p:tag name="KSO_WM_BEAUTIFY_FLAG" val="#wm#"/>
  <p:tag name="KSO_WM_CHIP_FILLAREA_FILL_RULE" val="{&quot;fill_align&quot;:&quot;lt&quot;,&quot;fill_mode&quot;:&quot;adaptive&quot;,&quot;sacle_strategy&quot;:&quot;smart&quot;}"/>
  <p:tag name="KSO_WM_CHIP_GROUPID" val="5fb3a290bfe68cd3a08997ef"/>
  <p:tag name="KSO_WM_CHIP_XID" val="5fb3a290bfe68cd3a08997f0"/>
  <p:tag name="KSO_WM_TAG_VERSION" val="1.0"/>
  <p:tag name="KSO_WM_TEMPLATE_ASSEMBLE_GROUPID" val="5fd2e01a6ba173179970b3be"/>
  <p:tag name="KSO_WM_TEMPLATE_ASSEMBLE_XID" val="5fd2e01a6ba173179970b3be"/>
  <p:tag name="KSO_WM_TEMPLATE_CATEGORY" val="diagram"/>
  <p:tag name="KSO_WM_TEMPLATE_INDEX" val="20216155"/>
  <p:tag name="KSO_WM_UNIT_COMPATIBLE" val="0"/>
  <p:tag name="KSO_WM_UNIT_DEC_AREA_ID" val="d1dcf723f3c8477fabf3b0c21765815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5_1*a*1"/>
  <p:tag name="KSO_WM_UNIT_INDEX" val="1"/>
  <p:tag name="KSO_WM_UNIT_ISCONTENTSTITLE" val="0"/>
  <p:tag name="KSO_WM_UNIT_ISNUMDGMTITLE" val="0"/>
  <p:tag name="KSO_WM_UNIT_LAYERLEVEL" val="1"/>
  <p:tag name="KSO_WM_UNIT_NOCLEAR" val="0"/>
  <p:tag name="KSO_WM_UNIT_PRESET_TEXT" val="单击添加大标题"/>
  <p:tag name="KSO_WM_UNIT_SM_LIMIT_TYPE" val="2"/>
  <p:tag name="KSO_WM_UNIT_TEXT_FILL_FORE_SCHEMECOLOR_INDEX" val="13"/>
  <p:tag name="KSO_WM_UNIT_TEXT_FILL_FORE_SCHEMECOLOR_INDEX_BRIGHTNESS" val="0.15"/>
  <p:tag name="KSO_WM_UNIT_TEXT_FILL_TYPE" val="1"/>
  <p:tag name="KSO_WM_UNIT_TYPE" val="a"/>
  <p:tag name="KSO_WM_UNIT_VALUE" val="12"/>
</p:tagLst>
</file>

<file path=ppt/tags/tag42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5"/>
  <p:tag name="KSO_WM_UNIT_FILL_FORE_SCHEMECOLOR_INDEX_BRIGHTNESS" val="-0.5"/>
  <p:tag name="KSO_WM_UNIT_FILL_TYPE" val="1"/>
  <p:tag name="KSO_WM_UNIT_HIGHLIGHT" val="0"/>
  <p:tag name="KSO_WM_UNIT_ID" val="diagram20210780_1*l_h_i*1_1_1"/>
  <p:tag name="KSO_WM_UNIT_INDEX" val="1_1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10780_1*l_h_f*1_1_1"/>
  <p:tag name="KSO_WM_UNIT_INDEX" val="1_1_1"/>
  <p:tag name="KSO_WM_UNIT_LAYERLEVEL" val="1_1_1"/>
  <p:tag name="KSO_WM_UNIT_NOCLEAR" val="0"/>
  <p:tag name="KSO_WM_UNIT_PRESET_TEXT_INDEX" val="4"/>
  <p:tag name="KSO_WM_UNIT_PRESET_TEXT_LEN" val="12"/>
  <p:tag name="KSO_WM_UNIT_SUBTYPE" val="a"/>
  <p:tag name="KSO_WM_UNIT_TEXT_FILL_FORE_SCHEMECOLOR_INDEX" val="13"/>
  <p:tag name="KSO_WM_UNIT_TEXT_FILL_FORE_SCHEMECOLOR_INDEX_BRIGHTNESS" val="0"/>
  <p:tag name="KSO_WM_UNIT_TEXT_FILL_TYPE" val="1"/>
  <p:tag name="KSO_WM_UNIT_TYPE" val="l_h_f"/>
  <p:tag name="KSO_WM_UNIT_VALUE" val="20"/>
</p:tagLst>
</file>

<file path=ppt/tags/tag43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0_1*l_h_i*1_1_2"/>
  <p:tag name="KSO_WM_UNIT_INDEX" val="1_1_2"/>
  <p:tag name="KSO_WM_UNIT_LAYERLEVEL" val="1_1_1"/>
  <p:tag name="KSO_WM_UNIT_TYPE" val="l_h_i"/>
</p:tagLst>
</file>

<file path=ppt/tags/tag43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7"/>
  <p:tag name="KSO_WM_UNIT_FILL_FORE_SCHEMECOLOR_INDEX_BRIGHTNESS" val="-0.5"/>
  <p:tag name="KSO_WM_UNIT_FILL_TYPE" val="1"/>
  <p:tag name="KSO_WM_UNIT_HIGHLIGHT" val="0"/>
  <p:tag name="KSO_WM_UNIT_ID" val="diagram20210780_1*l_h_i*1_3_1"/>
  <p:tag name="KSO_WM_UNIT_INDEX" val="1_3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3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10780_1*l_h_f*1_3_1"/>
  <p:tag name="KSO_WM_UNIT_INDEX" val="1_3_1"/>
  <p:tag name="KSO_WM_UNIT_LAYERLEVEL" val="1_1_1"/>
  <p:tag name="KSO_WM_UNIT_NOCLEAR" val="0"/>
  <p:tag name="KSO_WM_UNIT_PRESET_TEXT_INDEX" val="4"/>
  <p:tag name="KSO_WM_UNIT_PRESET_TEXT_LEN" val="12"/>
  <p:tag name="KSO_WM_UNIT_SUBTYPE" val="a"/>
  <p:tag name="KSO_WM_UNIT_TEXT_FILL_FORE_SCHEMECOLOR_INDEX" val="13"/>
  <p:tag name="KSO_WM_UNIT_TEXT_FILL_FORE_SCHEMECOLOR_INDEX_BRIGHTNESS" val="0"/>
  <p:tag name="KSO_WM_UNIT_TEXT_FILL_TYPE" val="1"/>
  <p:tag name="KSO_WM_UNIT_TYPE" val="l_h_f"/>
  <p:tag name="KSO_WM_UNIT_VALUE" val="20"/>
</p:tagLst>
</file>

<file path=ppt/tags/tag43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0780_1*l_h_i*1_3_2"/>
  <p:tag name="KSO_WM_UNIT_INDEX" val="1_3_2"/>
  <p:tag name="KSO_WM_UNIT_LAYERLEVEL" val="1_1_1"/>
  <p:tag name="KSO_WM_UNIT_TYPE" val="l_h_i"/>
</p:tagLst>
</file>

<file path=ppt/tags/tag4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6"/>
  <p:tag name="KSO_WM_UNIT_FILL_FORE_SCHEMECOLOR_INDEX_BRIGHTNESS" val="-0.5"/>
  <p:tag name="KSO_WM_UNIT_FILL_TYPE" val="1"/>
  <p:tag name="KSO_WM_UNIT_HIGHLIGHT" val="0"/>
  <p:tag name="KSO_WM_UNIT_ID" val="diagram20210780_1*l_h_i*1_5_2"/>
  <p:tag name="KSO_WM_UNIT_INDEX" val="1_5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10780_1*l_h_f*1_5_1"/>
  <p:tag name="KSO_WM_UNIT_INDEX" val="1_5_1"/>
  <p:tag name="KSO_WM_UNIT_LAYERLEVEL" val="1_1_1"/>
  <p:tag name="KSO_WM_UNIT_NOCLEAR" val="0"/>
  <p:tag name="KSO_WM_UNIT_PRESET_TEXT_INDEX" val="4"/>
  <p:tag name="KSO_WM_UNIT_PRESET_TEXT_LEN" val="12"/>
  <p:tag name="KSO_WM_UNIT_SUBTYPE" val="a"/>
  <p:tag name="KSO_WM_UNIT_TEXT_FILL_FORE_SCHEMECOLOR_INDEX" val="13"/>
  <p:tag name="KSO_WM_UNIT_TEXT_FILL_FORE_SCHEMECOLOR_INDEX_BRIGHTNESS" val="0"/>
  <p:tag name="KSO_WM_UNIT_TEXT_FILL_TYPE" val="1"/>
  <p:tag name="KSO_WM_UNIT_TYPE" val="l_h_f"/>
  <p:tag name="KSO_WM_UNIT_VALUE" val="20"/>
</p:tagLst>
</file>

<file path=ppt/tags/tag4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80_1*l_h_i*1_5_1"/>
  <p:tag name="KSO_WM_UNIT_INDEX" val="1_5_1"/>
  <p:tag name="KSO_WM_UNIT_LAYERLEVEL" val="1_1_1"/>
  <p:tag name="KSO_WM_UNIT_TYPE" val="l_h_i"/>
</p:tagLst>
</file>

<file path=ppt/tags/tag4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6"/>
  <p:tag name="KSO_WM_UNIT_FILL_FORE_SCHEMECOLOR_INDEX_BRIGHTNESS" val="-0.5"/>
  <p:tag name="KSO_WM_UNIT_FILL_TYPE" val="1"/>
  <p:tag name="KSO_WM_UNIT_HIGHLIGHT" val="0"/>
  <p:tag name="KSO_WM_UNIT_ID" val="diagram20210780_1*l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10780_1*l_h_f*1_2_1"/>
  <p:tag name="KSO_WM_UNIT_INDEX" val="1_2_1"/>
  <p:tag name="KSO_WM_UNIT_LAYERLEVEL" val="1_1_1"/>
  <p:tag name="KSO_WM_UNIT_NOCLEAR" val="0"/>
  <p:tag name="KSO_WM_UNIT_PRESET_TEXT_INDEX" val="4"/>
  <p:tag name="KSO_WM_UNIT_PRESET_TEXT_LEN" val="12"/>
  <p:tag name="KSO_WM_UNIT_SUBTYPE" val="a"/>
  <p:tag name="KSO_WM_UNIT_TEXT_FILL_FORE_SCHEMECOLOR_INDEX" val="13"/>
  <p:tag name="KSO_WM_UNIT_TEXT_FILL_FORE_SCHEMECOLOR_INDEX_BRIGHTNESS" val="0"/>
  <p:tag name="KSO_WM_UNIT_TEXT_FILL_TYPE" val="1"/>
  <p:tag name="KSO_WM_UNIT_TYPE" val="l_h_f"/>
  <p:tag name="KSO_WM_UNIT_VALUE" val="20"/>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80_1*l_h_i*1_2_2"/>
  <p:tag name="KSO_WM_UNIT_INDEX" val="1_2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4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5"/>
  <p:tag name="KSO_WM_UNIT_FILL_FORE_SCHEMECOLOR_INDEX_BRIGHTNESS" val="-0.5"/>
  <p:tag name="KSO_WM_UNIT_FILL_TYPE" val="1"/>
  <p:tag name="KSO_WM_UNIT_HIGHLIGHT" val="0"/>
  <p:tag name="KSO_WM_UNIT_ID" val="diagram20210780_1*l_h_i*1_4_1"/>
  <p:tag name="KSO_WM_UNIT_INDEX" val="1_4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4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10780_1*l_h_f*1_4_1"/>
  <p:tag name="KSO_WM_UNIT_INDEX" val="1_4_1"/>
  <p:tag name="KSO_WM_UNIT_LAYERLEVEL" val="1_1_1"/>
  <p:tag name="KSO_WM_UNIT_NOCLEAR" val="0"/>
  <p:tag name="KSO_WM_UNIT_PRESET_TEXT_INDEX" val="4"/>
  <p:tag name="KSO_WM_UNIT_PRESET_TEXT_LEN" val="12"/>
  <p:tag name="KSO_WM_UNIT_SUBTYPE" val="a"/>
  <p:tag name="KSO_WM_UNIT_TEXT_FILL_FORE_SCHEMECOLOR_INDEX" val="13"/>
  <p:tag name="KSO_WM_UNIT_TEXT_FILL_FORE_SCHEMECOLOR_INDEX_BRIGHTNESS" val="0"/>
  <p:tag name="KSO_WM_UNIT_TEXT_FILL_TYPE" val="1"/>
  <p:tag name="KSO_WM_UNIT_TYPE" val="l_h_f"/>
  <p:tag name="KSO_WM_UNIT_VALUE" val="20"/>
</p:tagLst>
</file>

<file path=ppt/tags/tag4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0_1*l_h_i*1_4_2"/>
  <p:tag name="KSO_WM_UNIT_INDEX" val="1_4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7"/>
  <p:tag name="KSO_WM_UNIT_FILL_FORE_SCHEMECOLOR_INDEX_BRIGHTNESS" val="-0.5"/>
  <p:tag name="KSO_WM_UNIT_FILL_TYPE" val="1"/>
  <p:tag name="KSO_WM_UNIT_HIGHLIGHT" val="0"/>
  <p:tag name="KSO_WM_UNIT_ID" val="diagram20210780_1*l_h_i*1_6_1"/>
  <p:tag name="KSO_WM_UNIT_INDEX" val="1_6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10780_1*l_h_f*1_6_1"/>
  <p:tag name="KSO_WM_UNIT_INDEX" val="1_6_1"/>
  <p:tag name="KSO_WM_UNIT_LAYERLEVEL" val="1_1_1"/>
  <p:tag name="KSO_WM_UNIT_NOCLEAR" val="0"/>
  <p:tag name="KSO_WM_UNIT_PRESET_TEXT_INDEX" val="4"/>
  <p:tag name="KSO_WM_UNIT_PRESET_TEXT_LEN" val="12"/>
  <p:tag name="KSO_WM_UNIT_SUBTYPE" val="a"/>
  <p:tag name="KSO_WM_UNIT_TEXT_FILL_FORE_SCHEMECOLOR_INDEX" val="13"/>
  <p:tag name="KSO_WM_UNIT_TEXT_FILL_FORE_SCHEMECOLOR_INDEX_BRIGHTNESS" val="0"/>
  <p:tag name="KSO_WM_UNIT_TEXT_FILL_TYPE" val="1"/>
  <p:tag name="KSO_WM_UNIT_TYPE" val="l_h_f"/>
  <p:tag name="KSO_WM_UNIT_VALUE" val="20"/>
</p:tagLst>
</file>

<file path=ppt/tags/tag44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0780"/>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0780_1*l_h_i*1_6_2"/>
  <p:tag name="KSO_WM_UNIT_INDEX" val="1_6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47.xml><?xml version="1.0" encoding="utf-8"?>
<p:tagLst xmlns:p="http://schemas.openxmlformats.org/presentationml/2006/main">
  <p:tag name="FIXED_XID_TMP" val="5fab54f0341d2fac3cfce989"/>
  <p:tag name="KSO_WM_BEAUTIFY_FLAG" val="#wm#"/>
  <p:tag name="KSO_WM_CHIP_DECFILLPROP" val="[]"/>
  <p:tag name="KSO_WM_CHIP_FILLPROP" val="[[{&quot;text_align&quot;:&quot;lt&quot;,&quot;text_direction&quot;:&quot;horizontal&quot;,&quot;support_big_font&quot;:false,&quot;picture_toward&quot;:0,&quot;picture_dockside&quot;:[],&quot;fill_id&quot;:&quot;a437010b62d44816bad6476e00523df5&quot;,&quot;fill_align&quot;:&quot;lt&quot;,&quot;chip_types&quot;:[&quot;text&quot;,&quot;header&quot;]},{&quot;text_align&quot;:&quot;lm&quot;,&quot;text_direction&quot;:&quot;horizontal&quot;,&quot;support_features&quot;:[&quot;collage&quot;],&quot;support_big_font&quot;:false,&quot;picture_toward&quot;:0,&quot;picture_dockside&quot;:[],&quot;fill_id&quot;:&quot;85f99bb7ef944d40aee755d1d8fef78b&quot;,&quot;fill_align&quot;:&quot;cm&quot;,&quot;chip_types&quot;:[&quot;diagram&quot;,&quot;pictext&quot;,&quot;text&quot;,&quot;picture&quot;,&quot;chart&quot;,&quot;table&quot;,&quot;video&quot;]}]]"/>
  <p:tag name="KSO_WM_CHIP_GROUPID" val="5fab54f0341d2fac3cfce98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e998712faa657a53d"/>
  <p:tag name="KSO_WM_SLIDE_BACKGROUND" val="[&quot;leftRight&quot;]"/>
  <p:tag name="KSO_WM_SLIDE_BACKGROUND_TYPE" val="leftRight"/>
  <p:tag name="KSO_WM_SLIDE_BK_DARK_LIGHT" val="2"/>
  <p:tag name="KSO_WM_SLIDE_ID" val="diagram20216155_1"/>
  <p:tag name="KSO_WM_SLIDE_INDEX" val="1"/>
  <p:tag name="KSO_WM_SLIDE_ITEM_CNT" val="0"/>
  <p:tag name="KSO_WM_SLIDE_LAYOUT" val="a_d"/>
  <p:tag name="KSO_WM_SLIDE_LAYOUT_CNT" val="1_1"/>
  <p:tag name="KSO_WM_SLIDE_LAYOUT_INFO" val="{&quot;direction&quot;:1,&quot;id&quot;:&quot;2021-03-29T23:39:36&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1-03-29T23:39:36&quot;,&quot;margin&quot;:{&quot;bottom&quot;:1.7109999656677246,&quot;left&quot;:1.6929999589920044,&quot;right&quot;:1.7200000286102295,&quot;top&quot;:1.6929999589920044},&quot;type&quot;:0},{&quot;id&quot;:&quot;2021-03-29T23:39:36&quot;,&quot;margin&quot;:{&quot;bottom&quot;:1.6940000057220459,&quot;left&quot;:1.7089999914169312,&quot;right&quot;:1.7209999561309814,&quot;top&quot;:1.6940000057220459},&quot;type&quot;:0}],&quot;type&quot;:0}"/>
  <p:tag name="KSO_WM_SLIDE_POSITION" val="0*0"/>
  <p:tag name="KSO_WM_SLIDE_RATIO" val="1.777778"/>
  <p:tag name="KSO_WM_SLIDE_SIZE" val="887*540"/>
  <p:tag name="KSO_WM_SLIDE_SUBTYPE" val="picTxt"/>
  <p:tag name="KSO_WM_SLIDE_SUPPORT_FEATURE_TYPE" val="1"/>
  <p:tag name="KSO_WM_SLIDE_TYPE" val="text"/>
  <p:tag name="KSO_WM_TAG_VERSION" val="1.0"/>
  <p:tag name="KSO_WM_TEMPLATE_ASSEMBLE_GROUPID" val="5fd2e01a6ba173179970b3be"/>
  <p:tag name="KSO_WM_TEMPLATE_ASSEMBLE_XID" val="5fd2e01a6ba173179970b3be"/>
  <p:tag name="KSO_WM_TEMPLATE_CATEGORY" val="diagram"/>
  <p:tag name="KSO_WM_TEMPLATE_COLOR_TYPE" val="1"/>
  <p:tag name="KSO_WM_TEMPLATE_INDEX" val="20216155"/>
  <p:tag name="KSO_WM_TEMPLATE_MASTER_TYPE" val="0"/>
  <p:tag name="KSO_WM_TEMPLATE_SUBCATEGORY" val="21"/>
</p:tagLst>
</file>

<file path=ppt/tags/tag448.xml><?xml version="1.0" encoding="utf-8"?>
<p:tagLst xmlns:p="http://schemas.openxmlformats.org/presentationml/2006/main">
  <p:tag name="KSO_WM_BEAUTIFY_FLAG" val="#wm#"/>
  <p:tag name="KSO_WM_TAG_VERSION" val="1.0"/>
  <p:tag name="KSO_WM_TEMPLATE_CATEGORY" val="diagram"/>
  <p:tag name="KSO_WM_TEMPLATE_INDEX" val="20194605"/>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19460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49.xml><?xml version="1.0" encoding="utf-8"?>
<p:tagLst xmlns:p="http://schemas.openxmlformats.org/presentationml/2006/main">
  <p:tag name="KSO_WM_BEAUTIFY_FLAG" val="#wm#"/>
  <p:tag name="KSO_WM_TAG_VERSION" val="1.0"/>
  <p:tag name="KSO_WM_TEMPLATE_CATEGORY" val="diagram"/>
  <p:tag name="KSO_WM_TEMPLATE_INDEX" val="20194605"/>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19460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0.xml><?xml version="1.0" encoding="utf-8"?>
<p:tagLst xmlns:p="http://schemas.openxmlformats.org/presentationml/2006/main">
  <p:tag name="KSO_WM_BEAUTIFY_FLAG" val="#wm#"/>
  <p:tag name="KSO_WM_TAG_VERSION" val="1.0"/>
  <p:tag name="KSO_WM_TEMPLATE_CATEGORY" val="diagram"/>
  <p:tag name="KSO_WM_TEMPLATE_INDEX" val="20194605"/>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1946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451.xml><?xml version="1.0" encoding="utf-8"?>
<p:tagLst xmlns:p="http://schemas.openxmlformats.org/presentationml/2006/main">
  <p:tag name="KSO_WM_BEAUTIFY_FLAG" val="#wm#"/>
  <p:tag name="KSO_WM_TAG_VERSION" val="1.0"/>
  <p:tag name="KSO_WM_TEMPLATE_CATEGORY" val="diagram"/>
  <p:tag name="KSO_WM_TEMPLATE_INDEX" val="20194605"/>
  <p:tag name="KSO_WM_UNIT_COLOR_SCHEME_PARENT_PAGE" val="0_1"/>
  <p:tag name="KSO_WM_UNIT_COLOR_SCHEME_SHAPE_ID" val="1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FOIL_COLOR" val="1"/>
  <p:tag name="KSO_WM_UNIT_HIGHLIGHT" val="0"/>
  <p:tag name="KSO_WM_UNIT_ID" val="diagram20194605_1*i*4"/>
  <p:tag name="KSO_WM_UNIT_INDEX" val="4"/>
  <p:tag name="KSO_WM_UNIT_LAYERLEVEL" val="1"/>
  <p:tag name="KSO_WM_UNIT_LINE_FILL_TYPE" val="2"/>
  <p:tag name="KSO_WM_UNIT_LINE_FORE_SCHEMECOLOR_INDEX" val="14"/>
  <p:tag name="KSO_WM_UNIT_LINE_FORE_SCHEMECOLOR_INDEX_BRIGHTNESS" val="-0.05"/>
  <p:tag name="KSO_WM_UNIT_TEXT_FILL_FORE_SCHEMECOLOR_INDEX" val="2"/>
  <p:tag name="KSO_WM_UNIT_TEXT_FILL_FORE_SCHEMECOLOR_INDEX_BRIGHTNESS" val="0"/>
  <p:tag name="KSO_WM_UNIT_TEXT_FILL_TYPE" val="1"/>
  <p:tag name="KSO_WM_UNIT_TYPE" val="i"/>
</p:tagLst>
</file>

<file path=ppt/tags/tag452.xml><?xml version="1.0" encoding="utf-8"?>
<p:tagLst xmlns:p="http://schemas.openxmlformats.org/presentationml/2006/main">
  <p:tag name="KSO_WM_BEAUTIFY_FLAG" val="#wm#"/>
  <p:tag name="KSO_WM_TAG_VERSION" val="1.0"/>
  <p:tag name="KSO_WM_TEMPLATE_CATEGORY" val="diagram"/>
  <p:tag name="KSO_WM_TEMPLATE_INDEX" val="2019460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605_1*f*1"/>
  <p:tag name="KSO_WM_UNIT_INDEX" val="1"/>
  <p:tag name="KSO_WM_UNIT_LAYERLEVEL" val="1"/>
  <p:tag name="KSO_WM_UNIT_NOCLEAR" val="1"/>
  <p:tag name="KSO_WM_UNIT_PRESET_TEXT" val="添加小标题：&#13;点击此处加正文您思想&#13;添加小标题：&#13;言简意赅阐述观点&#13;添加小标题：&#13;恰如其分表达您的观点"/>
  <p:tag name="KSO_WM_UNIT_SUBTYPE" val="a"/>
  <p:tag name="KSO_WM_UNIT_TEXT_FILL_FORE_SCHEMECOLOR_INDEX" val="13"/>
  <p:tag name="KSO_WM_UNIT_TEXT_FILL_FORE_SCHEMECOLOR_INDEX_BRIGHTNESS" val="0.25"/>
  <p:tag name="KSO_WM_UNIT_TEXT_FILL_TYPE" val="1"/>
  <p:tag name="KSO_WM_UNIT_TEXT_PART_ID_V2" val="d-1-2"/>
  <p:tag name="KSO_WM_UNIT_TYPE" val="f"/>
  <p:tag name="KSO_WM_UNIT_VALUE" val="104"/>
</p:tagLst>
</file>

<file path=ppt/tags/tag453.xml><?xml version="1.0" encoding="utf-8"?>
<p:tagLst xmlns:p="http://schemas.openxmlformats.org/presentationml/2006/main">
  <p:tag name="KSO_WM_BEAUTIFY_FLAG" val="#wm#"/>
  <p:tag name="KSO_WM_TAG_VERSION" val="1.0"/>
  <p:tag name="KSO_WM_TEMPLATE_CATEGORY" val="diagram"/>
  <p:tag name="KSO_WM_TEMPLATE_INDEX" val="2019460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605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25"/>
  <p:tag name="KSO_WM_UNIT_TEXT_FILL_TYPE" val="1"/>
  <p:tag name="KSO_WM_UNIT_TEXT_PART_ID_V2" val="a-1-2"/>
  <p:tag name="KSO_WM_UNIT_TYPE" val="a"/>
  <p:tag name="KSO_WM_UNIT_VALUE" val="8"/>
</p:tagLst>
</file>

<file path=ppt/tags/tag454.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ID" val="diagram20194605_1"/>
  <p:tag name="KSO_WM_SLIDE_INDEX" val="1"/>
  <p:tag name="KSO_WM_SLIDE_ITEM_CNT" val="0"/>
  <p:tag name="KSO_WM_SLIDE_LAYOUT" val="a_f"/>
  <p:tag name="KSO_WM_SLIDE_LAYOUT_CNT" val="1_1"/>
  <p:tag name="KSO_WM_SLIDE_POSITION" val="0*0"/>
  <p:tag name="KSO_WM_SLIDE_SIZE" val="959*540"/>
  <p:tag name="KSO_WM_SLIDE_SUBTYPE" val="pureTxt"/>
  <p:tag name="KSO_WM_SLIDE_TYPE" val="text"/>
  <p:tag name="KSO_WM_TAG_VERSION" val="1.0"/>
  <p:tag name="KSO_WM_TEMPLATE_CATEGORY" val="diagram"/>
  <p:tag name="KSO_WM_TEMPLATE_COLOR_TYPE" val="1"/>
  <p:tag name="KSO_WM_TEMPLATE_INDEX" val="20194605"/>
  <p:tag name="KSO_WM_TEMPLATE_MASTER_TYPE" val="0"/>
  <p:tag name="KSO_WM_TEMPLATE_SUBCATEGORY" val="0"/>
</p:tagLst>
</file>

<file path=ppt/tags/tag455.xml><?xml version="1.0" encoding="utf-8"?>
<p:tagLst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51*a*1"/>
  <p:tag name="KSO_WM_UNIT_INDEX" val="1"/>
  <p:tag name="KSO_WM_UNIT_ISCONTENTSTITLE" val="0"/>
  <p:tag name="KSO_WM_UNIT_ISNUMDGMTITLE" val="0"/>
  <p:tag name="KSO_WM_UNIT_LAYERLEVEL" val="1"/>
  <p:tag name="KSO_WM_UNIT_NOCLEAR" val="1"/>
  <p:tag name="KSO_WM_UNIT_PRESET_TEXT" val="感谢聆听"/>
  <p:tag name="KSO_WM_UNIT_TEXT_FILL_FORE_SCHEMECOLOR_INDEX" val="13"/>
  <p:tag name="KSO_WM_UNIT_TEXT_FILL_FORE_SCHEMECOLOR_INDEX_BRIGHTNESS" val="0"/>
  <p:tag name="KSO_WM_UNIT_TEXT_FILL_TYPE" val="1"/>
  <p:tag name="KSO_WM_UNIT_TYPE" val="a"/>
</p:tagLst>
</file>

<file path=ppt/tags/tag456.xml><?xml version="1.0" encoding="utf-8"?>
<p:tagLst xmlns:p="http://schemas.openxmlformats.org/presentationml/2006/main">
  <p:tag name="KSO_WM_BEAUTIFY_FLAG" val="#wm#"/>
  <p:tag name="KSO_WM_SLIDE_ID" val="custom20202990_51"/>
  <p:tag name="KSO_WM_SLIDE_INDEX" val="51"/>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457.xml><?xml version="1.0" encoding="utf-8"?>
<p:tagLst xmlns:p="http://schemas.openxmlformats.org/presentationml/2006/main">
  <p:tag name="AS_OS" val="Unix 3.10 unknown"/>
  <p:tag name="AS_RELEASE_DATE" val="2020.11.30"/>
  <p:tag name="AS_TITLE" val="Aspose.Slides for Java"/>
  <p:tag name="AS_VERSION" val="20.1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a:themeElements>
    <a:clrScheme name="自定义 110">
      <a:dk1>
        <a:sysClr val="windowText" lastClr="000000"/>
      </a:dk1>
      <a:lt1>
        <a:sysClr val="window" lastClr="FFFFFF"/>
      </a:lt1>
      <a:dk2>
        <a:srgbClr val="000000"/>
      </a:dk2>
      <a:lt2>
        <a:srgbClr val="FFFFFF"/>
      </a:lt2>
      <a:accent1>
        <a:srgbClr val="8590CA"/>
      </a:accent1>
      <a:accent2>
        <a:srgbClr val="8EAADC"/>
      </a:accent2>
      <a:accent3>
        <a:srgbClr val="79B6D3"/>
      </a:accent3>
      <a:accent4>
        <a:srgbClr val="70C2C7"/>
      </a:accent4>
      <a:accent5>
        <a:srgbClr val="6BC0A7"/>
      </a:accent5>
      <a:accent6>
        <a:srgbClr val="79BB8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sz="4400" b="1" dirty="0">
            <a:solidFill>
              <a:schemeClr val="bg1"/>
            </a:solidFill>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124</Paragraphs>
  <Slides>28</Slides>
  <Notes>22</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28</vt:i4>
      </vt:variant>
    </vt:vector>
  </HeadingPairs>
  <TitlesOfParts>
    <vt:vector baseType="lpstr" size="38">
      <vt:lpstr>Arial</vt:lpstr>
      <vt:lpstr>微软雅黑</vt:lpstr>
      <vt:lpstr>Wingdings</vt:lpstr>
      <vt:lpstr>隶书</vt:lpstr>
      <vt:lpstr>Viner Hand ITC</vt:lpstr>
      <vt:lpstr>Calibri Light</vt:lpstr>
      <vt:lpstr>Calibri</vt:lpstr>
      <vt:lpstr>Segoe UI</vt:lpstr>
      <vt:lpstr>WPS-Bullets</vt:lpstr>
      <vt:lpstr>Office 主题​​</vt:lpstr>
      <vt:lpstr>第八单元 15</vt:lpstr>
      <vt:lpstr>PowerPoint Presentation</vt:lpstr>
      <vt:lpstr>单元 15.2 答司马谏议书 教案</vt:lpstr>
      <vt:lpstr>PowerPoint Presentation</vt:lpstr>
      <vt:lpstr>教学目标</vt:lpstr>
      <vt:lpstr>PowerPoint Presentation</vt:lpstr>
      <vt:lpstr>核心素养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段主要阐明写这封信的原因和目的。</vt:lpstr>
      <vt:lpstr>PowerPoint Presentation</vt:lpstr>
      <vt:lpstr>PowerPoint Presentation</vt:lpstr>
      <vt:lpstr>PowerPoint Presentation</vt:lpstr>
      <vt:lpstr>PowerPoint Presentation</vt:lpstr>
      <vt:lpstr>PowerPoint Presentation</vt:lpstr>
      <vt:lpstr>PowerPoint Presentation</vt:lpstr>
      <vt:lpstr>补充资料</vt:lpstr>
      <vt:lpstr>PowerPoint Presentation</vt:lpstr>
      <vt:lpstr>布置作业</vt:lpstr>
      <vt:lpstr>PowerPoint Presentation</vt:lpstr>
      <vt:lpstr>PowerPoint Presentation</vt:lpstr>
      <vt:lpstr>感谢聆听</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2021-03-30T07:53:40.424</cp:lastPrinted>
  <dcterms:created xsi:type="dcterms:W3CDTF">2021-03-30T07:53:40Z</dcterms:created>
  <dcterms:modified xsi:type="dcterms:W3CDTF">2021-03-29T23:53:49Z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