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0" y="0"/>
      </p:cViewPr>
      <p:guideLst>
        <p:guide orient="horz" pos="2160"/>
        <p:guide pos="2880"/>
      </p:guideLst>
    </p:cSldViewPr>
  </p:slide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3119438"/>
            <a:ext cx="6172200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713" y="746125"/>
            <a:ext cx="8410575" cy="606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5753100"/>
            <a:ext cx="8135937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8" y="6319838"/>
            <a:ext cx="8137525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971550"/>
            <a:ext cx="8382000" cy="5553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313" y="1038225"/>
            <a:ext cx="7953375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723900"/>
            <a:ext cx="8001000" cy="277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88" y="3641725"/>
            <a:ext cx="8077200" cy="318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2400300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2965450"/>
            <a:ext cx="8135938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3541713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4108450"/>
            <a:ext cx="813593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4652963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6308725"/>
            <a:ext cx="8137525" cy="433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88" y="779463"/>
            <a:ext cx="7972425" cy="596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3" y="712788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279525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1803400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2370138"/>
            <a:ext cx="813593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2924175"/>
            <a:ext cx="8135938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3490913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5137150"/>
            <a:ext cx="813593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5702300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6237288"/>
            <a:ext cx="8137525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8" y="1257300"/>
            <a:ext cx="8467725" cy="434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3438525"/>
            <a:ext cx="8135938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4005263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540250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5105400"/>
            <a:ext cx="8135938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773113"/>
            <a:ext cx="8382000" cy="601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2935288"/>
            <a:ext cx="813593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3490913"/>
            <a:ext cx="813593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88" y="4046538"/>
            <a:ext cx="8135937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4591050"/>
            <a:ext cx="813593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5157788"/>
            <a:ext cx="8137525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5692775"/>
            <a:ext cx="8135938" cy="43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225" y="6257925"/>
            <a:ext cx="8137525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xkw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Calibri</vt:lpstr>
      <vt:lpstr>微软雅黑</vt:lpstr>
      <vt:lpstr>Arial Unicode MS</vt:lpstr>
      <vt:lpstr>xkw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夏雪莲 编辑部</cp:lastModifiedBy>
  <cp:revision>9</cp:revision>
  <dcterms:created xsi:type="dcterms:W3CDTF">2016-08-11T01:00:37Z</dcterms:created>
  <dcterms:modified xsi:type="dcterms:W3CDTF">2018-09-05T02:37:10Z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2052-10.1.0.7400</vt:lpwstr>
  </property>
</Properties>
</file>