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58" r:id="rId4"/>
    <p:sldId id="264" r:id="rId5"/>
    <p:sldId id="260" r:id="rId6"/>
    <p:sldId id="276" r:id="rId7"/>
    <p:sldId id="263" r:id="rId8"/>
    <p:sldId id="270" r:id="rId9"/>
    <p:sldId id="261" r:id="rId10"/>
    <p:sldId id="273" r:id="rId11"/>
    <p:sldId id="271" r:id="rId12"/>
    <p:sldId id="266" r:id="rId13"/>
    <p:sldId id="277" r:id="rId14"/>
    <p:sldId id="262" r:id="rId15"/>
    <p:sldId id="27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0" y="-228"/>
      </p:cViewPr>
      <p:guideLst>
        <p:guide orient="horz" pos="2069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64E91-CB86-471F-A20D-5BFBAEA4AB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7AF8-CDA6-40B1-93A2-0618485AB0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68108-DCCB-4D4B-8FFB-E25C2D38C6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457200" y="274638"/>
            <a:ext cx="6019800" cy="2849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57200" y="3276600"/>
            <a:ext cx="6019800" cy="28495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4A452-08FF-49B6-AF3D-2EE4B50689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F28AB-4EB6-4E3A-BAA0-28242DAB96C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2F74B-BD0D-4538-A42A-734327EA1FF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074CB-DC98-4EE7-93DB-953DFE46B7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A620A-4942-4CD6-9648-8803A6CB803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5E906-AD60-49E2-BB5F-C9CDC6F5A35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110CF-D985-4B25-95AA-E00956A6678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10D4E-7749-4110-980A-A58BB056DE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3E4A2-2E9E-4C67-B503-0E122B57D3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030C22-F1B3-469A-9EE4-E271B8D05EC0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jpe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静夜思 - 小蓓蕾组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098" name="Picture 5" descr="C:\Users\Administrator\Desktop\39506927_41370523.jpg39506927_413705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32703"/>
            <a:ext cx="9144000" cy="692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600602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+mj-ea"/>
                <a:ea typeface="+mj-ea"/>
              </a:rPr>
              <a:t> </a:t>
            </a:r>
            <a:r>
              <a:rPr lang="zh-CN" altLang="en-US" sz="7200" b="1" dirty="0" smtClean="0">
                <a:latin typeface="+mj-ea"/>
                <a:ea typeface="+mj-ea"/>
              </a:rPr>
              <a:t>读诗词 悟美点</a:t>
            </a:r>
            <a:endParaRPr lang="zh-CN" altLang="en-US" sz="7200" b="1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1503" y="5373216"/>
            <a:ext cx="7385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 </a:t>
            </a:r>
            <a:r>
              <a:rPr lang="zh-CN" altLang="en-US" sz="4000" b="1" dirty="0"/>
              <a:t>海东市</a:t>
            </a:r>
            <a:r>
              <a:rPr lang="zh-CN" altLang="en-US" sz="4000" b="1" dirty="0" smtClean="0"/>
              <a:t>平安区第三中学  范海瑛</a:t>
            </a:r>
            <a:endParaRPr lang="zh-CN" altLang="en-US" sz="4000" b="1" dirty="0"/>
          </a:p>
        </p:txBody>
      </p:sp>
      <p:sp>
        <p:nvSpPr>
          <p:cNvPr id="3" name="文本框 2"/>
          <p:cNvSpPr txBox="1"/>
          <p:nvPr/>
        </p:nvSpPr>
        <p:spPr>
          <a:xfrm flipH="1">
            <a:off x="186055" y="164465"/>
            <a:ext cx="24968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阅读指导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99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t01b89a9aa7760986b3.jpgt01b89a9aa7760986b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9527"/>
            <a:ext cx="9144000" cy="669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09930" y="853440"/>
            <a:ext cx="79457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  </a:t>
            </a:r>
            <a:r>
              <a:rPr lang="zh-CN" altLang="en-US" sz="4400" b="1" dirty="0" smtClean="0"/>
              <a:t>诵读诗词   </a:t>
            </a:r>
            <a:r>
              <a:rPr lang="zh-CN" altLang="en-US" sz="4400" b="1" dirty="0"/>
              <a:t>感悟魅力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700" y="66040"/>
            <a:ext cx="52057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亲近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诗词   </a:t>
            </a:r>
            <a:r>
              <a:rPr lang="zh-CN" altLang="en-US" sz="3600" b="1" dirty="0">
                <a:solidFill>
                  <a:srgbClr val="C00000"/>
                </a:solidFill>
              </a:rPr>
              <a:t>展现魅力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615440"/>
            <a:ext cx="5695950" cy="2881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965" y="4497070"/>
            <a:ext cx="35140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497070"/>
            <a:ext cx="3275965" cy="2360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95950" y="1615440"/>
            <a:ext cx="3448050" cy="5242560"/>
          </a:xfrm>
          <a:prstGeom prst="rect">
            <a:avLst/>
          </a:prstGeom>
        </p:spPr>
      </p:pic>
      <p:pic>
        <p:nvPicPr>
          <p:cNvPr id="9" name="网络歌手-赋得古原草送别伴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6700" y="56914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0035" y="144145"/>
            <a:ext cx="47961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亲近诗词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</a:rPr>
              <a:t>展现魅力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47215" y="784225"/>
            <a:ext cx="52451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/>
              <a:t>   </a:t>
            </a:r>
            <a:r>
              <a:rPr lang="zh-CN" altLang="en-US" sz="4000" b="1" dirty="0" smtClean="0"/>
              <a:t>诵唱词曲  </a:t>
            </a:r>
            <a:r>
              <a:rPr lang="zh-CN" altLang="en-US" sz="4000" b="1" dirty="0"/>
              <a:t>感悟魅力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7150" y="1485265"/>
            <a:ext cx="9258935" cy="5453380"/>
          </a:xfrm>
          <a:prstGeom prst="rect">
            <a:avLst/>
          </a:prstGeom>
        </p:spPr>
      </p:pic>
      <p:pic>
        <p:nvPicPr>
          <p:cNvPr id="4" name="王菲-水调歌头(伴奏版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40.8624" end="76059.2812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7544" y="57332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9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t01b89a9aa7760986b3.jpgt01b89a9aa7760986b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527"/>
            <a:ext cx="9144000" cy="669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28065" y="142240"/>
            <a:ext cx="44443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亲近诗词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  展现</a:t>
            </a:r>
            <a:r>
              <a:rPr lang="zh-CN" altLang="en-US" sz="3600" b="1" dirty="0">
                <a:solidFill>
                  <a:srgbClr val="C00000"/>
                </a:solidFill>
              </a:rPr>
              <a:t>魅力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1295" y="1179830"/>
            <a:ext cx="677354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以</a:t>
            </a:r>
            <a:r>
              <a:rPr lang="zh-CN" altLang="en-US" sz="4400" b="1">
                <a:sym typeface="+mn-ea"/>
              </a:rPr>
              <a:t>画</a:t>
            </a:r>
            <a:r>
              <a:rPr lang="zh-CN" altLang="en-US" sz="4400" b="1"/>
              <a:t>绘</a:t>
            </a:r>
            <a:r>
              <a:rPr lang="zh-CN" altLang="en-US" sz="4400" b="1">
                <a:sym typeface="+mn-ea"/>
              </a:rPr>
              <a:t>诗词</a:t>
            </a:r>
            <a:r>
              <a:rPr lang="zh-CN" altLang="en-US" sz="4400" b="1"/>
              <a:t>   借报亮经典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93365"/>
            <a:ext cx="4781550" cy="318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4715" y="2763520"/>
            <a:ext cx="4505325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Administrator\Desktop\2012040422461197.jpg20120404224611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97" y="-360040"/>
            <a:ext cx="9144000" cy="721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539552" y="142240"/>
            <a:ext cx="44443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亲近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诗词   展现</a:t>
            </a:r>
            <a:r>
              <a:rPr lang="zh-CN" altLang="en-US" sz="3600" b="1" dirty="0">
                <a:solidFill>
                  <a:srgbClr val="C00000"/>
                </a:solidFill>
              </a:rPr>
              <a:t>魅力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664" y="1484784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诵  唱   </a:t>
            </a:r>
            <a:r>
              <a:rPr lang="zh-CN" altLang="en-US" sz="4800" b="1" dirty="0" smtClean="0"/>
              <a:t>演   </a:t>
            </a:r>
            <a:r>
              <a:rPr lang="zh-CN" altLang="en-US" sz="4800" b="1" dirty="0"/>
              <a:t>绘</a:t>
            </a:r>
            <a:endParaRPr lang="zh-CN" altLang="en-US" sz="4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547664" y="260407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读  感  悟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68689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2012040422461197.jpg20120404224611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953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45490" y="1271270"/>
            <a:ext cx="7616190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</a:rPr>
              <a:t>       </a:t>
            </a:r>
            <a:r>
              <a:rPr lang="zh-CN" altLang="en-US" sz="4400" b="1">
                <a:solidFill>
                  <a:srgbClr val="FF0000"/>
                </a:solidFill>
              </a:rPr>
              <a:t>读经典，扬国粹。 让我们担负起传播与复兴优秀传统文化的历史重任，以经典浸润人生，以诗词陶冶情志，以心灵传承文明，共同守护民族的精神家园</a:t>
            </a:r>
            <a:r>
              <a:rPr lang="en-US" altLang="zh-CN" sz="4400" b="1">
                <a:solidFill>
                  <a:srgbClr val="FF0000"/>
                </a:solidFill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</a:rPr>
              <a:t>这份足以感动人类和后世的珍贵文化遗产。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175" y="132715"/>
            <a:ext cx="220535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寄语：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Administrator\Desktop\39506927_41370523.jpg39506927_413705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385"/>
            <a:ext cx="9144000" cy="692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5776" y="206084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/>
              <a:t>谢   谢   ！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27507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送元二使安西 - 庞岩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862.201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图片 5" descr="C:\Users\pc\AppData\Local\Microsoft\Windows\Temporary Internet Files\Content.IE5\DBJ2QY6A\b52b18544e4f8c719e19a1df260688a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56" y="476672"/>
            <a:ext cx="4248472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C:\Users\pc\AppData\Local\Microsoft\Windows\Temporary Internet Files\Content.IE5\2X3BF1IW\205027151f1f655b3c1f7a92e30ee28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3600400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C:\Users\pc\Downloads\ee4ffbce4a8a7e46f2afd3046e2b7d5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4" y="302190"/>
            <a:ext cx="4320480" cy="305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urrentImg" descr="http://pic101.nipic.com/file/20160614/23030432_213437359000_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12" y="3356993"/>
            <a:ext cx="4320480" cy="259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193f4a95-c787-4dff-87b0-b9ff73cdce32.jpg193f4a95-c787-4dff-87b0-b9ff73cdce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75"/>
            <a:ext cx="9144000" cy="697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9494" y="1328301"/>
            <a:ext cx="7064914" cy="460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</a:t>
            </a:r>
            <a:r>
              <a:rPr lang="en-US" altLang="zh-CN" sz="4000" b="1" dirty="0" smtClean="0"/>
              <a:t>:</a:t>
            </a:r>
          </a:p>
          <a:p>
            <a:endParaRPr lang="en-US" altLang="zh-CN" sz="4000" b="1" dirty="0" smtClean="0"/>
          </a:p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诵读古诗词，掌握阅读古诗词的方法。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品味诗韵，提升审美情趣。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3.</a:t>
            </a:r>
            <a:r>
              <a:rPr lang="zh-CN" altLang="en-US" sz="3600" b="1" dirty="0"/>
              <a:t>积累</a:t>
            </a:r>
            <a:r>
              <a:rPr lang="zh-CN" altLang="en-US" sz="3600" b="1" dirty="0" smtClean="0"/>
              <a:t>古诗词，提高文化素养。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39506927_41370523.jpg39506927_413705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710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43628"/>
            <a:ext cx="9144635" cy="5182235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933450" y="377825"/>
            <a:ext cx="739203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走进诗词，探寻方法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39506927_41370523.jpg39506927_413705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5" y="-17780"/>
            <a:ext cx="9144000" cy="72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3450" y="377825"/>
            <a:ext cx="739203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走进诗词，探寻方法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3800" y="2341245"/>
            <a:ext cx="792480" cy="2546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知  诗  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65705" y="2341245"/>
            <a:ext cx="792480" cy="2726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解  诗  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77285" y="2341245"/>
            <a:ext cx="792480" cy="2336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读  诗  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31715" y="2355850"/>
            <a:ext cx="792480" cy="2221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明  诗  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19775" y="2341245"/>
            <a:ext cx="792480" cy="2235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入  诗  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48805" y="2341245"/>
            <a:ext cx="792480" cy="233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/>
              <a:t>悟  诗  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639511147086965573.jpg6395111470869655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"/>
            <a:ext cx="9144000" cy="660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9285" y="4028440"/>
            <a:ext cx="4704715" cy="28873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66675"/>
            <a:ext cx="9144000" cy="40951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" y="4028440"/>
            <a:ext cx="4438650" cy="288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639511147086965573.jpg6395111470869655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"/>
            <a:ext cx="9144000" cy="660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6260" y="897890"/>
            <a:ext cx="781367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诵读</a:t>
            </a:r>
            <a:r>
              <a:rPr lang="zh-CN" altLang="en-US" sz="6000" b="1" dirty="0" smtClean="0"/>
              <a:t>诗词</a:t>
            </a:r>
            <a:r>
              <a:rPr lang="zh-CN" altLang="en-US" sz="6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，感悟美点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59610" y="2323465"/>
            <a:ext cx="46253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品 味 音 乐 美    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959610" y="3250565"/>
            <a:ext cx="43402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ym typeface="+mn-ea"/>
              </a:rPr>
              <a:t>品 味 意 境 美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1959610" y="4073525"/>
            <a:ext cx="462534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ym typeface="+mn-ea"/>
              </a:rPr>
              <a:t>品 味 思 想 美</a:t>
            </a:r>
            <a:r>
              <a:rPr lang="zh-CN" altLang="en-US" b="1" dirty="0" smtClean="0">
                <a:sym typeface="+mn-ea"/>
              </a:rPr>
              <a:t>  </a:t>
            </a:r>
            <a:endParaRPr lang="zh-CN" altLang="en-US" b="1" dirty="0" smtClean="0"/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16125" y="4924425"/>
            <a:ext cx="45116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ym typeface="+mn-ea"/>
              </a:rPr>
              <a:t>品 味 语 言 美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065" y="-12065"/>
            <a:ext cx="4525645" cy="3481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065" y="3401695"/>
            <a:ext cx="4525645" cy="34848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34205" y="3401695"/>
            <a:ext cx="4745990" cy="35426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34205" y="-12065"/>
            <a:ext cx="4826635" cy="346964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70480" y="102235"/>
            <a:ext cx="2865755" cy="762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/>
              <a:t>  </a:t>
            </a:r>
            <a:r>
              <a:rPr lang="zh-CN" altLang="en-US" sz="4400" b="1"/>
              <a:t>木 兰 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C:\Users\Administrator\Desktop\1a3cc35a9ba54bee.jpeg!q.jpg1a3cc35a9ba54bee.jpeg!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" y="-457517"/>
            <a:ext cx="9144000" cy="755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66056" y="164231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亲近诗词，展现魅力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" y="1179830"/>
            <a:ext cx="4378325" cy="3428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7690" y="3668395"/>
            <a:ext cx="4766945" cy="3428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6425" y="2055495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en-US" altLang="zh-CN" sz="4400" b="1"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216</Words>
  <Application>Microsoft Office PowerPoint</Application>
  <PresentationFormat>全屏显示(4:3)</PresentationFormat>
  <Paragraphs>37</Paragraphs>
  <Slides>15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《读诗词 悟美点》</dc:title>
  <dc:creator>范海瑛</dc:creator>
  <cp:keywords>走进诗词天地  感悟经典之美</cp:keywords>
  <cp:lastModifiedBy>pc</cp:lastModifiedBy>
  <cp:revision>55</cp:revision>
  <dcterms:created xsi:type="dcterms:W3CDTF">2017-05-14T09:21:00Z</dcterms:created>
  <dcterms:modified xsi:type="dcterms:W3CDTF">2017-05-22T10:46:19Z</dcterms:modified>
  <cp:category>阅读指导课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