
<file path=[Content_Types].xml><?xml version="1.0" encoding="utf-8"?>
<Types xmlns="http://schemas.openxmlformats.org/package/2006/content-types">
  <Override PartName="/ppt/tags/tag8.xml" ContentType="application/vnd.openxmlformats-officedocument.presentationml.tags+xml"/>
  <Override PartName="/ppt/tags/tag238.xml" ContentType="application/vnd.openxmlformats-officedocument.presentationml.tags+xml"/>
  <Override PartName="/ppt/tags/tag569.xml" ContentType="application/vnd.openxmlformats-officedocument.presentationml.tags+xml"/>
  <Override PartName="/ppt/tags/tag424.xml" ContentType="application/vnd.openxmlformats-officedocument.presentationml.tags+xml"/>
  <Override PartName="/ppt/tags/tag610.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63.xml" ContentType="application/vnd.openxmlformats-officedocument.presentationml.tags+xml"/>
  <Override PartName="/ppt/tags/tag594.xml" ContentType="application/vnd.openxmlformats-officedocument.presentationml.tags+xml"/>
  <Default Extension="xml" ContentType="application/xml"/>
  <Override PartName="/ppt/slides/slide50.xml" ContentType="application/vnd.openxmlformats-officedocument.presentationml.slide+xml"/>
  <Override PartName="/ppt/tags/tag38.xml" ContentType="application/vnd.openxmlformats-officedocument.presentationml.tags+xml"/>
  <Override PartName="/ppt/slideLayouts/slideLayout24.xml" ContentType="application/vnd.openxmlformats-officedocument.presentationml.slideLayout+xml"/>
  <Override PartName="/ppt/tags/tag339.xml" ContentType="application/vnd.openxmlformats-officedocument.presentationml.tags+xml"/>
  <Override PartName="/ppt/tags/tag525.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64.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87.xml" ContentType="application/vnd.openxmlformats-officedocument.presentationml.tags+xml"/>
  <Override PartName="/ppt/tags/tag503.xml" ContentType="application/vnd.openxmlformats-officedocument.presentationml.tags+xml"/>
  <Override PartName="/ppt/tags/tag550.xml" ContentType="application/vnd.openxmlformats-officedocument.presentationml.tags+xml"/>
  <Override PartName="/ppt/tags/tag648.xml" ContentType="application/vnd.openxmlformats-officedocument.presentationml.tags+xml"/>
  <Override PartName="/ppt/tags/tag41.xml" ContentType="application/vnd.openxmlformats-officedocument.presentationml.tags+xml"/>
  <Override PartName="/ppt/tags/tag279.xml" ContentType="application/vnd.openxmlformats-officedocument.presentationml.tags+xml"/>
  <Override PartName="/ppt/tags/tag342.xml" ContentType="application/vnd.openxmlformats-officedocument.presentationml.tags+xml"/>
  <Override PartName="/ppt/notesSlides/notesSlide7.xml" ContentType="application/vnd.openxmlformats-officedocument.presentationml.notesSlide+xml"/>
  <Override PartName="/ppt/tags/tag626.xml" ContentType="application/vnd.openxmlformats-officedocument.presentationml.tags+xml"/>
  <Override PartName="/ppt/tags/tag673.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tags/tag418.xml" ContentType="application/vnd.openxmlformats-officedocument.presentationml.tags+xml"/>
  <Override PartName="/ppt/tags/tag465.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tags/tag588.xml" ContentType="application/vnd.openxmlformats-officedocument.presentationml.tags+xml"/>
  <Override PartName="/ppt/tags/tag604.xml" ContentType="application/vnd.openxmlformats-officedocument.presentationml.tags+xml"/>
  <Override PartName="/ppt/tags/tag651.xml" ContentType="application/vnd.openxmlformats-officedocument.presentationml.tags+xml"/>
  <Override PartName="/ppt/tags/tag5.xml" ContentType="application/vnd.openxmlformats-officedocument.presentationml.tags+xml"/>
  <Override PartName="/ppt/tags/tag79.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443.xml" ContentType="application/vnd.openxmlformats-officedocument.presentationml.tags+xml"/>
  <Override PartName="/ppt/tags/tag490.xml" ContentType="application/vnd.openxmlformats-officedocument.presentationml.tags+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tags/tag421.xml" ContentType="application/vnd.openxmlformats-officedocument.presentationml.tags+xml"/>
  <Override PartName="/ppt/tags/tag519.xml" ContentType="application/vnd.openxmlformats-officedocument.presentationml.tags+xml"/>
  <Override PartName="/ppt/tags/tag566.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tags/tag358.xml" ContentType="application/vnd.openxmlformats-officedocument.presentationml.tags+xml"/>
  <Override PartName="/ppt/tags/tag544.xml" ContentType="application/vnd.openxmlformats-officedocument.presentationml.tags+xml"/>
  <Override PartName="/ppt/tags/tag591.xml" ContentType="application/vnd.openxmlformats-officedocument.presentationml.tags+xml"/>
  <Override PartName="/ppt/tags/tag35.xml" ContentType="application/vnd.openxmlformats-officedocument.presentationml.tags+xml"/>
  <Override PartName="/ppt/slideLayouts/slideLayout21.xml" ContentType="application/vnd.openxmlformats-officedocument.presentationml.slideLayout+xml"/>
  <Override PartName="/ppt/tags/tag82.xml" ContentType="application/vnd.openxmlformats-officedocument.presentationml.tags+xml"/>
  <Override PartName="/ppt/tags/tag197.xml" ContentType="application/vnd.openxmlformats-officedocument.presentationml.tags+xml"/>
  <Override PartName="/ppt/tags/tag336.xml" ContentType="application/vnd.openxmlformats-officedocument.presentationml.tags+xml"/>
  <Override PartName="/ppt/tags/tag383.xml" ContentType="application/vnd.openxmlformats-officedocument.presentationml.tags+xml"/>
  <Override PartName="/ppt/notesSlides/notesSlide13.xml" ContentType="application/vnd.openxmlformats-officedocument.presentationml.notesSlide+xml"/>
  <Override PartName="/ppt/tags/tag667.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459.xml" ContentType="application/vnd.openxmlformats-officedocument.presentationml.tags+xml"/>
  <Override PartName="/ppt/tags/tag522.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361.xml" ContentType="application/vnd.openxmlformats-officedocument.presentationml.tags+xml"/>
  <Override PartName="/ppt/tags/tag500.xml" ContentType="application/vnd.openxmlformats-officedocument.presentationml.tags+xml"/>
  <Override PartName="/ppt/tags/tag645.xml" ContentType="application/vnd.openxmlformats-officedocument.presentationml.tags+xml"/>
  <Override PartName="/ppt/tags/tag106.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tags/tag437.xml" ContentType="application/vnd.openxmlformats-officedocument.presentationml.tags+xml"/>
  <Override PartName="/ppt/tags/tag484.xml" ContentType="application/vnd.openxmlformats-officedocument.presentationml.tags+xml"/>
  <Override PartName="/ppt/tags/tag623.xml" ContentType="application/vnd.openxmlformats-officedocument.presentationml.tags+xml"/>
  <Override PartName="/ppt/tags/tag670.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tags/tag415.xml" ContentType="application/vnd.openxmlformats-officedocument.presentationml.tags+xml"/>
  <Override PartName="/ppt/tags/tag462.xml" ContentType="application/vnd.openxmlformats-officedocument.presentationml.tags+xml"/>
  <Override PartName="/ppt/tags/tag98.xml" ContentType="application/vnd.openxmlformats-officedocument.presentationml.tags+xml"/>
  <Override PartName="/ppt/tags/tag207.xml" ContentType="application/vnd.openxmlformats-officedocument.presentationml.tags+xml"/>
  <Override PartName="/ppt/tags/tag254.xml" ContentType="application/vnd.openxmlformats-officedocument.presentationml.tags+xml"/>
  <Override PartName="/ppt/tags/tag399.xml" ContentType="application/vnd.openxmlformats-officedocument.presentationml.tags+xml"/>
  <Override PartName="/ppt/tags/tag601.xml" ContentType="application/vnd.openxmlformats-officedocument.presentationml.tags+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440.xml" ContentType="application/vnd.openxmlformats-officedocument.presentationml.tags+xml"/>
  <Override PartName="/ppt/tags/tag538.xml" ContentType="application/vnd.openxmlformats-officedocument.presentationml.tags+xml"/>
  <Override PartName="/ppt/tags/tag585.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77.xml" ContentType="application/vnd.openxmlformats-officedocument.presentationml.tags+xml"/>
  <Override PartName="/ppt/tags/tag516.xml" ContentType="application/vnd.openxmlformats-officedocument.presentationml.tags+xml"/>
  <Override PartName="/ppt/tags/tag563.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308.xml" ContentType="application/vnd.openxmlformats-officedocument.presentationml.tags+xml"/>
  <Override PartName="/ppt/tags/tag355.xml" ContentType="application/vnd.openxmlformats-officedocument.presentationml.tags+xml"/>
  <Override PartName="/ppt/tags/tag639.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478.xml" ContentType="application/vnd.openxmlformats-officedocument.presentationml.tags+xml"/>
  <Override PartName="/ppt/tags/tag541.xml" ContentType="application/vnd.openxmlformats-officedocument.presentationml.tags+xml"/>
  <Override PartName="/ppt/tags/tag32.xml" ContentType="application/vnd.openxmlformats-officedocument.presentationml.tags+xml"/>
  <Override PartName="/ppt/tags/tag333.xml" ContentType="application/vnd.openxmlformats-officedocument.presentationml.tags+xml"/>
  <Override PartName="/ppt/tags/tag380.xml" ContentType="application/vnd.openxmlformats-officedocument.presentationml.tags+xml"/>
  <Override PartName="/ppt/notesSlides/notesSlide10.xml" ContentType="application/vnd.openxmlformats-officedocument.presentationml.notesSlide+xml"/>
  <Override PartName="/ppt/tags/tag617.xml" ContentType="application/vnd.openxmlformats-officedocument.presentationml.tags+xml"/>
  <Override PartName="/ppt/tags/tag66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ags/tag311.xml" ContentType="application/vnd.openxmlformats-officedocument.presentationml.tags+xml"/>
  <Override PartName="/ppt/tags/tag409.xml" ContentType="application/vnd.openxmlformats-officedocument.presentationml.tags+xml"/>
  <Override PartName="/ppt/tags/tag456.xml" ContentType="application/vnd.openxmlformats-officedocument.presentationml.tags+xml"/>
  <Override PartName="/ppt/tags/tag642.xml" ContentType="application/vnd.openxmlformats-officedocument.presentationml.tags+xml"/>
  <Override PartName="/ppt/slideMasters/slideMaster2.xml" ContentType="application/vnd.openxmlformats-officedocument.presentationml.slideMaster+xml"/>
  <Override PartName="/ppt/tags/tag103.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tags/tag248.xml" ContentType="application/vnd.openxmlformats-officedocument.presentationml.tags+xml"/>
  <Override PartName="/ppt/tags/tag295.xml" ContentType="application/vnd.openxmlformats-officedocument.presentationml.tags+xml"/>
  <Override PartName="/ppt/tags/tag434.xml" ContentType="application/vnd.openxmlformats-officedocument.presentationml.tags+xml"/>
  <Override PartName="/ppt/tags/tag481.xml" ContentType="application/vnd.openxmlformats-officedocument.presentationml.tags+xml"/>
  <Override PartName="/ppt/tags/tag579.xml" ContentType="application/vnd.openxmlformats-officedocument.presentationml.tags+xml"/>
  <Override PartName="/ppt/tags/tag226.xml" ContentType="application/vnd.openxmlformats-officedocument.presentationml.tags+xml"/>
  <Override PartName="/ppt/tags/tag273.xml" ContentType="application/vnd.openxmlformats-officedocument.presentationml.tags+xml"/>
  <Override PartName="/ppt/tags/tag620.xml" ContentType="application/vnd.openxmlformats-officedocument.presentationml.tags+xml"/>
  <Override PartName="/ppt/slides/slide35.xml" ContentType="application/vnd.openxmlformats-officedocument.presentationml.slide+xml"/>
  <Override PartName="/ppt/tags/tag412.xml" ContentType="application/vnd.openxmlformats-officedocument.presentationml.tags+xml"/>
  <Override PartName="/ppt/tags/tag557.xml" ContentType="application/vnd.openxmlformats-officedocument.presentationml.tags+xml"/>
  <Override PartName="/ppt/slides/slide13.xml" ContentType="application/vnd.openxmlformats-officedocument.presentationml.slide+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49.xml" ContentType="application/vnd.openxmlformats-officedocument.presentationml.tags+xml"/>
  <Override PartName="/ppt/tags/tag396.xml" ContentType="application/vnd.openxmlformats-officedocument.presentationml.tags+xml"/>
  <Override PartName="/ppt/tags/tag535.xml" ContentType="application/vnd.openxmlformats-officedocument.presentationml.tags+xml"/>
  <Override PartName="/ppt/tags/tag582.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327.xml" ContentType="application/vnd.openxmlformats-officedocument.presentationml.tags+xml"/>
  <Override PartName="/ppt/tags/tag374.xml" ContentType="application/vnd.openxmlformats-officedocument.presentationml.tags+xml"/>
  <Override PartName="/ppt/tags/tag658.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497.xml" ContentType="application/vnd.openxmlformats-officedocument.presentationml.tags+xml"/>
  <Override PartName="/ppt/tags/tag513.xml" ContentType="application/vnd.openxmlformats-officedocument.presentationml.tags+xml"/>
  <Override PartName="/ppt/tags/tag560.xml" ContentType="application/vnd.openxmlformats-officedocument.presentationml.tags+xml"/>
  <Override PartName="/ppt/tags/tag51.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52.xml" ContentType="application/vnd.openxmlformats-officedocument.presentationml.tags+xml"/>
  <Override PartName="/ppt/tags/tag636.xml" ContentType="application/vnd.openxmlformats-officedocument.presentationml.tags+xml"/>
  <Override PartName="/ppt/tags/tag144.xml" ContentType="application/vnd.openxmlformats-officedocument.presentationml.tags+xml"/>
  <Override PartName="/ppt/tags/tag191.xml" ContentType="application/vnd.openxmlformats-officedocument.presentationml.tags+xml"/>
  <Override PartName="/ppt/tags/tag330.xml" ContentType="application/vnd.openxmlformats-officedocument.presentationml.tags+xml"/>
  <Override PartName="/ppt/tags/tag428.xml" ContentType="application/vnd.openxmlformats-officedocument.presentationml.tags+xml"/>
  <Override PartName="/ppt/tags/tag475.xml" ContentType="application/vnd.openxmlformats-officedocument.presentationml.tags+xml"/>
  <Override PartName="/ppt/tags/tag614.xml" ContentType="application/vnd.openxmlformats-officedocument.presentationml.tags+xml"/>
  <Override PartName="/ppt/tags/tag661.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tags/tag406.xml" ContentType="application/vnd.openxmlformats-officedocument.presentationml.tags+xml"/>
  <Override PartName="/ppt/tags/tag453.xml" ContentType="application/vnd.openxmlformats-officedocument.presentationml.tags+xml"/>
  <Override PartName="/ppt/tags/tag598.xml" ContentType="application/vnd.openxmlformats-officedocument.presentationml.tag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tags/tag89.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tags/tag529.xml" ContentType="application/vnd.openxmlformats-officedocument.presentationml.tags+xml"/>
  <Override PartName="/ppt/tags/tag576.xml" ContentType="application/vnd.openxmlformats-officedocument.presentationml.tags+xml"/>
  <Override PartName="/ppt/tags/tag100.xml" ContentType="application/vnd.openxmlformats-officedocument.presentationml.tags+xml"/>
  <Override PartName="/ppt/tags/tag368.xml" ContentType="application/vnd.openxmlformats-officedocument.presentationml.tags+xml"/>
  <Override PartName="/ppt/tags/tag431.xml" ContentType="application/vnd.openxmlformats-officedocument.presentationml.tags+xml"/>
  <Override PartName="/ppt/slides/slide32.xml" ContentType="application/vnd.openxmlformats-officedocument.presentationml.slide+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tags/tag507.xml" ContentType="application/vnd.openxmlformats-officedocument.presentationml.tags+xml"/>
  <Override PartName="/ppt/tags/tag554.xml" ContentType="application/vnd.openxmlformats-officedocument.presentationml.tags+xml"/>
  <Override PartName="/ppt/slides/slide10.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201.xml" ContentType="application/vnd.openxmlformats-officedocument.presentationml.tags+xml"/>
  <Override PartName="/ppt/tags/tag346.xml" ContentType="application/vnd.openxmlformats-officedocument.presentationml.tags+xml"/>
  <Override PartName="/ppt/tags/tag393.xml" ContentType="application/vnd.openxmlformats-officedocument.presentationml.tags+xml"/>
  <Override PartName="/ppt/tags/tag532.xml" ContentType="application/vnd.openxmlformats-officedocument.presentationml.tags+xml"/>
  <Override PartName="/ppt/tags/tag677.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71.xml" ContentType="application/vnd.openxmlformats-officedocument.presentationml.tags+xml"/>
  <Override PartName="/ppt/tags/tag469.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63.xml" ContentType="application/vnd.openxmlformats-officedocument.presentationml.tags+xml"/>
  <Override PartName="/ppt/tags/tag510.xml" ContentType="application/vnd.openxmlformats-officedocument.presentationml.tags+xml"/>
  <Override PartName="/ppt/tags/tag608.xml" ContentType="application/vnd.openxmlformats-officedocument.presentationml.tags+xml"/>
  <Override PartName="/ppt/tags/tag655.xml" ContentType="application/vnd.openxmlformats-officedocument.presentationml.tags+xml"/>
  <Override PartName="/ppt/tags/tag9.xml" ContentType="application/vnd.openxmlformats-officedocument.presentationml.tags+xml"/>
  <Override PartName="/ppt/tags/tag302.xml" ContentType="application/vnd.openxmlformats-officedocument.presentationml.tags+xml"/>
  <Override PartName="/ppt/tags/tag447.xml" ContentType="application/vnd.openxmlformats-officedocument.presentationml.tags+xml"/>
  <Override PartName="/ppt/tags/tag494.xml" ContentType="application/vnd.openxmlformats-officedocument.presentationml.tags+xml"/>
  <Override PartName="/ppt/tags/tag633.xml" ContentType="application/vnd.openxmlformats-officedocument.presentationml.tags+xml"/>
  <Override PartName="/ppt/tags/tag680.xml" ContentType="application/vnd.openxmlformats-officedocument.presentationml.tags+xml"/>
  <Override PartName="/ppt/slides/slide48.xml" ContentType="application/vnd.openxmlformats-officedocument.presentationml.slide+xml"/>
  <Override PartName="/ppt/tags/tag141.xml" ContentType="application/vnd.openxmlformats-officedocument.presentationml.tags+xml"/>
  <Override PartName="/ppt/tags/tag239.xml" ContentType="application/vnd.openxmlformats-officedocument.presentationml.tags+xml"/>
  <Override PartName="/ppt/tags/tag286.xml" ContentType="application/vnd.openxmlformats-officedocument.presentationml.tags+xml"/>
  <Override PartName="/ppt/tags/tag425.xml" ContentType="application/vnd.openxmlformats-officedocument.presentationml.tags+xml"/>
  <Override PartName="/ppt/tags/tag472.xml" ContentType="application/vnd.openxmlformats-officedocument.presentationml.tags+xml"/>
  <Override PartName="/ppt/slides/slide26.xml" ContentType="application/vnd.openxmlformats-officedocument.presentationml.slide+xml"/>
  <Override PartName="/ppt/tags/tag217.xml" ContentType="application/vnd.openxmlformats-officedocument.presentationml.tags+xml"/>
  <Override PartName="/ppt/tags/tag264.xml" ContentType="application/vnd.openxmlformats-officedocument.presentationml.tags+xml"/>
  <Override PartName="/ppt/tags/tag548.xml" ContentType="application/vnd.openxmlformats-officedocument.presentationml.tags+xml"/>
  <Override PartName="/ppt/tags/tag595.xml" ContentType="application/vnd.openxmlformats-officedocument.presentationml.tags+xml"/>
  <Override PartName="/ppt/tags/tag611.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86.xml" ContentType="application/vnd.openxmlformats-officedocument.presentationml.tags+xml"/>
  <Override PartName="/ppt/tags/tag387.xml" ContentType="application/vnd.openxmlformats-officedocument.presentationml.tags+xml"/>
  <Override PartName="/ppt/tags/tag403.xml" ContentType="application/vnd.openxmlformats-officedocument.presentationml.tags+xml"/>
  <Override PartName="/ppt/tags/tag450.xml" ContentType="application/vnd.openxmlformats-officedocument.presentationml.tags+xml"/>
  <Override PartName="/ppt/slides/slide51.xml" ContentType="application/vnd.openxmlformats-officedocument.presentationml.slide+xml"/>
  <Override PartName="/ppt/tags/tag179.xml" ContentType="application/vnd.openxmlformats-officedocument.presentationml.tags+xml"/>
  <Override PartName="/ppt/tags/tag242.xml" ContentType="application/vnd.openxmlformats-officedocument.presentationml.tags+xml"/>
  <Override PartName="/ppt/tags/tag526.xml" ContentType="application/vnd.openxmlformats-officedocument.presentationml.tags+xml"/>
  <Override PartName="/ppt/tags/tag573.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365.xml" ContentType="application/vnd.openxmlformats-officedocument.presentationml.tags+xml"/>
  <Override PartName="/ppt/tags/tag504.xml" ContentType="application/vnd.openxmlformats-officedocument.presentationml.tags+xml"/>
  <Override PartName="/ppt/tags/tag551.xml" ContentType="application/vnd.openxmlformats-officedocument.presentationml.tags+xml"/>
  <Override PartName="/ppt/tags/tag649.xml" ContentType="application/vnd.openxmlformats-officedocument.presentationml.tags+xml"/>
  <Override PartName="/ppt/tags/tag157.xml" ContentType="application/vnd.openxmlformats-officedocument.presentationml.tags+xml"/>
  <Override PartName="/ppt/tags/tag343.xml" ContentType="application/vnd.openxmlformats-officedocument.presentationml.tags+xml"/>
  <Override PartName="/ppt/notesSlides/notesSlide8.xml" ContentType="application/vnd.openxmlformats-officedocument.presentationml.notesSlide+xml"/>
  <Override PartName="/ppt/tags/tag390.xml" ContentType="application/vnd.openxmlformats-officedocument.presentationml.tags+xml"/>
  <Override PartName="/ppt/tags/tag488.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82.xml" ContentType="application/vnd.openxmlformats-officedocument.presentationml.tags+xml"/>
  <Override PartName="/ppt/tags/tag627.xml" ContentType="application/vnd.openxmlformats-officedocument.presentationml.tags+xml"/>
  <Override PartName="/ppt/tags/tag674.xml" ContentType="application/vnd.openxmlformats-officedocument.presentationml.tags+xml"/>
  <Override PartName="/ppt/tags/tag20.xml" ContentType="application/vnd.openxmlformats-officedocument.presentationml.tags+xml"/>
  <Override PartName="/ppt/tags/tag321.xml" ContentType="application/vnd.openxmlformats-officedocument.presentationml.tags+xml"/>
  <Override PartName="/ppt/tags/tag419.xml" ContentType="application/vnd.openxmlformats-officedocument.presentationml.tags+xml"/>
  <Override PartName="/ppt/tags/tag466.xml" ContentType="application/vnd.openxmlformats-officedocument.presentationml.tags+xml"/>
  <Override PartName="/ppt/tags/tag605.xml" ContentType="application/vnd.openxmlformats-officedocument.presentationml.tags+xml"/>
  <Override PartName="/ppt/tags/tag652.xml" ContentType="application/vnd.openxmlformats-officedocument.presentationml.tags+xml"/>
  <Override PartName="/ppt/tags/tag6.xml" ContentType="application/vnd.openxmlformats-officedocument.presentationml.tags+xml"/>
  <Override PartName="/ppt/slideLayouts/slideLayout19.xml" ContentType="application/vnd.openxmlformats-officedocument.presentationml.slideLayout+xml"/>
  <Override PartName="/ppt/tags/tag113.xml" ContentType="application/vnd.openxmlformats-officedocument.presentationml.tags+xml"/>
  <Override PartName="/ppt/tags/tag160.xml" ContentType="application/vnd.openxmlformats-officedocument.presentationml.tags+xml"/>
  <Override PartName="/ppt/tags/tag258.xml" ContentType="application/vnd.openxmlformats-officedocument.presentationml.tags+xml"/>
  <Override PartName="/ppt/tags/tag444.xml" ContentType="application/vnd.openxmlformats-officedocument.presentationml.tags+xml"/>
  <Override PartName="/ppt/tags/tag491.xml" ContentType="application/vnd.openxmlformats-officedocument.presentationml.tags+xml"/>
  <Override PartName="/ppt/tags/tag589.xml" ContentType="application/vnd.openxmlformats-officedocument.presentationml.tags+xml"/>
  <Override PartName="/ppt/slides/slide45.xml" ContentType="application/vnd.openxmlformats-officedocument.presentationml.slide+xml"/>
  <Override PartName="/ppt/theme/theme3.xml" ContentType="application/vnd.openxmlformats-officedocument.theme+xml"/>
  <Override PartName="/ppt/tags/tag236.xml" ContentType="application/vnd.openxmlformats-officedocument.presentationml.tags+xml"/>
  <Override PartName="/ppt/tags/tag283.xml" ContentType="application/vnd.openxmlformats-officedocument.presentationml.tags+xml"/>
  <Override PartName="/ppt/tags/tag567.xml" ContentType="application/vnd.openxmlformats-officedocument.presentationml.tags+xml"/>
  <Override PartName="/ppt/tags/tag630.xml" ContentType="application/vnd.openxmlformats-officedocument.presentationml.tags+xml"/>
  <Override PartName="/ppt/tags/tag58.xml" ContentType="application/vnd.openxmlformats-officedocument.presentationml.tags+xml"/>
  <Override PartName="/ppt/tags/tag359.xml" ContentType="application/vnd.openxmlformats-officedocument.presentationml.tags+xml"/>
  <Override PartName="/ppt/tags/tag422.xml" ContentType="application/vnd.openxmlformats-officedocument.presentationml.tags+xml"/>
  <Override PartName="/ppt/slides/slide23.xml" ContentType="application/vnd.openxmlformats-officedocument.presentationml.slide+xml"/>
  <Override PartName="/ppt/slideLayouts/slideLayout22.xml" ContentType="application/vnd.openxmlformats-officedocument.presentationml.slideLayout+xml"/>
  <Override PartName="/ppt/tags/tag198.xml" ContentType="application/vnd.openxmlformats-officedocument.presentationml.tags+xml"/>
  <Override PartName="/ppt/tags/tag214.xml" ContentType="application/vnd.openxmlformats-officedocument.presentationml.tags+xml"/>
  <Override PartName="/ppt/tags/tag261.xml" ContentType="application/vnd.openxmlformats-officedocument.presentationml.tags+xml"/>
  <Override PartName="/ppt/tags/tag400.xml" ContentType="application/vnd.openxmlformats-officedocument.presentationml.tags+xml"/>
  <Override PartName="/ppt/tags/tag545.xml" ContentType="application/vnd.openxmlformats-officedocument.presentationml.tags+xml"/>
  <Override PartName="/ppt/tags/tag592.xml" ContentType="application/vnd.openxmlformats-officedocument.presentationml.tags+xml"/>
  <Override PartName="/ppt/tags/tag36.xml" ContentType="application/vnd.openxmlformats-officedocument.presentationml.tags+xml"/>
  <Override PartName="/ppt/tags/tag83.xml" ContentType="application/vnd.openxmlformats-officedocument.presentationml.tags+xml"/>
  <Override PartName="/ppt/tags/tag337.xml" ContentType="application/vnd.openxmlformats-officedocument.presentationml.tags+xml"/>
  <Override PartName="/ppt/tags/tag384.xml" ContentType="application/vnd.openxmlformats-officedocument.presentationml.tags+xml"/>
  <Override PartName="/ppt/tags/tag523.xml" ContentType="application/vnd.openxmlformats-officedocument.presentationml.tags+xml"/>
  <Override PartName="/ppt/tags/tag570.xml" ContentType="application/vnd.openxmlformats-officedocument.presentationml.tags+xml"/>
  <Override PartName="/ppt/notesSlides/notesSlide14.xml" ContentType="application/vnd.openxmlformats-officedocument.presentationml.notesSlide+xml"/>
  <Override PartName="/ppt/tags/tag668.xml" ContentType="application/vnd.openxmlformats-officedocument.presentationml.tags+xml"/>
  <Override PartName="/ppt/tags/tag14.xml" ContentType="application/vnd.openxmlformats-officedocument.presentationml.tags+xml"/>
  <Override PartName="/ppt/tags/tag61.xml" ContentType="application/vnd.openxmlformats-officedocument.presentationml.tags+xml"/>
  <Override PartName="/ppt/tags/tag129.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62.xml" ContentType="application/vnd.openxmlformats-officedocument.presentationml.tags+xml"/>
  <Override PartName="/ppt/tags/tag646.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438.xml" ContentType="application/vnd.openxmlformats-officedocument.presentationml.tags+xml"/>
  <Override PartName="/ppt/tags/tag485.xml" ContentType="application/vnd.openxmlformats-officedocument.presentationml.tags+xml"/>
  <Override PartName="/ppt/tags/tag501.xml" ContentType="application/vnd.openxmlformats-officedocument.presentationml.tags+xml"/>
  <Override PartName="/ppt/tags/tag277.xml" ContentType="application/vnd.openxmlformats-officedocument.presentationml.tags+xml"/>
  <Override PartName="/ppt/notesSlides/notesSlide5.xml" ContentType="application/vnd.openxmlformats-officedocument.presentationml.notesSlide+xml"/>
  <Override PartName="/ppt/tags/tag340.xml" ContentType="application/vnd.openxmlformats-officedocument.presentationml.tags+xml"/>
  <Override PartName="/ppt/tags/tag624.xml" ContentType="application/vnd.openxmlformats-officedocument.presentationml.tags+xml"/>
  <Override PartName="/ppt/tags/tag671.xml" ContentType="application/vnd.openxmlformats-officedocument.presentationml.tags+xml"/>
  <Override PartName="/ppt/slides/slide39.xml" ContentType="application/vnd.openxmlformats-officedocument.presentationml.slide+xml"/>
  <Override PartName="/ppt/tags/tag132.xml" ContentType="application/vnd.openxmlformats-officedocument.presentationml.tags+xml"/>
  <Override PartName="/ppt/tags/tag416.xml" ContentType="application/vnd.openxmlformats-officedocument.presentationml.tags+xml"/>
  <Override PartName="/ppt/tags/tag463.xml" ContentType="application/vnd.openxmlformats-officedocument.presentationml.tags+xml"/>
  <Override PartName="/ppt/slides/slide17.xml" ContentType="application/vnd.openxmlformats-officedocument.presentationml.slide+xml"/>
  <Override PartName="/ppt/tags/tag99.xml" ContentType="application/vnd.openxmlformats-officedocument.presentationml.tags+xml"/>
  <Override PartName="/ppt/tags/tag110.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tags/tag539.xml" ContentType="application/vnd.openxmlformats-officedocument.presentationml.tags+xml"/>
  <Override PartName="/ppt/tags/tag586.xml" ContentType="application/vnd.openxmlformats-officedocument.presentationml.tags+xml"/>
  <Override PartName="/ppt/tags/tag602.xml" ContentType="application/vnd.openxmlformats-officedocument.presentationml.tags+xml"/>
  <Override PartName="/ppt/slideLayouts/slideLayout16.xml" ContentType="application/vnd.openxmlformats-officedocument.presentationml.slideLayout+xml"/>
  <Override PartName="/ppt/tags/tag3.xml" ContentType="application/vnd.openxmlformats-officedocument.presentationml.tags+xml"/>
  <Override PartName="/ppt/tags/tag77.xml" ContentType="application/vnd.openxmlformats-officedocument.presentationml.tags+xml"/>
  <Override PartName="/ppt/tags/tag233.xml" ContentType="application/vnd.openxmlformats-officedocument.presentationml.tags+xml"/>
  <Override PartName="/ppt/tags/tag280.xml" ContentType="application/vnd.openxmlformats-officedocument.presentationml.tags+xml"/>
  <Override PartName="/ppt/tags/tag378.xml" ContentType="application/vnd.openxmlformats-officedocument.presentationml.tags+xml"/>
  <Override PartName="/ppt/tags/tag441.xml" ContentType="application/vnd.openxmlformats-officedocument.presentationml.tags+xml"/>
  <Override PartName="/ppt/slides/slide42.xml" ContentType="application/vnd.openxmlformats-officedocument.presentationml.slide+xml"/>
  <Override PartName="/ppt/tags/tag517.xml" ContentType="application/vnd.openxmlformats-officedocument.presentationml.tags+xml"/>
  <Override PartName="/ppt/tags/tag564.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56.xml" ContentType="application/vnd.openxmlformats-officedocument.presentationml.tags+xml"/>
  <Override PartName="/ppt/tags/tag542.xml" ContentType="application/vnd.openxmlformats-officedocument.presentationml.tags+xml"/>
  <Override PartName="/ppt/tags/tag33.xml" ContentType="application/vnd.openxmlformats-officedocument.presentationml.tags+xml"/>
  <Override PartName="/ppt/tags/tag80.xml" ContentType="application/vnd.openxmlformats-officedocument.presentationml.tags+xml"/>
  <Override PartName="/ppt/tags/tag148.xml" ContentType="application/vnd.openxmlformats-officedocument.presentationml.tags+xml"/>
  <Override PartName="/ppt/tags/tag195.xml" ContentType="application/vnd.openxmlformats-officedocument.presentationml.tags+xml"/>
  <Override PartName="/ppt/tags/tag334.xml" ContentType="application/vnd.openxmlformats-officedocument.presentationml.tags+xml"/>
  <Override PartName="/ppt/tags/tag381.xml" ContentType="application/vnd.openxmlformats-officedocument.presentationml.tags+xml"/>
  <Override PartName="/ppt/notesSlides/notesSlide11.xml" ContentType="application/vnd.openxmlformats-officedocument.presentationml.notesSlide+xml"/>
  <Override PartName="/ppt/tags/tag479.xml" ContentType="application/vnd.openxmlformats-officedocument.presentationml.tags+xml"/>
  <Override PartName="/ppt/tags/tag618.xml" ContentType="application/vnd.openxmlformats-officedocument.presentationml.tags+xml"/>
  <Override PartName="/ppt/tags/tag665.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457.xml" ContentType="application/vnd.openxmlformats-officedocument.presentationml.tags+xml"/>
  <Override PartName="/ppt/tags/tag52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12.xml" ContentType="application/vnd.openxmlformats-officedocument.presentationml.tags+xml"/>
  <Override PartName="/ppt/tags/tag643.xml" ContentType="application/vnd.openxmlformats-officedocument.presentationml.tags+xml"/>
  <Override PartName="/ppt/tags/tag104.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tags/tag435.xml" ContentType="application/vnd.openxmlformats-officedocument.presentationml.tags+xml"/>
  <Override PartName="/ppt/tags/tag482.xml" ContentType="application/vnd.openxmlformats-officedocument.presentationml.tags+xml"/>
  <Override PartName="/ppt/tags/tag621.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13.xml" ContentType="application/vnd.openxmlformats-officedocument.presentationml.tags+xml"/>
  <Override PartName="/ppt/tags/tag460.xml" ContentType="application/vnd.openxmlformats-officedocument.presentationml.tags+xml"/>
  <Override PartName="/ppt/tags/tag558.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tags/tag397.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gs/tag536.xml" ContentType="application/vnd.openxmlformats-officedocument.presentationml.tags+xml"/>
  <Override PartName="/ppt/tags/tag583.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375.xml" ContentType="application/vnd.openxmlformats-officedocument.presentationml.tags+xml"/>
  <Override PartName="/ppt/tags/tag514.xml" ContentType="application/vnd.openxmlformats-officedocument.presentationml.tags+xml"/>
  <Override PartName="/ppt/tags/tag561.xml" ContentType="application/vnd.openxmlformats-officedocument.presentationml.tags+xml"/>
  <Override PartName="/ppt/tags/tag659.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353.xml" ContentType="application/vnd.openxmlformats-officedocument.presentationml.tags+xml"/>
  <Override PartName="/ppt/tags/tag498.xml" ContentType="application/vnd.openxmlformats-officedocument.presentationml.tags+xml"/>
  <Override PartName="/ppt/tags/tag637.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429.xml" ContentType="application/vnd.openxmlformats-officedocument.presentationml.tags+xml"/>
  <Override PartName="/ppt/tags/tag476.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tags/tag599.xml" ContentType="application/vnd.openxmlformats-officedocument.presentationml.tags+xml"/>
  <Override PartName="/ppt/tags/tag615.xml" ContentType="application/vnd.openxmlformats-officedocument.presentationml.tags+xml"/>
  <Override PartName="/ppt/tags/tag662.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407.xml" ContentType="application/vnd.openxmlformats-officedocument.presentationml.tags+xml"/>
  <Override PartName="/ppt/tags/tag454.xml" ContentType="application/vnd.openxmlformats-officedocument.presentationml.tags+xml"/>
  <Override PartName="/ppt/tags/tag64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tags/tag432.xml" ContentType="application/vnd.openxmlformats-officedocument.presentationml.tags+xml"/>
  <Override PartName="/ppt/tags/tag577.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tags/tag369.xml" ContentType="application/vnd.openxmlformats-officedocument.presentationml.tags+xml"/>
  <Override PartName="/ppt/tags/tag508.xml" ContentType="application/vnd.openxmlformats-officedocument.presentationml.tags+xml"/>
  <Override PartName="/ppt/tags/tag555.xml" ContentType="application/vnd.openxmlformats-officedocument.presentationml.tags+xml"/>
  <Override PartName="/ppt/presentation.xml" ContentType="application/vnd.openxmlformats-officedocument.presentationml.presentation.main+xml"/>
  <Override PartName="/ppt/tags/tag347.xml" ContentType="application/vnd.openxmlformats-officedocument.presentationml.tags+xml"/>
  <Override PartName="/ppt/tags/tag394.xml" ContentType="application/vnd.openxmlformats-officedocument.presentationml.tags+xml"/>
  <Override PartName="/ppt/tags/tag410.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tags/tag533.xml" ContentType="application/vnd.openxmlformats-officedocument.presentationml.tags+xml"/>
  <Override PartName="/ppt/tags/tag580.xml" ContentType="application/vnd.openxmlformats-officedocument.presentationml.tags+xml"/>
  <Override PartName="/ppt/tags/tag678.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325.xml" ContentType="application/vnd.openxmlformats-officedocument.presentationml.tags+xml"/>
  <Override PartName="/ppt/tags/tag372.xml" ContentType="application/vnd.openxmlformats-officedocument.presentationml.tags+xml"/>
  <Override PartName="/ppt/tags/tag609.xml" ContentType="application/vnd.openxmlformats-officedocument.presentationml.tags+xml"/>
  <Override PartName="/ppt/tags/tag656.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448.xml" ContentType="application/vnd.openxmlformats-officedocument.presentationml.tags+xml"/>
  <Override PartName="/ppt/tags/tag495.xml" ContentType="application/vnd.openxmlformats-officedocument.presentationml.tags+xml"/>
  <Override PartName="/ppt/tags/tag511.xml" ContentType="application/vnd.openxmlformats-officedocument.presentationml.tags+xml"/>
  <Override PartName="/ppt/slides/slide49.xml" ContentType="application/vnd.openxmlformats-officedocument.presentationml.slide+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tags/tag634.xml" ContentType="application/vnd.openxmlformats-officedocument.presentationml.tags+xml"/>
  <Override PartName="/ppt/tags/tag681.xml" ContentType="application/vnd.openxmlformats-officedocument.presentationml.tags+xml"/>
  <Override PartName="/ppt/tags/tag426.xml" ContentType="application/vnd.openxmlformats-officedocument.presentationml.tags+xml"/>
  <Override PartName="/ppt/tags/tag473.xml" ContentType="application/vnd.openxmlformats-officedocument.presentationml.tags+xml"/>
  <Override PartName="/ppt/tags/tag612.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tags/tag404.xml" ContentType="application/vnd.openxmlformats-officedocument.presentationml.tags+xml"/>
  <Override PartName="/ppt/tags/tag451.xml" ContentType="application/vnd.openxmlformats-officedocument.presentationml.tags+xml"/>
  <Override PartName="/ppt/tags/tag549.xml" ContentType="application/vnd.openxmlformats-officedocument.presentationml.tags+xml"/>
  <Override PartName="/ppt/tags/tag596.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slideLayouts/slideLayout26.xml" ContentType="application/vnd.openxmlformats-officedocument.presentationml.slideLayout+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tags/tag388.xml" ContentType="application/vnd.openxmlformats-officedocument.presentationml.tags+xml"/>
  <Override PartName="/ppt/tags/tag527.xml" ContentType="application/vnd.openxmlformats-officedocument.presentationml.tags+xml"/>
  <Override PartName="/ppt/tags/tag574.xml" ContentType="application/vnd.openxmlformats-officedocument.presentationml.tags+xml"/>
  <Override PartName="/ppt/tags/tag319.xml" ContentType="application/vnd.openxmlformats-officedocument.presentationml.tags+xml"/>
  <Override PartName="/ppt/tags/tag366.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221.xml" ContentType="application/vnd.openxmlformats-officedocument.presentationml.tags+xml"/>
  <Override PartName="/ppt/tags/tag505.xml" ContentType="application/vnd.openxmlformats-officedocument.presentationml.tags+xml"/>
  <Override PartName="/ppt/tags/tag552.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344.xml" ContentType="application/vnd.openxmlformats-officedocument.presentationml.tags+xml"/>
  <Override PartName="/ppt/notesSlides/notesSlide9.xml" ContentType="application/vnd.openxmlformats-officedocument.presentationml.notesSlide+xml"/>
  <Override PartName="/ppt/tags/tag391.xml" ContentType="application/vnd.openxmlformats-officedocument.presentationml.tags+xml"/>
  <Override PartName="/ppt/tags/tag489.xml" ContentType="application/vnd.openxmlformats-officedocument.presentationml.tags+xml"/>
  <Override PartName="/ppt/tags/tag530.xml" ContentType="application/vnd.openxmlformats-officedocument.presentationml.tags+xml"/>
  <Override PartName="/ppt/tags/tag628.xml" ContentType="application/vnd.openxmlformats-officedocument.presentationml.tags+xml"/>
  <Override PartName="/ppt/tags/tag675.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467.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ags/tag259.xml" ContentType="application/vnd.openxmlformats-officedocument.presentationml.tags+xml"/>
  <Override PartName="/ppt/tags/tag606.xml" ContentType="application/vnd.openxmlformats-officedocument.presentationml.tags+xml"/>
  <Override PartName="/ppt/tags/tag653.xml" ContentType="application/vnd.openxmlformats-officedocument.presentationml.tags+xml"/>
  <Override PartName="/ppt/tags/tag7.xml" ContentType="application/vnd.openxmlformats-officedocument.presentationml.tags+xml"/>
  <Override PartName="/ppt/tags/tag300.xml" ContentType="application/vnd.openxmlformats-officedocument.presentationml.tags+xml"/>
  <Override PartName="/ppt/tags/tag445.xml" ContentType="application/vnd.openxmlformats-officedocument.presentationml.tags+xml"/>
  <Override PartName="/ppt/tags/tag492.xml" ContentType="application/vnd.openxmlformats-officedocument.presentationml.tags+xml"/>
  <Override PartName="/ppt/tags/tag631.xml" ContentType="application/vnd.openxmlformats-officedocument.presentationml.tags+xml"/>
  <Override PartName="/ppt/slides/slide46.xml" ContentType="application/vnd.openxmlformats-officedocument.presentationml.slide+xml"/>
  <Override PartName="/ppt/tags/tag237.xml" ContentType="application/vnd.openxmlformats-officedocument.presentationml.tags+xml"/>
  <Override PartName="/ppt/tags/tag284.xml" ContentType="application/vnd.openxmlformats-officedocument.presentationml.tags+xml"/>
  <Override PartName="/ppt/tags/tag423.xml" ContentType="application/vnd.openxmlformats-officedocument.presentationml.tags+xml"/>
  <Override PartName="/ppt/tags/tag470.xml" ContentType="application/vnd.openxmlformats-officedocument.presentationml.tags+xml"/>
  <Override PartName="/ppt/tags/tag568.xml" ContentType="application/vnd.openxmlformats-officedocument.presentationml.tags+xml"/>
  <Override PartName="/ppt/slides/slide24.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tags/tag546.xml" ContentType="application/vnd.openxmlformats-officedocument.presentationml.tags+xml"/>
  <Override PartName="/ppt/tags/tag593.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slideLayouts/slideLayout23.xml" ContentType="application/vnd.openxmlformats-officedocument.presentationml.slideLayout+xml"/>
  <Override PartName="/ppt/tags/tag84.xml" ContentType="application/vnd.openxmlformats-officedocument.presentationml.tags+xml"/>
  <Override PartName="/ppt/tags/tag199.xml" ContentType="application/vnd.openxmlformats-officedocument.presentationml.tags+xml"/>
  <Override PartName="/ppt/tags/tag338.xml" ContentType="application/vnd.openxmlformats-officedocument.presentationml.tags+xml"/>
  <Override PartName="/ppt/tags/tag385.xml" ContentType="application/vnd.openxmlformats-officedocument.presentationml.tags+xml"/>
  <Override PartName="/ppt/tags/tag401.xml" ContentType="application/vnd.openxmlformats-officedocument.presentationml.tags+xml"/>
  <Override PartName="/ppt/notesSlides/notesSlide15.xml" ContentType="application/vnd.openxmlformats-officedocument.presentationml.notesSlide+xml"/>
  <Override PartName="/ppt/tags/tag669.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524.xml" ContentType="application/vnd.openxmlformats-officedocument.presentationml.tags+xml"/>
  <Override PartName="/ppt/tags/tag571.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316.xml" ContentType="application/vnd.openxmlformats-officedocument.presentationml.tags+xml"/>
  <Override PartName="/ppt/tags/tag363.xml" ContentType="application/vnd.openxmlformats-officedocument.presentationml.tags+xml"/>
  <Override PartName="/ppt/tags/tag502.xml" ContentType="application/vnd.openxmlformats-officedocument.presentationml.tags+xml"/>
  <Override PartName="/ppt/tags/tag647.xml" ContentType="application/vnd.openxmlformats-officedocument.presentationml.tags+xml"/>
  <Override PartName="/ppt/tags/tag40.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tags/tag341.xml" ContentType="application/vnd.openxmlformats-officedocument.presentationml.tags+xml"/>
  <Override PartName="/ppt/tags/tag439.xml" ContentType="application/vnd.openxmlformats-officedocument.presentationml.tags+xml"/>
  <Override PartName="/ppt/tags/tag486.xml" ContentType="application/vnd.openxmlformats-officedocument.presentationml.tags+xml"/>
  <Override PartName="/ppt/tags/tag133.xml" ContentType="application/vnd.openxmlformats-officedocument.presentationml.tags+xml"/>
  <Override PartName="/ppt/tags/tag180.xml" ContentType="application/vnd.openxmlformats-officedocument.presentationml.tags+xml"/>
  <Override PartName="/ppt/tags/tag278.xml" ContentType="application/vnd.openxmlformats-officedocument.presentationml.tags+xml"/>
  <Override PartName="/ppt/tags/tag417.xml" ContentType="application/vnd.openxmlformats-officedocument.presentationml.tags+xml"/>
  <Override PartName="/ppt/tags/tag625.xml" ContentType="application/vnd.openxmlformats-officedocument.presentationml.tags+xml"/>
  <Override PartName="/ppt/tags/tag67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464.xml" ContentType="application/vnd.openxmlformats-officedocument.presentationml.tags+xml"/>
  <Override PartName="/ppt/tags/tag603.xml" ContentType="application/vnd.openxmlformats-officedocument.presentationml.tags+xml"/>
  <Override PartName="/ppt/tags/tag650.xml" ContentType="application/vnd.openxmlformats-officedocument.presentationml.tags+xml"/>
  <Override PartName="/ppt/slides/slide18.xml" ContentType="application/vnd.openxmlformats-officedocument.presentationml.slide+xml"/>
  <Override PartName="/ppt/tags/tag4.xml" ContentType="application/vnd.openxmlformats-officedocument.presentationml.tags+xml"/>
  <Override PartName="/ppt/slideLayouts/slideLayout17.xml" ContentType="application/vnd.openxmlformats-officedocument.presentationml.slideLayout+xml"/>
  <Override PartName="/ppt/tags/tag111.xml" ContentType="application/vnd.openxmlformats-officedocument.presentationml.tags+xml"/>
  <Override PartName="/ppt/tags/tag442.xml" ContentType="application/vnd.openxmlformats-officedocument.presentationml.tags+xml"/>
  <Override PartName="/ppt/tags/tag587.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tags/tag379.xml" ContentType="application/vnd.openxmlformats-officedocument.presentationml.tags+xml"/>
  <Override PartName="/ppt/tags/tag518.xml" ContentType="application/vnd.openxmlformats-officedocument.presentationml.tags+xml"/>
  <Override PartName="/ppt/tags/tag565.xml" ContentType="application/vnd.openxmlformats-officedocument.presentationml.tags+xml"/>
  <Override PartName="/ppt/tags/tag56.xml" ContentType="application/vnd.openxmlformats-officedocument.presentationml.tags+xml"/>
  <Override PartName="/ppt/tags/tag357.xml" ContentType="application/vnd.openxmlformats-officedocument.presentationml.tags+xml"/>
  <Override PartName="/ppt/tags/tag420.xml" ContentType="application/vnd.openxmlformats-officedocument.presentationml.tags+xml"/>
  <Override PartName="/ppt/slides/slide21.xml" ContentType="application/vnd.openxmlformats-officedocument.presentationml.slide+xml"/>
  <Override PartName="/ppt/slideLayouts/slideLayout20.xml" ContentType="application/vnd.openxmlformats-officedocument.presentationml.slideLayout+xml"/>
  <Override PartName="/ppt/tags/tag149.xml" ContentType="application/vnd.openxmlformats-officedocument.presentationml.tags+xml"/>
  <Override PartName="/ppt/tags/tag196.xml" ContentType="application/vnd.openxmlformats-officedocument.presentationml.tags+xml"/>
  <Override PartName="/ppt/tags/tag212.xml" ContentType="application/vnd.openxmlformats-officedocument.presentationml.tags+xml"/>
  <Override PartName="/ppt/tags/tag543.xml" ContentType="application/vnd.openxmlformats-officedocument.presentationml.tags+xml"/>
  <Override PartName="/ppt/tags/tag590.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335.xml" ContentType="application/vnd.openxmlformats-officedocument.presentationml.tags+xml"/>
  <Override PartName="/ppt/tags/tag382.xml" ContentType="application/vnd.openxmlformats-officedocument.presentationml.tags+xml"/>
  <Override PartName="/ppt/notesSlides/notesSlide12.xml" ContentType="application/vnd.openxmlformats-officedocument.presentationml.notesSlide+xml"/>
  <Override PartName="/ppt/tags/tag521.xml" ContentType="application/vnd.openxmlformats-officedocument.presentationml.tags+xml"/>
  <Override PartName="/ppt/tags/tag619.xml" ContentType="application/vnd.openxmlformats-officedocument.presentationml.tags+xml"/>
  <Override PartName="/ppt/tags/tag666.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tags/tag458.xml" ContentType="application/vnd.openxmlformats-officedocument.presentationml.tags+xml"/>
  <Override PartName="/ppt/tags/tag64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436.xml" ContentType="application/vnd.openxmlformats-officedocument.presentationml.tags+xml"/>
  <Override PartName="/ppt/tags/tag483.xml" ContentType="application/vnd.openxmlformats-officedocument.presentationml.tags+xml"/>
  <Override PartName="/ppt/tags/tag228.xml" ContentType="application/vnd.openxmlformats-officedocument.presentationml.tags+xml"/>
  <Override PartName="/ppt/notesSlides/notesSlide3.xml" ContentType="application/vnd.openxmlformats-officedocument.presentationml.notesSlide+xml"/>
  <Override PartName="/ppt/tags/tag275.xml" ContentType="application/vnd.openxmlformats-officedocument.presentationml.tags+xml"/>
  <Override PartName="/ppt/tags/tag622.xml" ContentType="application/vnd.openxmlformats-officedocument.presentationml.tags+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414.xml" ContentType="application/vnd.openxmlformats-officedocument.presentationml.tags+xml"/>
  <Override PartName="/ppt/tags/tag461.xml" ContentType="application/vnd.openxmlformats-officedocument.presentationml.tags+xml"/>
  <Override PartName="/ppt/tags/tag559.xml" ContentType="application/vnd.openxmlformats-officedocument.presentationml.tags+xml"/>
  <Override PartName="/ppt/tags/tag600.xml" ContentType="application/vnd.openxmlformats-officedocument.presentationml.tags+xml"/>
  <Override PartName="/ppt/slides/slide15.xml" ContentType="application/vnd.openxmlformats-officedocument.presentationml.slide+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398.xml" ContentType="application/vnd.openxmlformats-officedocument.presentationml.tags+xml"/>
  <Override PartName="/ppt/tags/tag537.xml" ContentType="application/vnd.openxmlformats-officedocument.presentationml.tags+xml"/>
  <Override PartName="/ppt/tags/tag584.xml" ContentType="application/vnd.openxmlformats-officedocument.presentationml.tags+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tags/tag231.xml" ContentType="application/vnd.openxmlformats-officedocument.presentationml.tags+xml"/>
  <Override PartName="/ppt/tags/tag329.xml" ContentType="application/vnd.openxmlformats-officedocument.presentationml.tags+xml"/>
  <Override PartName="/ppt/tags/tag376.xml" ContentType="application/vnd.openxmlformats-officedocument.presentationml.tags+xml"/>
  <Override PartName="/ppt/slides/slide40.xml" ContentType="application/vnd.openxmlformats-officedocument.presentationml.slide+xml"/>
  <Override PartName="/ppt/tags/tag168.xml" ContentType="application/vnd.openxmlformats-officedocument.presentationml.tags+xml"/>
  <Override PartName="/ppt/tags/tag499.xml" ContentType="application/vnd.openxmlformats-officedocument.presentationml.tags+xml"/>
  <Override PartName="/ppt/tags/tag515.xml" ContentType="application/vnd.openxmlformats-officedocument.presentationml.tags+xml"/>
  <Override PartName="/ppt/tags/tag562.xml" ContentType="application/vnd.openxmlformats-officedocument.presentationml.tags+xml"/>
  <Override PartName="/ppt/tags/tag53.xml" ContentType="application/vnd.openxmlformats-officedocument.presentationml.tags+xml"/>
  <Override PartName="/ppt/tags/tag307.xml" ContentType="application/vnd.openxmlformats-officedocument.presentationml.tags+xml"/>
  <Override PartName="/ppt/tags/tag354.xml" ContentType="application/vnd.openxmlformats-officedocument.presentationml.tags+xml"/>
  <Override PartName="/ppt/tags/tag540.xml" ContentType="application/vnd.openxmlformats-officedocument.presentationml.tags+xml"/>
  <Override PartName="/ppt/tags/tag638.xml" ContentType="application/vnd.openxmlformats-officedocument.presentationml.tags+xml"/>
  <Override PartName="/ppt/tags/tag31.xml" ContentType="application/vnd.openxmlformats-officedocument.presentationml.tags+xml"/>
  <Override PartName="/ppt/tags/tag146.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477.xml" ContentType="application/vnd.openxmlformats-officedocument.presentationml.tags+xml"/>
  <Override PartName="/ppt/tags/tag616.xml" ContentType="application/vnd.openxmlformats-officedocument.presentationml.tags+xml"/>
  <Override PartName="/ppt/tags/tag663.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408.xml" ContentType="application/vnd.openxmlformats-officedocument.presentationml.tags+xml"/>
  <Override PartName="/ppt/tags/tag455.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247.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tags/tag578.xml" ContentType="application/vnd.openxmlformats-officedocument.presentationml.tags+xml"/>
  <Override PartName="/ppt/tags/tag641.xml" ContentType="application/vnd.openxmlformats-officedocument.presentationml.tags+xml"/>
  <Override PartName="/ppt/slideMasters/slideMaster1.xml" ContentType="application/vnd.openxmlformats-officedocument.presentationml.slideMaster+xml"/>
  <Override PartName="/ppt/tags/tag102.xml" ContentType="application/vnd.openxmlformats-officedocument.presentationml.tags+xml"/>
  <Override PartName="/ppt/tags/tag433.xml" ContentType="application/vnd.openxmlformats-officedocument.presentationml.tags+xml"/>
  <Override PartName="/ppt/tags/tag480.xml" ContentType="application/vnd.openxmlformats-officedocument.presentationml.tags+xml"/>
  <Override PartName="/ppt/slides/slide34.xml" ContentType="application/vnd.openxmlformats-officedocument.presentationml.slide+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411.xml" ContentType="application/vnd.openxmlformats-officedocument.presentationml.tags+xml"/>
  <Override PartName="/ppt/tags/tag509.xml" ContentType="application/vnd.openxmlformats-officedocument.presentationml.tags+xml"/>
  <Override PartName="/ppt/tags/tag556.xml" ContentType="application/vnd.openxmlformats-officedocument.presentationml.tags+xml"/>
  <Default Extension="rels" ContentType="application/vnd.openxmlformats-package.relationships+xml"/>
  <Override PartName="/ppt/tags/tag47.xml" ContentType="application/vnd.openxmlformats-officedocument.presentationml.tags+xml"/>
  <Override PartName="/ppt/tags/tag94.xml" ContentType="application/vnd.openxmlformats-officedocument.presentationml.tags+xml"/>
  <Override PartName="/ppt/tags/tag203.xml" ContentType="application/vnd.openxmlformats-officedocument.presentationml.tags+xml"/>
  <Override PartName="/ppt/tags/tag250.xml" ContentType="application/vnd.openxmlformats-officedocument.presentationml.tags+xml"/>
  <Override PartName="/ppt/tags/tag348.xml" ContentType="application/vnd.openxmlformats-officedocument.presentationml.tags+xml"/>
  <Override PartName="/ppt/tags/tag395.xml" ContentType="application/vnd.openxmlformats-officedocument.presentationml.tags+xml"/>
  <Override PartName="/ppt/tags/tag679.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7.xml" ContentType="application/vnd.openxmlformats-officedocument.presentationml.tags+xml"/>
  <Override PartName="/ppt/tags/tag534.xml" ContentType="application/vnd.openxmlformats-officedocument.presentationml.tags+xml"/>
  <Override PartName="/ppt/tags/tag581.xml" ContentType="application/vnd.openxmlformats-officedocument.presentationml.tags+xml"/>
  <Override PartName="/ppt/tags/tag25.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65.xml" ContentType="application/vnd.openxmlformats-officedocument.presentationml.tags+xml"/>
  <Override PartName="/ppt/tags/tag326.xml" ContentType="application/vnd.openxmlformats-officedocument.presentationml.tags+xml"/>
  <Override PartName="/ppt/tags/tag373.xml" ContentType="application/vnd.openxmlformats-officedocument.presentationml.tags+xml"/>
  <Override PartName="/ppt/tags/tag512.xml" ContentType="application/vnd.openxmlformats-officedocument.presentationml.tags+xml"/>
  <Override PartName="/ppt/tags/tag657.xml" ContentType="application/vnd.openxmlformats-officedocument.presentationml.tags+xml"/>
  <Override PartName="/ppt/tags/tag50.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tags/tag449.xml" ContentType="application/vnd.openxmlformats-officedocument.presentationml.tags+xml"/>
  <Override PartName="/ppt/tags/tag496.xml" ContentType="application/vnd.openxmlformats-officedocument.presentationml.tags+xml"/>
  <Override PartName="/ppt/tags/tag635.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88.xml" ContentType="application/vnd.openxmlformats-officedocument.presentationml.tags+xml"/>
  <Override PartName="/ppt/tags/tag427.xml" ContentType="application/vnd.openxmlformats-officedocument.presentationml.tags+xml"/>
  <Override PartName="/ppt/tags/tag474.xml" ContentType="application/vnd.openxmlformats-officedocument.presentationml.tags+xml"/>
  <Override PartName="/ppt/slides/slide28.xml" ContentType="application/vnd.openxmlformats-officedocument.presentationml.slide+xml"/>
  <Override PartName="/ppt/tags/tag219.xml" ContentType="application/vnd.openxmlformats-officedocument.presentationml.tags+xml"/>
  <Override PartName="/ppt/tags/tag266.xml" ContentType="application/vnd.openxmlformats-officedocument.presentationml.tags+xml"/>
  <Override PartName="/ppt/tags/tag597.xml" ContentType="application/vnd.openxmlformats-officedocument.presentationml.tags+xml"/>
  <Override PartName="/ppt/tags/tag613.xml" ContentType="application/vnd.openxmlformats-officedocument.presentationml.tags+xml"/>
  <Override PartName="/ppt/tags/tag660.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121.xml" ContentType="application/vnd.openxmlformats-officedocument.presentationml.tags+xml"/>
  <Override PartName="/ppt/tags/tag389.xml" ContentType="application/vnd.openxmlformats-officedocument.presentationml.tags+xml"/>
  <Override PartName="/ppt/tags/tag405.xml" ContentType="application/vnd.openxmlformats-officedocument.presentationml.tags+xml"/>
  <Override PartName="/ppt/tags/tag452.xml" ContentType="application/vnd.openxmlformats-officedocument.presentationml.tags+xml"/>
  <Override PartName="/ppt/tags/tag88.xml" ContentType="application/vnd.openxmlformats-officedocument.presentationml.tags+xml"/>
  <Default Extension="jpeg" ContentType="image/jpeg"/>
  <Override PartName="/ppt/tags/tag244.xml" ContentType="application/vnd.openxmlformats-officedocument.presentationml.tags+xml"/>
  <Override PartName="/ppt/tags/tag291.xml" ContentType="application/vnd.openxmlformats-officedocument.presentationml.tags+xml"/>
  <Override PartName="/ppt/tags/tag430.xml" ContentType="application/vnd.openxmlformats-officedocument.presentationml.tags+xml"/>
  <Override PartName="/ppt/tags/tag528.xml" ContentType="application/vnd.openxmlformats-officedocument.presentationml.tags+xml"/>
  <Override PartName="/ppt/tags/tag575.xml" ContentType="application/vnd.openxmlformats-officedocument.presentationml.tags+xml"/>
  <Override PartName="/ppt/slides/slide31.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tags/tag367.xml" ContentType="application/vnd.openxmlformats-officedocument.presentationml.tags+xml"/>
  <Override PartName="/ppt/tags/tag506.xml" ContentType="application/vnd.openxmlformats-officedocument.presentationml.tags+xml"/>
  <Override PartName="/ppt/tags/tag553.xml" ContentType="application/vnd.openxmlformats-officedocument.presentationml.tags+xml"/>
  <Override PartName="/ppt/slideLayouts/slideLayout30.xml" ContentType="application/vnd.openxmlformats-officedocument.presentationml.slideLayout+xml"/>
  <Override PartName="/ppt/tags/tag159.xml" ContentType="application/vnd.openxmlformats-officedocument.presentationml.tags+xml"/>
  <Override PartName="/ppt/tags/tag345.xml" ContentType="application/vnd.openxmlformats-officedocument.presentationml.tags+xml"/>
  <Override PartName="/ppt/tags/tag392.xml" ContentType="application/vnd.openxmlformats-officedocument.presentationml.tags+xml"/>
  <Override PartName="/ppt/tags/tag44.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84.xml" ContentType="application/vnd.openxmlformats-officedocument.presentationml.tags+xml"/>
  <Override PartName="/ppt/tags/tag200.xml" ContentType="application/vnd.openxmlformats-officedocument.presentationml.tags+xml"/>
  <Override PartName="/ppt/tags/tag531.xml" ContentType="application/vnd.openxmlformats-officedocument.presentationml.tags+xml"/>
  <Override PartName="/ppt/tags/tag629.xml" ContentType="application/vnd.openxmlformats-officedocument.presentationml.tags+xml"/>
  <Override PartName="/ppt/tags/tag676.xml" ContentType="application/vnd.openxmlformats-officedocument.presentationml.tags+xml"/>
  <Override PartName="/ppt/tags/tag22.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tags/tag468.xml" ContentType="application/vnd.openxmlformats-officedocument.presentationml.tags+xml"/>
  <Override PartName="/ppt/tags/tag607.xml" ContentType="application/vnd.openxmlformats-officedocument.presentationml.tags+xml"/>
  <Override PartName="/ppt/tags/tag654.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301.xml" ContentType="application/vnd.openxmlformats-officedocument.presentationml.tags+xml"/>
  <Override PartName="/ppt/tags/tag446.xml" ContentType="application/vnd.openxmlformats-officedocument.presentationml.tags+xml"/>
  <Override PartName="/ppt/tags/tag493.xml" ContentType="application/vnd.openxmlformats-officedocument.presentationml.tags+xml"/>
  <Override PartName="/ppt/slides/slide47.xml" ContentType="application/vnd.openxmlformats-officedocument.presentationml.slide+xml"/>
  <Override PartName="/ppt/tags/tag140.xml" ContentType="application/vnd.openxmlformats-officedocument.presentationml.tags+xml"/>
  <Override PartName="/ppt/tags/tag285.xml" ContentType="application/vnd.openxmlformats-officedocument.presentationml.tags+xml"/>
  <Override PartName="/ppt/tags/tag632.xml" ContentType="application/vnd.openxmlformats-officedocument.presentationml.tags+xml"/>
  <Override PartName="/ppt/tags/tag471.xml" ContentType="application/vnd.openxmlformats-officedocument.presentationml.tags+xml"/>
  <Override PartName="/ppt/tags/tag216.xml" ContentType="application/vnd.openxmlformats-officedocument.presentationml.tags+xml"/>
  <Override PartName="/ppt/tags/tag402.xml" ContentType="application/vnd.openxmlformats-officedocument.presentationml.tags+xml"/>
  <Override PartName="/ppt/tags/tag547.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86.xml" ContentType="application/vnd.openxmlformats-officedocument.presentationml.tags+xml"/>
  <Override PartName="/ppt/tags/tag572.xml" ContentType="application/vnd.openxmlformats-officedocument.presentationml.tags+xml"/>
  <Override PartName="/ppt/tags/tag16.xml" ContentType="application/vnd.openxmlformats-officedocument.presentationml.tags+xml"/>
  <Override PartName="/ppt/tags/tag31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55"/>
  </p:notesMasterIdLst>
  <p:sldIdLst>
    <p:sldId id="343" r:id="rId3"/>
    <p:sldId id="339" r:id="rId4"/>
    <p:sldId id="344" r:id="rId5"/>
    <p:sldId id="340" r:id="rId6"/>
    <p:sldId id="302" r:id="rId7"/>
    <p:sldId id="258" r:id="rId8"/>
    <p:sldId id="345" r:id="rId9"/>
    <p:sldId id="259" r:id="rId10"/>
    <p:sldId id="338" r:id="rId11"/>
    <p:sldId id="336" r:id="rId12"/>
    <p:sldId id="268" r:id="rId13"/>
    <p:sldId id="299" r:id="rId14"/>
    <p:sldId id="265" r:id="rId15"/>
    <p:sldId id="328" r:id="rId16"/>
    <p:sldId id="307" r:id="rId17"/>
    <p:sldId id="303" r:id="rId18"/>
    <p:sldId id="272" r:id="rId19"/>
    <p:sldId id="411" r:id="rId20"/>
    <p:sldId id="410" r:id="rId21"/>
    <p:sldId id="273" r:id="rId22"/>
    <p:sldId id="274" r:id="rId23"/>
    <p:sldId id="275" r:id="rId24"/>
    <p:sldId id="481" r:id="rId25"/>
    <p:sldId id="482" r:id="rId26"/>
    <p:sldId id="291" r:id="rId27"/>
    <p:sldId id="483" r:id="rId28"/>
    <p:sldId id="276" r:id="rId29"/>
    <p:sldId id="480" r:id="rId30"/>
    <p:sldId id="294" r:id="rId31"/>
    <p:sldId id="348" r:id="rId32"/>
    <p:sldId id="349" r:id="rId33"/>
    <p:sldId id="278" r:id="rId34"/>
    <p:sldId id="355" r:id="rId35"/>
    <p:sldId id="280" r:id="rId36"/>
    <p:sldId id="356" r:id="rId37"/>
    <p:sldId id="281" r:id="rId38"/>
    <p:sldId id="282" r:id="rId39"/>
    <p:sldId id="312" r:id="rId40"/>
    <p:sldId id="284" r:id="rId41"/>
    <p:sldId id="357" r:id="rId42"/>
    <p:sldId id="514" r:id="rId43"/>
    <p:sldId id="314" r:id="rId44"/>
    <p:sldId id="326" r:id="rId45"/>
    <p:sldId id="503" r:id="rId46"/>
    <p:sldId id="504" r:id="rId47"/>
    <p:sldId id="505" r:id="rId48"/>
    <p:sldId id="506" r:id="rId49"/>
    <p:sldId id="507" r:id="rId50"/>
    <p:sldId id="508" r:id="rId51"/>
    <p:sldId id="509" r:id="rId52"/>
    <p:sldId id="510" r:id="rId53"/>
    <p:sldId id="323" r:id="rId54"/>
  </p:sldIdLst>
  <p:sldSz cx="12192000" cy="6858000"/>
  <p:notesSz cx="6858000" cy="9144000"/>
  <p:custDataLst>
    <p:tags r:id="rId56"/>
  </p:custDataLst>
  <p:defaultTextStyle>
    <a:defPPr>
      <a:defRPr lang="en-US"/>
    </a:defPPr>
    <a:lvl1pPr marL="0" lvl="0" indent="0" algn="l" defTabSz="457200" rtl="0" eaLnBrk="1" fontAlgn="base" latinLnBrk="0" hangingPunct="1">
      <a:lnSpc>
        <a:spcPct val="100000"/>
      </a:lnSpc>
      <a:spcBef>
        <a:spcPct val="0"/>
      </a:spcBef>
      <a:spcAft>
        <a:spcPct val="0"/>
      </a:spcAft>
      <a:buSzTx/>
      <a:buNone/>
      <a:defRPr b="0" i="0" u="none" kern="1200" baseline="0">
        <a:solidFill>
          <a:srgbClr val="000000"/>
        </a:solidFill>
        <a:latin typeface="Calibri" panose="020F0502020204030204" pitchFamily="34" charset="0"/>
        <a:ea typeface="+mn-ea"/>
        <a:cs typeface="+mn-cs"/>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mn-ea"/>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mn-ea"/>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mn-ea"/>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mn-ea"/>
        <a:cs typeface="+mn-cs"/>
      </a:defRPr>
    </a:lvl5pPr>
    <a:lvl6pPr marL="2286000" lvl="5" indent="0" algn="l" defTabSz="4572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mn-ea"/>
        <a:cs typeface="+mn-cs"/>
      </a:defRPr>
    </a:lvl6pPr>
    <a:lvl7pPr marL="2743200" lvl="6" indent="0" algn="l" defTabSz="4572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mn-ea"/>
        <a:cs typeface="+mn-cs"/>
      </a:defRPr>
    </a:lvl7pPr>
    <a:lvl8pPr marL="3200400" lvl="7" indent="0" algn="l" defTabSz="4572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mn-ea"/>
        <a:cs typeface="+mn-cs"/>
      </a:defRPr>
    </a:lvl8pPr>
    <a:lvl9pPr marL="3657600" lvl="8" indent="0" algn="l" defTabSz="457200" rtl="0" eaLnBrk="0" fontAlgn="base" latinLnBrk="0" hangingPunct="0">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217">
          <p15:clr>
            <a:srgbClr val="A4A3A4"/>
          </p15:clr>
        </p15:guide>
        <p15:guide id="2" pos="294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360" y="-114"/>
      </p:cViewPr>
      <p:guideLst>
        <p:guide orient="horz" pos="2217"/>
        <p:guide pos="2946"/>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heme" Target="../theme/theme3.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页眉占位符 55297"/>
          <p:cNvSpPr>
            <a:spLocks noGrp="1"/>
          </p:cNvSpPr>
          <p:nvPr>
            <p:ph type="hdr" sz="quarter"/>
            <p:custDataLst>
              <p:tags r:id="rId2"/>
            </p:custDataLst>
          </p:nvPr>
        </p:nvSpPr>
        <p:spPr>
          <a:xfrm>
            <a:off x="0" y="0"/>
            <a:ext cx="2971800" cy="457200"/>
          </a:xfrm>
          <a:prstGeom prst="rect">
            <a:avLst/>
          </a:prstGeom>
          <a:noFill/>
          <a:ln w="9525">
            <a:noFill/>
          </a:ln>
        </p:spPr>
        <p:txBody>
          <a:bodyPr/>
          <a:lstStyle/>
          <a:p>
            <a:pPr marL="0" lvl="0" indent="0" algn="l" defTabSz="457200" rtl="0" eaLnBrk="1" fontAlgn="base" hangingPunct="1">
              <a:lnSpc>
                <a:spcPct val="100000"/>
              </a:lnSpc>
              <a:spcBef>
                <a:spcPct val="0"/>
              </a:spcBef>
              <a:spcAft>
                <a:spcPct val="0"/>
              </a:spcAft>
              <a:buClrTx/>
              <a:buSzTx/>
              <a:buFontTx/>
              <a:buNone/>
            </a:pPr>
            <a:endParaRPr lang="zh-CN" altLang="en-US" sz="1200">
              <a:ea typeface="等线"/>
            </a:endParaRPr>
          </a:p>
        </p:txBody>
      </p:sp>
      <p:sp>
        <p:nvSpPr>
          <p:cNvPr id="71683" name="日期占位符 55298"/>
          <p:cNvSpPr>
            <a:spLocks noGrp="1"/>
          </p:cNvSpPr>
          <p:nvPr>
            <p:ph type="dt" idx="2"/>
            <p:custDataLst>
              <p:tags r:id="rId3"/>
            </p:custDataLst>
          </p:nvPr>
        </p:nvSpPr>
        <p:spPr>
          <a:xfrm>
            <a:off x="3884613" y="0"/>
            <a:ext cx="2971800" cy="457200"/>
          </a:xfrm>
          <a:prstGeom prst="rect">
            <a:avLst/>
          </a:prstGeom>
          <a:noFill/>
          <a:ln w="9525">
            <a:noFill/>
          </a:ln>
        </p:spPr>
        <p:txBody>
          <a:bodyPr/>
          <a:lstStyle/>
          <a:p>
            <a:pPr marL="0" lvl="0" indent="0" algn="r" defTabSz="457200" rtl="0" eaLnBrk="1" fontAlgn="base" hangingPunct="1">
              <a:lnSpc>
                <a:spcPct val="100000"/>
              </a:lnSpc>
              <a:spcBef>
                <a:spcPct val="0"/>
              </a:spcBef>
              <a:spcAft>
                <a:spcPct val="0"/>
              </a:spcAft>
              <a:buClrTx/>
              <a:buSzTx/>
              <a:buFontTx/>
              <a:buNone/>
            </a:pPr>
            <a:endParaRPr lang="zh-CN" altLang="en-US" sz="1200">
              <a:ea typeface="等线"/>
            </a:endParaRPr>
          </a:p>
        </p:txBody>
      </p:sp>
      <p:sp>
        <p:nvSpPr>
          <p:cNvPr id="71684" name="幻灯片图像占位符 55299"/>
          <p:cNvSpPr>
            <a:spLocks noGrp="1" noRot="1" noChangeAspect="1" noTextEdit="1"/>
          </p:cNvSpPr>
          <p:nvPr>
            <p:ph type="sldImg" idx="5"/>
            <p:custDataLst>
              <p:tags r:id="rId4"/>
            </p:custDataLst>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71685" name="文本占位符 55300"/>
          <p:cNvSpPr>
            <a:spLocks noGrp="1"/>
          </p:cNvSpPr>
          <p:nvPr>
            <p:ph type="body" sz="quarter" idx="1"/>
            <p:custDataLst>
              <p:tags r:id="rId5"/>
            </p:custDataLst>
          </p:nvPr>
        </p:nvSpPr>
        <p:spPr>
          <a:xfrm>
            <a:off x="685800" y="4343400"/>
            <a:ext cx="5486400" cy="4114800"/>
          </a:xfrm>
          <a:prstGeom prst="rect">
            <a:avLst/>
          </a:prstGeom>
          <a:noFill/>
          <a:ln w="9525">
            <a:noFill/>
          </a:ln>
        </p:spPr>
        <p:txBody>
          <a:bodyPr wrap="square" lIns="91440" tIns="45720" rIns="91440" bIns="45720"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1686" name="页脚占位符 55301"/>
          <p:cNvSpPr>
            <a:spLocks noGrp="1"/>
          </p:cNvSpPr>
          <p:nvPr>
            <p:ph type="ftr" sz="quarter" idx="3"/>
            <p:custDataLst>
              <p:tags r:id="rId6"/>
            </p:custDataLst>
          </p:nvPr>
        </p:nvSpPr>
        <p:spPr>
          <a:xfrm>
            <a:off x="0" y="8685213"/>
            <a:ext cx="2971800" cy="457200"/>
          </a:xfrm>
          <a:prstGeom prst="rect">
            <a:avLst/>
          </a:prstGeom>
          <a:noFill/>
          <a:ln w="9525">
            <a:noFill/>
          </a:ln>
        </p:spPr>
        <p:txBody>
          <a:bodyPr anchor="b"/>
          <a:lstStyle/>
          <a:p>
            <a:pPr marL="0" lvl="0" indent="0" algn="l" defTabSz="457200" rtl="0" eaLnBrk="1" fontAlgn="base" hangingPunct="1">
              <a:lnSpc>
                <a:spcPct val="100000"/>
              </a:lnSpc>
              <a:spcBef>
                <a:spcPct val="0"/>
              </a:spcBef>
              <a:spcAft>
                <a:spcPct val="0"/>
              </a:spcAft>
              <a:buClrTx/>
              <a:buSzTx/>
              <a:buFontTx/>
              <a:buNone/>
            </a:pPr>
            <a:endParaRPr lang="zh-CN" altLang="en-US" sz="1200">
              <a:ea typeface="等线"/>
            </a:endParaRPr>
          </a:p>
        </p:txBody>
      </p:sp>
      <p:sp>
        <p:nvSpPr>
          <p:cNvPr id="71687" name="灯片编号占位符 55302"/>
          <p:cNvSpPr>
            <a:spLocks noGrp="1"/>
          </p:cNvSpPr>
          <p:nvPr>
            <p:ph type="sldNum" sz="quarter" idx="4"/>
            <p:custDataLst>
              <p:tags r:id="rId7"/>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232139681"/>
      </p:ext>
    </p:extLst>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mbria" panose="02040503050406030204"/>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 Id="rId5" Type="http://schemas.openxmlformats.org/officeDocument/2006/relationships/slide" Target="../slides/slide41.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 Id="rId5" Type="http://schemas.openxmlformats.org/officeDocument/2006/relationships/slide" Target="../slides/slide43.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30.xml"/><Relationship Id="rId1" Type="http://schemas.openxmlformats.org/officeDocument/2006/relationships/tags" Target="../tags/tag229.xml"/><Relationship Id="rId4"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82.xml"/><Relationship Id="rId1" Type="http://schemas.openxmlformats.org/officeDocument/2006/relationships/tags" Target="../tags/tag381.xml"/><Relationship Id="rId4"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custDataLst>
              <p:tags r:id="rId1"/>
            </p:custDataLst>
          </p:nvPr>
        </p:nvSpPr>
        <p:spPr/>
      </p:sp>
      <p:sp>
        <p:nvSpPr>
          <p:cNvPr id="72707"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72708"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anchor="b"/>
          <a:lstStyle/>
          <a:p>
            <a:pPr marL="0" lvl="0" indent="0" algn="r" eaLnBrk="1" hangingPunct="1"/>
            <a:fld id="{9A0DB2DC-4C9A-4742-B13C-FB6460FD3503}" type="slidenum">
              <a:rPr lang="zh-CN" altLang="en-US" sz="1200">
                <a:ea typeface="宋体" panose="02010600030101010101" pitchFamily="2" charset="-122"/>
              </a:rPr>
              <a:pPr marL="0" lvl="0" indent="0" algn="r" eaLnBrk="1" hangingPunct="1"/>
              <a:t>1</a:t>
            </a:fld>
            <a:endParaRPr lang="zh-CN" altLang="en-US" sz="1200">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4106095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custDataLst>
              <p:tags r:id="rId1"/>
            </p:custDataLst>
          </p:nvPr>
        </p:nvSpPr>
        <p:spPr/>
      </p:sp>
      <p:sp>
        <p:nvSpPr>
          <p:cNvPr id="83971"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3972"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28</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2668996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p:cNvSpPr>
          <p:nvPr>
            <p:ph type="sldNum" sz="quarter"/>
            <p:custDataLst>
              <p:tags r:id="rId1"/>
            </p:custDataLst>
          </p:nvPr>
        </p:nvSpPr>
        <p:spPr>
          <a:xfrm>
            <a:off x="3884613" y="8685213"/>
            <a:ext cx="2971800" cy="457200"/>
          </a:xfrm>
          <a:prstGeom prst="rect">
            <a:avLst/>
          </a:prstGeom>
          <a:noFill/>
          <a:ln w="9525">
            <a:noFill/>
          </a:ln>
        </p:spPr>
        <p:txBody>
          <a:bodyPr anchor="b"/>
          <a:lstStyle/>
          <a:p>
            <a:pPr marL="0" lvl="0" indent="0" algn="r" eaLnBrk="1" hangingPunct="1"/>
            <a:fld id="{9A0DB2DC-4C9A-4742-B13C-FB6460FD3503}" type="slidenum">
              <a:rPr lang="en-US" altLang="zh-CN" sz="1200">
                <a:ea typeface="宋体" panose="02010600030101010101" pitchFamily="2" charset="-122"/>
              </a:rPr>
              <a:pPr marL="0" lvl="0" indent="0" algn="r" eaLnBrk="1" hangingPunct="1"/>
              <a:t>30</a:t>
            </a:fld>
            <a:endParaRPr lang="en-US" altLang="zh-CN" sz="1200">
              <a:ea typeface="宋体" panose="02010600030101010101" pitchFamily="2" charset="-122"/>
            </a:endParaRPr>
          </a:p>
        </p:txBody>
      </p:sp>
      <p:sp>
        <p:nvSpPr>
          <p:cNvPr id="84995" name="Rectangle 2"/>
          <p:cNvSpPr>
            <a:spLocks noGrp="1" noRot="1" noChangeAspect="1" noTextEdit="1"/>
          </p:cNvSpPr>
          <p:nvPr>
            <p:ph type="sldImg" idx="2"/>
            <p:custDataLst>
              <p:tags r:id="rId2"/>
            </p:custDataLst>
          </p:nvPr>
        </p:nvSpPr>
        <p:spPr/>
      </p:sp>
      <p:sp>
        <p:nvSpPr>
          <p:cNvPr id="84996" name="Rectangle 3"/>
          <p:cNvSpPr>
            <a:spLocks noGrp="1"/>
          </p:cNvSpPr>
          <p:nvPr>
            <p:ph type="body" idx="1"/>
            <p:custDataLst>
              <p:tags r:id="rId3"/>
            </p:custDataLst>
          </p:nvPr>
        </p:nvSpPr>
        <p:spPr>
          <a:xfrm>
            <a:off x="914400" y="4343400"/>
            <a:ext cx="5029200" cy="4114800"/>
          </a:xfrm>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2301466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custDataLst>
              <p:tags r:id="rId1"/>
            </p:custDataLst>
          </p:nvPr>
        </p:nvSpPr>
        <p:spPr/>
      </p:sp>
      <p:sp>
        <p:nvSpPr>
          <p:cNvPr id="86019"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6020"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anchor="b"/>
          <a:lstStyle/>
          <a:p>
            <a:pPr marL="0" lvl="0" indent="0" algn="r" eaLnBrk="1" hangingPunct="1"/>
            <a:fld id="{9A0DB2DC-4C9A-4742-B13C-FB6460FD3503}" type="slidenum">
              <a:rPr lang="zh-CN" altLang="en-US" sz="1200">
                <a:ea typeface="宋体" panose="02010600030101010101" pitchFamily="2" charset="-122"/>
              </a:rPr>
              <a:pPr marL="0" lvl="0" indent="0" algn="r" eaLnBrk="1" hangingPunct="1"/>
              <a:t>31</a:t>
            </a:fld>
            <a:endParaRPr lang="zh-CN" altLang="en-US" sz="1200">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697472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custDataLst>
              <p:tags r:id="rId1"/>
            </p:custDataLst>
          </p:nvPr>
        </p:nvSpPr>
        <p:spPr/>
      </p:sp>
      <p:sp>
        <p:nvSpPr>
          <p:cNvPr id="87043"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7044"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36</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586328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06497"/>
          <p:cNvSpPr>
            <a:spLocks noGrp="1" noRot="1" noChangeAspect="1" noTextEdit="1"/>
          </p:cNvSpPr>
          <p:nvPr>
            <p:ph type="sldImg"/>
            <p:custDataLst>
              <p:tags r:id="rId1"/>
            </p:custDataLst>
          </p:nvPr>
        </p:nvSpPr>
        <p:spPr>
          <a:xfrm>
            <a:off x="685800" y="1143000"/>
            <a:ext cx="5486400" cy="3086100"/>
          </a:xfrm>
        </p:spPr>
      </p:sp>
      <p:sp>
        <p:nvSpPr>
          <p:cNvPr id="88067" name="文本占位符 106498"/>
          <p:cNvSpPr>
            <a:spLocks noGrp="1"/>
          </p:cNvSpPr>
          <p:nvPr>
            <p:ph type="body" idx="1"/>
            <p:custDataLst>
              <p:tags r:id="rId2"/>
            </p:custDataLst>
          </p:nvPr>
        </p:nvSpPr>
        <p:spPr>
          <a:xfrm>
            <a:off x="914400" y="4343400"/>
            <a:ext cx="5029200" cy="4114800"/>
          </a:xfrm>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ea typeface="宋体" panose="02010600030101010101" pitchFamily="2" charset="-122"/>
            </a:endParaRPr>
          </a:p>
        </p:txBody>
      </p:sp>
      <p:sp>
        <p:nvSpPr>
          <p:cNvPr id="88068" name="灯片编号占位符 1"/>
          <p:cNvSpPr>
            <a:spLocks noGrp="1"/>
          </p:cNvSpPr>
          <p:nvPr>
            <p:custDataLst>
              <p:tags r:id="rId3"/>
            </p:custDataLst>
          </p:nvPr>
        </p:nvSpPr>
        <p:spPr>
          <a:xfrm>
            <a:off x="3884613" y="8685213"/>
            <a:ext cx="2971800" cy="457200"/>
          </a:xfrm>
          <a:prstGeom prst="rect">
            <a:avLst/>
          </a:prstGeom>
          <a:noFill/>
          <a:ln w="9525">
            <a:noFill/>
          </a:ln>
        </p:spPr>
        <p:txBody>
          <a:bodyPr anchor="b"/>
          <a:lstStyle/>
          <a:p>
            <a:pPr marL="0" lvl="0" indent="0" algn="r" defTabSz="457200" rtl="0" eaLnBrk="0" fontAlgn="base" latinLnBrk="0" hangingPunct="0">
              <a:lnSpc>
                <a:spcPct val="100000"/>
              </a:lnSpc>
              <a:spcBef>
                <a:spcPct val="0"/>
              </a:spcBef>
              <a:spcAft>
                <a:spcPct val="0"/>
              </a:spcAft>
              <a:buClrTx/>
              <a:buSzTx/>
              <a:buFontTx/>
              <a:buNone/>
            </a:pPr>
            <a:fld id="{9A0DB2DC-4C9A-4742-B13C-FB6460FD3503}" type="slidenum">
              <a:rPr lang="zh-CN" altLang="en-US" sz="1200" u="none" baseline="0">
                <a:solidFill>
                  <a:srgbClr val="000000"/>
                </a:solidFill>
                <a:effectLst/>
                <a:latin typeface="Arial" panose="020B0604020202020204" pitchFamily="34" charset="0"/>
                <a:ea typeface="宋体" panose="02010600030101010101" pitchFamily="2" charset="-122"/>
              </a:rPr>
              <a:pPr marL="0" lvl="0" indent="0" algn="r" defTabSz="457200" rtl="0" eaLnBrk="0" fontAlgn="base" latinLnBrk="0" hangingPunct="0">
                <a:lnSpc>
                  <a:spcPct val="100000"/>
                </a:lnSpc>
                <a:spcBef>
                  <a:spcPct val="0"/>
                </a:spcBef>
                <a:spcAft>
                  <a:spcPct val="0"/>
                </a:spcAft>
                <a:buClrTx/>
                <a:buSzTx/>
                <a:buFontTx/>
                <a:buNone/>
              </a:pPr>
              <a:t>41</a:t>
            </a:fld>
            <a:endParaRPr lang="zh-CN" altLang="en-US" sz="1200" u="none" baseline="0">
              <a:solidFill>
                <a:srgbClr val="000000"/>
              </a:solidFill>
              <a:effectLst/>
              <a:latin typeface="Arial" panose="020B0604020202020204" pitchFamily="34" charset="0"/>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529582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06497"/>
          <p:cNvSpPr>
            <a:spLocks noGrp="1" noRot="1" noChangeAspect="1" noTextEdit="1"/>
          </p:cNvSpPr>
          <p:nvPr>
            <p:ph type="sldImg"/>
            <p:custDataLst>
              <p:tags r:id="rId1"/>
            </p:custDataLst>
          </p:nvPr>
        </p:nvSpPr>
        <p:spPr>
          <a:xfrm>
            <a:off x="685800" y="1143000"/>
            <a:ext cx="5486400" cy="3086100"/>
          </a:xfrm>
        </p:spPr>
      </p:sp>
      <p:sp>
        <p:nvSpPr>
          <p:cNvPr id="88067" name="文本占位符 106498"/>
          <p:cNvSpPr>
            <a:spLocks noGrp="1"/>
          </p:cNvSpPr>
          <p:nvPr>
            <p:ph type="body" idx="1"/>
            <p:custDataLst>
              <p:tags r:id="rId2"/>
            </p:custDataLst>
          </p:nvPr>
        </p:nvSpPr>
        <p:spPr>
          <a:xfrm>
            <a:off x="914400" y="4343400"/>
            <a:ext cx="5029200" cy="4114800"/>
          </a:xfrm>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ea typeface="宋体" panose="02010600030101010101" pitchFamily="2" charset="-122"/>
            </a:endParaRPr>
          </a:p>
        </p:txBody>
      </p:sp>
      <p:sp>
        <p:nvSpPr>
          <p:cNvPr id="88068" name="灯片编号占位符 1"/>
          <p:cNvSpPr>
            <a:spLocks noGrp="1"/>
          </p:cNvSpPr>
          <p:nvPr>
            <p:custDataLst>
              <p:tags r:id="rId3"/>
            </p:custDataLst>
          </p:nvPr>
        </p:nvSpPr>
        <p:spPr>
          <a:xfrm>
            <a:off x="3884613" y="8685213"/>
            <a:ext cx="2971800" cy="457200"/>
          </a:xfrm>
          <a:prstGeom prst="rect">
            <a:avLst/>
          </a:prstGeom>
          <a:noFill/>
          <a:ln w="9525">
            <a:noFill/>
          </a:ln>
        </p:spPr>
        <p:txBody>
          <a:bodyPr anchor="b"/>
          <a:lstStyle/>
          <a:p>
            <a:pPr marL="0" lvl="0" indent="0" algn="r" defTabSz="457200" rtl="0" eaLnBrk="0" fontAlgn="base" latinLnBrk="0" hangingPunct="0">
              <a:lnSpc>
                <a:spcPct val="100000"/>
              </a:lnSpc>
              <a:spcBef>
                <a:spcPct val="0"/>
              </a:spcBef>
              <a:spcAft>
                <a:spcPct val="0"/>
              </a:spcAft>
              <a:buClrTx/>
              <a:buSzTx/>
              <a:buFontTx/>
              <a:buNone/>
            </a:pPr>
            <a:fld id="{9A0DB2DC-4C9A-4742-B13C-FB6460FD3503}" type="slidenum">
              <a:rPr lang="zh-CN" altLang="en-US" sz="1200" u="none" baseline="0">
                <a:solidFill>
                  <a:srgbClr val="000000"/>
                </a:solidFill>
                <a:effectLst/>
                <a:latin typeface="Arial" panose="020B0604020202020204" pitchFamily="34" charset="0"/>
                <a:ea typeface="宋体" panose="02010600030101010101" pitchFamily="2" charset="-122"/>
              </a:rPr>
              <a:pPr marL="0" lvl="0" indent="0" algn="r" defTabSz="457200" rtl="0" eaLnBrk="0" fontAlgn="base" latinLnBrk="0" hangingPunct="0">
                <a:lnSpc>
                  <a:spcPct val="100000"/>
                </a:lnSpc>
                <a:spcBef>
                  <a:spcPct val="0"/>
                </a:spcBef>
                <a:spcAft>
                  <a:spcPct val="0"/>
                </a:spcAft>
                <a:buClrTx/>
                <a:buSzTx/>
                <a:buFontTx/>
                <a:buNone/>
              </a:pPr>
              <a:t>43</a:t>
            </a:fld>
            <a:endParaRPr lang="zh-CN" altLang="en-US" sz="1200" u="none" baseline="0">
              <a:solidFill>
                <a:srgbClr val="000000"/>
              </a:solidFill>
              <a:effectLst/>
              <a:latin typeface="Arial" panose="020B0604020202020204" pitchFamily="34" charset="0"/>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3984044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p:cNvSpPr>
          <p:nvPr>
            <p:custDataLst>
              <p:tags r:id="rId1"/>
            </p:custDataLst>
          </p:nvPr>
        </p:nvSpPr>
        <p:spPr>
          <a:xfrm>
            <a:off x="3884613" y="8685213"/>
            <a:ext cx="2971800" cy="457200"/>
          </a:xfrm>
          <a:prstGeom prst="rect">
            <a:avLst/>
          </a:prstGeom>
          <a:noFill/>
          <a:ln w="9525">
            <a:noFill/>
          </a:ln>
        </p:spPr>
        <p:txBody>
          <a:bodyPr anchor="b"/>
          <a:lstStyle/>
          <a:p>
            <a:pPr marL="0" lvl="0" indent="0" algn="r" defTabSz="457200" rtl="0" eaLnBrk="0" fontAlgn="base" latinLnBrk="0" hangingPunct="0">
              <a:lnSpc>
                <a:spcPct val="100000"/>
              </a:lnSpc>
              <a:spcBef>
                <a:spcPct val="0"/>
              </a:spcBef>
              <a:spcAft>
                <a:spcPct val="0"/>
              </a:spcAft>
              <a:buClrTx/>
              <a:buSzTx/>
              <a:buFontTx/>
              <a:buNone/>
            </a:pPr>
            <a:fld id="{9A0DB2DC-4C9A-4742-B13C-FB6460FD3503}" type="slidenum">
              <a:rPr lang="en-US" altLang="zh-CN" sz="1200" u="none" baseline="0">
                <a:solidFill>
                  <a:srgbClr val="000000"/>
                </a:solidFill>
                <a:effectLst/>
                <a:latin typeface="Arial" panose="020B0604020202020204" pitchFamily="34" charset="0"/>
                <a:ea typeface="宋体" panose="02010600030101010101" pitchFamily="2" charset="-122"/>
              </a:rPr>
              <a:pPr marL="0" lvl="0" indent="0" algn="r" defTabSz="457200" rtl="0" eaLnBrk="0" fontAlgn="base" latinLnBrk="0" hangingPunct="0">
                <a:lnSpc>
                  <a:spcPct val="100000"/>
                </a:lnSpc>
                <a:spcBef>
                  <a:spcPct val="0"/>
                </a:spcBef>
                <a:spcAft>
                  <a:spcPct val="0"/>
                </a:spcAft>
                <a:buClrTx/>
                <a:buSzTx/>
                <a:buFontTx/>
                <a:buNone/>
              </a:pPr>
              <a:t>9</a:t>
            </a:fld>
            <a:endParaRPr lang="en-US" altLang="zh-CN" sz="1200" u="none" baseline="0">
              <a:solidFill>
                <a:srgbClr val="000000"/>
              </a:solidFill>
              <a:effectLst/>
              <a:latin typeface="Arial" panose="020B0604020202020204" pitchFamily="34" charset="0"/>
              <a:ea typeface="宋体" panose="02010600030101010101" pitchFamily="2" charset="-122"/>
            </a:endParaRPr>
          </a:p>
        </p:txBody>
      </p:sp>
      <p:sp>
        <p:nvSpPr>
          <p:cNvPr id="75779" name="Rectangle 2"/>
          <p:cNvSpPr>
            <a:spLocks noGrp="1" noRot="1" noChangeAspect="1" noTextEdit="1"/>
          </p:cNvSpPr>
          <p:nvPr>
            <p:ph type="sldImg"/>
            <p:custDataLst>
              <p:tags r:id="rId2"/>
            </p:custDataLst>
          </p:nvPr>
        </p:nvSpPr>
        <p:spPr/>
      </p:sp>
      <p:sp>
        <p:nvSpPr>
          <p:cNvPr id="75780" name="Rectangle 3"/>
          <p:cNvSpPr>
            <a:spLocks noGrp="1"/>
          </p:cNvSpPr>
          <p:nvPr>
            <p:ph type="body" idx="1"/>
            <p:custDataLst>
              <p:tags r:id="rId3"/>
            </p:custDataLst>
          </p:nvPr>
        </p:nvSpPr>
        <p:spPr>
          <a:xfrm>
            <a:off x="914400" y="4343400"/>
            <a:ext cx="5029200" cy="4114800"/>
          </a:xfrm>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lang="zh-CN" altLang="zh-CN" sz="1200" u="none" baseline="0">
              <a:solidFill>
                <a:srgbClr val="000000"/>
              </a:solidFill>
              <a:effectLst/>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3439012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05473"/>
          <p:cNvSpPr>
            <a:spLocks noGrp="1" noRot="1" noChangeAspect="1" noTextEdit="1"/>
          </p:cNvSpPr>
          <p:nvPr>
            <p:ph type="sldImg"/>
            <p:custDataLst>
              <p:tags r:id="rId1"/>
            </p:custDataLst>
          </p:nvPr>
        </p:nvSpPr>
        <p:spPr/>
      </p:sp>
      <p:sp>
        <p:nvSpPr>
          <p:cNvPr id="76803" name="文本占位符 105474"/>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ea typeface="宋体" panose="02010600030101010101" pitchFamily="2" charset="-122"/>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4179250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custDataLst>
              <p:tags r:id="rId1"/>
            </p:custDataLst>
          </p:nvPr>
        </p:nvSpPr>
        <p:spPr/>
      </p:sp>
      <p:sp>
        <p:nvSpPr>
          <p:cNvPr id="78851"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78852"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15</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3646098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custDataLst>
              <p:tags r:id="rId1"/>
            </p:custDataLst>
          </p:nvPr>
        </p:nvSpPr>
        <p:spPr/>
      </p:sp>
      <p:sp>
        <p:nvSpPr>
          <p:cNvPr id="79875"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79876"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17</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3125636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custDataLst>
              <p:tags r:id="rId1"/>
            </p:custDataLst>
          </p:nvPr>
        </p:nvSpPr>
        <p:spPr/>
      </p:sp>
      <p:sp>
        <p:nvSpPr>
          <p:cNvPr id="80899"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0900"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19</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2994630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custDataLst>
              <p:tags r:id="rId1"/>
            </p:custDataLst>
          </p:nvPr>
        </p:nvSpPr>
        <p:spPr/>
      </p:sp>
      <p:sp>
        <p:nvSpPr>
          <p:cNvPr id="80899"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0900"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20</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2399169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custDataLst>
              <p:tags r:id="rId1"/>
            </p:custDataLst>
          </p:nvPr>
        </p:nvSpPr>
        <p:spPr/>
      </p:sp>
      <p:sp>
        <p:nvSpPr>
          <p:cNvPr id="81923" name="备注占位符 2"/>
          <p:cNvSpPr>
            <a:spLocks noGrp="1"/>
          </p:cNvSpPr>
          <p:nvPr>
            <p:ph type="body" idx="1"/>
            <p:custDataLst>
              <p:tags r:id="rId2"/>
            </p:custDataLst>
          </p:nvPr>
        </p:nvSpPr>
        <p:spPr/>
        <p:txBody>
          <a:bodyPr wrap="square" lIns="91440" tIns="45720" rIns="91440" bIns="45720" anchor="t"/>
          <a:lstStyle/>
          <a:p>
            <a:pPr marL="0" lvl="0" indent="0" algn="l" defTabSz="914400" rtl="0" eaLnBrk="0" fontAlgn="base" latinLnBrk="0" hangingPunct="0">
              <a:lnSpc>
                <a:spcPct val="100000"/>
              </a:lnSpc>
              <a:spcBef>
                <a:spcPct val="30000"/>
              </a:spcBef>
              <a:spcAft>
                <a:spcPct val="0"/>
              </a:spcAft>
              <a:buClrTx/>
              <a:buSzTx/>
              <a:buFontTx/>
              <a:buNone/>
            </a:pPr>
            <a:endParaRPr sz="1200" u="none" baseline="0">
              <a:solidFill>
                <a:srgbClr val="000000"/>
              </a:solidFill>
              <a:effectLst/>
              <a:latin typeface="Calibri" panose="020F0502020204030204" pitchFamily="34" charset="0"/>
              <a:ea typeface="宋体" panose="02010600030101010101" pitchFamily="2" charset="-122"/>
            </a:endParaRPr>
          </a:p>
        </p:txBody>
      </p:sp>
      <p:sp>
        <p:nvSpPr>
          <p:cNvPr id="81924"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wrap="square" lIns="91440" tIns="45720" rIns="91440" bIns="45720" anchor="b"/>
          <a:lstStyle/>
          <a:p>
            <a:pPr marL="0" lvl="0" indent="0" algn="r" defTabSz="457200" rtl="0" eaLnBrk="1" fontAlgn="base" hangingPunct="1">
              <a:lnSpc>
                <a:spcPct val="100000"/>
              </a:lnSpc>
              <a:spcBef>
                <a:spcPct val="0"/>
              </a:spcBef>
              <a:spcAft>
                <a:spcPct val="0"/>
              </a:spcAft>
              <a:buClrTx/>
              <a:buSzTx/>
              <a:buFontTx/>
              <a:buNone/>
            </a:pPr>
            <a:fld id="{9A0DB2DC-4C9A-4742-B13C-FB6460FD3503}" type="slidenum">
              <a:rPr lang="zh-CN" altLang="en-US" sz="1200">
                <a:ea typeface="等线"/>
              </a:rPr>
              <a:pPr marL="0" lvl="0" indent="0" algn="r" defTabSz="457200" rtl="0" eaLnBrk="1" fontAlgn="base" hangingPunct="1">
                <a:lnSpc>
                  <a:spcPct val="100000"/>
                </a:lnSpc>
                <a:spcBef>
                  <a:spcPct val="0"/>
                </a:spcBef>
                <a:spcAft>
                  <a:spcPct val="0"/>
                </a:spcAft>
                <a:buClrTx/>
                <a:buSzTx/>
                <a:buFontTx/>
                <a:buNone/>
              </a:pPr>
              <a:t>21</a:t>
            </a:fld>
            <a:endParaRPr lang="zh-CN" altLang="en-US" sz="1200">
              <a:ea typeface="等线"/>
            </a:endParaRPr>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1110975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5"/>
            <p:custDataLst>
              <p:tags r:id="rId1"/>
            </p:custDataLst>
          </p:nvPr>
        </p:nvSpPr>
        <p:spPr/>
      </p:sp>
      <p:sp>
        <p:nvSpPr>
          <p:cNvPr id="3" name="文本占位符 2"/>
          <p:cNvSpPr>
            <a:spLocks noGrp="1"/>
          </p:cNvSpPr>
          <p:nvPr>
            <p:ph type="body" idx="1"/>
            <p:custDataLst>
              <p:tags r:id="rId2"/>
            </p:custDataLst>
          </p:nvPr>
        </p:nvSpPr>
        <p:spPr/>
        <p:txBody>
          <a:bodyPr/>
          <a:lstStyle/>
          <a:p>
            <a:endParaRPr lang="zh-CN" altLang="en-US"/>
          </a:p>
        </p:txBody>
      </p:sp>
    </p:spTree>
    <p:extLst>
      <p:ext uri="{BB962C8B-B14F-4D97-AF65-F5344CB8AC3E}">
        <p14:creationId xmln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val="146825094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image" Target="../media/image2.png"/><Relationship Id="rId4" Type="http://schemas.openxmlformats.org/officeDocument/2006/relationships/tags" Target="../tags/tag10.xml"/><Relationship Id="rId9"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slideMaster" Target="../slideMasters/slideMaster1.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slideMaster" Target="../slideMasters/slideMaster1.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1.xml"/><Relationship Id="rId5" Type="http://schemas.openxmlformats.org/officeDocument/2006/relationships/tags" Target="../tags/tag72.xml"/><Relationship Id="rId4" Type="http://schemas.openxmlformats.org/officeDocument/2006/relationships/tags" Target="../tags/tag7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1.xml"/><Relationship Id="rId5" Type="http://schemas.openxmlformats.org/officeDocument/2006/relationships/tags" Target="../tags/tag77.xml"/><Relationship Id="rId4" Type="http://schemas.openxmlformats.org/officeDocument/2006/relationships/tags" Target="../tags/tag7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image" Target="../media/image2.png"/><Relationship Id="rId4" Type="http://schemas.openxmlformats.org/officeDocument/2006/relationships/tags" Target="../tags/tag89.xml"/><Relationship Id="rId9"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5.xml"/><Relationship Id="rId7" Type="http://schemas.openxmlformats.org/officeDocument/2006/relationships/slideMaster" Target="../slideMasters/slideMaster2.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Master" Target="../slideMasters/slideMaster2.xml"/><Relationship Id="rId5" Type="http://schemas.openxmlformats.org/officeDocument/2006/relationships/tags" Target="../tags/tag103.xml"/><Relationship Id="rId4" Type="http://schemas.openxmlformats.org/officeDocument/2006/relationships/tags" Target="../tags/tag10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6.xml"/><Relationship Id="rId7"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Master" Target="../slideMasters/slideMaster2.xml"/><Relationship Id="rId5" Type="http://schemas.openxmlformats.org/officeDocument/2006/relationships/tags" Target="../tags/tag108.xml"/><Relationship Id="rId4" Type="http://schemas.openxmlformats.org/officeDocument/2006/relationships/tags" Target="../tags/tag107.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Master" Target="../slideMasters/slideMaster2.xml"/><Relationship Id="rId5" Type="http://schemas.openxmlformats.org/officeDocument/2006/relationships/tags" Target="../tags/tag113.xml"/><Relationship Id="rId4" Type="http://schemas.openxmlformats.org/officeDocument/2006/relationships/tags" Target="../tags/tag11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slideMaster" Target="../slideMasters/slideMaster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9"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slideMaster" Target="../slideMasters/slideMaster2.xml"/><Relationship Id="rId4" Type="http://schemas.openxmlformats.org/officeDocument/2006/relationships/tags" Target="../tags/tag13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37.xml"/><Relationship Id="rId7" Type="http://schemas.openxmlformats.org/officeDocument/2006/relationships/slideMaster" Target="../slideMasters/slideMaster2.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43.xml"/><Relationship Id="rId7" Type="http://schemas.openxmlformats.org/officeDocument/2006/relationships/slideMaster" Target="../slideMasters/slideMaster2.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Master" Target="../slideMasters/slideMaster2.xml"/><Relationship Id="rId5" Type="http://schemas.openxmlformats.org/officeDocument/2006/relationships/tags" Target="../tags/tag151.xml"/><Relationship Id="rId4" Type="http://schemas.openxmlformats.org/officeDocument/2006/relationships/tags" Target="../tags/tag150.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2.xml"/><Relationship Id="rId5" Type="http://schemas.openxmlformats.org/officeDocument/2006/relationships/tags" Target="../tags/tag156.xml"/><Relationship Id="rId4" Type="http://schemas.openxmlformats.org/officeDocument/2006/relationships/tags" Target="../tags/tag15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Master" Target="../slideMasters/slideMaster1.xml"/><Relationship Id="rId5" Type="http://schemas.openxmlformats.org/officeDocument/2006/relationships/tags" Target="../tags/tag29.xml"/><Relationship Id="rId4" Type="http://schemas.openxmlformats.org/officeDocument/2006/relationships/tags" Target="../tags/tag28.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Master" Target="../slideMasters/slideMaster1.xml"/><Relationship Id="rId5" Type="http://schemas.openxmlformats.org/officeDocument/2006/relationships/tags" Target="../tags/tag34.xml"/><Relationship Id="rId4" Type="http://schemas.openxmlformats.org/officeDocument/2006/relationships/tags" Target="../tags/tag33.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slideMaster" Target="../slideMasters/slideMaster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9"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Master" Target="../slideMasters/slideMaster1.xml"/><Relationship Id="rId4" Type="http://schemas.openxmlformats.org/officeDocument/2006/relationships/tags" Target="../tags/tag52.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2_空白">
    <p:bg>
      <p:bgPr>
        <a:blipFill rotWithShape="0">
          <a:blip r:embed="rId9"/>
          <a:stretch>
            <a:fillRect/>
          </a:stretch>
        </a:blipFill>
        <a:effectLst/>
      </p:bgPr>
    </p:bg>
    <p:spTree>
      <p:nvGrpSpPr>
        <p:cNvPr id="1" name=""/>
        <p:cNvGrpSpPr/>
        <p:nvPr/>
      </p:nvGrpSpPr>
      <p:grpSpPr>
        <a:xfrm>
          <a:off x="0" y="0"/>
          <a:ext cx="0" cy="0"/>
          <a:chOff x="0" y="0"/>
          <a:chExt cx="0" cy="0"/>
        </a:xfrm>
      </p:grpSpPr>
      <p:sp>
        <p:nvSpPr>
          <p:cNvPr id="2050" name="矩形 9"/>
          <p:cNvSpPr/>
          <p:nvPr>
            <p:custDataLst>
              <p:tags r:id="rId1"/>
            </p:custDataLst>
          </p:nvPr>
        </p:nvSpPr>
        <p:spPr>
          <a:xfrm>
            <a:off x="158750" y="222250"/>
            <a:ext cx="11858625" cy="6477000"/>
          </a:xfrm>
          <a:prstGeom prst="rect">
            <a:avLst/>
          </a:prstGeom>
          <a:noFill/>
          <a:ln w="12700" cap="flat" cmpd="sng">
            <a:solidFill>
              <a:srgbClr val="404040"/>
            </a:solidFill>
            <a:prstDash val="solid"/>
            <a:miter/>
            <a:headEnd type="none" w="med" len="med"/>
            <a:tailEnd type="none" w="med" len="med"/>
          </a:ln>
        </p:spPr>
        <p:txBody>
          <a:bodyPr anchor="ctr"/>
          <a:lstStyle/>
          <a:p>
            <a:pPr marL="0" lvl="0" indent="0" algn="ctr" defTabSz="457200" rtl="0" eaLnBrk="1" fontAlgn="base" hangingPunct="1">
              <a:lnSpc>
                <a:spcPct val="100000"/>
              </a:lnSpc>
              <a:spcBef>
                <a:spcPct val="0"/>
              </a:spcBef>
              <a:spcAft>
                <a:spcPct val="0"/>
              </a:spcAft>
              <a:buClrTx/>
              <a:buSzTx/>
              <a:buFontTx/>
              <a:buNone/>
            </a:pPr>
            <a:endParaRPr lang="zh-CN" altLang="en-US">
              <a:solidFill>
                <a:srgbClr val="FFFFFF"/>
              </a:solidFill>
              <a:ea typeface="等线"/>
            </a:endParaRPr>
          </a:p>
        </p:txBody>
      </p:sp>
      <p:sp>
        <p:nvSpPr>
          <p:cNvPr id="2051" name="半闭框 12"/>
          <p:cNvSpPr/>
          <p:nvPr>
            <p:custDataLst>
              <p:tags r:id="rId2"/>
            </p:custDataLst>
          </p:nvPr>
        </p:nvSpPr>
        <p:spPr>
          <a:xfrm rot="5400000">
            <a:off x="11296650" y="222250"/>
            <a:ext cx="720725" cy="720725"/>
          </a:xfrm>
          <a:noFill/>
          <a:ln w="63500" cap="flat" cmpd="sng">
            <a:solidFill>
              <a:srgbClr val="404040"/>
            </a:solidFill>
            <a:prstDash val="solid"/>
            <a:headEnd type="none" w="med" len="med"/>
            <a:tailEnd type="none" w="med" len="med"/>
          </a:ln>
        </p:spPr>
        <p:txBody>
          <a:bodyPr/>
          <a:lstStyle/>
          <a:p>
            <a:endParaRPr lang="zh-CN" altLang="en-US"/>
          </a:p>
        </p:txBody>
      </p:sp>
      <p:sp>
        <p:nvSpPr>
          <p:cNvPr id="2052" name="半闭框 13"/>
          <p:cNvSpPr/>
          <p:nvPr>
            <p:custDataLst>
              <p:tags r:id="rId3"/>
            </p:custDataLst>
          </p:nvPr>
        </p:nvSpPr>
        <p:spPr>
          <a:xfrm rot="16200000">
            <a:off x="157163" y="5978525"/>
            <a:ext cx="720725" cy="719138"/>
          </a:xfrm>
          <a:noFill/>
          <a:ln w="63500" cap="flat" cmpd="sng">
            <a:solidFill>
              <a:srgbClr val="404040"/>
            </a:solidFill>
            <a:prstDash val="solid"/>
            <a:headEnd type="none" w="med" len="med"/>
            <a:tailEnd type="none" w="med" len="med"/>
          </a:ln>
        </p:spPr>
        <p:txBody>
          <a:bodyPr/>
          <a:lstStyle/>
          <a:p>
            <a:endParaRPr lang="zh-CN" altLang="en-US"/>
          </a:p>
        </p:txBody>
      </p:sp>
      <p:pic>
        <p:nvPicPr>
          <p:cNvPr id="2053" name="Picture 11" descr="https://gimg2.baidu.com/image_search/src=http%3A%2F%2Fn.sinaimg.cn%2Fsinacn%2Fw1024h768%2F20180103%2Faa92-fyqefvx6185946.jpg&amp;refer=http%3A%2F%2Fn.sinaimg.cn&amp;app=2002&amp;size=f9999,10000&amp;q=a80&amp;n=0&amp;g=0n&amp;fmt=jpeg?sec=1622898192&amp;t=764d25f190736e44fd874fd8890fe9e6"/>
          <p:cNvPicPr>
            <a:picLocks noChangeAspect="1"/>
          </p:cNvPicPr>
          <p:nvPr>
            <p:custDataLst>
              <p:tags r:id="rId4"/>
            </p:custDataLst>
          </p:nvPr>
        </p:nvPicPr>
        <p:blipFill>
          <a:blip r:embed="rId10"/>
          <a:srcRect l="37688" t="2" r="33521" b="35086"/>
          <a:stretch>
            <a:fillRect/>
          </a:stretch>
        </p:blipFill>
        <p:spPr>
          <a:xfrm rot="19320000">
            <a:off x="398463" y="193675"/>
            <a:ext cx="844550" cy="1074738"/>
          </a:xfrm>
          <a:prstGeom prst="rect">
            <a:avLst/>
          </a:prstGeom>
          <a:noFill/>
          <a:ln w="9525">
            <a:noFill/>
          </a:ln>
        </p:spPr>
      </p:pic>
      <p:sp>
        <p:nvSpPr>
          <p:cNvPr id="2" name="日期占位符 1"/>
          <p:cNvSpPr>
            <a:spLocks noGrp="1"/>
          </p:cNvSpPr>
          <p:nvPr>
            <p:ph type="dt" sz="half" idx="10"/>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6"/>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7"/>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en-US" altLang="en-US" sz="3200" b="0" i="0" u="none" strike="noStrike" kern="1200" cap="none" spc="0" normalizeH="0" baseline="0" noProof="0">
              <a:uLnTx/>
              <a:uFillTx/>
            </a:endParaRPr>
          </a:p>
        </p:txBody>
      </p:sp>
      <p:sp>
        <p:nvSpPr>
          <p:cNvPr id="3" name="Content Placeholder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endParaRPr kumimoji="0" lang="en-US" altLang="en-US" sz="2000" b="0" i="0" u="none" strike="noStrike" kern="1200" cap="none" spc="0" normalizeH="0" baseline="0" noProof="0">
              <a:uLnTx/>
              <a:uFillTx/>
            </a:endParaRPr>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编辑母版文本样式</a:t>
            </a: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en-US" altLang="en-US" sz="3200" b="0" i="0" u="none" strike="noStrike" kern="1200" cap="none" spc="0" normalizeH="0" baseline="0" noProof="0">
              <a:uLnTx/>
              <a:uFillTx/>
            </a:endParaRPr>
          </a:p>
        </p:txBody>
      </p:sp>
      <p:sp>
        <p:nvSpPr>
          <p:cNvPr id="3" name="Picture Placeholder 2"/>
          <p:cNvSpPr>
            <a:spLocks noGrp="1" noChangeAspect="1"/>
          </p:cNvSpPr>
          <p:nvPr>
            <p:ph type="pic" idx="1"/>
            <p:custDataLst>
              <p:tags r:id="rId2"/>
            </p:custDataLst>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uLnTx/>
                <a:uFillTx/>
                <a:latin typeface="+mn-lt"/>
                <a:ea typeface="+mn-ea"/>
                <a:cs typeface="+mn-cs"/>
              </a:rPr>
              <a:t>单击图标添加图片</a:t>
            </a:r>
            <a:endParaRPr kumimoji="0" lang="en-US" altLang="en-US" sz="3200" b="0" i="0" u="none" strike="noStrike" kern="1200" cap="none" spc="0" normalizeH="0" baseline="0" noProof="0">
              <a:ln>
                <a:noFill/>
              </a:ln>
              <a:solidFill>
                <a:schemeClr val="tx1"/>
              </a:solidFill>
              <a:uLnTx/>
              <a:uFillTx/>
              <a:latin typeface="+mn-lt"/>
              <a:ea typeface="+mn-ea"/>
              <a:cs typeface="+mn-cs"/>
            </a:endParaRPr>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编辑母版文本样式</a:t>
            </a: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Vertical Text Placeholder 2"/>
          <p:cNvSpPr>
            <a:spLocks noGrp="1"/>
          </p:cNvSpPr>
          <p:nvPr>
            <p:ph type="body" orient="vert" idx="1" hasCustomPrompt="1"/>
            <p:custDataLst>
              <p:tags r:id="rId2"/>
            </p:custDataLst>
          </p:nvPr>
        </p:nvSpPr>
        <p:spPr>
          <a:xfrm>
            <a:off x="838200" y="1825625"/>
            <a:ext cx="10515600" cy="4351338"/>
          </a:xfrm>
        </p:spPr>
        <p:txBody>
          <a:bodyPr vert="eaVert"/>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8"/>
          </a:xfrm>
        </p:spPr>
        <p:txBody>
          <a:bodyPr vert="eaVert"/>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Vertical Text Placeholder 2"/>
          <p:cNvSpPr>
            <a:spLocks noGrp="1"/>
          </p:cNvSpPr>
          <p:nvPr>
            <p:ph type="body" orient="vert" idx="1" hasCustomPrompt="1"/>
            <p:custDataLst>
              <p:tags r:id="rId2"/>
            </p:custDataLst>
          </p:nvPr>
        </p:nvSpPr>
        <p:spPr>
          <a:xfrm>
            <a:off x="838200" y="365125"/>
            <a:ext cx="7734300" cy="5811838"/>
          </a:xfrm>
        </p:spPr>
        <p:txBody>
          <a:bodyPr vert="eaVert"/>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3"/>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2_空白">
    <p:bg>
      <p:bgPr>
        <a:blipFill rotWithShape="0">
          <a:blip r:embed="rId9"/>
          <a:stretch>
            <a:fillRect/>
          </a:stretch>
        </a:blipFill>
        <a:effectLst/>
      </p:bgPr>
    </p:bg>
    <p:spTree>
      <p:nvGrpSpPr>
        <p:cNvPr id="1" name=""/>
        <p:cNvGrpSpPr/>
        <p:nvPr/>
      </p:nvGrpSpPr>
      <p:grpSpPr>
        <a:xfrm>
          <a:off x="0" y="0"/>
          <a:ext cx="0" cy="0"/>
          <a:chOff x="0" y="0"/>
          <a:chExt cx="0" cy="0"/>
        </a:xfrm>
      </p:grpSpPr>
      <p:sp>
        <p:nvSpPr>
          <p:cNvPr id="2050" name="矩形 9"/>
          <p:cNvSpPr/>
          <p:nvPr>
            <p:custDataLst>
              <p:tags r:id="rId1"/>
            </p:custDataLst>
          </p:nvPr>
        </p:nvSpPr>
        <p:spPr>
          <a:xfrm>
            <a:off x="158750" y="222250"/>
            <a:ext cx="11858625" cy="6477000"/>
          </a:xfrm>
          <a:prstGeom prst="rect">
            <a:avLst/>
          </a:prstGeom>
          <a:noFill/>
          <a:ln w="12700" cap="flat" cmpd="sng">
            <a:solidFill>
              <a:srgbClr val="404040"/>
            </a:solidFill>
            <a:prstDash val="solid"/>
            <a:miter/>
            <a:headEnd type="none" w="med" len="med"/>
            <a:tailEnd type="none" w="med" len="med"/>
          </a:ln>
        </p:spPr>
        <p:txBody>
          <a:bodyPr anchor="ctr"/>
          <a:lstStyle/>
          <a:p>
            <a:pPr marL="0" lvl="0" indent="0" algn="ctr" defTabSz="457200" rtl="0" eaLnBrk="1" fontAlgn="base" hangingPunct="1">
              <a:lnSpc>
                <a:spcPct val="100000"/>
              </a:lnSpc>
              <a:spcBef>
                <a:spcPct val="0"/>
              </a:spcBef>
              <a:spcAft>
                <a:spcPct val="0"/>
              </a:spcAft>
              <a:buClrTx/>
              <a:buSzTx/>
              <a:buFontTx/>
              <a:buNone/>
            </a:pPr>
            <a:endParaRPr lang="zh-CN" altLang="en-US">
              <a:solidFill>
                <a:srgbClr val="FFFFFF"/>
              </a:solidFill>
              <a:ea typeface="等线"/>
            </a:endParaRPr>
          </a:p>
        </p:txBody>
      </p:sp>
      <p:sp>
        <p:nvSpPr>
          <p:cNvPr id="2051" name="半闭框 12"/>
          <p:cNvSpPr/>
          <p:nvPr>
            <p:custDataLst>
              <p:tags r:id="rId2"/>
            </p:custDataLst>
          </p:nvPr>
        </p:nvSpPr>
        <p:spPr>
          <a:xfrm rot="5400000">
            <a:off x="11296650" y="222250"/>
            <a:ext cx="720725" cy="720725"/>
          </a:xfrm>
          <a:noFill/>
          <a:ln w="63500" cap="flat" cmpd="sng">
            <a:solidFill>
              <a:srgbClr val="404040"/>
            </a:solidFill>
            <a:prstDash val="solid"/>
            <a:headEnd type="none" w="med" len="med"/>
            <a:tailEnd type="none" w="med" len="med"/>
          </a:ln>
        </p:spPr>
        <p:txBody>
          <a:bodyPr/>
          <a:lstStyle/>
          <a:p>
            <a:endParaRPr lang="zh-CN" altLang="en-US"/>
          </a:p>
        </p:txBody>
      </p:sp>
      <p:sp>
        <p:nvSpPr>
          <p:cNvPr id="2052" name="半闭框 13"/>
          <p:cNvSpPr/>
          <p:nvPr>
            <p:custDataLst>
              <p:tags r:id="rId3"/>
            </p:custDataLst>
          </p:nvPr>
        </p:nvSpPr>
        <p:spPr>
          <a:xfrm rot="16200000">
            <a:off x="157163" y="5978525"/>
            <a:ext cx="720725" cy="719138"/>
          </a:xfrm>
          <a:noFill/>
          <a:ln w="63500" cap="flat" cmpd="sng">
            <a:solidFill>
              <a:srgbClr val="404040"/>
            </a:solidFill>
            <a:prstDash val="solid"/>
            <a:headEnd type="none" w="med" len="med"/>
            <a:tailEnd type="none" w="med" len="med"/>
          </a:ln>
        </p:spPr>
        <p:txBody>
          <a:bodyPr/>
          <a:lstStyle/>
          <a:p>
            <a:endParaRPr lang="zh-CN" altLang="en-US"/>
          </a:p>
        </p:txBody>
      </p:sp>
      <p:pic>
        <p:nvPicPr>
          <p:cNvPr id="2053" name="Picture 11" descr="https://gimg2.baidu.com/image_search/src=http%3A%2F%2Fn.sinaimg.cn%2Fsinacn%2Fw1024h768%2F20180103%2Faa92-fyqefvx6185946.jpg&amp;refer=http%3A%2F%2Fn.sinaimg.cn&amp;app=2002&amp;size=f9999,10000&amp;q=a80&amp;n=0&amp;g=0n&amp;fmt=jpeg?sec=1622898192&amp;t=764d25f190736e44fd874fd8890fe9e6"/>
          <p:cNvPicPr>
            <a:picLocks noChangeAspect="1"/>
          </p:cNvPicPr>
          <p:nvPr>
            <p:custDataLst>
              <p:tags r:id="rId4"/>
            </p:custDataLst>
          </p:nvPr>
        </p:nvPicPr>
        <p:blipFill>
          <a:blip r:embed="rId10"/>
          <a:srcRect l="37688" t="2" r="33521" b="35086"/>
          <a:stretch>
            <a:fillRect/>
          </a:stretch>
        </p:blipFill>
        <p:spPr>
          <a:xfrm rot="19320000">
            <a:off x="398463" y="193675"/>
            <a:ext cx="844550" cy="1074738"/>
          </a:xfrm>
          <a:prstGeom prst="rect">
            <a:avLst/>
          </a:prstGeom>
          <a:noFill/>
          <a:ln w="9525">
            <a:noFill/>
          </a:ln>
        </p:spPr>
      </p:pic>
      <p:sp>
        <p:nvSpPr>
          <p:cNvPr id="2" name="日期占位符 1"/>
          <p:cNvSpPr>
            <a:spLocks noGrp="1"/>
          </p:cNvSpPr>
          <p:nvPr>
            <p:ph type="dt" sz="half" idx="10"/>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6"/>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7"/>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1_空白">
    <p:bg>
      <p:bgPr>
        <a:blipFill rotWithShape="0">
          <a:blip r:embed="rId8"/>
          <a:stretch>
            <a:fillRect/>
          </a:stretch>
        </a:blipFill>
        <a:effectLst/>
      </p:bgPr>
    </p:bg>
    <p:spTree>
      <p:nvGrpSpPr>
        <p:cNvPr id="1" name=""/>
        <p:cNvGrpSpPr/>
        <p:nvPr/>
      </p:nvGrpSpPr>
      <p:grpSpPr>
        <a:xfrm>
          <a:off x="0" y="0"/>
          <a:ext cx="0" cy="0"/>
          <a:chOff x="0" y="0"/>
          <a:chExt cx="0" cy="0"/>
        </a:xfrm>
      </p:grpSpPr>
      <p:sp>
        <p:nvSpPr>
          <p:cNvPr id="3074" name="矩形 9"/>
          <p:cNvSpPr/>
          <p:nvPr>
            <p:custDataLst>
              <p:tags r:id="rId1"/>
            </p:custDataLst>
          </p:nvPr>
        </p:nvSpPr>
        <p:spPr>
          <a:xfrm>
            <a:off x="158750" y="222250"/>
            <a:ext cx="11858625" cy="6477000"/>
          </a:xfrm>
          <a:prstGeom prst="rect">
            <a:avLst/>
          </a:prstGeom>
          <a:noFill/>
          <a:ln w="12700" cap="flat" cmpd="sng">
            <a:solidFill>
              <a:srgbClr val="404040"/>
            </a:solidFill>
            <a:prstDash val="solid"/>
            <a:miter/>
            <a:headEnd type="none" w="med" len="med"/>
            <a:tailEnd type="none" w="med" len="med"/>
          </a:ln>
        </p:spPr>
        <p:txBody>
          <a:bodyPr anchor="ctr"/>
          <a:lstStyle/>
          <a:p>
            <a:pPr marL="0" lvl="0" indent="0" algn="ctr" defTabSz="457200" rtl="0" eaLnBrk="1" fontAlgn="base" hangingPunct="1">
              <a:lnSpc>
                <a:spcPct val="100000"/>
              </a:lnSpc>
              <a:spcBef>
                <a:spcPct val="0"/>
              </a:spcBef>
              <a:spcAft>
                <a:spcPct val="0"/>
              </a:spcAft>
              <a:buClrTx/>
              <a:buSzTx/>
              <a:buFontTx/>
              <a:buNone/>
            </a:pPr>
            <a:endParaRPr lang="zh-CN" altLang="en-US">
              <a:solidFill>
                <a:srgbClr val="FFFFFF"/>
              </a:solidFill>
              <a:ea typeface="等线"/>
            </a:endParaRPr>
          </a:p>
        </p:txBody>
      </p:sp>
      <p:sp>
        <p:nvSpPr>
          <p:cNvPr id="3075" name="半闭框 12"/>
          <p:cNvSpPr/>
          <p:nvPr>
            <p:custDataLst>
              <p:tags r:id="rId2"/>
            </p:custDataLst>
          </p:nvPr>
        </p:nvSpPr>
        <p:spPr>
          <a:xfrm rot="5400000">
            <a:off x="11296650" y="222250"/>
            <a:ext cx="720725" cy="720725"/>
          </a:xfrm>
          <a:noFill/>
          <a:ln w="63500" cap="flat" cmpd="sng">
            <a:solidFill>
              <a:srgbClr val="404040"/>
            </a:solidFill>
            <a:prstDash val="solid"/>
            <a:headEnd type="none" w="med" len="med"/>
            <a:tailEnd type="none" w="med" len="med"/>
          </a:ln>
        </p:spPr>
        <p:txBody>
          <a:bodyPr/>
          <a:lstStyle/>
          <a:p>
            <a:endParaRPr lang="zh-CN" altLang="en-US"/>
          </a:p>
        </p:txBody>
      </p:sp>
      <p:sp>
        <p:nvSpPr>
          <p:cNvPr id="3076" name="半闭框 13"/>
          <p:cNvSpPr/>
          <p:nvPr>
            <p:custDataLst>
              <p:tags r:id="rId3"/>
            </p:custDataLst>
          </p:nvPr>
        </p:nvSpPr>
        <p:spPr>
          <a:xfrm rot="16200000">
            <a:off x="157163" y="5978525"/>
            <a:ext cx="720725" cy="719138"/>
          </a:xfrm>
          <a:noFill/>
          <a:ln w="63500" cap="flat" cmpd="sng">
            <a:solidFill>
              <a:srgbClr val="404040"/>
            </a:solidFill>
            <a:prstDash val="solid"/>
            <a:headEnd type="none" w="med" len="med"/>
            <a:tailEnd type="none" w="med" len="med"/>
          </a:ln>
        </p:spPr>
        <p:txBody>
          <a:bodyPr/>
          <a:lstStyle/>
          <a:p>
            <a:endParaRPr lang="zh-CN" altLang="en-US"/>
          </a:p>
        </p:txBody>
      </p:sp>
      <p:sp>
        <p:nvSpPr>
          <p:cNvPr id="2" name="日期占位符 1"/>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kumimoji="0" lang="zh-CN" altLang="en-US" sz="6000" b="0" i="0" u="none" strike="noStrike" kern="1200" cap="none" spc="0" normalizeH="0" baseline="0" noProof="0">
                <a:uLnTx/>
                <a:uFillTx/>
              </a:rPr>
              <a:t>单击此处编辑母版标题样式</a:t>
            </a:r>
            <a:endParaRPr kumimoji="0" lang="en-US" altLang="en-US" sz="6000" b="0" i="0" u="none" strike="noStrike" kern="1200" cap="none" spc="0" normalizeH="0" baseline="0" noProof="0">
              <a:uLnTx/>
              <a:uFillTx/>
            </a:endParaRPr>
          </a:p>
        </p:txBody>
      </p:sp>
      <p:sp>
        <p:nvSpPr>
          <p:cNvPr id="3" name="Subtitle 2"/>
          <p:cNvSpPr>
            <a:spLocks noGrp="1"/>
          </p:cNvSpPr>
          <p:nvPr>
            <p:ph type="subTitle" idx="1" hasCustomPrompt="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0" lang="zh-CN" altLang="en-US" sz="2400" b="0" i="0" u="none" strike="noStrike" kern="1200" cap="none" spc="0" normalizeH="0" baseline="0" noProof="0">
                <a:uLnTx/>
                <a:uFillTx/>
              </a:rPr>
              <a:t>单击以编辑母版副标题样式</a:t>
            </a:r>
            <a:endParaRPr kumimoji="0" lang="en-US" altLang="en-US" sz="24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1_空白">
    <p:bg>
      <p:bgPr>
        <a:blipFill rotWithShape="0">
          <a:blip r:embed="rId8"/>
          <a:stretch>
            <a:fillRect/>
          </a:stretch>
        </a:blipFill>
        <a:effectLst/>
      </p:bgPr>
    </p:bg>
    <p:spTree>
      <p:nvGrpSpPr>
        <p:cNvPr id="1" name=""/>
        <p:cNvGrpSpPr/>
        <p:nvPr/>
      </p:nvGrpSpPr>
      <p:grpSpPr>
        <a:xfrm>
          <a:off x="0" y="0"/>
          <a:ext cx="0" cy="0"/>
          <a:chOff x="0" y="0"/>
          <a:chExt cx="0" cy="0"/>
        </a:xfrm>
      </p:grpSpPr>
      <p:sp>
        <p:nvSpPr>
          <p:cNvPr id="3074" name="矩形 9"/>
          <p:cNvSpPr/>
          <p:nvPr>
            <p:custDataLst>
              <p:tags r:id="rId1"/>
            </p:custDataLst>
          </p:nvPr>
        </p:nvSpPr>
        <p:spPr>
          <a:xfrm>
            <a:off x="158750" y="222250"/>
            <a:ext cx="11858625" cy="6477000"/>
          </a:xfrm>
          <a:prstGeom prst="rect">
            <a:avLst/>
          </a:prstGeom>
          <a:noFill/>
          <a:ln w="12700" cap="flat" cmpd="sng">
            <a:solidFill>
              <a:srgbClr val="404040"/>
            </a:solidFill>
            <a:prstDash val="solid"/>
            <a:miter/>
            <a:headEnd type="none" w="med" len="med"/>
            <a:tailEnd type="none" w="med" len="med"/>
          </a:ln>
        </p:spPr>
        <p:txBody>
          <a:bodyPr anchor="ctr"/>
          <a:lstStyle/>
          <a:p>
            <a:pPr marL="0" lvl="0" indent="0" algn="ctr" defTabSz="457200" rtl="0" eaLnBrk="1" fontAlgn="base" hangingPunct="1">
              <a:lnSpc>
                <a:spcPct val="100000"/>
              </a:lnSpc>
              <a:spcBef>
                <a:spcPct val="0"/>
              </a:spcBef>
              <a:spcAft>
                <a:spcPct val="0"/>
              </a:spcAft>
              <a:buClrTx/>
              <a:buSzTx/>
              <a:buFontTx/>
              <a:buNone/>
            </a:pPr>
            <a:endParaRPr lang="zh-CN" altLang="en-US">
              <a:solidFill>
                <a:srgbClr val="FFFFFF"/>
              </a:solidFill>
              <a:ea typeface="等线"/>
            </a:endParaRPr>
          </a:p>
        </p:txBody>
      </p:sp>
      <p:sp>
        <p:nvSpPr>
          <p:cNvPr id="3075" name="半闭框 12"/>
          <p:cNvSpPr/>
          <p:nvPr>
            <p:custDataLst>
              <p:tags r:id="rId2"/>
            </p:custDataLst>
          </p:nvPr>
        </p:nvSpPr>
        <p:spPr>
          <a:xfrm rot="5400000">
            <a:off x="11296650" y="222250"/>
            <a:ext cx="720725" cy="720725"/>
          </a:xfrm>
          <a:noFill/>
          <a:ln w="63500" cap="flat" cmpd="sng">
            <a:solidFill>
              <a:srgbClr val="404040"/>
            </a:solidFill>
            <a:prstDash val="solid"/>
            <a:headEnd type="none" w="med" len="med"/>
            <a:tailEnd type="none" w="med" len="med"/>
          </a:ln>
        </p:spPr>
        <p:txBody>
          <a:bodyPr/>
          <a:lstStyle/>
          <a:p>
            <a:endParaRPr lang="zh-CN" altLang="en-US"/>
          </a:p>
        </p:txBody>
      </p:sp>
      <p:sp>
        <p:nvSpPr>
          <p:cNvPr id="3076" name="半闭框 13"/>
          <p:cNvSpPr/>
          <p:nvPr>
            <p:custDataLst>
              <p:tags r:id="rId3"/>
            </p:custDataLst>
          </p:nvPr>
        </p:nvSpPr>
        <p:spPr>
          <a:xfrm rot="16200000">
            <a:off x="157163" y="5978525"/>
            <a:ext cx="720725" cy="719138"/>
          </a:xfrm>
          <a:noFill/>
          <a:ln w="63500" cap="flat" cmpd="sng">
            <a:solidFill>
              <a:srgbClr val="404040"/>
            </a:solidFill>
            <a:prstDash val="solid"/>
            <a:headEnd type="none" w="med" len="med"/>
            <a:tailEnd type="none" w="med" len="med"/>
          </a:ln>
        </p:spPr>
        <p:txBody>
          <a:bodyPr/>
          <a:lstStyle/>
          <a:p>
            <a:endParaRPr lang="zh-CN" altLang="en-US"/>
          </a:p>
        </p:txBody>
      </p:sp>
      <p:sp>
        <p:nvSpPr>
          <p:cNvPr id="2" name="日期占位符 1"/>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Content Placeholder 2"/>
          <p:cNvSpPr>
            <a:spLocks noGrp="1"/>
          </p:cNvSpPr>
          <p:nvPr>
            <p:ph idx="1" hasCustomPrompt="1"/>
            <p:custDataLst>
              <p:tags r:id="rId2"/>
            </p:custDataLst>
          </p:nvPr>
        </p:nvSpPr>
        <p:spPr>
          <a:xfrm>
            <a:off x="838200" y="1825625"/>
            <a:ext cx="10515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0" y="1709738"/>
            <a:ext cx="10515600" cy="2852737"/>
          </a:xfrm>
        </p:spPr>
        <p:txBody>
          <a:bodyPr anchor="b"/>
          <a:lstStyle>
            <a:lvl1pPr>
              <a:defRPr sz="6000"/>
            </a:lvl1pPr>
          </a:lstStyle>
          <a:p>
            <a:r>
              <a:rPr kumimoji="0" lang="zh-CN" altLang="en-US" sz="6000" b="0" i="0" u="none" strike="noStrike" kern="1200" cap="none" spc="0" normalizeH="0" baseline="0" noProof="0">
                <a:uLnTx/>
                <a:uFillTx/>
              </a:rPr>
              <a:t>单击此处编辑母版标题样式</a:t>
            </a:r>
            <a:endParaRPr kumimoji="0" lang="en-US" altLang="en-US" sz="6000" b="0" i="0" u="none" strike="noStrike" kern="1200" cap="none" spc="0" normalizeH="0" baseline="0" noProof="0">
              <a:uLnTx/>
              <a:uFillTx/>
            </a:endParaRPr>
          </a:p>
        </p:txBody>
      </p:sp>
      <p:sp>
        <p:nvSpPr>
          <p:cNvPr id="3" name="Text Placeholder 2"/>
          <p:cNvSpPr>
            <a:spLocks noGrp="1"/>
          </p:cNvSpPr>
          <p:nvPr>
            <p:ph type="body" idx="1" hasCustomPrompt="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0" lang="zh-CN" altLang="en-US" sz="2400" b="0" i="0" u="none" strike="noStrike" kern="1200" cap="none" spc="0" normalizeH="0" baseline="0" noProof="0">
                <a:uLnTx/>
                <a:uFillTx/>
              </a:rPr>
              <a:t>编辑母版文本样式</a:t>
            </a: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Content Placeholder 2"/>
          <p:cNvSpPr>
            <a:spLocks noGrp="1"/>
          </p:cNvSpPr>
          <p:nvPr>
            <p:ph sz="half" idx="1" hasCustomPrompt="1"/>
            <p:custDataLst>
              <p:tags r:id="rId2"/>
            </p:custDataLst>
          </p:nvPr>
        </p:nvSpPr>
        <p:spPr>
          <a:xfrm>
            <a:off x="838200" y="1825625"/>
            <a:ext cx="5181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Content Placeholder 3"/>
          <p:cNvSpPr>
            <a:spLocks noGrp="1"/>
          </p:cNvSpPr>
          <p:nvPr>
            <p:ph sz="half" idx="2" hasCustomPrompt="1"/>
            <p:custDataLst>
              <p:tags r:id="rId3"/>
            </p:custDataLst>
          </p:nvPr>
        </p:nvSpPr>
        <p:spPr>
          <a:xfrm>
            <a:off x="6172200" y="1825625"/>
            <a:ext cx="5181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Text Placeholder 2"/>
          <p:cNvSpPr>
            <a:spLocks noGrp="1"/>
          </p:cNvSpPr>
          <p:nvPr>
            <p:ph type="body" idx="1" hasCustomPrompt="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编辑母版文本样式</a:t>
            </a:r>
          </a:p>
        </p:txBody>
      </p:sp>
      <p:sp>
        <p:nvSpPr>
          <p:cNvPr id="4" name="Content Placeholder 3"/>
          <p:cNvSpPr>
            <a:spLocks noGrp="1"/>
          </p:cNvSpPr>
          <p:nvPr>
            <p:ph sz="half" idx="2" hasCustomPrompt="1"/>
            <p:custDataLst>
              <p:tags r:id="rId3"/>
            </p:custDataLst>
          </p:nvPr>
        </p:nvSpPr>
        <p:spPr>
          <a:xfrm>
            <a:off x="839788" y="2505075"/>
            <a:ext cx="5157787" cy="368458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5" name="Text Placeholder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编辑母版文本样式</a:t>
            </a:r>
          </a:p>
        </p:txBody>
      </p:sp>
      <p:sp>
        <p:nvSpPr>
          <p:cNvPr id="6" name="Content Placeholder 5"/>
          <p:cNvSpPr>
            <a:spLocks noGrp="1"/>
          </p:cNvSpPr>
          <p:nvPr>
            <p:ph sz="quarter" idx="4" hasCustomPrompt="1"/>
            <p:custDataLst>
              <p:tags r:id="rId5"/>
            </p:custDataLst>
          </p:nvPr>
        </p:nvSpPr>
        <p:spPr>
          <a:xfrm>
            <a:off x="6172200" y="2505075"/>
            <a:ext cx="5183188" cy="368458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7" name="日期占位符 6"/>
          <p:cNvSpPr>
            <a:spLocks noGrp="1"/>
          </p:cNvSpPr>
          <p:nvPr>
            <p:ph type="dt" sz="half" idx="10"/>
            <p:custDataLst>
              <p:tags r:id="rId6"/>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8" name="页脚占位符 7"/>
          <p:cNvSpPr>
            <a:spLocks noGrp="1"/>
          </p:cNvSpPr>
          <p:nvPr>
            <p:ph type="ftr" sz="quarter" idx="11"/>
            <p:custDataLst>
              <p:tags r:id="rId7"/>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9" name="灯片编号占位符 8"/>
          <p:cNvSpPr>
            <a:spLocks noGrp="1"/>
          </p:cNvSpPr>
          <p:nvPr>
            <p:ph type="sldNum" sz="quarter" idx="12"/>
            <p:custDataLst>
              <p:tags r:id="rId8"/>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日期占位符 2"/>
          <p:cNvSpPr>
            <a:spLocks noGrp="1"/>
          </p:cNvSpPr>
          <p:nvPr>
            <p:ph type="dt" sz="half" idx="10"/>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页脚占位符 3"/>
          <p:cNvSpPr>
            <a:spLocks noGrp="1"/>
          </p:cNvSpPr>
          <p:nvPr>
            <p:ph type="ftr" sz="quarter" idx="11"/>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灯片编号占位符 4"/>
          <p:cNvSpPr>
            <a:spLocks noGrp="1"/>
          </p:cNvSpPr>
          <p:nvPr>
            <p:ph type="sldNum" sz="quarter" idx="12"/>
            <p:custDataLst>
              <p:tags r:id="rId4"/>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3"/>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en-US" altLang="en-US" sz="3200" b="0" i="0" u="none" strike="noStrike" kern="1200" cap="none" spc="0" normalizeH="0" baseline="0" noProof="0">
              <a:uLnTx/>
              <a:uFillTx/>
            </a:endParaRPr>
          </a:p>
        </p:txBody>
      </p:sp>
      <p:sp>
        <p:nvSpPr>
          <p:cNvPr id="3" name="Content Placeholder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endParaRPr kumimoji="0" lang="en-US" altLang="en-US" sz="2000" b="0" i="0" u="none" strike="noStrike" kern="1200" cap="none" spc="0" normalizeH="0" baseline="0" noProof="0">
              <a:uLnTx/>
              <a:uFillTx/>
            </a:endParaRPr>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编辑母版文本样式</a:t>
            </a: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457200"/>
            <a:ext cx="3932237" cy="1600200"/>
          </a:xfrm>
        </p:spPr>
        <p:txBody>
          <a:bodyPr anchor="b"/>
          <a:lstStyle>
            <a:lvl1pPr>
              <a:defRPr sz="3200"/>
            </a:lvl1pPr>
          </a:lstStyle>
          <a:p>
            <a:r>
              <a:rPr kumimoji="0" lang="zh-CN" altLang="en-US" sz="3200" b="0" i="0" u="none" strike="noStrike" kern="1200" cap="none" spc="0" normalizeH="0" baseline="0" noProof="0">
                <a:uLnTx/>
                <a:uFillTx/>
              </a:rPr>
              <a:t>单击此处编辑母版标题样式</a:t>
            </a:r>
            <a:endParaRPr kumimoji="0" lang="en-US" altLang="en-US" sz="3200" b="0" i="0" u="none" strike="noStrike" kern="1200" cap="none" spc="0" normalizeH="0" baseline="0" noProof="0">
              <a:uLnTx/>
              <a:uFillTx/>
            </a:endParaRPr>
          </a:p>
        </p:txBody>
      </p:sp>
      <p:sp>
        <p:nvSpPr>
          <p:cNvPr id="3" name="Picture Placeholder 2"/>
          <p:cNvSpPr>
            <a:spLocks noGrp="1" noChangeAspect="1"/>
          </p:cNvSpPr>
          <p:nvPr>
            <p:ph type="pic" idx="1"/>
            <p:custDataLst>
              <p:tags r:id="rId2"/>
            </p:custDataLst>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chemeClr val="tx1"/>
                </a:solidFill>
                <a:uLnTx/>
                <a:uFillTx/>
                <a:latin typeface="+mn-lt"/>
                <a:ea typeface="+mn-ea"/>
                <a:cs typeface="+mn-cs"/>
              </a:rPr>
              <a:t>单击图标添加图片</a:t>
            </a:r>
            <a:endParaRPr kumimoji="0" lang="en-US" altLang="en-US" sz="3200" b="0" i="0" u="none" strike="noStrike" kern="1200" cap="none" spc="0" normalizeH="0" baseline="0" noProof="0">
              <a:ln>
                <a:noFill/>
              </a:ln>
              <a:solidFill>
                <a:schemeClr val="tx1"/>
              </a:solidFill>
              <a:uLnTx/>
              <a:uFillTx/>
              <a:latin typeface="+mn-lt"/>
              <a:ea typeface="+mn-ea"/>
              <a:cs typeface="+mn-cs"/>
            </a:endParaRPr>
          </a:p>
        </p:txBody>
      </p:sp>
      <p:sp>
        <p:nvSpPr>
          <p:cNvPr id="4" name="Text Placeholder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0" lang="zh-CN" altLang="en-US" sz="1600" b="0" i="0" u="none" strike="noStrike" kern="1200" cap="none" spc="0" normalizeH="0" baseline="0" noProof="0">
                <a:uLnTx/>
                <a:uFillTx/>
              </a:rPr>
              <a:t>编辑母版文本样式</a:t>
            </a: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Vertical Text Placeholder 2"/>
          <p:cNvSpPr>
            <a:spLocks noGrp="1"/>
          </p:cNvSpPr>
          <p:nvPr>
            <p:ph type="body" orient="vert" idx="1" hasCustomPrompt="1"/>
            <p:custDataLst>
              <p:tags r:id="rId2"/>
            </p:custDataLst>
          </p:nvPr>
        </p:nvSpPr>
        <p:spPr>
          <a:xfrm>
            <a:off x="838200" y="1825625"/>
            <a:ext cx="10515600" cy="4351338"/>
          </a:xfrm>
        </p:spPr>
        <p:txBody>
          <a:bodyPr vert="eaVert"/>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724900" y="365125"/>
            <a:ext cx="2628900" cy="5811838"/>
          </a:xfrm>
        </p:spPr>
        <p:txBody>
          <a:bodyPr vert="eaVert"/>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Vertical Text Placeholder 2"/>
          <p:cNvSpPr>
            <a:spLocks noGrp="1"/>
          </p:cNvSpPr>
          <p:nvPr>
            <p:ph type="body" orient="vert" idx="1" hasCustomPrompt="1"/>
            <p:custDataLst>
              <p:tags r:id="rId2"/>
            </p:custDataLst>
          </p:nvPr>
        </p:nvSpPr>
        <p:spPr>
          <a:xfrm>
            <a:off x="838200" y="365125"/>
            <a:ext cx="7734300" cy="5811838"/>
          </a:xfrm>
        </p:spPr>
        <p:txBody>
          <a:bodyPr vert="eaVert"/>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kumimoji="0" lang="zh-CN" altLang="en-US" sz="6000" b="0" i="0" u="none" strike="noStrike" kern="1200" cap="none" spc="0" normalizeH="0" baseline="0" noProof="0">
                <a:uLnTx/>
                <a:uFillTx/>
              </a:rPr>
              <a:t>单击此处编辑母版标题样式</a:t>
            </a:r>
            <a:endParaRPr kumimoji="0" lang="en-US" altLang="en-US" sz="6000" b="0" i="0" u="none" strike="noStrike" kern="1200" cap="none" spc="0" normalizeH="0" baseline="0" noProof="0">
              <a:uLnTx/>
              <a:uFillTx/>
            </a:endParaRPr>
          </a:p>
        </p:txBody>
      </p:sp>
      <p:sp>
        <p:nvSpPr>
          <p:cNvPr id="3" name="Subtitle 2"/>
          <p:cNvSpPr>
            <a:spLocks noGrp="1"/>
          </p:cNvSpPr>
          <p:nvPr>
            <p:ph type="subTitle" idx="1" hasCustomPrompt="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0" lang="zh-CN" altLang="en-US" sz="2400" b="0" i="0" u="none" strike="noStrike" kern="1200" cap="none" spc="0" normalizeH="0" baseline="0" noProof="0">
                <a:uLnTx/>
                <a:uFillTx/>
              </a:rPr>
              <a:t>单击以编辑母版副标题样式</a:t>
            </a:r>
            <a:endParaRPr kumimoji="0" lang="en-US" altLang="en-US" sz="24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_标题和内容">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3"/>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Content Placeholder 2"/>
          <p:cNvSpPr>
            <a:spLocks noGrp="1"/>
          </p:cNvSpPr>
          <p:nvPr>
            <p:ph idx="1" hasCustomPrompt="1"/>
            <p:custDataLst>
              <p:tags r:id="rId2"/>
            </p:custDataLst>
          </p:nvPr>
        </p:nvSpPr>
        <p:spPr>
          <a:xfrm>
            <a:off x="838200" y="1825625"/>
            <a:ext cx="10515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1850" y="1709738"/>
            <a:ext cx="10515600" cy="2852737"/>
          </a:xfrm>
        </p:spPr>
        <p:txBody>
          <a:bodyPr anchor="b"/>
          <a:lstStyle>
            <a:lvl1pPr>
              <a:defRPr sz="6000"/>
            </a:lvl1pPr>
          </a:lstStyle>
          <a:p>
            <a:r>
              <a:rPr kumimoji="0" lang="zh-CN" altLang="en-US" sz="6000" b="0" i="0" u="none" strike="noStrike" kern="1200" cap="none" spc="0" normalizeH="0" baseline="0" noProof="0">
                <a:uLnTx/>
                <a:uFillTx/>
              </a:rPr>
              <a:t>单击此处编辑母版标题样式</a:t>
            </a:r>
            <a:endParaRPr kumimoji="0" lang="en-US" altLang="en-US" sz="6000" b="0" i="0" u="none" strike="noStrike" kern="1200" cap="none" spc="0" normalizeH="0" baseline="0" noProof="0">
              <a:uLnTx/>
              <a:uFillTx/>
            </a:endParaRPr>
          </a:p>
        </p:txBody>
      </p:sp>
      <p:sp>
        <p:nvSpPr>
          <p:cNvPr id="3" name="Text Placeholder 2"/>
          <p:cNvSpPr>
            <a:spLocks noGrp="1"/>
          </p:cNvSpPr>
          <p:nvPr>
            <p:ph type="body" idx="1" hasCustomPrompt="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0" lang="zh-CN" altLang="en-US" sz="2400" b="0" i="0" u="none" strike="noStrike" kern="1200" cap="none" spc="0" normalizeH="0" baseline="0" noProof="0">
                <a:uLnTx/>
                <a:uFillTx/>
              </a:rPr>
              <a:t>编辑母版文本样式</a:t>
            </a:r>
          </a:p>
        </p:txBody>
      </p:sp>
      <p:sp>
        <p:nvSpPr>
          <p:cNvPr id="4" name="日期占位符 3"/>
          <p:cNvSpPr>
            <a:spLocks noGrp="1"/>
          </p:cNvSpPr>
          <p:nvPr>
            <p:ph type="dt" sz="half" idx="10"/>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页脚占位符 4"/>
          <p:cNvSpPr>
            <a:spLocks noGrp="1"/>
          </p:cNvSpPr>
          <p:nvPr>
            <p:ph type="ftr" sz="quarter" idx="11"/>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灯片编号占位符 5"/>
          <p:cNvSpPr>
            <a:spLocks noGrp="1"/>
          </p:cNvSpPr>
          <p:nvPr>
            <p:ph type="sldNum" sz="quarter" idx="12"/>
            <p:custDataLst>
              <p:tags r:id="rId5"/>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Content Placeholder 2"/>
          <p:cNvSpPr>
            <a:spLocks noGrp="1"/>
          </p:cNvSpPr>
          <p:nvPr>
            <p:ph sz="half" idx="1" hasCustomPrompt="1"/>
            <p:custDataLst>
              <p:tags r:id="rId2"/>
            </p:custDataLst>
          </p:nvPr>
        </p:nvSpPr>
        <p:spPr>
          <a:xfrm>
            <a:off x="838200" y="1825625"/>
            <a:ext cx="5181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4" name="Content Placeholder 3"/>
          <p:cNvSpPr>
            <a:spLocks noGrp="1"/>
          </p:cNvSpPr>
          <p:nvPr>
            <p:ph sz="half" idx="2" hasCustomPrompt="1"/>
            <p:custDataLst>
              <p:tags r:id="rId3"/>
            </p:custDataLst>
          </p:nvPr>
        </p:nvSpPr>
        <p:spPr>
          <a:xfrm>
            <a:off x="6172200" y="1825625"/>
            <a:ext cx="5181600" cy="435133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5" name="日期占位符 4"/>
          <p:cNvSpPr>
            <a:spLocks noGrp="1"/>
          </p:cNvSpPr>
          <p:nvPr>
            <p:ph type="dt" sz="half" idx="10"/>
            <p:custDataLst>
              <p:tags r:id="rId4"/>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6" name="页脚占位符 5"/>
          <p:cNvSpPr>
            <a:spLocks noGrp="1"/>
          </p:cNvSpPr>
          <p:nvPr>
            <p:ph type="ftr" sz="quarter" idx="11"/>
            <p:custDataLst>
              <p:tags r:id="rId5"/>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7" name="灯片编号占位符 6"/>
          <p:cNvSpPr>
            <a:spLocks noGrp="1"/>
          </p:cNvSpPr>
          <p:nvPr>
            <p:ph type="sldNum" sz="quarter" idx="12"/>
            <p:custDataLst>
              <p:tags r:id="rId6"/>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9788"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Text Placeholder 2"/>
          <p:cNvSpPr>
            <a:spLocks noGrp="1"/>
          </p:cNvSpPr>
          <p:nvPr>
            <p:ph type="body" idx="1" hasCustomPrompt="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编辑母版文本样式</a:t>
            </a:r>
          </a:p>
        </p:txBody>
      </p:sp>
      <p:sp>
        <p:nvSpPr>
          <p:cNvPr id="4" name="Content Placeholder 3"/>
          <p:cNvSpPr>
            <a:spLocks noGrp="1"/>
          </p:cNvSpPr>
          <p:nvPr>
            <p:ph sz="half" idx="2" hasCustomPrompt="1"/>
            <p:custDataLst>
              <p:tags r:id="rId3"/>
            </p:custDataLst>
          </p:nvPr>
        </p:nvSpPr>
        <p:spPr>
          <a:xfrm>
            <a:off x="839788" y="2505075"/>
            <a:ext cx="5157787" cy="368458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5" name="Text Placeholder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编辑母版文本样式</a:t>
            </a:r>
          </a:p>
        </p:txBody>
      </p:sp>
      <p:sp>
        <p:nvSpPr>
          <p:cNvPr id="6" name="Content Placeholder 5"/>
          <p:cNvSpPr>
            <a:spLocks noGrp="1"/>
          </p:cNvSpPr>
          <p:nvPr>
            <p:ph sz="quarter" idx="4" hasCustomPrompt="1"/>
            <p:custDataLst>
              <p:tags r:id="rId5"/>
            </p:custDataLst>
          </p:nvPr>
        </p:nvSpPr>
        <p:spPr>
          <a:xfrm>
            <a:off x="6172200" y="2505075"/>
            <a:ext cx="5183188" cy="3684588"/>
          </a:xfrm>
        </p:spPr>
        <p:txBody>
          <a:bodyPr/>
          <a:lstStyle/>
          <a:p>
            <a:pPr lvl="0"/>
            <a:r>
              <a:rPr kumimoji="0" lang="zh-CN" altLang="en-US" sz="2800" b="0" i="0" u="none" strike="noStrike" kern="1200" cap="none" spc="0" normalizeH="0" baseline="0" noProof="0">
                <a:uLnTx/>
                <a:uFillTx/>
              </a:rPr>
              <a:t>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endParaRPr kumimoji="0" lang="en-US" altLang="en-US" sz="1800" b="0" i="0" u="none" strike="noStrike" kern="1200" cap="none" spc="0" normalizeH="0" baseline="0" noProof="0">
              <a:uLnTx/>
              <a:uFillTx/>
            </a:endParaRPr>
          </a:p>
        </p:txBody>
      </p:sp>
      <p:sp>
        <p:nvSpPr>
          <p:cNvPr id="7" name="日期占位符 6"/>
          <p:cNvSpPr>
            <a:spLocks noGrp="1"/>
          </p:cNvSpPr>
          <p:nvPr>
            <p:ph type="dt" sz="half" idx="10"/>
            <p:custDataLst>
              <p:tags r:id="rId6"/>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8" name="页脚占位符 7"/>
          <p:cNvSpPr>
            <a:spLocks noGrp="1"/>
          </p:cNvSpPr>
          <p:nvPr>
            <p:ph type="ftr" sz="quarter" idx="11"/>
            <p:custDataLst>
              <p:tags r:id="rId7"/>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9" name="灯片编号占位符 8"/>
          <p:cNvSpPr>
            <a:spLocks noGrp="1"/>
          </p:cNvSpPr>
          <p:nvPr>
            <p:ph type="sldNum" sz="quarter" idx="12"/>
            <p:custDataLst>
              <p:tags r:id="rId8"/>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838200" y="365125"/>
            <a:ext cx="10515600" cy="1325563"/>
          </a:xfrm>
        </p:spPr>
        <p:txBody>
          <a:bodyPr/>
          <a:lstStyle/>
          <a:p>
            <a:r>
              <a:rPr kumimoji="0" lang="zh-CN" altLang="en-US" sz="4400" b="0" i="0" u="none" strike="noStrike" kern="1200" cap="none" spc="0" normalizeH="0" baseline="0" noProof="0">
                <a:uLnTx/>
                <a:uFillTx/>
              </a:rPr>
              <a:t>单击此处编辑母版标题样式</a:t>
            </a:r>
            <a:endParaRPr kumimoji="0" lang="en-US" altLang="en-US" sz="4400" b="0" i="0" u="none" strike="noStrike" kern="1200" cap="none" spc="0" normalizeH="0" baseline="0" noProof="0">
              <a:uLnTx/>
              <a:uFillTx/>
            </a:endParaRPr>
          </a:p>
        </p:txBody>
      </p:sp>
      <p:sp>
        <p:nvSpPr>
          <p:cNvPr id="3" name="日期占位符 2"/>
          <p:cNvSpPr>
            <a:spLocks noGrp="1"/>
          </p:cNvSpPr>
          <p:nvPr>
            <p:ph type="dt" sz="half" idx="10"/>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页脚占位符 3"/>
          <p:cNvSpPr>
            <a:spLocks noGrp="1"/>
          </p:cNvSpPr>
          <p:nvPr>
            <p:ph type="ftr" sz="quarter" idx="11"/>
            <p:custDataLst>
              <p:tags r:id="rId3"/>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5" name="灯片编号占位符 4"/>
          <p:cNvSpPr>
            <a:spLocks noGrp="1"/>
          </p:cNvSpPr>
          <p:nvPr>
            <p:ph type="sldNum" sz="quarter" idx="12"/>
            <p:custDataLst>
              <p:tags r:id="rId4"/>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3" name="页脚占位符 2"/>
          <p:cNvSpPr>
            <a:spLocks noGrp="1"/>
          </p:cNvSpPr>
          <p:nvPr>
            <p:ph type="ftr" sz="quarter" idx="11"/>
            <p:custDataLst>
              <p:tags r:id="rId2"/>
            </p:custDataLst>
          </p:nvPr>
        </p:nvSpPr>
        <p:spPr/>
        <p:txBody>
          <a:bodyPr/>
          <a:lstStyle/>
          <a:p>
            <a:pPr lvl="0" defTabSz="457200" rtl="0" eaLnBrk="1" hangingPunct="1">
              <a:lnSpc>
                <a:spcPct val="100000"/>
              </a:lnSpc>
              <a:spcBef>
                <a:spcPct val="0"/>
              </a:spcBef>
              <a:spcAft>
                <a:spcPct val="0"/>
              </a:spcAft>
              <a:buClrTx/>
              <a:buSzTx/>
              <a:buNone/>
            </a:pPr>
            <a:endParaRPr lang="en-US" altLang="zh-CN"/>
          </a:p>
        </p:txBody>
      </p:sp>
      <p:sp>
        <p:nvSpPr>
          <p:cNvPr id="4" name="灯片编号占位符 3"/>
          <p:cNvSpPr>
            <a:spLocks noGrp="1"/>
          </p:cNvSpPr>
          <p:nvPr>
            <p:ph type="sldNum" sz="quarter" idx="12"/>
            <p:custDataLst>
              <p:tags r:id="rId3"/>
            </p:custDataLst>
          </p:nvPr>
        </p:nvSpPr>
        <p:spPr/>
        <p:txBody>
          <a:body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tags" Target="../tags/tag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ags" Target="../tags/tag8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ags" Target="../tags/tag82.xml"/><Relationship Id="rId2" Type="http://schemas.openxmlformats.org/officeDocument/2006/relationships/slideLayout" Target="../slideLayouts/slideLayout18.xml"/><Relationship Id="rId16" Type="http://schemas.openxmlformats.org/officeDocument/2006/relationships/tags" Target="../tags/tag81.xml"/><Relationship Id="rId20" Type="http://schemas.openxmlformats.org/officeDocument/2006/relationships/tags" Target="../tags/tag8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2.xml"/><Relationship Id="rId10" Type="http://schemas.openxmlformats.org/officeDocument/2006/relationships/slideLayout" Target="../slideLayouts/slideLayout26.xml"/><Relationship Id="rId19" Type="http://schemas.openxmlformats.org/officeDocument/2006/relationships/tags" Target="../tags/tag84.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8"/>
            </p:custDataLst>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027" name="Text Placeholder 2"/>
          <p:cNvSpPr>
            <a:spLocks noGrp="1"/>
          </p:cNvSpPr>
          <p:nvPr>
            <p:ph type="body" idx="1"/>
            <p:custDataLst>
              <p:tags r:id="rId19"/>
            </p:custDataLst>
          </p:nvPr>
        </p:nvSpPr>
        <p:spPr>
          <a:xfrm>
            <a:off x="838200" y="1825625"/>
            <a:ext cx="10515600" cy="4351338"/>
          </a:xfrm>
          <a:prstGeom prst="rect">
            <a:avLst/>
          </a:prstGeom>
          <a:noFill/>
          <a:ln w="9525">
            <a:noFill/>
          </a:ln>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Date Placeholder 3"/>
          <p:cNvSpPr>
            <a:spLocks noGrp="1"/>
          </p:cNvSpPr>
          <p:nvPr>
            <p:ph type="dt" sz="half" idx="2"/>
            <p:custDataLst>
              <p:tags r:id="rId20"/>
            </p:custDataLst>
          </p:nvPr>
        </p:nvSpPr>
        <p:spPr>
          <a:xfrm>
            <a:off x="838200" y="6356350"/>
            <a:ext cx="2743200" cy="365125"/>
          </a:xfrm>
          <a:prstGeom prst="rect">
            <a:avLst/>
          </a:prstGeom>
          <a:noFill/>
          <a:ln w="9525">
            <a:noFill/>
          </a:ln>
        </p:spPr>
        <p:txBody>
          <a:bodyPr lIns="91440" tIns="45720" rIns="91440" bIns="45720" anchor="ctr"/>
          <a:lstStyle>
            <a:lvl1pPr marL="0" indent="0" algn="l"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endParaRPr lang="en-US" altLang="zh-CN"/>
          </a:p>
        </p:txBody>
      </p:sp>
      <p:sp>
        <p:nvSpPr>
          <p:cNvPr id="1029" name="Footer Placeholder 4"/>
          <p:cNvSpPr>
            <a:spLocks noGrp="1"/>
          </p:cNvSpPr>
          <p:nvPr>
            <p:ph type="ftr" sz="quarter" idx="3"/>
            <p:custDataLst>
              <p:tags r:id="rId21"/>
            </p:custDataLst>
          </p:nvPr>
        </p:nvSpPr>
        <p:spPr>
          <a:xfrm>
            <a:off x="4038600" y="6356350"/>
            <a:ext cx="4114800" cy="365125"/>
          </a:xfrm>
          <a:prstGeom prst="rect">
            <a:avLst/>
          </a:prstGeom>
          <a:noFill/>
          <a:ln w="9525">
            <a:noFill/>
          </a:ln>
        </p:spPr>
        <p:txBody>
          <a:bodyPr lIns="91440" tIns="45720" rIns="91440" bIns="45720" anchor="ctr"/>
          <a:lstStyle>
            <a:lvl1pPr marL="0" indent="0" algn="ctr"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endParaRPr lang="en-US" altLang="zh-CN"/>
          </a:p>
        </p:txBody>
      </p:sp>
      <p:sp>
        <p:nvSpPr>
          <p:cNvPr id="1030" name="Slide Number Placeholder 5"/>
          <p:cNvSpPr>
            <a:spLocks noGrp="1"/>
          </p:cNvSpPr>
          <p:nvPr>
            <p:ph type="sldNum" sz="quarter" idx="4"/>
            <p:custDataLst>
              <p:tags r:id="rId22"/>
            </p:custDataLst>
          </p:nvPr>
        </p:nvSpPr>
        <p:spPr>
          <a:xfrm>
            <a:off x="8610600" y="6356350"/>
            <a:ext cx="2743200" cy="365125"/>
          </a:xfrm>
          <a:prstGeom prst="rect">
            <a:avLst/>
          </a:prstGeom>
          <a:noFill/>
          <a:ln w="9525">
            <a:noFill/>
          </a:ln>
        </p:spPr>
        <p:txBody>
          <a:bodyPr lIns="91440" tIns="45720" rIns="91440" bIns="45720" anchor="ctr"/>
          <a:lstStyle>
            <a:lvl1pPr marL="0" indent="0" algn="r"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Light" panose="020F0302020204030204" pitchFamily="34" charset="0"/>
          <a:ea typeface="+mj-ea"/>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6"/>
            </p:custDataLst>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027" name="Text Placeholder 2"/>
          <p:cNvSpPr>
            <a:spLocks noGrp="1"/>
          </p:cNvSpPr>
          <p:nvPr>
            <p:ph type="body" idx="1"/>
            <p:custDataLst>
              <p:tags r:id="rId17"/>
            </p:custDataLst>
          </p:nvPr>
        </p:nvSpPr>
        <p:spPr>
          <a:xfrm>
            <a:off x="838200" y="1825625"/>
            <a:ext cx="10515600" cy="4351338"/>
          </a:xfrm>
          <a:prstGeom prst="rect">
            <a:avLst/>
          </a:prstGeom>
          <a:noFill/>
          <a:ln w="9525">
            <a:noFill/>
          </a:ln>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Date Placeholder 3"/>
          <p:cNvSpPr>
            <a:spLocks noGrp="1"/>
          </p:cNvSpPr>
          <p:nvPr>
            <p:ph type="dt" sz="half" idx="2"/>
            <p:custDataLst>
              <p:tags r:id="rId18"/>
            </p:custDataLst>
          </p:nvPr>
        </p:nvSpPr>
        <p:spPr>
          <a:xfrm>
            <a:off x="838200" y="6356350"/>
            <a:ext cx="2743200" cy="365125"/>
          </a:xfrm>
          <a:prstGeom prst="rect">
            <a:avLst/>
          </a:prstGeom>
          <a:noFill/>
          <a:ln w="9525">
            <a:noFill/>
          </a:ln>
        </p:spPr>
        <p:txBody>
          <a:bodyPr lIns="91440" tIns="45720" rIns="91440" bIns="45720" anchor="ctr"/>
          <a:lstStyle>
            <a:lvl1pPr marL="0" indent="0" algn="l"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endParaRPr lang="en-US" altLang="zh-CN"/>
          </a:p>
        </p:txBody>
      </p:sp>
      <p:sp>
        <p:nvSpPr>
          <p:cNvPr id="1029" name="Footer Placeholder 4"/>
          <p:cNvSpPr>
            <a:spLocks noGrp="1"/>
          </p:cNvSpPr>
          <p:nvPr>
            <p:ph type="ftr" sz="quarter" idx="3"/>
            <p:custDataLst>
              <p:tags r:id="rId19"/>
            </p:custDataLst>
          </p:nvPr>
        </p:nvSpPr>
        <p:spPr>
          <a:xfrm>
            <a:off x="4038600" y="6356350"/>
            <a:ext cx="4114800" cy="365125"/>
          </a:xfrm>
          <a:prstGeom prst="rect">
            <a:avLst/>
          </a:prstGeom>
          <a:noFill/>
          <a:ln w="9525">
            <a:noFill/>
          </a:ln>
        </p:spPr>
        <p:txBody>
          <a:bodyPr lIns="91440" tIns="45720" rIns="91440" bIns="45720" anchor="ctr"/>
          <a:lstStyle>
            <a:lvl1pPr marL="0" indent="0" algn="ctr"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endParaRPr lang="en-US" altLang="zh-CN"/>
          </a:p>
        </p:txBody>
      </p:sp>
      <p:sp>
        <p:nvSpPr>
          <p:cNvPr id="1030" name="Slide Number Placeholder 5"/>
          <p:cNvSpPr>
            <a:spLocks noGrp="1"/>
          </p:cNvSpPr>
          <p:nvPr>
            <p:ph type="sldNum" sz="quarter" idx="4"/>
            <p:custDataLst>
              <p:tags r:id="rId20"/>
            </p:custDataLst>
          </p:nvPr>
        </p:nvSpPr>
        <p:spPr>
          <a:xfrm>
            <a:off x="8610600" y="6356350"/>
            <a:ext cx="2743200" cy="365125"/>
          </a:xfrm>
          <a:prstGeom prst="rect">
            <a:avLst/>
          </a:prstGeom>
          <a:noFill/>
          <a:ln w="9525">
            <a:noFill/>
          </a:ln>
        </p:spPr>
        <p:txBody>
          <a:bodyPr lIns="91440" tIns="45720" rIns="91440" bIns="45720" anchor="ctr"/>
          <a:lstStyle>
            <a:lvl1pPr marL="0" indent="0" algn="r" fontAlgn="base">
              <a:buFontTx/>
              <a:defRPr sz="1200">
                <a:solidFill>
                  <a:srgbClr val="898989"/>
                </a:solidFill>
              </a:defRPr>
            </a:lvl1pPr>
          </a:lstStyle>
          <a:p>
            <a:pPr lvl="0" defTabSz="457200" rtl="0" eaLnBrk="1" hangingPunct="1">
              <a:lnSpc>
                <a:spcPct val="100000"/>
              </a:lnSpc>
              <a:spcBef>
                <a:spcPct val="0"/>
              </a:spcBef>
              <a:spcAft>
                <a:spcPct val="0"/>
              </a:spcAft>
              <a:buClrTx/>
              <a:buSzTx/>
              <a:buNone/>
            </a:pPr>
            <a:fld id="{9A0DB2DC-4C9A-4742-B13C-FB6460FD3503}" type="slidenum">
              <a:rPr lang="en-US" altLang="zh-CN"/>
              <a:pPr lvl="0" defTabSz="457200" rtl="0" eaLnBrk="1" hangingPunct="1">
                <a:lnSpc>
                  <a:spcPct val="100000"/>
                </a:lnSpc>
                <a:spcBef>
                  <a:spcPct val="0"/>
                </a:spcBef>
                <a:spcAft>
                  <a:spcPct val="0"/>
                </a:spcAft>
                <a:buClrTx/>
                <a:buSzTx/>
                <a:buNone/>
              </a:pPr>
              <a:t>‹#›</a:t>
            </a:fld>
            <a:endParaRPr lang="en-US" altLang="zh-CN"/>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ransition/>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Calibri Light" panose="020F0302020204030204" pitchFamily="34" charset="0"/>
          <a:ea typeface="+mj-ea"/>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7.png"/><Relationship Id="rId3" Type="http://schemas.openxmlformats.org/officeDocument/2006/relationships/tags" Target="../tags/tag168.xml"/><Relationship Id="rId7" Type="http://schemas.openxmlformats.org/officeDocument/2006/relationships/slideLayout" Target="../slideLayouts/slideLayout3.xml"/><Relationship Id="rId12" Type="http://schemas.openxmlformats.org/officeDocument/2006/relationships/image" Target="../media/image6.png"/><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image" Target="../media/image5.png"/><Relationship Id="rId5" Type="http://schemas.openxmlformats.org/officeDocument/2006/relationships/tags" Target="../tags/tag170.xml"/><Relationship Id="rId10" Type="http://schemas.openxmlformats.org/officeDocument/2006/relationships/image" Target="../media/image4.png"/><Relationship Id="rId4" Type="http://schemas.openxmlformats.org/officeDocument/2006/relationships/tags" Target="../tags/tag169.xml"/><Relationship Id="rId9"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notesSlide" Target="../notesSlides/notesSlide3.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slideLayout" Target="../slideLayouts/slideLayout1.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image" Target="../media/image15.png"/><Relationship Id="rId3" Type="http://schemas.openxmlformats.org/officeDocument/2006/relationships/tags" Target="../tags/tag233.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image" Target="../media/image4.png"/><Relationship Id="rId2" Type="http://schemas.openxmlformats.org/officeDocument/2006/relationships/tags" Target="../tags/tag232.xml"/><Relationship Id="rId16" Type="http://schemas.openxmlformats.org/officeDocument/2006/relationships/slideLayout" Target="../slideLayouts/slideLayout1.xml"/><Relationship Id="rId20" Type="http://schemas.openxmlformats.org/officeDocument/2006/relationships/image" Target="../media/image17.png"/><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5" Type="http://schemas.openxmlformats.org/officeDocument/2006/relationships/tags" Target="../tags/tag235.xml"/><Relationship Id="rId15" Type="http://schemas.openxmlformats.org/officeDocument/2006/relationships/tags" Target="../tags/tag245.xml"/><Relationship Id="rId10" Type="http://schemas.openxmlformats.org/officeDocument/2006/relationships/tags" Target="../tags/tag240.xml"/><Relationship Id="rId19" Type="http://schemas.openxmlformats.org/officeDocument/2006/relationships/image" Target="../media/image16.png"/><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s>
</file>

<file path=ppt/slides/_rels/slide12.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image" Target="../media/image18.png"/><Relationship Id="rId5" Type="http://schemas.openxmlformats.org/officeDocument/2006/relationships/slideLayout" Target="../slideLayouts/slideLayout1.xml"/><Relationship Id="rId4" Type="http://schemas.openxmlformats.org/officeDocument/2006/relationships/tags" Target="../tags/tag249.xml"/></Relationships>
</file>

<file path=ppt/slides/_rels/slide13.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image" Target="../media/image19.png"/><Relationship Id="rId5" Type="http://schemas.openxmlformats.org/officeDocument/2006/relationships/slideLayout" Target="../slideLayouts/slideLayout1.xml"/><Relationship Id="rId4" Type="http://schemas.openxmlformats.org/officeDocument/2006/relationships/tags" Target="../tags/tag253.xml"/></Relationships>
</file>

<file path=ppt/slides/_rels/slide14.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image" Target="../media/image21.png"/><Relationship Id="rId3" Type="http://schemas.openxmlformats.org/officeDocument/2006/relationships/tags" Target="../tags/tag256.xml"/><Relationship Id="rId7" Type="http://schemas.openxmlformats.org/officeDocument/2006/relationships/tags" Target="../tags/tag260.xml"/><Relationship Id="rId12" Type="http://schemas.openxmlformats.org/officeDocument/2006/relationships/image" Target="../media/image20.png"/><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slideLayout" Target="../slideLayouts/slideLayout1.xml"/><Relationship Id="rId5" Type="http://schemas.openxmlformats.org/officeDocument/2006/relationships/tags" Target="../tags/tag258.xml"/><Relationship Id="rId15" Type="http://schemas.openxmlformats.org/officeDocument/2006/relationships/image" Target="../media/image23.png"/><Relationship Id="rId10" Type="http://schemas.openxmlformats.org/officeDocument/2006/relationships/tags" Target="../tags/tag263.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tags" Target="../tags/tag271.xml"/><Relationship Id="rId13" Type="http://schemas.openxmlformats.org/officeDocument/2006/relationships/tags" Target="../tags/tag276.xml"/><Relationship Id="rId18" Type="http://schemas.openxmlformats.org/officeDocument/2006/relationships/tags" Target="../tags/tag281.xml"/><Relationship Id="rId26" Type="http://schemas.openxmlformats.org/officeDocument/2006/relationships/image" Target="../media/image26.png"/><Relationship Id="rId3" Type="http://schemas.openxmlformats.org/officeDocument/2006/relationships/tags" Target="../tags/tag266.xml"/><Relationship Id="rId21" Type="http://schemas.openxmlformats.org/officeDocument/2006/relationships/tags" Target="../tags/tag284.xml"/><Relationship Id="rId7" Type="http://schemas.openxmlformats.org/officeDocument/2006/relationships/tags" Target="../tags/tag270.xml"/><Relationship Id="rId12" Type="http://schemas.openxmlformats.org/officeDocument/2006/relationships/tags" Target="../tags/tag275.xml"/><Relationship Id="rId17" Type="http://schemas.openxmlformats.org/officeDocument/2006/relationships/tags" Target="../tags/tag280.xml"/><Relationship Id="rId25" Type="http://schemas.openxmlformats.org/officeDocument/2006/relationships/image" Target="../media/image25.png"/><Relationship Id="rId2" Type="http://schemas.openxmlformats.org/officeDocument/2006/relationships/tags" Target="../tags/tag265.xml"/><Relationship Id="rId16" Type="http://schemas.openxmlformats.org/officeDocument/2006/relationships/tags" Target="../tags/tag279.xml"/><Relationship Id="rId20" Type="http://schemas.openxmlformats.org/officeDocument/2006/relationships/tags" Target="../tags/tag283.xml"/><Relationship Id="rId29" Type="http://schemas.openxmlformats.org/officeDocument/2006/relationships/image" Target="../media/image29.png"/><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tags" Target="../tags/tag274.xml"/><Relationship Id="rId24" Type="http://schemas.openxmlformats.org/officeDocument/2006/relationships/image" Target="../media/image24.png"/><Relationship Id="rId5" Type="http://schemas.openxmlformats.org/officeDocument/2006/relationships/tags" Target="../tags/tag268.xml"/><Relationship Id="rId15" Type="http://schemas.openxmlformats.org/officeDocument/2006/relationships/tags" Target="../tags/tag278.xml"/><Relationship Id="rId23" Type="http://schemas.openxmlformats.org/officeDocument/2006/relationships/notesSlide" Target="../notesSlides/notesSlide4.xml"/><Relationship Id="rId28" Type="http://schemas.openxmlformats.org/officeDocument/2006/relationships/image" Target="../media/image28.png"/><Relationship Id="rId10" Type="http://schemas.openxmlformats.org/officeDocument/2006/relationships/tags" Target="../tags/tag273.xml"/><Relationship Id="rId19" Type="http://schemas.openxmlformats.org/officeDocument/2006/relationships/tags" Target="../tags/tag282.xml"/><Relationship Id="rId31" Type="http://schemas.openxmlformats.org/officeDocument/2006/relationships/image" Target="../media/image31.jpeg"/><Relationship Id="rId4" Type="http://schemas.openxmlformats.org/officeDocument/2006/relationships/tags" Target="../tags/tag267.xml"/><Relationship Id="rId9" Type="http://schemas.openxmlformats.org/officeDocument/2006/relationships/tags" Target="../tags/tag272.xml"/><Relationship Id="rId14" Type="http://schemas.openxmlformats.org/officeDocument/2006/relationships/tags" Target="../tags/tag277.xml"/><Relationship Id="rId22" Type="http://schemas.openxmlformats.org/officeDocument/2006/relationships/slideLayout" Target="../slideLayouts/slideLayout1.xml"/><Relationship Id="rId27" Type="http://schemas.openxmlformats.org/officeDocument/2006/relationships/image" Target="../media/image27.png"/><Relationship Id="rId30" Type="http://schemas.openxmlformats.org/officeDocument/2006/relationships/image" Target="../media/image30.jpeg"/></Relationships>
</file>

<file path=ppt/slides/_rels/slide16.xml.rels><?xml version="1.0" encoding="UTF-8" standalone="yes"?>
<Relationships xmlns="http://schemas.openxmlformats.org/package/2006/relationships"><Relationship Id="rId8" Type="http://schemas.openxmlformats.org/officeDocument/2006/relationships/tags" Target="../tags/tag295.xml"/><Relationship Id="rId13" Type="http://schemas.openxmlformats.org/officeDocument/2006/relationships/tags" Target="../tags/tag300.xml"/><Relationship Id="rId18" Type="http://schemas.openxmlformats.org/officeDocument/2006/relationships/tags" Target="../tags/tag305.xml"/><Relationship Id="rId26" Type="http://schemas.openxmlformats.org/officeDocument/2006/relationships/slideLayout" Target="../slideLayouts/slideLayout1.xml"/><Relationship Id="rId3" Type="http://schemas.openxmlformats.org/officeDocument/2006/relationships/tags" Target="../tags/tag290.xml"/><Relationship Id="rId21" Type="http://schemas.openxmlformats.org/officeDocument/2006/relationships/tags" Target="../tags/tag308.xml"/><Relationship Id="rId7" Type="http://schemas.openxmlformats.org/officeDocument/2006/relationships/tags" Target="../tags/tag294.xml"/><Relationship Id="rId12" Type="http://schemas.openxmlformats.org/officeDocument/2006/relationships/tags" Target="../tags/tag299.xml"/><Relationship Id="rId17" Type="http://schemas.openxmlformats.org/officeDocument/2006/relationships/tags" Target="../tags/tag304.xml"/><Relationship Id="rId25" Type="http://schemas.openxmlformats.org/officeDocument/2006/relationships/tags" Target="../tags/tag312.xml"/><Relationship Id="rId2" Type="http://schemas.openxmlformats.org/officeDocument/2006/relationships/tags" Target="../tags/tag289.xml"/><Relationship Id="rId16" Type="http://schemas.openxmlformats.org/officeDocument/2006/relationships/tags" Target="../tags/tag303.xml"/><Relationship Id="rId20" Type="http://schemas.openxmlformats.org/officeDocument/2006/relationships/tags" Target="../tags/tag307.xml"/><Relationship Id="rId1" Type="http://schemas.openxmlformats.org/officeDocument/2006/relationships/tags" Target="../tags/tag288.xml"/><Relationship Id="rId6" Type="http://schemas.openxmlformats.org/officeDocument/2006/relationships/tags" Target="../tags/tag293.xml"/><Relationship Id="rId11" Type="http://schemas.openxmlformats.org/officeDocument/2006/relationships/tags" Target="../tags/tag298.xml"/><Relationship Id="rId24" Type="http://schemas.openxmlformats.org/officeDocument/2006/relationships/tags" Target="../tags/tag311.xml"/><Relationship Id="rId5" Type="http://schemas.openxmlformats.org/officeDocument/2006/relationships/tags" Target="../tags/tag292.xml"/><Relationship Id="rId15" Type="http://schemas.openxmlformats.org/officeDocument/2006/relationships/tags" Target="../tags/tag302.xml"/><Relationship Id="rId23" Type="http://schemas.openxmlformats.org/officeDocument/2006/relationships/tags" Target="../tags/tag310.xml"/><Relationship Id="rId10" Type="http://schemas.openxmlformats.org/officeDocument/2006/relationships/tags" Target="../tags/tag297.xml"/><Relationship Id="rId19" Type="http://schemas.openxmlformats.org/officeDocument/2006/relationships/tags" Target="../tags/tag306.xml"/><Relationship Id="rId4" Type="http://schemas.openxmlformats.org/officeDocument/2006/relationships/tags" Target="../tags/tag291.xml"/><Relationship Id="rId9" Type="http://schemas.openxmlformats.org/officeDocument/2006/relationships/tags" Target="../tags/tag296.xml"/><Relationship Id="rId14" Type="http://schemas.openxmlformats.org/officeDocument/2006/relationships/tags" Target="../tags/tag301.xml"/><Relationship Id="rId22" Type="http://schemas.openxmlformats.org/officeDocument/2006/relationships/tags" Target="../tags/tag309.xml"/><Relationship Id="rId27"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15.xml"/><Relationship Id="rId7" Type="http://schemas.openxmlformats.org/officeDocument/2006/relationships/slideLayout" Target="../slideLayouts/slideLayout1.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s>
</file>

<file path=ppt/slides/_rels/slide18.xml.rels><?xml version="1.0" encoding="UTF-8" standalone="yes"?>
<Relationships xmlns="http://schemas.openxmlformats.org/package/2006/relationships"><Relationship Id="rId8" Type="http://schemas.openxmlformats.org/officeDocument/2006/relationships/tags" Target="../tags/tag329.xml"/><Relationship Id="rId3" Type="http://schemas.openxmlformats.org/officeDocument/2006/relationships/tags" Target="../tags/tag324.xml"/><Relationship Id="rId7" Type="http://schemas.openxmlformats.org/officeDocument/2006/relationships/tags" Target="../tags/tag328.xml"/><Relationship Id="rId12" Type="http://schemas.openxmlformats.org/officeDocument/2006/relationships/slideLayout" Target="../slideLayouts/slideLayout1.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11" Type="http://schemas.openxmlformats.org/officeDocument/2006/relationships/tags" Target="../tags/tag332.xml"/><Relationship Id="rId5" Type="http://schemas.openxmlformats.org/officeDocument/2006/relationships/tags" Target="../tags/tag326.xml"/><Relationship Id="rId10" Type="http://schemas.openxmlformats.org/officeDocument/2006/relationships/tags" Target="../tags/tag331.xml"/><Relationship Id="rId4" Type="http://schemas.openxmlformats.org/officeDocument/2006/relationships/tags" Target="../tags/tag325.xml"/><Relationship Id="rId9" Type="http://schemas.openxmlformats.org/officeDocument/2006/relationships/tags" Target="../tags/tag330.xml"/></Relationships>
</file>

<file path=ppt/slides/_rels/slide19.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notesSlide" Target="../notesSlides/notesSlide6.xml"/><Relationship Id="rId5" Type="http://schemas.openxmlformats.org/officeDocument/2006/relationships/slideLayout" Target="../slideLayouts/slideLayout17.xml"/><Relationship Id="rId4" Type="http://schemas.openxmlformats.org/officeDocument/2006/relationships/tags" Target="../tags/tag336.xml"/></Relationships>
</file>

<file path=ppt/slides/_rels/slide2.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image" Target="../media/image8.png"/><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slideLayout" Target="../slideLayouts/slideLayout1.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tags" Target="../tags/tag352.xm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tags" Target="../tags/tag351.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tags" Target="../tags/tag350.xml"/><Relationship Id="rId5" Type="http://schemas.openxmlformats.org/officeDocument/2006/relationships/tags" Target="../tags/tag344.xml"/><Relationship Id="rId15" Type="http://schemas.openxmlformats.org/officeDocument/2006/relationships/notesSlide" Target="../notesSlides/notesSlide7.xml"/><Relationship Id="rId10" Type="http://schemas.openxmlformats.org/officeDocument/2006/relationships/tags" Target="../tags/tag349.xml"/><Relationship Id="rId4" Type="http://schemas.openxmlformats.org/officeDocument/2006/relationships/tags" Target="../tags/tag343.xml"/><Relationship Id="rId9" Type="http://schemas.openxmlformats.org/officeDocument/2006/relationships/tags" Target="../tags/tag348.xml"/><Relationship Id="rId1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tags" Target="../tags/tag363.xml"/><Relationship Id="rId3" Type="http://schemas.openxmlformats.org/officeDocument/2006/relationships/tags" Target="../tags/tag358.xml"/><Relationship Id="rId7" Type="http://schemas.openxmlformats.org/officeDocument/2006/relationships/tags" Target="../tags/tag362.xml"/><Relationship Id="rId12" Type="http://schemas.openxmlformats.org/officeDocument/2006/relationships/notesSlide" Target="../notesSlides/notesSlide8.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tags" Target="../tags/tag361.xml"/><Relationship Id="rId11" Type="http://schemas.openxmlformats.org/officeDocument/2006/relationships/slideLayout" Target="../slideLayouts/slideLayout1.xml"/><Relationship Id="rId5" Type="http://schemas.openxmlformats.org/officeDocument/2006/relationships/tags" Target="../tags/tag360.xml"/><Relationship Id="rId10" Type="http://schemas.openxmlformats.org/officeDocument/2006/relationships/tags" Target="../tags/tag365.xml"/><Relationship Id="rId4" Type="http://schemas.openxmlformats.org/officeDocument/2006/relationships/tags" Target="../tags/tag359.xml"/><Relationship Id="rId9" Type="http://schemas.openxmlformats.org/officeDocument/2006/relationships/tags" Target="../tags/tag364.xml"/></Relationships>
</file>

<file path=ppt/slides/_rels/slide22.xml.rels><?xml version="1.0" encoding="UTF-8" standalone="yes"?>
<Relationships xmlns="http://schemas.openxmlformats.org/package/2006/relationships"><Relationship Id="rId3" Type="http://schemas.openxmlformats.org/officeDocument/2006/relationships/tags" Target="../tags/tag371.xml"/><Relationship Id="rId7" Type="http://schemas.openxmlformats.org/officeDocument/2006/relationships/slideLayout" Target="../slideLayouts/slideLayout1.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377.xml"/><Relationship Id="rId7" Type="http://schemas.openxmlformats.org/officeDocument/2006/relationships/slideLayout" Target="../slideLayouts/slideLayout1.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s>
</file>

<file path=ppt/slides/_rels/slide24.xml.rels><?xml version="1.0" encoding="UTF-8" standalone="yes"?>
<Relationships xmlns="http://schemas.openxmlformats.org/package/2006/relationships"><Relationship Id="rId3" Type="http://schemas.openxmlformats.org/officeDocument/2006/relationships/tags" Target="../tags/tag385.xml"/><Relationship Id="rId7" Type="http://schemas.openxmlformats.org/officeDocument/2006/relationships/slideLayout" Target="../slideLayouts/slideLayout1.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s>
</file>

<file path=ppt/slides/_rels/slide25.xml.rels><?xml version="1.0" encoding="UTF-8" standalone="yes"?>
<Relationships xmlns="http://schemas.openxmlformats.org/package/2006/relationships"><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 Id="rId6" Type="http://schemas.openxmlformats.org/officeDocument/2006/relationships/slideLayout" Target="../slideLayouts/slideLayout1.xml"/><Relationship Id="rId5" Type="http://schemas.openxmlformats.org/officeDocument/2006/relationships/tags" Target="../tags/tag393.xml"/><Relationship Id="rId4" Type="http://schemas.openxmlformats.org/officeDocument/2006/relationships/tags" Target="../tags/tag392.xml"/></Relationships>
</file>

<file path=ppt/slides/_rels/slide26.xml.rels><?xml version="1.0" encoding="UTF-8" standalone="yes"?>
<Relationships xmlns="http://schemas.openxmlformats.org/package/2006/relationships"><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slideLayout" Target="../slideLayouts/slideLayout1.xml"/><Relationship Id="rId5" Type="http://schemas.openxmlformats.org/officeDocument/2006/relationships/tags" Target="../tags/tag398.xml"/><Relationship Id="rId4" Type="http://schemas.openxmlformats.org/officeDocument/2006/relationships/tags" Target="../tags/tag397.xml"/></Relationships>
</file>

<file path=ppt/slides/_rels/slide27.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5" Type="http://schemas.openxmlformats.org/officeDocument/2006/relationships/slideLayout" Target="../slideLayouts/slideLayout1.xml"/><Relationship Id="rId4" Type="http://schemas.openxmlformats.org/officeDocument/2006/relationships/tags" Target="../tags/tag402.xml"/></Relationships>
</file>

<file path=ppt/slides/_rels/slide28.xml.rels><?xml version="1.0" encoding="UTF-8" standalone="yes"?>
<Relationships xmlns="http://schemas.openxmlformats.org/package/2006/relationships"><Relationship Id="rId8" Type="http://schemas.openxmlformats.org/officeDocument/2006/relationships/tags" Target="../tags/tag410.xml"/><Relationship Id="rId3" Type="http://schemas.openxmlformats.org/officeDocument/2006/relationships/tags" Target="../tags/tag405.xml"/><Relationship Id="rId7" Type="http://schemas.openxmlformats.org/officeDocument/2006/relationships/tags" Target="../tags/tag409.xml"/><Relationship Id="rId12" Type="http://schemas.openxmlformats.org/officeDocument/2006/relationships/image" Target="../media/image24.png"/><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11" Type="http://schemas.openxmlformats.org/officeDocument/2006/relationships/notesSlide" Target="../notesSlides/notesSlide10.xml"/><Relationship Id="rId5" Type="http://schemas.openxmlformats.org/officeDocument/2006/relationships/tags" Target="../tags/tag407.xml"/><Relationship Id="rId10" Type="http://schemas.openxmlformats.org/officeDocument/2006/relationships/slideLayout" Target="../slideLayouts/slideLayout1.xml"/><Relationship Id="rId4" Type="http://schemas.openxmlformats.org/officeDocument/2006/relationships/tags" Target="../tags/tag406.xml"/><Relationship Id="rId9" Type="http://schemas.openxmlformats.org/officeDocument/2006/relationships/tags" Target="../tags/tag411.xml"/></Relationships>
</file>

<file path=ppt/slides/_rels/slide29.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tags" Target="../tags/tag427.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 Id="rId1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188.xml"/><Relationship Id="rId7" Type="http://schemas.openxmlformats.org/officeDocument/2006/relationships/slideLayout" Target="../slideLayouts/slideLayout1.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tags" Target="../tags/tag435.xml"/><Relationship Id="rId13" Type="http://schemas.openxmlformats.org/officeDocument/2006/relationships/tags" Target="../tags/tag440.xml"/><Relationship Id="rId18" Type="http://schemas.openxmlformats.org/officeDocument/2006/relationships/tags" Target="../tags/tag445.xml"/><Relationship Id="rId26" Type="http://schemas.openxmlformats.org/officeDocument/2006/relationships/tags" Target="../tags/tag453.xml"/><Relationship Id="rId39" Type="http://schemas.openxmlformats.org/officeDocument/2006/relationships/image" Target="../media/image32.png"/><Relationship Id="rId3" Type="http://schemas.openxmlformats.org/officeDocument/2006/relationships/tags" Target="../tags/tag430.xml"/><Relationship Id="rId21" Type="http://schemas.openxmlformats.org/officeDocument/2006/relationships/tags" Target="../tags/tag448.xml"/><Relationship Id="rId34" Type="http://schemas.openxmlformats.org/officeDocument/2006/relationships/tags" Target="../tags/tag461.xml"/><Relationship Id="rId42" Type="http://schemas.openxmlformats.org/officeDocument/2006/relationships/image" Target="../media/image35.png"/><Relationship Id="rId7" Type="http://schemas.openxmlformats.org/officeDocument/2006/relationships/tags" Target="../tags/tag434.xml"/><Relationship Id="rId12" Type="http://schemas.openxmlformats.org/officeDocument/2006/relationships/tags" Target="../tags/tag439.xml"/><Relationship Id="rId17" Type="http://schemas.openxmlformats.org/officeDocument/2006/relationships/tags" Target="../tags/tag444.xml"/><Relationship Id="rId25" Type="http://schemas.openxmlformats.org/officeDocument/2006/relationships/tags" Target="../tags/tag452.xml"/><Relationship Id="rId33" Type="http://schemas.openxmlformats.org/officeDocument/2006/relationships/tags" Target="../tags/tag460.xml"/><Relationship Id="rId38" Type="http://schemas.openxmlformats.org/officeDocument/2006/relationships/notesSlide" Target="../notesSlides/notesSlide11.xml"/><Relationship Id="rId2" Type="http://schemas.openxmlformats.org/officeDocument/2006/relationships/tags" Target="../tags/tag429.xml"/><Relationship Id="rId16" Type="http://schemas.openxmlformats.org/officeDocument/2006/relationships/tags" Target="../tags/tag443.xml"/><Relationship Id="rId20" Type="http://schemas.openxmlformats.org/officeDocument/2006/relationships/tags" Target="../tags/tag447.xml"/><Relationship Id="rId29" Type="http://schemas.openxmlformats.org/officeDocument/2006/relationships/tags" Target="../tags/tag456.xml"/><Relationship Id="rId41" Type="http://schemas.openxmlformats.org/officeDocument/2006/relationships/image" Target="../media/image34.png"/><Relationship Id="rId1" Type="http://schemas.openxmlformats.org/officeDocument/2006/relationships/tags" Target="../tags/tag428.xml"/><Relationship Id="rId6" Type="http://schemas.openxmlformats.org/officeDocument/2006/relationships/tags" Target="../tags/tag433.xml"/><Relationship Id="rId11" Type="http://schemas.openxmlformats.org/officeDocument/2006/relationships/tags" Target="../tags/tag438.xml"/><Relationship Id="rId24" Type="http://schemas.openxmlformats.org/officeDocument/2006/relationships/tags" Target="../tags/tag451.xml"/><Relationship Id="rId32" Type="http://schemas.openxmlformats.org/officeDocument/2006/relationships/tags" Target="../tags/tag459.xml"/><Relationship Id="rId37" Type="http://schemas.openxmlformats.org/officeDocument/2006/relationships/slideLayout" Target="../slideLayouts/slideLayout1.xml"/><Relationship Id="rId40" Type="http://schemas.openxmlformats.org/officeDocument/2006/relationships/image" Target="../media/image33.png"/><Relationship Id="rId45" Type="http://schemas.openxmlformats.org/officeDocument/2006/relationships/image" Target="../media/image38.png"/><Relationship Id="rId5" Type="http://schemas.openxmlformats.org/officeDocument/2006/relationships/tags" Target="../tags/tag432.xml"/><Relationship Id="rId15" Type="http://schemas.openxmlformats.org/officeDocument/2006/relationships/tags" Target="../tags/tag442.xml"/><Relationship Id="rId23" Type="http://schemas.openxmlformats.org/officeDocument/2006/relationships/tags" Target="../tags/tag450.xml"/><Relationship Id="rId28" Type="http://schemas.openxmlformats.org/officeDocument/2006/relationships/tags" Target="../tags/tag455.xml"/><Relationship Id="rId36" Type="http://schemas.openxmlformats.org/officeDocument/2006/relationships/tags" Target="../tags/tag463.xml"/><Relationship Id="rId10" Type="http://schemas.openxmlformats.org/officeDocument/2006/relationships/tags" Target="../tags/tag437.xml"/><Relationship Id="rId19" Type="http://schemas.openxmlformats.org/officeDocument/2006/relationships/tags" Target="../tags/tag446.xml"/><Relationship Id="rId31" Type="http://schemas.openxmlformats.org/officeDocument/2006/relationships/tags" Target="../tags/tag458.xml"/><Relationship Id="rId44" Type="http://schemas.openxmlformats.org/officeDocument/2006/relationships/image" Target="../media/image37.png"/><Relationship Id="rId4" Type="http://schemas.openxmlformats.org/officeDocument/2006/relationships/tags" Target="../tags/tag431.xml"/><Relationship Id="rId9" Type="http://schemas.openxmlformats.org/officeDocument/2006/relationships/tags" Target="../tags/tag436.xml"/><Relationship Id="rId14" Type="http://schemas.openxmlformats.org/officeDocument/2006/relationships/tags" Target="../tags/tag441.xml"/><Relationship Id="rId22" Type="http://schemas.openxmlformats.org/officeDocument/2006/relationships/tags" Target="../tags/tag449.xml"/><Relationship Id="rId27" Type="http://schemas.openxmlformats.org/officeDocument/2006/relationships/tags" Target="../tags/tag454.xml"/><Relationship Id="rId30" Type="http://schemas.openxmlformats.org/officeDocument/2006/relationships/tags" Target="../tags/tag457.xml"/><Relationship Id="rId35" Type="http://schemas.openxmlformats.org/officeDocument/2006/relationships/tags" Target="../tags/tag462.xml"/><Relationship Id="rId43"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tags" Target="../tags/tag474.xml"/><Relationship Id="rId13" Type="http://schemas.openxmlformats.org/officeDocument/2006/relationships/tags" Target="../tags/tag479.xml"/><Relationship Id="rId18" Type="http://schemas.openxmlformats.org/officeDocument/2006/relationships/tags" Target="../tags/tag484.xml"/><Relationship Id="rId26" Type="http://schemas.openxmlformats.org/officeDocument/2006/relationships/tags" Target="../tags/tag492.xml"/><Relationship Id="rId3" Type="http://schemas.openxmlformats.org/officeDocument/2006/relationships/tags" Target="../tags/tag469.xml"/><Relationship Id="rId21" Type="http://schemas.openxmlformats.org/officeDocument/2006/relationships/tags" Target="../tags/tag487.xml"/><Relationship Id="rId34" Type="http://schemas.openxmlformats.org/officeDocument/2006/relationships/image" Target="../media/image35.png"/><Relationship Id="rId7" Type="http://schemas.openxmlformats.org/officeDocument/2006/relationships/tags" Target="../tags/tag473.xml"/><Relationship Id="rId12" Type="http://schemas.openxmlformats.org/officeDocument/2006/relationships/tags" Target="../tags/tag478.xml"/><Relationship Id="rId17" Type="http://schemas.openxmlformats.org/officeDocument/2006/relationships/tags" Target="../tags/tag483.xml"/><Relationship Id="rId25" Type="http://schemas.openxmlformats.org/officeDocument/2006/relationships/tags" Target="../tags/tag491.xml"/><Relationship Id="rId33" Type="http://schemas.openxmlformats.org/officeDocument/2006/relationships/image" Target="../media/image32.png"/><Relationship Id="rId2" Type="http://schemas.openxmlformats.org/officeDocument/2006/relationships/tags" Target="../tags/tag468.xml"/><Relationship Id="rId16" Type="http://schemas.openxmlformats.org/officeDocument/2006/relationships/tags" Target="../tags/tag482.xml"/><Relationship Id="rId20" Type="http://schemas.openxmlformats.org/officeDocument/2006/relationships/tags" Target="../tags/tag486.xml"/><Relationship Id="rId29" Type="http://schemas.openxmlformats.org/officeDocument/2006/relationships/slideLayout" Target="../slideLayouts/slideLayout1.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tags" Target="../tags/tag477.xml"/><Relationship Id="rId24" Type="http://schemas.openxmlformats.org/officeDocument/2006/relationships/tags" Target="../tags/tag490.xml"/><Relationship Id="rId32" Type="http://schemas.openxmlformats.org/officeDocument/2006/relationships/image" Target="../media/image39.png"/><Relationship Id="rId5" Type="http://schemas.openxmlformats.org/officeDocument/2006/relationships/tags" Target="../tags/tag471.xml"/><Relationship Id="rId15" Type="http://schemas.openxmlformats.org/officeDocument/2006/relationships/tags" Target="../tags/tag481.xml"/><Relationship Id="rId23" Type="http://schemas.openxmlformats.org/officeDocument/2006/relationships/tags" Target="../tags/tag489.xml"/><Relationship Id="rId28" Type="http://schemas.openxmlformats.org/officeDocument/2006/relationships/tags" Target="../tags/tag494.xml"/><Relationship Id="rId36" Type="http://schemas.openxmlformats.org/officeDocument/2006/relationships/image" Target="../media/image37.png"/><Relationship Id="rId10" Type="http://schemas.openxmlformats.org/officeDocument/2006/relationships/tags" Target="../tags/tag476.xml"/><Relationship Id="rId19" Type="http://schemas.openxmlformats.org/officeDocument/2006/relationships/tags" Target="../tags/tag485.xml"/><Relationship Id="rId31" Type="http://schemas.openxmlformats.org/officeDocument/2006/relationships/image" Target="../media/image33.png"/><Relationship Id="rId4" Type="http://schemas.openxmlformats.org/officeDocument/2006/relationships/tags" Target="../tags/tag470.xml"/><Relationship Id="rId9" Type="http://schemas.openxmlformats.org/officeDocument/2006/relationships/tags" Target="../tags/tag475.xml"/><Relationship Id="rId14" Type="http://schemas.openxmlformats.org/officeDocument/2006/relationships/tags" Target="../tags/tag480.xml"/><Relationship Id="rId22" Type="http://schemas.openxmlformats.org/officeDocument/2006/relationships/tags" Target="../tags/tag488.xml"/><Relationship Id="rId27" Type="http://schemas.openxmlformats.org/officeDocument/2006/relationships/tags" Target="../tags/tag493.xml"/><Relationship Id="rId30" Type="http://schemas.openxmlformats.org/officeDocument/2006/relationships/notesSlide" Target="../notesSlides/notesSlide12.xml"/><Relationship Id="rId35" Type="http://schemas.openxmlformats.org/officeDocument/2006/relationships/image" Target="../media/image36.png"/></Relationships>
</file>

<file path=ppt/slides/_rels/slide32.xml.rels><?xml version="1.0" encoding="UTF-8" standalone="yes"?>
<Relationships xmlns="http://schemas.openxmlformats.org/package/2006/relationships"><Relationship Id="rId8" Type="http://schemas.openxmlformats.org/officeDocument/2006/relationships/tags" Target="../tags/tag505.xml"/><Relationship Id="rId13" Type="http://schemas.openxmlformats.org/officeDocument/2006/relationships/tags" Target="../tags/tag510.xml"/><Relationship Id="rId3" Type="http://schemas.openxmlformats.org/officeDocument/2006/relationships/tags" Target="../tags/tag500.xml"/><Relationship Id="rId7" Type="http://schemas.openxmlformats.org/officeDocument/2006/relationships/tags" Target="../tags/tag504.xml"/><Relationship Id="rId12" Type="http://schemas.openxmlformats.org/officeDocument/2006/relationships/tags" Target="../tags/tag509.xml"/><Relationship Id="rId2" Type="http://schemas.openxmlformats.org/officeDocument/2006/relationships/tags" Target="../tags/tag499.xml"/><Relationship Id="rId16" Type="http://schemas.openxmlformats.org/officeDocument/2006/relationships/slideLayout" Target="../slideLayouts/slideLayout1.xml"/><Relationship Id="rId1" Type="http://schemas.openxmlformats.org/officeDocument/2006/relationships/tags" Target="../tags/tag498.xml"/><Relationship Id="rId6" Type="http://schemas.openxmlformats.org/officeDocument/2006/relationships/tags" Target="../tags/tag503.xml"/><Relationship Id="rId11" Type="http://schemas.openxmlformats.org/officeDocument/2006/relationships/tags" Target="../tags/tag508.xml"/><Relationship Id="rId5" Type="http://schemas.openxmlformats.org/officeDocument/2006/relationships/tags" Target="../tags/tag502.xml"/><Relationship Id="rId15" Type="http://schemas.openxmlformats.org/officeDocument/2006/relationships/tags" Target="../tags/tag512.xml"/><Relationship Id="rId10" Type="http://schemas.openxmlformats.org/officeDocument/2006/relationships/tags" Target="../tags/tag507.xml"/><Relationship Id="rId4" Type="http://schemas.openxmlformats.org/officeDocument/2006/relationships/tags" Target="../tags/tag501.xml"/><Relationship Id="rId9" Type="http://schemas.openxmlformats.org/officeDocument/2006/relationships/tags" Target="../tags/tag506.xml"/><Relationship Id="rId14" Type="http://schemas.openxmlformats.org/officeDocument/2006/relationships/tags" Target="../tags/tag511.xml"/></Relationships>
</file>

<file path=ppt/slides/_rels/slide33.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image" Target="../media/image40.png"/><Relationship Id="rId5" Type="http://schemas.openxmlformats.org/officeDocument/2006/relationships/slideLayout" Target="../slideLayouts/slideLayout1.xml"/><Relationship Id="rId4" Type="http://schemas.openxmlformats.org/officeDocument/2006/relationships/tags" Target="../tags/tag516.xml"/></Relationships>
</file>

<file path=ppt/slides/_rels/slide34.xml.rels><?xml version="1.0" encoding="UTF-8" standalone="yes"?>
<Relationships xmlns="http://schemas.openxmlformats.org/package/2006/relationships"><Relationship Id="rId8" Type="http://schemas.openxmlformats.org/officeDocument/2006/relationships/tags" Target="../tags/tag524.xml"/><Relationship Id="rId3" Type="http://schemas.openxmlformats.org/officeDocument/2006/relationships/tags" Target="../tags/tag519.xml"/><Relationship Id="rId7" Type="http://schemas.openxmlformats.org/officeDocument/2006/relationships/tags" Target="../tags/tag523.xml"/><Relationship Id="rId2" Type="http://schemas.openxmlformats.org/officeDocument/2006/relationships/tags" Target="../tags/tag518.xml"/><Relationship Id="rId1" Type="http://schemas.openxmlformats.org/officeDocument/2006/relationships/tags" Target="../tags/tag517.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9"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 Id="rId5" Type="http://schemas.openxmlformats.org/officeDocument/2006/relationships/image" Target="../media/image41.png"/><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tags" Target="../tags/tag535.xml"/><Relationship Id="rId13" Type="http://schemas.openxmlformats.org/officeDocument/2006/relationships/tags" Target="../tags/tag540.xml"/><Relationship Id="rId3" Type="http://schemas.openxmlformats.org/officeDocument/2006/relationships/tags" Target="../tags/tag530.xml"/><Relationship Id="rId7" Type="http://schemas.openxmlformats.org/officeDocument/2006/relationships/tags" Target="../tags/tag534.xml"/><Relationship Id="rId12" Type="http://schemas.openxmlformats.org/officeDocument/2006/relationships/tags" Target="../tags/tag539.xml"/><Relationship Id="rId17" Type="http://schemas.openxmlformats.org/officeDocument/2006/relationships/image" Target="../media/image42.png"/><Relationship Id="rId2" Type="http://schemas.openxmlformats.org/officeDocument/2006/relationships/tags" Target="../tags/tag529.xml"/><Relationship Id="rId16" Type="http://schemas.openxmlformats.org/officeDocument/2006/relationships/notesSlide" Target="../notesSlides/notesSlide13.xml"/><Relationship Id="rId1" Type="http://schemas.openxmlformats.org/officeDocument/2006/relationships/tags" Target="../tags/tag528.xml"/><Relationship Id="rId6" Type="http://schemas.openxmlformats.org/officeDocument/2006/relationships/tags" Target="../tags/tag533.xml"/><Relationship Id="rId11" Type="http://schemas.openxmlformats.org/officeDocument/2006/relationships/tags" Target="../tags/tag538.xml"/><Relationship Id="rId5" Type="http://schemas.openxmlformats.org/officeDocument/2006/relationships/tags" Target="../tags/tag532.xml"/><Relationship Id="rId15" Type="http://schemas.openxmlformats.org/officeDocument/2006/relationships/slideLayout" Target="../slideLayouts/slideLayout1.xml"/><Relationship Id="rId10" Type="http://schemas.openxmlformats.org/officeDocument/2006/relationships/tags" Target="../tags/tag537.xml"/><Relationship Id="rId4" Type="http://schemas.openxmlformats.org/officeDocument/2006/relationships/tags" Target="../tags/tag531.xml"/><Relationship Id="rId9" Type="http://schemas.openxmlformats.org/officeDocument/2006/relationships/tags" Target="../tags/tag536.xml"/><Relationship Id="rId14" Type="http://schemas.openxmlformats.org/officeDocument/2006/relationships/tags" Target="../tags/tag541.xml"/></Relationships>
</file>

<file path=ppt/slides/_rels/slide37.xml.rels><?xml version="1.0" encoding="UTF-8" standalone="yes"?>
<Relationships xmlns="http://schemas.openxmlformats.org/package/2006/relationships"><Relationship Id="rId3" Type="http://schemas.openxmlformats.org/officeDocument/2006/relationships/tags" Target="../tags/tag547.xml"/><Relationship Id="rId7" Type="http://schemas.openxmlformats.org/officeDocument/2006/relationships/slideLayout" Target="../slideLayouts/slideLayout1.xml"/><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s>
</file>

<file path=ppt/slides/_rels/slide38.xml.rels><?xml version="1.0" encoding="UTF-8" standalone="yes"?>
<Relationships xmlns="http://schemas.openxmlformats.org/package/2006/relationships"><Relationship Id="rId8" Type="http://schemas.openxmlformats.org/officeDocument/2006/relationships/tags" Target="../tags/tag558.xml"/><Relationship Id="rId13" Type="http://schemas.openxmlformats.org/officeDocument/2006/relationships/tags" Target="../tags/tag563.xml"/><Relationship Id="rId18" Type="http://schemas.openxmlformats.org/officeDocument/2006/relationships/tags" Target="../tags/tag568.xml"/><Relationship Id="rId3" Type="http://schemas.openxmlformats.org/officeDocument/2006/relationships/tags" Target="../tags/tag553.xml"/><Relationship Id="rId21" Type="http://schemas.openxmlformats.org/officeDocument/2006/relationships/tags" Target="../tags/tag571.xml"/><Relationship Id="rId7" Type="http://schemas.openxmlformats.org/officeDocument/2006/relationships/tags" Target="../tags/tag557.xml"/><Relationship Id="rId12" Type="http://schemas.openxmlformats.org/officeDocument/2006/relationships/tags" Target="../tags/tag562.xml"/><Relationship Id="rId17" Type="http://schemas.openxmlformats.org/officeDocument/2006/relationships/tags" Target="../tags/tag567.xml"/><Relationship Id="rId25" Type="http://schemas.openxmlformats.org/officeDocument/2006/relationships/slideLayout" Target="../slideLayouts/slideLayout1.xml"/><Relationship Id="rId2" Type="http://schemas.openxmlformats.org/officeDocument/2006/relationships/tags" Target="../tags/tag552.xml"/><Relationship Id="rId16" Type="http://schemas.openxmlformats.org/officeDocument/2006/relationships/tags" Target="../tags/tag566.xml"/><Relationship Id="rId20" Type="http://schemas.openxmlformats.org/officeDocument/2006/relationships/tags" Target="../tags/tag570.xml"/><Relationship Id="rId1" Type="http://schemas.openxmlformats.org/officeDocument/2006/relationships/tags" Target="../tags/tag551.xml"/><Relationship Id="rId6" Type="http://schemas.openxmlformats.org/officeDocument/2006/relationships/tags" Target="../tags/tag556.xml"/><Relationship Id="rId11" Type="http://schemas.openxmlformats.org/officeDocument/2006/relationships/tags" Target="../tags/tag561.xml"/><Relationship Id="rId24" Type="http://schemas.openxmlformats.org/officeDocument/2006/relationships/tags" Target="../tags/tag574.xml"/><Relationship Id="rId5" Type="http://schemas.openxmlformats.org/officeDocument/2006/relationships/tags" Target="../tags/tag555.xml"/><Relationship Id="rId15" Type="http://schemas.openxmlformats.org/officeDocument/2006/relationships/tags" Target="../tags/tag565.xml"/><Relationship Id="rId23" Type="http://schemas.openxmlformats.org/officeDocument/2006/relationships/tags" Target="../tags/tag573.xml"/><Relationship Id="rId10" Type="http://schemas.openxmlformats.org/officeDocument/2006/relationships/tags" Target="../tags/tag560.xml"/><Relationship Id="rId19" Type="http://schemas.openxmlformats.org/officeDocument/2006/relationships/tags" Target="../tags/tag569.xml"/><Relationship Id="rId4" Type="http://schemas.openxmlformats.org/officeDocument/2006/relationships/tags" Target="../tags/tag554.xml"/><Relationship Id="rId9" Type="http://schemas.openxmlformats.org/officeDocument/2006/relationships/tags" Target="../tags/tag559.xml"/><Relationship Id="rId14" Type="http://schemas.openxmlformats.org/officeDocument/2006/relationships/tags" Target="../tags/tag564.xml"/><Relationship Id="rId22" Type="http://schemas.openxmlformats.org/officeDocument/2006/relationships/tags" Target="../tags/tag572.xml"/></Relationships>
</file>

<file path=ppt/slides/_rels/slide39.xml.rels><?xml version="1.0" encoding="UTF-8" standalone="yes"?>
<Relationships xmlns="http://schemas.openxmlformats.org/package/2006/relationships"><Relationship Id="rId8" Type="http://schemas.openxmlformats.org/officeDocument/2006/relationships/tags" Target="../tags/tag582.xml"/><Relationship Id="rId3" Type="http://schemas.openxmlformats.org/officeDocument/2006/relationships/tags" Target="../tags/tag577.xml"/><Relationship Id="rId7" Type="http://schemas.openxmlformats.org/officeDocument/2006/relationships/tags" Target="../tags/tag581.xml"/><Relationship Id="rId2" Type="http://schemas.openxmlformats.org/officeDocument/2006/relationships/tags" Target="../tags/tag576.xml"/><Relationship Id="rId1" Type="http://schemas.openxmlformats.org/officeDocument/2006/relationships/tags" Target="../tags/tag575.xml"/><Relationship Id="rId6" Type="http://schemas.openxmlformats.org/officeDocument/2006/relationships/tags" Target="../tags/tag580.xml"/><Relationship Id="rId11" Type="http://schemas.openxmlformats.org/officeDocument/2006/relationships/image" Target="../media/image43.png"/><Relationship Id="rId5" Type="http://schemas.openxmlformats.org/officeDocument/2006/relationships/tags" Target="../tags/tag579.xml"/><Relationship Id="rId10" Type="http://schemas.openxmlformats.org/officeDocument/2006/relationships/slideLayout" Target="../slideLayouts/slideLayout1.xml"/><Relationship Id="rId4" Type="http://schemas.openxmlformats.org/officeDocument/2006/relationships/tags" Target="../tags/tag578.xml"/><Relationship Id="rId9" Type="http://schemas.openxmlformats.org/officeDocument/2006/relationships/tags" Target="../tags/tag58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3.xml"/><Relationship Id="rId1" Type="http://schemas.openxmlformats.org/officeDocument/2006/relationships/tags" Target="../tags/tag192.xml"/></Relationships>
</file>

<file path=ppt/slides/_rels/slide40.xml.rels><?xml version="1.0" encoding="UTF-8" standalone="yes"?>
<Relationships xmlns="http://schemas.openxmlformats.org/package/2006/relationships"><Relationship Id="rId8" Type="http://schemas.openxmlformats.org/officeDocument/2006/relationships/tags" Target="../tags/tag591.xml"/><Relationship Id="rId3" Type="http://schemas.openxmlformats.org/officeDocument/2006/relationships/tags" Target="../tags/tag586.xml"/><Relationship Id="rId7" Type="http://schemas.openxmlformats.org/officeDocument/2006/relationships/tags" Target="../tags/tag590.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9"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tags" Target="../tags/tag594.xml"/><Relationship Id="rId2" Type="http://schemas.openxmlformats.org/officeDocument/2006/relationships/tags" Target="../tags/tag593.xml"/><Relationship Id="rId1" Type="http://schemas.openxmlformats.org/officeDocument/2006/relationships/tags" Target="../tags/tag592.xml"/><Relationship Id="rId5" Type="http://schemas.openxmlformats.org/officeDocument/2006/relationships/notesSlide" Target="../notesSlides/notesSlide14.xml"/><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tags" Target="../tags/tag605.xml"/><Relationship Id="rId13" Type="http://schemas.openxmlformats.org/officeDocument/2006/relationships/tags" Target="../tags/tag610.xml"/><Relationship Id="rId18" Type="http://schemas.openxmlformats.org/officeDocument/2006/relationships/slideLayout" Target="../slideLayouts/slideLayout1.xml"/><Relationship Id="rId3" Type="http://schemas.openxmlformats.org/officeDocument/2006/relationships/tags" Target="../tags/tag600.xml"/><Relationship Id="rId7" Type="http://schemas.openxmlformats.org/officeDocument/2006/relationships/tags" Target="../tags/tag604.xml"/><Relationship Id="rId12" Type="http://schemas.openxmlformats.org/officeDocument/2006/relationships/tags" Target="../tags/tag609.xml"/><Relationship Id="rId17" Type="http://schemas.openxmlformats.org/officeDocument/2006/relationships/tags" Target="../tags/tag614.xml"/><Relationship Id="rId2" Type="http://schemas.openxmlformats.org/officeDocument/2006/relationships/tags" Target="../tags/tag599.xml"/><Relationship Id="rId16" Type="http://schemas.openxmlformats.org/officeDocument/2006/relationships/tags" Target="../tags/tag613.xml"/><Relationship Id="rId1" Type="http://schemas.openxmlformats.org/officeDocument/2006/relationships/tags" Target="../tags/tag598.xml"/><Relationship Id="rId6" Type="http://schemas.openxmlformats.org/officeDocument/2006/relationships/tags" Target="../tags/tag603.xml"/><Relationship Id="rId11" Type="http://schemas.openxmlformats.org/officeDocument/2006/relationships/tags" Target="../tags/tag608.xml"/><Relationship Id="rId5" Type="http://schemas.openxmlformats.org/officeDocument/2006/relationships/tags" Target="../tags/tag602.xml"/><Relationship Id="rId15" Type="http://schemas.openxmlformats.org/officeDocument/2006/relationships/tags" Target="../tags/tag612.xml"/><Relationship Id="rId10" Type="http://schemas.openxmlformats.org/officeDocument/2006/relationships/tags" Target="../tags/tag607.xml"/><Relationship Id="rId4" Type="http://schemas.openxmlformats.org/officeDocument/2006/relationships/tags" Target="../tags/tag601.xml"/><Relationship Id="rId9" Type="http://schemas.openxmlformats.org/officeDocument/2006/relationships/tags" Target="../tags/tag606.xml"/><Relationship Id="rId14" Type="http://schemas.openxmlformats.org/officeDocument/2006/relationships/tags" Target="../tags/tag611.xml"/></Relationships>
</file>

<file path=ppt/slides/_rels/slide43.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623.xml"/><Relationship Id="rId7" Type="http://schemas.openxmlformats.org/officeDocument/2006/relationships/tags" Target="../tags/tag627.xml"/><Relationship Id="rId2" Type="http://schemas.openxmlformats.org/officeDocument/2006/relationships/tags" Target="../tags/tag622.xml"/><Relationship Id="rId1" Type="http://schemas.openxmlformats.org/officeDocument/2006/relationships/tags" Target="../tags/tag621.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s>
</file>

<file path=ppt/slides/_rels/slide45.xml.rels><?xml version="1.0" encoding="UTF-8" standalone="yes"?>
<Relationships xmlns="http://schemas.openxmlformats.org/package/2006/relationships"><Relationship Id="rId3" Type="http://schemas.openxmlformats.org/officeDocument/2006/relationships/tags" Target="../tags/tag630.xml"/><Relationship Id="rId7" Type="http://schemas.openxmlformats.org/officeDocument/2006/relationships/slideLayout" Target="../slideLayouts/slideLayout1.xml"/><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s>
</file>

<file path=ppt/slides/_rels/slide46.xml.rels><?xml version="1.0" encoding="UTF-8" standalone="yes"?>
<Relationships xmlns="http://schemas.openxmlformats.org/package/2006/relationships"><Relationship Id="rId3" Type="http://schemas.openxmlformats.org/officeDocument/2006/relationships/tags" Target="../tags/tag636.xml"/><Relationship Id="rId7" Type="http://schemas.openxmlformats.org/officeDocument/2006/relationships/slideLayout" Target="../slideLayouts/slideLayout1.xml"/><Relationship Id="rId2" Type="http://schemas.openxmlformats.org/officeDocument/2006/relationships/tags" Target="../tags/tag635.xml"/><Relationship Id="rId1" Type="http://schemas.openxmlformats.org/officeDocument/2006/relationships/tags" Target="../tags/tag634.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s>
</file>

<file path=ppt/slides/_rels/slide47.xml.rels><?xml version="1.0" encoding="UTF-8" standalone="yes"?>
<Relationships xmlns="http://schemas.openxmlformats.org/package/2006/relationships"><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slideLayout" Target="../slideLayouts/slideLayout1.xml"/><Relationship Id="rId5" Type="http://schemas.openxmlformats.org/officeDocument/2006/relationships/tags" Target="../tags/tag644.xml"/><Relationship Id="rId4" Type="http://schemas.openxmlformats.org/officeDocument/2006/relationships/tags" Target="../tags/tag643.xml"/></Relationships>
</file>

<file path=ppt/slides/_rels/slide48.xml.rels><?xml version="1.0" encoding="UTF-8" standalone="yes"?>
<Relationships xmlns="http://schemas.openxmlformats.org/package/2006/relationships"><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 Id="rId6" Type="http://schemas.openxmlformats.org/officeDocument/2006/relationships/slideLayout" Target="../slideLayouts/slideLayout1.xml"/><Relationship Id="rId5" Type="http://schemas.openxmlformats.org/officeDocument/2006/relationships/tags" Target="../tags/tag649.xml"/><Relationship Id="rId4" Type="http://schemas.openxmlformats.org/officeDocument/2006/relationships/tags" Target="../tags/tag648.xml"/></Relationships>
</file>

<file path=ppt/slides/_rels/slide49.xml.rels><?xml version="1.0" encoding="UTF-8" standalone="yes"?>
<Relationships xmlns="http://schemas.openxmlformats.org/package/2006/relationships"><Relationship Id="rId3" Type="http://schemas.openxmlformats.org/officeDocument/2006/relationships/tags" Target="../tags/tag652.xml"/><Relationship Id="rId7" Type="http://schemas.openxmlformats.org/officeDocument/2006/relationships/slideLayout" Target="../slideLayouts/slideLayout1.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5.xml"/><Relationship Id="rId1" Type="http://schemas.openxmlformats.org/officeDocument/2006/relationships/tags" Target="../tags/tag194.xml"/></Relationships>
</file>

<file path=ppt/slides/_rels/slide50.xml.rels><?xml version="1.0" encoding="UTF-8" standalone="yes"?>
<Relationships xmlns="http://schemas.openxmlformats.org/package/2006/relationships"><Relationship Id="rId8" Type="http://schemas.openxmlformats.org/officeDocument/2006/relationships/tags" Target="../tags/tag663.xml"/><Relationship Id="rId3" Type="http://schemas.openxmlformats.org/officeDocument/2006/relationships/tags" Target="../tags/tag658.xml"/><Relationship Id="rId7" Type="http://schemas.openxmlformats.org/officeDocument/2006/relationships/tags" Target="../tags/tag662.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tags" Target="../tags/tag661.xml"/><Relationship Id="rId5" Type="http://schemas.openxmlformats.org/officeDocument/2006/relationships/tags" Target="../tags/tag660.xml"/><Relationship Id="rId10" Type="http://schemas.openxmlformats.org/officeDocument/2006/relationships/slideLayout" Target="../slideLayouts/slideLayout1.xml"/><Relationship Id="rId4" Type="http://schemas.openxmlformats.org/officeDocument/2006/relationships/tags" Target="../tags/tag659.xml"/><Relationship Id="rId9" Type="http://schemas.openxmlformats.org/officeDocument/2006/relationships/tags" Target="../tags/tag664.xml"/></Relationships>
</file>

<file path=ppt/slides/_rels/slide51.xml.rels><?xml version="1.0" encoding="UTF-8" standalone="yes"?>
<Relationships xmlns="http://schemas.openxmlformats.org/package/2006/relationships"><Relationship Id="rId8" Type="http://schemas.openxmlformats.org/officeDocument/2006/relationships/tags" Target="../tags/tag672.xml"/><Relationship Id="rId3" Type="http://schemas.openxmlformats.org/officeDocument/2006/relationships/tags" Target="../tags/tag667.xml"/><Relationship Id="rId7" Type="http://schemas.openxmlformats.org/officeDocument/2006/relationships/tags" Target="../tags/tag671.xml"/><Relationship Id="rId2" Type="http://schemas.openxmlformats.org/officeDocument/2006/relationships/tags" Target="../tags/tag666.xml"/><Relationship Id="rId1" Type="http://schemas.openxmlformats.org/officeDocument/2006/relationships/tags" Target="../tags/tag665.xml"/><Relationship Id="rId6" Type="http://schemas.openxmlformats.org/officeDocument/2006/relationships/tags" Target="../tags/tag670.xml"/><Relationship Id="rId5" Type="http://schemas.openxmlformats.org/officeDocument/2006/relationships/tags" Target="../tags/tag669.xml"/><Relationship Id="rId10" Type="http://schemas.openxmlformats.org/officeDocument/2006/relationships/slideLayout" Target="../slideLayouts/slideLayout1.xml"/><Relationship Id="rId4" Type="http://schemas.openxmlformats.org/officeDocument/2006/relationships/tags" Target="../tags/tag668.xml"/><Relationship Id="rId9" Type="http://schemas.openxmlformats.org/officeDocument/2006/relationships/tags" Target="../tags/tag673.xml"/></Relationships>
</file>

<file path=ppt/slides/_rels/slide52.xml.rels><?xml version="1.0" encoding="UTF-8" standalone="yes"?>
<Relationships xmlns="http://schemas.openxmlformats.org/package/2006/relationships"><Relationship Id="rId8" Type="http://schemas.openxmlformats.org/officeDocument/2006/relationships/tags" Target="../tags/tag681.xml"/><Relationship Id="rId3" Type="http://schemas.openxmlformats.org/officeDocument/2006/relationships/tags" Target="../tags/tag676.xml"/><Relationship Id="rId7" Type="http://schemas.openxmlformats.org/officeDocument/2006/relationships/tags" Target="../tags/tag680.xm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tags" Target="../tags/tag679.xml"/><Relationship Id="rId5" Type="http://schemas.openxmlformats.org/officeDocument/2006/relationships/tags" Target="../tags/tag678.xml"/><Relationship Id="rId10" Type="http://schemas.openxmlformats.org/officeDocument/2006/relationships/image" Target="../media/image44.png"/><Relationship Id="rId4" Type="http://schemas.openxmlformats.org/officeDocument/2006/relationships/tags" Target="../tags/tag677.xml"/><Relationship Id="rId9"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image" Target="../media/image10.jpe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image" Target="../media/image10.jpe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04.xml"/><Relationship Id="rId7" Type="http://schemas.openxmlformats.org/officeDocument/2006/relationships/slideLayout" Target="../slideLayouts/slideLayout1.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image" Target="../media/image13.png"/><Relationship Id="rId5" Type="http://schemas.openxmlformats.org/officeDocument/2006/relationships/tags" Target="../tags/tag212.xml"/><Relationship Id="rId10" Type="http://schemas.openxmlformats.org/officeDocument/2006/relationships/image" Target="../media/image12.png"/><Relationship Id="rId4" Type="http://schemas.openxmlformats.org/officeDocument/2006/relationships/tags" Target="../tags/tag211.xml"/><Relationship Id="rId9"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44"/>
          <p:cNvPicPr>
            <a:picLocks noChangeAspect="1"/>
          </p:cNvPicPr>
          <p:nvPr>
            <p:custDataLst>
              <p:tags r:id="rId1"/>
            </p:custDataLst>
          </p:nvPr>
        </p:nvPicPr>
        <p:blipFill>
          <a:blip r:embed="rId9"/>
          <a:srcRect l="32542"/>
          <a:stretch>
            <a:fillRect/>
          </a:stretch>
        </p:blipFill>
        <p:spPr>
          <a:xfrm>
            <a:off x="12700" y="-60325"/>
            <a:ext cx="12179300" cy="6892925"/>
          </a:xfrm>
          <a:prstGeom prst="rect">
            <a:avLst/>
          </a:prstGeom>
          <a:noFill/>
          <a:ln w="9525">
            <a:noFill/>
          </a:ln>
        </p:spPr>
      </p:pic>
      <p:pic>
        <p:nvPicPr>
          <p:cNvPr id="5123" name="图片 4"/>
          <p:cNvPicPr>
            <a:picLocks noChangeAspect="1"/>
          </p:cNvPicPr>
          <p:nvPr>
            <p:custDataLst>
              <p:tags r:id="rId2"/>
            </p:custDataLst>
          </p:nvPr>
        </p:nvPicPr>
        <p:blipFill>
          <a:blip r:embed="rId10">
            <a:duotone>
              <a:prstClr val="black"/>
              <a:schemeClr val="accent6">
                <a:tint val="45000"/>
                <a:satMod val="400000"/>
              </a:schemeClr>
            </a:duotone>
          </a:blip>
          <a:stretch>
            <a:fillRect/>
          </a:stretch>
        </p:blipFill>
        <p:spPr>
          <a:xfrm>
            <a:off x="2389188" y="1341438"/>
            <a:ext cx="9242425" cy="3121025"/>
          </a:xfrm>
          <a:prstGeom prst="rect">
            <a:avLst/>
          </a:prstGeom>
          <a:noFill/>
          <a:ln w="9525">
            <a:noFill/>
          </a:ln>
        </p:spPr>
      </p:pic>
      <p:pic>
        <p:nvPicPr>
          <p:cNvPr id="5124" name="图片 6"/>
          <p:cNvPicPr>
            <a:picLocks noChangeAspect="1"/>
          </p:cNvPicPr>
          <p:nvPr>
            <p:custDataLst>
              <p:tags r:id="rId3"/>
            </p:custDataLst>
          </p:nvPr>
        </p:nvPicPr>
        <p:blipFill>
          <a:blip r:embed="rId11"/>
          <a:stretch>
            <a:fillRect/>
          </a:stretch>
        </p:blipFill>
        <p:spPr>
          <a:xfrm>
            <a:off x="9101138" y="-234950"/>
            <a:ext cx="3103562" cy="4122738"/>
          </a:xfrm>
          <a:prstGeom prst="rect">
            <a:avLst/>
          </a:prstGeom>
          <a:noFill/>
          <a:ln w="9525">
            <a:noFill/>
          </a:ln>
        </p:spPr>
      </p:pic>
      <p:pic>
        <p:nvPicPr>
          <p:cNvPr id="5125" name="图片 32"/>
          <p:cNvPicPr>
            <a:picLocks noChangeAspect="1"/>
          </p:cNvPicPr>
          <p:nvPr>
            <p:custDataLst>
              <p:tags r:id="rId4"/>
            </p:custDataLst>
          </p:nvPr>
        </p:nvPicPr>
        <p:blipFill>
          <a:blip r:embed="rId12"/>
          <a:stretch>
            <a:fillRect/>
          </a:stretch>
        </p:blipFill>
        <p:spPr>
          <a:xfrm>
            <a:off x="2700338" y="3024188"/>
            <a:ext cx="9491662" cy="4271962"/>
          </a:xfrm>
          <a:prstGeom prst="rect">
            <a:avLst/>
          </a:prstGeom>
          <a:noFill/>
          <a:ln w="9525">
            <a:noFill/>
          </a:ln>
        </p:spPr>
      </p:pic>
      <p:pic>
        <p:nvPicPr>
          <p:cNvPr id="5126" name="PA-图片 35"/>
          <p:cNvPicPr>
            <a:picLocks noChangeAspect="1"/>
          </p:cNvPicPr>
          <p:nvPr>
            <p:custDataLst>
              <p:tags r:id="rId5"/>
            </p:custDataLst>
          </p:nvPr>
        </p:nvPicPr>
        <p:blipFill>
          <a:blip r:embed="rId13"/>
          <a:stretch>
            <a:fillRect/>
          </a:stretch>
        </p:blipFill>
        <p:spPr>
          <a:xfrm>
            <a:off x="0" y="317500"/>
            <a:ext cx="4937125" cy="6516688"/>
          </a:xfrm>
          <a:prstGeom prst="rect">
            <a:avLst/>
          </a:prstGeom>
          <a:noFill/>
          <a:ln w="9525">
            <a:noFill/>
          </a:ln>
        </p:spPr>
      </p:pic>
      <p:sp>
        <p:nvSpPr>
          <p:cNvPr id="5128" name="TextBox 15"/>
          <p:cNvSpPr/>
          <p:nvPr>
            <p:custDataLst>
              <p:tags r:id="rId6"/>
            </p:custDataLst>
          </p:nvPr>
        </p:nvSpPr>
        <p:spPr>
          <a:xfrm>
            <a:off x="6269038" y="4464050"/>
            <a:ext cx="1727200" cy="522288"/>
          </a:xfrm>
          <a:prstGeom prst="rect">
            <a:avLst/>
          </a:prstGeom>
          <a:solidFill>
            <a:schemeClr val="tx1"/>
          </a:solidFill>
          <a:ln w="9525">
            <a:noFill/>
          </a:ln>
        </p:spPr>
        <p:txBody>
          <a:bodyPr>
            <a:spAutoFit/>
          </a:bodyPr>
          <a:lstStyle/>
          <a:p>
            <a:pPr algn="ctr" defTabSz="457200">
              <a:buClrTx/>
              <a:buSzTx/>
              <a:buFontTx/>
            </a:pPr>
            <a:r>
              <a:rPr lang="zh-CN" altLang="en-US" sz="2800" dirty="0">
                <a:solidFill>
                  <a:srgbClr val="FFFFFF"/>
                </a:solidFill>
                <a:latin typeface="隶书" pitchFamily="49" charset="-122"/>
                <a:ea typeface="隶书" pitchFamily="49" charset="-122"/>
                <a:sym typeface="Calibri" panose="020F0502020204030204" pitchFamily="34" charset="0"/>
              </a:rPr>
              <a:t>施耐庵</a:t>
            </a:r>
            <a:endParaRPr lang="en-US" sz="2800" dirty="0">
              <a:solidFill>
                <a:srgbClr val="FFFFFF"/>
              </a:solidFill>
              <a:latin typeface="隶书" pitchFamily="49" charset="-122"/>
              <a:ea typeface="隶书" pitchFamily="49" charset="-122"/>
              <a:sym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750"/>
                                        <p:tgtEl>
                                          <p:spTgt spid="5128"/>
                                        </p:tgtEl>
                                      </p:cBhvr>
                                    </p:animEffect>
                                    <p:anim calcmode="lin" valueType="num">
                                      <p:cBhvr>
                                        <p:cTn id="8" dur="750" fill="hold"/>
                                        <p:tgtEl>
                                          <p:spTgt spid="5128"/>
                                        </p:tgtEl>
                                        <p:attrNameLst>
                                          <p:attrName>ppt_x</p:attrName>
                                        </p:attrNameLst>
                                      </p:cBhvr>
                                      <p:tavLst>
                                        <p:tav tm="0">
                                          <p:val>
                                            <p:strVal val="#ppt_x"/>
                                          </p:val>
                                        </p:tav>
                                        <p:tav tm="100000">
                                          <p:val>
                                            <p:strVal val="#ppt_x"/>
                                          </p:val>
                                        </p:tav>
                                      </p:tavLst>
                                    </p:anim>
                                    <p:anim calcmode="lin" valueType="num">
                                      <p:cBhvr>
                                        <p:cTn id="9" dur="750" fill="hold"/>
                                        <p:tgtEl>
                                          <p:spTgt spid="5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1"/>
          <p:cNvSpPr/>
          <p:nvPr>
            <p:custDataLst>
              <p:tags r:id="rId1"/>
            </p:custDataLst>
          </p:nvPr>
        </p:nvSpPr>
        <p:spPr>
          <a:xfrm>
            <a:off x="1177925" y="1814513"/>
            <a:ext cx="4194175" cy="50784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宋江</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李逵</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武松</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戴宗</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时迁</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秦明</a:t>
            </a:r>
            <a:r>
              <a:rPr lang="en-US" altLang="zh-CN" sz="3600">
                <a:latin typeface="微软雅黑" panose="020B0503020204020204" charset="-122"/>
                <a:ea typeface="微软雅黑" panose="020B0503020204020204" charset="-122"/>
              </a:rPr>
              <a:t>——</a:t>
            </a:r>
            <a:endParaRPr lang="zh-CN" altLang="en-US" sz="3600">
              <a:latin typeface="微软雅黑" panose="020B0503020204020204" charset="-122"/>
              <a:ea typeface="微软雅黑" panose="020B0503020204020204" charset="-122"/>
            </a:endParaRPr>
          </a:p>
        </p:txBody>
      </p:sp>
      <p:sp>
        <p:nvSpPr>
          <p:cNvPr id="18435" name="文本框 1"/>
          <p:cNvSpPr/>
          <p:nvPr>
            <p:custDataLst>
              <p:tags r:id="rId2"/>
            </p:custDataLst>
          </p:nvPr>
        </p:nvSpPr>
        <p:spPr>
          <a:xfrm>
            <a:off x="620713" y="1185863"/>
            <a:ext cx="11304587" cy="9239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en-US" altLang="zh-CN" sz="3600">
                <a:latin typeface="微软雅黑" panose="020B0503020204020204" charset="-122"/>
                <a:ea typeface="微软雅黑" panose="020B0503020204020204" charset="-122"/>
              </a:rPr>
              <a:t>《</a:t>
            </a:r>
            <a:r>
              <a:rPr lang="zh-CN" altLang="en-US" sz="3600">
                <a:latin typeface="微软雅黑" panose="020B0503020204020204" charset="-122"/>
                <a:ea typeface="微软雅黑" panose="020B0503020204020204" charset="-122"/>
              </a:rPr>
              <a:t>水浒传</a:t>
            </a:r>
            <a:r>
              <a:rPr lang="en-US" altLang="zh-CN" sz="3600">
                <a:latin typeface="微软雅黑" panose="020B0503020204020204" charset="-122"/>
                <a:ea typeface="微软雅黑" panose="020B0503020204020204" charset="-122"/>
              </a:rPr>
              <a:t>》</a:t>
            </a:r>
            <a:r>
              <a:rPr lang="zh-CN" altLang="en-US" sz="3600">
                <a:latin typeface="微软雅黑" panose="020B0503020204020204" charset="-122"/>
                <a:ea typeface="微软雅黑" panose="020B0503020204020204" charset="-122"/>
              </a:rPr>
              <a:t>中共</a:t>
            </a:r>
            <a:r>
              <a:rPr lang="en-US" altLang="zh-CN" sz="3600">
                <a:latin typeface="微软雅黑" panose="020B0503020204020204" charset="-122"/>
                <a:ea typeface="微软雅黑" panose="020B0503020204020204" charset="-122"/>
              </a:rPr>
              <a:t>_____</a:t>
            </a:r>
            <a:r>
              <a:rPr lang="zh-CN" altLang="en-US" sz="3600">
                <a:latin typeface="微软雅黑" panose="020B0503020204020204" charset="-122"/>
                <a:ea typeface="微软雅黑" panose="020B0503020204020204" charset="-122"/>
              </a:rPr>
              <a:t>将，天罡星</a:t>
            </a:r>
            <a:r>
              <a:rPr lang="en-US" altLang="zh-CN" sz="3600">
                <a:latin typeface="微软雅黑" panose="020B0503020204020204" charset="-122"/>
                <a:ea typeface="微软雅黑" panose="020B0503020204020204" charset="-122"/>
              </a:rPr>
              <a:t>____</a:t>
            </a:r>
            <a:r>
              <a:rPr lang="zh-CN" altLang="en-US" sz="3600">
                <a:latin typeface="微软雅黑" panose="020B0503020204020204" charset="-122"/>
                <a:ea typeface="微软雅黑" panose="020B0503020204020204" charset="-122"/>
              </a:rPr>
              <a:t>人，地煞星</a:t>
            </a:r>
            <a:r>
              <a:rPr lang="en-US" altLang="zh-CN" sz="3600">
                <a:latin typeface="微软雅黑" panose="020B0503020204020204" charset="-122"/>
                <a:ea typeface="微软雅黑" panose="020B0503020204020204" charset="-122"/>
              </a:rPr>
              <a:t>____</a:t>
            </a:r>
            <a:r>
              <a:rPr lang="zh-CN" altLang="en-US" sz="3600">
                <a:latin typeface="微软雅黑" panose="020B0503020204020204" charset="-122"/>
                <a:ea typeface="微软雅黑" panose="020B0503020204020204" charset="-122"/>
              </a:rPr>
              <a:t>人。</a:t>
            </a:r>
          </a:p>
        </p:txBody>
      </p:sp>
      <p:sp>
        <p:nvSpPr>
          <p:cNvPr id="18436" name="矩形 104450"/>
          <p:cNvSpPr>
            <a:spLocks noTextEdit="1"/>
          </p:cNvSpPr>
          <p:nvPr>
            <p:custDataLst>
              <p:tags r:id="rId3"/>
            </p:custDataLst>
          </p:nvPr>
        </p:nvSpPr>
        <p:spPr>
          <a:xfrm>
            <a:off x="3905250" y="428625"/>
            <a:ext cx="6056313" cy="882650"/>
          </a:xfrm>
          <a:prstGeom prst="rect">
            <a:avLst/>
          </a:prstGeom>
        </p:spPr>
        <p:txBody>
          <a:bodyPr wrap="none" fromWordArt="1">
            <a:prstTxWarp prst="textPlain">
              <a:avLst>
                <a:gd name="adj" fmla="val 50000"/>
              </a:avLst>
            </a:prstTxWarp>
            <a:noAutofit/>
          </a:bodyPr>
          <a:lstStyle/>
          <a:p>
            <a:pPr algn="ctr" defTabSz="457200">
              <a:buClrTx/>
              <a:buSzTx/>
              <a:buFontTx/>
            </a:pPr>
            <a:r>
              <a:rPr lang="en-US" altLang="zh-CN" sz="3600">
                <a:noFill/>
                <a:latin typeface="微软雅黑" panose="020B0503020204020204" charset="-122"/>
                <a:ea typeface="微软雅黑" panose="020B0503020204020204" charset="-122"/>
              </a:rPr>
              <a:t>《水浒传》人物绰号《水浒传》人物绰号</a:t>
            </a:r>
          </a:p>
        </p:txBody>
      </p:sp>
      <p:sp>
        <p:nvSpPr>
          <p:cNvPr id="18437" name="文本框 104452"/>
          <p:cNvSpPr/>
          <p:nvPr>
            <p:custDataLst>
              <p:tags r:id="rId4"/>
            </p:custDataLst>
          </p:nvPr>
        </p:nvSpPr>
        <p:spPr>
          <a:xfrm>
            <a:off x="4008438" y="1352550"/>
            <a:ext cx="1008062" cy="5794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en-US" altLang="zh-CN" sz="3200" b="1">
                <a:solidFill>
                  <a:srgbClr val="FF3300"/>
                </a:solidFill>
                <a:latin typeface="Arial" panose="020B0604020202020204" pitchFamily="34" charset="0"/>
                <a:ea typeface="宋体" panose="02010600030101010101" pitchFamily="2" charset="-122"/>
              </a:rPr>
              <a:t>108</a:t>
            </a:r>
          </a:p>
        </p:txBody>
      </p:sp>
      <p:sp>
        <p:nvSpPr>
          <p:cNvPr id="18438" name="文本框 104453"/>
          <p:cNvSpPr/>
          <p:nvPr>
            <p:custDataLst>
              <p:tags r:id="rId5"/>
            </p:custDataLst>
          </p:nvPr>
        </p:nvSpPr>
        <p:spPr>
          <a:xfrm>
            <a:off x="7319963" y="1368425"/>
            <a:ext cx="647700" cy="5794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en-US" altLang="zh-CN" sz="3200" b="1">
                <a:solidFill>
                  <a:srgbClr val="FF3300"/>
                </a:solidFill>
                <a:latin typeface="Arial" panose="020B0604020202020204" pitchFamily="34" charset="0"/>
                <a:ea typeface="宋体" panose="02010600030101010101" pitchFamily="2" charset="-122"/>
              </a:rPr>
              <a:t>36</a:t>
            </a:r>
          </a:p>
        </p:txBody>
      </p:sp>
      <p:sp>
        <p:nvSpPr>
          <p:cNvPr id="18439" name="文本框 104454"/>
          <p:cNvSpPr/>
          <p:nvPr>
            <p:custDataLst>
              <p:tags r:id="rId6"/>
            </p:custDataLst>
          </p:nvPr>
        </p:nvSpPr>
        <p:spPr>
          <a:xfrm>
            <a:off x="10417175" y="1352550"/>
            <a:ext cx="720725" cy="5794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en-US" altLang="zh-CN" sz="3200" b="1">
                <a:solidFill>
                  <a:srgbClr val="FF3300"/>
                </a:solidFill>
                <a:latin typeface="Arial" panose="020B0604020202020204" pitchFamily="34" charset="0"/>
                <a:ea typeface="宋体" panose="02010600030101010101" pitchFamily="2" charset="-122"/>
              </a:rPr>
              <a:t>72</a:t>
            </a:r>
          </a:p>
        </p:txBody>
      </p:sp>
      <p:sp>
        <p:nvSpPr>
          <p:cNvPr id="18440" name="Rectangle 2"/>
          <p:cNvSpPr/>
          <p:nvPr>
            <p:custDataLst>
              <p:tags r:id="rId7"/>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作品简介</a:t>
            </a:r>
          </a:p>
        </p:txBody>
      </p:sp>
      <p:sp>
        <p:nvSpPr>
          <p:cNvPr id="18441" name="文本框 12"/>
          <p:cNvSpPr/>
          <p:nvPr>
            <p:custDataLst>
              <p:tags r:id="rId8"/>
            </p:custDataLst>
          </p:nvPr>
        </p:nvSpPr>
        <p:spPr>
          <a:xfrm>
            <a:off x="5976938" y="1814513"/>
            <a:ext cx="4451350" cy="50784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鲁智深</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吴用</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杨志</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孙二娘</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燕青</a:t>
            </a:r>
            <a:r>
              <a:rPr lang="en-US" altLang="zh-CN" sz="3600">
                <a:latin typeface="微软雅黑" panose="020B0503020204020204" charset="-122"/>
                <a:ea typeface="微软雅黑" panose="020B0503020204020204" charset="-122"/>
              </a:rPr>
              <a:t>——</a:t>
            </a:r>
          </a:p>
          <a:p>
            <a:pPr marL="0" lvl="0" indent="0" defTabSz="457200" eaLnBrk="1" hangingPunct="1">
              <a:lnSpc>
                <a:spcPct val="150000"/>
              </a:lnSpc>
              <a:spcBef>
                <a:spcPct val="0"/>
              </a:spcBef>
              <a:buFontTx/>
              <a:buNone/>
            </a:pPr>
            <a:r>
              <a:rPr lang="zh-CN" altLang="en-US" sz="3600">
                <a:latin typeface="微软雅黑" panose="020B0503020204020204" charset="-122"/>
                <a:ea typeface="微软雅黑" panose="020B0503020204020204" charset="-122"/>
              </a:rPr>
              <a:t>林冲</a:t>
            </a:r>
            <a:r>
              <a:rPr lang="en-US" altLang="zh-CN" sz="3600">
                <a:latin typeface="微软雅黑" panose="020B0503020204020204" charset="-122"/>
                <a:ea typeface="微软雅黑" panose="020B0503020204020204" charset="-122"/>
              </a:rPr>
              <a:t>——</a:t>
            </a:r>
            <a:endParaRPr lang="zh-CN" altLang="en-US" sz="3600">
              <a:latin typeface="微软雅黑" panose="020B0503020204020204" charset="-122"/>
              <a:ea typeface="微软雅黑" panose="020B0503020204020204" charset="-122"/>
            </a:endParaRPr>
          </a:p>
        </p:txBody>
      </p:sp>
      <p:sp>
        <p:nvSpPr>
          <p:cNvPr id="18442" name="文本框 13"/>
          <p:cNvSpPr/>
          <p:nvPr>
            <p:custDataLst>
              <p:tags r:id="rId9"/>
            </p:custDataLst>
          </p:nvPr>
        </p:nvSpPr>
        <p:spPr>
          <a:xfrm>
            <a:off x="3275013" y="1814513"/>
            <a:ext cx="2316162" cy="50784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及时雨</a:t>
            </a:r>
            <a:endParaRPr lang="en-US" altLang="zh-CN" sz="3600" dirty="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黑旋风</a:t>
            </a:r>
            <a:endParaRPr lang="en-US" altLang="zh-CN" sz="3600" dirty="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行者</a:t>
            </a:r>
            <a:endParaRPr lang="en-US" altLang="zh-CN" sz="3600" dirty="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神行太保</a:t>
            </a:r>
            <a:endParaRPr lang="en-US" altLang="zh-CN" sz="3600" dirty="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鼓上蚤</a:t>
            </a:r>
            <a:endParaRPr lang="en-US" altLang="zh-CN" sz="3600" dirty="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dirty="0">
                <a:solidFill>
                  <a:srgbClr val="0070C0"/>
                </a:solidFill>
                <a:latin typeface="微软雅黑" panose="020B0503020204020204" charset="-122"/>
                <a:ea typeface="微软雅黑" panose="020B0503020204020204" charset="-122"/>
              </a:rPr>
              <a:t>霹雳火</a:t>
            </a:r>
          </a:p>
        </p:txBody>
      </p:sp>
      <p:sp>
        <p:nvSpPr>
          <p:cNvPr id="18443" name="文本框 14"/>
          <p:cNvSpPr/>
          <p:nvPr>
            <p:custDataLst>
              <p:tags r:id="rId10"/>
            </p:custDataLst>
          </p:nvPr>
        </p:nvSpPr>
        <p:spPr>
          <a:xfrm>
            <a:off x="7947025" y="1814513"/>
            <a:ext cx="2481263" cy="50784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花和尚</a:t>
            </a:r>
            <a:endParaRPr lang="en-US" altLang="zh-CN" sz="360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智多星</a:t>
            </a:r>
            <a:endParaRPr lang="en-US" altLang="zh-CN" sz="360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青面兽</a:t>
            </a:r>
            <a:endParaRPr lang="en-US" altLang="zh-CN" sz="360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母夜叉</a:t>
            </a:r>
            <a:endParaRPr lang="en-US" altLang="zh-CN" sz="360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浪子</a:t>
            </a:r>
            <a:endParaRPr lang="en-US" altLang="zh-CN" sz="3600">
              <a:solidFill>
                <a:srgbClr val="0070C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zh-CN" altLang="en-US" sz="3600">
                <a:solidFill>
                  <a:srgbClr val="0070C0"/>
                </a:solidFill>
                <a:latin typeface="微软雅黑" panose="020B0503020204020204" charset="-122"/>
                <a:ea typeface="微软雅黑" panose="020B0503020204020204" charset="-122"/>
              </a:rPr>
              <a:t>豹子头</a:t>
            </a:r>
          </a:p>
        </p:txBody>
      </p:sp>
      <p:pic>
        <p:nvPicPr>
          <p:cNvPr id="18444" name="Picture 10" descr="未命名-1"/>
          <p:cNvPicPr>
            <a:picLocks noChangeAspect="1"/>
          </p:cNvPicPr>
          <p:nvPr>
            <p:custDataLst>
              <p:tags r:id="rId11"/>
            </p:custDataLst>
          </p:nvPr>
        </p:nvPicPr>
        <p:blipFill>
          <a:blip r:embed="rId14"/>
          <a:stretch>
            <a:fillRect/>
          </a:stretch>
        </p:blipFill>
        <p:spPr>
          <a:xfrm>
            <a:off x="9324975" y="2613025"/>
            <a:ext cx="2844800" cy="3886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p:cTn id="7" dur="1000" fill="hold"/>
                                        <p:tgtEl>
                                          <p:spTgt spid="18437"/>
                                        </p:tgtEl>
                                        <p:attrNameLst>
                                          <p:attrName>ppt_x</p:attrName>
                                        </p:attrNameLst>
                                      </p:cBhvr>
                                      <p:tavLst>
                                        <p:tav tm="0">
                                          <p:val>
                                            <p:strVal val="#ppt_x-.2"/>
                                          </p:val>
                                        </p:tav>
                                        <p:tav tm="100000">
                                          <p:val>
                                            <p:strVal val="#ppt_x"/>
                                          </p:val>
                                        </p:tav>
                                      </p:tavLst>
                                    </p:anim>
                                    <p:anim calcmode="lin" valueType="num">
                                      <p:cBhvr>
                                        <p:cTn id="8" dur="1000" fill="hold"/>
                                        <p:tgtEl>
                                          <p:spTgt spid="18437"/>
                                        </p:tgtEl>
                                        <p:attrNameLst>
                                          <p:attrName>ppt_y</p:attrName>
                                        </p:attrNameLst>
                                      </p:cBhvr>
                                      <p:tavLst>
                                        <p:tav tm="0">
                                          <p:val>
                                            <p:strVal val="#ppt_y"/>
                                          </p:val>
                                        </p:tav>
                                        <p:tav tm="100000">
                                          <p:val>
                                            <p:strVal val="#ppt_y"/>
                                          </p:val>
                                        </p:tav>
                                      </p:tavLst>
                                    </p:anim>
                                    <p:animEffect transition="in" filter="wipe(right)">
                                      <p:cBhvr>
                                        <p:cTn id="9" dur="1000" fill="hold"/>
                                        <p:tgtEl>
                                          <p:spTgt spid="18437"/>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8438"/>
                                        </p:tgtEl>
                                        <p:attrNameLst>
                                          <p:attrName>style.visibility</p:attrName>
                                        </p:attrNameLst>
                                      </p:cBhvr>
                                      <p:to>
                                        <p:strVal val="visible"/>
                                      </p:to>
                                    </p:set>
                                    <p:anim calcmode="lin" valueType="num">
                                      <p:cBhvr>
                                        <p:cTn id="14" dur="1000" fill="hold"/>
                                        <p:tgtEl>
                                          <p:spTgt spid="18438"/>
                                        </p:tgtEl>
                                        <p:attrNameLst>
                                          <p:attrName>ppt_x</p:attrName>
                                        </p:attrNameLst>
                                      </p:cBhvr>
                                      <p:tavLst>
                                        <p:tav tm="0">
                                          <p:val>
                                            <p:strVal val="#ppt_x-.2"/>
                                          </p:val>
                                        </p:tav>
                                        <p:tav tm="100000">
                                          <p:val>
                                            <p:strVal val="#ppt_x"/>
                                          </p:val>
                                        </p:tav>
                                      </p:tavLst>
                                    </p:anim>
                                    <p:anim calcmode="lin" valueType="num">
                                      <p:cBhvr>
                                        <p:cTn id="15" dur="1000" fill="hold"/>
                                        <p:tgtEl>
                                          <p:spTgt spid="18438"/>
                                        </p:tgtEl>
                                        <p:attrNameLst>
                                          <p:attrName>ppt_y</p:attrName>
                                        </p:attrNameLst>
                                      </p:cBhvr>
                                      <p:tavLst>
                                        <p:tav tm="0">
                                          <p:val>
                                            <p:strVal val="#ppt_y"/>
                                          </p:val>
                                        </p:tav>
                                        <p:tav tm="100000">
                                          <p:val>
                                            <p:strVal val="#ppt_y"/>
                                          </p:val>
                                        </p:tav>
                                      </p:tavLst>
                                    </p:anim>
                                    <p:animEffect transition="in" filter="wipe(right)">
                                      <p:cBhvr>
                                        <p:cTn id="16" dur="1000" fill="hold"/>
                                        <p:tgtEl>
                                          <p:spTgt spid="1843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439"/>
                                        </p:tgtEl>
                                        <p:attrNameLst>
                                          <p:attrName>style.visibility</p:attrName>
                                        </p:attrNameLst>
                                      </p:cBhvr>
                                      <p:to>
                                        <p:strVal val="visible"/>
                                      </p:to>
                                    </p:set>
                                    <p:anim calcmode="lin" valueType="num">
                                      <p:cBhvr>
                                        <p:cTn id="21" dur="1000" fill="hold"/>
                                        <p:tgtEl>
                                          <p:spTgt spid="18439"/>
                                        </p:tgtEl>
                                        <p:attrNameLst>
                                          <p:attrName>ppt_x</p:attrName>
                                        </p:attrNameLst>
                                      </p:cBhvr>
                                      <p:tavLst>
                                        <p:tav tm="0">
                                          <p:val>
                                            <p:strVal val="#ppt_x-.2"/>
                                          </p:val>
                                        </p:tav>
                                        <p:tav tm="100000">
                                          <p:val>
                                            <p:strVal val="#ppt_x"/>
                                          </p:val>
                                        </p:tav>
                                      </p:tavLst>
                                    </p:anim>
                                    <p:anim calcmode="lin" valueType="num">
                                      <p:cBhvr>
                                        <p:cTn id="22" dur="1000" fill="hold"/>
                                        <p:tgtEl>
                                          <p:spTgt spid="18439"/>
                                        </p:tgtEl>
                                        <p:attrNameLst>
                                          <p:attrName>ppt_y</p:attrName>
                                        </p:attrNameLst>
                                      </p:cBhvr>
                                      <p:tavLst>
                                        <p:tav tm="0">
                                          <p:val>
                                            <p:strVal val="#ppt_y"/>
                                          </p:val>
                                        </p:tav>
                                        <p:tav tm="100000">
                                          <p:val>
                                            <p:strVal val="#ppt_y"/>
                                          </p:val>
                                        </p:tav>
                                      </p:tavLst>
                                    </p:anim>
                                    <p:animEffect transition="in" filter="wipe(right)">
                                      <p:cBhvr>
                                        <p:cTn id="23" dur="1000" fill="hold"/>
                                        <p:tgtEl>
                                          <p:spTgt spid="18439"/>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43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8441"/>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442">
                                            <p:txEl>
                                              <p:pRg st="0" end="0"/>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8442">
                                            <p:txEl>
                                              <p:pRg st="1" end="1"/>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8442">
                                            <p:txEl>
                                              <p:pRg st="2" end="2"/>
                                            </p:txEl>
                                          </p:spTgt>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8442">
                                            <p:txEl>
                                              <p:pRg st="3" end="3"/>
                                            </p:txEl>
                                          </p:spTgt>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8442">
                                            <p:txEl>
                                              <p:pRg st="4" end="4"/>
                                            </p:txEl>
                                          </p:spTgt>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8442">
                                            <p:txEl>
                                              <p:pRg st="5" end="5"/>
                                            </p:txEl>
                                          </p:spTgt>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8443">
                                            <p:txEl>
                                              <p:pRg st="0" end="0"/>
                                            </p:txEl>
                                          </p:spTgt>
                                        </p:tgtEl>
                                        <p:attrNameLst>
                                          <p:attrName>style.visibility</p:attrName>
                                        </p:attrNameLst>
                                      </p:cBhvr>
                                      <p:to>
                                        <p:strVal val="visible"/>
                                      </p:to>
                                    </p:set>
                                  </p:childTnLst>
                                </p:cTn>
                              </p:par>
                            </p:childTnLst>
                          </p:cTn>
                        </p:par>
                      </p:childTnLst>
                    </p:cTn>
                  </p:par>
                  <p:par>
                    <p:cTn id="56" fill="hold" nodeType="clickPar">
                      <p:stCondLst>
                        <p:cond delay="indefinite"/>
                      </p:stCondLst>
                      <p:childTnLst>
                        <p:par>
                          <p:cTn id="57" fill="hold" nodeType="after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8443">
                                            <p:txEl>
                                              <p:pRg st="1" end="1"/>
                                            </p:txEl>
                                          </p:spTgt>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8443">
                                            <p:txEl>
                                              <p:pRg st="2" end="2"/>
                                            </p:txEl>
                                          </p:spTgt>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8443">
                                            <p:txEl>
                                              <p:pRg st="3" end="3"/>
                                            </p:txEl>
                                          </p:spTgt>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after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8443">
                                            <p:txEl>
                                              <p:pRg st="4" end="4"/>
                                            </p:txEl>
                                          </p:spTgt>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after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84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7" grpId="0"/>
      <p:bldP spid="18438" grpId="0"/>
      <p:bldP spid="18439" grpId="0"/>
      <p:bldP spid="18441" grpId="0"/>
      <p:bldP spid="18442" grpId="0" uiExpand="1" build="p" bldLvl="5"/>
      <p:bldP spid="18443" grpId="0" uiExpand="1" build="p" bldLvl="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2"/>
          <p:cNvSpPr/>
          <p:nvPr>
            <p:custDataLst>
              <p:tags r:id="rId1"/>
            </p:custDataLst>
          </p:nvPr>
        </p:nvSpPr>
        <p:spPr>
          <a:xfrm>
            <a:off x="1806575" y="4452938"/>
            <a:ext cx="2505075" cy="584200"/>
          </a:xfrm>
          <a:prstGeom prst="rect">
            <a:avLst/>
          </a:prstGeom>
          <a:noFill/>
          <a:ln w="9525">
            <a:noFill/>
          </a:ln>
        </p:spPr>
        <p:txBody>
          <a:bodyPr wrap="none">
            <a:spAutoFit/>
          </a:bodyPr>
          <a:lstStyle/>
          <a:p>
            <a:pPr defTabSz="457200">
              <a:buClrTx/>
              <a:buSzTx/>
              <a:buFontTx/>
            </a:pPr>
            <a:r>
              <a:rPr lang="en-US" altLang="zh-CN" sz="3200" b="1">
                <a:solidFill>
                  <a:srgbClr val="C00000"/>
                </a:solidFill>
                <a:effectLst>
                  <a:outerShdw blurRad="38100" dist="38100" dir="2700000">
                    <a:srgbClr val="C0C0C0"/>
                  </a:outerShdw>
                </a:effectLst>
                <a:latin typeface="微软雅黑" panose="020B0503020204020204" charset="-122"/>
                <a:ea typeface="微软雅黑" panose="020B0503020204020204" charset="-122"/>
              </a:rPr>
              <a:t>●</a:t>
            </a:r>
            <a:r>
              <a:rPr lang="zh-CN" altLang="en-US" sz="3200" b="1">
                <a:effectLst>
                  <a:outerShdw blurRad="38100" dist="38100" dir="2700000">
                    <a:srgbClr val="C0C0C0"/>
                  </a:outerShdw>
                </a:effectLst>
                <a:latin typeface="微软雅黑" panose="020B0503020204020204" charset="-122"/>
                <a:ea typeface="微软雅黑" panose="020B0503020204020204" charset="-122"/>
              </a:rPr>
              <a:t>主要人物：</a:t>
            </a:r>
          </a:p>
        </p:txBody>
      </p:sp>
      <p:sp>
        <p:nvSpPr>
          <p:cNvPr id="22531" name="Text Box 13"/>
          <p:cNvSpPr/>
          <p:nvPr>
            <p:custDataLst>
              <p:tags r:id="rId2"/>
            </p:custDataLst>
          </p:nvPr>
        </p:nvSpPr>
        <p:spPr>
          <a:xfrm>
            <a:off x="1806575" y="5949950"/>
            <a:ext cx="2505075" cy="584200"/>
          </a:xfrm>
          <a:prstGeom prst="rect">
            <a:avLst/>
          </a:prstGeom>
          <a:noFill/>
          <a:ln w="9525">
            <a:noFill/>
          </a:ln>
        </p:spPr>
        <p:txBody>
          <a:bodyPr wrap="none">
            <a:spAutoFit/>
          </a:bodyPr>
          <a:lstStyle/>
          <a:p>
            <a:pPr defTabSz="457200">
              <a:buClrTx/>
              <a:buSzTx/>
              <a:buFontTx/>
            </a:pPr>
            <a:r>
              <a:rPr lang="en-US" altLang="zh-CN" sz="3200" b="1">
                <a:solidFill>
                  <a:srgbClr val="C00000"/>
                </a:solidFill>
                <a:effectLst>
                  <a:outerShdw blurRad="38100" dist="38100" dir="2700000">
                    <a:srgbClr val="C0C0C0"/>
                  </a:outerShdw>
                </a:effectLst>
                <a:latin typeface="微软雅黑" panose="020B0503020204020204" charset="-122"/>
                <a:ea typeface="微软雅黑" panose="020B0503020204020204" charset="-122"/>
              </a:rPr>
              <a:t>●</a:t>
            </a:r>
            <a:r>
              <a:rPr lang="zh-CN" altLang="en-US" sz="3200" b="1">
                <a:effectLst>
                  <a:outerShdw blurRad="38100" dist="38100" dir="2700000">
                    <a:srgbClr val="C0C0C0"/>
                  </a:outerShdw>
                </a:effectLst>
                <a:latin typeface="微软雅黑" panose="020B0503020204020204" charset="-122"/>
                <a:ea typeface="微软雅黑" panose="020B0503020204020204" charset="-122"/>
              </a:rPr>
              <a:t>故事情节：</a:t>
            </a:r>
          </a:p>
        </p:txBody>
      </p:sp>
      <p:sp>
        <p:nvSpPr>
          <p:cNvPr id="22532" name="Text Box 14"/>
          <p:cNvSpPr/>
          <p:nvPr>
            <p:custDataLst>
              <p:tags r:id="rId3"/>
            </p:custDataLst>
          </p:nvPr>
        </p:nvSpPr>
        <p:spPr>
          <a:xfrm>
            <a:off x="1806575" y="5200650"/>
            <a:ext cx="2505075" cy="585788"/>
          </a:xfrm>
          <a:prstGeom prst="rect">
            <a:avLst/>
          </a:prstGeom>
          <a:noFill/>
          <a:ln w="9525">
            <a:noFill/>
          </a:ln>
        </p:spPr>
        <p:txBody>
          <a:bodyPr wrap="none">
            <a:spAutoFit/>
          </a:bodyPr>
          <a:lstStyle/>
          <a:p>
            <a:pPr defTabSz="457200">
              <a:buClrTx/>
              <a:buSzTx/>
              <a:buFontTx/>
            </a:pPr>
            <a:r>
              <a:rPr lang="en-US" altLang="zh-CN" sz="3200" b="1">
                <a:solidFill>
                  <a:srgbClr val="C00000"/>
                </a:solidFill>
                <a:effectLst>
                  <a:outerShdw blurRad="38100" dist="38100" dir="2700000">
                    <a:srgbClr val="C0C0C0"/>
                  </a:outerShdw>
                </a:effectLst>
                <a:latin typeface="微软雅黑" panose="020B0503020204020204" charset="-122"/>
                <a:ea typeface="微软雅黑" panose="020B0503020204020204" charset="-122"/>
              </a:rPr>
              <a:t>●</a:t>
            </a:r>
            <a:r>
              <a:rPr lang="zh-CN" altLang="en-US" sz="3200" b="1">
                <a:effectLst>
                  <a:outerShdw blurRad="38100" dist="38100" dir="2700000">
                    <a:srgbClr val="C0C0C0"/>
                  </a:outerShdw>
                </a:effectLst>
                <a:latin typeface="微软雅黑" panose="020B0503020204020204" charset="-122"/>
                <a:ea typeface="微软雅黑" panose="020B0503020204020204" charset="-122"/>
              </a:rPr>
              <a:t>典型环境：</a:t>
            </a:r>
          </a:p>
        </p:txBody>
      </p:sp>
      <p:sp>
        <p:nvSpPr>
          <p:cNvPr id="22533" name="Text Box 18"/>
          <p:cNvSpPr/>
          <p:nvPr>
            <p:custDataLst>
              <p:tags r:id="rId4"/>
            </p:custDataLst>
          </p:nvPr>
        </p:nvSpPr>
        <p:spPr>
          <a:xfrm>
            <a:off x="3967163" y="4452938"/>
            <a:ext cx="1006475" cy="584200"/>
          </a:xfrm>
          <a:prstGeom prst="rect">
            <a:avLst/>
          </a:prstGeom>
          <a:noFill/>
          <a:ln w="9525">
            <a:noFill/>
          </a:ln>
        </p:spPr>
        <p:txBody>
          <a:bodyPr wrap="none">
            <a:spAutoFit/>
          </a:bodyPr>
          <a:lstStyle/>
          <a:p>
            <a:pPr defTabSz="457200">
              <a:buClrTx/>
              <a:buSzTx/>
              <a:buFontTx/>
            </a:pPr>
            <a:r>
              <a:rPr lang="zh-CN" altLang="en-US" sz="3200" b="1">
                <a:solidFill>
                  <a:srgbClr val="CC0000"/>
                </a:solidFill>
                <a:effectLst>
                  <a:outerShdw blurRad="38100" dist="38100" dir="2700000">
                    <a:srgbClr val="C0C0C0"/>
                  </a:outerShdw>
                </a:effectLst>
                <a:latin typeface="微软雅黑" panose="020B0503020204020204" charset="-122"/>
                <a:ea typeface="微软雅黑" panose="020B0503020204020204" charset="-122"/>
              </a:rPr>
              <a:t>林冲</a:t>
            </a:r>
          </a:p>
        </p:txBody>
      </p:sp>
      <p:sp>
        <p:nvSpPr>
          <p:cNvPr id="22534" name="Text Box 19"/>
          <p:cNvSpPr/>
          <p:nvPr>
            <p:custDataLst>
              <p:tags r:id="rId5"/>
            </p:custDataLst>
          </p:nvPr>
        </p:nvSpPr>
        <p:spPr>
          <a:xfrm>
            <a:off x="3967163" y="5200650"/>
            <a:ext cx="1006475" cy="585788"/>
          </a:xfrm>
          <a:prstGeom prst="rect">
            <a:avLst/>
          </a:prstGeom>
          <a:noFill/>
          <a:ln w="9525">
            <a:noFill/>
          </a:ln>
        </p:spPr>
        <p:txBody>
          <a:bodyPr wrap="none">
            <a:spAutoFit/>
          </a:bodyPr>
          <a:lstStyle/>
          <a:p>
            <a:pPr defTabSz="457200">
              <a:buClrTx/>
              <a:buSzTx/>
              <a:buFontTx/>
            </a:pPr>
            <a:r>
              <a:rPr lang="zh-CN" altLang="en-US" sz="3200" b="1">
                <a:solidFill>
                  <a:srgbClr val="CC0000"/>
                </a:solidFill>
                <a:effectLst>
                  <a:outerShdw blurRad="38100" dist="38100" dir="2700000">
                    <a:srgbClr val="C0C0C0"/>
                  </a:outerShdw>
                </a:effectLst>
                <a:latin typeface="微软雅黑" panose="020B0503020204020204" charset="-122"/>
                <a:ea typeface="微软雅黑" panose="020B0503020204020204" charset="-122"/>
              </a:rPr>
              <a:t>风雪</a:t>
            </a:r>
          </a:p>
        </p:txBody>
      </p:sp>
      <p:sp>
        <p:nvSpPr>
          <p:cNvPr id="22535" name="Text Box 20"/>
          <p:cNvSpPr/>
          <p:nvPr>
            <p:custDataLst>
              <p:tags r:id="rId6"/>
            </p:custDataLst>
          </p:nvPr>
        </p:nvSpPr>
        <p:spPr>
          <a:xfrm>
            <a:off x="4005263" y="5949950"/>
            <a:ext cx="4699000" cy="584200"/>
          </a:xfrm>
          <a:prstGeom prst="rect">
            <a:avLst/>
          </a:prstGeom>
          <a:noFill/>
          <a:ln w="9525">
            <a:noFill/>
          </a:ln>
        </p:spPr>
        <p:txBody>
          <a:bodyPr wrap="none">
            <a:spAutoFit/>
          </a:bodyPr>
          <a:lstStyle/>
          <a:p>
            <a:pPr defTabSz="457200">
              <a:buClrTx/>
              <a:buSzTx/>
              <a:buFontTx/>
            </a:pPr>
            <a:r>
              <a:rPr lang="zh-CN" altLang="en-US" sz="3200" b="1">
                <a:solidFill>
                  <a:srgbClr val="CC0000"/>
                </a:solidFill>
                <a:effectLst>
                  <a:outerShdw blurRad="38100" dist="38100" dir="2700000">
                    <a:srgbClr val="C0C0C0"/>
                  </a:outerShdw>
                </a:effectLst>
                <a:latin typeface="微软雅黑" panose="020B0503020204020204" charset="-122"/>
                <a:ea typeface="微软雅黑" panose="020B0503020204020204" charset="-122"/>
              </a:rPr>
              <a:t>开端、发展、高潮、结局</a:t>
            </a:r>
          </a:p>
        </p:txBody>
      </p:sp>
      <p:pic>
        <p:nvPicPr>
          <p:cNvPr id="22536" name="图片 4"/>
          <p:cNvPicPr>
            <a:picLocks noChangeAspect="1"/>
          </p:cNvPicPr>
          <p:nvPr>
            <p:custDataLst>
              <p:tags r:id="rId7"/>
            </p:custDataLst>
          </p:nvPr>
        </p:nvPicPr>
        <p:blipFill>
          <a:blip r:embed="rId17"/>
          <a:stretch>
            <a:fillRect/>
          </a:stretch>
        </p:blipFill>
        <p:spPr>
          <a:xfrm>
            <a:off x="-136525" y="620713"/>
            <a:ext cx="9242425" cy="3121025"/>
          </a:xfrm>
          <a:prstGeom prst="rect">
            <a:avLst/>
          </a:prstGeom>
          <a:noFill/>
          <a:ln w="9525">
            <a:noFill/>
          </a:ln>
        </p:spPr>
      </p:pic>
      <p:sp>
        <p:nvSpPr>
          <p:cNvPr id="22537" name="Rectangle 2"/>
          <p:cNvSpPr/>
          <p:nvPr>
            <p:custDataLst>
              <p:tags r:id="rId8"/>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解题</a:t>
            </a:r>
          </a:p>
        </p:txBody>
      </p:sp>
      <p:sp>
        <p:nvSpPr>
          <p:cNvPr id="22539" name="矩形 11"/>
          <p:cNvSpPr/>
          <p:nvPr>
            <p:custDataLst>
              <p:tags r:id="rId9"/>
            </p:custDataLst>
          </p:nvPr>
        </p:nvSpPr>
        <p:spPr>
          <a:xfrm>
            <a:off x="993775" y="3440113"/>
            <a:ext cx="3133725" cy="1050290"/>
          </a:xfrm>
          <a:prstGeom prst="rect">
            <a:avLst/>
          </a:prstGeom>
          <a:noFill/>
          <a:ln w="9525">
            <a:noFill/>
          </a:ln>
        </p:spPr>
        <p:txBody>
          <a:bodyPr>
            <a:spAutoFit/>
          </a:bodyPr>
          <a:lstStyle/>
          <a:p>
            <a:pPr defTabSz="457200">
              <a:lnSpc>
                <a:spcPct val="130000"/>
              </a:lnSpc>
              <a:buClrTx/>
              <a:buSzTx/>
              <a:buFontTx/>
            </a:pPr>
            <a:r>
              <a:rPr lang="zh-CN" altLang="en-US" sz="2400" b="1">
                <a:solidFill>
                  <a:srgbClr val="3B3838"/>
                </a:solidFill>
                <a:ea typeface="等线"/>
                <a:sym typeface="Calibri" panose="020F0502020204030204" pitchFamily="34" charset="0"/>
              </a:rPr>
              <a:t>原是北宋京城八十万禁军枪棒教头</a:t>
            </a:r>
          </a:p>
        </p:txBody>
      </p:sp>
      <p:pic>
        <p:nvPicPr>
          <p:cNvPr id="22540" name="Picture 24" descr="未命名-16"/>
          <p:cNvPicPr/>
          <p:nvPr>
            <p:custDataLst>
              <p:tags r:id="rId10"/>
            </p:custDataLst>
          </p:nvPr>
        </p:nvPicPr>
        <p:blipFill>
          <a:blip r:embed="rId18"/>
          <a:stretch>
            <a:fillRect/>
          </a:stretch>
        </p:blipFill>
        <p:spPr>
          <a:xfrm>
            <a:off x="1768475" y="2382838"/>
            <a:ext cx="1157288" cy="1152525"/>
          </a:xfrm>
          <a:prstGeom prst="rect">
            <a:avLst/>
          </a:prstGeom>
          <a:noFill/>
          <a:ln w="9525">
            <a:noFill/>
          </a:ln>
        </p:spPr>
      </p:pic>
      <p:pic>
        <p:nvPicPr>
          <p:cNvPr id="22541" name="图片 52227" descr="背2"/>
          <p:cNvPicPr/>
          <p:nvPr>
            <p:custDataLst>
              <p:tags r:id="rId11"/>
            </p:custDataLst>
          </p:nvPr>
        </p:nvPicPr>
        <p:blipFill>
          <a:blip r:embed="rId19"/>
          <a:stretch>
            <a:fillRect/>
          </a:stretch>
        </p:blipFill>
        <p:spPr>
          <a:xfrm>
            <a:off x="4322763" y="2382838"/>
            <a:ext cx="1150937" cy="1152525"/>
          </a:xfrm>
          <a:prstGeom prst="rect">
            <a:avLst/>
          </a:prstGeom>
          <a:noFill/>
          <a:ln w="9525">
            <a:noFill/>
          </a:ln>
        </p:spPr>
      </p:pic>
      <p:pic>
        <p:nvPicPr>
          <p:cNvPr id="22542" name="Picture 22" descr="https://gimg2.baidu.com/image_search/src=http%3A%2F%2Finews.gtimg.com%2Fnewsapp_ls%2F0%2F11461097698_640330%2F0.jpg&amp;refer=http%3A%2F%2Finews.gtimg.com&amp;app=2002&amp;size=f9999,10000&amp;q=a80&amp;n=0&amp;g=0n&amp;fmt=jpeg?sec=1622906080&amp;t=7e55652d038aadd9b2de7a7a5770472b"/>
          <p:cNvPicPr/>
          <p:nvPr>
            <p:custDataLst>
              <p:tags r:id="rId12"/>
            </p:custDataLst>
          </p:nvPr>
        </p:nvPicPr>
        <p:blipFill>
          <a:blip r:embed="rId20"/>
          <a:stretch>
            <a:fillRect/>
          </a:stretch>
        </p:blipFill>
        <p:spPr>
          <a:xfrm>
            <a:off x="6516688" y="2382838"/>
            <a:ext cx="1152525" cy="1152525"/>
          </a:xfrm>
          <a:prstGeom prst="rect">
            <a:avLst/>
          </a:prstGeom>
          <a:noFill/>
          <a:ln w="9525">
            <a:noFill/>
          </a:ln>
        </p:spPr>
      </p:pic>
      <p:sp>
        <p:nvSpPr>
          <p:cNvPr id="22543" name="矩形 11"/>
          <p:cNvSpPr/>
          <p:nvPr>
            <p:custDataLst>
              <p:tags r:id="rId13"/>
            </p:custDataLst>
          </p:nvPr>
        </p:nvSpPr>
        <p:spPr>
          <a:xfrm>
            <a:off x="4008438" y="3440113"/>
            <a:ext cx="1958975" cy="1050290"/>
          </a:xfrm>
          <a:prstGeom prst="rect">
            <a:avLst/>
          </a:prstGeom>
          <a:noFill/>
          <a:ln w="9525">
            <a:noFill/>
          </a:ln>
        </p:spPr>
        <p:txBody>
          <a:bodyPr>
            <a:spAutoFit/>
          </a:bodyPr>
          <a:lstStyle/>
          <a:p>
            <a:pPr defTabSz="457200">
              <a:lnSpc>
                <a:spcPct val="130000"/>
              </a:lnSpc>
              <a:buClrTx/>
              <a:buSzTx/>
              <a:buFontTx/>
            </a:pPr>
            <a:r>
              <a:rPr lang="zh-CN" altLang="en-US" sz="2400" b="1">
                <a:solidFill>
                  <a:srgbClr val="3B3838"/>
                </a:solidFill>
                <a:ea typeface="等线"/>
                <a:sym typeface="Calibri" panose="020F0502020204030204" pitchFamily="34" charset="0"/>
              </a:rPr>
              <a:t>故事发生的天气环境</a:t>
            </a:r>
          </a:p>
        </p:txBody>
      </p:sp>
      <p:sp>
        <p:nvSpPr>
          <p:cNvPr id="22544" name="矩形 11"/>
          <p:cNvSpPr/>
          <p:nvPr>
            <p:custDataLst>
              <p:tags r:id="rId14"/>
            </p:custDataLst>
          </p:nvPr>
        </p:nvSpPr>
        <p:spPr>
          <a:xfrm>
            <a:off x="6272213" y="3440113"/>
            <a:ext cx="1958975" cy="1050290"/>
          </a:xfrm>
          <a:prstGeom prst="rect">
            <a:avLst/>
          </a:prstGeom>
          <a:noFill/>
          <a:ln w="9525">
            <a:noFill/>
          </a:ln>
        </p:spPr>
        <p:txBody>
          <a:bodyPr>
            <a:spAutoFit/>
          </a:bodyPr>
          <a:lstStyle/>
          <a:p>
            <a:pPr defTabSz="457200">
              <a:lnSpc>
                <a:spcPct val="130000"/>
              </a:lnSpc>
              <a:buClrTx/>
              <a:buSzTx/>
              <a:buFontTx/>
            </a:pPr>
            <a:r>
              <a:rPr lang="zh-CN" altLang="en-US" sz="2400" b="1">
                <a:solidFill>
                  <a:srgbClr val="3B3838"/>
                </a:solidFill>
                <a:ea typeface="等线"/>
                <a:sym typeface="Calibri" panose="020F0502020204030204" pitchFamily="34" charset="0"/>
              </a:rPr>
              <a:t>故事发生的地点</a:t>
            </a:r>
          </a:p>
        </p:txBody>
      </p:sp>
      <p:sp>
        <p:nvSpPr>
          <p:cNvPr id="22545" name="矩形 11"/>
          <p:cNvSpPr/>
          <p:nvPr>
            <p:custDataLst>
              <p:tags r:id="rId15"/>
            </p:custDataLst>
          </p:nvPr>
        </p:nvSpPr>
        <p:spPr>
          <a:xfrm>
            <a:off x="1616075" y="809625"/>
            <a:ext cx="9977438" cy="525463"/>
          </a:xfrm>
          <a:prstGeom prst="rect">
            <a:avLst/>
          </a:prstGeom>
          <a:noFill/>
          <a:ln w="9525">
            <a:noFill/>
          </a:ln>
        </p:spPr>
        <p:txBody>
          <a:bodyPr>
            <a:spAutoFit/>
          </a:bodyPr>
          <a:lstStyle/>
          <a:p>
            <a:pPr defTabSz="457200">
              <a:lnSpc>
                <a:spcPct val="130000"/>
              </a:lnSpc>
              <a:buClrTx/>
              <a:buSzTx/>
              <a:buFontTx/>
            </a:pPr>
            <a:r>
              <a:rPr lang="zh-CN" altLang="en-US" sz="2400">
                <a:solidFill>
                  <a:srgbClr val="808080"/>
                </a:solidFill>
                <a:latin typeface="微软雅黑" panose="020B0503020204020204" charset="-122"/>
                <a:ea typeface="微软雅黑" panose="020B0503020204020204" charset="-122"/>
                <a:sym typeface="Calibri" panose="020F0502020204030204" pitchFamily="34" charset="0"/>
              </a:rPr>
              <a:t>节选自</a:t>
            </a:r>
            <a:r>
              <a:rPr lang="en-US" altLang="zh-CN" sz="2400">
                <a:solidFill>
                  <a:srgbClr val="808080"/>
                </a:solidFill>
                <a:latin typeface="微软雅黑" panose="020B0503020204020204" charset="-122"/>
                <a:ea typeface="微软雅黑" panose="020B0503020204020204" charset="-122"/>
                <a:sym typeface="Calibri" panose="020F0502020204030204" pitchFamily="34" charset="0"/>
              </a:rPr>
              <a:t>《</a:t>
            </a:r>
            <a:r>
              <a:rPr lang="zh-CN" altLang="en-US" sz="2400">
                <a:solidFill>
                  <a:srgbClr val="808080"/>
                </a:solidFill>
                <a:latin typeface="微软雅黑" panose="020B0503020204020204" charset="-122"/>
                <a:ea typeface="微软雅黑" panose="020B0503020204020204" charset="-122"/>
                <a:sym typeface="Calibri" panose="020F0502020204030204" pitchFamily="34" charset="0"/>
              </a:rPr>
              <a:t>水浒</a:t>
            </a:r>
            <a:r>
              <a:rPr lang="en-US" altLang="zh-CN" sz="2400">
                <a:solidFill>
                  <a:srgbClr val="808080"/>
                </a:solidFill>
                <a:latin typeface="微软雅黑" panose="020B0503020204020204" charset="-122"/>
                <a:ea typeface="微软雅黑" panose="020B0503020204020204" charset="-122"/>
                <a:sym typeface="Calibri" panose="020F0502020204030204" pitchFamily="34" charset="0"/>
              </a:rPr>
              <a:t>》</a:t>
            </a:r>
            <a:r>
              <a:rPr lang="zh-CN" altLang="en-US" sz="2400">
                <a:solidFill>
                  <a:srgbClr val="808080"/>
                </a:solidFill>
                <a:latin typeface="微软雅黑" panose="020B0503020204020204" charset="-122"/>
                <a:ea typeface="微软雅黑" panose="020B0503020204020204" charset="-122"/>
                <a:sym typeface="Calibri" panose="020F0502020204030204" pitchFamily="34" charset="0"/>
              </a:rPr>
              <a:t>七十一回本第九回。本文是清初金圣叹的删节本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2540"/>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253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2541"/>
                                        </p:tgtEl>
                                        <p:attrNameLst>
                                          <p:attrName>style.visibility</p:attrName>
                                        </p:attrNameLst>
                                      </p:cBhvr>
                                      <p:to>
                                        <p:strVal val="visible"/>
                                      </p:to>
                                    </p:set>
                                  </p:childTnLst>
                                </p:cTn>
                              </p:par>
                            </p:childTnLst>
                          </p:cTn>
                        </p:par>
                        <p:par>
                          <p:cTn id="14" fill="hold" nodeType="afterGroup">
                            <p:stCondLst>
                              <p:cond delay="1"/>
                            </p:stCondLst>
                            <p:childTnLst>
                              <p:par>
                                <p:cTn id="15" presetID="1" presetClass="entr" presetSubtype="0" fill="hold" grpId="0" nodeType="afterEffect">
                                  <p:stCondLst>
                                    <p:cond delay="0"/>
                                  </p:stCondLst>
                                  <p:childTnLst>
                                    <p:set>
                                      <p:cBhvr>
                                        <p:cTn id="16" dur="1" fill="hold">
                                          <p:stCondLst>
                                            <p:cond delay="499"/>
                                          </p:stCondLst>
                                        </p:cTn>
                                        <p:tgtEl>
                                          <p:spTgt spid="2254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2542"/>
                                        </p:tgtEl>
                                        <p:attrNameLst>
                                          <p:attrName>style.visibility</p:attrName>
                                        </p:attrNameLst>
                                      </p:cBhvr>
                                      <p:to>
                                        <p:strVal val="visible"/>
                                      </p:to>
                                    </p:set>
                                  </p:childTnLst>
                                </p:cTn>
                              </p:par>
                            </p:childTnLst>
                          </p:cTn>
                        </p:par>
                        <p:par>
                          <p:cTn id="21" fill="hold" nodeType="afterGroup">
                            <p:stCondLst>
                              <p:cond delay="1"/>
                            </p:stCondLst>
                            <p:childTnLst>
                              <p:par>
                                <p:cTn id="22" presetID="1" presetClass="entr" presetSubtype="0" fill="hold" grpId="0" nodeType="afterEffect">
                                  <p:stCondLst>
                                    <p:cond delay="0"/>
                                  </p:stCondLst>
                                  <p:childTnLst>
                                    <p:set>
                                      <p:cBhvr>
                                        <p:cTn id="23" dur="1" fill="hold">
                                          <p:stCondLst>
                                            <p:cond delay="499"/>
                                          </p:stCondLst>
                                        </p:cTn>
                                        <p:tgtEl>
                                          <p:spTgt spid="22544"/>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22530"/>
                                        </p:tgtEl>
                                        <p:attrNameLst>
                                          <p:attrName>style.visibility</p:attrName>
                                        </p:attrNameLst>
                                      </p:cBhvr>
                                      <p:to>
                                        <p:strVal val="visible"/>
                                      </p:to>
                                    </p:set>
                                    <p:anim calcmode="lin" valueType="num">
                                      <p:cBhvr additive="base">
                                        <p:cTn id="28" dur="500" fill="hold"/>
                                        <p:tgtEl>
                                          <p:spTgt spid="22530"/>
                                        </p:tgtEl>
                                        <p:attrNameLst>
                                          <p:attrName>ppt_x</p:attrName>
                                        </p:attrNameLst>
                                      </p:cBhvr>
                                      <p:tavLst>
                                        <p:tav tm="0">
                                          <p:val>
                                            <p:strVal val="#ppt_x-#ppt_w*1.125000"/>
                                          </p:val>
                                        </p:tav>
                                        <p:tav tm="100000">
                                          <p:val>
                                            <p:strVal val="#ppt_x"/>
                                          </p:val>
                                        </p:tav>
                                      </p:tavLst>
                                    </p:anim>
                                    <p:animEffect transition="in" filter="wipe(right)">
                                      <p:cBhvr>
                                        <p:cTn id="29" dur="500"/>
                                        <p:tgtEl>
                                          <p:spTgt spid="22530"/>
                                        </p:tgtEl>
                                      </p:cBhvr>
                                    </p:animEffect>
                                  </p:childTnLst>
                                </p:cTn>
                              </p:par>
                            </p:childTnLst>
                          </p:cTn>
                        </p:par>
                        <p:par>
                          <p:cTn id="30" fill="hold" nodeType="afterGroup">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532"/>
                                        </p:tgtEl>
                                        <p:attrNameLst>
                                          <p:attrName>style.visibility</p:attrName>
                                        </p:attrNameLst>
                                      </p:cBhvr>
                                      <p:to>
                                        <p:strVal val="visible"/>
                                      </p:to>
                                    </p:set>
                                    <p:anim calcmode="lin" valueType="num">
                                      <p:cBhvr additive="base">
                                        <p:cTn id="33" dur="500" fill="hold"/>
                                        <p:tgtEl>
                                          <p:spTgt spid="22532"/>
                                        </p:tgtEl>
                                        <p:attrNameLst>
                                          <p:attrName>ppt_x</p:attrName>
                                        </p:attrNameLst>
                                      </p:cBhvr>
                                      <p:tavLst>
                                        <p:tav tm="0">
                                          <p:val>
                                            <p:strVal val="#ppt_x-#ppt_w*1.125000"/>
                                          </p:val>
                                        </p:tav>
                                        <p:tav tm="100000">
                                          <p:val>
                                            <p:strVal val="#ppt_x"/>
                                          </p:val>
                                        </p:tav>
                                      </p:tavLst>
                                    </p:anim>
                                    <p:animEffect transition="in" filter="wipe(right)">
                                      <p:cBhvr>
                                        <p:cTn id="34" dur="500"/>
                                        <p:tgtEl>
                                          <p:spTgt spid="22532"/>
                                        </p:tgtEl>
                                      </p:cBhvr>
                                    </p:animEffect>
                                  </p:childTnLst>
                                </p:cTn>
                              </p:par>
                            </p:childTnLst>
                          </p:cTn>
                        </p:par>
                        <p:par>
                          <p:cTn id="35" fill="hold" nodeType="afterGroup">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2531"/>
                                        </p:tgtEl>
                                        <p:attrNameLst>
                                          <p:attrName>style.visibility</p:attrName>
                                        </p:attrNameLst>
                                      </p:cBhvr>
                                      <p:to>
                                        <p:strVal val="visible"/>
                                      </p:to>
                                    </p:set>
                                    <p:anim calcmode="lin" valueType="num">
                                      <p:cBhvr additive="base">
                                        <p:cTn id="38" dur="500" fill="hold"/>
                                        <p:tgtEl>
                                          <p:spTgt spid="22531"/>
                                        </p:tgtEl>
                                        <p:attrNameLst>
                                          <p:attrName>ppt_x</p:attrName>
                                        </p:attrNameLst>
                                      </p:cBhvr>
                                      <p:tavLst>
                                        <p:tav tm="0">
                                          <p:val>
                                            <p:strVal val="#ppt_x-#ppt_w*1.125000"/>
                                          </p:val>
                                        </p:tav>
                                        <p:tav tm="100000">
                                          <p:val>
                                            <p:strVal val="#ppt_x"/>
                                          </p:val>
                                        </p:tav>
                                      </p:tavLst>
                                    </p:anim>
                                    <p:animEffect transition="in" filter="wipe(right)">
                                      <p:cBhvr>
                                        <p:cTn id="39" dur="500"/>
                                        <p:tgtEl>
                                          <p:spTgt spid="22531"/>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iterate type="lt">
                                    <p:tmAbs val="750"/>
                                  </p:iterate>
                                  <p:childTnLst>
                                    <p:set>
                                      <p:cBhvr>
                                        <p:cTn id="43" dur="1" fill="hold">
                                          <p:stCondLst>
                                            <p:cond delay="74"/>
                                          </p:stCondLst>
                                        </p:cTn>
                                        <p:tgtEl>
                                          <p:spTgt spid="22533"/>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afterGroup">
                            <p:stCondLst>
                              <p:cond delay="0"/>
                            </p:stCondLst>
                            <p:childTnLst>
                              <p:par>
                                <p:cTn id="46" presetID="1" presetClass="entr" presetSubtype="0" fill="hold" grpId="0" nodeType="clickEffect">
                                  <p:stCondLst>
                                    <p:cond delay="0"/>
                                  </p:stCondLst>
                                  <p:iterate type="lt">
                                    <p:tmAbs val="750"/>
                                  </p:iterate>
                                  <p:childTnLst>
                                    <p:set>
                                      <p:cBhvr>
                                        <p:cTn id="47" dur="1" fill="hold">
                                          <p:stCondLst>
                                            <p:cond delay="74"/>
                                          </p:stCondLst>
                                        </p:cTn>
                                        <p:tgtEl>
                                          <p:spTgt spid="22534"/>
                                        </p:tgtEl>
                                        <p:attrNameLst>
                                          <p:attrName>style.visibility</p:attrName>
                                        </p:attrNameLst>
                                      </p:cBhvr>
                                      <p:to>
                                        <p:strVal val="visible"/>
                                      </p:to>
                                    </p:set>
                                  </p:childTnLst>
                                </p:cTn>
                              </p:par>
                            </p:childTnLst>
                          </p:cTn>
                        </p:par>
                      </p:childTnLst>
                    </p:cTn>
                  </p:par>
                  <p:par>
                    <p:cTn id="48" fill="hold" nodeType="clickPar">
                      <p:stCondLst>
                        <p:cond delay="indefinite"/>
                      </p:stCondLst>
                      <p:childTnLst>
                        <p:par>
                          <p:cTn id="49" fill="hold" nodeType="afterGroup">
                            <p:stCondLst>
                              <p:cond delay="0"/>
                            </p:stCondLst>
                            <p:childTnLst>
                              <p:par>
                                <p:cTn id="50" presetID="1" presetClass="entr" presetSubtype="0" fill="hold" grpId="0" nodeType="clickEffect">
                                  <p:stCondLst>
                                    <p:cond delay="0"/>
                                  </p:stCondLst>
                                  <p:iterate type="lt">
                                    <p:tmAbs val="750"/>
                                  </p:iterate>
                                  <p:childTnLst>
                                    <p:set>
                                      <p:cBhvr>
                                        <p:cTn id="51" dur="1" fill="hold">
                                          <p:stCondLst>
                                            <p:cond delay="74"/>
                                          </p:stCondLst>
                                        </p:cTn>
                                        <p:tgtEl>
                                          <p:spTgt spid="22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P spid="22532" grpId="0"/>
      <p:bldP spid="22533" grpId="0"/>
      <p:bldP spid="22534" grpId="0"/>
      <p:bldP spid="22535" grpId="0"/>
      <p:bldP spid="22539" grpId="0"/>
      <p:bldP spid="22543" grpId="0"/>
      <p:bldP spid="225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p:nvPr>
            <p:custDataLst>
              <p:tags r:id="rId1"/>
            </p:custDataLst>
          </p:nvPr>
        </p:nvSpPr>
        <p:spPr>
          <a:xfrm>
            <a:off x="1055688" y="1724025"/>
            <a:ext cx="6769100" cy="452310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姓名：林冲</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座次：</a:t>
            </a:r>
            <a:r>
              <a:rPr lang="en-US" altLang="zh-CN" sz="3200" b="1">
                <a:latin typeface="楷体" panose="02010609060101010101" pitchFamily="49" charset="-122"/>
                <a:ea typeface="楷体" panose="02010609060101010101" pitchFamily="49" charset="-122"/>
              </a:rPr>
              <a:t>6 </a:t>
            </a:r>
            <a:r>
              <a:rPr lang="zh-CN" altLang="en-US" sz="3200" b="1">
                <a:latin typeface="楷体" panose="02010609060101010101" pitchFamily="49" charset="-122"/>
                <a:ea typeface="楷体" panose="02010609060101010101" pitchFamily="49" charset="-122"/>
              </a:rPr>
              <a:t>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星名：天雄星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绰号：豹子头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相貌：生的豹头环眼，燕颔虎须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原职：东京八十万禁军枪棒教头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梁山司职 ：马军五虎将第二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所用兵刃：梨花枪，后改用丈八蛇矛 　　</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 </a:t>
            </a:r>
          </a:p>
        </p:txBody>
      </p:sp>
      <p:sp>
        <p:nvSpPr>
          <p:cNvPr id="25603" name="Text Box 3"/>
          <p:cNvSpPr/>
          <p:nvPr>
            <p:custDataLst>
              <p:tags r:id="rId2"/>
            </p:custDataLst>
          </p:nvPr>
        </p:nvSpPr>
        <p:spPr>
          <a:xfrm>
            <a:off x="2043113" y="1087438"/>
            <a:ext cx="2028825" cy="650875"/>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FFFFFF"/>
                </a:solidFill>
                <a:latin typeface="Arial" panose="020B0604020202020204" pitchFamily="34" charset="0"/>
                <a:ea typeface="楷体" panose="02010609060101010101" pitchFamily="49" charset="-122"/>
              </a:rPr>
              <a:t>个人档案</a:t>
            </a:r>
            <a:endParaRPr lang="zh-CN" altLang="en-US" sz="3600" b="1">
              <a:latin typeface="Arial" panose="020B0604020202020204" pitchFamily="34" charset="0"/>
              <a:ea typeface="楷体" panose="02010609060101010101" pitchFamily="49" charset="-122"/>
            </a:endParaRPr>
          </a:p>
        </p:txBody>
      </p:sp>
      <p:pic>
        <p:nvPicPr>
          <p:cNvPr id="25604" name="Picture 4" descr="7ac880510904c47b43a75b33"/>
          <p:cNvPicPr>
            <a:picLocks noChangeAspect="1"/>
          </p:cNvPicPr>
          <p:nvPr>
            <p:custDataLst>
              <p:tags r:id="rId3"/>
            </p:custDataLst>
          </p:nvPr>
        </p:nvPicPr>
        <p:blipFill>
          <a:blip r:embed="rId6"/>
          <a:stretch>
            <a:fillRect/>
          </a:stretch>
        </p:blipFill>
        <p:spPr>
          <a:xfrm>
            <a:off x="6527800" y="333375"/>
            <a:ext cx="5226050" cy="2992438"/>
          </a:xfrm>
          <a:prstGeom prst="rect">
            <a:avLst/>
          </a:prstGeom>
          <a:noFill/>
          <a:ln w="9525">
            <a:noFill/>
          </a:ln>
        </p:spPr>
      </p:pic>
      <p:sp>
        <p:nvSpPr>
          <p:cNvPr id="25605" name="Rectangle 2"/>
          <p:cNvSpPr/>
          <p:nvPr>
            <p:custDataLst>
              <p:tags r:id="rId4"/>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人物介绍</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7"/>
          <p:cNvSpPr/>
          <p:nvPr>
            <p:custDataLst>
              <p:tags r:id="rId1"/>
            </p:custDataLst>
          </p:nvPr>
        </p:nvSpPr>
        <p:spPr>
          <a:xfrm>
            <a:off x="4614863" y="3876675"/>
            <a:ext cx="6696075" cy="26765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黑体" panose="02010609060101010101" charset="-122"/>
                <a:ea typeface="黑体" panose="02010609060101010101" charset="-122"/>
              </a:rPr>
              <a:t>●</a:t>
            </a:r>
            <a:r>
              <a:rPr lang="zh-CN" altLang="en-US" b="1">
                <a:solidFill>
                  <a:srgbClr val="ED7D31"/>
                </a:solidFill>
                <a:latin typeface="黑体" panose="02010609060101010101" charset="-122"/>
                <a:ea typeface="黑体" panose="02010609060101010101" charset="-122"/>
              </a:rPr>
              <a:t>第九回</a:t>
            </a:r>
            <a:r>
              <a:rPr lang="zh-CN" altLang="en-US" b="1">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a:latin typeface="黑体" panose="02010609060101010101" charset="-122"/>
                <a:ea typeface="黑体" panose="02010609060101010101" charset="-122"/>
              </a:rPr>
              <a:t>林教头风雪山神庙，陆虞候火烧草料场</a:t>
            </a:r>
          </a:p>
          <a:p>
            <a:pPr marL="0" lvl="0" indent="0" defTabSz="457200" eaLnBrk="1" hangingPunct="1">
              <a:lnSpc>
                <a:spcPct val="100000"/>
              </a:lnSpc>
              <a:spcBef>
                <a:spcPct val="0"/>
              </a:spcBef>
              <a:buFontTx/>
              <a:buNone/>
            </a:pPr>
            <a:r>
              <a:rPr lang="zh-CN" altLang="en-US" b="1">
                <a:solidFill>
                  <a:srgbClr val="CC0000"/>
                </a:solidFill>
                <a:latin typeface="黑体" panose="02010609060101010101" charset="-122"/>
                <a:ea typeface="黑体" panose="02010609060101010101" charset="-122"/>
              </a:rPr>
              <a:t>●</a:t>
            </a:r>
            <a:r>
              <a:rPr lang="zh-CN" altLang="en-US" b="1">
                <a:solidFill>
                  <a:srgbClr val="ED7D31"/>
                </a:solidFill>
                <a:latin typeface="黑体" panose="02010609060101010101" charset="-122"/>
                <a:ea typeface="黑体" panose="02010609060101010101" charset="-122"/>
              </a:rPr>
              <a:t>第十回</a:t>
            </a:r>
            <a:r>
              <a:rPr lang="zh-CN" altLang="en-US" b="1">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a:latin typeface="黑体" panose="02010609060101010101" charset="-122"/>
                <a:ea typeface="黑体" panose="02010609060101010101" charset="-122"/>
              </a:rPr>
              <a:t>朱贵水亭施号箭，林冲雪夜上梁山</a:t>
            </a:r>
          </a:p>
          <a:p>
            <a:pPr marL="0" lvl="0" indent="0" defTabSz="457200" eaLnBrk="1" hangingPunct="1">
              <a:lnSpc>
                <a:spcPct val="100000"/>
              </a:lnSpc>
              <a:spcBef>
                <a:spcPct val="0"/>
              </a:spcBef>
              <a:buFontTx/>
              <a:buNone/>
            </a:pPr>
            <a:r>
              <a:rPr lang="zh-CN" altLang="en-US" b="1">
                <a:solidFill>
                  <a:srgbClr val="CC0000"/>
                </a:solidFill>
                <a:latin typeface="黑体" panose="02010609060101010101" charset="-122"/>
                <a:ea typeface="黑体" panose="02010609060101010101" charset="-122"/>
              </a:rPr>
              <a:t>●</a:t>
            </a:r>
            <a:r>
              <a:rPr lang="zh-CN" altLang="en-US" b="1">
                <a:solidFill>
                  <a:srgbClr val="ED7D31"/>
                </a:solidFill>
                <a:latin typeface="黑体" panose="02010609060101010101" charset="-122"/>
                <a:ea typeface="黑体" panose="02010609060101010101" charset="-122"/>
              </a:rPr>
              <a:t>第十一回</a:t>
            </a:r>
            <a:r>
              <a:rPr lang="zh-CN" altLang="en-US" b="1">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a:latin typeface="黑体" panose="02010609060101010101" charset="-122"/>
                <a:ea typeface="黑体" panose="02010609060101010101" charset="-122"/>
              </a:rPr>
              <a:t>梁山泊林冲落草，汴京城杨志卖刀 </a:t>
            </a:r>
          </a:p>
        </p:txBody>
      </p:sp>
      <p:pic>
        <p:nvPicPr>
          <p:cNvPr id="26627" name="Picture 4" descr="未命名-1a"/>
          <p:cNvPicPr>
            <a:picLocks noChangeAspect="1"/>
          </p:cNvPicPr>
          <p:nvPr>
            <p:custDataLst>
              <p:tags r:id="rId2"/>
            </p:custDataLst>
          </p:nvPr>
        </p:nvPicPr>
        <p:blipFill>
          <a:blip r:embed="rId6"/>
          <a:stretch>
            <a:fillRect/>
          </a:stretch>
        </p:blipFill>
        <p:spPr>
          <a:xfrm>
            <a:off x="157163" y="3181350"/>
            <a:ext cx="3201987" cy="3487738"/>
          </a:xfrm>
          <a:prstGeom prst="rect">
            <a:avLst/>
          </a:prstGeom>
          <a:noFill/>
          <a:ln w="9525">
            <a:noFill/>
          </a:ln>
        </p:spPr>
      </p:pic>
      <p:sp>
        <p:nvSpPr>
          <p:cNvPr id="26649" name="Rectangle 26"/>
          <p:cNvSpPr/>
          <p:nvPr>
            <p:custDataLst>
              <p:tags r:id="rId3"/>
            </p:custDataLst>
          </p:nvPr>
        </p:nvSpPr>
        <p:spPr>
          <a:xfrm>
            <a:off x="1725613" y="949325"/>
            <a:ext cx="6256337" cy="26543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dirty="0">
                <a:solidFill>
                  <a:srgbClr val="CC0000"/>
                </a:solidFill>
                <a:latin typeface="黑体" panose="02010609060101010101" charset="-122"/>
                <a:ea typeface="黑体" panose="02010609060101010101" charset="-122"/>
              </a:rPr>
              <a:t>●</a:t>
            </a:r>
            <a:r>
              <a:rPr lang="zh-CN" altLang="en-US" b="1" dirty="0">
                <a:solidFill>
                  <a:srgbClr val="ED7D31"/>
                </a:solidFill>
                <a:latin typeface="黑体" panose="02010609060101010101" charset="-122"/>
                <a:ea typeface="黑体" panose="02010609060101010101" charset="-122"/>
              </a:rPr>
              <a:t>第六回</a:t>
            </a:r>
            <a:r>
              <a:rPr lang="zh-CN" altLang="en-US" b="1" dirty="0">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dirty="0">
                <a:latin typeface="黑体" panose="02010609060101010101" charset="-122"/>
                <a:ea typeface="黑体" panose="02010609060101010101" charset="-122"/>
              </a:rPr>
              <a:t>花和尚倒拔垂杨柳，豹子头误入白虎堂</a:t>
            </a:r>
          </a:p>
          <a:p>
            <a:pPr marL="0" lvl="0" indent="0" defTabSz="457200" eaLnBrk="1" hangingPunct="1">
              <a:lnSpc>
                <a:spcPct val="100000"/>
              </a:lnSpc>
              <a:spcBef>
                <a:spcPct val="0"/>
              </a:spcBef>
              <a:buFontTx/>
              <a:buNone/>
            </a:pPr>
            <a:r>
              <a:rPr lang="zh-CN" altLang="en-US" b="1" dirty="0">
                <a:solidFill>
                  <a:srgbClr val="CC0000"/>
                </a:solidFill>
                <a:latin typeface="黑体" panose="02010609060101010101" charset="-122"/>
                <a:ea typeface="黑体" panose="02010609060101010101" charset="-122"/>
              </a:rPr>
              <a:t>●</a:t>
            </a:r>
            <a:r>
              <a:rPr lang="zh-CN" altLang="en-US" b="1" dirty="0">
                <a:solidFill>
                  <a:srgbClr val="ED7D31"/>
                </a:solidFill>
                <a:latin typeface="黑体" panose="02010609060101010101" charset="-122"/>
                <a:ea typeface="黑体" panose="02010609060101010101" charset="-122"/>
              </a:rPr>
              <a:t>第七回</a:t>
            </a:r>
            <a:r>
              <a:rPr lang="zh-CN" altLang="en-US" b="1" dirty="0">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dirty="0">
                <a:latin typeface="黑体" panose="02010609060101010101" charset="-122"/>
                <a:ea typeface="黑体" panose="02010609060101010101" charset="-122"/>
              </a:rPr>
              <a:t>林教头刺配沧州道，鲁智深大闹野猪林</a:t>
            </a:r>
          </a:p>
          <a:p>
            <a:pPr marL="0" lvl="0" indent="0" defTabSz="457200" eaLnBrk="1" hangingPunct="1">
              <a:lnSpc>
                <a:spcPct val="100000"/>
              </a:lnSpc>
              <a:spcBef>
                <a:spcPct val="0"/>
              </a:spcBef>
              <a:buFontTx/>
              <a:buNone/>
            </a:pPr>
            <a:r>
              <a:rPr lang="zh-CN" altLang="en-US" b="1" dirty="0">
                <a:solidFill>
                  <a:srgbClr val="CC0000"/>
                </a:solidFill>
                <a:latin typeface="黑体" panose="02010609060101010101" charset="-122"/>
                <a:ea typeface="黑体" panose="02010609060101010101" charset="-122"/>
              </a:rPr>
              <a:t>●</a:t>
            </a:r>
            <a:r>
              <a:rPr lang="zh-CN" altLang="en-US" b="1" dirty="0">
                <a:solidFill>
                  <a:srgbClr val="ED7D31"/>
                </a:solidFill>
                <a:latin typeface="黑体" panose="02010609060101010101" charset="-122"/>
                <a:ea typeface="黑体" panose="02010609060101010101" charset="-122"/>
              </a:rPr>
              <a:t>第八回</a:t>
            </a:r>
            <a:r>
              <a:rPr lang="zh-CN" altLang="en-US" b="1" dirty="0">
                <a:latin typeface="黑体" panose="02010609060101010101" charset="-122"/>
                <a:ea typeface="黑体" panose="02010609060101010101" charset="-122"/>
              </a:rPr>
              <a:t> </a:t>
            </a:r>
          </a:p>
          <a:p>
            <a:pPr marL="0" lvl="0" indent="0" defTabSz="457200" eaLnBrk="1" hangingPunct="1">
              <a:lnSpc>
                <a:spcPct val="100000"/>
              </a:lnSpc>
              <a:spcBef>
                <a:spcPct val="0"/>
              </a:spcBef>
              <a:buFontTx/>
              <a:buNone/>
            </a:pPr>
            <a:r>
              <a:rPr lang="zh-CN" altLang="en-US" b="1" dirty="0">
                <a:latin typeface="黑体" panose="02010609060101010101" charset="-122"/>
                <a:ea typeface="黑体" panose="02010609060101010101" charset="-122"/>
              </a:rPr>
              <a:t>柴进门招天下客，林冲棒打洪教头</a:t>
            </a:r>
          </a:p>
        </p:txBody>
      </p:sp>
      <p:sp>
        <p:nvSpPr>
          <p:cNvPr id="26650" name="Rectangle 2"/>
          <p:cNvSpPr/>
          <p:nvPr>
            <p:custDataLst>
              <p:tags r:id="rId4"/>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相关章节</a:t>
            </a:r>
          </a:p>
        </p:txBody>
      </p:sp>
    </p:spTree>
  </p:cSld>
  <p:clrMapOvr>
    <a:masterClrMapping/>
  </p:clrMapOvr>
  <p:transition spd="med">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p:nvPr>
            <p:custDataLst>
              <p:tags r:id="rId1"/>
            </p:custDataLst>
          </p:nvPr>
        </p:nvSpPr>
        <p:spPr>
          <a:xfrm>
            <a:off x="1309654" y="0"/>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dirty="0">
                <a:latin typeface="隶书" pitchFamily="49" charset="-122"/>
                <a:ea typeface="隶书" pitchFamily="49" charset="-122"/>
              </a:rPr>
              <a:t>相关章节</a:t>
            </a:r>
          </a:p>
        </p:txBody>
      </p:sp>
      <p:pic>
        <p:nvPicPr>
          <p:cNvPr id="27651" name="图片 71681" descr="1"/>
          <p:cNvPicPr>
            <a:picLocks noChangeAspect="1"/>
          </p:cNvPicPr>
          <p:nvPr>
            <p:custDataLst>
              <p:tags r:id="rId2"/>
            </p:custDataLst>
          </p:nvPr>
        </p:nvPicPr>
        <p:blipFill>
          <a:blip r:embed="rId12"/>
          <a:stretch>
            <a:fillRect/>
          </a:stretch>
        </p:blipFill>
        <p:spPr>
          <a:xfrm>
            <a:off x="1828800" y="579438"/>
            <a:ext cx="3657600" cy="2559050"/>
          </a:xfrm>
          <a:prstGeom prst="rect">
            <a:avLst/>
          </a:prstGeom>
          <a:noFill/>
          <a:ln w="9525">
            <a:noFill/>
          </a:ln>
        </p:spPr>
      </p:pic>
      <p:pic>
        <p:nvPicPr>
          <p:cNvPr id="27652" name="图片 71682" descr="2"/>
          <p:cNvPicPr>
            <a:picLocks noChangeAspect="1"/>
          </p:cNvPicPr>
          <p:nvPr>
            <p:custDataLst>
              <p:tags r:id="rId3"/>
            </p:custDataLst>
          </p:nvPr>
        </p:nvPicPr>
        <p:blipFill>
          <a:blip r:embed="rId13"/>
          <a:stretch>
            <a:fillRect/>
          </a:stretch>
        </p:blipFill>
        <p:spPr>
          <a:xfrm>
            <a:off x="6400800" y="569913"/>
            <a:ext cx="3836988" cy="2568575"/>
          </a:xfrm>
          <a:prstGeom prst="rect">
            <a:avLst/>
          </a:prstGeom>
          <a:noFill/>
          <a:ln w="9525">
            <a:noFill/>
          </a:ln>
        </p:spPr>
      </p:pic>
      <p:pic>
        <p:nvPicPr>
          <p:cNvPr id="27653" name="图片 71683" descr="3"/>
          <p:cNvPicPr>
            <a:picLocks noChangeAspect="1"/>
          </p:cNvPicPr>
          <p:nvPr>
            <p:custDataLst>
              <p:tags r:id="rId4"/>
            </p:custDataLst>
          </p:nvPr>
        </p:nvPicPr>
        <p:blipFill>
          <a:blip r:embed="rId14"/>
          <a:stretch>
            <a:fillRect/>
          </a:stretch>
        </p:blipFill>
        <p:spPr>
          <a:xfrm>
            <a:off x="1828800" y="3581400"/>
            <a:ext cx="3733800" cy="2668588"/>
          </a:xfrm>
          <a:prstGeom prst="rect">
            <a:avLst/>
          </a:prstGeom>
          <a:noFill/>
          <a:ln w="9525">
            <a:noFill/>
          </a:ln>
        </p:spPr>
      </p:pic>
      <p:pic>
        <p:nvPicPr>
          <p:cNvPr id="27654" name="图片 71684" descr="4"/>
          <p:cNvPicPr>
            <a:picLocks noChangeAspect="1"/>
          </p:cNvPicPr>
          <p:nvPr>
            <p:custDataLst>
              <p:tags r:id="rId5"/>
            </p:custDataLst>
          </p:nvPr>
        </p:nvPicPr>
        <p:blipFill>
          <a:blip r:embed="rId15"/>
          <a:stretch>
            <a:fillRect/>
          </a:stretch>
        </p:blipFill>
        <p:spPr>
          <a:xfrm>
            <a:off x="6432550" y="3563938"/>
            <a:ext cx="3836988" cy="2703512"/>
          </a:xfrm>
          <a:prstGeom prst="rect">
            <a:avLst/>
          </a:prstGeom>
          <a:noFill/>
          <a:ln w="9525">
            <a:noFill/>
          </a:ln>
        </p:spPr>
      </p:pic>
      <p:sp>
        <p:nvSpPr>
          <p:cNvPr id="27655" name="文本框 71685"/>
          <p:cNvSpPr/>
          <p:nvPr>
            <p:custDataLst>
              <p:tags r:id="rId6"/>
            </p:custDataLst>
          </p:nvPr>
        </p:nvSpPr>
        <p:spPr>
          <a:xfrm>
            <a:off x="2286000" y="2895600"/>
            <a:ext cx="2971800" cy="7016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50000"/>
              </a:spcBef>
              <a:buFontTx/>
              <a:buNone/>
            </a:pPr>
            <a:r>
              <a:rPr lang="zh-CN" altLang="en-US" sz="4000" b="1">
                <a:solidFill>
                  <a:srgbClr val="FF3300"/>
                </a:solidFill>
                <a:latin typeface="Times New Roman" panose="02020603050405020304" pitchFamily="18" charset="0"/>
                <a:ea typeface="隶书" pitchFamily="49" charset="-122"/>
              </a:rPr>
              <a:t>东京岳庙</a:t>
            </a:r>
          </a:p>
        </p:txBody>
      </p:sp>
      <p:sp>
        <p:nvSpPr>
          <p:cNvPr id="27656" name="文本框 71686"/>
          <p:cNvSpPr/>
          <p:nvPr>
            <p:custDataLst>
              <p:tags r:id="rId7"/>
            </p:custDataLst>
          </p:nvPr>
        </p:nvSpPr>
        <p:spPr>
          <a:xfrm>
            <a:off x="6678613" y="2955925"/>
            <a:ext cx="2971800" cy="7016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50000"/>
              </a:spcBef>
              <a:buFontTx/>
              <a:buNone/>
            </a:pPr>
            <a:r>
              <a:rPr lang="zh-CN" altLang="en-US" sz="4000" b="1">
                <a:solidFill>
                  <a:srgbClr val="FF3300"/>
                </a:solidFill>
                <a:latin typeface="Times New Roman" panose="02020603050405020304" pitchFamily="18" charset="0"/>
                <a:ea typeface="隶书" pitchFamily="49" charset="-122"/>
              </a:rPr>
              <a:t>白虎堂</a:t>
            </a:r>
          </a:p>
        </p:txBody>
      </p:sp>
      <p:sp>
        <p:nvSpPr>
          <p:cNvPr id="27657" name="文本框 71687"/>
          <p:cNvSpPr/>
          <p:nvPr>
            <p:custDataLst>
              <p:tags r:id="rId8"/>
            </p:custDataLst>
          </p:nvPr>
        </p:nvSpPr>
        <p:spPr>
          <a:xfrm>
            <a:off x="2362200" y="6156325"/>
            <a:ext cx="2971800" cy="7016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50000"/>
              </a:spcBef>
              <a:buFontTx/>
              <a:buNone/>
            </a:pPr>
            <a:r>
              <a:rPr lang="zh-CN" altLang="en-US" sz="4000" b="1">
                <a:solidFill>
                  <a:srgbClr val="FF3300"/>
                </a:solidFill>
                <a:latin typeface="Times New Roman" panose="02020603050405020304" pitchFamily="18" charset="0"/>
                <a:ea typeface="隶书" pitchFamily="49" charset="-122"/>
              </a:rPr>
              <a:t>野猪林</a:t>
            </a:r>
          </a:p>
        </p:txBody>
      </p:sp>
      <p:sp>
        <p:nvSpPr>
          <p:cNvPr id="27658" name="文本框 71688"/>
          <p:cNvSpPr/>
          <p:nvPr>
            <p:custDataLst>
              <p:tags r:id="rId9"/>
            </p:custDataLst>
          </p:nvPr>
        </p:nvSpPr>
        <p:spPr>
          <a:xfrm>
            <a:off x="6705600" y="6156325"/>
            <a:ext cx="2971800" cy="7016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50000"/>
              </a:spcBef>
              <a:buFontTx/>
              <a:buNone/>
            </a:pPr>
            <a:r>
              <a:rPr lang="zh-CN" altLang="en-US" sz="4000" b="1">
                <a:solidFill>
                  <a:srgbClr val="FF3300"/>
                </a:solidFill>
                <a:latin typeface="Times New Roman" panose="02020603050405020304" pitchFamily="18" charset="0"/>
                <a:ea typeface="隶书" pitchFamily="49" charset="-122"/>
              </a:rPr>
              <a:t>草料场</a:t>
            </a:r>
          </a:p>
        </p:txBody>
      </p:sp>
      <p:sp>
        <p:nvSpPr>
          <p:cNvPr id="27659" name="矩形 71689"/>
          <p:cNvSpPr/>
          <p:nvPr>
            <p:custDataLst>
              <p:tags r:id="rId10"/>
            </p:custDataLst>
          </p:nvPr>
        </p:nvSpPr>
        <p:spPr>
          <a:xfrm>
            <a:off x="5676900" y="1089025"/>
            <a:ext cx="685800" cy="3733800"/>
          </a:xfrm>
          <a:prstGeom prst="rect">
            <a:avLst/>
          </a:prstGeom>
          <a:noFill/>
          <a:ln w="9525">
            <a:noFill/>
          </a:ln>
        </p:spPr>
        <p:txBody>
          <a:bodyPr anchor="b"/>
          <a:lstStyle/>
          <a:p>
            <a:pPr algn="ctr" defTabSz="914400">
              <a:lnSpc>
                <a:spcPct val="90000"/>
              </a:lnSpc>
              <a:buClrTx/>
              <a:buSzTx/>
              <a:buFontTx/>
            </a:pPr>
            <a:r>
              <a:rPr lang="zh-CN" altLang="en-US" sz="4800" b="1">
                <a:solidFill>
                  <a:srgbClr val="44546A"/>
                </a:solidFill>
                <a:effectLst>
                  <a:outerShdw blurRad="38100" dist="38100" dir="2700000">
                    <a:srgbClr val="C0C0C0"/>
                  </a:outerShdw>
                </a:effectLst>
                <a:latin typeface="Verdana" panose="020B0604030504040204" pitchFamily="34" charset="0"/>
                <a:ea typeface="宋体" panose="02010600030101010101" pitchFamily="2" charset="-122"/>
              </a:rPr>
              <a:t>前情后事</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7659"/>
                                        </p:tgtEl>
                                        <p:attrNameLst>
                                          <p:attrName>style.visibility</p:attrName>
                                        </p:attrNameLst>
                                      </p:cBhvr>
                                      <p:to>
                                        <p:strVal val="visible"/>
                                      </p:to>
                                    </p:set>
                                    <p:anim calcmode="lin" valueType="num">
                                      <p:cBhvr>
                                        <p:cTn id="7" dur="1000" fill="hold"/>
                                        <p:tgtEl>
                                          <p:spTgt spid="27659"/>
                                        </p:tgtEl>
                                        <p:attrNameLst>
                                          <p:attrName>ppt_x</p:attrName>
                                        </p:attrNameLst>
                                      </p:cBhvr>
                                      <p:tavLst>
                                        <p:tav tm="0">
                                          <p:val>
                                            <p:strVal val="#ppt_x-.2"/>
                                          </p:val>
                                        </p:tav>
                                        <p:tav tm="100000">
                                          <p:val>
                                            <p:strVal val="#ppt_x"/>
                                          </p:val>
                                        </p:tav>
                                      </p:tavLst>
                                    </p:anim>
                                    <p:anim calcmode="lin" valueType="num">
                                      <p:cBhvr>
                                        <p:cTn id="8" dur="1000" fill="hold"/>
                                        <p:tgtEl>
                                          <p:spTgt spid="27659"/>
                                        </p:tgtEl>
                                        <p:attrNameLst>
                                          <p:attrName>ppt_y</p:attrName>
                                        </p:attrNameLst>
                                      </p:cBhvr>
                                      <p:tavLst>
                                        <p:tav tm="0">
                                          <p:val>
                                            <p:strVal val="#ppt_y"/>
                                          </p:val>
                                        </p:tav>
                                        <p:tav tm="100000">
                                          <p:val>
                                            <p:strVal val="#ppt_y"/>
                                          </p:val>
                                        </p:tav>
                                      </p:tavLst>
                                    </p:anim>
                                    <p:animEffect transition="in" filter="wipe(right)">
                                      <p:cBhvr>
                                        <p:cTn id="9" dur="1000" fill="hold"/>
                                        <p:tgtEl>
                                          <p:spTgt spid="2765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27651"/>
                                        </p:tgtEl>
                                        <p:attrNameLst>
                                          <p:attrName>style.visibility</p:attrName>
                                        </p:attrNameLst>
                                      </p:cBhvr>
                                      <p:to>
                                        <p:strVal val="visible"/>
                                      </p:to>
                                    </p:set>
                                    <p:animEffect transition="in" filter="checkerboard(across)">
                                      <p:cBhvr>
                                        <p:cTn id="14" dur="500" fill="hold"/>
                                        <p:tgtEl>
                                          <p:spTgt spid="2765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7655"/>
                                        </p:tgtEl>
                                        <p:attrNameLst>
                                          <p:attrName>style.visibility</p:attrName>
                                        </p:attrNameLst>
                                      </p:cBhvr>
                                      <p:to>
                                        <p:strVal val="visible"/>
                                      </p:to>
                                    </p:set>
                                    <p:animEffect transition="in" filter="dissolve">
                                      <p:cBhvr>
                                        <p:cTn id="19" dur="500" fill="hold"/>
                                        <p:tgtEl>
                                          <p:spTgt spid="2765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7652"/>
                                        </p:tgtEl>
                                        <p:attrNameLst>
                                          <p:attrName>style.visibility</p:attrName>
                                        </p:attrNameLst>
                                      </p:cBhvr>
                                      <p:to>
                                        <p:strVal val="visible"/>
                                      </p:to>
                                    </p:set>
                                    <p:animEffect transition="in" filter="blinds(horizontal)">
                                      <p:cBhvr>
                                        <p:cTn id="24" dur="500" fill="hold"/>
                                        <p:tgtEl>
                                          <p:spTgt spid="2765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7656"/>
                                        </p:tgtEl>
                                        <p:attrNameLst>
                                          <p:attrName>style.visibility</p:attrName>
                                        </p:attrNameLst>
                                      </p:cBhvr>
                                      <p:to>
                                        <p:strVal val="visible"/>
                                      </p:to>
                                    </p:set>
                                    <p:animEffect transition="in" filter="dissolve">
                                      <p:cBhvr>
                                        <p:cTn id="29" dur="500" fill="hold"/>
                                        <p:tgtEl>
                                          <p:spTgt spid="27656"/>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27653"/>
                                        </p:tgtEl>
                                        <p:attrNameLst>
                                          <p:attrName>style.visibility</p:attrName>
                                        </p:attrNameLst>
                                      </p:cBhvr>
                                      <p:to>
                                        <p:strVal val="visible"/>
                                      </p:to>
                                    </p:set>
                                    <p:animEffect transition="in" filter="blinds(horizontal)">
                                      <p:cBhvr>
                                        <p:cTn id="34" dur="500" fill="hold"/>
                                        <p:tgtEl>
                                          <p:spTgt spid="27653"/>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27657"/>
                                        </p:tgtEl>
                                        <p:attrNameLst>
                                          <p:attrName>style.visibility</p:attrName>
                                        </p:attrNameLst>
                                      </p:cBhvr>
                                      <p:to>
                                        <p:strVal val="visible"/>
                                      </p:to>
                                    </p:set>
                                    <p:animEffect transition="in" filter="dissolve">
                                      <p:cBhvr>
                                        <p:cTn id="39" dur="500" fill="hold"/>
                                        <p:tgtEl>
                                          <p:spTgt spid="27657"/>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27654"/>
                                        </p:tgtEl>
                                        <p:attrNameLst>
                                          <p:attrName>style.visibility</p:attrName>
                                        </p:attrNameLst>
                                      </p:cBhvr>
                                      <p:to>
                                        <p:strVal val="visible"/>
                                      </p:to>
                                    </p:set>
                                    <p:animEffect transition="in" filter="blinds(horizontal)">
                                      <p:cBhvr>
                                        <p:cTn id="44" dur="500" fill="hold"/>
                                        <p:tgtEl>
                                          <p:spTgt spid="2765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7658"/>
                                        </p:tgtEl>
                                        <p:attrNameLst>
                                          <p:attrName>style.visibility</p:attrName>
                                        </p:attrNameLst>
                                      </p:cBhvr>
                                      <p:to>
                                        <p:strVal val="visible"/>
                                      </p:to>
                                    </p:set>
                                    <p:animEffect transition="in" filter="dissolve">
                                      <p:cBhvr>
                                        <p:cTn id="49" dur="500" fill="hold"/>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p:bldP spid="27656" grpId="0"/>
      <p:bldP spid="27657" grpId="0"/>
      <p:bldP spid="27658" grpId="0"/>
      <p:bldP spid="276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p:nvPr>
            <p:custDataLst>
              <p:tags r:id="rId1"/>
            </p:custDataLst>
          </p:nvPr>
        </p:nvSpPr>
        <p:spPr>
          <a:xfrm>
            <a:off x="1341438" y="3106738"/>
            <a:ext cx="2374900"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沧州遇旧交</a:t>
            </a:r>
          </a:p>
        </p:txBody>
      </p:sp>
      <p:sp>
        <p:nvSpPr>
          <p:cNvPr id="31747" name="Text Box 3"/>
          <p:cNvSpPr/>
          <p:nvPr>
            <p:custDataLst>
              <p:tags r:id="rId2"/>
            </p:custDataLst>
          </p:nvPr>
        </p:nvSpPr>
        <p:spPr>
          <a:xfrm>
            <a:off x="4116388" y="3106738"/>
            <a:ext cx="2222500"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密谋害林冲</a:t>
            </a:r>
          </a:p>
        </p:txBody>
      </p:sp>
      <p:sp>
        <p:nvSpPr>
          <p:cNvPr id="31748" name="Text Box 4"/>
          <p:cNvSpPr/>
          <p:nvPr>
            <p:custDataLst>
              <p:tags r:id="rId3"/>
            </p:custDataLst>
          </p:nvPr>
        </p:nvSpPr>
        <p:spPr>
          <a:xfrm>
            <a:off x="6996113" y="3106738"/>
            <a:ext cx="2119312"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买刀寻仇人</a:t>
            </a:r>
          </a:p>
        </p:txBody>
      </p:sp>
      <p:sp>
        <p:nvSpPr>
          <p:cNvPr id="31749" name="Text Box 5"/>
          <p:cNvSpPr/>
          <p:nvPr>
            <p:custDataLst>
              <p:tags r:id="rId4"/>
            </p:custDataLst>
          </p:nvPr>
        </p:nvSpPr>
        <p:spPr>
          <a:xfrm>
            <a:off x="9791700" y="3106738"/>
            <a:ext cx="2065338" cy="5222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交接草料场</a:t>
            </a:r>
          </a:p>
        </p:txBody>
      </p:sp>
      <p:sp>
        <p:nvSpPr>
          <p:cNvPr id="31750" name="Text Box 6"/>
          <p:cNvSpPr/>
          <p:nvPr>
            <p:custDataLst>
              <p:tags r:id="rId5"/>
            </p:custDataLst>
          </p:nvPr>
        </p:nvSpPr>
        <p:spPr>
          <a:xfrm>
            <a:off x="1187450" y="6215063"/>
            <a:ext cx="2105025"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沽酒风雪中</a:t>
            </a:r>
          </a:p>
        </p:txBody>
      </p:sp>
      <p:sp>
        <p:nvSpPr>
          <p:cNvPr id="31751" name="Text Box 7"/>
          <p:cNvSpPr/>
          <p:nvPr>
            <p:custDataLst>
              <p:tags r:id="rId6"/>
            </p:custDataLst>
          </p:nvPr>
        </p:nvSpPr>
        <p:spPr>
          <a:xfrm>
            <a:off x="6859588" y="6215063"/>
            <a:ext cx="2190750"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b="1">
                <a:latin typeface="仿宋" panose="02010609060101010101" pitchFamily="49" charset="-122"/>
                <a:ea typeface="仿宋" panose="02010609060101010101" pitchFamily="49" charset="-122"/>
              </a:rPr>
              <a:t>愤怒杀仇敌</a:t>
            </a:r>
          </a:p>
        </p:txBody>
      </p:sp>
      <p:pic>
        <p:nvPicPr>
          <p:cNvPr id="31752" name="Picture 8"/>
          <p:cNvPicPr/>
          <p:nvPr>
            <p:custDataLst>
              <p:tags r:id="rId7"/>
            </p:custDataLst>
          </p:nvPr>
        </p:nvPicPr>
        <p:blipFill>
          <a:blip r:embed="rId24"/>
          <a:stretch>
            <a:fillRect/>
          </a:stretch>
        </p:blipFill>
        <p:spPr>
          <a:xfrm>
            <a:off x="6859588" y="3592513"/>
            <a:ext cx="2160587" cy="2663825"/>
          </a:xfrm>
          <a:prstGeom prst="rect">
            <a:avLst/>
          </a:prstGeom>
          <a:solidFill>
            <a:schemeClr val="bg1"/>
          </a:solidFill>
          <a:ln w="28575">
            <a:noFill/>
          </a:ln>
        </p:spPr>
      </p:pic>
      <p:pic>
        <p:nvPicPr>
          <p:cNvPr id="31753" name="Picture 9"/>
          <p:cNvPicPr/>
          <p:nvPr>
            <p:custDataLst>
              <p:tags r:id="rId8"/>
            </p:custDataLst>
          </p:nvPr>
        </p:nvPicPr>
        <p:blipFill>
          <a:blip r:embed="rId25"/>
          <a:stretch>
            <a:fillRect/>
          </a:stretch>
        </p:blipFill>
        <p:spPr>
          <a:xfrm>
            <a:off x="1187450" y="404813"/>
            <a:ext cx="2160588" cy="2663825"/>
          </a:xfrm>
          <a:prstGeom prst="rect">
            <a:avLst/>
          </a:prstGeom>
          <a:solidFill>
            <a:schemeClr val="bg1"/>
          </a:solidFill>
          <a:ln w="28575">
            <a:noFill/>
          </a:ln>
        </p:spPr>
      </p:pic>
      <p:pic>
        <p:nvPicPr>
          <p:cNvPr id="31754" name="Picture 10"/>
          <p:cNvPicPr/>
          <p:nvPr>
            <p:custDataLst>
              <p:tags r:id="rId9"/>
            </p:custDataLst>
          </p:nvPr>
        </p:nvPicPr>
        <p:blipFill>
          <a:blip r:embed="rId26"/>
          <a:stretch>
            <a:fillRect/>
          </a:stretch>
        </p:blipFill>
        <p:spPr>
          <a:xfrm>
            <a:off x="4024313" y="404813"/>
            <a:ext cx="2159000" cy="2663825"/>
          </a:xfrm>
          <a:prstGeom prst="rect">
            <a:avLst/>
          </a:prstGeom>
          <a:solidFill>
            <a:schemeClr val="bg1"/>
          </a:solidFill>
          <a:ln w="28575">
            <a:noFill/>
          </a:ln>
        </p:spPr>
      </p:pic>
      <p:pic>
        <p:nvPicPr>
          <p:cNvPr id="31755" name="Picture 11"/>
          <p:cNvPicPr/>
          <p:nvPr>
            <p:custDataLst>
              <p:tags r:id="rId10"/>
            </p:custDataLst>
          </p:nvPr>
        </p:nvPicPr>
        <p:blipFill>
          <a:blip r:embed="rId27"/>
          <a:stretch>
            <a:fillRect/>
          </a:stretch>
        </p:blipFill>
        <p:spPr>
          <a:xfrm>
            <a:off x="9696450" y="404813"/>
            <a:ext cx="2160588" cy="2663825"/>
          </a:xfrm>
          <a:prstGeom prst="rect">
            <a:avLst/>
          </a:prstGeom>
          <a:solidFill>
            <a:schemeClr val="bg1"/>
          </a:solidFill>
          <a:ln w="28575">
            <a:noFill/>
          </a:ln>
        </p:spPr>
      </p:pic>
      <p:pic>
        <p:nvPicPr>
          <p:cNvPr id="31756" name="Picture 12"/>
          <p:cNvPicPr/>
          <p:nvPr>
            <p:custDataLst>
              <p:tags r:id="rId11"/>
            </p:custDataLst>
          </p:nvPr>
        </p:nvPicPr>
        <p:blipFill>
          <a:blip r:embed="rId28"/>
          <a:stretch>
            <a:fillRect/>
          </a:stretch>
        </p:blipFill>
        <p:spPr>
          <a:xfrm>
            <a:off x="1187450" y="3592513"/>
            <a:ext cx="2160588" cy="2663825"/>
          </a:xfrm>
          <a:prstGeom prst="rect">
            <a:avLst/>
          </a:prstGeom>
          <a:solidFill>
            <a:schemeClr val="bg1"/>
          </a:solidFill>
          <a:ln w="28575">
            <a:noFill/>
          </a:ln>
        </p:spPr>
      </p:pic>
      <p:pic>
        <p:nvPicPr>
          <p:cNvPr id="31757" name="Picture 13"/>
          <p:cNvPicPr/>
          <p:nvPr>
            <p:custDataLst>
              <p:tags r:id="rId12"/>
            </p:custDataLst>
          </p:nvPr>
        </p:nvPicPr>
        <p:blipFill>
          <a:blip r:embed="rId29"/>
          <a:stretch>
            <a:fillRect/>
          </a:stretch>
        </p:blipFill>
        <p:spPr>
          <a:xfrm>
            <a:off x="6859588" y="404813"/>
            <a:ext cx="2160587" cy="2663825"/>
          </a:xfrm>
          <a:prstGeom prst="rect">
            <a:avLst/>
          </a:prstGeom>
          <a:solidFill>
            <a:schemeClr val="bg1"/>
          </a:solidFill>
          <a:ln w="28575">
            <a:noFill/>
          </a:ln>
        </p:spPr>
      </p:pic>
      <p:pic>
        <p:nvPicPr>
          <p:cNvPr id="31758" name="Picture 14" descr="009"/>
          <p:cNvPicPr/>
          <p:nvPr>
            <p:custDataLst>
              <p:tags r:id="rId13"/>
            </p:custDataLst>
          </p:nvPr>
        </p:nvPicPr>
        <p:blipFill>
          <a:blip r:embed="rId30"/>
          <a:stretch>
            <a:fillRect/>
          </a:stretch>
        </p:blipFill>
        <p:spPr>
          <a:xfrm>
            <a:off x="4024313" y="3592513"/>
            <a:ext cx="2159000" cy="2663825"/>
          </a:xfrm>
          <a:prstGeom prst="rect">
            <a:avLst/>
          </a:prstGeom>
          <a:solidFill>
            <a:schemeClr val="bg1"/>
          </a:solidFill>
          <a:ln w="28575">
            <a:noFill/>
          </a:ln>
        </p:spPr>
      </p:pic>
      <p:sp>
        <p:nvSpPr>
          <p:cNvPr id="31759" name="Text Box 16"/>
          <p:cNvSpPr/>
          <p:nvPr>
            <p:custDataLst>
              <p:tags r:id="rId14"/>
            </p:custDataLst>
          </p:nvPr>
        </p:nvSpPr>
        <p:spPr>
          <a:xfrm>
            <a:off x="4140200" y="6215063"/>
            <a:ext cx="1989138" cy="52387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b="1">
                <a:latin typeface="仿宋" panose="02010609060101010101" pitchFamily="49" charset="-122"/>
                <a:ea typeface="仿宋" panose="02010609060101010101" pitchFamily="49" charset="-122"/>
              </a:rPr>
              <a:t>火烧草料场</a:t>
            </a:r>
          </a:p>
        </p:txBody>
      </p:sp>
      <p:sp>
        <p:nvSpPr>
          <p:cNvPr id="31760" name="Text Box 17"/>
          <p:cNvSpPr/>
          <p:nvPr>
            <p:custDataLst>
              <p:tags r:id="rId15"/>
            </p:custDataLst>
          </p:nvPr>
        </p:nvSpPr>
        <p:spPr>
          <a:xfrm>
            <a:off x="9867900" y="6183313"/>
            <a:ext cx="1989138" cy="522287"/>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b="1">
                <a:latin typeface="仿宋" panose="02010609060101010101" pitchFamily="49" charset="-122"/>
                <a:ea typeface="仿宋" panose="02010609060101010101" pitchFamily="49" charset="-122"/>
              </a:rPr>
              <a:t>雪夜上梁山</a:t>
            </a:r>
          </a:p>
        </p:txBody>
      </p:sp>
      <p:grpSp>
        <p:nvGrpSpPr>
          <p:cNvPr id="31761" name="Group 28"/>
          <p:cNvGrpSpPr/>
          <p:nvPr>
            <p:custDataLst>
              <p:tags r:id="rId16"/>
            </p:custDataLst>
          </p:nvPr>
        </p:nvGrpSpPr>
        <p:grpSpPr>
          <a:xfrm>
            <a:off x="263525" y="2281238"/>
            <a:ext cx="720725" cy="2735262"/>
            <a:chOff x="112" y="1112"/>
            <a:chExt cx="454" cy="1723"/>
          </a:xfrm>
        </p:grpSpPr>
        <p:grpSp>
          <p:nvGrpSpPr>
            <p:cNvPr id="31762" name="Group 23"/>
            <p:cNvGrpSpPr/>
            <p:nvPr>
              <p:custDataLst>
                <p:tags r:id="rId18"/>
              </p:custDataLst>
            </p:nvPr>
          </p:nvGrpSpPr>
          <p:grpSpPr>
            <a:xfrm rot="-5400000">
              <a:off x="-522" y="1746"/>
              <a:ext cx="1723" cy="454"/>
              <a:chOff x="295" y="436"/>
              <a:chExt cx="2812" cy="454"/>
            </a:xfrm>
          </p:grpSpPr>
          <p:sp>
            <p:nvSpPr>
              <p:cNvPr id="31763" name="AutoShape 24"/>
              <p:cNvSpPr/>
              <p:nvPr>
                <p:custDataLst>
                  <p:tags r:id="rId20"/>
                </p:custDataLst>
              </p:nvPr>
            </p:nvSpPr>
            <p:spPr>
              <a:xfrm>
                <a:off x="295" y="436"/>
                <a:ext cx="2812" cy="454"/>
              </a:xfrm>
              <a:prstGeom prst="roundRect">
                <a:avLst>
                  <a:gd name="adj" fmla="val 16667"/>
                </a:avLst>
              </a:prstGeom>
              <a:solidFill>
                <a:srgbClr val="B68F2C"/>
              </a:solidFill>
              <a:ln w="9525" cap="flat" cmpd="sng">
                <a:solidFill>
                  <a:srgbClr val="B68F2C"/>
                </a:solidFill>
                <a:prstDash val="solid"/>
                <a:headEnd type="none" w="med" len="med"/>
                <a:tailEnd type="none" w="med" len="med"/>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31764" name="AutoShape 25"/>
              <p:cNvSpPr/>
              <p:nvPr>
                <p:custDataLst>
                  <p:tags r:id="rId21"/>
                </p:custDataLst>
              </p:nvPr>
            </p:nvSpPr>
            <p:spPr>
              <a:xfrm>
                <a:off x="342" y="485"/>
                <a:ext cx="2722" cy="363"/>
              </a:xfrm>
              <a:prstGeom prst="roundRect">
                <a:avLst>
                  <a:gd name="adj" fmla="val 16667"/>
                </a:avLst>
              </a:prstGeom>
              <a:noFill/>
              <a:ln w="34925" cap="flat" cmpd="sng">
                <a:solidFill>
                  <a:srgbClr val="E6D676"/>
                </a:solidFill>
                <a:prstDash val="solid"/>
                <a:headEnd type="none" w="med" len="med"/>
                <a:tailEnd type="none" w="med" len="med"/>
              </a:ln>
              <a:effectLst>
                <a:outerShdw dist="35921" dir="2699999" algn="ctr" rotWithShape="0">
                  <a:schemeClr val="bg2"/>
                </a:outerShdw>
              </a:effectLst>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ea typeface="等线"/>
                </a:endParaRPr>
              </a:p>
            </p:txBody>
          </p:sp>
        </p:grpSp>
        <p:sp>
          <p:nvSpPr>
            <p:cNvPr id="31765" name="Text Box 27"/>
            <p:cNvSpPr/>
            <p:nvPr>
              <p:custDataLst>
                <p:tags r:id="rId19"/>
              </p:custDataLst>
            </p:nvPr>
          </p:nvSpPr>
          <p:spPr>
            <a:xfrm>
              <a:off x="155" y="1298"/>
              <a:ext cx="388" cy="1397"/>
            </a:xfrm>
            <a:prstGeom prst="rect">
              <a:avLst/>
            </a:prstGeom>
            <a:noFill/>
            <a:ln w="9525">
              <a:noFill/>
            </a:ln>
          </p:spPr>
          <p:txBody>
            <a:bodyPr vert="eaVert"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E6D676"/>
                  </a:solidFill>
                  <a:latin typeface="Arial" panose="020B0604020202020204" pitchFamily="34" charset="0"/>
                  <a:ea typeface="黑体" panose="02010609060101010101" charset="-122"/>
                </a:rPr>
                <a:t>【</a:t>
              </a:r>
              <a:r>
                <a:rPr lang="zh-CN" altLang="en-US" b="1">
                  <a:solidFill>
                    <a:srgbClr val="E6D676"/>
                  </a:solidFill>
                  <a:latin typeface="Arial" panose="020B0604020202020204" pitchFamily="34" charset="0"/>
                  <a:ea typeface="黑体" panose="02010609060101010101" charset="-122"/>
                </a:rPr>
                <a:t>情节复述</a:t>
              </a:r>
              <a:r>
                <a:rPr lang="en-US" altLang="zh-CN" b="1">
                  <a:solidFill>
                    <a:srgbClr val="E6D676"/>
                  </a:solidFill>
                  <a:latin typeface="Arial" panose="020B0604020202020204" pitchFamily="34" charset="0"/>
                  <a:ea typeface="黑体" panose="02010609060101010101" charset="-122"/>
                </a:rPr>
                <a:t>】</a:t>
              </a:r>
            </a:p>
          </p:txBody>
        </p:sp>
      </p:grpSp>
      <p:pic>
        <p:nvPicPr>
          <p:cNvPr id="31766" name="Picture 3" descr="林教头4"/>
          <p:cNvPicPr/>
          <p:nvPr>
            <p:custDataLst>
              <p:tags r:id="rId17"/>
            </p:custDataLst>
          </p:nvPr>
        </p:nvPicPr>
        <p:blipFill>
          <a:blip r:embed="rId31"/>
          <a:stretch>
            <a:fillRect/>
          </a:stretch>
        </p:blipFill>
        <p:spPr>
          <a:xfrm>
            <a:off x="9696450" y="3592513"/>
            <a:ext cx="2160588" cy="2663825"/>
          </a:xfrm>
          <a:prstGeom prst="rect">
            <a:avLst/>
          </a:prstGeom>
          <a:solidFill>
            <a:schemeClr val="bg1"/>
          </a:solidFill>
          <a:ln w="2857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fill="hold"/>
                                        <p:tgtEl>
                                          <p:spTgt spid="317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linds(horizontal)">
                                      <p:cBhvr>
                                        <p:cTn id="12" dur="500" fill="hold"/>
                                        <p:tgtEl>
                                          <p:spTgt spid="3174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linds(horizontal)">
                                      <p:cBhvr>
                                        <p:cTn id="17" dur="500" fill="hold"/>
                                        <p:tgtEl>
                                          <p:spTgt spid="3174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49"/>
                                        </p:tgtEl>
                                        <p:attrNameLst>
                                          <p:attrName>style.visibility</p:attrName>
                                        </p:attrNameLst>
                                      </p:cBhvr>
                                      <p:to>
                                        <p:strVal val="visible"/>
                                      </p:to>
                                    </p:set>
                                    <p:animEffect transition="in" filter="blinds(horizontal)">
                                      <p:cBhvr>
                                        <p:cTn id="22" dur="500" fill="hold"/>
                                        <p:tgtEl>
                                          <p:spTgt spid="3174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50"/>
                                        </p:tgtEl>
                                        <p:attrNameLst>
                                          <p:attrName>style.visibility</p:attrName>
                                        </p:attrNameLst>
                                      </p:cBhvr>
                                      <p:to>
                                        <p:strVal val="visible"/>
                                      </p:to>
                                    </p:set>
                                    <p:animEffect transition="in" filter="blinds(horizontal)">
                                      <p:cBhvr>
                                        <p:cTn id="27" dur="500" fill="hold"/>
                                        <p:tgtEl>
                                          <p:spTgt spid="3175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759"/>
                                        </p:tgtEl>
                                        <p:attrNameLst>
                                          <p:attrName>style.visibility</p:attrName>
                                        </p:attrNameLst>
                                      </p:cBhvr>
                                      <p:to>
                                        <p:strVal val="visible"/>
                                      </p:to>
                                    </p:set>
                                    <p:animEffect transition="in" filter="blinds(horizontal)">
                                      <p:cBhvr>
                                        <p:cTn id="32" dur="500" fill="hold"/>
                                        <p:tgtEl>
                                          <p:spTgt spid="3175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751"/>
                                        </p:tgtEl>
                                        <p:attrNameLst>
                                          <p:attrName>style.visibility</p:attrName>
                                        </p:attrNameLst>
                                      </p:cBhvr>
                                      <p:to>
                                        <p:strVal val="visible"/>
                                      </p:to>
                                    </p:set>
                                    <p:animEffect transition="in" filter="blinds(horizontal)">
                                      <p:cBhvr>
                                        <p:cTn id="37" dur="500" fill="hold"/>
                                        <p:tgtEl>
                                          <p:spTgt spid="3175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1760"/>
                                        </p:tgtEl>
                                        <p:attrNameLst>
                                          <p:attrName>style.visibility</p:attrName>
                                        </p:attrNameLst>
                                      </p:cBhvr>
                                      <p:to>
                                        <p:strVal val="visible"/>
                                      </p:to>
                                    </p:set>
                                    <p:animEffect transition="in" filter="blinds(horizontal)">
                                      <p:cBhvr>
                                        <p:cTn id="42" dur="500" fill="hold"/>
                                        <p:tgtEl>
                                          <p:spTgt spid="31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p:bldP spid="31749" grpId="0"/>
      <p:bldP spid="31750" grpId="0"/>
      <p:bldP spid="31751" grpId="0"/>
      <p:bldP spid="31759" grpId="0"/>
      <p:bldP spid="317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示 1"/>
          <p:cNvSpPr/>
          <p:nvPr>
            <p:custDataLst>
              <p:tags r:id="rId1"/>
            </p:custDataLst>
          </p:nvPr>
        </p:nvSpPr>
        <p:spPr>
          <a:xfrm flipH="1">
            <a:off x="509588" y="-1106487"/>
            <a:ext cx="0" cy="0"/>
          </a:xfrm>
        </p:spPr>
        <p:txBody>
          <a:bodyPr/>
          <a:lstStyle/>
          <a:p>
            <a:endParaRPr/>
          </a:p>
        </p:txBody>
      </p:sp>
      <p:pic>
        <p:nvPicPr>
          <p:cNvPr id="32771" name="图片 4"/>
          <p:cNvPicPr>
            <a:picLocks noChangeAspect="1"/>
          </p:cNvPicPr>
          <p:nvPr>
            <p:custDataLst>
              <p:tags r:id="rId2"/>
            </p:custDataLst>
          </p:nvPr>
        </p:nvPicPr>
        <p:blipFill>
          <a:blip r:embed="rId27"/>
          <a:stretch>
            <a:fillRect/>
          </a:stretch>
        </p:blipFill>
        <p:spPr>
          <a:xfrm>
            <a:off x="1487488" y="0"/>
            <a:ext cx="9242425" cy="3121025"/>
          </a:xfrm>
          <a:prstGeom prst="rect">
            <a:avLst/>
          </a:prstGeom>
          <a:noFill/>
          <a:ln w="9525">
            <a:noFill/>
          </a:ln>
        </p:spPr>
      </p:pic>
      <p:sp>
        <p:nvSpPr>
          <p:cNvPr id="32772" name="文本框 2"/>
          <p:cNvSpPr/>
          <p:nvPr>
            <p:custDataLst>
              <p:tags r:id="rId3"/>
            </p:custDataLst>
          </p:nvPr>
        </p:nvSpPr>
        <p:spPr>
          <a:xfrm>
            <a:off x="1317625" y="2909888"/>
            <a:ext cx="1006475" cy="584200"/>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序幕</a:t>
            </a:r>
            <a:endParaRPr lang="zh-CN" altLang="en-US" sz="3200">
              <a:latin typeface="微软雅黑" panose="020B0503020204020204" charset="-122"/>
              <a:ea typeface="微软雅黑" panose="020B0503020204020204" charset="-122"/>
            </a:endParaRPr>
          </a:p>
        </p:txBody>
      </p:sp>
      <p:sp>
        <p:nvSpPr>
          <p:cNvPr id="32773" name="文本框 6"/>
          <p:cNvSpPr/>
          <p:nvPr>
            <p:custDataLst>
              <p:tags r:id="rId4"/>
            </p:custDataLst>
          </p:nvPr>
        </p:nvSpPr>
        <p:spPr>
          <a:xfrm>
            <a:off x="4257675" y="2909888"/>
            <a:ext cx="1004888" cy="584200"/>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开端</a:t>
            </a:r>
            <a:endParaRPr lang="zh-CN" altLang="en-US" sz="3200">
              <a:latin typeface="微软雅黑" panose="020B0503020204020204" charset="-122"/>
              <a:ea typeface="微软雅黑" panose="020B0503020204020204" charset="-122"/>
            </a:endParaRPr>
          </a:p>
        </p:txBody>
      </p:sp>
      <p:sp>
        <p:nvSpPr>
          <p:cNvPr id="32774" name="文本框 7"/>
          <p:cNvSpPr/>
          <p:nvPr>
            <p:custDataLst>
              <p:tags r:id="rId5"/>
            </p:custDataLst>
          </p:nvPr>
        </p:nvSpPr>
        <p:spPr>
          <a:xfrm>
            <a:off x="7224713" y="2909888"/>
            <a:ext cx="1004887" cy="584200"/>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发展</a:t>
            </a:r>
            <a:endParaRPr lang="zh-CN" altLang="en-US" sz="3200">
              <a:latin typeface="微软雅黑" panose="020B0503020204020204" charset="-122"/>
              <a:ea typeface="微软雅黑" panose="020B0503020204020204" charset="-122"/>
            </a:endParaRPr>
          </a:p>
        </p:txBody>
      </p:sp>
      <p:sp>
        <p:nvSpPr>
          <p:cNvPr id="32775" name="文本框 8"/>
          <p:cNvSpPr/>
          <p:nvPr>
            <p:custDataLst>
              <p:tags r:id="rId6"/>
            </p:custDataLst>
          </p:nvPr>
        </p:nvSpPr>
        <p:spPr>
          <a:xfrm>
            <a:off x="9499600" y="2909888"/>
            <a:ext cx="2474913" cy="584200"/>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高潮、结局</a:t>
            </a:r>
            <a:endParaRPr lang="zh-CN" altLang="en-US" sz="3200">
              <a:latin typeface="微软雅黑" panose="020B0503020204020204" charset="-122"/>
              <a:ea typeface="微软雅黑" panose="020B0503020204020204" charset="-122"/>
            </a:endParaRPr>
          </a:p>
        </p:txBody>
      </p:sp>
      <p:sp>
        <p:nvSpPr>
          <p:cNvPr id="32776" name="文本框 9"/>
          <p:cNvSpPr/>
          <p:nvPr>
            <p:custDataLst>
              <p:tags r:id="rId7"/>
            </p:custDataLst>
          </p:nvPr>
        </p:nvSpPr>
        <p:spPr>
          <a:xfrm>
            <a:off x="155257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沧州遇旧</a:t>
            </a:r>
          </a:p>
        </p:txBody>
      </p:sp>
      <p:sp>
        <p:nvSpPr>
          <p:cNvPr id="32777" name="文本框 10"/>
          <p:cNvSpPr/>
          <p:nvPr>
            <p:custDataLst>
              <p:tags r:id="rId8"/>
            </p:custDataLst>
          </p:nvPr>
        </p:nvSpPr>
        <p:spPr>
          <a:xfrm>
            <a:off x="3352800"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酒店密谋</a:t>
            </a:r>
          </a:p>
        </p:txBody>
      </p:sp>
      <p:sp>
        <p:nvSpPr>
          <p:cNvPr id="32778" name="文本框 11"/>
          <p:cNvSpPr/>
          <p:nvPr>
            <p:custDataLst>
              <p:tags r:id="rId9"/>
            </p:custDataLst>
          </p:nvPr>
        </p:nvSpPr>
        <p:spPr>
          <a:xfrm>
            <a:off x="4019550"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小二生疑</a:t>
            </a:r>
          </a:p>
        </p:txBody>
      </p:sp>
      <p:sp>
        <p:nvSpPr>
          <p:cNvPr id="32779" name="文本框 12"/>
          <p:cNvSpPr/>
          <p:nvPr>
            <p:custDataLst>
              <p:tags r:id="rId10"/>
            </p:custDataLst>
          </p:nvPr>
        </p:nvSpPr>
        <p:spPr>
          <a:xfrm>
            <a:off x="4686300"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询问实情</a:t>
            </a:r>
          </a:p>
        </p:txBody>
      </p:sp>
      <p:sp>
        <p:nvSpPr>
          <p:cNvPr id="32780" name="文本框 13"/>
          <p:cNvSpPr/>
          <p:nvPr>
            <p:custDataLst>
              <p:tags r:id="rId11"/>
            </p:custDataLst>
          </p:nvPr>
        </p:nvSpPr>
        <p:spPr>
          <a:xfrm>
            <a:off x="5353050"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买刀寻敌</a:t>
            </a:r>
          </a:p>
        </p:txBody>
      </p:sp>
      <p:sp>
        <p:nvSpPr>
          <p:cNvPr id="32781" name="文本框 14"/>
          <p:cNvSpPr/>
          <p:nvPr>
            <p:custDataLst>
              <p:tags r:id="rId12"/>
            </p:custDataLst>
          </p:nvPr>
        </p:nvSpPr>
        <p:spPr>
          <a:xfrm>
            <a:off x="648652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重拨差使</a:t>
            </a:r>
          </a:p>
        </p:txBody>
      </p:sp>
      <p:sp>
        <p:nvSpPr>
          <p:cNvPr id="32782" name="文本框 15"/>
          <p:cNvSpPr/>
          <p:nvPr>
            <p:custDataLst>
              <p:tags r:id="rId13"/>
            </p:custDataLst>
          </p:nvPr>
        </p:nvSpPr>
        <p:spPr>
          <a:xfrm>
            <a:off x="715327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草厅交接</a:t>
            </a:r>
          </a:p>
        </p:txBody>
      </p:sp>
      <p:sp>
        <p:nvSpPr>
          <p:cNvPr id="32783" name="文本框 16"/>
          <p:cNvSpPr/>
          <p:nvPr>
            <p:custDataLst>
              <p:tags r:id="rId14"/>
            </p:custDataLst>
          </p:nvPr>
        </p:nvSpPr>
        <p:spPr>
          <a:xfrm>
            <a:off x="782002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用心照料</a:t>
            </a:r>
          </a:p>
        </p:txBody>
      </p:sp>
      <p:sp>
        <p:nvSpPr>
          <p:cNvPr id="32784" name="文本框 17"/>
          <p:cNvSpPr/>
          <p:nvPr>
            <p:custDataLst>
              <p:tags r:id="rId15"/>
            </p:custDataLst>
          </p:nvPr>
        </p:nvSpPr>
        <p:spPr>
          <a:xfrm>
            <a:off x="8488363" y="3598863"/>
            <a:ext cx="536575"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身寒沽酒</a:t>
            </a:r>
          </a:p>
        </p:txBody>
      </p:sp>
      <p:sp>
        <p:nvSpPr>
          <p:cNvPr id="32785" name="文本框 18"/>
          <p:cNvSpPr/>
          <p:nvPr>
            <p:custDataLst>
              <p:tags r:id="rId16"/>
            </p:custDataLst>
          </p:nvPr>
        </p:nvSpPr>
        <p:spPr>
          <a:xfrm>
            <a:off x="975042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庙里借宿</a:t>
            </a:r>
          </a:p>
        </p:txBody>
      </p:sp>
      <p:sp>
        <p:nvSpPr>
          <p:cNvPr id="32786" name="文本框 19"/>
          <p:cNvSpPr/>
          <p:nvPr>
            <p:custDataLst>
              <p:tags r:id="rId17"/>
            </p:custDataLst>
          </p:nvPr>
        </p:nvSpPr>
        <p:spPr>
          <a:xfrm>
            <a:off x="1041717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偶听真相</a:t>
            </a:r>
          </a:p>
        </p:txBody>
      </p:sp>
      <p:sp>
        <p:nvSpPr>
          <p:cNvPr id="32787" name="文本框 20"/>
          <p:cNvSpPr/>
          <p:nvPr>
            <p:custDataLst>
              <p:tags r:id="rId18"/>
            </p:custDataLst>
          </p:nvPr>
        </p:nvSpPr>
        <p:spPr>
          <a:xfrm>
            <a:off x="11083925" y="3598863"/>
            <a:ext cx="5381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奋起杀敌</a:t>
            </a:r>
          </a:p>
        </p:txBody>
      </p:sp>
      <p:sp>
        <p:nvSpPr>
          <p:cNvPr id="32788" name="Rectangle 2"/>
          <p:cNvSpPr/>
          <p:nvPr>
            <p:custDataLst>
              <p:tags r:id="rId19"/>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情节结构</a:t>
            </a:r>
          </a:p>
        </p:txBody>
      </p:sp>
      <p:sp>
        <p:nvSpPr>
          <p:cNvPr id="32789" name="文本框 4"/>
          <p:cNvSpPr/>
          <p:nvPr>
            <p:custDataLst>
              <p:tags r:id="rId20"/>
            </p:custDataLst>
          </p:nvPr>
        </p:nvSpPr>
        <p:spPr>
          <a:xfrm>
            <a:off x="754063" y="3036888"/>
            <a:ext cx="763587" cy="369887"/>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1800">
                <a:ea typeface="等线"/>
              </a:rPr>
              <a:t>（</a:t>
            </a:r>
            <a:r>
              <a:rPr lang="en-US" altLang="zh-CN" sz="1800">
                <a:ea typeface="等线"/>
              </a:rPr>
              <a:t>1</a:t>
            </a:r>
            <a:r>
              <a:rPr lang="zh-CN" altLang="en-US" sz="1800">
                <a:ea typeface="等线"/>
              </a:rPr>
              <a:t>）</a:t>
            </a:r>
          </a:p>
        </p:txBody>
      </p:sp>
      <p:sp>
        <p:nvSpPr>
          <p:cNvPr id="32790" name="文本框 24"/>
          <p:cNvSpPr/>
          <p:nvPr>
            <p:custDataLst>
              <p:tags r:id="rId21"/>
            </p:custDataLst>
          </p:nvPr>
        </p:nvSpPr>
        <p:spPr>
          <a:xfrm>
            <a:off x="3414713" y="3036888"/>
            <a:ext cx="950912" cy="369887"/>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1800">
                <a:ea typeface="等线"/>
              </a:rPr>
              <a:t>（</a:t>
            </a:r>
            <a:r>
              <a:rPr lang="en-US" altLang="zh-CN" sz="1800">
                <a:ea typeface="等线"/>
              </a:rPr>
              <a:t>2-5</a:t>
            </a:r>
            <a:r>
              <a:rPr lang="zh-CN" altLang="en-US" sz="1800">
                <a:ea typeface="等线"/>
              </a:rPr>
              <a:t>）</a:t>
            </a:r>
          </a:p>
        </p:txBody>
      </p:sp>
      <p:sp>
        <p:nvSpPr>
          <p:cNvPr id="32791" name="文本框 25"/>
          <p:cNvSpPr/>
          <p:nvPr>
            <p:custDataLst>
              <p:tags r:id="rId22"/>
            </p:custDataLst>
          </p:nvPr>
        </p:nvSpPr>
        <p:spPr>
          <a:xfrm>
            <a:off x="6327775" y="3036888"/>
            <a:ext cx="950913" cy="369887"/>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1800">
                <a:ea typeface="等线"/>
              </a:rPr>
              <a:t>（</a:t>
            </a:r>
            <a:r>
              <a:rPr lang="en-US" altLang="zh-CN" sz="1800">
                <a:ea typeface="等线"/>
              </a:rPr>
              <a:t>6-9</a:t>
            </a:r>
            <a:r>
              <a:rPr lang="zh-CN" altLang="en-US" sz="1800">
                <a:ea typeface="等线"/>
              </a:rPr>
              <a:t>）</a:t>
            </a:r>
          </a:p>
        </p:txBody>
      </p:sp>
      <p:sp>
        <p:nvSpPr>
          <p:cNvPr id="32792" name="文本框 26"/>
          <p:cNvSpPr/>
          <p:nvPr>
            <p:custDataLst>
              <p:tags r:id="rId23"/>
            </p:custDataLst>
          </p:nvPr>
        </p:nvSpPr>
        <p:spPr>
          <a:xfrm>
            <a:off x="8526463" y="3016250"/>
            <a:ext cx="1185862" cy="369888"/>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1800">
                <a:ea typeface="等线"/>
              </a:rPr>
              <a:t>（</a:t>
            </a:r>
            <a:r>
              <a:rPr lang="en-US" altLang="zh-CN" sz="1800">
                <a:ea typeface="等线"/>
              </a:rPr>
              <a:t>10-12</a:t>
            </a:r>
            <a:r>
              <a:rPr lang="zh-CN" altLang="en-US" sz="1800">
                <a:ea typeface="等线"/>
              </a:rPr>
              <a:t>）</a:t>
            </a:r>
          </a:p>
        </p:txBody>
      </p:sp>
      <p:sp>
        <p:nvSpPr>
          <p:cNvPr id="32793" name="文本框 27"/>
          <p:cNvSpPr/>
          <p:nvPr>
            <p:custDataLst>
              <p:tags r:id="rId24"/>
            </p:custDataLst>
          </p:nvPr>
        </p:nvSpPr>
        <p:spPr>
          <a:xfrm>
            <a:off x="927100" y="5713413"/>
            <a:ext cx="11264900" cy="1041400"/>
          </a:xfrm>
          <a:prstGeom prst="rect">
            <a:avLst/>
          </a:prstGeom>
          <a:solidFill>
            <a:srgbClr val="C00000"/>
          </a:solidFill>
          <a:ln w="9525">
            <a:noFill/>
          </a:ln>
        </p:spPr>
        <p:txBody>
          <a:bodyPr lIns="252000" tIns="72000"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b="1" dirty="0">
                <a:solidFill>
                  <a:srgbClr val="FFFFFF"/>
                </a:solidFill>
                <a:latin typeface="仿宋" panose="02010609060101010101" pitchFamily="49" charset="-122"/>
                <a:ea typeface="仿宋" panose="02010609060101010101" pitchFamily="49" charset="-122"/>
              </a:rPr>
              <a:t>明线：林冲刺配沧州后的遭遇与反抗</a:t>
            </a:r>
          </a:p>
          <a:p>
            <a:pPr marL="0" lvl="0" indent="0" defTabSz="457200" eaLnBrk="1" hangingPunct="1">
              <a:lnSpc>
                <a:spcPct val="100000"/>
              </a:lnSpc>
              <a:spcBef>
                <a:spcPct val="0"/>
              </a:spcBef>
              <a:buFontTx/>
              <a:buNone/>
            </a:pPr>
            <a:r>
              <a:rPr lang="zh-CN" altLang="en-US" b="1" dirty="0">
                <a:solidFill>
                  <a:srgbClr val="FFFFFF"/>
                </a:solidFill>
                <a:latin typeface="仿宋" panose="02010609060101010101" pitchFamily="49" charset="-122"/>
                <a:ea typeface="仿宋" panose="02010609060101010101" pitchFamily="49" charset="-122"/>
              </a:rPr>
              <a:t>暗线：陆谦来到沧州，贿赂管营、差拨，设计火烧草料场，谋害林冲</a:t>
            </a:r>
            <a:endParaRPr lang="zh-CN" altLang="en-US" b="1" dirty="0">
              <a:latin typeface="仿宋" panose="02010609060101010101" pitchFamily="49" charset="-122"/>
              <a:ea typeface="仿宋" panose="02010609060101010101" pitchFamily="49" charset="-122"/>
            </a:endParaRPr>
          </a:p>
        </p:txBody>
      </p:sp>
      <p:sp>
        <p:nvSpPr>
          <p:cNvPr id="32794" name="Text Box 9"/>
          <p:cNvSpPr/>
          <p:nvPr>
            <p:custDataLst>
              <p:tags r:id="rId25"/>
            </p:custDataLst>
          </p:nvPr>
        </p:nvSpPr>
        <p:spPr>
          <a:xfrm>
            <a:off x="141288" y="5708650"/>
            <a:ext cx="722312" cy="1077913"/>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仿宋" panose="02010609060101010101" pitchFamily="49" charset="-122"/>
                <a:ea typeface="仿宋" panose="02010609060101010101" pitchFamily="49" charset="-122"/>
              </a:rPr>
              <a:t>线索</a:t>
            </a:r>
            <a:endParaRPr lang="en-US" altLang="zh-CN" sz="3200">
              <a:solidFill>
                <a:srgbClr val="C000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77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78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79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79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79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77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777"/>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277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779"/>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2780"/>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2781"/>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2782"/>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2783"/>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784"/>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2785"/>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after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2786"/>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afterGroup">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2787"/>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afterGroup">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279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32793"/>
                                        </p:tgtEl>
                                        <p:attrNameLst>
                                          <p:attrName>style.visibility</p:attrName>
                                        </p:attrNameLst>
                                      </p:cBhvr>
                                      <p:to>
                                        <p:strVal val="visible"/>
                                      </p:to>
                                    </p:set>
                                    <p:animEffect transition="in" filter="blinds(horizontal)">
                                      <p:cBhvr>
                                        <p:cTn id="85"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P spid="32773" grpId="0" animBg="1"/>
      <p:bldP spid="32774" grpId="0" animBg="1"/>
      <p:bldP spid="32775" grpId="0" animBg="1"/>
      <p:bldP spid="32776" grpId="0" animBg="1"/>
      <p:bldP spid="32777" grpId="0" animBg="1"/>
      <p:bldP spid="32778" grpId="0" animBg="1"/>
      <p:bldP spid="32779" grpId="0" animBg="1"/>
      <p:bldP spid="32780" grpId="0" animBg="1"/>
      <p:bldP spid="32781" grpId="0" animBg="1"/>
      <p:bldP spid="32782" grpId="0" animBg="1"/>
      <p:bldP spid="32783" grpId="0" animBg="1"/>
      <p:bldP spid="32784" grpId="0" animBg="1"/>
      <p:bldP spid="32785" grpId="0" animBg="1"/>
      <p:bldP spid="32786" grpId="0" animBg="1"/>
      <p:bldP spid="32787" grpId="0" animBg="1"/>
      <p:bldP spid="32789" grpId="0"/>
      <p:bldP spid="32790" grpId="0"/>
      <p:bldP spid="32791" grpId="0"/>
      <p:bldP spid="32792" grpId="0"/>
      <p:bldP spid="32793" grpId="0" animBg="1"/>
      <p:bldP spid="327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p:nvPr>
            <p:custDataLst>
              <p:tags r:id="rId1"/>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分析第一部分</a:t>
            </a:r>
          </a:p>
        </p:txBody>
      </p:sp>
      <p:sp>
        <p:nvSpPr>
          <p:cNvPr id="33795" name="Rectangle 10"/>
          <p:cNvSpPr/>
          <p:nvPr>
            <p:custDataLst>
              <p:tags r:id="rId2"/>
            </p:custDataLst>
          </p:nvPr>
        </p:nvSpPr>
        <p:spPr>
          <a:xfrm>
            <a:off x="3944938" y="287338"/>
            <a:ext cx="430212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沧州遇旧</a:t>
            </a:r>
            <a:r>
              <a:rPr lang="zh-CN" altLang="en-US" sz="4000" b="1">
                <a:solidFill>
                  <a:srgbClr val="C00000"/>
                </a:solidFill>
                <a:latin typeface="仿宋" panose="02010609060101010101" pitchFamily="49" charset="-122"/>
                <a:ea typeface="仿宋" panose="02010609060101010101" pitchFamily="49" charset="-122"/>
              </a:rPr>
              <a:t>（序幕）</a:t>
            </a:r>
          </a:p>
        </p:txBody>
      </p:sp>
      <p:sp>
        <p:nvSpPr>
          <p:cNvPr id="33797" name="Text Box 14"/>
          <p:cNvSpPr/>
          <p:nvPr>
            <p:custDataLst>
              <p:tags r:id="rId3"/>
            </p:custDataLst>
          </p:nvPr>
        </p:nvSpPr>
        <p:spPr>
          <a:xfrm>
            <a:off x="263525" y="995363"/>
            <a:ext cx="10945813" cy="10763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a:latin typeface="微软雅黑" panose="020B0503020204020204" charset="-122"/>
                <a:ea typeface="微软雅黑" panose="020B0503020204020204" charset="-122"/>
              </a:rPr>
              <a:t>此部分中对林冲和李小二</a:t>
            </a:r>
            <a:r>
              <a:rPr lang="zh-CN" altLang="en-US" sz="3200">
                <a:solidFill>
                  <a:srgbClr val="CC0000"/>
                </a:solidFill>
                <a:latin typeface="微软雅黑" panose="020B0503020204020204" charset="-122"/>
                <a:ea typeface="微软雅黑" panose="020B0503020204020204" charset="-122"/>
              </a:rPr>
              <a:t>相识经历</a:t>
            </a:r>
            <a:r>
              <a:rPr lang="zh-CN" altLang="en-US" sz="3200">
                <a:latin typeface="微软雅黑" panose="020B0503020204020204" charset="-122"/>
                <a:ea typeface="微软雅黑" panose="020B0503020204020204" charset="-122"/>
              </a:rPr>
              <a:t>的插叙和林冲与李小二的</a:t>
            </a:r>
            <a:r>
              <a:rPr lang="zh-CN" altLang="en-US" sz="3200">
                <a:solidFill>
                  <a:srgbClr val="CC0000"/>
                </a:solidFill>
                <a:latin typeface="微软雅黑" panose="020B0503020204020204" charset="-122"/>
                <a:ea typeface="微软雅黑" panose="020B0503020204020204" charset="-122"/>
              </a:rPr>
              <a:t>对话</a:t>
            </a:r>
            <a:r>
              <a:rPr lang="zh-CN" altLang="en-US" sz="3200">
                <a:latin typeface="微软雅黑" panose="020B0503020204020204" charset="-122"/>
                <a:ea typeface="微软雅黑" panose="020B0503020204020204" charset="-122"/>
              </a:rPr>
              <a:t>在情节上的作用是什么？</a:t>
            </a:r>
          </a:p>
        </p:txBody>
      </p:sp>
      <p:sp>
        <p:nvSpPr>
          <p:cNvPr id="33798" name="Rectangle 15"/>
          <p:cNvSpPr/>
          <p:nvPr>
            <p:custDataLst>
              <p:tags r:id="rId4"/>
            </p:custDataLst>
          </p:nvPr>
        </p:nvSpPr>
        <p:spPr>
          <a:xfrm>
            <a:off x="1127125" y="1912938"/>
            <a:ext cx="10082213" cy="1570037"/>
          </a:xfrm>
          <a:prstGeom prst="rect">
            <a:avLst/>
          </a:prstGeom>
          <a:noFill/>
          <a:ln w="603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①</a:t>
            </a:r>
            <a:r>
              <a:rPr lang="zh-CN" altLang="en-US" sz="3200" b="1">
                <a:latin typeface="楷体" panose="02010609060101010101" pitchFamily="49" charset="-122"/>
                <a:ea typeface="楷体" panose="02010609060101010101" pitchFamily="49" charset="-122"/>
              </a:rPr>
              <a:t>交代主要人物、事情起因。</a:t>
            </a:r>
            <a:endParaRPr lang="en-US" altLang="zh-CN" sz="3200" b="1">
              <a:latin typeface="楷体" panose="02010609060101010101" pitchFamily="49" charset="-122"/>
              <a:ea typeface="楷体" panose="02010609060101010101" pitchFamily="49" charset="-122"/>
            </a:endParaRP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②点明林冲与高俅的尖锐矛盾。</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③说明林、李亲密关系，留下李小二感恩图报的伏笔。 </a:t>
            </a:r>
          </a:p>
        </p:txBody>
      </p:sp>
      <p:sp>
        <p:nvSpPr>
          <p:cNvPr id="33799" name="Text Box 16"/>
          <p:cNvSpPr/>
          <p:nvPr>
            <p:custDataLst>
              <p:tags r:id="rId5"/>
            </p:custDataLst>
          </p:nvPr>
        </p:nvSpPr>
        <p:spPr>
          <a:xfrm>
            <a:off x="263525" y="3454400"/>
            <a:ext cx="11088688" cy="1077913"/>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a:latin typeface="微软雅黑" panose="020B0503020204020204" charset="-122"/>
                <a:ea typeface="微软雅黑" panose="020B0503020204020204" charset="-122"/>
              </a:rPr>
              <a:t>林冲被高俅陷害，仍称仇人为“高太尉”，并对李小二“坦言”自己是“罪囚”，体现了林冲怎样的</a:t>
            </a:r>
            <a:r>
              <a:rPr lang="zh-CN" altLang="en-US" sz="3200">
                <a:solidFill>
                  <a:srgbClr val="FF0000"/>
                </a:solidFill>
                <a:latin typeface="微软雅黑" panose="020B0503020204020204" charset="-122"/>
                <a:ea typeface="微软雅黑" panose="020B0503020204020204" charset="-122"/>
              </a:rPr>
              <a:t>性格特点</a:t>
            </a:r>
            <a:r>
              <a:rPr lang="zh-CN" altLang="en-US" sz="3200">
                <a:latin typeface="微软雅黑" panose="020B0503020204020204" charset="-122"/>
                <a:ea typeface="微软雅黑" panose="020B0503020204020204" charset="-122"/>
              </a:rPr>
              <a:t>？</a:t>
            </a:r>
          </a:p>
        </p:txBody>
      </p:sp>
      <p:sp>
        <p:nvSpPr>
          <p:cNvPr id="33800" name="Rectangle 17"/>
          <p:cNvSpPr/>
          <p:nvPr>
            <p:custDataLst>
              <p:tags r:id="rId6"/>
            </p:custDataLst>
          </p:nvPr>
        </p:nvSpPr>
        <p:spPr>
          <a:xfrm>
            <a:off x="704850" y="4492625"/>
            <a:ext cx="9721850" cy="2062163"/>
          </a:xfrm>
          <a:prstGeom prst="rect">
            <a:avLst/>
          </a:prstGeom>
          <a:noFill/>
          <a:ln w="603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对诬陷自己的人不气愤、痛恨，还恭敬地称作“高太尉”，甚至认为是自己冒犯了他才受了官司。这既表现了林冲的</a:t>
            </a:r>
            <a:r>
              <a:rPr lang="zh-CN" altLang="en-US" sz="3200" b="1">
                <a:solidFill>
                  <a:srgbClr val="C00000"/>
                </a:solidFill>
                <a:latin typeface="楷体" panose="02010609060101010101" pitchFamily="49" charset="-122"/>
                <a:ea typeface="楷体" panose="02010609060101010101" pitchFamily="49" charset="-122"/>
              </a:rPr>
              <a:t>善良安分</a:t>
            </a:r>
            <a:r>
              <a:rPr lang="zh-CN" altLang="en-US" sz="3200" b="1">
                <a:latin typeface="楷体" panose="02010609060101010101" pitchFamily="49" charset="-122"/>
                <a:ea typeface="楷体" panose="02010609060101010101" pitchFamily="49" charset="-122"/>
              </a:rPr>
              <a:t>，也表现了他忍受屈辱、性格软弱的一面</a:t>
            </a:r>
            <a:r>
              <a:rPr lang="en-US" altLang="zh-CN" sz="3200" b="1">
                <a:latin typeface="楷体" panose="02010609060101010101" pitchFamily="49" charset="-122"/>
                <a:ea typeface="楷体" panose="02010609060101010101" pitchFamily="49" charset="-122"/>
              </a:rPr>
              <a:t>——</a:t>
            </a:r>
            <a:r>
              <a:rPr lang="zh-CN" altLang="en-US" sz="3200" b="1">
                <a:solidFill>
                  <a:srgbClr val="C00000"/>
                </a:solidFill>
                <a:latin typeface="楷体" panose="02010609060101010101" pitchFamily="49" charset="-122"/>
                <a:ea typeface="楷体" panose="02010609060101010101" pitchFamily="49" charset="-122"/>
              </a:rPr>
              <a:t>忍辱求安</a:t>
            </a:r>
            <a:r>
              <a:rPr lang="zh-CN" altLang="en-US" sz="3200" b="1">
                <a:latin typeface="楷体" panose="02010609060101010101" pitchFamily="49" charset="-122"/>
                <a:ea typeface="楷体" panose="02010609060101010101" pitchFamily="49" charset="-122"/>
              </a:rPr>
              <a:t>、</a:t>
            </a:r>
            <a:r>
              <a:rPr lang="zh-CN" altLang="en-US" sz="3200" b="1">
                <a:solidFill>
                  <a:srgbClr val="C00000"/>
                </a:solidFill>
                <a:latin typeface="楷体" panose="02010609060101010101" pitchFamily="49" charset="-122"/>
                <a:ea typeface="楷体" panose="02010609060101010101" pitchFamily="49" charset="-122"/>
              </a:rPr>
              <a:t>不思反抗 </a:t>
            </a: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3797"/>
                                        </p:tgtEl>
                                        <p:attrNameLst>
                                          <p:attrName>style.visibility</p:attrName>
                                        </p:attrNameLst>
                                      </p:cBhvr>
                                      <p:to>
                                        <p:strVal val="visible"/>
                                      </p:to>
                                    </p:set>
                                    <p:anim calcmode="discrete" valueType="clr">
                                      <p:cBhvr>
                                        <p:cTn id="7" dur="80" fill="hold"/>
                                        <p:tgtEl>
                                          <p:spTgt spid="33797"/>
                                        </p:tgtEl>
                                        <p:attrNameLst>
                                          <p:attrName>style.color</p:attrName>
                                        </p:attrNameLst>
                                      </p:cBhvr>
                                      <p:tavLst>
                                        <p:tav tm="0">
                                          <p:val>
                                            <p:clrVal>
                                              <a:schemeClr val="accent2"/>
                                            </p:clrVal>
                                          </p:val>
                                        </p:tav>
                                        <p:tav tm="50000">
                                          <p:val>
                                            <p:clrVal>
                                              <a:schemeClr val="hlink"/>
                                            </p:clrVal>
                                          </p:val>
                                        </p:tav>
                                      </p:tavLst>
                                    </p:anim>
                                    <p:anim calcmode="discrete" valueType="clr">
                                      <p:cBhvr>
                                        <p:cTn id="8" dur="80" fill="hold"/>
                                        <p:tgtEl>
                                          <p:spTgt spid="33797"/>
                                        </p:tgtEl>
                                        <p:attrNameLst>
                                          <p:attrName>fillcolor</p:attrName>
                                        </p:attrNameLst>
                                      </p:cBhvr>
                                      <p:tavLst>
                                        <p:tav tm="0">
                                          <p:val>
                                            <p:clrVal>
                                              <a:schemeClr val="accent2"/>
                                            </p:clrVal>
                                          </p:val>
                                        </p:tav>
                                        <p:tav tm="50000">
                                          <p:val>
                                            <p:clrVal>
                                              <a:schemeClr val="hlink"/>
                                            </p:clrVal>
                                          </p:val>
                                        </p:tav>
                                      </p:tavLst>
                                    </p:anim>
                                    <p:set>
                                      <p:cBhvr>
                                        <p:cTn id="9" dur="80" fill="hold"/>
                                        <p:tgtEl>
                                          <p:spTgt spid="33797"/>
                                        </p:tgtEl>
                                        <p:attrNameLst>
                                          <p:attrName>fill.type</p:attrName>
                                        </p:attrNameLst>
                                      </p:cBhvr>
                                      <p:to>
                                        <p:strVal val="solid"/>
                                      </p:to>
                                    </p:se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3798"/>
                                        </p:tgtEl>
                                        <p:attrNameLst>
                                          <p:attrName>style.visibility</p:attrName>
                                        </p:attrNameLst>
                                      </p:cBhvr>
                                      <p:to>
                                        <p:strVal val="visible"/>
                                      </p:to>
                                    </p:set>
                                    <p:animEffect transition="in" filter="slide(fromBottom)">
                                      <p:cBhvr>
                                        <p:cTn id="14" dur="500" fill="hold"/>
                                        <p:tgtEl>
                                          <p:spTgt spid="3379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33799"/>
                                        </p:tgtEl>
                                        <p:attrNameLst>
                                          <p:attrName>style.visibility</p:attrName>
                                        </p:attrNameLst>
                                      </p:cBhvr>
                                      <p:to>
                                        <p:strVal val="visible"/>
                                      </p:to>
                                    </p:set>
                                    <p:anim calcmode="discrete" valueType="clr">
                                      <p:cBhvr>
                                        <p:cTn id="19" dur="80" fill="hold"/>
                                        <p:tgtEl>
                                          <p:spTgt spid="33799"/>
                                        </p:tgtEl>
                                        <p:attrNameLst>
                                          <p:attrName>style.color</p:attrName>
                                        </p:attrNameLst>
                                      </p:cBhvr>
                                      <p:tavLst>
                                        <p:tav tm="0">
                                          <p:val>
                                            <p:clrVal>
                                              <a:schemeClr val="accent2"/>
                                            </p:clrVal>
                                          </p:val>
                                        </p:tav>
                                        <p:tav tm="50000">
                                          <p:val>
                                            <p:clrVal>
                                              <a:schemeClr val="hlink"/>
                                            </p:clrVal>
                                          </p:val>
                                        </p:tav>
                                      </p:tavLst>
                                    </p:anim>
                                    <p:anim calcmode="discrete" valueType="clr">
                                      <p:cBhvr>
                                        <p:cTn id="20" dur="80" fill="hold"/>
                                        <p:tgtEl>
                                          <p:spTgt spid="33799"/>
                                        </p:tgtEl>
                                        <p:attrNameLst>
                                          <p:attrName>fillcolor</p:attrName>
                                        </p:attrNameLst>
                                      </p:cBhvr>
                                      <p:tavLst>
                                        <p:tav tm="0">
                                          <p:val>
                                            <p:clrVal>
                                              <a:schemeClr val="accent2"/>
                                            </p:clrVal>
                                          </p:val>
                                        </p:tav>
                                        <p:tav tm="50000">
                                          <p:val>
                                            <p:clrVal>
                                              <a:schemeClr val="hlink"/>
                                            </p:clrVal>
                                          </p:val>
                                        </p:tav>
                                      </p:tavLst>
                                    </p:anim>
                                    <p:set>
                                      <p:cBhvr>
                                        <p:cTn id="21" dur="80" fill="hold"/>
                                        <p:tgtEl>
                                          <p:spTgt spid="33799"/>
                                        </p:tgtEl>
                                        <p:attrNameLst>
                                          <p:attrName>fill.type</p:attrName>
                                        </p:attrNameLst>
                                      </p:cBhvr>
                                      <p:to>
                                        <p:strVal val="solid"/>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33800"/>
                                        </p:tgtEl>
                                        <p:attrNameLst>
                                          <p:attrName>style.visibility</p:attrName>
                                        </p:attrNameLst>
                                      </p:cBhvr>
                                      <p:to>
                                        <p:strVal val="visible"/>
                                      </p:to>
                                    </p:set>
                                    <p:animEffect transition="in" filter="slide(fromBottom)">
                                      <p:cBhvr>
                                        <p:cTn id="26" dur="500" fill="hold"/>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p:bldP spid="33799" grpId="0"/>
      <p:bldP spid="338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矩形 38915"/>
          <p:cNvSpPr/>
          <p:nvPr>
            <p:custDataLst>
              <p:tags r:id="rId1"/>
            </p:custDataLst>
          </p:nvPr>
        </p:nvSpPr>
        <p:spPr>
          <a:xfrm>
            <a:off x="299720" y="4551363"/>
            <a:ext cx="11238230" cy="138366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lang="zh-TW" altLang="en-US" sz="2800" b="1">
                <a:ea typeface="PMingLiU" panose="02020500000000000000" pitchFamily="18" charset="-120"/>
              </a:rPr>
              <a:t>  </a:t>
            </a:r>
            <a:r>
              <a:rPr sz="2800" b="1"/>
              <a:t>(1)</a:t>
            </a:r>
            <a:r>
              <a:rPr lang="zh-TW" altLang="en-US" sz="2800" b="1"/>
              <a:t>文中的“一个人”(</a:t>
            </a:r>
            <a:r>
              <a:rPr lang="zh-TW" altLang="en-US" sz="2800" b="1">
                <a:solidFill>
                  <a:srgbClr val="0000FF"/>
                </a:solidFill>
              </a:rPr>
              <a:t>军官</a:t>
            </a:r>
            <a:r>
              <a:rPr sz="2800" b="1"/>
              <a:t>)</a:t>
            </a:r>
            <a:r>
              <a:rPr lang="zh-TW" altLang="en-US" sz="2800" b="1"/>
              <a:t>是指</a:t>
            </a:r>
            <a:r>
              <a:rPr sz="2800" b="1" u="sng"/>
              <a:t>                           </a:t>
            </a:r>
            <a:r>
              <a:rPr sz="2800" b="1"/>
              <a:t>，“</a:t>
            </a:r>
            <a:r>
              <a:rPr lang="zh-TW" altLang="en-US" sz="2800" b="1"/>
              <a:t>又一人”(</a:t>
            </a:r>
            <a:r>
              <a:rPr lang="zh-TW" altLang="en-US" sz="2800" b="1">
                <a:solidFill>
                  <a:srgbClr val="0000FF"/>
                </a:solidFill>
              </a:rPr>
              <a:t>走卒</a:t>
            </a:r>
            <a:r>
              <a:rPr sz="2800" b="1"/>
              <a:t>)</a:t>
            </a:r>
            <a:r>
              <a:rPr lang="zh-TW" altLang="en-US" sz="2800" b="1"/>
              <a:t>是指</a:t>
            </a:r>
            <a:r>
              <a:rPr sz="2800" b="1" u="sng"/>
              <a:t>            </a:t>
            </a:r>
            <a:r>
              <a:rPr sz="2800" b="1"/>
              <a:t>(2)</a:t>
            </a:r>
            <a:r>
              <a:rPr lang="zh-TW" altLang="en-US" sz="2800" b="1"/>
              <a:t>作者没有直接说出这两个人是谁,而是通过的观察来进行叙述的,从写作技巧和表达效果两方面来看,这样写可以</a:t>
            </a:r>
            <a:r>
              <a:rPr sz="2800" b="1" u="sng"/>
              <a:t>                </a:t>
            </a:r>
          </a:p>
        </p:txBody>
      </p:sp>
      <p:sp>
        <p:nvSpPr>
          <p:cNvPr id="38917" name="矩形 38916"/>
          <p:cNvSpPr/>
          <p:nvPr>
            <p:custDataLst>
              <p:tags r:id="rId2"/>
            </p:custDataLst>
          </p:nvPr>
        </p:nvSpPr>
        <p:spPr>
          <a:xfrm>
            <a:off x="300037" y="88900"/>
            <a:ext cx="1157288" cy="119888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kumimoji="1" sz="3600" b="1">
                <a:solidFill>
                  <a:srgbClr val="FF0000"/>
                </a:solidFill>
                <a:latin typeface="Times New Roman" panose="02020603050405020304" pitchFamily="18" charset="0"/>
                <a:ea typeface="华文新魏" pitchFamily="2" charset="-122"/>
              </a:rPr>
              <a:t>课堂讨论</a:t>
            </a:r>
          </a:p>
        </p:txBody>
      </p:sp>
      <p:sp>
        <p:nvSpPr>
          <p:cNvPr id="38918" name="矩形 38917"/>
          <p:cNvSpPr/>
          <p:nvPr>
            <p:custDataLst>
              <p:tags r:id="rId3"/>
            </p:custDataLst>
          </p:nvPr>
        </p:nvSpPr>
        <p:spPr>
          <a:xfrm>
            <a:off x="5793105" y="4551838"/>
            <a:ext cx="2559050" cy="52197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lang="zh-TW" altLang="en-US" sz="2800" b="1">
                <a:solidFill>
                  <a:srgbClr val="FF0000"/>
                </a:solidFill>
                <a:ea typeface="PMingLiU" panose="02020500000000000000" pitchFamily="18" charset="-120"/>
              </a:rPr>
              <a:t>陆谦(或陆</a:t>
            </a:r>
            <a:r>
              <a:rPr lang="zh-CN" altLang="zh-TW" sz="2800" b="1">
                <a:solidFill>
                  <a:srgbClr val="FF0000"/>
                </a:solidFill>
              </a:rPr>
              <a:t>虞候</a:t>
            </a:r>
            <a:r>
              <a:rPr lang="zh-TW" altLang="en-US" sz="2800" b="1">
                <a:solidFill>
                  <a:srgbClr val="FF0000"/>
                </a:solidFill>
                <a:ea typeface="PMingLiU" panose="02020500000000000000" pitchFamily="18" charset="-120"/>
              </a:rPr>
              <a:t>)</a:t>
            </a:r>
            <a:r>
              <a:rPr>
                <a:solidFill>
                  <a:srgbClr val="FF0000"/>
                </a:solidFill>
              </a:rPr>
              <a:t> </a:t>
            </a:r>
          </a:p>
        </p:txBody>
      </p:sp>
      <p:sp>
        <p:nvSpPr>
          <p:cNvPr id="38919" name="矩形 38918"/>
          <p:cNvSpPr/>
          <p:nvPr>
            <p:custDataLst>
              <p:tags r:id="rId4"/>
            </p:custDataLst>
          </p:nvPr>
        </p:nvSpPr>
        <p:spPr>
          <a:xfrm>
            <a:off x="518160" y="2306320"/>
            <a:ext cx="11156315" cy="2245360"/>
          </a:xfrm>
          <a:prstGeom prst="rect">
            <a:avLst/>
          </a:prstGeom>
          <a:noFill/>
          <a:ln>
            <a:noFill/>
            <a:miter lim="800000"/>
          </a:ln>
        </p:spPr>
        <p:txBody>
          <a:bodyPr wrap="square">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lang="zh-TW" altLang="en-US" sz="2800" b="1">
                <a:latin typeface="宋体" panose="02010600030101010101" pitchFamily="2" charset="-122"/>
              </a:rPr>
              <a:t>忽一日,李小二正在门前安排菜蔬下饭,只见一个人</a:t>
            </a:r>
            <a:r>
              <a:rPr lang="zh-TW" altLang="en-US" sz="2800" b="1">
                <a:solidFill>
                  <a:srgbClr val="FF0000"/>
                </a:solidFill>
                <a:latin typeface="宋体" panose="02010600030101010101" pitchFamily="2" charset="-122"/>
              </a:rPr>
              <a:t>闪</a:t>
            </a:r>
            <a:r>
              <a:rPr lang="zh-TW" altLang="en-US" sz="2800" b="1">
                <a:latin typeface="宋体" panose="02010600030101010101" pitchFamily="2" charset="-122"/>
              </a:rPr>
              <a:t>将进来,酒店里坐下；随后又一人</a:t>
            </a:r>
            <a:r>
              <a:rPr lang="zh-TW" altLang="en-US" sz="2800" b="1">
                <a:solidFill>
                  <a:srgbClr val="FF0000"/>
                </a:solidFill>
                <a:latin typeface="宋体" panose="02010600030101010101" pitchFamily="2" charset="-122"/>
              </a:rPr>
              <a:t>闪</a:t>
            </a:r>
            <a:r>
              <a:rPr lang="zh-TW" altLang="en-US" sz="2800" b="1">
                <a:latin typeface="宋体" panose="02010600030101010101" pitchFamily="2" charset="-122"/>
              </a:rPr>
              <a:t>入来。看时,前面那个人是</a:t>
            </a:r>
            <a:r>
              <a:rPr lang="zh-TW" altLang="en-US" sz="2800" b="1">
                <a:solidFill>
                  <a:srgbClr val="0000FF"/>
                </a:solidFill>
                <a:latin typeface="宋体" panose="02010600030101010101" pitchFamily="2" charset="-122"/>
              </a:rPr>
              <a:t>军官</a:t>
            </a:r>
            <a:r>
              <a:rPr lang="zh-TW" altLang="en-US" sz="2800" b="1">
                <a:latin typeface="宋体" panose="02010600030101010101" pitchFamily="2" charset="-122"/>
              </a:rPr>
              <a:t>打扮,后面这个</a:t>
            </a:r>
            <a:r>
              <a:rPr lang="zh-TW" altLang="en-US" sz="2800" b="1">
                <a:solidFill>
                  <a:srgbClr val="0000FF"/>
                </a:solidFill>
                <a:latin typeface="宋体" panose="02010600030101010101" pitchFamily="2" charset="-122"/>
              </a:rPr>
              <a:t>走卒</a:t>
            </a:r>
            <a:r>
              <a:rPr lang="zh-TW" altLang="en-US" sz="2800" b="1">
                <a:latin typeface="宋体" panose="02010600030101010101" pitchFamily="2" charset="-122"/>
              </a:rPr>
              <a:t>模样,跟着也来坐下。李小二入来问道:"可要吃酒?"只见那个人将出一两银子与李小二道:"且收放柜上,取三四瓶好酒来。客到时,果品酒馔只顾将来,不必要问。"</a:t>
            </a:r>
          </a:p>
        </p:txBody>
      </p:sp>
      <p:sp>
        <p:nvSpPr>
          <p:cNvPr id="38920" name="矩形 38919"/>
          <p:cNvSpPr/>
          <p:nvPr>
            <p:custDataLst>
              <p:tags r:id="rId5"/>
            </p:custDataLst>
          </p:nvPr>
        </p:nvSpPr>
        <p:spPr>
          <a:xfrm>
            <a:off x="1269365" y="4982686"/>
            <a:ext cx="895350" cy="52197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lang="zh-TW" altLang="en-US" sz="2800" b="1">
                <a:solidFill>
                  <a:srgbClr val="FF0000"/>
                </a:solidFill>
                <a:ea typeface="PMingLiU" panose="02020500000000000000" pitchFamily="18" charset="-120"/>
              </a:rPr>
              <a:t>富安</a:t>
            </a:r>
            <a:r>
              <a:t> </a:t>
            </a:r>
          </a:p>
        </p:txBody>
      </p:sp>
      <p:sp>
        <p:nvSpPr>
          <p:cNvPr id="38921" name="矩形 38920"/>
          <p:cNvSpPr/>
          <p:nvPr>
            <p:custDataLst>
              <p:tags r:id="rId6"/>
            </p:custDataLst>
          </p:nvPr>
        </p:nvSpPr>
        <p:spPr>
          <a:xfrm>
            <a:off x="8684260" y="5413534"/>
            <a:ext cx="3131820" cy="521970"/>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lang="zh-TW" altLang="en-US" sz="2800" b="1">
                <a:solidFill>
                  <a:srgbClr val="FF0000"/>
                </a:solidFill>
                <a:ea typeface="PMingLiU" panose="02020500000000000000" pitchFamily="18" charset="-120"/>
              </a:rPr>
              <a:t>造成悬念,吸引读者</a:t>
            </a:r>
            <a:r>
              <a:rPr sz="2800" b="1">
                <a:solidFill>
                  <a:srgbClr val="FF0000"/>
                </a:solidFill>
              </a:rPr>
              <a:t> </a:t>
            </a:r>
          </a:p>
        </p:txBody>
      </p:sp>
      <p:sp>
        <p:nvSpPr>
          <p:cNvPr id="38922" name="Date Placeholder 1"/>
          <p:cNvSpPr>
            <a:spLocks noGrp="1"/>
          </p:cNvSpPr>
          <p:nvPr>
            <p:ph type="dt" sz="half" idx="4294967295"/>
            <p:custDataLst>
              <p:tags r:id="rId7"/>
            </p:custDataLst>
          </p:nvPr>
        </p:nvSpPr>
        <p:spPr/>
        <p:txBody>
          <a:bodyPr/>
          <a:lstStyle/>
          <a:p>
            <a:pPr lvl="0"/>
            <a:endParaRPr sz="1400"/>
          </a:p>
        </p:txBody>
      </p:sp>
      <p:sp>
        <p:nvSpPr>
          <p:cNvPr id="38923" name="Footer Placeholder 2"/>
          <p:cNvSpPr>
            <a:spLocks noGrp="1"/>
          </p:cNvSpPr>
          <p:nvPr>
            <p:ph type="ftr" sz="quarter" idx="1"/>
            <p:custDataLst>
              <p:tags r:id="rId8"/>
            </p:custDataLst>
          </p:nvPr>
        </p:nvSpPr>
        <p:spPr/>
        <p:txBody>
          <a:bodyPr/>
          <a:lstStyle/>
          <a:p>
            <a:pPr lvl="0" algn="ctr"/>
            <a:endParaRPr sz="1400"/>
          </a:p>
        </p:txBody>
      </p:sp>
      <p:sp>
        <p:nvSpPr>
          <p:cNvPr id="34831" name="Rectangle 2"/>
          <p:cNvSpPr/>
          <p:nvPr>
            <p:custDataLst>
              <p:tags r:id="rId9"/>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分析第二部分</a:t>
            </a:r>
          </a:p>
        </p:txBody>
      </p:sp>
      <p:sp>
        <p:nvSpPr>
          <p:cNvPr id="34819" name="Rectangle 10"/>
          <p:cNvSpPr/>
          <p:nvPr>
            <p:custDataLst>
              <p:tags r:id="rId10"/>
            </p:custDataLst>
          </p:nvPr>
        </p:nvSpPr>
        <p:spPr>
          <a:xfrm>
            <a:off x="3944938" y="215900"/>
            <a:ext cx="430212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买刀寻敌</a:t>
            </a:r>
            <a:r>
              <a:rPr lang="zh-CN" altLang="en-US" sz="4000" b="1">
                <a:solidFill>
                  <a:srgbClr val="C00000"/>
                </a:solidFill>
                <a:latin typeface="仿宋" panose="02010609060101010101" pitchFamily="49" charset="-122"/>
                <a:ea typeface="仿宋" panose="02010609060101010101" pitchFamily="49" charset="-122"/>
              </a:rPr>
              <a:t>（开端）</a:t>
            </a:r>
          </a:p>
        </p:txBody>
      </p:sp>
      <p:sp>
        <p:nvSpPr>
          <p:cNvPr id="2" name="文本框 1"/>
          <p:cNvSpPr txBox="1"/>
          <p:nvPr>
            <p:custDataLst>
              <p:tags r:id="rId11"/>
            </p:custDataLst>
          </p:nvPr>
        </p:nvSpPr>
        <p:spPr>
          <a:xfrm>
            <a:off x="518160" y="1059180"/>
            <a:ext cx="11475720" cy="1076325"/>
          </a:xfrm>
          <a:prstGeom prst="rect">
            <a:avLst/>
          </a:prstGeom>
          <a:noFill/>
        </p:spPr>
        <p:txBody>
          <a:bodyPr wrap="square" rtlCol="0" anchor="t">
            <a:spAutoFit/>
          </a:bodyPr>
          <a:lstStyle/>
          <a:p>
            <a:pPr marL="0" lvl="0" indent="0" eaLnBrk="1" hangingPunct="1">
              <a:spcBef>
                <a:spcPct val="0"/>
              </a:spcBef>
              <a:buNone/>
            </a:pPr>
            <a:r>
              <a:rPr lang="zh-CN" altLang="en-US" sz="3200">
                <a:latin typeface="楷体" panose="02010609060101010101" pitchFamily="49" charset="-122"/>
                <a:ea typeface="楷体" panose="02010609060101010101" pitchFamily="49" charset="-122"/>
                <a:sym typeface="+mn-ea"/>
              </a:rPr>
              <a:t>林冲无辜受害，被刺配到沧州，远离京城，高俅一伙，陆谦、富安又追到沧州，在李小二的酒店里密谋陷害林冲。</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blinds(horizontal)">
                                      <p:cBhvr>
                                        <p:cTn id="7" dur="500"/>
                                        <p:tgtEl>
                                          <p:spTgt spid="389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8920"/>
                                        </p:tgtEl>
                                        <p:attrNameLst>
                                          <p:attrName>style.visibility</p:attrName>
                                        </p:attrNameLst>
                                      </p:cBhvr>
                                      <p:to>
                                        <p:strVal val="visible"/>
                                      </p:to>
                                    </p:set>
                                    <p:animEffect transition="in" filter="blinds(horizontal)">
                                      <p:cBhvr>
                                        <p:cTn id="12" dur="500"/>
                                        <p:tgtEl>
                                          <p:spTgt spid="389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38921"/>
                                        </p:tgtEl>
                                        <p:attrNameLst>
                                          <p:attrName>style.visibility</p:attrName>
                                        </p:attrNameLst>
                                      </p:cBhvr>
                                      <p:to>
                                        <p:strVal val="visible"/>
                                      </p:to>
                                    </p:set>
                                    <p:animEffect transition="in" filter="blinds(horizontal)">
                                      <p:cBhvr>
                                        <p:cTn id="17" dur="5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20" grpId="1"/>
      <p:bldP spid="38921"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1"/>
          <p:cNvSpPr/>
          <p:nvPr>
            <p:custDataLst>
              <p:tags r:id="rId1"/>
            </p:custDataLst>
          </p:nvPr>
        </p:nvSpPr>
        <p:spPr>
          <a:xfrm>
            <a:off x="732155" y="2389505"/>
            <a:ext cx="10727690" cy="2799080"/>
          </a:xfrm>
          <a:prstGeom prst="rect">
            <a:avLst/>
          </a:prstGeom>
          <a:solidFill>
            <a:schemeClr val="bg1"/>
          </a:solidFill>
          <a:ln w="9525">
            <a:noFill/>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3200" b="1">
                <a:solidFill>
                  <a:srgbClr val="FF0000"/>
                </a:solidFill>
                <a:ea typeface="楷体" panose="02010609060101010101" pitchFamily="49" charset="-122"/>
                <a:sym typeface="+mn-ea"/>
              </a:rPr>
              <a:t>（</a:t>
            </a:r>
            <a:r>
              <a:rPr lang="en-US" altLang="zh-CN" sz="3200" b="1">
                <a:solidFill>
                  <a:srgbClr val="FF0000"/>
                </a:solidFill>
                <a:ea typeface="楷体" panose="02010609060101010101" pitchFamily="49" charset="-122"/>
                <a:sym typeface="+mn-ea"/>
              </a:rPr>
              <a:t>1</a:t>
            </a:r>
            <a:r>
              <a:rPr lang="zh-CN" altLang="en-US" sz="3200" b="1">
                <a:solidFill>
                  <a:srgbClr val="FF0000"/>
                </a:solidFill>
                <a:ea typeface="楷体" panose="02010609060101010101" pitchFamily="49" charset="-122"/>
                <a:sym typeface="+mn-ea"/>
              </a:rPr>
              <a:t>）两个人不是一起进来的；</a:t>
            </a:r>
          </a:p>
          <a:p>
            <a:pPr marL="0" lvl="0" indent="0" eaLnBrk="1" hangingPunct="1">
              <a:spcBef>
                <a:spcPct val="0"/>
              </a:spcBef>
              <a:buNone/>
            </a:pPr>
            <a:r>
              <a:rPr lang="zh-CN" altLang="en-US" sz="3200" b="1">
                <a:solidFill>
                  <a:srgbClr val="FF0000"/>
                </a:solidFill>
                <a:ea typeface="楷体" panose="02010609060101010101" pitchFamily="49" charset="-122"/>
                <a:sym typeface="+mn-ea"/>
              </a:rPr>
              <a:t>（</a:t>
            </a:r>
            <a:r>
              <a:rPr lang="en-US" altLang="zh-CN" sz="3200" b="1">
                <a:solidFill>
                  <a:srgbClr val="FF0000"/>
                </a:solidFill>
                <a:ea typeface="楷体" panose="02010609060101010101" pitchFamily="49" charset="-122"/>
                <a:sym typeface="+mn-ea"/>
              </a:rPr>
              <a:t>2</a:t>
            </a:r>
            <a:r>
              <a:rPr lang="zh-CN" altLang="en-US" sz="3200" b="1">
                <a:solidFill>
                  <a:srgbClr val="FF0000"/>
                </a:solidFill>
                <a:ea typeface="楷体" panose="02010609060101010101" pitchFamily="49" charset="-122"/>
                <a:sym typeface="+mn-ea"/>
              </a:rPr>
              <a:t>）两个</a:t>
            </a:r>
            <a:r>
              <a:rPr lang="en-US" altLang="zh-CN" sz="3200" b="1">
                <a:solidFill>
                  <a:srgbClr val="FF0000"/>
                </a:solidFill>
                <a:latin typeface="楷体" panose="02010609060101010101" pitchFamily="49" charset="-122"/>
                <a:ea typeface="楷体" panose="02010609060101010101" pitchFamily="49" charset="-122"/>
                <a:sym typeface="+mn-ea"/>
              </a:rPr>
              <a:t>“</a:t>
            </a:r>
            <a:r>
              <a:rPr lang="zh-CN" altLang="en-US" sz="3200" b="1">
                <a:solidFill>
                  <a:srgbClr val="FF0000"/>
                </a:solidFill>
                <a:ea typeface="楷体" panose="02010609060101010101" pitchFamily="49" charset="-122"/>
                <a:sym typeface="+mn-ea"/>
              </a:rPr>
              <a:t>闪</a:t>
            </a:r>
            <a:r>
              <a:rPr lang="en-US" altLang="zh-CN" sz="3200" b="1">
                <a:solidFill>
                  <a:srgbClr val="FF0000"/>
                </a:solidFill>
                <a:latin typeface="楷体" panose="02010609060101010101" pitchFamily="49" charset="-122"/>
                <a:ea typeface="楷体" panose="02010609060101010101" pitchFamily="49" charset="-122"/>
                <a:sym typeface="+mn-ea"/>
              </a:rPr>
              <a:t>”</a:t>
            </a:r>
            <a:r>
              <a:rPr lang="zh-CN" altLang="en-US" sz="3200" b="1">
                <a:solidFill>
                  <a:srgbClr val="FF0000"/>
                </a:solidFill>
                <a:ea typeface="楷体" panose="02010609060101010101" pitchFamily="49" charset="-122"/>
                <a:sym typeface="+mn-ea"/>
              </a:rPr>
              <a:t>把搞阴谋诡计的人那种鬼鬼祟祟的情态活灵活现地勾勒出来；</a:t>
            </a:r>
            <a:endParaRPr lang="zh-CN" altLang="en-US" sz="3200" b="1">
              <a:solidFill>
                <a:srgbClr val="FF0000"/>
              </a:solidFill>
              <a:ea typeface="楷体" panose="02010609060101010101" pitchFamily="49" charset="-122"/>
            </a:endParaRPr>
          </a:p>
          <a:p>
            <a:pPr marL="0" lvl="0" indent="0" eaLnBrk="1" hangingPunct="1">
              <a:spcBef>
                <a:spcPct val="0"/>
              </a:spcBef>
              <a:buNone/>
            </a:pPr>
            <a:r>
              <a:rPr lang="zh-CN" altLang="en-US" sz="3200" b="1">
                <a:solidFill>
                  <a:srgbClr val="FF0000"/>
                </a:solidFill>
                <a:ea typeface="楷体" panose="02010609060101010101" pitchFamily="49" charset="-122"/>
                <a:sym typeface="+mn-ea"/>
              </a:rPr>
              <a:t>（</a:t>
            </a:r>
            <a:r>
              <a:rPr lang="en-US" altLang="zh-CN" sz="3200" b="1">
                <a:solidFill>
                  <a:srgbClr val="FF0000"/>
                </a:solidFill>
                <a:ea typeface="楷体" panose="02010609060101010101" pitchFamily="49" charset="-122"/>
                <a:sym typeface="+mn-ea"/>
              </a:rPr>
              <a:t>3</a:t>
            </a:r>
            <a:r>
              <a:rPr lang="zh-CN" altLang="en-US" sz="3200" b="1">
                <a:solidFill>
                  <a:srgbClr val="FF0000"/>
                </a:solidFill>
                <a:ea typeface="楷体" panose="02010609060101010101" pitchFamily="49" charset="-122"/>
                <a:sym typeface="+mn-ea"/>
              </a:rPr>
              <a:t>）真是这种反常行动才让李小二怀疑，才有下文让老婆偷听之后给林冲报信等情形。</a:t>
            </a:r>
            <a:endParaRPr lang="zh-CN" altLang="en-US" sz="3200" b="1">
              <a:solidFill>
                <a:srgbClr val="FF0000"/>
              </a:solidFill>
              <a:ea typeface="楷体" panose="02010609060101010101" pitchFamily="49" charset="-122"/>
            </a:endParaRPr>
          </a:p>
          <a:p>
            <a:pPr marL="0" lvl="0" indent="0" algn="ctr" defTabSz="457200">
              <a:lnSpc>
                <a:spcPct val="100000"/>
              </a:lnSpc>
              <a:spcBef>
                <a:spcPct val="0"/>
              </a:spcBef>
              <a:buFontTx/>
              <a:buNone/>
            </a:pPr>
            <a:endParaRPr lang="zh-CN" altLang="en-US" sz="3200">
              <a:solidFill>
                <a:srgbClr val="C00000"/>
              </a:solidFill>
              <a:latin typeface="仿宋" panose="02010609060101010101" pitchFamily="49" charset="-122"/>
              <a:ea typeface="仿宋" panose="02010609060101010101" pitchFamily="49" charset="-122"/>
            </a:endParaRPr>
          </a:p>
        </p:txBody>
      </p:sp>
      <p:sp>
        <p:nvSpPr>
          <p:cNvPr id="34819" name="Rectangle 10"/>
          <p:cNvSpPr/>
          <p:nvPr>
            <p:custDataLst>
              <p:tags r:id="rId2"/>
            </p:custDataLst>
          </p:nvPr>
        </p:nvSpPr>
        <p:spPr>
          <a:xfrm>
            <a:off x="3944938" y="215900"/>
            <a:ext cx="430212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买刀寻敌</a:t>
            </a:r>
            <a:r>
              <a:rPr lang="zh-CN" altLang="en-US" sz="4000" b="1">
                <a:solidFill>
                  <a:srgbClr val="C00000"/>
                </a:solidFill>
                <a:latin typeface="仿宋" panose="02010609060101010101" pitchFamily="49" charset="-122"/>
                <a:ea typeface="仿宋" panose="02010609060101010101" pitchFamily="49" charset="-122"/>
              </a:rPr>
              <a:t>（开端）</a:t>
            </a:r>
          </a:p>
        </p:txBody>
      </p:sp>
      <p:sp>
        <p:nvSpPr>
          <p:cNvPr id="34820" name="Rectangle 12"/>
          <p:cNvSpPr/>
          <p:nvPr>
            <p:custDataLst>
              <p:tags r:id="rId3"/>
            </p:custDataLst>
          </p:nvPr>
        </p:nvSpPr>
        <p:spPr>
          <a:xfrm>
            <a:off x="684213" y="1037273"/>
            <a:ext cx="10823575" cy="1076325"/>
          </a:xfrm>
          <a:prstGeom prst="rect">
            <a:avLst/>
          </a:prstGeom>
          <a:noFill/>
          <a:ln w="9525">
            <a:noFill/>
          </a:ln>
        </p:spPr>
        <p:txBody>
          <a:bodyPr>
            <a:spAutoFit/>
          </a:bodyPr>
          <a:lstStyle/>
          <a:p>
            <a:pPr marL="0" lvl="0" indent="0" eaLnBrk="1" hangingPunct="1">
              <a:spcBef>
                <a:spcPct val="0"/>
              </a:spcBef>
              <a:buNone/>
            </a:pPr>
            <a:r>
              <a:rPr lang="zh-CN" altLang="en-US" sz="3200" b="1">
                <a:latin typeface="楷体" panose="02010609060101010101" pitchFamily="49" charset="-122"/>
                <a:ea typeface="楷体" panose="02010609060101010101" pitchFamily="49" charset="-122"/>
                <a:sym typeface="+mn-ea"/>
              </a:rPr>
              <a:t>这一段中</a:t>
            </a:r>
            <a:r>
              <a:rPr lang="en-US" altLang="zh-CN" sz="3200" b="1">
                <a:latin typeface="楷体" panose="02010609060101010101" pitchFamily="49" charset="-122"/>
                <a:ea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sym typeface="+mn-ea"/>
              </a:rPr>
              <a:t>只见一个人闪将进来</a:t>
            </a:r>
            <a:r>
              <a:rPr lang="en-US" altLang="zh-CN" sz="3200" b="1">
                <a:latin typeface="楷体" panose="02010609060101010101" pitchFamily="49" charset="-122"/>
                <a:ea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sym typeface="+mn-ea"/>
              </a:rPr>
              <a:t>随后又一个人闪入来</a:t>
            </a:r>
            <a:r>
              <a:rPr lang="en-US" altLang="zh-CN" sz="3200" b="1">
                <a:latin typeface="楷体" panose="02010609060101010101" pitchFamily="49" charset="-122"/>
                <a:ea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sym typeface="+mn-ea"/>
              </a:rPr>
              <a:t>，两个</a:t>
            </a:r>
            <a:r>
              <a:rPr lang="en-US" altLang="zh-CN" sz="3200" b="1">
                <a:latin typeface="楷体" panose="02010609060101010101" pitchFamily="49" charset="-122"/>
                <a:ea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sym typeface="+mn-ea"/>
              </a:rPr>
              <a:t>闪</a:t>
            </a:r>
            <a:r>
              <a:rPr lang="en-US" altLang="zh-CN" sz="3200" b="1">
                <a:latin typeface="楷体" panose="02010609060101010101" pitchFamily="49" charset="-122"/>
                <a:ea typeface="楷体" panose="02010609060101010101" pitchFamily="49" charset="-122"/>
                <a:sym typeface="+mn-ea"/>
              </a:rPr>
              <a:t>”</a:t>
            </a:r>
            <a:r>
              <a:rPr lang="zh-CN" altLang="en-US" sz="3200" b="1">
                <a:latin typeface="楷体" panose="02010609060101010101" pitchFamily="49" charset="-122"/>
                <a:ea typeface="楷体" panose="02010609060101010101" pitchFamily="49" charset="-122"/>
                <a:sym typeface="+mn-ea"/>
              </a:rPr>
              <a:t>字有何表达效果？</a:t>
            </a:r>
            <a:endParaRPr lang="zh-CN" altLang="en-US" sz="3200">
              <a:latin typeface="微软雅黑" panose="020B0503020204020204" charset="-122"/>
              <a:ea typeface="微软雅黑" panose="020B0503020204020204" charset="-122"/>
            </a:endParaRPr>
          </a:p>
        </p:txBody>
      </p:sp>
      <p:sp>
        <p:nvSpPr>
          <p:cNvPr id="34831" name="Rectangle 2"/>
          <p:cNvSpPr/>
          <p:nvPr>
            <p:custDataLst>
              <p:tags r:id="rId4"/>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分析第二部分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arn(inHorizontal)">
                                      <p:cBhvr>
                                        <p:cTn id="7" dur="500" fill="hold"/>
                                        <p:tgtEl>
                                          <p:spTgt spid="3482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4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2"/>
          <p:cNvPicPr>
            <a:picLocks noChangeAspect="1"/>
          </p:cNvPicPr>
          <p:nvPr>
            <p:custDataLst>
              <p:tags r:id="rId1"/>
            </p:custDataLst>
          </p:nvPr>
        </p:nvPicPr>
        <p:blipFill>
          <a:blip r:embed="rId13"/>
          <a:stretch>
            <a:fillRect/>
          </a:stretch>
        </p:blipFill>
        <p:spPr>
          <a:xfrm>
            <a:off x="550863" y="2009775"/>
            <a:ext cx="3579812" cy="3562350"/>
          </a:xfrm>
          <a:prstGeom prst="rect">
            <a:avLst/>
          </a:prstGeom>
          <a:noFill/>
          <a:ln w="9525">
            <a:noFill/>
          </a:ln>
        </p:spPr>
      </p:pic>
      <p:sp>
        <p:nvSpPr>
          <p:cNvPr id="6147" name="椭圆 10"/>
          <p:cNvSpPr/>
          <p:nvPr>
            <p:custDataLst>
              <p:tags r:id="rId2"/>
            </p:custDataLst>
          </p:nvPr>
        </p:nvSpPr>
        <p:spPr>
          <a:xfrm>
            <a:off x="887413" y="2335213"/>
            <a:ext cx="2884487" cy="2884487"/>
          </a:xfrm>
          <a:prstGeom prst="ellipse">
            <a:avLst/>
          </a:prstGeom>
          <a:solidFill>
            <a:srgbClr val="FFFFFF">
              <a:alpha val="78038"/>
            </a:srgbClr>
          </a:solidFill>
          <a:ln w="12700">
            <a:noFill/>
          </a:ln>
        </p:spPr>
        <p:txBody>
          <a:bodyPr anchor="ctr"/>
          <a:lstStyle/>
          <a:p>
            <a:pPr algn="ctr" defTabSz="457200">
              <a:buClrTx/>
              <a:buSzTx/>
              <a:buFontTx/>
            </a:pPr>
            <a:endParaRPr lang="zh-CN" altLang="en-US">
              <a:solidFill>
                <a:srgbClr val="FFFFFF"/>
              </a:solidFill>
              <a:ea typeface="等线"/>
            </a:endParaRPr>
          </a:p>
        </p:txBody>
      </p:sp>
      <p:pic>
        <p:nvPicPr>
          <p:cNvPr id="6148" name="图片 4"/>
          <p:cNvPicPr>
            <a:picLocks noChangeAspect="1"/>
          </p:cNvPicPr>
          <p:nvPr>
            <p:custDataLst>
              <p:tags r:id="rId3"/>
            </p:custDataLst>
          </p:nvPr>
        </p:nvPicPr>
        <p:blipFill>
          <a:blip r:embed="rId14"/>
          <a:stretch>
            <a:fillRect/>
          </a:stretch>
        </p:blipFill>
        <p:spPr>
          <a:xfrm>
            <a:off x="-96837" y="2505075"/>
            <a:ext cx="4681537" cy="3084513"/>
          </a:xfrm>
          <a:prstGeom prst="rect">
            <a:avLst/>
          </a:prstGeom>
          <a:noFill/>
          <a:ln w="9525">
            <a:noFill/>
          </a:ln>
        </p:spPr>
      </p:pic>
      <p:sp>
        <p:nvSpPr>
          <p:cNvPr id="6149" name="Rectangle 2"/>
          <p:cNvSpPr>
            <a:spLocks noGrp="1"/>
          </p:cNvSpPr>
          <p:nvPr>
            <p:ph type="ctrTitle" idx="4294967295"/>
            <p:custDataLst>
              <p:tags r:id="rId4"/>
            </p:custDataLst>
          </p:nvPr>
        </p:nvSpPr>
        <p:spPr>
          <a:xfrm>
            <a:off x="1487488" y="404813"/>
            <a:ext cx="2160587" cy="534987"/>
          </a:xfrm>
        </p:spPr>
        <p:txBody>
          <a:bodyPr wrap="square" lIns="91440" tIns="45720" rIns="91440" bIns="45720" anchor="ctr">
            <a:spAutoFit/>
          </a:bodyPr>
          <a:lstStyle>
            <a:lvl1pPr marL="0" lvl="0" indent="0" algn="l" defTabSz="914400" rtl="0" eaLnBrk="0" fontAlgn="base" latinLnBrk="0" hangingPunct="0">
              <a:lnSpc>
                <a:spcPct val="90000"/>
              </a:lnSpc>
              <a:spcBef>
                <a:spcPct val="0"/>
              </a:spcBef>
              <a:spcAft>
                <a:spcPct val="0"/>
              </a:spcAft>
              <a:buClrTx/>
              <a:buSzTx/>
              <a:buFontTx/>
              <a:buNone/>
              <a:defRPr sz="4400" b="0" i="0" u="none" baseline="0">
                <a:solidFill>
                  <a:srgbClr val="000000"/>
                </a:solidFill>
                <a:latin typeface="Calibri Light" panose="020F0302020204030204" pitchFamily="34" charset="0"/>
              </a:defRPr>
            </a:lvl1pPr>
          </a:lstStyle>
          <a:p>
            <a:pPr lvl="0" algn="dist" eaLnBrk="1" hangingPunct="1"/>
            <a:r>
              <a:rPr lang="zh-CN" altLang="en-US" sz="3200">
                <a:latin typeface="隶书" pitchFamily="49" charset="-122"/>
                <a:ea typeface="隶书" pitchFamily="49" charset="-122"/>
              </a:rPr>
              <a:t>文体知识</a:t>
            </a:r>
          </a:p>
        </p:txBody>
      </p:sp>
      <p:sp>
        <p:nvSpPr>
          <p:cNvPr id="6150" name="Rectangle 3"/>
          <p:cNvSpPr>
            <a:spLocks noGrp="1"/>
          </p:cNvSpPr>
          <p:nvPr>
            <p:ph type="subTitle" idx="4294967295"/>
            <p:custDataLst>
              <p:tags r:id="rId5"/>
            </p:custDataLst>
          </p:nvPr>
        </p:nvSpPr>
        <p:spPr>
          <a:xfrm>
            <a:off x="766763" y="1125538"/>
            <a:ext cx="11280775" cy="574675"/>
          </a:xfrm>
        </p:spPr>
        <p:txBody>
          <a:bodyPr wrap="square" lIns="91440" tIns="45720" rIns="91440" bIns="45720" anchor="t"/>
          <a:lstStyle>
            <a:lvl1pPr marL="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defRPr sz="2800" b="0" i="0" u="none" baseline="0">
                <a:solidFill>
                  <a:srgbClr val="000000"/>
                </a:solidFill>
                <a:latin typeface="Calibri" panose="020F0502020204030204" pitchFamily="34" charset="0"/>
              </a:defRPr>
            </a:lvl1pPr>
            <a:lvl2pPr marL="457200" lvl="1"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2400" b="0" i="0" u="none" baseline="0">
                <a:solidFill>
                  <a:srgbClr val="000000"/>
                </a:solidFill>
                <a:latin typeface="Calibri" panose="020F0502020204030204" pitchFamily="34" charset="0"/>
              </a:defRPr>
            </a:lvl2pPr>
            <a:lvl3pPr marL="914400" lvl="2"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2000" b="0" i="0" u="none" baseline="0">
                <a:solidFill>
                  <a:srgbClr val="000000"/>
                </a:solidFill>
                <a:latin typeface="Calibri" panose="020F0502020204030204" pitchFamily="34" charset="0"/>
              </a:defRPr>
            </a:lvl3pPr>
            <a:lvl4pPr marL="1371600" lvl="3"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1800" b="0" i="0" u="none" baseline="0">
                <a:solidFill>
                  <a:srgbClr val="000000"/>
                </a:solidFill>
                <a:latin typeface="Calibri" panose="020F0502020204030204" pitchFamily="34" charset="0"/>
              </a:defRPr>
            </a:lvl4pPr>
            <a:lvl5pPr marL="1828800" lvl="4"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1800" b="0" i="0" u="none" baseline="0">
                <a:solidFill>
                  <a:srgbClr val="000000"/>
                </a:solidFill>
                <a:latin typeface="Calibri" panose="020F0502020204030204" pitchFamily="34" charset="0"/>
              </a:defRPr>
            </a:lvl5pPr>
          </a:lstStyle>
          <a:p>
            <a:pPr marL="0" lvl="0" indent="0" algn="l" defTabSz="914400" rtl="0" eaLnBrk="1" fontAlgn="base" hangingPunct="1">
              <a:lnSpc>
                <a:spcPct val="90000"/>
              </a:lnSpc>
              <a:spcBef>
                <a:spcPts val="1000"/>
              </a:spcBef>
              <a:spcAft>
                <a:spcPct val="0"/>
              </a:spcAft>
              <a:buClrTx/>
              <a:buSzTx/>
              <a:buFont typeface="Arial" panose="020B0604020202020204" pitchFamily="34" charset="0"/>
              <a:buNone/>
            </a:pPr>
            <a:r>
              <a:rPr lang="zh-CN" altLang="en-US" sz="3600">
                <a:latin typeface="微软雅黑" panose="020B0503020204020204" charset="-122"/>
                <a:ea typeface="微软雅黑" panose="020B0503020204020204" charset="-122"/>
              </a:rPr>
              <a:t>       小说与诗歌、散文、戏剧并称为四大</a:t>
            </a:r>
            <a:r>
              <a:rPr lang="zh-CN" altLang="en-US" sz="3600">
                <a:solidFill>
                  <a:srgbClr val="FF0000"/>
                </a:solidFill>
                <a:latin typeface="微软雅黑" panose="020B0503020204020204" charset="-122"/>
                <a:ea typeface="微软雅黑" panose="020B0503020204020204" charset="-122"/>
              </a:rPr>
              <a:t>文学体裁</a:t>
            </a:r>
            <a:r>
              <a:rPr lang="zh-CN" altLang="en-US" sz="3600">
                <a:latin typeface="微软雅黑" panose="020B0503020204020204" charset="-122"/>
                <a:ea typeface="微软雅黑" panose="020B0503020204020204" charset="-122"/>
              </a:rPr>
              <a:t>。  </a:t>
            </a:r>
          </a:p>
        </p:txBody>
      </p:sp>
      <p:sp>
        <p:nvSpPr>
          <p:cNvPr id="6151" name="Rectangle 4"/>
          <p:cNvSpPr/>
          <p:nvPr>
            <p:custDataLst>
              <p:tags r:id="rId6"/>
            </p:custDataLst>
          </p:nvPr>
        </p:nvSpPr>
        <p:spPr>
          <a:xfrm>
            <a:off x="4394200" y="1846263"/>
            <a:ext cx="7653338" cy="2586037"/>
          </a:xfrm>
          <a:prstGeom prst="rect">
            <a:avLst/>
          </a:prstGeom>
          <a:noFill/>
          <a:ln w="9525">
            <a:noFill/>
          </a:ln>
        </p:spPr>
        <p:txBody>
          <a:bodyPr>
            <a:spAutoFit/>
          </a:bodyPr>
          <a:lstStyle/>
          <a:p>
            <a:pPr defTabSz="457200">
              <a:lnSpc>
                <a:spcPct val="150000"/>
              </a:lnSpc>
              <a:buClrTx/>
              <a:buSzTx/>
              <a:buFontTx/>
            </a:pPr>
            <a:r>
              <a:rPr lang="zh-CN" altLang="en-US" sz="3600">
                <a:effectLst>
                  <a:outerShdw blurRad="38100" dist="38100" dir="2700000">
                    <a:srgbClr val="C0C0C0"/>
                  </a:outerShdw>
                </a:effectLst>
                <a:latin typeface="微软雅黑" panose="020B0503020204020204" charset="-122"/>
                <a:ea typeface="微软雅黑" panose="020B0503020204020204" charset="-122"/>
              </a:rPr>
              <a:t>     小说以塑造</a:t>
            </a:r>
            <a:r>
              <a:rPr lang="zh-CN" altLang="en-US" sz="3600">
                <a:solidFill>
                  <a:srgbClr val="FF0000"/>
                </a:solidFill>
                <a:effectLst>
                  <a:outerShdw blurRad="38100" dist="38100" dir="2700000">
                    <a:srgbClr val="C0C0C0"/>
                  </a:outerShdw>
                </a:effectLst>
                <a:latin typeface="微软雅黑" panose="020B0503020204020204" charset="-122"/>
                <a:ea typeface="微软雅黑" panose="020B0503020204020204" charset="-122"/>
              </a:rPr>
              <a:t>人物</a:t>
            </a:r>
            <a:r>
              <a:rPr lang="zh-CN" altLang="en-US" sz="3600">
                <a:effectLst>
                  <a:outerShdw blurRad="38100" dist="38100" dir="2700000">
                    <a:srgbClr val="C0C0C0"/>
                  </a:outerShdw>
                </a:effectLst>
                <a:latin typeface="微软雅黑" panose="020B0503020204020204" charset="-122"/>
                <a:ea typeface="微软雅黑" panose="020B0503020204020204" charset="-122"/>
              </a:rPr>
              <a:t>形象为中心，通过完整的故事</a:t>
            </a:r>
            <a:r>
              <a:rPr lang="zh-CN" altLang="en-US" sz="3600">
                <a:solidFill>
                  <a:srgbClr val="FF0000"/>
                </a:solidFill>
                <a:effectLst>
                  <a:outerShdw blurRad="38100" dist="38100" dir="2700000">
                    <a:srgbClr val="C0C0C0"/>
                  </a:outerShdw>
                </a:effectLst>
                <a:latin typeface="微软雅黑" panose="020B0503020204020204" charset="-122"/>
                <a:ea typeface="微软雅黑" panose="020B0503020204020204" charset="-122"/>
              </a:rPr>
              <a:t>情节</a:t>
            </a:r>
            <a:r>
              <a:rPr lang="zh-CN" altLang="en-US" sz="3600">
                <a:effectLst>
                  <a:outerShdw blurRad="38100" dist="38100" dir="2700000">
                    <a:srgbClr val="C0C0C0"/>
                  </a:outerShdw>
                </a:effectLst>
                <a:latin typeface="微软雅黑" panose="020B0503020204020204" charset="-122"/>
                <a:ea typeface="微软雅黑" panose="020B0503020204020204" charset="-122"/>
              </a:rPr>
              <a:t>的叙述和</a:t>
            </a:r>
            <a:r>
              <a:rPr lang="zh-CN" altLang="en-US" sz="3600">
                <a:solidFill>
                  <a:srgbClr val="FF0000"/>
                </a:solidFill>
                <a:effectLst>
                  <a:outerShdw blurRad="38100" dist="38100" dir="2700000">
                    <a:srgbClr val="C0C0C0"/>
                  </a:outerShdw>
                </a:effectLst>
                <a:latin typeface="微软雅黑" panose="020B0503020204020204" charset="-122"/>
                <a:ea typeface="微软雅黑" panose="020B0503020204020204" charset="-122"/>
              </a:rPr>
              <a:t>环境</a:t>
            </a:r>
            <a:r>
              <a:rPr lang="zh-CN" altLang="en-US" sz="3600">
                <a:effectLst>
                  <a:outerShdw blurRad="38100" dist="38100" dir="2700000">
                    <a:srgbClr val="C0C0C0"/>
                  </a:outerShdw>
                </a:effectLst>
                <a:latin typeface="微软雅黑" panose="020B0503020204020204" charset="-122"/>
                <a:ea typeface="微软雅黑" panose="020B0503020204020204" charset="-122"/>
              </a:rPr>
              <a:t>的描写来</a:t>
            </a:r>
            <a:r>
              <a:rPr lang="zh-CN" altLang="en-US" sz="3600">
                <a:solidFill>
                  <a:srgbClr val="FF0000"/>
                </a:solidFill>
                <a:effectLst>
                  <a:outerShdw blurRad="38100" dist="38100" dir="2700000">
                    <a:srgbClr val="C0C0C0"/>
                  </a:outerShdw>
                </a:effectLst>
                <a:latin typeface="微软雅黑" panose="020B0503020204020204" charset="-122"/>
                <a:ea typeface="微软雅黑" panose="020B0503020204020204" charset="-122"/>
              </a:rPr>
              <a:t>揭示社会矛盾、反映社会生活。</a:t>
            </a:r>
            <a:endParaRPr lang="zh-CN" altLang="en-US" sz="3600">
              <a:effectLst>
                <a:outerShdw blurRad="38100" dist="38100" dir="2700000">
                  <a:srgbClr val="C0C0C0"/>
                </a:outerShdw>
              </a:effectLst>
              <a:latin typeface="微软雅黑" panose="020B0503020204020204" charset="-122"/>
              <a:ea typeface="微软雅黑" panose="020B0503020204020204" charset="-122"/>
            </a:endParaRPr>
          </a:p>
        </p:txBody>
      </p:sp>
      <p:sp>
        <p:nvSpPr>
          <p:cNvPr id="6152" name="矩形 5"/>
          <p:cNvSpPr/>
          <p:nvPr>
            <p:custDataLst>
              <p:tags r:id="rId7"/>
            </p:custDataLst>
          </p:nvPr>
        </p:nvSpPr>
        <p:spPr>
          <a:xfrm>
            <a:off x="4883150" y="5103813"/>
            <a:ext cx="2493963" cy="646112"/>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zh-CN" altLang="en-US" sz="3600" b="1">
                <a:solidFill>
                  <a:srgbClr val="FFFFFF"/>
                </a:solidFill>
                <a:latin typeface="微软雅黑" panose="020B0503020204020204" charset="-122"/>
                <a:ea typeface="微软雅黑" panose="020B0503020204020204" charset="-122"/>
              </a:rPr>
              <a:t>小说三要素</a:t>
            </a:r>
            <a:endParaRPr lang="zh-CN" altLang="en-US" sz="3600" b="1">
              <a:latin typeface="微软雅黑" panose="020B0503020204020204" charset="-122"/>
              <a:ea typeface="微软雅黑" panose="020B0503020204020204" charset="-122"/>
            </a:endParaRPr>
          </a:p>
        </p:txBody>
      </p:sp>
      <p:sp>
        <p:nvSpPr>
          <p:cNvPr id="6153" name="矩形 9"/>
          <p:cNvSpPr/>
          <p:nvPr>
            <p:custDataLst>
              <p:tags r:id="rId8"/>
            </p:custDataLst>
          </p:nvPr>
        </p:nvSpPr>
        <p:spPr>
          <a:xfrm>
            <a:off x="7831138" y="5080000"/>
            <a:ext cx="1108075" cy="646113"/>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zh-CN" altLang="en-US" sz="3600" b="1">
                <a:solidFill>
                  <a:srgbClr val="FFFFFF"/>
                </a:solidFill>
                <a:latin typeface="微软雅黑" panose="020B0503020204020204" charset="-122"/>
                <a:ea typeface="微软雅黑" panose="020B0503020204020204" charset="-122"/>
              </a:rPr>
              <a:t>情节</a:t>
            </a:r>
            <a:endParaRPr lang="zh-CN" altLang="en-US" sz="3600" b="1">
              <a:latin typeface="微软雅黑" panose="020B0503020204020204" charset="-122"/>
              <a:ea typeface="微软雅黑" panose="020B0503020204020204" charset="-122"/>
            </a:endParaRPr>
          </a:p>
        </p:txBody>
      </p:sp>
      <p:sp>
        <p:nvSpPr>
          <p:cNvPr id="6154" name="矩形 10"/>
          <p:cNvSpPr/>
          <p:nvPr>
            <p:custDataLst>
              <p:tags r:id="rId9"/>
            </p:custDataLst>
          </p:nvPr>
        </p:nvSpPr>
        <p:spPr>
          <a:xfrm>
            <a:off x="7831138" y="4333875"/>
            <a:ext cx="1108075" cy="646113"/>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zh-CN" altLang="en-US" sz="3600" b="1">
                <a:solidFill>
                  <a:srgbClr val="FFFFFF"/>
                </a:solidFill>
                <a:latin typeface="微软雅黑" panose="020B0503020204020204" charset="-122"/>
                <a:ea typeface="微软雅黑" panose="020B0503020204020204" charset="-122"/>
              </a:rPr>
              <a:t>人物</a:t>
            </a:r>
            <a:endParaRPr lang="zh-CN" altLang="en-US" sz="3600" b="1">
              <a:latin typeface="微软雅黑" panose="020B0503020204020204" charset="-122"/>
              <a:ea typeface="微软雅黑" panose="020B0503020204020204" charset="-122"/>
            </a:endParaRPr>
          </a:p>
        </p:txBody>
      </p:sp>
      <p:sp>
        <p:nvSpPr>
          <p:cNvPr id="6155" name="矩形 11"/>
          <p:cNvSpPr/>
          <p:nvPr>
            <p:custDataLst>
              <p:tags r:id="rId10"/>
            </p:custDataLst>
          </p:nvPr>
        </p:nvSpPr>
        <p:spPr>
          <a:xfrm>
            <a:off x="7831138" y="5826125"/>
            <a:ext cx="1108075" cy="646113"/>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zh-CN" altLang="en-US" sz="3600" b="1">
                <a:solidFill>
                  <a:srgbClr val="FFFFFF"/>
                </a:solidFill>
                <a:latin typeface="微软雅黑" panose="020B0503020204020204" charset="-122"/>
                <a:ea typeface="微软雅黑" panose="020B0503020204020204" charset="-122"/>
              </a:rPr>
              <a:t>环境</a:t>
            </a:r>
            <a:endParaRPr lang="zh-CN" altLang="en-US" sz="3600" b="1">
              <a:latin typeface="微软雅黑" panose="020B0503020204020204" charset="-122"/>
              <a:ea typeface="微软雅黑" panose="020B0503020204020204" charset="-122"/>
            </a:endParaRPr>
          </a:p>
        </p:txBody>
      </p:sp>
      <p:sp>
        <p:nvSpPr>
          <p:cNvPr id="6156" name="矩形 12"/>
          <p:cNvSpPr/>
          <p:nvPr>
            <p:custDataLst>
              <p:tags r:id="rId11"/>
            </p:custDataLst>
          </p:nvPr>
        </p:nvSpPr>
        <p:spPr>
          <a:xfrm>
            <a:off x="10083800" y="4827588"/>
            <a:ext cx="762000" cy="1325562"/>
          </a:xfrm>
          <a:prstGeom prst="rect">
            <a:avLst/>
          </a:prstGeom>
          <a:solidFill>
            <a:srgbClr val="C00000"/>
          </a:solidFill>
          <a:ln w="9525">
            <a:noFill/>
          </a:ln>
        </p:spPr>
        <p:txBody>
          <a:bodyPr vert="eaVert" anchor="ctr" anchorCtr="1"/>
          <a:lstStyle/>
          <a:p>
            <a:pPr algn="dist" defTabSz="457200">
              <a:buClrTx/>
              <a:buSzTx/>
              <a:buFontTx/>
            </a:pPr>
            <a:r>
              <a:rPr lang="zh-CN" altLang="en-US" sz="3600" b="1">
                <a:solidFill>
                  <a:srgbClr val="FFFFFF"/>
                </a:solidFill>
                <a:latin typeface="微软雅黑" panose="020B0503020204020204" charset="-122"/>
                <a:ea typeface="微软雅黑" panose="020B0503020204020204" charset="-122"/>
              </a:rPr>
              <a:t>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 calcmode="lin" valueType="num">
                                      <p:cBhvr>
                                        <p:cTn id="7" dur="1000" fill="hold"/>
                                        <p:tgtEl>
                                          <p:spTgt spid="615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151">
                                            <p:txEl>
                                              <p:pRg st="0" end="0"/>
                                            </p:txEl>
                                          </p:spTgt>
                                        </p:tgtEl>
                                        <p:attrNameLst>
                                          <p:attrName>ppt_y</p:attrName>
                                        </p:attrNameLst>
                                      </p:cBhvr>
                                      <p:tavLst>
                                        <p:tav tm="0">
                                          <p:val>
                                            <p:strVal val="#ppt_y"/>
                                          </p:val>
                                        </p:tav>
                                        <p:tav tm="100000">
                                          <p:val>
                                            <p:strVal val="#ppt_y"/>
                                          </p:val>
                                        </p:tav>
                                      </p:tavLst>
                                    </p:anim>
                                    <p:animEffect transition="in" filter="wipe(right)">
                                      <p:cBhvr>
                                        <p:cTn id="9" dur="1000" fill="hold"/>
                                        <p:tgtEl>
                                          <p:spTgt spid="6151">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152"/>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154"/>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153"/>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155"/>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p:bldP spid="6152" grpId="0" animBg="1"/>
      <p:bldP spid="6153" grpId="0" animBg="1"/>
      <p:bldP spid="6154" grpId="0" animBg="1"/>
      <p:bldP spid="6155" grpId="0" animBg="1"/>
      <p:bldP spid="615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1"/>
          <p:cNvSpPr/>
          <p:nvPr>
            <p:custDataLst>
              <p:tags r:id="rId1"/>
            </p:custDataLst>
          </p:nvPr>
        </p:nvSpPr>
        <p:spPr>
          <a:xfrm>
            <a:off x="3076575" y="6018213"/>
            <a:ext cx="8186738" cy="584200"/>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C00000"/>
                </a:solidFill>
                <a:latin typeface="仿宋" panose="02010609060101010101" pitchFamily="49" charset="-122"/>
                <a:ea typeface="仿宋" panose="02010609060101010101" pitchFamily="49" charset="-122"/>
              </a:rPr>
              <a:t>对仇人有所怀疑，却失去了应有的警惕性。 </a:t>
            </a:r>
          </a:p>
        </p:txBody>
      </p:sp>
      <p:sp>
        <p:nvSpPr>
          <p:cNvPr id="34819" name="Rectangle 10"/>
          <p:cNvSpPr/>
          <p:nvPr>
            <p:custDataLst>
              <p:tags r:id="rId2"/>
            </p:custDataLst>
          </p:nvPr>
        </p:nvSpPr>
        <p:spPr>
          <a:xfrm>
            <a:off x="3944938" y="215900"/>
            <a:ext cx="430212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买刀寻敌</a:t>
            </a:r>
            <a:r>
              <a:rPr lang="zh-CN" altLang="en-US" sz="4000" b="1">
                <a:solidFill>
                  <a:srgbClr val="C00000"/>
                </a:solidFill>
                <a:latin typeface="仿宋" panose="02010609060101010101" pitchFamily="49" charset="-122"/>
                <a:ea typeface="仿宋" panose="02010609060101010101" pitchFamily="49" charset="-122"/>
              </a:rPr>
              <a:t>（开端）</a:t>
            </a:r>
          </a:p>
        </p:txBody>
      </p:sp>
      <p:sp>
        <p:nvSpPr>
          <p:cNvPr id="34820" name="Rectangle 12"/>
          <p:cNvSpPr/>
          <p:nvPr>
            <p:custDataLst>
              <p:tags r:id="rId3"/>
            </p:custDataLst>
          </p:nvPr>
        </p:nvSpPr>
        <p:spPr>
          <a:xfrm>
            <a:off x="684213" y="849313"/>
            <a:ext cx="10823575" cy="2061210"/>
          </a:xfrm>
          <a:prstGeom prst="rect">
            <a:avLst/>
          </a:prstGeom>
          <a:noFill/>
          <a:ln w="9525">
            <a:noFill/>
          </a:ln>
        </p:spPr>
        <p:txBody>
          <a:bodyPr>
            <a:spAutoFit/>
          </a:bodyPr>
          <a:lstStyle/>
          <a:p>
            <a:pPr marL="466725">
              <a:buSzTx/>
            </a:pPr>
            <a:r>
              <a:rPr lang="zh-CN" altLang="en-US" sz="3200">
                <a:latin typeface="楷体" panose="02010609060101010101" pitchFamily="49" charset="-122"/>
                <a:ea typeface="楷体" panose="02010609060101010101" pitchFamily="49" charset="-122"/>
              </a:rPr>
              <a:t>林冲无辜受害，被刺配到沧州，远离京城，高俅一伙，陆谦、富安又追到沧州，在李小二的酒店里密谋陷害林冲。</a:t>
            </a:r>
            <a:endParaRPr lang="en-US" altLang="zh-CN" sz="3200">
              <a:latin typeface="楷体" panose="02010609060101010101" pitchFamily="49" charset="-122"/>
              <a:ea typeface="楷体" panose="02010609060101010101" pitchFamily="49" charset="-122"/>
            </a:endParaRPr>
          </a:p>
          <a:p>
            <a:pPr marL="466725">
              <a:buClr>
                <a:srgbClr val="C00000"/>
              </a:buClr>
              <a:buSzTx/>
              <a:buFont typeface="Wingdings" panose="05000000000000000000" pitchFamily="2" charset="2"/>
              <a:buChar char="Ø"/>
            </a:pPr>
            <a:r>
              <a:rPr lang="zh-CN" altLang="en-US" sz="3200">
                <a:latin typeface="微软雅黑" panose="020B0503020204020204" charset="-122"/>
                <a:ea typeface="微软雅黑" panose="020B0503020204020204" charset="-122"/>
              </a:rPr>
              <a:t>林冲从李小二那里听说了这件事之后是什么态度？</a:t>
            </a:r>
            <a:endParaRPr lang="en-US" altLang="zh-CN" sz="3200">
              <a:latin typeface="微软雅黑" panose="020B0503020204020204" charset="-122"/>
              <a:ea typeface="微软雅黑" panose="020B0503020204020204" charset="-122"/>
            </a:endParaRPr>
          </a:p>
          <a:p>
            <a:pPr marL="466725">
              <a:buClr>
                <a:srgbClr val="C00000"/>
              </a:buClr>
              <a:buSzTx/>
              <a:buFont typeface="Wingdings" panose="05000000000000000000" pitchFamily="2" charset="2"/>
              <a:buChar char="Ø"/>
            </a:pPr>
            <a:r>
              <a:rPr lang="zh-CN" altLang="en-US" sz="3200">
                <a:latin typeface="微软雅黑" panose="020B0503020204020204" charset="-122"/>
                <a:ea typeface="微软雅黑" panose="020B0503020204020204" charset="-122"/>
              </a:rPr>
              <a:t>表现出林冲的什么性格？ </a:t>
            </a:r>
          </a:p>
        </p:txBody>
      </p:sp>
      <p:sp>
        <p:nvSpPr>
          <p:cNvPr id="34822" name="Rectangle 14"/>
          <p:cNvSpPr/>
          <p:nvPr>
            <p:custDataLst>
              <p:tags r:id="rId4"/>
            </p:custDataLst>
          </p:nvPr>
        </p:nvSpPr>
        <p:spPr>
          <a:xfrm>
            <a:off x="3287713" y="3216275"/>
            <a:ext cx="8475662" cy="52387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①</a:t>
            </a:r>
            <a:r>
              <a:rPr lang="zh-CN" altLang="en-US" b="1">
                <a:solidFill>
                  <a:srgbClr val="CC0000"/>
                </a:solidFill>
                <a:latin typeface="仿宋" panose="02010609060101010101" pitchFamily="49" charset="-122"/>
                <a:ea typeface="仿宋" panose="02010609060101010101" pitchFamily="49" charset="-122"/>
              </a:rPr>
              <a:t>大惊</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马上意识到“那泼贱贼”是要来害自己 </a:t>
            </a:r>
          </a:p>
        </p:txBody>
      </p:sp>
      <p:sp>
        <p:nvSpPr>
          <p:cNvPr id="34823" name="Rectangle 15"/>
          <p:cNvSpPr/>
          <p:nvPr>
            <p:custDataLst>
              <p:tags r:id="rId5"/>
            </p:custDataLst>
          </p:nvPr>
        </p:nvSpPr>
        <p:spPr>
          <a:xfrm>
            <a:off x="3287713" y="3781425"/>
            <a:ext cx="7272337" cy="52387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②</a:t>
            </a:r>
            <a:r>
              <a:rPr lang="zh-CN" altLang="en-US" b="1">
                <a:solidFill>
                  <a:srgbClr val="CC0000"/>
                </a:solidFill>
                <a:latin typeface="仿宋" panose="02010609060101010101" pitchFamily="49" charset="-122"/>
                <a:ea typeface="仿宋" panose="02010609060101010101" pitchFamily="49" charset="-122"/>
              </a:rPr>
              <a:t>气愤</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休要撞着我，只叫他骨肉为泥！</a:t>
            </a:r>
            <a:r>
              <a:rPr lang="zh-CN" altLang="en-US" sz="2000">
                <a:latin typeface="仿宋" panose="02010609060101010101" pitchFamily="49" charset="-122"/>
                <a:ea typeface="仿宋" panose="02010609060101010101" pitchFamily="49" charset="-122"/>
              </a:rPr>
              <a:t>  </a:t>
            </a:r>
          </a:p>
        </p:txBody>
      </p:sp>
      <p:sp>
        <p:nvSpPr>
          <p:cNvPr id="34824" name="Text Box 16"/>
          <p:cNvSpPr/>
          <p:nvPr>
            <p:custDataLst>
              <p:tags r:id="rId6"/>
            </p:custDataLst>
          </p:nvPr>
        </p:nvSpPr>
        <p:spPr>
          <a:xfrm>
            <a:off x="3287713" y="4378325"/>
            <a:ext cx="7848600"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③</a:t>
            </a:r>
            <a:r>
              <a:rPr lang="zh-CN" altLang="en-US" b="1">
                <a:solidFill>
                  <a:srgbClr val="CC0000"/>
                </a:solidFill>
                <a:latin typeface="仿宋" panose="02010609060101010101" pitchFamily="49" charset="-122"/>
                <a:ea typeface="仿宋" panose="02010609060101010101" pitchFamily="49" charset="-122"/>
              </a:rPr>
              <a:t>复仇</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上街买刀，带在身上，团团寻了一日</a:t>
            </a:r>
          </a:p>
        </p:txBody>
      </p:sp>
      <p:sp>
        <p:nvSpPr>
          <p:cNvPr id="34825" name="AutoShape 18"/>
          <p:cNvSpPr/>
          <p:nvPr>
            <p:custDataLst>
              <p:tags r:id="rId7"/>
            </p:custDataLst>
          </p:nvPr>
        </p:nvSpPr>
        <p:spPr>
          <a:xfrm rot="10800000">
            <a:off x="2927350" y="3467100"/>
            <a:ext cx="322263" cy="1152525"/>
          </a:xfrm>
          <a:prstGeom prst="rightBrace">
            <a:avLst>
              <a:gd name="adj1" fmla="val 42717"/>
              <a:gd name="adj2" fmla="val 50000"/>
            </a:avLst>
          </a:prstGeom>
          <a:noFill/>
          <a:ln w="31750" cap="flat" cmpd="sng">
            <a:solidFill>
              <a:schemeClr val="tx1"/>
            </a:solidFill>
            <a:prstDash val="solid"/>
            <a:headEnd type="none" w="med" len="med"/>
            <a:tailEnd type="none" w="med" len="med"/>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34826" name="Text Box 19"/>
          <p:cNvSpPr/>
          <p:nvPr>
            <p:custDataLst>
              <p:tags r:id="rId8"/>
            </p:custDataLst>
          </p:nvPr>
        </p:nvSpPr>
        <p:spPr>
          <a:xfrm>
            <a:off x="279400" y="3403600"/>
            <a:ext cx="2647950" cy="1077913"/>
          </a:xfrm>
          <a:prstGeom prst="rect">
            <a:avLst/>
          </a:prstGeom>
          <a:solidFill>
            <a:srgbClr val="C0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刚强正直</a:t>
            </a:r>
            <a:endParaRPr lang="en-US" altLang="zh-CN" sz="3200">
              <a:solidFill>
                <a:srgbClr val="FFFFFF"/>
              </a:solidFill>
              <a:latin typeface="微软雅黑" panose="020B0503020204020204" charset="-122"/>
              <a:ea typeface="微软雅黑" panose="020B0503020204020204" charset="-122"/>
            </a:endParaRPr>
          </a:p>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强烈反抗意识</a:t>
            </a:r>
            <a:endParaRPr lang="zh-CN" altLang="en-US" sz="3200">
              <a:latin typeface="微软雅黑" panose="020B0503020204020204" charset="-122"/>
              <a:ea typeface="微软雅黑" panose="020B0503020204020204" charset="-122"/>
            </a:endParaRPr>
          </a:p>
        </p:txBody>
      </p:sp>
      <p:sp>
        <p:nvSpPr>
          <p:cNvPr id="34827" name="Text Box 20"/>
          <p:cNvSpPr/>
          <p:nvPr>
            <p:custDataLst>
              <p:tags r:id="rId9"/>
            </p:custDataLst>
          </p:nvPr>
        </p:nvSpPr>
        <p:spPr>
          <a:xfrm>
            <a:off x="3287713" y="4941888"/>
            <a:ext cx="6821487" cy="9540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④</a:t>
            </a:r>
            <a:r>
              <a:rPr lang="zh-CN" altLang="en-US" b="1">
                <a:solidFill>
                  <a:srgbClr val="CC0000"/>
                </a:solidFill>
                <a:latin typeface="仿宋" panose="02010609060101010101" pitchFamily="49" charset="-122"/>
                <a:ea typeface="仿宋" panose="02010609060101010101" pitchFamily="49" charset="-122"/>
              </a:rPr>
              <a:t>松懈</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街上寻了三五日，不见动静，</a:t>
            </a:r>
          </a:p>
          <a:p>
            <a:pPr marL="0" lvl="0" indent="0" defTabSz="457200" eaLnBrk="1" hangingPunct="1">
              <a:lnSpc>
                <a:spcPct val="100000"/>
              </a:lnSpc>
              <a:spcBef>
                <a:spcPct val="0"/>
              </a:spcBef>
              <a:buFontTx/>
              <a:buNone/>
            </a:pPr>
            <a:r>
              <a:rPr lang="zh-CN" altLang="en-US" b="1">
                <a:latin typeface="仿宋" panose="02010609060101010101" pitchFamily="49" charset="-122"/>
                <a:ea typeface="仿宋" panose="02010609060101010101" pitchFamily="49" charset="-122"/>
              </a:rPr>
              <a:t>          就“自心下慢”</a:t>
            </a:r>
          </a:p>
        </p:txBody>
      </p:sp>
      <p:sp>
        <p:nvSpPr>
          <p:cNvPr id="34828" name="Text Box 23"/>
          <p:cNvSpPr/>
          <p:nvPr>
            <p:custDataLst>
              <p:tags r:id="rId10"/>
            </p:custDataLst>
          </p:nvPr>
        </p:nvSpPr>
        <p:spPr>
          <a:xfrm>
            <a:off x="263525" y="5065713"/>
            <a:ext cx="2663825" cy="1570037"/>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反抗不坚决</a:t>
            </a:r>
            <a:endParaRPr lang="en-US" altLang="zh-CN" sz="3200">
              <a:solidFill>
                <a:srgbClr val="FFFFFF"/>
              </a:solidFill>
              <a:latin typeface="微软雅黑" panose="020B0503020204020204" charset="-122"/>
              <a:ea typeface="微软雅黑" panose="020B0503020204020204" charset="-122"/>
            </a:endParaRPr>
          </a:p>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委曲求全</a:t>
            </a:r>
            <a:endParaRPr lang="en-US" altLang="zh-CN" sz="3200">
              <a:solidFill>
                <a:srgbClr val="FFFFFF"/>
              </a:solidFill>
              <a:latin typeface="微软雅黑" panose="020B0503020204020204" charset="-122"/>
              <a:ea typeface="微软雅黑" panose="020B0503020204020204" charset="-122"/>
            </a:endParaRPr>
          </a:p>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得过且过</a:t>
            </a:r>
            <a:endParaRPr lang="zh-CN" altLang="en-US" sz="3200">
              <a:latin typeface="微软雅黑" panose="020B0503020204020204" charset="-122"/>
              <a:ea typeface="微软雅黑" panose="020B0503020204020204" charset="-122"/>
            </a:endParaRPr>
          </a:p>
        </p:txBody>
      </p:sp>
      <p:cxnSp>
        <p:nvCxnSpPr>
          <p:cNvPr id="34829" name="Line 24"/>
          <p:cNvCxnSpPr/>
          <p:nvPr>
            <p:custDataLst>
              <p:tags r:id="rId11"/>
            </p:custDataLst>
          </p:nvPr>
        </p:nvCxnSpPr>
        <p:spPr>
          <a:xfrm flipH="1">
            <a:off x="1595438" y="4489450"/>
            <a:ext cx="0" cy="576263"/>
          </a:xfrm>
          <a:prstGeom prst="line">
            <a:avLst/>
          </a:prstGeom>
          <a:ln w="111125" cap="flat" cmpd="sng">
            <a:solidFill>
              <a:srgbClr val="080808"/>
            </a:solidFill>
            <a:prstDash val="solid"/>
            <a:headEnd type="none" w="med" len="med"/>
            <a:tailEnd type="triangle" w="med" len="med"/>
          </a:ln>
          <a:effectLst>
            <a:outerShdw dist="35921" dir="2699999" algn="ctr" rotWithShape="0">
              <a:schemeClr val="bg2"/>
            </a:outerShdw>
          </a:effectLst>
        </p:spPr>
      </p:cxnSp>
      <p:sp>
        <p:nvSpPr>
          <p:cNvPr id="34831" name="Rectangle 2"/>
          <p:cNvSpPr/>
          <p:nvPr>
            <p:custDataLst>
              <p:tags r:id="rId12"/>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分析第二部分</a:t>
            </a:r>
          </a:p>
        </p:txBody>
      </p:sp>
      <p:cxnSp>
        <p:nvCxnSpPr>
          <p:cNvPr id="34832" name="Line 24"/>
          <p:cNvCxnSpPr/>
          <p:nvPr>
            <p:custDataLst>
              <p:tags r:id="rId13"/>
            </p:custDataLst>
          </p:nvPr>
        </p:nvCxnSpPr>
        <p:spPr>
          <a:xfrm flipH="1">
            <a:off x="4044950" y="5441950"/>
            <a:ext cx="0" cy="576263"/>
          </a:xfrm>
          <a:prstGeom prst="line">
            <a:avLst/>
          </a:prstGeom>
          <a:ln w="111125" cap="flat" cmpd="sng">
            <a:solidFill>
              <a:srgbClr val="080808"/>
            </a:solidFill>
            <a:prstDash val="solid"/>
            <a:headEnd type="none" w="med" len="med"/>
            <a:tailEnd type="triangle" w="med" len="med"/>
          </a:ln>
          <a:effectLst>
            <a:outerShdw dist="35921" dir="2699999" algn="ctr" rotWithShape="0">
              <a:schemeClr val="bg2"/>
            </a:outerShdw>
          </a:effectLst>
        </p:spPr>
      </p:cxn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arn(inHorizontal)">
                                      <p:cBhvr>
                                        <p:cTn id="7" dur="500" fill="hold"/>
                                        <p:tgtEl>
                                          <p:spTgt spid="3482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4822"/>
                                        </p:tgtEl>
                                        <p:attrNameLst>
                                          <p:attrName>style.visibility</p:attrName>
                                        </p:attrNameLst>
                                      </p:cBhvr>
                                      <p:to>
                                        <p:strVal val="visible"/>
                                      </p:to>
                                    </p:set>
                                    <p:anim calcmode="discrete" valueType="clr">
                                      <p:cBhvr>
                                        <p:cTn id="12" dur="80" fill="hold"/>
                                        <p:tgtEl>
                                          <p:spTgt spid="34822"/>
                                        </p:tgtEl>
                                        <p:attrNameLst>
                                          <p:attrName>style.color</p:attrName>
                                        </p:attrNameLst>
                                      </p:cBhvr>
                                      <p:tavLst>
                                        <p:tav tm="0">
                                          <p:val>
                                            <p:clrVal>
                                              <a:schemeClr val="accent2"/>
                                            </p:clrVal>
                                          </p:val>
                                        </p:tav>
                                        <p:tav tm="50000">
                                          <p:val>
                                            <p:clrVal>
                                              <a:schemeClr val="hlink"/>
                                            </p:clrVal>
                                          </p:val>
                                        </p:tav>
                                      </p:tavLst>
                                    </p:anim>
                                    <p:anim calcmode="discrete" valueType="clr">
                                      <p:cBhvr>
                                        <p:cTn id="13" dur="80" fill="hold"/>
                                        <p:tgtEl>
                                          <p:spTgt spid="34822"/>
                                        </p:tgtEl>
                                        <p:attrNameLst>
                                          <p:attrName>fillcolor</p:attrName>
                                        </p:attrNameLst>
                                      </p:cBhvr>
                                      <p:tavLst>
                                        <p:tav tm="0">
                                          <p:val>
                                            <p:clrVal>
                                              <a:schemeClr val="accent2"/>
                                            </p:clrVal>
                                          </p:val>
                                        </p:tav>
                                        <p:tav tm="50000">
                                          <p:val>
                                            <p:clrVal>
                                              <a:schemeClr val="hlink"/>
                                            </p:clrVal>
                                          </p:val>
                                        </p:tav>
                                      </p:tavLst>
                                    </p:anim>
                                    <p:set>
                                      <p:cBhvr>
                                        <p:cTn id="14" dur="80" fill="hold"/>
                                        <p:tgtEl>
                                          <p:spTgt spid="34822"/>
                                        </p:tgtEl>
                                        <p:attrNameLst>
                                          <p:attrName>fill.type</p:attrName>
                                        </p:attrNameLst>
                                      </p:cBhvr>
                                      <p:to>
                                        <p:strVal val="solid"/>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34823"/>
                                        </p:tgtEl>
                                        <p:attrNameLst>
                                          <p:attrName>style.visibility</p:attrName>
                                        </p:attrNameLst>
                                      </p:cBhvr>
                                      <p:to>
                                        <p:strVal val="visible"/>
                                      </p:to>
                                    </p:set>
                                    <p:anim calcmode="discrete" valueType="clr">
                                      <p:cBhvr>
                                        <p:cTn id="19" dur="80" fill="hold"/>
                                        <p:tgtEl>
                                          <p:spTgt spid="34823"/>
                                        </p:tgtEl>
                                        <p:attrNameLst>
                                          <p:attrName>style.color</p:attrName>
                                        </p:attrNameLst>
                                      </p:cBhvr>
                                      <p:tavLst>
                                        <p:tav tm="0">
                                          <p:val>
                                            <p:clrVal>
                                              <a:schemeClr val="accent2"/>
                                            </p:clrVal>
                                          </p:val>
                                        </p:tav>
                                        <p:tav tm="50000">
                                          <p:val>
                                            <p:clrVal>
                                              <a:schemeClr val="hlink"/>
                                            </p:clrVal>
                                          </p:val>
                                        </p:tav>
                                      </p:tavLst>
                                    </p:anim>
                                    <p:anim calcmode="discrete" valueType="clr">
                                      <p:cBhvr>
                                        <p:cTn id="20" dur="80" fill="hold"/>
                                        <p:tgtEl>
                                          <p:spTgt spid="34823"/>
                                        </p:tgtEl>
                                        <p:attrNameLst>
                                          <p:attrName>fillcolor</p:attrName>
                                        </p:attrNameLst>
                                      </p:cBhvr>
                                      <p:tavLst>
                                        <p:tav tm="0">
                                          <p:val>
                                            <p:clrVal>
                                              <a:schemeClr val="accent2"/>
                                            </p:clrVal>
                                          </p:val>
                                        </p:tav>
                                        <p:tav tm="50000">
                                          <p:val>
                                            <p:clrVal>
                                              <a:schemeClr val="hlink"/>
                                            </p:clrVal>
                                          </p:val>
                                        </p:tav>
                                      </p:tavLst>
                                    </p:anim>
                                    <p:set>
                                      <p:cBhvr>
                                        <p:cTn id="21" dur="80" fill="hold"/>
                                        <p:tgtEl>
                                          <p:spTgt spid="34823"/>
                                        </p:tgtEl>
                                        <p:attrNameLst>
                                          <p:attrName>fill.type</p:attrName>
                                        </p:attrNameLst>
                                      </p:cBhvr>
                                      <p:to>
                                        <p:strVal val="solid"/>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4824"/>
                                        </p:tgtEl>
                                        <p:attrNameLst>
                                          <p:attrName>style.visibility</p:attrName>
                                        </p:attrNameLst>
                                      </p:cBhvr>
                                      <p:to>
                                        <p:strVal val="visible"/>
                                      </p:to>
                                    </p:set>
                                    <p:anim calcmode="discrete" valueType="clr">
                                      <p:cBhvr>
                                        <p:cTn id="26" dur="80" fill="hold"/>
                                        <p:tgtEl>
                                          <p:spTgt spid="34824"/>
                                        </p:tgtEl>
                                        <p:attrNameLst>
                                          <p:attrName>style.color</p:attrName>
                                        </p:attrNameLst>
                                      </p:cBhvr>
                                      <p:tavLst>
                                        <p:tav tm="0">
                                          <p:val>
                                            <p:clrVal>
                                              <a:schemeClr val="accent2"/>
                                            </p:clrVal>
                                          </p:val>
                                        </p:tav>
                                        <p:tav tm="50000">
                                          <p:val>
                                            <p:clrVal>
                                              <a:schemeClr val="hlink"/>
                                            </p:clrVal>
                                          </p:val>
                                        </p:tav>
                                      </p:tavLst>
                                    </p:anim>
                                    <p:anim calcmode="discrete" valueType="clr">
                                      <p:cBhvr>
                                        <p:cTn id="27" dur="80" fill="hold"/>
                                        <p:tgtEl>
                                          <p:spTgt spid="34824"/>
                                        </p:tgtEl>
                                        <p:attrNameLst>
                                          <p:attrName>fillcolor</p:attrName>
                                        </p:attrNameLst>
                                      </p:cBhvr>
                                      <p:tavLst>
                                        <p:tav tm="0">
                                          <p:val>
                                            <p:clrVal>
                                              <a:schemeClr val="accent2"/>
                                            </p:clrVal>
                                          </p:val>
                                        </p:tav>
                                        <p:tav tm="50000">
                                          <p:val>
                                            <p:clrVal>
                                              <a:schemeClr val="hlink"/>
                                            </p:clrVal>
                                          </p:val>
                                        </p:tav>
                                      </p:tavLst>
                                    </p:anim>
                                    <p:set>
                                      <p:cBhvr>
                                        <p:cTn id="28" dur="80" fill="hold"/>
                                        <p:tgtEl>
                                          <p:spTgt spid="34824"/>
                                        </p:tgtEl>
                                        <p:attrNameLst>
                                          <p:attrName>fill.type</p:attrName>
                                        </p:attrNameLst>
                                      </p:cBhvr>
                                      <p:to>
                                        <p:strVal val="solid"/>
                                      </p:to>
                                    </p:se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2" presetClass="entr" presetSubtype="2" fill="hold" grpId="0" nodeType="clickEffect">
                                  <p:stCondLst>
                                    <p:cond delay="0"/>
                                  </p:stCondLst>
                                  <p:childTnLst>
                                    <p:set>
                                      <p:cBhvr>
                                        <p:cTn id="32" dur="1" fill="hold">
                                          <p:stCondLst>
                                            <p:cond delay="0"/>
                                          </p:stCondLst>
                                        </p:cTn>
                                        <p:tgtEl>
                                          <p:spTgt spid="34825"/>
                                        </p:tgtEl>
                                        <p:attrNameLst>
                                          <p:attrName>style.visibility</p:attrName>
                                        </p:attrNameLst>
                                      </p:cBhvr>
                                      <p:to>
                                        <p:strVal val="visible"/>
                                      </p:to>
                                    </p:set>
                                    <p:animEffect transition="in" filter="slide(fromRight)">
                                      <p:cBhvr>
                                        <p:cTn id="33" dur="500" fill="hold"/>
                                        <p:tgtEl>
                                          <p:spTgt spid="34825"/>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2" presetClass="entr" presetSubtype="2" fill="hold" grpId="0" nodeType="clickEffect">
                                  <p:stCondLst>
                                    <p:cond delay="0"/>
                                  </p:stCondLst>
                                  <p:childTnLst>
                                    <p:set>
                                      <p:cBhvr>
                                        <p:cTn id="37" dur="1" fill="hold">
                                          <p:stCondLst>
                                            <p:cond delay="0"/>
                                          </p:stCondLst>
                                        </p:cTn>
                                        <p:tgtEl>
                                          <p:spTgt spid="34826"/>
                                        </p:tgtEl>
                                        <p:attrNameLst>
                                          <p:attrName>style.visibility</p:attrName>
                                        </p:attrNameLst>
                                      </p:cBhvr>
                                      <p:to>
                                        <p:strVal val="visible"/>
                                      </p:to>
                                    </p:set>
                                    <p:animEffect transition="in" filter="slide(fromRight)">
                                      <p:cBhvr>
                                        <p:cTn id="38" dur="500" fill="hold"/>
                                        <p:tgtEl>
                                          <p:spTgt spid="34826"/>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34827"/>
                                        </p:tgtEl>
                                        <p:attrNameLst>
                                          <p:attrName>style.visibility</p:attrName>
                                        </p:attrNameLst>
                                      </p:cBhvr>
                                      <p:to>
                                        <p:strVal val="visible"/>
                                      </p:to>
                                    </p:set>
                                    <p:anim calcmode="discrete" valueType="clr">
                                      <p:cBhvr>
                                        <p:cTn id="43" dur="80" fill="hold"/>
                                        <p:tgtEl>
                                          <p:spTgt spid="34827"/>
                                        </p:tgtEl>
                                        <p:attrNameLst>
                                          <p:attrName>style.color</p:attrName>
                                        </p:attrNameLst>
                                      </p:cBhvr>
                                      <p:tavLst>
                                        <p:tav tm="0">
                                          <p:val>
                                            <p:clrVal>
                                              <a:schemeClr val="accent2"/>
                                            </p:clrVal>
                                          </p:val>
                                        </p:tav>
                                        <p:tav tm="50000">
                                          <p:val>
                                            <p:clrVal>
                                              <a:schemeClr val="hlink"/>
                                            </p:clrVal>
                                          </p:val>
                                        </p:tav>
                                      </p:tavLst>
                                    </p:anim>
                                    <p:anim calcmode="discrete" valueType="clr">
                                      <p:cBhvr>
                                        <p:cTn id="44" dur="80" fill="hold"/>
                                        <p:tgtEl>
                                          <p:spTgt spid="34827"/>
                                        </p:tgtEl>
                                        <p:attrNameLst>
                                          <p:attrName>fillcolor</p:attrName>
                                        </p:attrNameLst>
                                      </p:cBhvr>
                                      <p:tavLst>
                                        <p:tav tm="0">
                                          <p:val>
                                            <p:clrVal>
                                              <a:schemeClr val="accent2"/>
                                            </p:clrVal>
                                          </p:val>
                                        </p:tav>
                                        <p:tav tm="50000">
                                          <p:val>
                                            <p:clrVal>
                                              <a:schemeClr val="hlink"/>
                                            </p:clrVal>
                                          </p:val>
                                        </p:tav>
                                      </p:tavLst>
                                    </p:anim>
                                    <p:set>
                                      <p:cBhvr>
                                        <p:cTn id="45" dur="80" fill="hold"/>
                                        <p:tgtEl>
                                          <p:spTgt spid="34827"/>
                                        </p:tgtEl>
                                        <p:attrNameLst>
                                          <p:attrName>fill.type</p:attrName>
                                        </p:attrNameLst>
                                      </p:cBhvr>
                                      <p:to>
                                        <p:strVal val="solid"/>
                                      </p:to>
                                    </p:se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34832"/>
                                        </p:tgtEl>
                                        <p:attrNameLst>
                                          <p:attrName>style.visibility</p:attrName>
                                        </p:attrNameLst>
                                      </p:cBhvr>
                                      <p:to>
                                        <p:strVal val="visible"/>
                                      </p:to>
                                    </p:set>
                                    <p:animEffect transition="in" filter="wipe(up)">
                                      <p:cBhvr>
                                        <p:cTn id="50" dur="500" fill="hold"/>
                                        <p:tgtEl>
                                          <p:spTgt spid="34832"/>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4818"/>
                                        </p:tgtEl>
                                        <p:attrNameLst>
                                          <p:attrName>style.visibility</p:attrName>
                                        </p:attrNameLst>
                                      </p:cBhvr>
                                      <p:to>
                                        <p:strVal val="visible"/>
                                      </p:to>
                                    </p:se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22" presetClass="entr" presetSubtype="1" fill="hold" nodeType="clickEffect">
                                  <p:stCondLst>
                                    <p:cond delay="0"/>
                                  </p:stCondLst>
                                  <p:childTnLst>
                                    <p:set>
                                      <p:cBhvr>
                                        <p:cTn id="58" dur="1" fill="hold">
                                          <p:stCondLst>
                                            <p:cond delay="0"/>
                                          </p:stCondLst>
                                        </p:cTn>
                                        <p:tgtEl>
                                          <p:spTgt spid="34829"/>
                                        </p:tgtEl>
                                        <p:attrNameLst>
                                          <p:attrName>style.visibility</p:attrName>
                                        </p:attrNameLst>
                                      </p:cBhvr>
                                      <p:to>
                                        <p:strVal val="visible"/>
                                      </p:to>
                                    </p:set>
                                    <p:animEffect transition="in" filter="wipe(up)">
                                      <p:cBhvr>
                                        <p:cTn id="59" dur="500" fill="hold"/>
                                        <p:tgtEl>
                                          <p:spTgt spid="34829"/>
                                        </p:tgtEl>
                                      </p:cBhvr>
                                    </p:animEffect>
                                  </p:childTnLst>
                                </p:cTn>
                              </p:par>
                            </p:childTnLst>
                          </p:cTn>
                        </p:par>
                        <p:par>
                          <p:cTn id="60" fill="hold" nodeType="afterGroup">
                            <p:stCondLst>
                              <p:cond delay="500"/>
                            </p:stCondLst>
                            <p:childTnLst>
                              <p:par>
                                <p:cTn id="61" presetID="12" presetClass="entr" presetSubtype="1" fill="hold" grpId="0" nodeType="afterEffect">
                                  <p:stCondLst>
                                    <p:cond delay="0"/>
                                  </p:stCondLst>
                                  <p:childTnLst>
                                    <p:set>
                                      <p:cBhvr>
                                        <p:cTn id="62" dur="1" fill="hold">
                                          <p:stCondLst>
                                            <p:cond delay="0"/>
                                          </p:stCondLst>
                                        </p:cTn>
                                        <p:tgtEl>
                                          <p:spTgt spid="34828"/>
                                        </p:tgtEl>
                                        <p:attrNameLst>
                                          <p:attrName>style.visibility</p:attrName>
                                        </p:attrNameLst>
                                      </p:cBhvr>
                                      <p:to>
                                        <p:strVal val="visible"/>
                                      </p:to>
                                    </p:set>
                                    <p:animEffect transition="in" filter="slide(fromTop)">
                                      <p:cBhvr>
                                        <p:cTn id="63" dur="500" fill="hold"/>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20" grpId="0"/>
      <p:bldP spid="34822" grpId="0"/>
      <p:bldP spid="34823" grpId="0"/>
      <p:bldP spid="34824" grpId="0"/>
      <p:bldP spid="34825" grpId="0" animBg="1"/>
      <p:bldP spid="34826" grpId="0" animBg="1"/>
      <p:bldP spid="34827" grpId="0"/>
      <p:bldP spid="348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
          <p:cNvSpPr/>
          <p:nvPr>
            <p:custDataLst>
              <p:tags r:id="rId1"/>
            </p:custDataLst>
          </p:nvPr>
        </p:nvSpPr>
        <p:spPr>
          <a:xfrm>
            <a:off x="3944938" y="215900"/>
            <a:ext cx="4300537"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草场交接</a:t>
            </a:r>
            <a:r>
              <a:rPr lang="zh-CN" altLang="en-US" sz="4000" b="1">
                <a:solidFill>
                  <a:srgbClr val="C00000"/>
                </a:solidFill>
                <a:latin typeface="仿宋" panose="02010609060101010101" pitchFamily="49" charset="-122"/>
                <a:ea typeface="仿宋" panose="02010609060101010101" pitchFamily="49" charset="-122"/>
              </a:rPr>
              <a:t>（发展）</a:t>
            </a:r>
          </a:p>
        </p:txBody>
      </p:sp>
      <p:sp>
        <p:nvSpPr>
          <p:cNvPr id="35843" name="Rectangle 12"/>
          <p:cNvSpPr/>
          <p:nvPr>
            <p:custDataLst>
              <p:tags r:id="rId2"/>
            </p:custDataLst>
          </p:nvPr>
        </p:nvSpPr>
        <p:spPr>
          <a:xfrm>
            <a:off x="436563" y="881063"/>
            <a:ext cx="11298237" cy="206216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a:latin typeface="微软雅黑" panose="020B0503020204020204" charset="-122"/>
                <a:ea typeface="微软雅黑" panose="020B0503020204020204" charset="-122"/>
              </a:rPr>
              <a:t>       </a:t>
            </a:r>
            <a:r>
              <a:rPr lang="zh-CN" altLang="en-US" sz="3200">
                <a:latin typeface="微软雅黑" panose="020B0503020204020204" charset="-122"/>
                <a:ea typeface="微软雅黑" panose="020B0503020204020204" charset="-122"/>
              </a:rPr>
              <a:t>本段是由陆谦的谋害到林冲杀人报仇的过渡，表面看，紧</a:t>
            </a:r>
          </a:p>
          <a:p>
            <a:pPr marL="0" lvl="0" indent="0" defTabSz="457200" eaLnBrk="1" hangingPunct="1">
              <a:lnSpc>
                <a:spcPct val="100000"/>
              </a:lnSpc>
              <a:spcBef>
                <a:spcPct val="0"/>
              </a:spcBef>
              <a:buFontTx/>
              <a:buNone/>
            </a:pPr>
            <a:r>
              <a:rPr lang="zh-CN" altLang="en-US" sz="3200">
                <a:latin typeface="微软雅黑" panose="020B0503020204020204" charset="-122"/>
                <a:ea typeface="微软雅黑" panose="020B0503020204020204" charset="-122"/>
              </a:rPr>
              <a:t>张形势缓和下来，实际上，事态正按照陆谦的预谋发展。</a:t>
            </a:r>
            <a:r>
              <a:rPr lang="zh-CN" altLang="en-US" sz="3200">
                <a:solidFill>
                  <a:srgbClr val="C00000"/>
                </a:solidFill>
                <a:latin typeface="微软雅黑" panose="020B0503020204020204" charset="-122"/>
                <a:ea typeface="微软雅黑" panose="020B0503020204020204" charset="-122"/>
              </a:rPr>
              <a:t>表面</a:t>
            </a:r>
          </a:p>
          <a:p>
            <a:pPr marL="0" lvl="0" indent="0" defTabSz="457200" eaLnBrk="1" hangingPunct="1">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上的平静掩盖着一场生死搏斗，预示着矛盾即将进入高潮，为</a:t>
            </a:r>
          </a:p>
          <a:p>
            <a:pPr marL="0" lvl="0" indent="0" defTabSz="457200" eaLnBrk="1" hangingPunct="1">
              <a:lnSpc>
                <a:spcPct val="100000"/>
              </a:lnSpc>
              <a:spcBef>
                <a:spcPct val="0"/>
              </a:spcBef>
              <a:buFontTx/>
              <a:buNone/>
            </a:pPr>
            <a:r>
              <a:rPr lang="zh-CN" altLang="en-US" sz="3200">
                <a:solidFill>
                  <a:srgbClr val="C00000"/>
                </a:solidFill>
                <a:latin typeface="微软雅黑" panose="020B0503020204020204" charset="-122"/>
                <a:ea typeface="微软雅黑" panose="020B0503020204020204" charset="-122"/>
              </a:rPr>
              <a:t>后文埋下伏笔。 </a:t>
            </a:r>
          </a:p>
        </p:txBody>
      </p:sp>
      <p:sp>
        <p:nvSpPr>
          <p:cNvPr id="35844" name="Rectangle 13"/>
          <p:cNvSpPr/>
          <p:nvPr>
            <p:custDataLst>
              <p:tags r:id="rId3"/>
            </p:custDataLst>
          </p:nvPr>
        </p:nvSpPr>
        <p:spPr>
          <a:xfrm>
            <a:off x="173355" y="2806224"/>
            <a:ext cx="11263313" cy="1568450"/>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陆虞候等人对林冲的迫害并没有停止，派林冲看守草料场本是这伙人的诡计，想置林冲于死地。</a:t>
            </a:r>
            <a:endParaRPr lang="en-US" altLang="zh-CN" sz="3200" b="1">
              <a:latin typeface="楷体" panose="02010609060101010101" pitchFamily="49" charset="-122"/>
              <a:ea typeface="楷体" panose="02010609060101010101" pitchFamily="49" charset="-122"/>
            </a:endParaRPr>
          </a:p>
          <a:p>
            <a:pPr marL="0" lvl="0" indent="0" defTabSz="457200" eaLnBrk="1" hangingPunct="1">
              <a:lnSpc>
                <a:spcPct val="100000"/>
              </a:lnSpc>
              <a:spcBef>
                <a:spcPct val="0"/>
              </a:spcBef>
              <a:buClr>
                <a:srgbClr val="C00000"/>
              </a:buClr>
              <a:buFont typeface="Wingdings" panose="05000000000000000000" pitchFamily="2" charset="2"/>
              <a:buNone/>
            </a:pPr>
            <a:r>
              <a:rPr lang="zh-CN" altLang="en-US" sz="3200" b="1">
                <a:latin typeface="楷体" panose="02010609060101010101" pitchFamily="49" charset="-122"/>
                <a:ea typeface="楷体" panose="02010609060101010101" pitchFamily="49" charset="-122"/>
              </a:rPr>
              <a:t>  林冲是什么态度？表现他的什么性格？ </a:t>
            </a:r>
          </a:p>
        </p:txBody>
      </p:sp>
      <p:sp>
        <p:nvSpPr>
          <p:cNvPr id="35846" name="Text Box 16"/>
          <p:cNvSpPr/>
          <p:nvPr>
            <p:custDataLst>
              <p:tags r:id="rId4"/>
            </p:custDataLst>
          </p:nvPr>
        </p:nvSpPr>
        <p:spPr>
          <a:xfrm>
            <a:off x="2861310" y="4374198"/>
            <a:ext cx="8786813" cy="5222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①</a:t>
            </a:r>
            <a:r>
              <a:rPr lang="zh-CN" altLang="en-US" b="1">
                <a:solidFill>
                  <a:srgbClr val="CC0000"/>
                </a:solidFill>
                <a:latin typeface="仿宋" panose="02010609060101010101" pitchFamily="49" charset="-122"/>
                <a:ea typeface="仿宋" panose="02010609060101010101" pitchFamily="49" charset="-122"/>
              </a:rPr>
              <a:t>心有疑虑</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却不害我，倒与我好差使，正不知何意？</a:t>
            </a:r>
            <a:r>
              <a:rPr lang="zh-CN" altLang="en-US">
                <a:latin typeface="仿宋" panose="02010609060101010101" pitchFamily="49" charset="-122"/>
                <a:ea typeface="仿宋" panose="02010609060101010101" pitchFamily="49" charset="-122"/>
              </a:rPr>
              <a:t> </a:t>
            </a:r>
          </a:p>
        </p:txBody>
      </p:sp>
      <p:sp>
        <p:nvSpPr>
          <p:cNvPr id="35847" name="Text Box 17"/>
          <p:cNvSpPr/>
          <p:nvPr>
            <p:custDataLst>
              <p:tags r:id="rId5"/>
            </p:custDataLst>
          </p:nvPr>
        </p:nvSpPr>
        <p:spPr>
          <a:xfrm>
            <a:off x="2783840" y="4896168"/>
            <a:ext cx="6951663" cy="52387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②</a:t>
            </a:r>
            <a:r>
              <a:rPr lang="zh-CN" altLang="en-US" b="1">
                <a:solidFill>
                  <a:srgbClr val="CC0000"/>
                </a:solidFill>
                <a:latin typeface="仿宋" panose="02010609060101010101" pitchFamily="49" charset="-122"/>
                <a:ea typeface="仿宋" panose="02010609060101010101" pitchFamily="49" charset="-122"/>
              </a:rPr>
              <a:t>听从安排</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辞别小二，暂消疑虑</a:t>
            </a:r>
          </a:p>
        </p:txBody>
      </p:sp>
      <p:sp>
        <p:nvSpPr>
          <p:cNvPr id="35848" name="Text Box 18"/>
          <p:cNvSpPr/>
          <p:nvPr>
            <p:custDataLst>
              <p:tags r:id="rId6"/>
            </p:custDataLst>
          </p:nvPr>
        </p:nvSpPr>
        <p:spPr>
          <a:xfrm>
            <a:off x="2698115" y="5420360"/>
            <a:ext cx="9569450" cy="521970"/>
          </a:xfrm>
          <a:prstGeom prst="rect">
            <a:avLst/>
          </a:prstGeom>
          <a:noFill/>
          <a:ln w="9525">
            <a:noFill/>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③</a:t>
            </a:r>
            <a:r>
              <a:rPr lang="zh-CN" altLang="en-US" b="1">
                <a:solidFill>
                  <a:srgbClr val="CC0000"/>
                </a:solidFill>
                <a:latin typeface="仿宋" panose="02010609060101010101" pitchFamily="49" charset="-122"/>
                <a:ea typeface="仿宋" panose="02010609060101010101" pitchFamily="49" charset="-122"/>
              </a:rPr>
              <a:t>打算安稳过冬</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待雪晴了，去城中唤个泥水匠来修理。</a:t>
            </a:r>
          </a:p>
        </p:txBody>
      </p:sp>
      <p:sp>
        <p:nvSpPr>
          <p:cNvPr id="35849" name="Text Box 19"/>
          <p:cNvSpPr/>
          <p:nvPr>
            <p:custDataLst>
              <p:tags r:id="rId7"/>
            </p:custDataLst>
          </p:nvPr>
        </p:nvSpPr>
        <p:spPr>
          <a:xfrm>
            <a:off x="2656840" y="6001385"/>
            <a:ext cx="9652000" cy="521970"/>
          </a:xfrm>
          <a:prstGeom prst="rect">
            <a:avLst/>
          </a:prstGeom>
          <a:noFill/>
          <a:ln w="9525">
            <a:noFill/>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CC0000"/>
                </a:solidFill>
                <a:latin typeface="仿宋" panose="02010609060101010101" pitchFamily="49" charset="-122"/>
                <a:ea typeface="仿宋" panose="02010609060101010101" pitchFamily="49" charset="-122"/>
              </a:rPr>
              <a:t>④</a:t>
            </a:r>
            <a:r>
              <a:rPr lang="zh-CN" altLang="en-US" b="1">
                <a:solidFill>
                  <a:srgbClr val="CC0000"/>
                </a:solidFill>
                <a:latin typeface="仿宋" panose="02010609060101010101" pitchFamily="49" charset="-122"/>
                <a:ea typeface="仿宋" panose="02010609060101010101" pitchFamily="49" charset="-122"/>
              </a:rPr>
              <a:t>祈求庇佑</a:t>
            </a:r>
            <a:r>
              <a:rPr lang="en-US" altLang="zh-CN" b="1">
                <a:latin typeface="仿宋" panose="02010609060101010101" pitchFamily="49" charset="-122"/>
                <a:ea typeface="仿宋" panose="02010609060101010101" pitchFamily="49" charset="-122"/>
              </a:rPr>
              <a:t>——</a:t>
            </a:r>
            <a:r>
              <a:rPr lang="zh-CN" altLang="en-US" b="1">
                <a:latin typeface="仿宋" panose="02010609060101010101" pitchFamily="49" charset="-122"/>
                <a:ea typeface="仿宋" panose="02010609060101010101" pitchFamily="49" charset="-122"/>
              </a:rPr>
              <a:t>买酒途经山神庙时，还祈求“神明庇佑”。</a:t>
            </a:r>
          </a:p>
        </p:txBody>
      </p:sp>
      <p:sp>
        <p:nvSpPr>
          <p:cNvPr id="35850" name="AutoShape 20"/>
          <p:cNvSpPr/>
          <p:nvPr>
            <p:custDataLst>
              <p:tags r:id="rId8"/>
            </p:custDataLst>
          </p:nvPr>
        </p:nvSpPr>
        <p:spPr>
          <a:xfrm rot="10800000">
            <a:off x="2425065" y="4476750"/>
            <a:ext cx="358775" cy="1855470"/>
          </a:xfrm>
          <a:prstGeom prst="rightBrace">
            <a:avLst>
              <a:gd name="adj1" fmla="val 50044"/>
              <a:gd name="adj2" fmla="val 49079"/>
            </a:avLst>
          </a:prstGeom>
          <a:noFill/>
          <a:ln w="31750" cap="flat" cmpd="sng">
            <a:solidFill>
              <a:schemeClr val="tx1"/>
            </a:solidFill>
            <a:prstDash val="solid"/>
            <a:headEnd type="none" w="med" len="med"/>
            <a:tailEnd type="none" w="med" len="med"/>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35851" name="Rectangle 21"/>
          <p:cNvSpPr/>
          <p:nvPr>
            <p:custDataLst>
              <p:tags r:id="rId9"/>
            </p:custDataLst>
          </p:nvPr>
        </p:nvSpPr>
        <p:spPr>
          <a:xfrm>
            <a:off x="173355" y="4618990"/>
            <a:ext cx="2230438" cy="1570038"/>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委曲求全</a:t>
            </a:r>
            <a:endParaRPr lang="en-US" altLang="zh-CN" sz="3200">
              <a:solidFill>
                <a:srgbClr val="FFFFFF"/>
              </a:solidFill>
              <a:latin typeface="微软雅黑" panose="020B0503020204020204" charset="-122"/>
              <a:ea typeface="微软雅黑" panose="020B0503020204020204" charset="-122"/>
            </a:endParaRPr>
          </a:p>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逆来顺受</a:t>
            </a:r>
            <a:endParaRPr lang="en-US" altLang="zh-CN" sz="3200">
              <a:solidFill>
                <a:srgbClr val="FFFFFF"/>
              </a:solidFill>
              <a:latin typeface="微软雅黑" panose="020B0503020204020204" charset="-122"/>
              <a:ea typeface="微软雅黑" panose="020B0503020204020204" charset="-122"/>
            </a:endParaRPr>
          </a:p>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随遇而安</a:t>
            </a:r>
            <a:endParaRPr lang="zh-CN" altLang="en-US" sz="3200">
              <a:latin typeface="微软雅黑" panose="020B0503020204020204" charset="-122"/>
              <a:ea typeface="微软雅黑" panose="020B0503020204020204" charset="-122"/>
            </a:endParaRPr>
          </a:p>
        </p:txBody>
      </p:sp>
      <p:sp>
        <p:nvSpPr>
          <p:cNvPr id="35852" name="Rectangle 2"/>
          <p:cNvSpPr/>
          <p:nvPr>
            <p:custDataLst>
              <p:tags r:id="rId10"/>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分析第三部分</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barn(inHorizontal)">
                                      <p:cBhvr>
                                        <p:cTn id="7" dur="500" fill="hold"/>
                                        <p:tgtEl>
                                          <p:spTgt spid="3584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5844"/>
                                        </p:tgtEl>
                                        <p:attrNameLst>
                                          <p:attrName>style.visibility</p:attrName>
                                        </p:attrNameLst>
                                      </p:cBhvr>
                                      <p:to>
                                        <p:strVal val="visible"/>
                                      </p:to>
                                    </p:set>
                                    <p:anim calcmode="discrete" valueType="clr">
                                      <p:cBhvr>
                                        <p:cTn id="12" dur="80" fill="hold"/>
                                        <p:tgtEl>
                                          <p:spTgt spid="35844"/>
                                        </p:tgtEl>
                                        <p:attrNameLst>
                                          <p:attrName>style.color</p:attrName>
                                        </p:attrNameLst>
                                      </p:cBhvr>
                                      <p:tavLst>
                                        <p:tav tm="0">
                                          <p:val>
                                            <p:clrVal>
                                              <a:schemeClr val="accent2"/>
                                            </p:clrVal>
                                          </p:val>
                                        </p:tav>
                                        <p:tav tm="50000">
                                          <p:val>
                                            <p:clrVal>
                                              <a:schemeClr val="hlink"/>
                                            </p:clrVal>
                                          </p:val>
                                        </p:tav>
                                      </p:tavLst>
                                    </p:anim>
                                    <p:anim calcmode="discrete" valueType="clr">
                                      <p:cBhvr>
                                        <p:cTn id="13" dur="80" fill="hold"/>
                                        <p:tgtEl>
                                          <p:spTgt spid="35844"/>
                                        </p:tgtEl>
                                        <p:attrNameLst>
                                          <p:attrName>fillcolor</p:attrName>
                                        </p:attrNameLst>
                                      </p:cBhvr>
                                      <p:tavLst>
                                        <p:tav tm="0">
                                          <p:val>
                                            <p:clrVal>
                                              <a:schemeClr val="accent2"/>
                                            </p:clrVal>
                                          </p:val>
                                        </p:tav>
                                        <p:tav tm="50000">
                                          <p:val>
                                            <p:clrVal>
                                              <a:schemeClr val="hlink"/>
                                            </p:clrVal>
                                          </p:val>
                                        </p:tav>
                                      </p:tavLst>
                                    </p:anim>
                                    <p:set>
                                      <p:cBhvr>
                                        <p:cTn id="14" dur="80" fill="hold"/>
                                        <p:tgtEl>
                                          <p:spTgt spid="35844"/>
                                        </p:tgtEl>
                                        <p:attrNameLst>
                                          <p:attrName>fill.type</p:attrName>
                                        </p:attrNameLst>
                                      </p:cBhvr>
                                      <p:to>
                                        <p:strVal val="solid"/>
                                      </p:to>
                                    </p:se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5846"/>
                                        </p:tgtEl>
                                        <p:attrNameLst>
                                          <p:attrName>style.visibility</p:attrName>
                                        </p:attrNameLst>
                                      </p:cBhvr>
                                      <p:to>
                                        <p:strVal val="visible"/>
                                      </p:to>
                                    </p:set>
                                    <p:animEffect transition="in" filter="slide(fromBottom)">
                                      <p:cBhvr>
                                        <p:cTn id="19" dur="500" fill="hold"/>
                                        <p:tgtEl>
                                          <p:spTgt spid="35846"/>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35847"/>
                                        </p:tgtEl>
                                        <p:attrNameLst>
                                          <p:attrName>style.visibility</p:attrName>
                                        </p:attrNameLst>
                                      </p:cBhvr>
                                      <p:to>
                                        <p:strVal val="visible"/>
                                      </p:to>
                                    </p:set>
                                    <p:animEffect transition="in" filter="slide(fromBottom)">
                                      <p:cBhvr>
                                        <p:cTn id="24" dur="500" fill="hold"/>
                                        <p:tgtEl>
                                          <p:spTgt spid="35847"/>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5848"/>
                                        </p:tgtEl>
                                        <p:attrNameLst>
                                          <p:attrName>style.visibility</p:attrName>
                                        </p:attrNameLst>
                                      </p:cBhvr>
                                      <p:to>
                                        <p:strVal val="visible"/>
                                      </p:to>
                                    </p:set>
                                    <p:animEffect transition="in" filter="slide(fromBottom)">
                                      <p:cBhvr>
                                        <p:cTn id="29" dur="500" fill="hold"/>
                                        <p:tgtEl>
                                          <p:spTgt spid="35848"/>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35849"/>
                                        </p:tgtEl>
                                        <p:attrNameLst>
                                          <p:attrName>style.visibility</p:attrName>
                                        </p:attrNameLst>
                                      </p:cBhvr>
                                      <p:to>
                                        <p:strVal val="visible"/>
                                      </p:to>
                                    </p:set>
                                    <p:animEffect transition="in" filter="slide(fromBottom)">
                                      <p:cBhvr>
                                        <p:cTn id="34" dur="500" fill="hold"/>
                                        <p:tgtEl>
                                          <p:spTgt spid="35849"/>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35850"/>
                                        </p:tgtEl>
                                        <p:attrNameLst>
                                          <p:attrName>style.visibility</p:attrName>
                                        </p:attrNameLst>
                                      </p:cBhvr>
                                      <p:to>
                                        <p:strVal val="visible"/>
                                      </p:to>
                                    </p:set>
                                    <p:animEffect transition="in" filter="wipe(right)">
                                      <p:cBhvr>
                                        <p:cTn id="39" dur="500" fill="hold"/>
                                        <p:tgtEl>
                                          <p:spTgt spid="35850"/>
                                        </p:tgtEl>
                                      </p:cBhvr>
                                    </p:animEffect>
                                  </p:childTnLst>
                                </p:cTn>
                              </p:par>
                            </p:childTnLst>
                          </p:cTn>
                        </p:par>
                        <p:par>
                          <p:cTn id="40" fill="hold" nodeType="afterGroup">
                            <p:stCondLst>
                              <p:cond delay="500"/>
                            </p:stCondLst>
                            <p:childTnLst>
                              <p:par>
                                <p:cTn id="41" presetID="23" presetClass="entr" presetSubtype="32" fill="hold" grpId="0" nodeType="afterEffect">
                                  <p:stCondLst>
                                    <p:cond delay="0"/>
                                  </p:stCondLst>
                                  <p:childTnLst>
                                    <p:set>
                                      <p:cBhvr>
                                        <p:cTn id="42" dur="1" fill="hold">
                                          <p:stCondLst>
                                            <p:cond delay="0"/>
                                          </p:stCondLst>
                                        </p:cTn>
                                        <p:tgtEl>
                                          <p:spTgt spid="35851"/>
                                        </p:tgtEl>
                                        <p:attrNameLst>
                                          <p:attrName>style.visibility</p:attrName>
                                        </p:attrNameLst>
                                      </p:cBhvr>
                                      <p:to>
                                        <p:strVal val="visible"/>
                                      </p:to>
                                    </p:set>
                                    <p:anim calcmode="lin" valueType="num">
                                      <p:cBhvr>
                                        <p:cTn id="43" dur="500" fill="hold"/>
                                        <p:tgtEl>
                                          <p:spTgt spid="35851"/>
                                        </p:tgtEl>
                                        <p:attrNameLst>
                                          <p:attrName>ppt_w</p:attrName>
                                        </p:attrNameLst>
                                      </p:cBhvr>
                                      <p:tavLst>
                                        <p:tav tm="0">
                                          <p:val>
                                            <p:strVal val="4*#ppt_w"/>
                                          </p:val>
                                        </p:tav>
                                        <p:tav tm="100000">
                                          <p:val>
                                            <p:strVal val="#ppt_w"/>
                                          </p:val>
                                        </p:tav>
                                      </p:tavLst>
                                    </p:anim>
                                    <p:anim calcmode="lin" valueType="num">
                                      <p:cBhvr>
                                        <p:cTn id="44" dur="500" fill="hold"/>
                                        <p:tgtEl>
                                          <p:spTgt spid="3585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P spid="35846" grpId="0"/>
      <p:bldP spid="35847" grpId="0"/>
      <p:bldP spid="35848" grpId="0"/>
      <p:bldP spid="35849" grpId="0"/>
      <p:bldP spid="35850" grpId="0" animBg="1"/>
      <p:bldP spid="358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4"/>
          <p:cNvSpPr/>
          <p:nvPr>
            <p:custDataLst>
              <p:tags r:id="rId1"/>
            </p:custDataLst>
          </p:nvPr>
        </p:nvSpPr>
        <p:spPr>
          <a:xfrm>
            <a:off x="407988" y="1908175"/>
            <a:ext cx="11479212" cy="1816100"/>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457200" defTabSz="457200" eaLnBrk="1" hangingPunct="1">
              <a:lnSpc>
                <a:spcPct val="100000"/>
              </a:lnSpc>
              <a:spcBef>
                <a:spcPct val="0"/>
              </a:spcBef>
              <a:buFontTx/>
              <a:buNone/>
            </a:pPr>
            <a:r>
              <a:rPr lang="zh-CN" altLang="en-US" b="1">
                <a:latin typeface="楷体" panose="02010609060101010101" pitchFamily="49" charset="-122"/>
                <a:ea typeface="楷体" panose="02010609060101010101" pitchFamily="49" charset="-122"/>
              </a:rPr>
              <a:t>向了一回火， 觉得身上寒冷，寻思：“却才老军所说，二里路外有那市井，何不去沽些酒来吃？”便去包裹里取些碎银子，把花枪挑了酒葫芦，</a:t>
            </a:r>
            <a:r>
              <a:rPr lang="zh-CN" altLang="en-US" b="1" u="sng">
                <a:latin typeface="楷体" panose="02010609060101010101" pitchFamily="49" charset="-122"/>
                <a:ea typeface="楷体" panose="02010609060101010101" pitchFamily="49" charset="-122"/>
              </a:rPr>
              <a:t>将火炭</a:t>
            </a:r>
            <a:r>
              <a:rPr lang="zh-CN" altLang="en-US" b="1" u="sng">
                <a:solidFill>
                  <a:srgbClr val="FF0000"/>
                </a:solidFill>
                <a:latin typeface="楷体" panose="02010609060101010101" pitchFamily="49" charset="-122"/>
                <a:ea typeface="楷体" panose="02010609060101010101" pitchFamily="49" charset="-122"/>
              </a:rPr>
              <a:t>盖</a:t>
            </a:r>
            <a:r>
              <a:rPr lang="zh-CN" altLang="en-US" b="1" u="sng">
                <a:latin typeface="楷体" panose="02010609060101010101" pitchFamily="49" charset="-122"/>
                <a:ea typeface="楷体" panose="02010609060101010101" pitchFamily="49" charset="-122"/>
              </a:rPr>
              <a:t>了，取毡笠子</a:t>
            </a:r>
            <a:r>
              <a:rPr lang="zh-CN" altLang="en-US" b="1" u="sng">
                <a:solidFill>
                  <a:srgbClr val="FF0000"/>
                </a:solidFill>
                <a:latin typeface="楷体" panose="02010609060101010101" pitchFamily="49" charset="-122"/>
                <a:ea typeface="楷体" panose="02010609060101010101" pitchFamily="49" charset="-122"/>
              </a:rPr>
              <a:t>戴</a:t>
            </a:r>
            <a:r>
              <a:rPr lang="zh-CN" altLang="en-US" b="1" u="sng">
                <a:latin typeface="楷体" panose="02010609060101010101" pitchFamily="49" charset="-122"/>
                <a:ea typeface="楷体" panose="02010609060101010101" pitchFamily="49" charset="-122"/>
              </a:rPr>
              <a:t>上，</a:t>
            </a:r>
            <a:r>
              <a:rPr lang="zh-CN" altLang="en-US" b="1" u="sng">
                <a:solidFill>
                  <a:srgbClr val="FF0000"/>
                </a:solidFill>
                <a:latin typeface="楷体" panose="02010609060101010101" pitchFamily="49" charset="-122"/>
                <a:ea typeface="楷体" panose="02010609060101010101" pitchFamily="49" charset="-122"/>
              </a:rPr>
              <a:t>拿</a:t>
            </a:r>
            <a:r>
              <a:rPr lang="zh-CN" altLang="en-US" b="1" u="sng">
                <a:latin typeface="楷体" panose="02010609060101010101" pitchFamily="49" charset="-122"/>
                <a:ea typeface="楷体" panose="02010609060101010101" pitchFamily="49" charset="-122"/>
              </a:rPr>
              <a:t>了钥匙，出来，把草厅门</a:t>
            </a:r>
            <a:r>
              <a:rPr lang="zh-CN" altLang="en-US" b="1" u="sng">
                <a:solidFill>
                  <a:srgbClr val="FF0000"/>
                </a:solidFill>
                <a:latin typeface="楷体" panose="02010609060101010101" pitchFamily="49" charset="-122"/>
                <a:ea typeface="楷体" panose="02010609060101010101" pitchFamily="49" charset="-122"/>
              </a:rPr>
              <a:t>拽</a:t>
            </a:r>
            <a:r>
              <a:rPr lang="zh-CN" altLang="en-US" b="1" u="sng">
                <a:latin typeface="楷体" panose="02010609060101010101" pitchFamily="49" charset="-122"/>
                <a:ea typeface="楷体" panose="02010609060101010101" pitchFamily="49" charset="-122"/>
              </a:rPr>
              <a:t>上；出到大门首，把两扇草场门</a:t>
            </a:r>
            <a:r>
              <a:rPr lang="zh-CN" altLang="en-US" b="1" u="sng">
                <a:solidFill>
                  <a:srgbClr val="FF0000"/>
                </a:solidFill>
                <a:latin typeface="楷体" panose="02010609060101010101" pitchFamily="49" charset="-122"/>
                <a:ea typeface="楷体" panose="02010609060101010101" pitchFamily="49" charset="-122"/>
              </a:rPr>
              <a:t>反拽</a:t>
            </a:r>
            <a:r>
              <a:rPr lang="zh-CN" altLang="en-US" b="1" u="sng">
                <a:latin typeface="楷体" panose="02010609060101010101" pitchFamily="49" charset="-122"/>
                <a:ea typeface="楷体" panose="02010609060101010101" pitchFamily="49" charset="-122"/>
              </a:rPr>
              <a:t>上</a:t>
            </a:r>
            <a:r>
              <a:rPr lang="zh-CN" altLang="en-US" b="1" u="sng">
                <a:solidFill>
                  <a:srgbClr val="FF0000"/>
                </a:solidFill>
                <a:latin typeface="楷体" panose="02010609060101010101" pitchFamily="49" charset="-122"/>
                <a:ea typeface="楷体" panose="02010609060101010101" pitchFamily="49" charset="-122"/>
              </a:rPr>
              <a:t>锁</a:t>
            </a:r>
            <a:r>
              <a:rPr lang="zh-CN" altLang="en-US" b="1" u="sng">
                <a:latin typeface="楷体" panose="02010609060101010101" pitchFamily="49" charset="-122"/>
                <a:ea typeface="楷体" panose="02010609060101010101" pitchFamily="49" charset="-122"/>
              </a:rPr>
              <a:t>了，</a:t>
            </a:r>
            <a:r>
              <a:rPr lang="zh-CN" altLang="en-US" b="1" u="sng">
                <a:solidFill>
                  <a:srgbClr val="FF0000"/>
                </a:solidFill>
                <a:latin typeface="楷体" panose="02010609060101010101" pitchFamily="49" charset="-122"/>
                <a:ea typeface="楷体" panose="02010609060101010101" pitchFamily="49" charset="-122"/>
              </a:rPr>
              <a:t>带</a:t>
            </a:r>
            <a:r>
              <a:rPr lang="zh-CN" altLang="en-US" b="1" u="sng">
                <a:latin typeface="楷体" panose="02010609060101010101" pitchFamily="49" charset="-122"/>
                <a:ea typeface="楷体" panose="02010609060101010101" pitchFamily="49" charset="-122"/>
              </a:rPr>
              <a:t>了钥匙，</a:t>
            </a:r>
            <a:r>
              <a:rPr lang="zh-CN" altLang="en-US" b="1">
                <a:latin typeface="楷体" panose="02010609060101010101" pitchFamily="49" charset="-122"/>
                <a:ea typeface="楷体" panose="02010609060101010101" pitchFamily="49" charset="-122"/>
              </a:rPr>
              <a:t>信步投东</a:t>
            </a:r>
            <a:r>
              <a:rPr lang="en-US" altLang="zh-CN" b="1">
                <a:latin typeface="楷体" panose="02010609060101010101" pitchFamily="49" charset="-122"/>
                <a:ea typeface="楷体" panose="02010609060101010101" pitchFamily="49" charset="-122"/>
              </a:rPr>
              <a:t>……</a:t>
            </a:r>
          </a:p>
        </p:txBody>
      </p:sp>
      <p:sp>
        <p:nvSpPr>
          <p:cNvPr id="36867" name="Rectangle 10"/>
          <p:cNvSpPr/>
          <p:nvPr>
            <p:custDataLst>
              <p:tags r:id="rId2"/>
            </p:custDataLst>
          </p:nvPr>
        </p:nvSpPr>
        <p:spPr>
          <a:xfrm>
            <a:off x="3851275" y="215900"/>
            <a:ext cx="4267200" cy="70675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草场交接</a:t>
            </a:r>
            <a:r>
              <a:rPr lang="zh-CN" altLang="en-US" sz="4000" b="1">
                <a:solidFill>
                  <a:srgbClr val="C00000"/>
                </a:solidFill>
                <a:latin typeface="仿宋" panose="02010609060101010101" pitchFamily="49" charset="-122"/>
                <a:ea typeface="仿宋" panose="02010609060101010101" pitchFamily="49" charset="-122"/>
              </a:rPr>
              <a:t>（发展）</a:t>
            </a:r>
          </a:p>
        </p:txBody>
      </p:sp>
      <p:sp>
        <p:nvSpPr>
          <p:cNvPr id="36869" name="Rectangle 13"/>
          <p:cNvSpPr/>
          <p:nvPr>
            <p:custDataLst>
              <p:tags r:id="rId3"/>
            </p:custDataLst>
          </p:nvPr>
        </p:nvSpPr>
        <p:spPr>
          <a:xfrm>
            <a:off x="546100" y="958850"/>
            <a:ext cx="11310938" cy="10763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b="1">
                <a:latin typeface="微软雅黑" panose="020B0503020204020204" charset="-122"/>
                <a:ea typeface="微软雅黑" panose="020B0503020204020204" charset="-122"/>
              </a:rPr>
              <a:t>林冲由幻想安度刑期到奋起反抗斗争，这个思想性格的转变是怎样完成的？先看出门买酒的一段细节描写： </a:t>
            </a:r>
          </a:p>
        </p:txBody>
      </p:sp>
      <p:sp>
        <p:nvSpPr>
          <p:cNvPr id="36870" name="Text Box 16"/>
          <p:cNvSpPr/>
          <p:nvPr>
            <p:custDataLst>
              <p:tags r:id="rId4"/>
            </p:custDataLst>
          </p:nvPr>
        </p:nvSpPr>
        <p:spPr>
          <a:xfrm>
            <a:off x="407988" y="3743325"/>
            <a:ext cx="11160125" cy="2862263"/>
          </a:xfrm>
          <a:prstGeom prst="rect">
            <a:avLst/>
          </a:prstGeom>
          <a:noFill/>
          <a:ln w="9525">
            <a:noFill/>
          </a:ln>
        </p:spPr>
        <p:txBody>
          <a:bodyPr>
            <a:spAutoFit/>
          </a:bodyPr>
          <a:lstStyle/>
          <a:p>
            <a:pPr marL="457200" indent="-457200" defTabSz="457200">
              <a:buClrTx/>
              <a:buSzTx/>
              <a:buFontTx/>
            </a:pPr>
            <a:r>
              <a:rPr lang="zh-CN" altLang="en-US" sz="2800" b="1">
                <a:solidFill>
                  <a:srgbClr val="CC0000"/>
                </a:solidFill>
                <a:latin typeface="黑体" panose="02010609060101010101" charset="-122"/>
                <a:ea typeface="黑体" panose="02010609060101010101" charset="-122"/>
              </a:rPr>
              <a:t>将火炭盖了</a:t>
            </a:r>
            <a:r>
              <a:rPr lang="en-US" altLang="zh-CN" sz="2800" b="1">
                <a:latin typeface="Times New Roman" panose="02020603050405020304" pitchFamily="18" charset="0"/>
                <a:ea typeface="楷体_GB2312" pitchFamily="49" charset="-122"/>
              </a:rPr>
              <a:t>——</a:t>
            </a:r>
            <a:r>
              <a:rPr lang="zh-CN" altLang="en-US" sz="2800" b="1">
                <a:latin typeface="楷体_GB2312" pitchFamily="49" charset="-122"/>
                <a:ea typeface="楷体_GB2312" pitchFamily="49" charset="-122"/>
              </a:rPr>
              <a:t>希望平安，不再出意外。</a:t>
            </a:r>
          </a:p>
          <a:p>
            <a:pPr marL="457200" indent="-457200" defTabSz="457200">
              <a:buClrTx/>
              <a:buSzTx/>
              <a:buFontTx/>
            </a:pPr>
            <a:r>
              <a:rPr lang="zh-CN" altLang="en-US" sz="2800" b="1">
                <a:solidFill>
                  <a:srgbClr val="CC0000"/>
                </a:solidFill>
                <a:latin typeface="黑体" panose="02010609060101010101" charset="-122"/>
                <a:ea typeface="黑体" panose="02010609060101010101" charset="-122"/>
              </a:rPr>
              <a:t>拿了钥匙，带了钥匙</a:t>
            </a:r>
            <a:r>
              <a:rPr lang="en-US" altLang="zh-CN" sz="2800" b="1">
                <a:latin typeface="Times New Roman" panose="02020603050405020304" pitchFamily="18" charset="0"/>
                <a:ea typeface="楷体_GB2312" pitchFamily="49" charset="-122"/>
              </a:rPr>
              <a:t>——</a:t>
            </a:r>
            <a:r>
              <a:rPr lang="zh-CN" altLang="en-US" sz="2800" b="1">
                <a:latin typeface="楷体_GB2312" pitchFamily="49" charset="-122"/>
                <a:ea typeface="楷体_GB2312" pitchFamily="49" charset="-122"/>
              </a:rPr>
              <a:t>深信世界的大门会随时为他而开，让他栖身。</a:t>
            </a:r>
          </a:p>
          <a:p>
            <a:pPr marL="457200" indent="-457200" defTabSz="457200">
              <a:buClrTx/>
              <a:buSzTx/>
              <a:buFontTx/>
            </a:pPr>
            <a:r>
              <a:rPr lang="zh-CN" altLang="en-US" sz="2800" b="1">
                <a:solidFill>
                  <a:srgbClr val="CC0000"/>
                </a:solidFill>
                <a:latin typeface="黑体" panose="02010609060101010101" charset="-122"/>
                <a:ea typeface="黑体" panose="02010609060101010101" charset="-122"/>
              </a:rPr>
              <a:t>反拽上锁了</a:t>
            </a:r>
            <a:r>
              <a:rPr lang="en-US" altLang="zh-CN" sz="2800" b="1">
                <a:latin typeface="Times New Roman" panose="02020603050405020304" pitchFamily="18" charset="0"/>
                <a:ea typeface="楷体_GB2312" pitchFamily="49" charset="-122"/>
              </a:rPr>
              <a:t>——</a:t>
            </a:r>
            <a:r>
              <a:rPr lang="zh-CN" altLang="en-US" sz="2800" b="1">
                <a:latin typeface="楷体_GB2312" pitchFamily="49" charset="-122"/>
                <a:ea typeface="楷体_GB2312" pitchFamily="49" charset="-122"/>
              </a:rPr>
              <a:t>呵护现有一切，抱残守缺</a:t>
            </a:r>
            <a:endParaRPr lang="en-US" altLang="zh-CN" sz="2800" b="1">
              <a:latin typeface="楷体_GB2312" pitchFamily="49" charset="-122"/>
              <a:ea typeface="楷体_GB2312" pitchFamily="49" charset="-122"/>
            </a:endParaRPr>
          </a:p>
          <a:p>
            <a:pPr marL="457200" indent="-457200" defTabSz="457200">
              <a:buClr>
                <a:srgbClr val="C00000"/>
              </a:buClr>
              <a:buSzTx/>
              <a:buFont typeface="Wingdings" panose="05000000000000000000" pitchFamily="2" charset="2"/>
              <a:buChar char="ü"/>
            </a:pPr>
            <a:r>
              <a:rPr lang="zh-CN" altLang="en-US" sz="3200" b="1">
                <a:latin typeface="仿宋" panose="02010609060101010101" pitchFamily="49" charset="-122"/>
                <a:ea typeface="仿宋" panose="02010609060101010101" pitchFamily="49" charset="-122"/>
              </a:rPr>
              <a:t>林冲对这个世界的小心。赔着小心地呵护着这个世界，虽然它如此寒凉（大雪），如此残破（崩坏），如此寂寥，但他不愿冲突。</a:t>
            </a:r>
          </a:p>
        </p:txBody>
      </p:sp>
      <p:sp>
        <p:nvSpPr>
          <p:cNvPr id="36871" name="矩形 25614"/>
          <p:cNvSpPr/>
          <p:nvPr>
            <p:custDataLst>
              <p:tags r:id="rId5"/>
            </p:custDataLst>
          </p:nvPr>
        </p:nvSpPr>
        <p:spPr>
          <a:xfrm>
            <a:off x="4872038" y="6067425"/>
            <a:ext cx="4319587" cy="585788"/>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谨小慎微、唯恐出事</a:t>
            </a:r>
            <a:endParaRPr lang="zh-CN" altLang="en-US" sz="3200">
              <a:latin typeface="微软雅黑" panose="020B0503020204020204" charset="-122"/>
              <a:ea typeface="微软雅黑" panose="020B0503020204020204" charset="-122"/>
            </a:endParaRPr>
          </a:p>
        </p:txBody>
      </p:sp>
      <p:sp>
        <p:nvSpPr>
          <p:cNvPr id="36872" name="Rectangle 2"/>
          <p:cNvSpPr/>
          <p:nvPr>
            <p:custDataLst>
              <p:tags r:id="rId6"/>
            </p:custDataLst>
          </p:nvPr>
        </p:nvSpPr>
        <p:spPr>
          <a:xfrm>
            <a:off x="1200150" y="333852"/>
            <a:ext cx="2808288" cy="53403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分析第三部分</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slide(fromRight)">
                                      <p:cBhvr>
                                        <p:cTn id="7" dur="500" fill="hold"/>
                                        <p:tgtEl>
                                          <p:spTgt spid="368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6870"/>
                                        </p:tgtEl>
                                        <p:attrNameLst>
                                          <p:attrName>style.visibility</p:attrName>
                                        </p:attrNameLst>
                                      </p:cBhvr>
                                      <p:to>
                                        <p:strVal val="visible"/>
                                      </p:to>
                                    </p:set>
                                    <p:anim calcmode="discrete" valueType="clr">
                                      <p:cBhvr>
                                        <p:cTn id="12" dur="80" fill="hold"/>
                                        <p:tgtEl>
                                          <p:spTgt spid="36870"/>
                                        </p:tgtEl>
                                        <p:attrNameLst>
                                          <p:attrName>style.color</p:attrName>
                                        </p:attrNameLst>
                                      </p:cBhvr>
                                      <p:tavLst>
                                        <p:tav tm="0">
                                          <p:val>
                                            <p:clrVal>
                                              <a:schemeClr val="accent2"/>
                                            </p:clrVal>
                                          </p:val>
                                        </p:tav>
                                        <p:tav tm="50000">
                                          <p:val>
                                            <p:clrVal>
                                              <a:schemeClr val="hlink"/>
                                            </p:clrVal>
                                          </p:val>
                                        </p:tav>
                                      </p:tavLst>
                                    </p:anim>
                                    <p:anim calcmode="discrete" valueType="clr">
                                      <p:cBhvr>
                                        <p:cTn id="13" dur="80" fill="hold"/>
                                        <p:tgtEl>
                                          <p:spTgt spid="36870"/>
                                        </p:tgtEl>
                                        <p:attrNameLst>
                                          <p:attrName>fillcolor</p:attrName>
                                        </p:attrNameLst>
                                      </p:cBhvr>
                                      <p:tavLst>
                                        <p:tav tm="0">
                                          <p:val>
                                            <p:clrVal>
                                              <a:schemeClr val="accent2"/>
                                            </p:clrVal>
                                          </p:val>
                                        </p:tav>
                                        <p:tav tm="50000">
                                          <p:val>
                                            <p:clrVal>
                                              <a:schemeClr val="hlink"/>
                                            </p:clrVal>
                                          </p:val>
                                        </p:tav>
                                      </p:tavLst>
                                    </p:anim>
                                    <p:set>
                                      <p:cBhvr>
                                        <p:cTn id="14" dur="80" fill="hold"/>
                                        <p:tgtEl>
                                          <p:spTgt spid="36870"/>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5" presetClass="entr" presetSubtype="0" fill="hold" grpId="0" nodeType="clickEffect">
                                  <p:stCondLst>
                                    <p:cond delay="0"/>
                                  </p:stCondLst>
                                  <p:childTnLst>
                                    <p:set>
                                      <p:cBhvr>
                                        <p:cTn id="18" dur="1" fill="hold">
                                          <p:stCondLst>
                                            <p:cond delay="0"/>
                                          </p:stCondLst>
                                        </p:cTn>
                                        <p:tgtEl>
                                          <p:spTgt spid="36871"/>
                                        </p:tgtEl>
                                        <p:attrNameLst>
                                          <p:attrName>style.visibility</p:attrName>
                                        </p:attrNameLst>
                                      </p:cBhvr>
                                      <p:to>
                                        <p:strVal val="visible"/>
                                      </p:to>
                                    </p:set>
                                    <p:anim calcmode="lin" valueType="num">
                                      <p:cBhvr>
                                        <p:cTn id="19" dur="1000" fill="hold"/>
                                        <p:tgtEl>
                                          <p:spTgt spid="36871"/>
                                        </p:tgtEl>
                                        <p:attrNameLst>
                                          <p:attrName>ppt_w</p:attrName>
                                        </p:attrNameLst>
                                      </p:cBhvr>
                                      <p:tavLst>
                                        <p:tav tm="0">
                                          <p:val>
                                            <p:fltVal val="0"/>
                                          </p:val>
                                        </p:tav>
                                        <p:tav tm="100000">
                                          <p:val>
                                            <p:strVal val="#ppt_w"/>
                                          </p:val>
                                        </p:tav>
                                      </p:tavLst>
                                    </p:anim>
                                    <p:anim calcmode="lin" valueType="num">
                                      <p:cBhvr>
                                        <p:cTn id="20" dur="1000" fill="hold"/>
                                        <p:tgtEl>
                                          <p:spTgt spid="36871"/>
                                        </p:tgtEl>
                                        <p:attrNameLst>
                                          <p:attrName>ppt_h</p:attrName>
                                        </p:attrNameLst>
                                      </p:cBhvr>
                                      <p:tavLst>
                                        <p:tav tm="0">
                                          <p:val>
                                            <p:fltVal val="0"/>
                                          </p:val>
                                        </p:tav>
                                        <p:tav tm="100000">
                                          <p:val>
                                            <p:strVal val="#ppt_h"/>
                                          </p:val>
                                        </p:tav>
                                      </p:tavLst>
                                    </p:anim>
                                    <p:anim calcmode="lin" valueType="num">
                                      <p:cBhvr>
                                        <p:cTn id="21" dur="1000" fill="hold"/>
                                        <p:tgtEl>
                                          <p:spTgt spid="3687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687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70" grpId="0"/>
      <p:bldP spid="3687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82946"/>
          <p:cNvSpPr/>
          <p:nvPr>
            <p:custDataLst>
              <p:tags r:id="rId1"/>
            </p:custDataLst>
          </p:nvPr>
        </p:nvSpPr>
        <p:spPr>
          <a:xfrm>
            <a:off x="1261428" y="259398"/>
            <a:ext cx="9885362" cy="79216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eaLnBrk="1" hangingPunct="1">
              <a:spcBef>
                <a:spcPct val="0"/>
              </a:spcBef>
              <a:buFontTx/>
              <a:buNone/>
            </a:pPr>
            <a:r>
              <a:rPr lang="zh-CN" altLang="en-US" sz="3600">
                <a:solidFill>
                  <a:srgbClr val="C00000"/>
                </a:solidFill>
                <a:latin typeface="微软雅黑" panose="020B0503020204020204" charset="-122"/>
                <a:ea typeface="微软雅黑" panose="020B0503020204020204" charset="-122"/>
              </a:rPr>
              <a:t>分析这两段细节有什么作用？</a:t>
            </a:r>
          </a:p>
        </p:txBody>
      </p:sp>
      <p:sp>
        <p:nvSpPr>
          <p:cNvPr id="65540" name="文本框 84994"/>
          <p:cNvSpPr/>
          <p:nvPr>
            <p:custDataLst>
              <p:tags r:id="rId2"/>
            </p:custDataLst>
          </p:nvPr>
        </p:nvSpPr>
        <p:spPr>
          <a:xfrm>
            <a:off x="904558" y="1892935"/>
            <a:ext cx="10382250" cy="1200150"/>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FFFFFF"/>
                </a:solidFill>
                <a:latin typeface="仿宋" panose="02010609060101010101" pitchFamily="49" charset="-122"/>
                <a:ea typeface="仿宋" panose="02010609060101010101" pitchFamily="49" charset="-122"/>
              </a:rPr>
              <a:t>为后文林冲市井沽酒，归来草屋风中倒塌，只得破庙投宿埋下伏笔。</a:t>
            </a:r>
            <a:endParaRPr lang="zh-CN" altLang="en-US" sz="3600" b="1">
              <a:latin typeface="仿宋" panose="02010609060101010101" pitchFamily="49" charset="-122"/>
              <a:ea typeface="仿宋" panose="02010609060101010101" pitchFamily="49" charset="-122"/>
            </a:endParaRPr>
          </a:p>
        </p:txBody>
      </p:sp>
      <p:sp>
        <p:nvSpPr>
          <p:cNvPr id="65541" name="文本框 84998"/>
          <p:cNvSpPr/>
          <p:nvPr>
            <p:custDataLst>
              <p:tags r:id="rId3"/>
            </p:custDataLst>
          </p:nvPr>
        </p:nvSpPr>
        <p:spPr>
          <a:xfrm>
            <a:off x="892810" y="889635"/>
            <a:ext cx="10801350" cy="107632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仿宋" panose="02010609060101010101" pitchFamily="49" charset="-122"/>
                <a:ea typeface="仿宋" panose="02010609060101010101" pitchFamily="49" charset="-122"/>
              </a:rPr>
              <a:t>老军交差一段，介绍草料场内外情景和办理交接手续时，有风雪中岌岌可危的草屋状况描写，老军酒葫芦的交代。</a:t>
            </a:r>
          </a:p>
        </p:txBody>
      </p:sp>
      <p:sp>
        <p:nvSpPr>
          <p:cNvPr id="65542" name="文本框 9"/>
          <p:cNvSpPr/>
          <p:nvPr>
            <p:custDataLst>
              <p:tags r:id="rId4"/>
            </p:custDataLst>
          </p:nvPr>
        </p:nvSpPr>
        <p:spPr>
          <a:xfrm>
            <a:off x="1017588" y="3093085"/>
            <a:ext cx="10550525" cy="107632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仿宋" panose="02010609060101010101" pitchFamily="49" charset="-122"/>
                <a:ea typeface="仿宋" panose="02010609060101010101" pitchFamily="49" charset="-122"/>
              </a:rPr>
              <a:t>林冲到破庙“把枪和酒葫芦放在纸堆上，将那条絮被放开</a:t>
            </a:r>
            <a:r>
              <a:rPr lang="en-US" altLang="zh-CN" sz="3200" b="1">
                <a:latin typeface="仿宋" panose="02010609060101010101" pitchFamily="49" charset="-122"/>
                <a:ea typeface="仿宋" panose="02010609060101010101" pitchFamily="49" charset="-122"/>
              </a:rPr>
              <a:t>……</a:t>
            </a:r>
            <a:r>
              <a:rPr lang="zh-CN" altLang="en-US" sz="3200" b="1">
                <a:latin typeface="仿宋" panose="02010609060101010101" pitchFamily="49" charset="-122"/>
                <a:ea typeface="仿宋" panose="02010609060101010101" pitchFamily="49" charset="-122"/>
              </a:rPr>
              <a:t>就将怀中牛肉下酒”。</a:t>
            </a:r>
          </a:p>
        </p:txBody>
      </p:sp>
      <p:sp>
        <p:nvSpPr>
          <p:cNvPr id="65543" name="文本框 10"/>
          <p:cNvSpPr/>
          <p:nvPr>
            <p:custDataLst>
              <p:tags r:id="rId5"/>
            </p:custDataLst>
          </p:nvPr>
        </p:nvSpPr>
        <p:spPr>
          <a:xfrm>
            <a:off x="1017905" y="4097020"/>
            <a:ext cx="10694988" cy="1200150"/>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FFFFFF"/>
                </a:solidFill>
                <a:latin typeface="仿宋" panose="02010609060101010101" pitchFamily="49" charset="-122"/>
                <a:ea typeface="仿宋" panose="02010609060101010101" pitchFamily="49" charset="-122"/>
              </a:rPr>
              <a:t>林冲没有任何的思想和精神准备来应付突发的事变，有助于向更高潮的情节推进。</a:t>
            </a:r>
            <a:endParaRPr lang="zh-CN" altLang="en-US" sz="3600" b="1">
              <a:latin typeface="仿宋" panose="02010609060101010101" pitchFamily="49" charset="-122"/>
              <a:ea typeface="仿宋" panose="02010609060101010101" pitchFamily="49" charset="-122"/>
            </a:endParaRPr>
          </a:p>
        </p:txBody>
      </p:sp>
      <p:sp>
        <p:nvSpPr>
          <p:cNvPr id="66566" name="文本占位符 87043"/>
          <p:cNvSpPr/>
          <p:nvPr>
            <p:custDataLst>
              <p:tags r:id="rId6"/>
            </p:custDataLst>
          </p:nvPr>
        </p:nvSpPr>
        <p:spPr>
          <a:xfrm>
            <a:off x="335280" y="5488940"/>
            <a:ext cx="11737975" cy="1171575"/>
          </a:xfrm>
          <a:prstGeom prst="rect">
            <a:avLst/>
          </a:prstGeom>
          <a:solidFill>
            <a:schemeClr val="bg1"/>
          </a:solidFill>
          <a:ln w="9525">
            <a:noFill/>
          </a:ln>
        </p:spPr>
        <p:txBody>
          <a:bodyPr anchor="ctr" anchorCtr="1"/>
          <a:lstStyle/>
          <a:p>
            <a:pPr marL="228600" indent="-228600" defTabSz="914400">
              <a:lnSpc>
                <a:spcPct val="90000"/>
              </a:lnSpc>
              <a:spcBef>
                <a:spcPts val="1000"/>
              </a:spcBef>
              <a:buClrTx/>
              <a:buSzTx/>
              <a:buFont typeface="Wingdings" panose="05000000000000000000" pitchFamily="2" charset="2"/>
              <a:buChar char="Ø"/>
            </a:pPr>
            <a:r>
              <a:rPr lang="zh-CN" altLang="en-US" sz="3200">
                <a:solidFill>
                  <a:srgbClr val="C00000"/>
                </a:solidFill>
                <a:effectLst>
                  <a:outerShdw blurRad="38100" dist="38100" dir="2700000">
                    <a:srgbClr val="C0C0C0"/>
                  </a:outerShdw>
                </a:effectLst>
                <a:uFillTx/>
                <a:ea typeface="黑体" panose="02010609060101010101" charset="-122"/>
              </a:rPr>
              <a:t>细节描写对表现人物性格、推动情节发展，起着重要作用。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blinds(horizontal)">
                                      <p:cBhvr>
                                        <p:cTn id="7" dur="500"/>
                                        <p:tgtEl>
                                          <p:spTgt spid="655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543"/>
                                        </p:tgtEl>
                                        <p:attrNameLst>
                                          <p:attrName>style.visibility</p:attrName>
                                        </p:attrNameLst>
                                      </p:cBhvr>
                                      <p:to>
                                        <p:strVal val="visible"/>
                                      </p:to>
                                    </p:set>
                                    <p:animEffect transition="in" filter="blinds(horizontal)">
                                      <p:cBhvr>
                                        <p:cTn id="12" dur="500"/>
                                        <p:tgtEl>
                                          <p:spTgt spid="6554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6566"/>
                                        </p:tgtEl>
                                        <p:attrNameLst>
                                          <p:attrName>style.visibility</p:attrName>
                                        </p:attrNameLst>
                                      </p:cBhvr>
                                      <p:to>
                                        <p:strVal val="visible"/>
                                      </p:to>
                                    </p:set>
                                    <p:animEffect transition="in" filter="blinds(horizontal)">
                                      <p:cBhvr>
                                        <p:cTn id="17" dur="500"/>
                                        <p:tgtEl>
                                          <p:spTgt spid="66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P spid="65543" grpId="0" animBg="1"/>
      <p:bldP spid="6656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矩形 39939"/>
          <p:cNvSpPr/>
          <p:nvPr>
            <p:custDataLst>
              <p:tags r:id="rId1"/>
            </p:custDataLst>
          </p:nvPr>
        </p:nvSpPr>
        <p:spPr>
          <a:xfrm>
            <a:off x="1336675" y="455930"/>
            <a:ext cx="10322560" cy="1814830"/>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a:t>“</a:t>
            </a:r>
            <a:r>
              <a:rPr lang="zh-CN" altLang="en-US" sz="2800" b="1"/>
              <a:t>只说林冲就床上放了包裹被卧，就坐下生些焰火起来</a:t>
            </a:r>
            <a:r>
              <a:rPr sz="2800" b="1"/>
              <a:t>。……想</a:t>
            </a:r>
            <a:r>
              <a:rPr lang="zh-CN" altLang="en-US" sz="2800" b="1"/>
              <a:t>起了离这半里路上有个</a:t>
            </a:r>
            <a:r>
              <a:rPr sz="2800" b="1"/>
              <a:t>古庙</a:t>
            </a:r>
            <a:r>
              <a:rPr lang="zh-CN" altLang="en-US" sz="2800" b="1"/>
              <a:t>，</a:t>
            </a:r>
            <a:r>
              <a:rPr sz="2800" b="1"/>
              <a:t>可以安身</a:t>
            </a:r>
            <a:r>
              <a:rPr lang="zh-CN" altLang="en-US" sz="2800" b="1"/>
              <a:t>：</a:t>
            </a:r>
            <a:r>
              <a:rPr sz="2800" b="1"/>
              <a:t>‘</a:t>
            </a:r>
            <a:r>
              <a:rPr lang="zh-CN" altLang="en-US" sz="2800" b="1"/>
              <a:t>我且去那里宿一夜，等到天明，却作理会。</a:t>
            </a:r>
            <a:r>
              <a:rPr sz="2800" b="1"/>
              <a:t>’</a:t>
            </a:r>
            <a:r>
              <a:rPr lang="zh-CN" altLang="en-US" sz="2800" b="1">
                <a:sym typeface="+mn-ea"/>
              </a:rPr>
              <a:t>把被卷了，花枪挑着酒葫芦，依旧把门拽上，锁了，望那庙里来。</a:t>
            </a:r>
            <a:r>
              <a:rPr sz="2800" b="1">
                <a:ea typeface="Arial"/>
                <a:sym typeface="+mn-ea"/>
              </a:rPr>
              <a:t>……</a:t>
            </a:r>
            <a:r>
              <a:rPr sz="2800" b="1"/>
              <a:t>”</a:t>
            </a:r>
          </a:p>
        </p:txBody>
      </p:sp>
      <p:sp>
        <p:nvSpPr>
          <p:cNvPr id="39941" name="矩形 39940"/>
          <p:cNvSpPr/>
          <p:nvPr>
            <p:custDataLst>
              <p:tags r:id="rId2"/>
            </p:custDataLst>
          </p:nvPr>
        </p:nvSpPr>
        <p:spPr>
          <a:xfrm>
            <a:off x="553085" y="2521585"/>
            <a:ext cx="11224895" cy="1814830"/>
          </a:xfrm>
          <a:prstGeom prst="rect">
            <a:avLst/>
          </a:prstGeom>
          <a:noFill/>
          <a:ln>
            <a:noFill/>
            <a:miter lim="800000"/>
          </a:ln>
        </p:spPr>
        <p:txBody>
          <a:bodyPr wrap="square">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a:solidFill>
                  <a:srgbClr val="0000FF"/>
                </a:solidFill>
              </a:rPr>
              <a:t>这一段情节不厌其详，写得非常精彩。金圣叹有一句精彩的批语，“只拿一条破絮被，到庙里去，说明过一夜第二天还要回来。”请问通过这一系列的行动、心理刻画，深入地揭示了林冲怎样的内心世界？</a:t>
            </a:r>
          </a:p>
          <a:p>
            <a:pPr lvl="0"/>
            <a:endParaRPr sz="2800" b="1">
              <a:solidFill>
                <a:srgbClr val="0000FF"/>
              </a:solidFill>
            </a:endParaRPr>
          </a:p>
        </p:txBody>
      </p:sp>
      <p:sp>
        <p:nvSpPr>
          <p:cNvPr id="39942" name="矩形 39941"/>
          <p:cNvSpPr/>
          <p:nvPr>
            <p:custDataLst>
              <p:tags r:id="rId3"/>
            </p:custDataLst>
          </p:nvPr>
        </p:nvSpPr>
        <p:spPr>
          <a:xfrm>
            <a:off x="697230" y="4765993"/>
            <a:ext cx="10935970" cy="95313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a:t>分析：一个八十万禁军教头，平白无故地遭受迫害，被弄得妻离家破，沦为一种十分悲惨、艰难的境地，但是他还想力争平安地过安定日子。</a:t>
            </a:r>
          </a:p>
        </p:txBody>
      </p:sp>
      <p:sp>
        <p:nvSpPr>
          <p:cNvPr id="39944" name="矩形 39943"/>
          <p:cNvSpPr/>
          <p:nvPr>
            <p:custDataLst>
              <p:tags r:id="rId4"/>
            </p:custDataLst>
          </p:nvPr>
        </p:nvSpPr>
        <p:spPr>
          <a:xfrm>
            <a:off x="752475" y="6026785"/>
            <a:ext cx="10880725" cy="583565"/>
          </a:xfrm>
          <a:prstGeom prst="rect">
            <a:avLst/>
          </a:prstGeom>
          <a:noFill/>
          <a:ln>
            <a:noFill/>
            <a:miter lim="800000"/>
          </a:ln>
        </p:spPr>
        <p:txBody>
          <a:bodyPr wrap="square">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solidFill>
                  <a:srgbClr val="FF0000"/>
                </a:solidFill>
              </a:rPr>
              <a:t>小结：表现人物的忍辱苟安的思想和他</a:t>
            </a:r>
            <a:r>
              <a:rPr lang="zh-CN" altLang="en-US" sz="3200" b="1">
                <a:solidFill>
                  <a:srgbClr val="FF0000"/>
                </a:solidFill>
              </a:rPr>
              <a:t>细心谨慎</a:t>
            </a:r>
            <a:r>
              <a:rPr sz="3200" b="1">
                <a:solidFill>
                  <a:srgbClr val="FF0000"/>
                </a:solidFill>
              </a:rPr>
              <a:t>的性格。</a:t>
            </a:r>
          </a:p>
        </p:txBody>
      </p:sp>
      <p:sp>
        <p:nvSpPr>
          <p:cNvPr id="39945" name="Date Placeholder 1"/>
          <p:cNvSpPr>
            <a:spLocks noGrp="1"/>
          </p:cNvSpPr>
          <p:nvPr>
            <p:ph type="dt" sz="half"/>
            <p:custDataLst>
              <p:tags r:id="rId5"/>
            </p:custDataLst>
          </p:nvPr>
        </p:nvSpPr>
        <p:spPr/>
        <p:txBody>
          <a:bodyPr/>
          <a:lstStyle/>
          <a:p>
            <a:pPr lvl="0"/>
            <a:endParaRPr sz="1400"/>
          </a:p>
        </p:txBody>
      </p:sp>
      <p:sp>
        <p:nvSpPr>
          <p:cNvPr id="39946" name="Footer Placeholder 2"/>
          <p:cNvSpPr>
            <a:spLocks noGrp="1"/>
          </p:cNvSpPr>
          <p:nvPr>
            <p:ph type="ftr" sz="quarter" idx="1"/>
            <p:custDataLst>
              <p:tags r:id="rId6"/>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39941"/>
                                        </p:tgtEl>
                                        <p:attrNameLst>
                                          <p:attrName>style.visibility</p:attrName>
                                        </p:attrNameLst>
                                      </p:cBhvr>
                                      <p:to>
                                        <p:strVal val="visible"/>
                                      </p:to>
                                    </p:set>
                                    <p:animEffect transition="in" filter="blinds(horizontal)">
                                      <p:cBhvr additive="base">
                                        <p:cTn id="7" dur="500"/>
                                        <p:tgtEl>
                                          <p:spTgt spid="3994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1" nodeType="clickEffect">
                                  <p:stCondLst>
                                    <p:cond delay="0"/>
                                  </p:stCondLst>
                                  <p:childTnLst>
                                    <p:set>
                                      <p:cBhvr additive="base">
                                        <p:cTn id="11" dur="1" fill="hold">
                                          <p:stCondLst>
                                            <p:cond delay="0"/>
                                          </p:stCondLst>
                                        </p:cTn>
                                        <p:tgtEl>
                                          <p:spTgt spid="39942"/>
                                        </p:tgtEl>
                                        <p:attrNameLst>
                                          <p:attrName>style.visibility</p:attrName>
                                        </p:attrNameLst>
                                      </p:cBhvr>
                                      <p:to>
                                        <p:strVal val="visible"/>
                                      </p:to>
                                    </p:set>
                                    <p:animEffect transition="in" filter="box(in)">
                                      <p:cBhvr additive="base">
                                        <p:cTn id="12" dur="500"/>
                                        <p:tgtEl>
                                          <p:spTgt spid="3994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2" nodeType="clickEffect">
                                  <p:stCondLst>
                                    <p:cond delay="0"/>
                                  </p:stCondLst>
                                  <p:childTnLst>
                                    <p:set>
                                      <p:cBhvr additive="base">
                                        <p:cTn id="16" dur="1" fill="hold">
                                          <p:stCondLst>
                                            <p:cond delay="0"/>
                                          </p:stCondLst>
                                        </p:cTn>
                                        <p:tgtEl>
                                          <p:spTgt spid="39944"/>
                                        </p:tgtEl>
                                        <p:attrNameLst>
                                          <p:attrName>style.visibility</p:attrName>
                                        </p:attrNameLst>
                                      </p:cBhvr>
                                      <p:to>
                                        <p:strVal val="visible"/>
                                      </p:to>
                                    </p:set>
                                    <p:anim calcmode="lin" valueType="num">
                                      <p:cBhvr additive="base">
                                        <p:cTn id="17" dur="500" fill="hold"/>
                                        <p:tgtEl>
                                          <p:spTgt spid="39944"/>
                                        </p:tgtEl>
                                        <p:attrNameLst>
                                          <p:attrName>ppt_x</p:attrName>
                                        </p:attrNameLst>
                                      </p:cBhvr>
                                      <p:tavLst>
                                        <p:tav tm="0">
                                          <p:val>
                                            <p:strVal val="#ppt_x"/>
                                          </p:val>
                                        </p:tav>
                                        <p:tav tm="100000">
                                          <p:val>
                                            <p:strVal val="#ppt_x"/>
                                          </p:val>
                                        </p:tav>
                                      </p:tavLst>
                                    </p:anim>
                                    <p:anim calcmode="lin" valueType="num">
                                      <p:cBhvr additive="base">
                                        <p:cTn id="18" dur="500" fill="hold"/>
                                        <p:tgtEl>
                                          <p:spTgt spid="399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1"/>
      <p:bldP spid="39944"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2"/>
          <p:cNvSpPr/>
          <p:nvPr>
            <p:custDataLst>
              <p:tags r:id="rId1"/>
            </p:custDataLst>
          </p:nvPr>
        </p:nvSpPr>
        <p:spPr>
          <a:xfrm>
            <a:off x="407988" y="1487488"/>
            <a:ext cx="11239500" cy="2678112"/>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457200" defTabSz="457200" eaLnBrk="1" hangingPunct="1">
              <a:lnSpc>
                <a:spcPct val="100000"/>
              </a:lnSpc>
              <a:spcBef>
                <a:spcPct val="0"/>
              </a:spcBef>
              <a:buFontTx/>
              <a:buNone/>
            </a:pPr>
            <a:r>
              <a:rPr lang="zh-CN" altLang="en-US" b="1">
                <a:latin typeface="楷体" panose="02010609060101010101" pitchFamily="49" charset="-122"/>
                <a:ea typeface="楷体" panose="02010609060101010101" pitchFamily="49" charset="-122"/>
              </a:rPr>
              <a:t>放下花枪、葫芦在雪里；恐怕火盆内有火炭延烧起来，</a:t>
            </a:r>
            <a:r>
              <a:rPr lang="zh-CN" altLang="en-US" b="1">
                <a:solidFill>
                  <a:srgbClr val="C00000"/>
                </a:solidFill>
                <a:latin typeface="楷体" panose="02010609060101010101" pitchFamily="49" charset="-122"/>
                <a:ea typeface="楷体" panose="02010609060101010101" pitchFamily="49" charset="-122"/>
              </a:rPr>
              <a:t>搬开</a:t>
            </a:r>
            <a:r>
              <a:rPr lang="zh-CN" altLang="en-US" b="1">
                <a:latin typeface="楷体" panose="02010609060101010101" pitchFamily="49" charset="-122"/>
                <a:ea typeface="楷体" panose="02010609060101010101" pitchFamily="49" charset="-122"/>
              </a:rPr>
              <a:t>破壁子，</a:t>
            </a:r>
            <a:r>
              <a:rPr lang="zh-CN" altLang="en-US" b="1">
                <a:solidFill>
                  <a:srgbClr val="C00000"/>
                </a:solidFill>
                <a:latin typeface="楷体" panose="02010609060101010101" pitchFamily="49" charset="-122"/>
                <a:ea typeface="楷体" panose="02010609060101010101" pitchFamily="49" charset="-122"/>
              </a:rPr>
              <a:t>探</a:t>
            </a:r>
            <a:r>
              <a:rPr lang="zh-CN" altLang="en-US" b="1">
                <a:latin typeface="楷体" panose="02010609060101010101" pitchFamily="49" charset="-122"/>
                <a:ea typeface="楷体" panose="02010609060101010101" pitchFamily="49" charset="-122"/>
              </a:rPr>
              <a:t>半身入去</a:t>
            </a:r>
            <a:r>
              <a:rPr lang="zh-CN" altLang="en-US" b="1">
                <a:solidFill>
                  <a:srgbClr val="C00000"/>
                </a:solidFill>
                <a:latin typeface="楷体" panose="02010609060101010101" pitchFamily="49" charset="-122"/>
                <a:ea typeface="楷体" panose="02010609060101010101" pitchFamily="49" charset="-122"/>
              </a:rPr>
              <a:t>摸</a:t>
            </a:r>
            <a:r>
              <a:rPr lang="zh-CN" altLang="en-US" b="1">
                <a:latin typeface="楷体" panose="02010609060101010101" pitchFamily="49" charset="-122"/>
                <a:ea typeface="楷体" panose="02010609060101010101" pitchFamily="49" charset="-122"/>
              </a:rPr>
              <a:t>时，火盆内火种都被雪水浸灭了。林冲把手床上摸时，只拽得一条絮被。林冲钻将出来，见天色黑了，寻思：“又没打火处，怎生安排？”想起离了这半里路上有个古庙，可以安身：“我且去那里宿一夜，等到天明，却作理会。”把被</a:t>
            </a:r>
            <a:r>
              <a:rPr lang="zh-CN" altLang="en-US" b="1">
                <a:solidFill>
                  <a:srgbClr val="C00000"/>
                </a:solidFill>
                <a:latin typeface="楷体" panose="02010609060101010101" pitchFamily="49" charset="-122"/>
                <a:ea typeface="楷体" panose="02010609060101010101" pitchFamily="49" charset="-122"/>
              </a:rPr>
              <a:t>卷</a:t>
            </a:r>
            <a:r>
              <a:rPr lang="zh-CN" altLang="en-US" b="1">
                <a:latin typeface="楷体" panose="02010609060101010101" pitchFamily="49" charset="-122"/>
                <a:ea typeface="楷体" panose="02010609060101010101" pitchFamily="49" charset="-122"/>
              </a:rPr>
              <a:t>了，花枪</a:t>
            </a:r>
            <a:r>
              <a:rPr lang="zh-CN" altLang="en-US" b="1">
                <a:solidFill>
                  <a:srgbClr val="C00000"/>
                </a:solidFill>
                <a:latin typeface="楷体" panose="02010609060101010101" pitchFamily="49" charset="-122"/>
                <a:ea typeface="楷体" panose="02010609060101010101" pitchFamily="49" charset="-122"/>
              </a:rPr>
              <a:t>挑</a:t>
            </a:r>
            <a:r>
              <a:rPr lang="zh-CN" altLang="en-US" b="1">
                <a:latin typeface="楷体" panose="02010609060101010101" pitchFamily="49" charset="-122"/>
                <a:ea typeface="楷体" panose="02010609060101010101" pitchFamily="49" charset="-122"/>
              </a:rPr>
              <a:t>着酒葫芦，依旧把门拽上，</a:t>
            </a:r>
            <a:r>
              <a:rPr lang="zh-CN" altLang="en-US" b="1">
                <a:solidFill>
                  <a:srgbClr val="C00000"/>
                </a:solidFill>
                <a:latin typeface="楷体" panose="02010609060101010101" pitchFamily="49" charset="-122"/>
                <a:ea typeface="楷体" panose="02010609060101010101" pitchFamily="49" charset="-122"/>
              </a:rPr>
              <a:t>锁</a:t>
            </a:r>
            <a:r>
              <a:rPr lang="zh-CN" altLang="en-US" b="1">
                <a:latin typeface="楷体" panose="02010609060101010101" pitchFamily="49" charset="-122"/>
                <a:ea typeface="楷体" panose="02010609060101010101" pitchFamily="49" charset="-122"/>
              </a:rPr>
              <a:t>了，望那庙里来。 </a:t>
            </a:r>
          </a:p>
        </p:txBody>
      </p:sp>
      <p:sp>
        <p:nvSpPr>
          <p:cNvPr id="37892" name="Rectangle 13"/>
          <p:cNvSpPr/>
          <p:nvPr>
            <p:custDataLst>
              <p:tags r:id="rId2"/>
            </p:custDataLst>
          </p:nvPr>
        </p:nvSpPr>
        <p:spPr>
          <a:xfrm>
            <a:off x="552450" y="1039813"/>
            <a:ext cx="11241088" cy="5857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b="1">
                <a:latin typeface="微软雅黑" panose="020B0503020204020204" charset="-122"/>
                <a:ea typeface="微软雅黑" panose="020B0503020204020204" charset="-122"/>
              </a:rPr>
              <a:t>买酒回来，发现草厅被雪压倒了，又有一段细节描写</a:t>
            </a:r>
            <a:r>
              <a:rPr lang="en-US" altLang="zh-CN" sz="3200" b="1">
                <a:latin typeface="微软雅黑" panose="020B0503020204020204" charset="-122"/>
                <a:ea typeface="微软雅黑" panose="020B0503020204020204" charset="-122"/>
              </a:rPr>
              <a:t>——</a:t>
            </a:r>
          </a:p>
        </p:txBody>
      </p:sp>
      <p:sp>
        <p:nvSpPr>
          <p:cNvPr id="37893" name="Text Box 14"/>
          <p:cNvSpPr/>
          <p:nvPr>
            <p:custDataLst>
              <p:tags r:id="rId3"/>
            </p:custDataLst>
          </p:nvPr>
        </p:nvSpPr>
        <p:spPr>
          <a:xfrm>
            <a:off x="439738" y="4087813"/>
            <a:ext cx="9685337" cy="2554287"/>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写林冲的责任心</a:t>
            </a:r>
            <a:r>
              <a:rPr lang="zh-CN" altLang="en-US" sz="3200">
                <a:solidFill>
                  <a:srgbClr val="FFFFFF"/>
                </a:solidFill>
                <a:latin typeface="微软雅黑" panose="020B0503020204020204" charset="-122"/>
                <a:ea typeface="微软雅黑" panose="020B0503020204020204" charset="-122"/>
              </a:rPr>
              <a:t>。虽然他此时站在大雪迷漫之中，不知道今晚安身何处，但是，他先想到的是草料场的安全：搬开、探、摸。认定安全了，才想“怎生安排”自己：卷、挑、锁。</a:t>
            </a:r>
          </a:p>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写林冲的软弱</a:t>
            </a:r>
            <a:r>
              <a:rPr lang="zh-CN" altLang="en-US" sz="3200">
                <a:solidFill>
                  <a:srgbClr val="FFFFFF"/>
                </a:solidFill>
                <a:latin typeface="微软雅黑" panose="020B0503020204020204" charset="-122"/>
                <a:ea typeface="微软雅黑" panose="020B0503020204020204" charset="-122"/>
              </a:rPr>
              <a:t>。没有怨恨，没有激愤，将就着过。</a:t>
            </a:r>
            <a:endParaRPr lang="zh-CN" altLang="en-US" sz="3200">
              <a:latin typeface="微软雅黑" panose="020B0503020204020204" charset="-122"/>
              <a:ea typeface="微软雅黑" panose="020B0503020204020204" charset="-122"/>
            </a:endParaRPr>
          </a:p>
        </p:txBody>
      </p:sp>
      <p:sp>
        <p:nvSpPr>
          <p:cNvPr id="37894" name="Rectangle 10"/>
          <p:cNvSpPr/>
          <p:nvPr>
            <p:custDataLst>
              <p:tags r:id="rId4"/>
            </p:custDataLst>
          </p:nvPr>
        </p:nvSpPr>
        <p:spPr>
          <a:xfrm>
            <a:off x="3851275" y="215900"/>
            <a:ext cx="584517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雪夜复仇</a:t>
            </a:r>
            <a:r>
              <a:rPr lang="zh-CN" altLang="en-US" sz="4000" b="1">
                <a:solidFill>
                  <a:srgbClr val="C00000"/>
                </a:solidFill>
                <a:latin typeface="仿宋" panose="02010609060101010101" pitchFamily="49" charset="-122"/>
                <a:ea typeface="仿宋" panose="02010609060101010101" pitchFamily="49" charset="-122"/>
              </a:rPr>
              <a:t>（高潮和结局）</a:t>
            </a:r>
          </a:p>
        </p:txBody>
      </p:sp>
      <p:sp>
        <p:nvSpPr>
          <p:cNvPr id="37895" name="Rectangle 2"/>
          <p:cNvSpPr/>
          <p:nvPr>
            <p:custDataLst>
              <p:tags r:id="rId5"/>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分析第四部分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blinds(horizontal)">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2"/>
          <p:cNvSpPr/>
          <p:nvPr>
            <p:custDataLst>
              <p:tags r:id="rId1"/>
            </p:custDataLst>
          </p:nvPr>
        </p:nvSpPr>
        <p:spPr>
          <a:xfrm>
            <a:off x="407988" y="1487488"/>
            <a:ext cx="11239500" cy="2678112"/>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457200" defTabSz="457200" eaLnBrk="1" hangingPunct="1">
              <a:lnSpc>
                <a:spcPct val="100000"/>
              </a:lnSpc>
              <a:spcBef>
                <a:spcPct val="0"/>
              </a:spcBef>
              <a:buFontTx/>
              <a:buNone/>
            </a:pPr>
            <a:r>
              <a:rPr lang="zh-CN" altLang="en-US" b="1">
                <a:latin typeface="楷体" panose="02010609060101010101" pitchFamily="49" charset="-122"/>
                <a:ea typeface="楷体" panose="02010609060101010101" pitchFamily="49" charset="-122"/>
              </a:rPr>
              <a:t>放下花枪、葫芦在雪里；恐怕火盆内有火炭延烧起来，</a:t>
            </a:r>
            <a:r>
              <a:rPr lang="zh-CN" altLang="en-US" b="1">
                <a:solidFill>
                  <a:srgbClr val="C00000"/>
                </a:solidFill>
                <a:latin typeface="楷体" panose="02010609060101010101" pitchFamily="49" charset="-122"/>
                <a:ea typeface="楷体" panose="02010609060101010101" pitchFamily="49" charset="-122"/>
              </a:rPr>
              <a:t>搬开</a:t>
            </a:r>
            <a:r>
              <a:rPr lang="zh-CN" altLang="en-US" b="1">
                <a:latin typeface="楷体" panose="02010609060101010101" pitchFamily="49" charset="-122"/>
                <a:ea typeface="楷体" panose="02010609060101010101" pitchFamily="49" charset="-122"/>
              </a:rPr>
              <a:t>破壁子，</a:t>
            </a:r>
            <a:r>
              <a:rPr lang="zh-CN" altLang="en-US" b="1">
                <a:solidFill>
                  <a:srgbClr val="C00000"/>
                </a:solidFill>
                <a:latin typeface="楷体" panose="02010609060101010101" pitchFamily="49" charset="-122"/>
                <a:ea typeface="楷体" panose="02010609060101010101" pitchFamily="49" charset="-122"/>
              </a:rPr>
              <a:t>探</a:t>
            </a:r>
            <a:r>
              <a:rPr lang="zh-CN" altLang="en-US" b="1">
                <a:latin typeface="楷体" panose="02010609060101010101" pitchFamily="49" charset="-122"/>
                <a:ea typeface="楷体" panose="02010609060101010101" pitchFamily="49" charset="-122"/>
              </a:rPr>
              <a:t>半身入去</a:t>
            </a:r>
            <a:r>
              <a:rPr lang="zh-CN" altLang="en-US" b="1">
                <a:solidFill>
                  <a:srgbClr val="C00000"/>
                </a:solidFill>
                <a:latin typeface="楷体" panose="02010609060101010101" pitchFamily="49" charset="-122"/>
                <a:ea typeface="楷体" panose="02010609060101010101" pitchFamily="49" charset="-122"/>
              </a:rPr>
              <a:t>摸</a:t>
            </a:r>
            <a:r>
              <a:rPr lang="zh-CN" altLang="en-US" b="1">
                <a:latin typeface="楷体" panose="02010609060101010101" pitchFamily="49" charset="-122"/>
                <a:ea typeface="楷体" panose="02010609060101010101" pitchFamily="49" charset="-122"/>
              </a:rPr>
              <a:t>时，火盆内火种都被雪水浸灭了。林冲把手床上摸时，只拽得一条絮被。林冲钻将出来，见天色黑了，寻思：“又没打火处，怎生安排？”想起离了这半里路上有个古庙，可以安身：“我且去那里宿一夜，等到天明，却作理会。”把被</a:t>
            </a:r>
            <a:r>
              <a:rPr lang="zh-CN" altLang="en-US" b="1">
                <a:solidFill>
                  <a:srgbClr val="C00000"/>
                </a:solidFill>
                <a:latin typeface="楷体" panose="02010609060101010101" pitchFamily="49" charset="-122"/>
                <a:ea typeface="楷体" panose="02010609060101010101" pitchFamily="49" charset="-122"/>
              </a:rPr>
              <a:t>卷</a:t>
            </a:r>
            <a:r>
              <a:rPr lang="zh-CN" altLang="en-US" b="1">
                <a:latin typeface="楷体" panose="02010609060101010101" pitchFamily="49" charset="-122"/>
                <a:ea typeface="楷体" panose="02010609060101010101" pitchFamily="49" charset="-122"/>
              </a:rPr>
              <a:t>了，花枪</a:t>
            </a:r>
            <a:r>
              <a:rPr lang="zh-CN" altLang="en-US" b="1">
                <a:solidFill>
                  <a:srgbClr val="C00000"/>
                </a:solidFill>
                <a:latin typeface="楷体" panose="02010609060101010101" pitchFamily="49" charset="-122"/>
                <a:ea typeface="楷体" panose="02010609060101010101" pitchFamily="49" charset="-122"/>
              </a:rPr>
              <a:t>挑</a:t>
            </a:r>
            <a:r>
              <a:rPr lang="zh-CN" altLang="en-US" b="1">
                <a:latin typeface="楷体" panose="02010609060101010101" pitchFamily="49" charset="-122"/>
                <a:ea typeface="楷体" panose="02010609060101010101" pitchFamily="49" charset="-122"/>
              </a:rPr>
              <a:t>着酒葫芦，依旧把门拽上，</a:t>
            </a:r>
            <a:r>
              <a:rPr lang="zh-CN" altLang="en-US" b="1">
                <a:solidFill>
                  <a:srgbClr val="C00000"/>
                </a:solidFill>
                <a:latin typeface="楷体" panose="02010609060101010101" pitchFamily="49" charset="-122"/>
                <a:ea typeface="楷体" panose="02010609060101010101" pitchFamily="49" charset="-122"/>
              </a:rPr>
              <a:t>锁</a:t>
            </a:r>
            <a:r>
              <a:rPr lang="zh-CN" altLang="en-US" b="1">
                <a:latin typeface="楷体" panose="02010609060101010101" pitchFamily="49" charset="-122"/>
                <a:ea typeface="楷体" panose="02010609060101010101" pitchFamily="49" charset="-122"/>
              </a:rPr>
              <a:t>了，望那庙里来。 </a:t>
            </a:r>
          </a:p>
        </p:txBody>
      </p:sp>
      <p:sp>
        <p:nvSpPr>
          <p:cNvPr id="37892" name="Rectangle 13"/>
          <p:cNvSpPr/>
          <p:nvPr>
            <p:custDataLst>
              <p:tags r:id="rId2"/>
            </p:custDataLst>
          </p:nvPr>
        </p:nvSpPr>
        <p:spPr>
          <a:xfrm>
            <a:off x="552450" y="1039813"/>
            <a:ext cx="11241088" cy="5857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b="1">
                <a:latin typeface="微软雅黑" panose="020B0503020204020204" charset="-122"/>
                <a:ea typeface="微软雅黑" panose="020B0503020204020204" charset="-122"/>
              </a:rPr>
              <a:t>买酒回来，发现草厅被雪压倒了，又有一段细节描写</a:t>
            </a:r>
            <a:r>
              <a:rPr lang="en-US" altLang="zh-CN" sz="3200" b="1">
                <a:latin typeface="微软雅黑" panose="020B0503020204020204" charset="-122"/>
                <a:ea typeface="微软雅黑" panose="020B0503020204020204" charset="-122"/>
              </a:rPr>
              <a:t>——</a:t>
            </a:r>
          </a:p>
        </p:txBody>
      </p:sp>
      <p:sp>
        <p:nvSpPr>
          <p:cNvPr id="37893" name="Text Box 14"/>
          <p:cNvSpPr/>
          <p:nvPr>
            <p:custDataLst>
              <p:tags r:id="rId3"/>
            </p:custDataLst>
          </p:nvPr>
        </p:nvSpPr>
        <p:spPr>
          <a:xfrm>
            <a:off x="439738" y="4087813"/>
            <a:ext cx="9685337" cy="2554287"/>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写林冲的责任心</a:t>
            </a:r>
            <a:r>
              <a:rPr lang="zh-CN" altLang="en-US" sz="3200">
                <a:solidFill>
                  <a:srgbClr val="FFFFFF"/>
                </a:solidFill>
                <a:latin typeface="微软雅黑" panose="020B0503020204020204" charset="-122"/>
                <a:ea typeface="微软雅黑" panose="020B0503020204020204" charset="-122"/>
              </a:rPr>
              <a:t>。虽然他此时站在大雪迷漫之中，不知道今晚安身何处，但是，他先想到的是草料场的安全：搬开、探、摸。认定安全了，才想“怎生安排”自己：卷、挑、锁。</a:t>
            </a:r>
          </a:p>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写林冲的软弱</a:t>
            </a:r>
            <a:r>
              <a:rPr lang="zh-CN" altLang="en-US" sz="3200">
                <a:solidFill>
                  <a:srgbClr val="FFFFFF"/>
                </a:solidFill>
                <a:latin typeface="微软雅黑" panose="020B0503020204020204" charset="-122"/>
                <a:ea typeface="微软雅黑" panose="020B0503020204020204" charset="-122"/>
              </a:rPr>
              <a:t>。没有怨恨，没有激愤，将就着过。</a:t>
            </a:r>
            <a:endParaRPr lang="zh-CN" altLang="en-US" sz="3200">
              <a:latin typeface="微软雅黑" panose="020B0503020204020204" charset="-122"/>
              <a:ea typeface="微软雅黑" panose="020B0503020204020204" charset="-122"/>
            </a:endParaRPr>
          </a:p>
        </p:txBody>
      </p:sp>
      <p:sp>
        <p:nvSpPr>
          <p:cNvPr id="37894" name="Rectangle 10"/>
          <p:cNvSpPr/>
          <p:nvPr>
            <p:custDataLst>
              <p:tags r:id="rId4"/>
            </p:custDataLst>
          </p:nvPr>
        </p:nvSpPr>
        <p:spPr>
          <a:xfrm>
            <a:off x="3851275" y="215900"/>
            <a:ext cx="584517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雪夜复仇</a:t>
            </a:r>
            <a:r>
              <a:rPr lang="zh-CN" altLang="en-US" sz="4000" b="1">
                <a:solidFill>
                  <a:srgbClr val="C00000"/>
                </a:solidFill>
                <a:latin typeface="仿宋" panose="02010609060101010101" pitchFamily="49" charset="-122"/>
                <a:ea typeface="仿宋" panose="02010609060101010101" pitchFamily="49" charset="-122"/>
              </a:rPr>
              <a:t>（高潮和结局）</a:t>
            </a:r>
          </a:p>
        </p:txBody>
      </p:sp>
      <p:sp>
        <p:nvSpPr>
          <p:cNvPr id="37895" name="Rectangle 2"/>
          <p:cNvSpPr/>
          <p:nvPr>
            <p:custDataLst>
              <p:tags r:id="rId5"/>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分析第四部分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blinds(horizontal)">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7"/>
          <p:cNvSpPr/>
          <p:nvPr>
            <p:custDataLst>
              <p:tags r:id="rId1"/>
            </p:custDataLst>
          </p:nvPr>
        </p:nvSpPr>
        <p:spPr>
          <a:xfrm>
            <a:off x="839788" y="2565400"/>
            <a:ext cx="9936162" cy="3046095"/>
          </a:xfrm>
          <a:prstGeom prst="rect">
            <a:avLst/>
          </a:prstGeom>
          <a:solidFill>
            <a:srgbClr val="C00000"/>
          </a:solidFill>
          <a:ln w="9525">
            <a:noFill/>
          </a:ln>
        </p:spPr>
        <p:txBody>
          <a:bodyPr>
            <a:spAutoFit/>
          </a:bodyPr>
          <a:lstStyle/>
          <a:p>
            <a:pPr marL="457200" indent="-457200" eaLnBrk="0" hangingPunct="0">
              <a:buSzTx/>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伏笔。</a:t>
            </a:r>
            <a:r>
              <a:rPr lang="zh-CN" altLang="en-US" sz="3200">
                <a:solidFill>
                  <a:srgbClr val="FFFFFF"/>
                </a:solidFill>
                <a:latin typeface="微软雅黑" panose="020B0503020204020204" charset="-122"/>
                <a:ea typeface="微软雅黑" panose="020B0503020204020204" charset="-122"/>
              </a:rPr>
              <a:t>为下文“用手推门，却被石头靠住了”埋下了伏笔，陆虞候等人只好站在庙外边看火边说话，林冲在庙内听得一清二楚，知道了事情的真相，完成了性格上的重大转变。</a:t>
            </a:r>
            <a:endParaRPr lang="en-US" altLang="zh-CN" sz="3200">
              <a:solidFill>
                <a:srgbClr val="FFFFFF"/>
              </a:solidFill>
              <a:latin typeface="微软雅黑" panose="020B0503020204020204" charset="-122"/>
              <a:ea typeface="微软雅黑" panose="020B0503020204020204" charset="-122"/>
            </a:endParaRPr>
          </a:p>
          <a:p>
            <a:pPr marL="457200" indent="-457200" eaLnBrk="0" hangingPunct="0">
              <a:buSzTx/>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继续写性格。</a:t>
            </a:r>
            <a:r>
              <a:rPr lang="zh-CN" altLang="en-US" sz="3200">
                <a:solidFill>
                  <a:srgbClr val="FFFFFF"/>
                </a:solidFill>
                <a:latin typeface="微软雅黑" panose="020B0503020204020204" charset="-122"/>
                <a:ea typeface="微软雅黑" panose="020B0503020204020204" charset="-122"/>
              </a:rPr>
              <a:t>一个临时栖身地，他都有一种恭敬、一种小心。</a:t>
            </a:r>
            <a:endParaRPr lang="en-US" altLang="zh-CN" sz="3200">
              <a:latin typeface="微软雅黑" panose="020B0503020204020204" charset="-122"/>
              <a:ea typeface="微软雅黑" panose="020B0503020204020204" charset="-122"/>
            </a:endParaRPr>
          </a:p>
        </p:txBody>
      </p:sp>
      <p:sp>
        <p:nvSpPr>
          <p:cNvPr id="38915" name="Text Box 13"/>
          <p:cNvSpPr/>
          <p:nvPr>
            <p:custDataLst>
              <p:tags r:id="rId2"/>
            </p:custDataLst>
          </p:nvPr>
        </p:nvSpPr>
        <p:spPr>
          <a:xfrm>
            <a:off x="295275" y="1063625"/>
            <a:ext cx="11025188" cy="15700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b="1">
                <a:latin typeface="微软雅黑" panose="020B0503020204020204" charset="-122"/>
                <a:ea typeface="微软雅黑" panose="020B0503020204020204" charset="-122"/>
              </a:rPr>
              <a:t>林冲进了山神庙，</a:t>
            </a:r>
            <a:r>
              <a:rPr lang="zh-CN" altLang="en-US" sz="3200" b="1">
                <a:latin typeface="楷体" panose="02010609060101010101" pitchFamily="49" charset="-122"/>
                <a:ea typeface="楷体" panose="02010609060101010101" pitchFamily="49" charset="-122"/>
              </a:rPr>
              <a:t>“入得庙门，再把门掩上。旁边止有一块大石头，拨将过来靠了门。”</a:t>
            </a:r>
            <a:r>
              <a:rPr lang="zh-CN" altLang="en-US" sz="3200" b="1">
                <a:latin typeface="微软雅黑" panose="020B0503020204020204" charset="-122"/>
                <a:ea typeface="微软雅黑" panose="020B0503020204020204" charset="-122"/>
              </a:rPr>
              <a:t>，作者为什么要描写这么一个细节？</a:t>
            </a:r>
          </a:p>
        </p:txBody>
      </p:sp>
      <p:sp>
        <p:nvSpPr>
          <p:cNvPr id="38916" name="Rectangle 10"/>
          <p:cNvSpPr/>
          <p:nvPr>
            <p:custDataLst>
              <p:tags r:id="rId3"/>
            </p:custDataLst>
          </p:nvPr>
        </p:nvSpPr>
        <p:spPr>
          <a:xfrm>
            <a:off x="3851275" y="215900"/>
            <a:ext cx="584517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雪夜复仇</a:t>
            </a:r>
            <a:r>
              <a:rPr lang="zh-CN" altLang="en-US" sz="4000" b="1">
                <a:solidFill>
                  <a:srgbClr val="C00000"/>
                </a:solidFill>
                <a:latin typeface="仿宋" panose="02010609060101010101" pitchFamily="49" charset="-122"/>
                <a:ea typeface="仿宋" panose="02010609060101010101" pitchFamily="49" charset="-122"/>
              </a:rPr>
              <a:t>（高潮和结局）</a:t>
            </a:r>
          </a:p>
        </p:txBody>
      </p:sp>
      <p:sp>
        <p:nvSpPr>
          <p:cNvPr id="38917" name="Rectangle 2"/>
          <p:cNvSpPr/>
          <p:nvPr>
            <p:custDataLst>
              <p:tags r:id="rId4"/>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分析第四部分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wipe(left)">
                                      <p:cBhvr>
                                        <p:cTn id="7" dur="500" fill="hold"/>
                                        <p:tgtEl>
                                          <p:spTgt spid="3891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4">
                                            <p:bg/>
                                          </p:spTgt>
                                        </p:tgtEl>
                                        <p:attrNameLst>
                                          <p:attrName>style.visibility</p:attrName>
                                        </p:attrNameLst>
                                      </p:cBhvr>
                                      <p:to>
                                        <p:strVal val="visible"/>
                                      </p:to>
                                    </p:set>
                                    <p:animEffect transition="in" filter="blinds(horizontal)">
                                      <p:cBhvr>
                                        <p:cTn id="12" dur="500" fill="hold"/>
                                        <p:tgtEl>
                                          <p:spTgt spid="38914">
                                            <p:bg/>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4">
                                            <p:txEl>
                                              <p:pRg st="0" end="0"/>
                                            </p:txEl>
                                          </p:spTgt>
                                        </p:tgtEl>
                                        <p:attrNameLst>
                                          <p:attrName>style.visibility</p:attrName>
                                        </p:attrNameLst>
                                      </p:cBhvr>
                                      <p:to>
                                        <p:strVal val="visible"/>
                                      </p:to>
                                    </p:set>
                                    <p:animEffect transition="in" filter="blinds(horizontal)">
                                      <p:cBhvr>
                                        <p:cTn id="17" dur="500" fill="hold"/>
                                        <p:tgtEl>
                                          <p:spTgt spid="38914">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914">
                                            <p:txEl>
                                              <p:pRg st="1" end="1"/>
                                            </p:txEl>
                                          </p:spTgt>
                                        </p:tgtEl>
                                        <p:attrNameLst>
                                          <p:attrName>style.visibility</p:attrName>
                                        </p:attrNameLst>
                                      </p:cBhvr>
                                      <p:to>
                                        <p:strVal val="visible"/>
                                      </p:to>
                                    </p:set>
                                    <p:animEffect transition="in" filter="blinds(horizontal)">
                                      <p:cBhvr>
                                        <p:cTn id="22" dur="500" fill="hold"/>
                                        <p:tgtEl>
                                          <p:spTgt spid="389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uiExpand="1" build="p" bldLvl="5" animBg="1"/>
      <p:bldP spid="389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8"/>
          <p:cNvPicPr/>
          <p:nvPr>
            <p:custDataLst>
              <p:tags r:id="rId1"/>
            </p:custDataLst>
          </p:nvPr>
        </p:nvPicPr>
        <p:blipFill>
          <a:blip r:embed="rId12"/>
          <a:stretch>
            <a:fillRect/>
          </a:stretch>
        </p:blipFill>
        <p:spPr>
          <a:xfrm>
            <a:off x="263525" y="2447925"/>
            <a:ext cx="3222625" cy="3429000"/>
          </a:xfrm>
          <a:prstGeom prst="rect">
            <a:avLst/>
          </a:prstGeom>
          <a:solidFill>
            <a:schemeClr val="bg1"/>
          </a:solidFill>
          <a:ln w="28575" cap="flat" cmpd="sng">
            <a:solidFill>
              <a:srgbClr val="C00000"/>
            </a:solidFill>
            <a:prstDash val="solid"/>
            <a:miter/>
            <a:headEnd type="none" w="med" len="med"/>
            <a:tailEnd type="none" w="med" len="med"/>
          </a:ln>
        </p:spPr>
      </p:pic>
      <p:sp>
        <p:nvSpPr>
          <p:cNvPr id="46083" name="Text Box 2"/>
          <p:cNvSpPr/>
          <p:nvPr>
            <p:custDataLst>
              <p:tags r:id="rId2"/>
            </p:custDataLst>
          </p:nvPr>
        </p:nvSpPr>
        <p:spPr>
          <a:xfrm>
            <a:off x="263525" y="1871663"/>
            <a:ext cx="3222625" cy="52387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 typeface="Wingdings" panose="05000000000000000000" pitchFamily="2" charset="2"/>
              <a:buNone/>
            </a:pPr>
            <a:r>
              <a:rPr lang="zh-CN" altLang="en-US">
                <a:solidFill>
                  <a:srgbClr val="FFFFFF"/>
                </a:solidFill>
                <a:latin typeface="仿宋" panose="02010609060101010101" pitchFamily="49" charset="-122"/>
                <a:ea typeface="仿宋" panose="02010609060101010101" pitchFamily="49" charset="-122"/>
              </a:rPr>
              <a:t>刺杀仇敌</a:t>
            </a:r>
            <a:endParaRPr lang="zh-CN" altLang="en-US">
              <a:latin typeface="仿宋" panose="02010609060101010101" pitchFamily="49" charset="-122"/>
              <a:ea typeface="仿宋" panose="02010609060101010101" pitchFamily="49" charset="-122"/>
            </a:endParaRPr>
          </a:p>
        </p:txBody>
      </p:sp>
      <p:sp>
        <p:nvSpPr>
          <p:cNvPr id="46084" name="矩形 3"/>
          <p:cNvSpPr/>
          <p:nvPr>
            <p:custDataLst>
              <p:tags r:id="rId3"/>
            </p:custDataLst>
          </p:nvPr>
        </p:nvSpPr>
        <p:spPr>
          <a:xfrm>
            <a:off x="3486150" y="1093788"/>
            <a:ext cx="8424863" cy="120015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3600">
                <a:latin typeface="微软雅黑" panose="020B0503020204020204" charset="-122"/>
                <a:ea typeface="微软雅黑" panose="020B0503020204020204" charset="-122"/>
              </a:rPr>
              <a:t>在山神庙杀敌的情形描写中作者主要通过什么手法来完成对林冲形象的塑造的？</a:t>
            </a:r>
          </a:p>
        </p:txBody>
      </p:sp>
      <p:sp>
        <p:nvSpPr>
          <p:cNvPr id="46085" name="矩形 4"/>
          <p:cNvSpPr/>
          <p:nvPr>
            <p:custDataLst>
              <p:tags r:id="rId4"/>
            </p:custDataLst>
          </p:nvPr>
        </p:nvSpPr>
        <p:spPr>
          <a:xfrm>
            <a:off x="3486150" y="2759075"/>
            <a:ext cx="5313363" cy="286131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285750" lvl="0" indent="-285750" defTabSz="457200">
              <a:lnSpc>
                <a:spcPct val="100000"/>
              </a:lnSpc>
              <a:spcBef>
                <a:spcPct val="0"/>
              </a:spcBef>
              <a:buFont typeface="Wingdings" panose="05000000000000000000" pitchFamily="2" charset="2"/>
              <a:buChar char="Ø"/>
            </a:pPr>
            <a:r>
              <a:rPr lang="zh-CN" altLang="en-US" sz="3600" b="1">
                <a:latin typeface="仿宋" panose="02010609060101010101" pitchFamily="49" charset="-122"/>
                <a:ea typeface="仿宋" panose="02010609060101010101" pitchFamily="49" charset="-122"/>
              </a:rPr>
              <a:t>掇、挺、拽、喝、搠、提、丢、踏、骂、扯、剜</a:t>
            </a:r>
            <a:endParaRPr lang="en-US" altLang="zh-CN" sz="3600" b="1">
              <a:latin typeface="仿宋" panose="02010609060101010101" pitchFamily="49" charset="-122"/>
              <a:ea typeface="仿宋" panose="02010609060101010101" pitchFamily="49" charset="-122"/>
            </a:endParaRPr>
          </a:p>
          <a:p>
            <a:pPr marL="285750" lvl="0" indent="-285750" defTabSz="457200">
              <a:lnSpc>
                <a:spcPct val="100000"/>
              </a:lnSpc>
              <a:spcBef>
                <a:spcPct val="0"/>
              </a:spcBef>
              <a:buFont typeface="Wingdings" panose="05000000000000000000" pitchFamily="2" charset="2"/>
              <a:buChar char="Ø"/>
            </a:pPr>
            <a:endParaRPr lang="en-US" altLang="zh-CN" sz="3600" b="1">
              <a:latin typeface="仿宋" panose="02010609060101010101" pitchFamily="49" charset="-122"/>
              <a:ea typeface="仿宋" panose="02010609060101010101" pitchFamily="49" charset="-122"/>
            </a:endParaRPr>
          </a:p>
          <a:p>
            <a:pPr marL="285750" lvl="0" indent="-285750" defTabSz="457200">
              <a:lnSpc>
                <a:spcPct val="100000"/>
              </a:lnSpc>
              <a:spcBef>
                <a:spcPct val="0"/>
              </a:spcBef>
              <a:buFont typeface="Wingdings" panose="05000000000000000000" pitchFamily="2" charset="2"/>
              <a:buChar char="Ø"/>
            </a:pPr>
            <a:r>
              <a:rPr lang="zh-CN" altLang="en-US" sz="3600" b="1">
                <a:latin typeface="仿宋" panose="02010609060101010101" pitchFamily="49" charset="-122"/>
                <a:ea typeface="仿宋" panose="02010609060101010101" pitchFamily="49" charset="-122"/>
              </a:rPr>
              <a:t>三喝一骂</a:t>
            </a:r>
          </a:p>
        </p:txBody>
      </p:sp>
      <p:sp>
        <p:nvSpPr>
          <p:cNvPr id="46086" name="矩形 6"/>
          <p:cNvSpPr/>
          <p:nvPr>
            <p:custDataLst>
              <p:tags r:id="rId5"/>
            </p:custDataLst>
          </p:nvPr>
        </p:nvSpPr>
        <p:spPr>
          <a:xfrm>
            <a:off x="8353425" y="3165475"/>
            <a:ext cx="2695575" cy="23082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3600" b="1">
                <a:solidFill>
                  <a:srgbClr val="C00000"/>
                </a:solidFill>
                <a:latin typeface="仿宋" panose="02010609060101010101" pitchFamily="49" charset="-122"/>
                <a:ea typeface="仿宋" panose="02010609060101010101" pitchFamily="49" charset="-122"/>
              </a:rPr>
              <a:t>英勇果敢</a:t>
            </a:r>
            <a:endParaRPr lang="en-US" altLang="zh-CN" sz="3600" b="1">
              <a:solidFill>
                <a:srgbClr val="C00000"/>
              </a:solidFill>
              <a:latin typeface="仿宋" panose="02010609060101010101" pitchFamily="49" charset="-122"/>
              <a:ea typeface="仿宋" panose="02010609060101010101" pitchFamily="49" charset="-122"/>
            </a:endParaRPr>
          </a:p>
          <a:p>
            <a:pPr marL="0" lvl="0" indent="0" defTabSz="457200">
              <a:lnSpc>
                <a:spcPct val="100000"/>
              </a:lnSpc>
              <a:spcBef>
                <a:spcPct val="0"/>
              </a:spcBef>
              <a:buFontTx/>
              <a:buNone/>
            </a:pPr>
            <a:endParaRPr lang="en-US" altLang="zh-CN" sz="3600" b="1">
              <a:solidFill>
                <a:srgbClr val="C00000"/>
              </a:solidFill>
              <a:latin typeface="仿宋" panose="02010609060101010101" pitchFamily="49" charset="-122"/>
              <a:ea typeface="仿宋" panose="02010609060101010101" pitchFamily="49" charset="-122"/>
            </a:endParaRPr>
          </a:p>
          <a:p>
            <a:pPr marL="0" lvl="0" indent="0" defTabSz="457200">
              <a:lnSpc>
                <a:spcPct val="100000"/>
              </a:lnSpc>
              <a:spcBef>
                <a:spcPct val="0"/>
              </a:spcBef>
              <a:buFontTx/>
              <a:buNone/>
            </a:pPr>
            <a:endParaRPr lang="en-US" altLang="zh-CN" sz="3600" b="1">
              <a:solidFill>
                <a:srgbClr val="C00000"/>
              </a:solidFill>
              <a:latin typeface="仿宋" panose="02010609060101010101" pitchFamily="49" charset="-122"/>
              <a:ea typeface="仿宋" panose="02010609060101010101" pitchFamily="49" charset="-122"/>
            </a:endParaRPr>
          </a:p>
          <a:p>
            <a:pPr marL="0" lvl="0" indent="0" defTabSz="457200">
              <a:lnSpc>
                <a:spcPct val="100000"/>
              </a:lnSpc>
              <a:spcBef>
                <a:spcPct val="0"/>
              </a:spcBef>
              <a:buFontTx/>
              <a:buNone/>
            </a:pPr>
            <a:r>
              <a:rPr lang="zh-CN" altLang="en-US" sz="3600" b="1">
                <a:solidFill>
                  <a:srgbClr val="C00000"/>
                </a:solidFill>
                <a:latin typeface="仿宋" panose="02010609060101010101" pitchFamily="49" charset="-122"/>
                <a:ea typeface="仿宋" panose="02010609060101010101" pitchFamily="49" charset="-122"/>
              </a:rPr>
              <a:t>愤而抗争</a:t>
            </a:r>
            <a:endParaRPr lang="en-US" altLang="zh-CN" sz="3600" b="1">
              <a:solidFill>
                <a:srgbClr val="C00000"/>
              </a:solidFill>
              <a:latin typeface="仿宋" panose="02010609060101010101" pitchFamily="49" charset="-122"/>
              <a:ea typeface="仿宋" panose="02010609060101010101" pitchFamily="49" charset="-122"/>
            </a:endParaRPr>
          </a:p>
        </p:txBody>
      </p:sp>
      <p:sp>
        <p:nvSpPr>
          <p:cNvPr id="46087" name="Rectangle 2"/>
          <p:cNvSpPr/>
          <p:nvPr>
            <p:custDataLst>
              <p:tags r:id="rId6"/>
            </p:custDataLst>
          </p:nvPr>
        </p:nvSpPr>
        <p:spPr>
          <a:xfrm>
            <a:off x="1487805" y="405130"/>
            <a:ext cx="3188970" cy="534035"/>
          </a:xfrm>
          <a:prstGeom prst="rect">
            <a:avLst/>
          </a:prstGeom>
          <a:noFill/>
          <a:ln w="9525">
            <a:noFill/>
          </a:ln>
        </p:spPr>
        <p:txBody>
          <a:bodyPr wrap="squar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sym typeface="+mn-ea"/>
              </a:rPr>
              <a:t>分析第四部分</a:t>
            </a:r>
            <a:endParaRPr lang="zh-CN" altLang="en-US" sz="3200">
              <a:latin typeface="隶书" pitchFamily="49" charset="-122"/>
              <a:ea typeface="隶书" pitchFamily="49" charset="-122"/>
            </a:endParaRPr>
          </a:p>
        </p:txBody>
      </p:sp>
      <p:sp>
        <p:nvSpPr>
          <p:cNvPr id="46088" name="Text Box 2"/>
          <p:cNvSpPr/>
          <p:nvPr>
            <p:custDataLst>
              <p:tags r:id="rId7"/>
            </p:custDataLst>
          </p:nvPr>
        </p:nvSpPr>
        <p:spPr>
          <a:xfrm>
            <a:off x="10472738" y="4546600"/>
            <a:ext cx="1152525" cy="1077913"/>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 typeface="Wingdings" panose="05000000000000000000" pitchFamily="2" charset="2"/>
              <a:buNone/>
            </a:pPr>
            <a:r>
              <a:rPr lang="zh-CN" altLang="en-US" sz="3200" b="1">
                <a:solidFill>
                  <a:srgbClr val="FFFFFF"/>
                </a:solidFill>
                <a:latin typeface="仿宋" panose="02010609060101010101" pitchFamily="49" charset="-122"/>
                <a:ea typeface="仿宋" panose="02010609060101010101" pitchFamily="49" charset="-122"/>
              </a:rPr>
              <a:t>语言描写</a:t>
            </a:r>
            <a:endParaRPr lang="zh-CN" altLang="en-US" sz="3200" b="1">
              <a:latin typeface="仿宋" panose="02010609060101010101" pitchFamily="49" charset="-122"/>
              <a:ea typeface="仿宋" panose="02010609060101010101" pitchFamily="49" charset="-122"/>
            </a:endParaRPr>
          </a:p>
        </p:txBody>
      </p:sp>
      <p:sp>
        <p:nvSpPr>
          <p:cNvPr id="46089" name="Text Box 2"/>
          <p:cNvSpPr/>
          <p:nvPr>
            <p:custDataLst>
              <p:tags r:id="rId8"/>
            </p:custDataLst>
          </p:nvPr>
        </p:nvSpPr>
        <p:spPr>
          <a:xfrm>
            <a:off x="10472738" y="2808288"/>
            <a:ext cx="1152525" cy="107632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 typeface="Wingdings" panose="05000000000000000000" pitchFamily="2" charset="2"/>
              <a:buNone/>
            </a:pPr>
            <a:r>
              <a:rPr lang="zh-CN" altLang="en-US" sz="3200" b="1">
                <a:solidFill>
                  <a:srgbClr val="FFFFFF"/>
                </a:solidFill>
                <a:latin typeface="仿宋" panose="02010609060101010101" pitchFamily="49" charset="-122"/>
                <a:ea typeface="仿宋" panose="02010609060101010101" pitchFamily="49" charset="-122"/>
              </a:rPr>
              <a:t>动作描写</a:t>
            </a:r>
            <a:endParaRPr lang="zh-CN" altLang="en-US" sz="3200" b="1">
              <a:latin typeface="仿宋" panose="02010609060101010101" pitchFamily="49" charset="-122"/>
              <a:ea typeface="仿宋" panose="02010609060101010101" pitchFamily="49" charset="-122"/>
            </a:endParaRPr>
          </a:p>
        </p:txBody>
      </p:sp>
      <p:sp>
        <p:nvSpPr>
          <p:cNvPr id="2" name="文本框 1"/>
          <p:cNvSpPr txBox="1"/>
          <p:nvPr>
            <p:custDataLst>
              <p:tags r:id="rId9"/>
            </p:custDataLst>
          </p:nvPr>
        </p:nvSpPr>
        <p:spPr>
          <a:xfrm>
            <a:off x="4779645" y="294005"/>
            <a:ext cx="5798820" cy="706755"/>
          </a:xfrm>
          <a:prstGeom prst="rect">
            <a:avLst/>
          </a:prstGeom>
          <a:noFill/>
        </p:spPr>
        <p:txBody>
          <a:bodyPr wrap="none" rtlCol="0" anchor="t">
            <a:spAutoFit/>
          </a:bodyPr>
          <a:lstStyle/>
          <a:p>
            <a:pPr marL="0" lvl="0" indent="0" defTabSz="457200" eaLnBrk="1" hangingPunct="1">
              <a:lnSpc>
                <a:spcPct val="100000"/>
              </a:lnSpc>
              <a:spcBef>
                <a:spcPct val="0"/>
              </a:spcBef>
              <a:buFontTx/>
              <a:buNone/>
            </a:pPr>
            <a:r>
              <a:rPr lang="zh-CN" altLang="en-US" sz="4000" b="1">
                <a:latin typeface="宋体" panose="02010600030101010101" pitchFamily="2" charset="-122"/>
                <a:ea typeface="宋体" panose="02010600030101010101" pitchFamily="2" charset="-122"/>
                <a:sym typeface="+mn-ea"/>
              </a:rPr>
              <a:t>雪夜复仇</a:t>
            </a:r>
            <a:r>
              <a:rPr lang="zh-CN" altLang="en-US" sz="4000" b="1">
                <a:solidFill>
                  <a:srgbClr val="C00000"/>
                </a:solidFill>
                <a:latin typeface="宋体" panose="02010600030101010101" pitchFamily="2" charset="-122"/>
                <a:ea typeface="宋体" panose="02010600030101010101" pitchFamily="2" charset="-122"/>
                <a:sym typeface="+mn-ea"/>
              </a:rPr>
              <a:t>（高潮和结局）</a:t>
            </a:r>
            <a:endParaRPr lang="zh-CN" altLang="en-US" sz="40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6">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08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60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uiExpand="1" build="p" bldLvl="5"/>
      <p:bldP spid="46086" grpId="0" uiExpand="1" build="p" bldLvl="5"/>
      <p:bldP spid="46088" grpId="0" animBg="1"/>
      <p:bldP spid="4608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13"/>
          <p:cNvSpPr/>
          <p:nvPr>
            <p:custDataLst>
              <p:tags r:id="rId1"/>
            </p:custDataLst>
          </p:nvPr>
        </p:nvSpPr>
        <p:spPr>
          <a:xfrm>
            <a:off x="763588" y="1562100"/>
            <a:ext cx="10668000" cy="954088"/>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457200" defTabSz="457200" eaLnBrk="1" hangingPunct="1">
              <a:lnSpc>
                <a:spcPct val="100000"/>
              </a:lnSpc>
              <a:spcBef>
                <a:spcPct val="0"/>
              </a:spcBef>
              <a:buFontTx/>
              <a:buNone/>
            </a:pPr>
            <a:r>
              <a:rPr lang="zh-CN" altLang="en-US" b="1">
                <a:latin typeface="楷体" panose="02010609060101010101" pitchFamily="49" charset="-122"/>
                <a:ea typeface="楷体" panose="02010609060101010101" pitchFamily="49" charset="-122"/>
              </a:rPr>
              <a:t>再穿了白布衫，系了搭膊，把毡笠子带上，将葫芦里冷酒都吃尽了，被与葫芦都丢了不要，提了枪，便出庙门投东去。 </a:t>
            </a:r>
          </a:p>
        </p:txBody>
      </p:sp>
      <p:sp>
        <p:nvSpPr>
          <p:cNvPr id="39940" name="Rectangle 14"/>
          <p:cNvSpPr/>
          <p:nvPr>
            <p:custDataLst>
              <p:tags r:id="rId2"/>
            </p:custDataLst>
          </p:nvPr>
        </p:nvSpPr>
        <p:spPr>
          <a:xfrm>
            <a:off x="606425" y="1092200"/>
            <a:ext cx="10980738"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00000"/>
              </a:lnSpc>
              <a:spcBef>
                <a:spcPct val="0"/>
              </a:spcBef>
              <a:buClr>
                <a:srgbClr val="C00000"/>
              </a:buClr>
              <a:buFont typeface="Wingdings" panose="05000000000000000000" pitchFamily="2" charset="2"/>
              <a:buChar char="Ø"/>
            </a:pPr>
            <a:r>
              <a:rPr lang="zh-CN" altLang="en-US" sz="3200" b="1">
                <a:latin typeface="微软雅黑" panose="020B0503020204020204" charset="-122"/>
                <a:ea typeface="微软雅黑" panose="020B0503020204020204" charset="-122"/>
              </a:rPr>
              <a:t>结尾一句再次提到林冲的六大件，且看他复仇之后的抉择。</a:t>
            </a:r>
          </a:p>
        </p:txBody>
      </p:sp>
      <p:sp>
        <p:nvSpPr>
          <p:cNvPr id="39941" name="Text Box 15"/>
          <p:cNvSpPr/>
          <p:nvPr>
            <p:custDataLst>
              <p:tags r:id="rId3"/>
            </p:custDataLst>
          </p:nvPr>
        </p:nvSpPr>
        <p:spPr>
          <a:xfrm>
            <a:off x="479425" y="2632075"/>
            <a:ext cx="11441113" cy="354012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白布衫、搭膊、毡笠子</a:t>
            </a:r>
            <a:r>
              <a:rPr lang="zh-CN" altLang="en-US" sz="3200">
                <a:solidFill>
                  <a:srgbClr val="FFFFFF"/>
                </a:solidFill>
                <a:latin typeface="微软雅黑" panose="020B0503020204020204" charset="-122"/>
                <a:ea typeface="微软雅黑" panose="020B0503020204020204" charset="-122"/>
              </a:rPr>
              <a:t>。这些是穿了，系了，带了。肯定式写法，这是出行的。</a:t>
            </a:r>
            <a:endParaRPr lang="en-US" altLang="zh-CN" sz="3200">
              <a:solidFill>
                <a:srgbClr val="FFFFFF"/>
              </a:solidFill>
              <a:latin typeface="微软雅黑" panose="020B0503020204020204" charset="-122"/>
              <a:ea typeface="微软雅黑" panose="020B0503020204020204" charset="-122"/>
            </a:endParaRPr>
          </a:p>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被、葫芦</a:t>
            </a:r>
            <a:r>
              <a:rPr lang="zh-CN" altLang="en-US" sz="3200">
                <a:solidFill>
                  <a:srgbClr val="FFFFFF"/>
                </a:solidFill>
                <a:latin typeface="微软雅黑" panose="020B0503020204020204" charset="-122"/>
                <a:ea typeface="微软雅黑" panose="020B0503020204020204" charset="-122"/>
              </a:rPr>
              <a:t>。这些是丢了不要，否定式写法。它们象征着安寝和享受，象征着与这个世界的和谐相处。</a:t>
            </a:r>
            <a:endParaRPr lang="en-US" altLang="zh-CN" sz="3200">
              <a:solidFill>
                <a:srgbClr val="FFFFFF"/>
              </a:solidFill>
              <a:latin typeface="微软雅黑" panose="020B0503020204020204" charset="-122"/>
              <a:ea typeface="微软雅黑" panose="020B0503020204020204" charset="-122"/>
            </a:endParaRPr>
          </a:p>
          <a:p>
            <a:pPr marL="457200" lvl="0" indent="-457200" defTabSz="457200">
              <a:lnSpc>
                <a:spcPct val="100000"/>
              </a:lnSpc>
              <a:spcBef>
                <a:spcPct val="0"/>
              </a:spcBef>
              <a:buFont typeface="Wingdings" panose="05000000000000000000" pitchFamily="2" charset="2"/>
              <a:buChar char="Ø"/>
            </a:pPr>
            <a:r>
              <a:rPr lang="zh-CN" altLang="en-US" sz="3200">
                <a:solidFill>
                  <a:srgbClr val="FFFF00"/>
                </a:solidFill>
                <a:latin typeface="微软雅黑" panose="020B0503020204020204" charset="-122"/>
                <a:ea typeface="微软雅黑" panose="020B0503020204020204" charset="-122"/>
              </a:rPr>
              <a:t>枪</a:t>
            </a:r>
            <a:r>
              <a:rPr lang="zh-CN" altLang="en-US" sz="3200">
                <a:solidFill>
                  <a:srgbClr val="FFFFFF"/>
                </a:solidFill>
                <a:latin typeface="微软雅黑" panose="020B0503020204020204" charset="-122"/>
                <a:ea typeface="微软雅黑" panose="020B0503020204020204" charset="-122"/>
              </a:rPr>
              <a:t>。“提了枪”，肯定式写法。枪是冲突与决杀，是与这个世界决绝、为仇的东西，现在紧紧握在手里。从此，花枪上就不再挑着酒葫芦了，挑着什么呢？</a:t>
            </a:r>
            <a:endParaRPr lang="zh-CN" altLang="en-US" sz="3200">
              <a:latin typeface="微软雅黑" panose="020B0503020204020204" charset="-122"/>
              <a:ea typeface="微软雅黑" panose="020B0503020204020204" charset="-122"/>
            </a:endParaRPr>
          </a:p>
        </p:txBody>
      </p:sp>
      <p:sp>
        <p:nvSpPr>
          <p:cNvPr id="39942" name="Rectangle 14"/>
          <p:cNvSpPr/>
          <p:nvPr>
            <p:custDataLst>
              <p:tags r:id="rId4"/>
            </p:custDataLst>
          </p:nvPr>
        </p:nvSpPr>
        <p:spPr>
          <a:xfrm>
            <a:off x="431800" y="4103688"/>
            <a:ext cx="11536363" cy="2062162"/>
          </a:xfrm>
          <a:prstGeom prst="rect">
            <a:avLst/>
          </a:prstGeom>
          <a:solidFill>
            <a:schemeClr val="bg1"/>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a:lnSpc>
                <a:spcPct val="100000"/>
              </a:lnSpc>
              <a:spcBef>
                <a:spcPct val="0"/>
              </a:spcBef>
              <a:buFont typeface="Wingdings" panose="05000000000000000000" pitchFamily="2" charset="2"/>
              <a:buChar char="Ø"/>
            </a:pPr>
            <a:r>
              <a:rPr lang="zh-CN" altLang="en-US" sz="3200">
                <a:solidFill>
                  <a:srgbClr val="C00000"/>
                </a:solidFill>
                <a:latin typeface="微软雅黑" panose="020B0503020204020204" charset="-122"/>
                <a:ea typeface="微软雅黑" panose="020B0503020204020204" charset="-122"/>
              </a:rPr>
              <a:t>结尾一句：绝地反击</a:t>
            </a:r>
            <a:r>
              <a:rPr lang="en-US" altLang="zh-CN" sz="3200">
                <a:solidFill>
                  <a:srgbClr val="C00000"/>
                </a:solidFill>
                <a:latin typeface="微软雅黑" panose="020B0503020204020204" charset="-122"/>
                <a:ea typeface="微软雅黑" panose="020B0503020204020204" charset="-122"/>
              </a:rPr>
              <a:t>——</a:t>
            </a:r>
            <a:r>
              <a:rPr lang="zh-CN" altLang="en-US" sz="3200">
                <a:solidFill>
                  <a:srgbClr val="C00000"/>
                </a:solidFill>
                <a:latin typeface="微软雅黑" panose="020B0503020204020204" charset="-122"/>
                <a:ea typeface="微软雅黑" panose="020B0503020204020204" charset="-122"/>
              </a:rPr>
              <a:t>撞破天罗归水浒，掀开地网上梁山</a:t>
            </a:r>
          </a:p>
          <a:p>
            <a:pPr marL="457200" lvl="0" indent="-457200" defTabSz="457200">
              <a:lnSpc>
                <a:spcPct val="100000"/>
              </a:lnSpc>
              <a:spcBef>
                <a:spcPct val="0"/>
              </a:spcBef>
              <a:buFont typeface="Wingdings" panose="05000000000000000000" pitchFamily="2" charset="2"/>
              <a:buChar char="Ø"/>
            </a:pPr>
            <a:r>
              <a:rPr lang="zh-CN" altLang="en-US" sz="3200">
                <a:solidFill>
                  <a:srgbClr val="C00000"/>
                </a:solidFill>
                <a:latin typeface="微软雅黑" panose="020B0503020204020204" charset="-122"/>
                <a:ea typeface="微软雅黑" panose="020B0503020204020204" charset="-122"/>
              </a:rPr>
              <a:t>由任人宰割的草民，变成横行江湖的英雄。他们不但掌握了自己的命运，还在相当程度上影响了他人的命运，甚至国家的命运。</a:t>
            </a:r>
          </a:p>
        </p:txBody>
      </p:sp>
      <p:cxnSp>
        <p:nvCxnSpPr>
          <p:cNvPr id="39943" name="直接连接符 15"/>
          <p:cNvCxnSpPr/>
          <p:nvPr>
            <p:custDataLst>
              <p:tags r:id="rId5"/>
            </p:custDataLst>
          </p:nvPr>
        </p:nvCxnSpPr>
        <p:spPr>
          <a:xfrm>
            <a:off x="2424113" y="2055813"/>
            <a:ext cx="936625" cy="0"/>
          </a:xfrm>
          <a:prstGeom prst="line">
            <a:avLst/>
          </a:prstGeom>
          <a:ln w="34925" cap="flat" cmpd="sng">
            <a:solidFill>
              <a:srgbClr val="00B0F0"/>
            </a:solidFill>
            <a:prstDash val="solid"/>
            <a:headEnd type="none" w="med" len="med"/>
            <a:tailEnd type="none" w="med" len="med"/>
          </a:ln>
        </p:spPr>
      </p:cxnSp>
      <p:cxnSp>
        <p:nvCxnSpPr>
          <p:cNvPr id="39944" name="直接连接符 16"/>
          <p:cNvCxnSpPr/>
          <p:nvPr>
            <p:custDataLst>
              <p:tags r:id="rId6"/>
            </p:custDataLst>
          </p:nvPr>
        </p:nvCxnSpPr>
        <p:spPr>
          <a:xfrm>
            <a:off x="4619625" y="2071688"/>
            <a:ext cx="792163" cy="0"/>
          </a:xfrm>
          <a:prstGeom prst="line">
            <a:avLst/>
          </a:prstGeom>
          <a:ln w="34925" cap="flat" cmpd="sng">
            <a:solidFill>
              <a:srgbClr val="00B0F0"/>
            </a:solidFill>
            <a:prstDash val="solid"/>
            <a:headEnd type="none" w="med" len="med"/>
            <a:tailEnd type="none" w="med" len="med"/>
          </a:ln>
        </p:spPr>
      </p:cxnSp>
      <p:cxnSp>
        <p:nvCxnSpPr>
          <p:cNvPr id="39945" name="直接连接符 17"/>
          <p:cNvCxnSpPr/>
          <p:nvPr>
            <p:custDataLst>
              <p:tags r:id="rId7"/>
            </p:custDataLst>
          </p:nvPr>
        </p:nvCxnSpPr>
        <p:spPr>
          <a:xfrm>
            <a:off x="6097588" y="2071688"/>
            <a:ext cx="936625" cy="0"/>
          </a:xfrm>
          <a:prstGeom prst="line">
            <a:avLst/>
          </a:prstGeom>
          <a:ln w="34925" cap="flat" cmpd="sng">
            <a:solidFill>
              <a:srgbClr val="00B0F0"/>
            </a:solidFill>
            <a:prstDash val="solid"/>
            <a:headEnd type="none" w="med" len="med"/>
            <a:tailEnd type="none" w="med" len="med"/>
          </a:ln>
        </p:spPr>
      </p:cxnSp>
      <p:cxnSp>
        <p:nvCxnSpPr>
          <p:cNvPr id="39946" name="直接连接符 18"/>
          <p:cNvCxnSpPr/>
          <p:nvPr>
            <p:custDataLst>
              <p:tags r:id="rId8"/>
            </p:custDataLst>
          </p:nvPr>
        </p:nvCxnSpPr>
        <p:spPr>
          <a:xfrm>
            <a:off x="1452563" y="2487613"/>
            <a:ext cx="468312" cy="0"/>
          </a:xfrm>
          <a:prstGeom prst="line">
            <a:avLst/>
          </a:prstGeom>
          <a:ln w="34925" cap="flat" cmpd="sng">
            <a:solidFill>
              <a:srgbClr val="00B0F0"/>
            </a:solidFill>
            <a:prstDash val="solid"/>
            <a:headEnd type="none" w="med" len="med"/>
            <a:tailEnd type="none" w="med" len="med"/>
          </a:ln>
        </p:spPr>
      </p:cxnSp>
      <p:cxnSp>
        <p:nvCxnSpPr>
          <p:cNvPr id="39947" name="直接连接符 20"/>
          <p:cNvCxnSpPr/>
          <p:nvPr>
            <p:custDataLst>
              <p:tags r:id="rId9"/>
            </p:custDataLst>
          </p:nvPr>
        </p:nvCxnSpPr>
        <p:spPr>
          <a:xfrm>
            <a:off x="2244725" y="2487613"/>
            <a:ext cx="719138" cy="0"/>
          </a:xfrm>
          <a:prstGeom prst="line">
            <a:avLst/>
          </a:prstGeom>
          <a:ln w="34925" cap="flat" cmpd="sng">
            <a:solidFill>
              <a:srgbClr val="00B0F0"/>
            </a:solidFill>
            <a:prstDash val="solid"/>
            <a:headEnd type="none" w="med" len="med"/>
            <a:tailEnd type="none" w="med" len="med"/>
          </a:ln>
        </p:spPr>
      </p:cxnSp>
      <p:cxnSp>
        <p:nvCxnSpPr>
          <p:cNvPr id="39948" name="直接连接符 22"/>
          <p:cNvCxnSpPr/>
          <p:nvPr>
            <p:custDataLst>
              <p:tags r:id="rId10"/>
            </p:custDataLst>
          </p:nvPr>
        </p:nvCxnSpPr>
        <p:spPr>
          <a:xfrm>
            <a:off x="5789613" y="2487613"/>
            <a:ext cx="503237" cy="0"/>
          </a:xfrm>
          <a:prstGeom prst="line">
            <a:avLst/>
          </a:prstGeom>
          <a:ln w="34925" cap="flat" cmpd="sng">
            <a:solidFill>
              <a:srgbClr val="00B0F0"/>
            </a:solidFill>
            <a:prstDash val="solid"/>
            <a:headEnd type="none" w="med" len="med"/>
            <a:tailEnd type="none" w="med" len="med"/>
          </a:ln>
        </p:spPr>
      </p:cxnSp>
      <p:sp>
        <p:nvSpPr>
          <p:cNvPr id="39949" name="矩形 27"/>
          <p:cNvSpPr/>
          <p:nvPr>
            <p:custDataLst>
              <p:tags r:id="rId11"/>
            </p:custDataLst>
          </p:nvPr>
        </p:nvSpPr>
        <p:spPr>
          <a:xfrm>
            <a:off x="7756525" y="5676900"/>
            <a:ext cx="3879850" cy="584200"/>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3200">
                <a:solidFill>
                  <a:srgbClr val="FFFFFF"/>
                </a:solidFill>
                <a:latin typeface="微软雅黑" panose="020B0503020204020204" charset="-122"/>
                <a:ea typeface="微软雅黑" panose="020B0503020204020204" charset="-122"/>
              </a:rPr>
              <a:t>英勇果敢   愤而抗争</a:t>
            </a:r>
            <a:endParaRPr lang="zh-CN" altLang="en-US" sz="3200">
              <a:latin typeface="微软雅黑" panose="020B0503020204020204" charset="-122"/>
              <a:ea typeface="微软雅黑" panose="020B0503020204020204" charset="-122"/>
            </a:endParaRPr>
          </a:p>
        </p:txBody>
      </p:sp>
      <p:sp>
        <p:nvSpPr>
          <p:cNvPr id="39950" name="Rectangle 10"/>
          <p:cNvSpPr/>
          <p:nvPr>
            <p:custDataLst>
              <p:tags r:id="rId12"/>
            </p:custDataLst>
          </p:nvPr>
        </p:nvSpPr>
        <p:spPr>
          <a:xfrm>
            <a:off x="3851275" y="215900"/>
            <a:ext cx="5845175"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latin typeface="仿宋" panose="02010609060101010101" pitchFamily="49" charset="-122"/>
                <a:ea typeface="仿宋" panose="02010609060101010101" pitchFamily="49" charset="-122"/>
              </a:rPr>
              <a:t>雪夜复仇</a:t>
            </a:r>
            <a:r>
              <a:rPr lang="zh-CN" altLang="en-US" sz="4000" b="1">
                <a:solidFill>
                  <a:srgbClr val="C00000"/>
                </a:solidFill>
                <a:latin typeface="仿宋" panose="02010609060101010101" pitchFamily="49" charset="-122"/>
                <a:ea typeface="仿宋" panose="02010609060101010101" pitchFamily="49" charset="-122"/>
              </a:rPr>
              <a:t>（高潮和结局）</a:t>
            </a:r>
          </a:p>
        </p:txBody>
      </p:sp>
      <p:sp>
        <p:nvSpPr>
          <p:cNvPr id="39951" name="Rectangle 2"/>
          <p:cNvSpPr/>
          <p:nvPr>
            <p:custDataLst>
              <p:tags r:id="rId13"/>
            </p:custDataLst>
          </p:nvPr>
        </p:nvSpPr>
        <p:spPr>
          <a:xfrm>
            <a:off x="1200150" y="333375"/>
            <a:ext cx="2808288" cy="534988"/>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分析第四部分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linds(horizontal)">
                                      <p:cBhvr>
                                        <p:cTn id="7" dur="500"/>
                                        <p:tgtEl>
                                          <p:spTgt spid="3994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slide(fromRight)">
                                      <p:cBhvr>
                                        <p:cTn id="12" dur="500" fill="hold"/>
                                        <p:tgtEl>
                                          <p:spTgt spid="39939"/>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943"/>
                                        </p:tgtEl>
                                        <p:attrNameLst>
                                          <p:attrName>style.visibility</p:attrName>
                                        </p:attrNameLst>
                                      </p:cBhvr>
                                      <p:to>
                                        <p:strVal val="visible"/>
                                      </p:to>
                                    </p:set>
                                    <p:animEffect transition="in" filter="blinds(horizontal)">
                                      <p:cBhvr>
                                        <p:cTn id="17" dur="500" fill="hold"/>
                                        <p:tgtEl>
                                          <p:spTgt spid="39943"/>
                                        </p:tgtEl>
                                      </p:cBhvr>
                                    </p:animEffect>
                                  </p:childTnLst>
                                </p:cTn>
                              </p:par>
                            </p:childTnLst>
                          </p:cTn>
                        </p:par>
                        <p:par>
                          <p:cTn id="18" fill="hold" nodeType="afterGroup">
                            <p:stCondLst>
                              <p:cond delay="500"/>
                            </p:stCondLst>
                            <p:childTnLst>
                              <p:par>
                                <p:cTn id="19" presetID="3" presetClass="entr" presetSubtype="10" fill="hold" nodeType="afterEffect">
                                  <p:stCondLst>
                                    <p:cond delay="0"/>
                                  </p:stCondLst>
                                  <p:childTnLst>
                                    <p:set>
                                      <p:cBhvr>
                                        <p:cTn id="20" dur="1" fill="hold">
                                          <p:stCondLst>
                                            <p:cond delay="0"/>
                                          </p:stCondLst>
                                        </p:cTn>
                                        <p:tgtEl>
                                          <p:spTgt spid="39944"/>
                                        </p:tgtEl>
                                        <p:attrNameLst>
                                          <p:attrName>style.visibility</p:attrName>
                                        </p:attrNameLst>
                                      </p:cBhvr>
                                      <p:to>
                                        <p:strVal val="visible"/>
                                      </p:to>
                                    </p:set>
                                    <p:animEffect transition="in" filter="blinds(horizontal)">
                                      <p:cBhvr>
                                        <p:cTn id="21" dur="500" fill="hold"/>
                                        <p:tgtEl>
                                          <p:spTgt spid="39944"/>
                                        </p:tgtEl>
                                      </p:cBhvr>
                                    </p:animEffect>
                                  </p:childTnLst>
                                </p:cTn>
                              </p:par>
                            </p:childTnLst>
                          </p:cTn>
                        </p:par>
                        <p:par>
                          <p:cTn id="22" fill="hold" nodeType="afterGroup">
                            <p:stCondLst>
                              <p:cond delay="1000"/>
                            </p:stCondLst>
                            <p:childTnLst>
                              <p:par>
                                <p:cTn id="23" presetID="3" presetClass="entr" presetSubtype="10" fill="hold" nodeType="afterEffect">
                                  <p:stCondLst>
                                    <p:cond delay="0"/>
                                  </p:stCondLst>
                                  <p:childTnLst>
                                    <p:set>
                                      <p:cBhvr>
                                        <p:cTn id="24" dur="1" fill="hold">
                                          <p:stCondLst>
                                            <p:cond delay="0"/>
                                          </p:stCondLst>
                                        </p:cTn>
                                        <p:tgtEl>
                                          <p:spTgt spid="39945"/>
                                        </p:tgtEl>
                                        <p:attrNameLst>
                                          <p:attrName>style.visibility</p:attrName>
                                        </p:attrNameLst>
                                      </p:cBhvr>
                                      <p:to>
                                        <p:strVal val="visible"/>
                                      </p:to>
                                    </p:set>
                                    <p:animEffect transition="in" filter="blinds(horizontal)">
                                      <p:cBhvr>
                                        <p:cTn id="25" dur="500" fill="hold"/>
                                        <p:tgtEl>
                                          <p:spTgt spid="39945"/>
                                        </p:tgtEl>
                                      </p:cBhvr>
                                    </p:animEffect>
                                  </p:childTnLst>
                                </p:cTn>
                              </p:par>
                            </p:childTnLst>
                          </p:cTn>
                        </p:par>
                        <p:par>
                          <p:cTn id="26" fill="hold" nodeType="afterGroup">
                            <p:stCondLst>
                              <p:cond delay="1500"/>
                            </p:stCondLst>
                            <p:childTnLst>
                              <p:par>
                                <p:cTn id="27" presetID="3" presetClass="entr" presetSubtype="10" fill="hold" nodeType="afterEffect">
                                  <p:stCondLst>
                                    <p:cond delay="0"/>
                                  </p:stCondLst>
                                  <p:childTnLst>
                                    <p:set>
                                      <p:cBhvr>
                                        <p:cTn id="28" dur="1" fill="hold">
                                          <p:stCondLst>
                                            <p:cond delay="0"/>
                                          </p:stCondLst>
                                        </p:cTn>
                                        <p:tgtEl>
                                          <p:spTgt spid="39946"/>
                                        </p:tgtEl>
                                        <p:attrNameLst>
                                          <p:attrName>style.visibility</p:attrName>
                                        </p:attrNameLst>
                                      </p:cBhvr>
                                      <p:to>
                                        <p:strVal val="visible"/>
                                      </p:to>
                                    </p:set>
                                    <p:animEffect transition="in" filter="blinds(horizontal)">
                                      <p:cBhvr>
                                        <p:cTn id="29" dur="500" fill="hold"/>
                                        <p:tgtEl>
                                          <p:spTgt spid="39946"/>
                                        </p:tgtEl>
                                      </p:cBhvr>
                                    </p:animEffect>
                                  </p:childTnLst>
                                </p:cTn>
                              </p:par>
                            </p:childTnLst>
                          </p:cTn>
                        </p:par>
                        <p:par>
                          <p:cTn id="30" fill="hold" nodeType="afterGroup">
                            <p:stCondLst>
                              <p:cond delay="2000"/>
                            </p:stCondLst>
                            <p:childTnLst>
                              <p:par>
                                <p:cTn id="31" presetID="3" presetClass="entr" presetSubtype="10" fill="hold" nodeType="afterEffect">
                                  <p:stCondLst>
                                    <p:cond delay="0"/>
                                  </p:stCondLst>
                                  <p:childTnLst>
                                    <p:set>
                                      <p:cBhvr>
                                        <p:cTn id="32" dur="1" fill="hold">
                                          <p:stCondLst>
                                            <p:cond delay="0"/>
                                          </p:stCondLst>
                                        </p:cTn>
                                        <p:tgtEl>
                                          <p:spTgt spid="39947"/>
                                        </p:tgtEl>
                                        <p:attrNameLst>
                                          <p:attrName>style.visibility</p:attrName>
                                        </p:attrNameLst>
                                      </p:cBhvr>
                                      <p:to>
                                        <p:strVal val="visible"/>
                                      </p:to>
                                    </p:set>
                                    <p:animEffect transition="in" filter="blinds(horizontal)">
                                      <p:cBhvr>
                                        <p:cTn id="33" dur="500" fill="hold"/>
                                        <p:tgtEl>
                                          <p:spTgt spid="39947"/>
                                        </p:tgtEl>
                                      </p:cBhvr>
                                    </p:animEffect>
                                  </p:childTnLst>
                                </p:cTn>
                              </p:par>
                            </p:childTnLst>
                          </p:cTn>
                        </p:par>
                        <p:par>
                          <p:cTn id="34" fill="hold" nodeType="afterGroup">
                            <p:stCondLst>
                              <p:cond delay="2500"/>
                            </p:stCondLst>
                            <p:childTnLst>
                              <p:par>
                                <p:cTn id="35" presetID="3" presetClass="entr" presetSubtype="10" fill="hold" nodeType="afterEffect">
                                  <p:stCondLst>
                                    <p:cond delay="0"/>
                                  </p:stCondLst>
                                  <p:childTnLst>
                                    <p:set>
                                      <p:cBhvr>
                                        <p:cTn id="36" dur="1" fill="hold">
                                          <p:stCondLst>
                                            <p:cond delay="0"/>
                                          </p:stCondLst>
                                        </p:cTn>
                                        <p:tgtEl>
                                          <p:spTgt spid="39948"/>
                                        </p:tgtEl>
                                        <p:attrNameLst>
                                          <p:attrName>style.visibility</p:attrName>
                                        </p:attrNameLst>
                                      </p:cBhvr>
                                      <p:to>
                                        <p:strVal val="visible"/>
                                      </p:to>
                                    </p:set>
                                    <p:animEffect transition="in" filter="blinds(horizontal)">
                                      <p:cBhvr>
                                        <p:cTn id="37" dur="500" fill="hold"/>
                                        <p:tgtEl>
                                          <p:spTgt spid="39948"/>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941"/>
                                        </p:tgtEl>
                                        <p:attrNameLst>
                                          <p:attrName>style.visibility</p:attrName>
                                        </p:attrNameLst>
                                      </p:cBhvr>
                                      <p:to>
                                        <p:strVal val="visible"/>
                                      </p:to>
                                    </p:set>
                                    <p:animEffect transition="in" filter="blinds(horizontal)">
                                      <p:cBhvr>
                                        <p:cTn id="42" dur="500"/>
                                        <p:tgtEl>
                                          <p:spTgt spid="39941"/>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9942"/>
                                        </p:tgtEl>
                                        <p:attrNameLst>
                                          <p:attrName>style.visibility</p:attrName>
                                        </p:attrNameLst>
                                      </p:cBhvr>
                                      <p:to>
                                        <p:strVal val="visible"/>
                                      </p:to>
                                    </p:set>
                                    <p:animEffect transition="in" filter="blinds(horizontal)">
                                      <p:cBhvr>
                                        <p:cTn id="47" dur="500"/>
                                        <p:tgtEl>
                                          <p:spTgt spid="39942"/>
                                        </p:tgtEl>
                                      </p:cBhvr>
                                    </p:animEffect>
                                  </p:childTnLst>
                                </p:cTn>
                              </p:par>
                            </p:childTnLst>
                          </p:cTn>
                        </p:par>
                      </p:childTnLst>
                    </p:cTn>
                  </p:par>
                  <p:par>
                    <p:cTn id="48" fill="hold" nodeType="clickPar">
                      <p:stCondLst>
                        <p:cond delay="indefinite"/>
                        <p:cond evt="onBegin" delay="0">
                          <p:tn val="47"/>
                        </p:cond>
                      </p:stCondLst>
                      <p:childTnLst>
                        <p:par>
                          <p:cTn id="49" fill="hold" nodeType="afterGroup">
                            <p:stCondLst>
                              <p:cond delay="0"/>
                            </p:stCondLst>
                            <p:childTnLst>
                              <p:par>
                                <p:cTn id="50" presetID="15" presetClass="entr" presetSubtype="0" fill="hold" grpId="0" nodeType="clickEffect">
                                  <p:stCondLst>
                                    <p:cond delay="0"/>
                                  </p:stCondLst>
                                  <p:childTnLst>
                                    <p:set>
                                      <p:cBhvr>
                                        <p:cTn id="51" dur="1" fill="hold">
                                          <p:stCondLst>
                                            <p:cond delay="0"/>
                                          </p:stCondLst>
                                        </p:cTn>
                                        <p:tgtEl>
                                          <p:spTgt spid="39949"/>
                                        </p:tgtEl>
                                        <p:attrNameLst>
                                          <p:attrName>style.visibility</p:attrName>
                                        </p:attrNameLst>
                                      </p:cBhvr>
                                      <p:to>
                                        <p:strVal val="visible"/>
                                      </p:to>
                                    </p:set>
                                    <p:anim calcmode="lin" valueType="num">
                                      <p:cBhvr>
                                        <p:cTn id="52" dur="1000" fill="hold"/>
                                        <p:tgtEl>
                                          <p:spTgt spid="39949"/>
                                        </p:tgtEl>
                                        <p:attrNameLst>
                                          <p:attrName>ppt_w</p:attrName>
                                        </p:attrNameLst>
                                      </p:cBhvr>
                                      <p:tavLst>
                                        <p:tav tm="0">
                                          <p:val>
                                            <p:fltVal val="0"/>
                                          </p:val>
                                        </p:tav>
                                        <p:tav tm="100000">
                                          <p:val>
                                            <p:strVal val="#ppt_w"/>
                                          </p:val>
                                        </p:tav>
                                      </p:tavLst>
                                    </p:anim>
                                    <p:anim calcmode="lin" valueType="num">
                                      <p:cBhvr>
                                        <p:cTn id="53" dur="1000" fill="hold"/>
                                        <p:tgtEl>
                                          <p:spTgt spid="39949"/>
                                        </p:tgtEl>
                                        <p:attrNameLst>
                                          <p:attrName>ppt_h</p:attrName>
                                        </p:attrNameLst>
                                      </p:cBhvr>
                                      <p:tavLst>
                                        <p:tav tm="0">
                                          <p:val>
                                            <p:fltVal val="0"/>
                                          </p:val>
                                        </p:tav>
                                        <p:tav tm="100000">
                                          <p:val>
                                            <p:strVal val="#ppt_h"/>
                                          </p:val>
                                        </p:tav>
                                      </p:tavLst>
                                    </p:anim>
                                    <p:anim calcmode="lin" valueType="num">
                                      <p:cBhvr>
                                        <p:cTn id="54" dur="1000" fill="hold"/>
                                        <p:tgtEl>
                                          <p:spTgt spid="39949"/>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3994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P spid="39941" grpId="0" animBg="1"/>
      <p:bldP spid="39942" grpId="0" animBg="1"/>
      <p:bldP spid="399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ctrTitle" idx="4294967295"/>
            <p:custDataLst>
              <p:tags r:id="rId1"/>
            </p:custDataLst>
          </p:nvPr>
        </p:nvSpPr>
        <p:spPr>
          <a:xfrm>
            <a:off x="1487488" y="404813"/>
            <a:ext cx="2160587" cy="534987"/>
          </a:xfrm>
        </p:spPr>
        <p:txBody>
          <a:bodyPr wrap="square" lIns="91440" tIns="45720" rIns="91440" bIns="45720" anchor="ctr">
            <a:spAutoFit/>
          </a:bodyPr>
          <a:lstStyle>
            <a:lvl1pPr marL="0" lvl="0" indent="0" algn="l" defTabSz="914400" rtl="0" eaLnBrk="0" fontAlgn="base" latinLnBrk="0" hangingPunct="0">
              <a:lnSpc>
                <a:spcPct val="90000"/>
              </a:lnSpc>
              <a:spcBef>
                <a:spcPct val="0"/>
              </a:spcBef>
              <a:spcAft>
                <a:spcPct val="0"/>
              </a:spcAft>
              <a:buClrTx/>
              <a:buSzTx/>
              <a:buFontTx/>
              <a:buNone/>
              <a:defRPr sz="4400" b="0" i="0" u="none" baseline="0">
                <a:solidFill>
                  <a:srgbClr val="000000"/>
                </a:solidFill>
                <a:latin typeface="Calibri Light" panose="020F0302020204030204" pitchFamily="34" charset="0"/>
              </a:defRPr>
            </a:lvl1pPr>
          </a:lstStyle>
          <a:p>
            <a:pPr lvl="0" algn="dist" eaLnBrk="1" hangingPunct="1"/>
            <a:r>
              <a:rPr lang="zh-CN" altLang="en-US" sz="3200">
                <a:latin typeface="隶书" pitchFamily="49" charset="-122"/>
                <a:ea typeface="隶书" pitchFamily="49" charset="-122"/>
              </a:rPr>
              <a:t>文体知识</a:t>
            </a:r>
          </a:p>
        </p:txBody>
      </p:sp>
      <p:sp>
        <p:nvSpPr>
          <p:cNvPr id="7171" name="Rectangle 3"/>
          <p:cNvSpPr>
            <a:spLocks noGrp="1"/>
          </p:cNvSpPr>
          <p:nvPr>
            <p:ph type="subTitle" idx="4294967295"/>
            <p:custDataLst>
              <p:tags r:id="rId2"/>
            </p:custDataLst>
          </p:nvPr>
        </p:nvSpPr>
        <p:spPr>
          <a:xfrm>
            <a:off x="4130675" y="939800"/>
            <a:ext cx="4908550" cy="5077460"/>
          </a:xfrm>
        </p:spPr>
        <p:txBody>
          <a:bodyPr wrap="square" lIns="91440" tIns="45720" rIns="91440" bIns="45720" anchor="t">
            <a:spAutoFit/>
          </a:bodyPr>
          <a:lstStyle>
            <a:lvl1pPr marL="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defRPr sz="2800" b="0" i="0" u="none" baseline="0">
                <a:solidFill>
                  <a:srgbClr val="000000"/>
                </a:solidFill>
                <a:latin typeface="Calibri" panose="020F0502020204030204" pitchFamily="34" charset="0"/>
              </a:defRPr>
            </a:lvl1pPr>
            <a:lvl2pPr marL="457200" lvl="1"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2400" b="0" i="0" u="none" baseline="0">
                <a:solidFill>
                  <a:srgbClr val="000000"/>
                </a:solidFill>
                <a:latin typeface="Calibri" panose="020F0502020204030204" pitchFamily="34" charset="0"/>
              </a:defRPr>
            </a:lvl2pPr>
            <a:lvl3pPr marL="914400" lvl="2"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2000" b="0" i="0" u="none" baseline="0">
                <a:solidFill>
                  <a:srgbClr val="000000"/>
                </a:solidFill>
                <a:latin typeface="Calibri" panose="020F0502020204030204" pitchFamily="34" charset="0"/>
              </a:defRPr>
            </a:lvl3pPr>
            <a:lvl4pPr marL="1371600" lvl="3"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1800" b="0" i="0" u="none" baseline="0">
                <a:solidFill>
                  <a:srgbClr val="000000"/>
                </a:solidFill>
                <a:latin typeface="Calibri" panose="020F0502020204030204" pitchFamily="34" charset="0"/>
              </a:defRPr>
            </a:lvl4pPr>
            <a:lvl5pPr marL="1828800" lvl="4" indent="0" algn="ctr" defTabSz="914400" rtl="0" eaLnBrk="0" fontAlgn="base" latinLnBrk="0" hangingPunct="0">
              <a:lnSpc>
                <a:spcPct val="90000"/>
              </a:lnSpc>
              <a:spcBef>
                <a:spcPts val="500"/>
              </a:spcBef>
              <a:spcAft>
                <a:spcPct val="0"/>
              </a:spcAft>
              <a:buClrTx/>
              <a:buSzTx/>
              <a:buFont typeface="Arial" panose="020B0604020202020204" pitchFamily="34" charset="0"/>
              <a:buNone/>
              <a:defRPr sz="1800" b="0" i="0" u="none" baseline="0">
                <a:solidFill>
                  <a:srgbClr val="000000"/>
                </a:solidFill>
                <a:latin typeface="Calibri" panose="020F0502020204030204" pitchFamily="34" charset="0"/>
              </a:defRPr>
            </a:lvl5pPr>
          </a:lstStyle>
          <a:p>
            <a:pPr marL="0" lvl="0" indent="-228600" algn="l" defTabSz="457200" rtl="0" eaLnBrk="1" fontAlgn="base" hangingPunct="1">
              <a:lnSpc>
                <a:spcPct val="150000"/>
              </a:lnSpc>
              <a:spcBef>
                <a:spcPct val="0"/>
              </a:spcBef>
              <a:spcAft>
                <a:spcPct val="0"/>
              </a:spcAft>
              <a:buClrTx/>
              <a:buSzTx/>
              <a:buFontTx/>
              <a:buNone/>
            </a:pPr>
            <a:r>
              <a:rPr lang="zh-CN" altLang="en-US" sz="3600">
                <a:latin typeface="微软雅黑" panose="020B0503020204020204" charset="-122"/>
                <a:ea typeface="微软雅黑" panose="020B0503020204020204" charset="-122"/>
              </a:rPr>
              <a:t>小说的特点</a:t>
            </a:r>
            <a:endParaRPr lang="en-US" altLang="zh-CN" sz="3600">
              <a:latin typeface="微软雅黑" panose="020B0503020204020204" charset="-122"/>
              <a:ea typeface="微软雅黑" panose="020B0503020204020204" charset="-122"/>
            </a:endParaRPr>
          </a:p>
          <a:p>
            <a:pPr marL="0" lvl="0" indent="-228600" algn="l" defTabSz="457200" rtl="0" eaLnBrk="1" fontAlgn="base" hangingPunct="1">
              <a:lnSpc>
                <a:spcPct val="150000"/>
              </a:lnSpc>
              <a:spcBef>
                <a:spcPct val="0"/>
              </a:spcBef>
              <a:spcAft>
                <a:spcPct val="0"/>
              </a:spcAft>
              <a:buClrTx/>
              <a:buSzTx/>
              <a:buFont typeface="Calibri Light" panose="020F0302020204030204" pitchFamily="34" charset="0"/>
              <a:buChar char="•"/>
            </a:pPr>
            <a:r>
              <a:rPr lang="zh-CN" altLang="en-US" sz="3600">
                <a:latin typeface="微软雅黑" panose="020B0503020204020204" charset="-122"/>
                <a:ea typeface="微软雅黑" panose="020B0503020204020204" charset="-122"/>
              </a:rPr>
              <a:t>故事情节完整</a:t>
            </a:r>
            <a:endParaRPr lang="en-US" altLang="zh-CN" sz="3600">
              <a:latin typeface="微软雅黑" panose="020B0503020204020204" charset="-122"/>
              <a:ea typeface="微软雅黑" panose="020B0503020204020204" charset="-122"/>
            </a:endParaRPr>
          </a:p>
          <a:p>
            <a:pPr marL="0" lvl="0" indent="-228600" algn="l" defTabSz="457200" rtl="0" eaLnBrk="1" fontAlgn="base" hangingPunct="1">
              <a:lnSpc>
                <a:spcPct val="150000"/>
              </a:lnSpc>
              <a:spcBef>
                <a:spcPct val="0"/>
              </a:spcBef>
              <a:spcAft>
                <a:spcPct val="0"/>
              </a:spcAft>
              <a:buClrTx/>
              <a:buSzTx/>
              <a:buFont typeface="Calibri Light" panose="020F0302020204030204" pitchFamily="34" charset="0"/>
              <a:buChar char="•"/>
            </a:pPr>
            <a:r>
              <a:rPr lang="zh-CN" altLang="en-US" sz="3600">
                <a:latin typeface="微软雅黑" panose="020B0503020204020204" charset="-122"/>
                <a:ea typeface="微软雅黑" panose="020B0503020204020204" charset="-122"/>
              </a:rPr>
              <a:t>人物个性鲜明</a:t>
            </a:r>
            <a:endParaRPr lang="en-US" altLang="zh-CN" sz="3600">
              <a:latin typeface="微软雅黑" panose="020B0503020204020204" charset="-122"/>
              <a:ea typeface="微软雅黑" panose="020B0503020204020204" charset="-122"/>
            </a:endParaRPr>
          </a:p>
          <a:p>
            <a:pPr marL="0" lvl="0" indent="-228600" algn="l" defTabSz="457200" rtl="0" eaLnBrk="1" fontAlgn="base" hangingPunct="1">
              <a:lnSpc>
                <a:spcPct val="150000"/>
              </a:lnSpc>
              <a:spcBef>
                <a:spcPct val="0"/>
              </a:spcBef>
              <a:spcAft>
                <a:spcPct val="0"/>
              </a:spcAft>
              <a:buClrTx/>
              <a:buSzTx/>
              <a:buFont typeface="Calibri Light" panose="020F0302020204030204" pitchFamily="34" charset="0"/>
              <a:buChar char="•"/>
            </a:pPr>
            <a:r>
              <a:rPr lang="zh-CN" altLang="en-US" sz="3600">
                <a:latin typeface="微软雅黑" panose="020B0503020204020204" charset="-122"/>
                <a:ea typeface="微软雅黑" panose="020B0503020204020204" charset="-122"/>
              </a:rPr>
              <a:t>环境描写逼真</a:t>
            </a:r>
            <a:endParaRPr lang="en-US" altLang="zh-CN" sz="3600">
              <a:latin typeface="微软雅黑" panose="020B0503020204020204" charset="-122"/>
              <a:ea typeface="微软雅黑" panose="020B0503020204020204" charset="-122"/>
            </a:endParaRPr>
          </a:p>
          <a:p>
            <a:pPr marL="0" lvl="0" indent="-228600" algn="l" defTabSz="457200" rtl="0" eaLnBrk="1" fontAlgn="base" hangingPunct="1">
              <a:lnSpc>
                <a:spcPct val="150000"/>
              </a:lnSpc>
              <a:spcBef>
                <a:spcPct val="0"/>
              </a:spcBef>
              <a:spcAft>
                <a:spcPct val="0"/>
              </a:spcAft>
              <a:buClrTx/>
              <a:buSzTx/>
              <a:buFont typeface="Calibri Light" panose="020F0302020204030204" pitchFamily="34" charset="0"/>
              <a:buChar char="•"/>
            </a:pPr>
            <a:r>
              <a:rPr lang="zh-CN" altLang="en-US" sz="3600">
                <a:latin typeface="微软雅黑" panose="020B0503020204020204" charset="-122"/>
                <a:ea typeface="微软雅黑" panose="020B0503020204020204" charset="-122"/>
              </a:rPr>
              <a:t>主题思想深刻</a:t>
            </a:r>
            <a:endParaRPr lang="en-US" altLang="zh-CN" sz="3600">
              <a:latin typeface="微软雅黑" panose="020B0503020204020204" charset="-122"/>
              <a:ea typeface="微软雅黑" panose="020B0503020204020204" charset="-122"/>
            </a:endParaRPr>
          </a:p>
          <a:p>
            <a:pPr lvl="0" algn="l" defTabSz="457200" rtl="0" eaLnBrk="1" fontAlgn="base" hangingPunct="1">
              <a:lnSpc>
                <a:spcPct val="150000"/>
              </a:lnSpc>
              <a:spcBef>
                <a:spcPct val="0"/>
              </a:spcBef>
              <a:spcAft>
                <a:spcPct val="0"/>
              </a:spcAft>
              <a:buClrTx/>
              <a:buSzTx/>
              <a:buFont typeface="Calibri Light" panose="020F0302020204030204" pitchFamily="34" charset="0"/>
            </a:pPr>
            <a:endParaRPr lang="zh-CN" altLang="en-US" sz="3600">
              <a:latin typeface="微软雅黑" panose="020B0503020204020204" charset="-122"/>
              <a:ea typeface="微软雅黑" panose="020B0503020204020204" charset="-122"/>
            </a:endParaRPr>
          </a:p>
        </p:txBody>
      </p:sp>
      <p:pic>
        <p:nvPicPr>
          <p:cNvPr id="7172" name="图片 2"/>
          <p:cNvPicPr>
            <a:picLocks noChangeAspect="1"/>
          </p:cNvPicPr>
          <p:nvPr>
            <p:custDataLst>
              <p:tags r:id="rId3"/>
            </p:custDataLst>
          </p:nvPr>
        </p:nvPicPr>
        <p:blipFill>
          <a:blip r:embed="rId8"/>
          <a:stretch>
            <a:fillRect/>
          </a:stretch>
        </p:blipFill>
        <p:spPr>
          <a:xfrm>
            <a:off x="550863" y="2009775"/>
            <a:ext cx="3579812" cy="3562350"/>
          </a:xfrm>
          <a:prstGeom prst="rect">
            <a:avLst/>
          </a:prstGeom>
          <a:noFill/>
          <a:ln w="9525">
            <a:noFill/>
          </a:ln>
        </p:spPr>
      </p:pic>
      <p:sp>
        <p:nvSpPr>
          <p:cNvPr id="7173" name="椭圆 10"/>
          <p:cNvSpPr/>
          <p:nvPr>
            <p:custDataLst>
              <p:tags r:id="rId4"/>
            </p:custDataLst>
          </p:nvPr>
        </p:nvSpPr>
        <p:spPr>
          <a:xfrm>
            <a:off x="887413" y="2335213"/>
            <a:ext cx="2884487" cy="2884487"/>
          </a:xfrm>
          <a:prstGeom prst="ellipse">
            <a:avLst/>
          </a:prstGeom>
          <a:solidFill>
            <a:srgbClr val="FFFFFF">
              <a:alpha val="78038"/>
            </a:srgbClr>
          </a:solidFill>
          <a:ln w="12700">
            <a:noFill/>
          </a:ln>
        </p:spPr>
        <p:txBody>
          <a:bodyPr anchor="ctr"/>
          <a:lstStyle/>
          <a:p>
            <a:pPr algn="ctr" defTabSz="457200">
              <a:buClrTx/>
              <a:buSzTx/>
              <a:buFontTx/>
            </a:pPr>
            <a:endParaRPr lang="zh-CN" altLang="en-US">
              <a:solidFill>
                <a:srgbClr val="FFFFFF"/>
              </a:solidFill>
              <a:ea typeface="等线"/>
            </a:endParaRPr>
          </a:p>
        </p:txBody>
      </p:sp>
      <p:pic>
        <p:nvPicPr>
          <p:cNvPr id="7174" name="图片 4"/>
          <p:cNvPicPr>
            <a:picLocks noChangeAspect="1"/>
          </p:cNvPicPr>
          <p:nvPr>
            <p:custDataLst>
              <p:tags r:id="rId5"/>
            </p:custDataLst>
          </p:nvPr>
        </p:nvPicPr>
        <p:blipFill>
          <a:blip r:embed="rId9"/>
          <a:stretch>
            <a:fillRect/>
          </a:stretch>
        </p:blipFill>
        <p:spPr>
          <a:xfrm>
            <a:off x="-96837" y="2505075"/>
            <a:ext cx="4681537" cy="3084513"/>
          </a:xfrm>
          <a:prstGeom prst="rect">
            <a:avLst/>
          </a:prstGeom>
          <a:noFill/>
          <a:ln w="9525">
            <a:noFill/>
          </a:ln>
        </p:spPr>
      </p:pic>
      <p:sp>
        <p:nvSpPr>
          <p:cNvPr id="7175" name="矩形 5"/>
          <p:cNvSpPr/>
          <p:nvPr>
            <p:custDataLst>
              <p:tags r:id="rId6"/>
            </p:custDataLst>
          </p:nvPr>
        </p:nvSpPr>
        <p:spPr>
          <a:xfrm>
            <a:off x="7731125" y="2505075"/>
            <a:ext cx="3960813" cy="2808288"/>
          </a:xfrm>
          <a:prstGeom prst="rect">
            <a:avLst/>
          </a:prstGeom>
          <a:solidFill>
            <a:srgbClr val="C00000"/>
          </a:solidFill>
          <a:ln w="9525">
            <a:noFill/>
          </a:ln>
        </p:spPr>
        <p:txBody>
          <a:bodyPr anchor="ctr" anchorCtr="1"/>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solidFill>
                  <a:srgbClr val="FFFFFF"/>
                </a:solidFill>
                <a:latin typeface="微软雅黑" panose="020B0503020204020204" charset="-122"/>
                <a:ea typeface="微软雅黑" panose="020B0503020204020204" charset="-122"/>
              </a:rPr>
              <a:t>我们在阅读小说时就应该从这些方面入手，捕捉答题技巧</a:t>
            </a:r>
            <a:endParaRPr lang="zh-CN" altLang="en-US" sz="40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31"/>
          <p:cNvPicPr>
            <a:picLocks noChangeAspect="1"/>
          </p:cNvPicPr>
          <p:nvPr>
            <p:custDataLst>
              <p:tags r:id="rId1"/>
            </p:custDataLst>
          </p:nvPr>
        </p:nvPicPr>
        <p:blipFill>
          <a:blip r:embed="rId39"/>
          <a:stretch>
            <a:fillRect/>
          </a:stretch>
        </p:blipFill>
        <p:spPr>
          <a:xfrm>
            <a:off x="-242887" y="3448050"/>
            <a:ext cx="2379662" cy="2378075"/>
          </a:xfrm>
          <a:prstGeom prst="rect">
            <a:avLst/>
          </a:prstGeom>
          <a:noFill/>
          <a:ln w="9525">
            <a:noFill/>
          </a:ln>
        </p:spPr>
      </p:pic>
      <p:sp>
        <p:nvSpPr>
          <p:cNvPr id="47107" name="矩形 65"/>
          <p:cNvSpPr/>
          <p:nvPr>
            <p:custDataLst>
              <p:tags r:id="rId2"/>
            </p:custDataLst>
          </p:nvPr>
        </p:nvSpPr>
        <p:spPr>
          <a:xfrm>
            <a:off x="0" y="5718175"/>
            <a:ext cx="12192000" cy="1127125"/>
          </a:xfrm>
          <a:prstGeom prst="rect">
            <a:avLst/>
          </a:prstGeom>
          <a:solidFill>
            <a:srgbClr val="E7E2D3"/>
          </a:solidFill>
          <a:ln w="12700">
            <a:noFill/>
          </a:ln>
        </p:spPr>
        <p:txBody>
          <a:bodyPr anchor="ctr"/>
          <a:lstStyle/>
          <a:p>
            <a:pPr algn="ctr" defTabSz="914400">
              <a:buClrTx/>
              <a:buSzTx/>
              <a:buFontTx/>
            </a:pPr>
            <a:endParaRPr lang="zh-CN" altLang="en-US">
              <a:solidFill>
                <a:srgbClr val="FFFFFF"/>
              </a:solidFill>
              <a:ea typeface="等线"/>
              <a:sym typeface="Calibri" panose="020F0502020204030204" pitchFamily="34" charset="0"/>
            </a:endParaRPr>
          </a:p>
        </p:txBody>
      </p:sp>
      <p:pic>
        <p:nvPicPr>
          <p:cNvPr id="47108" name="图片 25"/>
          <p:cNvPicPr>
            <a:picLocks noChangeAspect="1"/>
          </p:cNvPicPr>
          <p:nvPr>
            <p:custDataLst>
              <p:tags r:id="rId3"/>
            </p:custDataLst>
          </p:nvPr>
        </p:nvPicPr>
        <p:blipFill>
          <a:blip r:embed="rId40"/>
          <a:srcRect b="35027"/>
          <a:stretch>
            <a:fillRect/>
          </a:stretch>
        </p:blipFill>
        <p:spPr>
          <a:xfrm>
            <a:off x="8570913" y="0"/>
            <a:ext cx="3576637" cy="2133600"/>
          </a:xfrm>
          <a:prstGeom prst="rect">
            <a:avLst/>
          </a:prstGeom>
          <a:noFill/>
          <a:ln w="9525">
            <a:noFill/>
          </a:ln>
        </p:spPr>
      </p:pic>
      <p:sp>
        <p:nvSpPr>
          <p:cNvPr id="47109" name="矩形 27"/>
          <p:cNvSpPr/>
          <p:nvPr>
            <p:custDataLst>
              <p:tags r:id="rId4"/>
            </p:custDataLst>
          </p:nvPr>
        </p:nvSpPr>
        <p:spPr>
          <a:xfrm>
            <a:off x="1175385" y="467360"/>
            <a:ext cx="9928225" cy="1198880"/>
          </a:xfrm>
          <a:prstGeom prst="rect">
            <a:avLst/>
          </a:prstGeom>
          <a:noFill/>
          <a:ln w="9525">
            <a:noFill/>
          </a:ln>
        </p:spPr>
        <p:txBody>
          <a:bodyPr wrap="square">
            <a:spAutoFit/>
          </a:bodyPr>
          <a:lstStyle/>
          <a:p>
            <a:pPr defTabSz="457200">
              <a:buClrTx/>
              <a:buSzTx/>
              <a:buFontTx/>
            </a:pPr>
            <a:r>
              <a:rPr lang="zh-CN" altLang="en-US" sz="3600" b="1">
                <a:latin typeface="微软雅黑" panose="020B0503020204020204" charset="-122"/>
                <a:ea typeface="微软雅黑" panose="020B0503020204020204" charset="-122"/>
                <a:sym typeface="Calibri" panose="020F0502020204030204" pitchFamily="34" charset="0"/>
              </a:rPr>
              <a:t>思考：什么让林冲性格实现从 “忍”到 “狠”的转化？</a:t>
            </a:r>
          </a:p>
        </p:txBody>
      </p:sp>
      <p:grpSp>
        <p:nvGrpSpPr>
          <p:cNvPr id="47110" name="任意多边形: 形状 23"/>
          <p:cNvGrpSpPr/>
          <p:nvPr>
            <p:custDataLst>
              <p:tags r:id="rId5"/>
            </p:custDataLst>
          </p:nvPr>
        </p:nvGrpSpPr>
        <p:grpSpPr>
          <a:xfrm>
            <a:off x="79375" y="1414463"/>
            <a:ext cx="12112625" cy="4468812"/>
            <a:chOff x="50" y="891"/>
            <a:chExt cx="7630" cy="2815"/>
          </a:xfrm>
        </p:grpSpPr>
        <p:pic>
          <p:nvPicPr>
            <p:cNvPr id="47111" name="任意多边形: 形状 23"/>
            <p:cNvPicPr/>
            <p:nvPr>
              <p:custDataLst>
                <p:tags r:id="rId35"/>
              </p:custDataLst>
            </p:nvPr>
          </p:nvPicPr>
          <p:blipFill>
            <a:blip r:embed="rId41"/>
            <a:stretch>
              <a:fillRect/>
            </a:stretch>
          </p:blipFill>
          <p:spPr>
            <a:xfrm>
              <a:off x="50" y="891"/>
              <a:ext cx="7630" cy="2815"/>
            </a:xfrm>
            <a:prstGeom prst="rect">
              <a:avLst/>
            </a:prstGeom>
            <a:noFill/>
            <a:ln w="9525">
              <a:noFill/>
            </a:ln>
          </p:spPr>
        </p:pic>
        <p:sp>
          <p:nvSpPr>
            <p:cNvPr id="47112" name="矩形 47111"/>
            <p:cNvSpPr/>
            <p:nvPr>
              <p:custDataLst>
                <p:tags r:id="rId36"/>
              </p:custDataLst>
            </p:nvPr>
          </p:nvSpPr>
          <p:spPr>
            <a:xfrm>
              <a:off x="63" y="903"/>
              <a:ext cx="7608" cy="2790"/>
            </a:xfrm>
            <a:prstGeom prst="rect">
              <a:avLst/>
            </a:prstGeom>
            <a:noFill/>
            <a:ln w="9525">
              <a:noFill/>
            </a:ln>
          </p:spPr>
          <p:txBody>
            <a:bodyPr anchor="ctr"/>
            <a:lstStyle/>
            <a:p>
              <a:pPr algn="ctr"/>
              <a:endParaRPr lang="zh-CN" altLang="en-US">
                <a:solidFill>
                  <a:srgbClr val="FFFFFF"/>
                </a:solidFill>
                <a:ea typeface="等线"/>
              </a:endParaRPr>
            </a:p>
          </p:txBody>
        </p:sp>
      </p:grpSp>
      <p:sp>
        <p:nvSpPr>
          <p:cNvPr id="47113" name="文本框 29"/>
          <p:cNvSpPr/>
          <p:nvPr>
            <p:custDataLst>
              <p:tags r:id="rId6"/>
            </p:custDataLst>
          </p:nvPr>
        </p:nvSpPr>
        <p:spPr>
          <a:xfrm>
            <a:off x="1649413" y="3540125"/>
            <a:ext cx="596900" cy="585788"/>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ea typeface="等线"/>
              </a:rPr>
              <a:t>忍</a:t>
            </a:r>
          </a:p>
        </p:txBody>
      </p:sp>
      <p:pic>
        <p:nvPicPr>
          <p:cNvPr id="47114" name="图片 32"/>
          <p:cNvPicPr>
            <a:picLocks noChangeAspect="1"/>
          </p:cNvPicPr>
          <p:nvPr>
            <p:custDataLst>
              <p:tags r:id="rId7"/>
            </p:custDataLst>
          </p:nvPr>
        </p:nvPicPr>
        <p:blipFill>
          <a:blip r:embed="rId42"/>
          <a:stretch>
            <a:fillRect/>
          </a:stretch>
        </p:blipFill>
        <p:spPr>
          <a:xfrm>
            <a:off x="2667000" y="1006475"/>
            <a:ext cx="2281238" cy="2646363"/>
          </a:xfrm>
          <a:prstGeom prst="rect">
            <a:avLst/>
          </a:prstGeom>
          <a:noFill/>
          <a:ln w="9525">
            <a:noFill/>
          </a:ln>
        </p:spPr>
      </p:pic>
      <p:pic>
        <p:nvPicPr>
          <p:cNvPr id="47115" name="图片 33"/>
          <p:cNvPicPr>
            <a:picLocks noChangeAspect="1"/>
          </p:cNvPicPr>
          <p:nvPr>
            <p:custDataLst>
              <p:tags r:id="rId8"/>
            </p:custDataLst>
          </p:nvPr>
        </p:nvPicPr>
        <p:blipFill>
          <a:blip r:embed="rId43"/>
          <a:srcRect l="20699"/>
          <a:stretch>
            <a:fillRect/>
          </a:stretch>
        </p:blipFill>
        <p:spPr>
          <a:xfrm>
            <a:off x="8451850" y="796925"/>
            <a:ext cx="2098675" cy="2646363"/>
          </a:xfrm>
          <a:prstGeom prst="rect">
            <a:avLst/>
          </a:prstGeom>
          <a:noFill/>
          <a:ln w="9525">
            <a:noFill/>
          </a:ln>
        </p:spPr>
      </p:pic>
      <p:pic>
        <p:nvPicPr>
          <p:cNvPr id="47116" name="图片 34"/>
          <p:cNvPicPr>
            <a:picLocks noChangeAspect="1"/>
          </p:cNvPicPr>
          <p:nvPr>
            <p:custDataLst>
              <p:tags r:id="rId9"/>
            </p:custDataLst>
          </p:nvPr>
        </p:nvPicPr>
        <p:blipFill>
          <a:blip r:embed="rId44"/>
          <a:stretch>
            <a:fillRect/>
          </a:stretch>
        </p:blipFill>
        <p:spPr>
          <a:xfrm>
            <a:off x="6772275" y="2427288"/>
            <a:ext cx="2378075" cy="2378075"/>
          </a:xfrm>
          <a:prstGeom prst="rect">
            <a:avLst/>
          </a:prstGeom>
          <a:noFill/>
          <a:ln w="9525">
            <a:noFill/>
          </a:ln>
        </p:spPr>
      </p:pic>
      <p:sp>
        <p:nvSpPr>
          <p:cNvPr id="47117" name="Text Box 12"/>
          <p:cNvSpPr/>
          <p:nvPr>
            <p:custDataLst>
              <p:tags r:id="rId10"/>
            </p:custDataLst>
          </p:nvPr>
        </p:nvSpPr>
        <p:spPr>
          <a:xfrm>
            <a:off x="1555750" y="4621213"/>
            <a:ext cx="2159000" cy="1077912"/>
          </a:xfrm>
          <a:prstGeom prst="rect">
            <a:avLst/>
          </a:prstGeom>
          <a:noFill/>
          <a:ln w="9525">
            <a:noFill/>
          </a:ln>
        </p:spPr>
        <p:txBody>
          <a:bodyPr>
            <a:spAutoFit/>
          </a:bodyPr>
          <a:lstStyle/>
          <a:p>
            <a:pPr defTabSz="457200">
              <a:buClrTx/>
              <a:buSzTx/>
              <a:buFontTx/>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忍辱求安</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defTabSz="457200">
              <a:buClrTx/>
              <a:buSzTx/>
              <a:buFontTx/>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委曲求全</a:t>
            </a:r>
          </a:p>
        </p:txBody>
      </p:sp>
      <p:sp>
        <p:nvSpPr>
          <p:cNvPr id="47118" name="Text Box 13"/>
          <p:cNvSpPr/>
          <p:nvPr>
            <p:custDataLst>
              <p:tags r:id="rId11"/>
            </p:custDataLst>
          </p:nvPr>
        </p:nvSpPr>
        <p:spPr>
          <a:xfrm>
            <a:off x="7681913" y="4770438"/>
            <a:ext cx="195262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安于现状</a:t>
            </a:r>
          </a:p>
        </p:txBody>
      </p:sp>
      <p:sp>
        <p:nvSpPr>
          <p:cNvPr id="47119" name="Text Box 14"/>
          <p:cNvSpPr/>
          <p:nvPr>
            <p:custDataLst>
              <p:tags r:id="rId12"/>
            </p:custDataLst>
          </p:nvPr>
        </p:nvSpPr>
        <p:spPr>
          <a:xfrm>
            <a:off x="10215563" y="2641600"/>
            <a:ext cx="2190750" cy="10763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奋起反抗</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嫉恶如仇</a:t>
            </a:r>
          </a:p>
        </p:txBody>
      </p:sp>
      <p:sp>
        <p:nvSpPr>
          <p:cNvPr id="47120" name="Text Box 15"/>
          <p:cNvSpPr/>
          <p:nvPr>
            <p:custDataLst>
              <p:tags r:id="rId13"/>
            </p:custDataLst>
          </p:nvPr>
        </p:nvSpPr>
        <p:spPr>
          <a:xfrm>
            <a:off x="4708525" y="3273425"/>
            <a:ext cx="1314450" cy="15700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怒起</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急躁</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刚烈</a:t>
            </a:r>
          </a:p>
        </p:txBody>
      </p:sp>
      <p:sp>
        <p:nvSpPr>
          <p:cNvPr id="47121" name="文本框 52"/>
          <p:cNvSpPr/>
          <p:nvPr>
            <p:custDataLst>
              <p:tags r:id="rId14"/>
            </p:custDataLst>
          </p:nvPr>
        </p:nvSpPr>
        <p:spPr>
          <a:xfrm>
            <a:off x="4646613" y="2282825"/>
            <a:ext cx="993775" cy="58578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ea typeface="等线"/>
              </a:rPr>
              <a:t>怒</a:t>
            </a:r>
          </a:p>
        </p:txBody>
      </p:sp>
      <p:sp>
        <p:nvSpPr>
          <p:cNvPr id="47122" name="Rectangle 3"/>
          <p:cNvSpPr/>
          <p:nvPr>
            <p:custDataLst>
              <p:tags r:id="rId15"/>
            </p:custDataLst>
          </p:nvPr>
        </p:nvSpPr>
        <p:spPr>
          <a:xfrm>
            <a:off x="1357313" y="4187825"/>
            <a:ext cx="1673225"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沧州遇旧</a:t>
            </a:r>
          </a:p>
        </p:txBody>
      </p:sp>
      <p:sp>
        <p:nvSpPr>
          <p:cNvPr id="47123" name="Rectangle 3"/>
          <p:cNvSpPr/>
          <p:nvPr>
            <p:custDataLst>
              <p:tags r:id="rId16"/>
            </p:custDataLst>
          </p:nvPr>
        </p:nvSpPr>
        <p:spPr>
          <a:xfrm>
            <a:off x="4146550" y="2847975"/>
            <a:ext cx="1866900"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买刀寻敌</a:t>
            </a:r>
          </a:p>
        </p:txBody>
      </p:sp>
      <p:sp>
        <p:nvSpPr>
          <p:cNvPr id="47124" name="Rectangle 3"/>
          <p:cNvSpPr/>
          <p:nvPr>
            <p:custDataLst>
              <p:tags r:id="rId17"/>
            </p:custDataLst>
          </p:nvPr>
        </p:nvSpPr>
        <p:spPr>
          <a:xfrm>
            <a:off x="7537450" y="4354513"/>
            <a:ext cx="1833563" cy="458787"/>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草堂交接</a:t>
            </a:r>
          </a:p>
        </p:txBody>
      </p:sp>
      <p:sp>
        <p:nvSpPr>
          <p:cNvPr id="47125" name="Rectangle 3"/>
          <p:cNvSpPr/>
          <p:nvPr>
            <p:custDataLst>
              <p:tags r:id="rId18"/>
            </p:custDataLst>
          </p:nvPr>
        </p:nvSpPr>
        <p:spPr>
          <a:xfrm>
            <a:off x="9993313" y="2238375"/>
            <a:ext cx="1703387"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雪夜寻仇</a:t>
            </a:r>
          </a:p>
        </p:txBody>
      </p:sp>
      <p:sp>
        <p:nvSpPr>
          <p:cNvPr id="47126" name="文本框 57"/>
          <p:cNvSpPr/>
          <p:nvPr>
            <p:custDataLst>
              <p:tags r:id="rId19"/>
            </p:custDataLst>
          </p:nvPr>
        </p:nvSpPr>
        <p:spPr>
          <a:xfrm>
            <a:off x="8120063" y="3856038"/>
            <a:ext cx="99377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ea typeface="等线"/>
              </a:rPr>
              <a:t>安</a:t>
            </a:r>
          </a:p>
        </p:txBody>
      </p:sp>
      <p:sp>
        <p:nvSpPr>
          <p:cNvPr id="47127" name="文本框 58"/>
          <p:cNvSpPr/>
          <p:nvPr>
            <p:custDataLst>
              <p:tags r:id="rId20"/>
            </p:custDataLst>
          </p:nvPr>
        </p:nvSpPr>
        <p:spPr>
          <a:xfrm>
            <a:off x="10147300" y="1708150"/>
            <a:ext cx="99377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ea typeface="等线"/>
              </a:rPr>
              <a:t>反</a:t>
            </a:r>
          </a:p>
        </p:txBody>
      </p:sp>
      <p:sp>
        <p:nvSpPr>
          <p:cNvPr id="47128" name="矩形 2"/>
          <p:cNvSpPr/>
          <p:nvPr>
            <p:custDataLst>
              <p:tags r:id="rId21"/>
            </p:custDataLst>
          </p:nvPr>
        </p:nvSpPr>
        <p:spPr>
          <a:xfrm>
            <a:off x="7678738" y="5202238"/>
            <a:ext cx="1831975" cy="584200"/>
          </a:xfrm>
          <a:prstGeom prst="rect">
            <a:avLst/>
          </a:prstGeom>
          <a:noFill/>
          <a:ln w="9525">
            <a:noFill/>
          </a:ln>
        </p:spPr>
        <p:txBody>
          <a:bodyPr>
            <a:spAutoFit/>
          </a:bodyPr>
          <a:lstStyle/>
          <a:p>
            <a:pPr defTabSz="457200">
              <a:buClrTx/>
              <a:buSzTx/>
              <a:buFontTx/>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逆来顺受</a:t>
            </a:r>
          </a:p>
        </p:txBody>
      </p:sp>
      <p:sp>
        <p:nvSpPr>
          <p:cNvPr id="47129" name="Text Box 21"/>
          <p:cNvSpPr/>
          <p:nvPr>
            <p:custDataLst>
              <p:tags r:id="rId22"/>
            </p:custDataLst>
          </p:nvPr>
        </p:nvSpPr>
        <p:spPr>
          <a:xfrm>
            <a:off x="9134475" y="5967413"/>
            <a:ext cx="1944688" cy="641350"/>
          </a:xfrm>
          <a:prstGeom prst="rect">
            <a:avLst/>
          </a:prstGeom>
          <a:noFill/>
          <a:ln w="9525">
            <a:noFill/>
          </a:ln>
        </p:spPr>
        <p:txBody>
          <a:bodyPr>
            <a:spAutoFit/>
          </a:bodyPr>
          <a:lstStyle/>
          <a:p>
            <a:pPr defTabSz="457200">
              <a:spcBef>
                <a:spcPct val="50000"/>
              </a:spcBef>
              <a:buClrTx/>
              <a:buSzTx/>
              <a:buFontTx/>
            </a:pPr>
            <a:r>
              <a:rPr lang="zh-CN" altLang="en-US" sz="3600" b="1">
                <a:effectLst>
                  <a:outerShdw blurRad="38100" dist="38100" dir="2700000">
                    <a:srgbClr val="C0C0C0"/>
                  </a:outerShdw>
                </a:effectLst>
                <a:ea typeface="等线"/>
                <a:sym typeface="Calibri" panose="020F0502020204030204" pitchFamily="34" charset="0"/>
              </a:rPr>
              <a:t>狠</a:t>
            </a:r>
            <a:r>
              <a:rPr lang="zh-CN" altLang="en-US" sz="2000" b="1">
                <a:solidFill>
                  <a:srgbClr val="806000"/>
                </a:solidFill>
                <a:ea typeface="等线"/>
                <a:sym typeface="Calibri" panose="020F0502020204030204" pitchFamily="34" charset="0"/>
              </a:rPr>
              <a:t>（豹子头）</a:t>
            </a:r>
          </a:p>
        </p:txBody>
      </p:sp>
      <p:sp>
        <p:nvSpPr>
          <p:cNvPr id="47130" name="Text Box 21"/>
          <p:cNvSpPr/>
          <p:nvPr>
            <p:custDataLst>
              <p:tags r:id="rId23"/>
            </p:custDataLst>
          </p:nvPr>
        </p:nvSpPr>
        <p:spPr>
          <a:xfrm>
            <a:off x="1411288" y="5967413"/>
            <a:ext cx="1944687" cy="646112"/>
          </a:xfrm>
          <a:prstGeom prst="rect">
            <a:avLst/>
          </a:prstGeom>
          <a:noFill/>
          <a:ln w="9525">
            <a:noFill/>
          </a:ln>
        </p:spPr>
        <p:txBody>
          <a:bodyPr>
            <a:spAutoFit/>
          </a:bodyPr>
          <a:lstStyle/>
          <a:p>
            <a:pPr defTabSz="457200">
              <a:spcBef>
                <a:spcPct val="50000"/>
              </a:spcBef>
              <a:buClrTx/>
              <a:buSzTx/>
              <a:buFontTx/>
            </a:pPr>
            <a:r>
              <a:rPr lang="zh-CN" altLang="en-US" sz="3600" b="1">
                <a:effectLst>
                  <a:outerShdw blurRad="38100" dist="38100" dir="2700000">
                    <a:srgbClr val="C0C0C0"/>
                  </a:outerShdw>
                </a:effectLst>
                <a:ea typeface="等线"/>
                <a:sym typeface="Calibri" panose="020F0502020204030204" pitchFamily="34" charset="0"/>
              </a:rPr>
              <a:t>忍</a:t>
            </a:r>
            <a:r>
              <a:rPr lang="zh-CN" altLang="en-US" sz="2000" b="1">
                <a:solidFill>
                  <a:srgbClr val="806000"/>
                </a:solidFill>
                <a:ea typeface="等线"/>
                <a:sym typeface="Calibri" panose="020F0502020204030204" pitchFamily="34" charset="0"/>
              </a:rPr>
              <a:t>（林教头）</a:t>
            </a:r>
          </a:p>
        </p:txBody>
      </p:sp>
      <p:cxnSp>
        <p:nvCxnSpPr>
          <p:cNvPr id="47131" name="直接箭头连接符 4"/>
          <p:cNvCxnSpPr/>
          <p:nvPr>
            <p:custDataLst>
              <p:tags r:id="rId24"/>
            </p:custDataLst>
          </p:nvPr>
        </p:nvCxnSpPr>
        <p:spPr>
          <a:xfrm flipV="1">
            <a:off x="3355975" y="6330950"/>
            <a:ext cx="5716588" cy="3175"/>
          </a:xfrm>
          <a:prstGeom prst="line">
            <a:avLst/>
          </a:prstGeom>
          <a:ln w="57150" cap="flat" cmpd="sng">
            <a:solidFill>
              <a:srgbClr val="7B522A"/>
            </a:solidFill>
            <a:prstDash val="solid"/>
            <a:headEnd type="none" w="med" len="med"/>
            <a:tailEnd type="triangle" w="med" len="med"/>
          </a:ln>
        </p:spPr>
      </p:cxnSp>
      <p:grpSp>
        <p:nvGrpSpPr>
          <p:cNvPr id="47132" name="组合 7"/>
          <p:cNvGrpSpPr/>
          <p:nvPr>
            <p:custDataLst>
              <p:tags r:id="rId25"/>
            </p:custDataLst>
          </p:nvPr>
        </p:nvGrpSpPr>
        <p:grpSpPr>
          <a:xfrm>
            <a:off x="4984750" y="5422900"/>
            <a:ext cx="1646238" cy="1471613"/>
            <a:chOff x="5603771" y="6012524"/>
            <a:chExt cx="1332994" cy="1469887"/>
          </a:xfrm>
        </p:grpSpPr>
        <p:sp>
          <p:nvSpPr>
            <p:cNvPr id="47133" name="椭圆 6"/>
            <p:cNvSpPr/>
            <p:nvPr>
              <p:custDataLst>
                <p:tags r:id="rId33"/>
              </p:custDataLst>
            </p:nvPr>
          </p:nvSpPr>
          <p:spPr>
            <a:xfrm>
              <a:off x="5603771" y="6012524"/>
              <a:ext cx="1252011" cy="1469887"/>
            </a:xfrm>
            <a:prstGeom prst="ellipse">
              <a:avLst/>
            </a:prstGeom>
            <a:solidFill>
              <a:srgbClr val="DCCBAF"/>
            </a:solidFill>
            <a:ln w="12700">
              <a:noFill/>
            </a:ln>
          </p:spPr>
          <p:txBody>
            <a:bodyPr anchor="ctr"/>
            <a:lstStyle/>
            <a:p>
              <a:pPr algn="ctr" defTabSz="457200">
                <a:buClrTx/>
                <a:buSzTx/>
                <a:buFontTx/>
              </a:pPr>
              <a:endParaRPr lang="zh-CN" altLang="en-US" sz="5400">
                <a:solidFill>
                  <a:srgbClr val="FFFFFF"/>
                </a:solidFill>
                <a:ea typeface="等线"/>
              </a:endParaRPr>
            </a:p>
          </p:txBody>
        </p:sp>
        <p:sp>
          <p:nvSpPr>
            <p:cNvPr id="47134" name="矩形 70"/>
            <p:cNvSpPr/>
            <p:nvPr>
              <p:custDataLst>
                <p:tags r:id="rId34"/>
              </p:custDataLst>
            </p:nvPr>
          </p:nvSpPr>
          <p:spPr>
            <a:xfrm>
              <a:off x="5725888" y="6071193"/>
              <a:ext cx="1210877" cy="1320836"/>
            </a:xfrm>
            <a:prstGeom prst="rect">
              <a:avLst/>
            </a:prstGeom>
            <a:noFill/>
            <a:ln w="9525">
              <a:noFill/>
            </a:ln>
          </p:spPr>
          <p:txBody>
            <a:bodyPr wrap="none">
              <a:spAutoFit/>
            </a:bodyPr>
            <a:lstStyle/>
            <a:p>
              <a:pPr defTabSz="457200">
                <a:buClrTx/>
                <a:buSzTx/>
                <a:buFontTx/>
              </a:pPr>
              <a:r>
                <a:rPr lang="zh-CN" altLang="en-US" sz="8000" b="1">
                  <a:solidFill>
                    <a:srgbClr val="C00000"/>
                  </a:solidFill>
                  <a:ea typeface="等线"/>
                  <a:sym typeface="Calibri" panose="020F0502020204030204" pitchFamily="34" charset="0"/>
                </a:rPr>
                <a:t>逼</a:t>
              </a:r>
              <a:endParaRPr lang="zh-CN" altLang="en-US" sz="8000">
                <a:solidFill>
                  <a:srgbClr val="C00000"/>
                </a:solidFill>
                <a:ea typeface="等线"/>
              </a:endParaRPr>
            </a:p>
          </p:txBody>
        </p:sp>
      </p:grpSp>
      <p:pic>
        <p:nvPicPr>
          <p:cNvPr id="47135" name="Picture 41" descr="未命名-12"/>
          <p:cNvPicPr>
            <a:picLocks noChangeAspect="1"/>
          </p:cNvPicPr>
          <p:nvPr>
            <p:custDataLst>
              <p:tags r:id="rId26"/>
            </p:custDataLst>
          </p:nvPr>
        </p:nvPicPr>
        <p:blipFill>
          <a:blip r:embed="rId45"/>
          <a:stretch>
            <a:fillRect/>
          </a:stretch>
        </p:blipFill>
        <p:spPr>
          <a:xfrm>
            <a:off x="10420350" y="4198938"/>
            <a:ext cx="1752600" cy="2565400"/>
          </a:xfrm>
          <a:prstGeom prst="rect">
            <a:avLst/>
          </a:prstGeom>
          <a:noFill/>
          <a:ln w="9525">
            <a:noFill/>
          </a:ln>
        </p:spPr>
      </p:pic>
      <p:sp>
        <p:nvSpPr>
          <p:cNvPr id="47136" name="Rectangle 3"/>
          <p:cNvSpPr/>
          <p:nvPr>
            <p:custDataLst>
              <p:tags r:id="rId27"/>
            </p:custDataLst>
          </p:nvPr>
        </p:nvSpPr>
        <p:spPr>
          <a:xfrm>
            <a:off x="2438400" y="3378200"/>
            <a:ext cx="1673225"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陆谦到来</a:t>
            </a:r>
          </a:p>
        </p:txBody>
      </p:sp>
      <p:sp>
        <p:nvSpPr>
          <p:cNvPr id="47137" name="Text Box 12"/>
          <p:cNvSpPr/>
          <p:nvPr>
            <p:custDataLst>
              <p:tags r:id="rId28"/>
            </p:custDataLst>
          </p:nvPr>
        </p:nvSpPr>
        <p:spPr>
          <a:xfrm>
            <a:off x="3422650" y="3811588"/>
            <a:ext cx="1085850" cy="1077912"/>
          </a:xfrm>
          <a:prstGeom prst="rect">
            <a:avLst/>
          </a:prstGeom>
          <a:noFill/>
          <a:ln w="9525">
            <a:noFill/>
          </a:ln>
        </p:spPr>
        <p:txBody>
          <a:bodyPr>
            <a:spAutoFit/>
          </a:bodyPr>
          <a:lstStyle/>
          <a:p>
            <a:pPr defTabSz="457200">
              <a:buClrTx/>
              <a:buSzTx/>
              <a:buFontTx/>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大惊</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defTabSz="457200">
              <a:buClrTx/>
              <a:buSzTx/>
              <a:buFontTx/>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大怒</a:t>
            </a:r>
          </a:p>
        </p:txBody>
      </p:sp>
      <p:sp>
        <p:nvSpPr>
          <p:cNvPr id="47138" name="Rectangle 3"/>
          <p:cNvSpPr/>
          <p:nvPr>
            <p:custDataLst>
              <p:tags r:id="rId29"/>
            </p:custDataLst>
          </p:nvPr>
        </p:nvSpPr>
        <p:spPr>
          <a:xfrm>
            <a:off x="5727700" y="3536950"/>
            <a:ext cx="1866900"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不见消耗</a:t>
            </a:r>
          </a:p>
        </p:txBody>
      </p:sp>
      <p:sp>
        <p:nvSpPr>
          <p:cNvPr id="47139" name="Text Box 15"/>
          <p:cNvSpPr/>
          <p:nvPr>
            <p:custDataLst>
              <p:tags r:id="rId30"/>
            </p:custDataLst>
          </p:nvPr>
        </p:nvSpPr>
        <p:spPr>
          <a:xfrm>
            <a:off x="5681663" y="4052888"/>
            <a:ext cx="1868487" cy="10779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初步反抗</a:t>
            </a:r>
            <a:endParaRPr lang="en-US" altLang="zh-CN" sz="3200" b="1">
              <a:solidFill>
                <a:srgbClr val="262626"/>
              </a:solidFill>
              <a:latin typeface="仿宋" panose="02010609060101010101" pitchFamily="49" charset="-122"/>
              <a:ea typeface="仿宋" panose="02010609060101010101" pitchFamily="49" charset="-122"/>
              <a:sym typeface="Calibri" panose="020F0502020204030204" pitchFamily="34" charset="0"/>
            </a:endParaRPr>
          </a:p>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并不坚决</a:t>
            </a:r>
          </a:p>
        </p:txBody>
      </p:sp>
      <p:sp>
        <p:nvSpPr>
          <p:cNvPr id="47140" name="Rectangle 3"/>
          <p:cNvSpPr/>
          <p:nvPr>
            <p:custDataLst>
              <p:tags r:id="rId31"/>
            </p:custDataLst>
          </p:nvPr>
        </p:nvSpPr>
        <p:spPr>
          <a:xfrm>
            <a:off x="8386763" y="3228975"/>
            <a:ext cx="1833562" cy="458788"/>
          </a:xfrm>
          <a:prstGeom prst="roundRect">
            <a:avLst>
              <a:gd name="adj" fmla="val 16667"/>
            </a:avLst>
          </a:prstGeom>
          <a:solidFill>
            <a:srgbClr val="F5F6F1"/>
          </a:solidFill>
          <a:ln w="9525" cap="flat" cmpd="sng">
            <a:solidFill>
              <a:schemeClr val="tx1"/>
            </a:solidFill>
            <a:prstDash val="solid"/>
            <a:headEnd type="none" w="med" len="med"/>
            <a:tailEnd type="none" w="med" len="med"/>
          </a:ln>
        </p:spPr>
        <p:txBody>
          <a:bodyPr wrap="none" anchor="ctr"/>
          <a:lstStyle/>
          <a:p>
            <a:pPr algn="ctr" defTabSz="457200">
              <a:buClrTx/>
              <a:buSzTx/>
              <a:buFontTx/>
            </a:pPr>
            <a:r>
              <a:rPr lang="zh-CN" altLang="en-US" sz="3200" b="1">
                <a:solidFill>
                  <a:srgbClr val="001817"/>
                </a:solidFill>
                <a:latin typeface="仿宋" panose="02010609060101010101" pitchFamily="49" charset="-122"/>
                <a:ea typeface="仿宋" panose="02010609060101010101" pitchFamily="49" charset="-122"/>
                <a:sym typeface="Calibri" panose="020F0502020204030204" pitchFamily="34" charset="0"/>
              </a:rPr>
              <a:t>亲闻阴谋</a:t>
            </a:r>
          </a:p>
        </p:txBody>
      </p:sp>
      <p:sp>
        <p:nvSpPr>
          <p:cNvPr id="47141" name="Text Box 13"/>
          <p:cNvSpPr/>
          <p:nvPr>
            <p:custDataLst>
              <p:tags r:id="rId32"/>
            </p:custDataLst>
          </p:nvPr>
        </p:nvSpPr>
        <p:spPr>
          <a:xfrm>
            <a:off x="9094788" y="3608388"/>
            <a:ext cx="195262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262626"/>
                </a:solidFill>
                <a:latin typeface="仿宋" panose="02010609060101010101" pitchFamily="49" charset="-122"/>
                <a:ea typeface="仿宋" panose="02010609060101010101" pitchFamily="49" charset="-122"/>
                <a:sym typeface="Calibri" panose="020F0502020204030204" pitchFamily="34" charset="0"/>
              </a:rPr>
              <a:t>忍无可忍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710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3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3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2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12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711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13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139"/>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7124"/>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11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7128"/>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nodeType="clickEffect">
                                  <p:stCondLst>
                                    <p:cond delay="0"/>
                                  </p:stCondLst>
                                  <p:childTnLst>
                                    <p:set>
                                      <p:cBhvr>
                                        <p:cTn id="58" dur="1" fill="hold">
                                          <p:stCondLst>
                                            <p:cond delay="0"/>
                                          </p:stCondLst>
                                        </p:cTn>
                                        <p:tgtEl>
                                          <p:spTgt spid="47116"/>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140"/>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7141"/>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7125"/>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7119"/>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1" presetClass="entr" presetSubtype="0" fill="hold" nodeType="clickEffect">
                                  <p:stCondLst>
                                    <p:cond delay="0"/>
                                  </p:stCondLst>
                                  <p:childTnLst>
                                    <p:set>
                                      <p:cBhvr>
                                        <p:cTn id="78" dur="1" fill="hold">
                                          <p:stCondLst>
                                            <p:cond delay="0"/>
                                          </p:stCondLst>
                                        </p:cTn>
                                        <p:tgtEl>
                                          <p:spTgt spid="47115"/>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after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7113"/>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after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7121"/>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after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712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after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7127"/>
                                        </p:tgtEl>
                                        <p:attrNameLst>
                                          <p:attrName>style.visibility</p:attrName>
                                        </p:attrNameLst>
                                      </p:cBhvr>
                                      <p:to>
                                        <p:strVal val="visible"/>
                                      </p:to>
                                    </p:set>
                                  </p:childTnLst>
                                </p:cTn>
                              </p:par>
                            </p:childTnLst>
                          </p:cTn>
                        </p:par>
                        <p:par>
                          <p:cTn id="95" fill="hold" nodeType="afterGroup">
                            <p:stCondLst>
                              <p:cond delay="1"/>
                            </p:stCondLst>
                            <p:childTnLst>
                              <p:par>
                                <p:cTn id="96" presetID="1" presetClass="entr" presetSubtype="0" fill="hold" nodeType="afterEffect">
                                  <p:stCondLst>
                                    <p:cond delay="0"/>
                                  </p:stCondLst>
                                  <p:childTnLst>
                                    <p:set>
                                      <p:cBhvr>
                                        <p:cTn id="97" dur="1" fill="hold">
                                          <p:stCondLst>
                                            <p:cond delay="0"/>
                                          </p:stCondLst>
                                        </p:cTn>
                                        <p:tgtEl>
                                          <p:spTgt spid="47110"/>
                                        </p:tgtEl>
                                        <p:attrNameLst>
                                          <p:attrName>style.visibility</p:attrName>
                                        </p:attrNameLst>
                                      </p:cBhvr>
                                      <p:to>
                                        <p:strVal val="visible"/>
                                      </p:to>
                                    </p:set>
                                  </p:childTnLst>
                                </p:cTn>
                              </p:par>
                            </p:childTnLst>
                          </p:cTn>
                        </p:par>
                      </p:childTnLst>
                    </p:cTn>
                  </p:par>
                  <p:par>
                    <p:cTn id="98" fill="hold" nodeType="clickPar">
                      <p:stCondLst>
                        <p:cond delay="indefinite"/>
                      </p:stCondLst>
                      <p:childTnLst>
                        <p:par>
                          <p:cTn id="99" fill="hold" nodeType="afterGroup">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47130"/>
                                        </p:tgtEl>
                                        <p:attrNameLst>
                                          <p:attrName>style.visibility</p:attrName>
                                        </p:attrNameLst>
                                      </p:cBhvr>
                                      <p:to>
                                        <p:strVal val="visible"/>
                                      </p:to>
                                    </p:set>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47129"/>
                                        </p:tgtEl>
                                        <p:attrNameLst>
                                          <p:attrName>style.visibility</p:attrName>
                                        </p:attrNameLst>
                                      </p:cBhvr>
                                      <p:to>
                                        <p:strVal val="visible"/>
                                      </p:to>
                                    </p:se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1" presetClass="entr" presetSubtype="0" fill="hold" nodeType="clickEffect">
                                  <p:stCondLst>
                                    <p:cond delay="0"/>
                                  </p:stCondLst>
                                  <p:childTnLst>
                                    <p:set>
                                      <p:cBhvr>
                                        <p:cTn id="109" dur="1" fill="hold">
                                          <p:stCondLst>
                                            <p:cond delay="0"/>
                                          </p:stCondLst>
                                        </p:cTn>
                                        <p:tgtEl>
                                          <p:spTgt spid="47132"/>
                                        </p:tgtEl>
                                        <p:attrNameLst>
                                          <p:attrName>style.visibility</p:attrName>
                                        </p:attrNameLst>
                                      </p:cBhvr>
                                      <p:to>
                                        <p:strVal val="visible"/>
                                      </p:to>
                                    </p:set>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1" presetClass="entr" presetSubtype="0" fill="hold" nodeType="clickEffect">
                                  <p:stCondLst>
                                    <p:cond delay="0"/>
                                  </p:stCondLst>
                                  <p:childTnLst>
                                    <p:set>
                                      <p:cBhvr>
                                        <p:cTn id="113" dur="1" fill="hold">
                                          <p:stCondLst>
                                            <p:cond delay="0"/>
                                          </p:stCondLst>
                                        </p:cTn>
                                        <p:tgtEl>
                                          <p:spTgt spid="47131"/>
                                        </p:tgtEl>
                                        <p:attrNameLst>
                                          <p:attrName>style.visibility</p:attrName>
                                        </p:attrNameLst>
                                      </p:cBhvr>
                                      <p:to>
                                        <p:strVal val="visible"/>
                                      </p:to>
                                    </p:set>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1" presetClass="entr" presetSubtype="0" fill="hold" grpId="0" nodeType="clickEffect">
                                  <p:stCondLst>
                                    <p:cond delay="0"/>
                                  </p:stCondLst>
                                  <p:childTnLst>
                                    <p:set>
                                      <p:cBhvr>
                                        <p:cTn id="117" dur="1" fill="hold">
                                          <p:stCondLst>
                                            <p:cond delay="0"/>
                                          </p:stCondLst>
                                        </p:cTn>
                                        <p:tgtEl>
                                          <p:spTgt spid="47107"/>
                                        </p:tgtEl>
                                        <p:attrNameLst>
                                          <p:attrName>style.visibility</p:attrName>
                                        </p:attrNameLst>
                                      </p:cBhvr>
                                      <p:to>
                                        <p:strVal val="visible"/>
                                      </p:to>
                                    </p:set>
                                  </p:childTnLst>
                                </p:cTn>
                              </p:par>
                              <p:par>
                                <p:cTn id="118" presetID="42" presetClass="entr" presetSubtype="0" fill="hold" nodeType="withEffect">
                                  <p:stCondLst>
                                    <p:cond delay="0"/>
                                  </p:stCondLst>
                                  <p:childTnLst>
                                    <p:set>
                                      <p:cBhvr>
                                        <p:cTn id="119" dur="1" fill="hold">
                                          <p:stCondLst>
                                            <p:cond delay="0"/>
                                          </p:stCondLst>
                                        </p:cTn>
                                        <p:tgtEl>
                                          <p:spTgt spid="47135"/>
                                        </p:tgtEl>
                                        <p:attrNameLst>
                                          <p:attrName>style.visibility</p:attrName>
                                        </p:attrNameLst>
                                      </p:cBhvr>
                                      <p:to>
                                        <p:strVal val="visible"/>
                                      </p:to>
                                    </p:set>
                                    <p:animEffect transition="in" filter="fade">
                                      <p:cBhvr>
                                        <p:cTn id="120" dur="1000" fill="hold"/>
                                        <p:tgtEl>
                                          <p:spTgt spid="47135"/>
                                        </p:tgtEl>
                                      </p:cBhvr>
                                    </p:animEffect>
                                    <p:anim calcmode="lin" valueType="num">
                                      <p:cBhvr>
                                        <p:cTn id="121" dur="1000" fill="hold"/>
                                        <p:tgtEl>
                                          <p:spTgt spid="47135"/>
                                        </p:tgtEl>
                                        <p:attrNameLst>
                                          <p:attrName>ppt_x</p:attrName>
                                        </p:attrNameLst>
                                      </p:cBhvr>
                                      <p:tavLst>
                                        <p:tav tm="0">
                                          <p:val>
                                            <p:strVal val="#ppt_x"/>
                                          </p:val>
                                        </p:tav>
                                        <p:tav tm="100000">
                                          <p:val>
                                            <p:strVal val="#ppt_x"/>
                                          </p:val>
                                        </p:tav>
                                      </p:tavLst>
                                    </p:anim>
                                    <p:anim calcmode="lin" valueType="num">
                                      <p:cBhvr>
                                        <p:cTn id="122" dur="1000" fill="hold"/>
                                        <p:tgtEl>
                                          <p:spTgt spid="47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animBg="1"/>
      <p:bldP spid="47113" grpId="0"/>
      <p:bldP spid="47117" grpId="0"/>
      <p:bldP spid="47118" grpId="0"/>
      <p:bldP spid="47119" grpId="0"/>
      <p:bldP spid="47120" grpId="0"/>
      <p:bldP spid="47121" grpId="0"/>
      <p:bldP spid="47122" grpId="0" animBg="1"/>
      <p:bldP spid="47123" grpId="0" animBg="1"/>
      <p:bldP spid="47124" grpId="0" animBg="1"/>
      <p:bldP spid="47125" grpId="0" animBg="1"/>
      <p:bldP spid="47126" grpId="0"/>
      <p:bldP spid="47127" grpId="0"/>
      <p:bldP spid="47128" grpId="0"/>
      <p:bldP spid="47129" grpId="0"/>
      <p:bldP spid="47130" grpId="0"/>
      <p:bldP spid="47136" grpId="0" animBg="1"/>
      <p:bldP spid="47137" grpId="0"/>
      <p:bldP spid="47138" grpId="0" animBg="1"/>
      <p:bldP spid="47139" grpId="0"/>
      <p:bldP spid="47140" grpId="0" animBg="1"/>
      <p:bldP spid="471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17"/>
          <p:cNvPicPr>
            <a:picLocks noChangeAspect="1"/>
          </p:cNvPicPr>
          <p:nvPr>
            <p:custDataLst>
              <p:tags r:id="rId1"/>
            </p:custDataLst>
          </p:nvPr>
        </p:nvPicPr>
        <p:blipFill>
          <a:blip r:embed="rId31"/>
          <a:srcRect b="35027"/>
          <a:stretch>
            <a:fillRect/>
          </a:stretch>
        </p:blipFill>
        <p:spPr>
          <a:xfrm>
            <a:off x="8556625" y="14288"/>
            <a:ext cx="3576638" cy="2133600"/>
          </a:xfrm>
          <a:prstGeom prst="rect">
            <a:avLst/>
          </a:prstGeom>
          <a:noFill/>
          <a:ln w="9525">
            <a:noFill/>
          </a:ln>
        </p:spPr>
      </p:pic>
      <p:sp>
        <p:nvSpPr>
          <p:cNvPr id="48131" name="矩形 16"/>
          <p:cNvSpPr/>
          <p:nvPr>
            <p:custDataLst>
              <p:tags r:id="rId2"/>
            </p:custDataLst>
          </p:nvPr>
        </p:nvSpPr>
        <p:spPr>
          <a:xfrm>
            <a:off x="1339850" y="395288"/>
            <a:ext cx="5262563" cy="646112"/>
          </a:xfrm>
          <a:prstGeom prst="rect">
            <a:avLst/>
          </a:prstGeom>
          <a:noFill/>
          <a:ln w="9525">
            <a:noFill/>
          </a:ln>
        </p:spPr>
        <p:txBody>
          <a:bodyPr>
            <a:spAutoFit/>
          </a:bodyPr>
          <a:lstStyle/>
          <a:p>
            <a:pPr defTabSz="457200">
              <a:buClrTx/>
              <a:buSzTx/>
              <a:buFontTx/>
            </a:pPr>
            <a:r>
              <a:rPr lang="zh-CN" altLang="en-US" sz="3600" b="1">
                <a:latin typeface="微软雅黑" panose="020B0503020204020204" charset="-122"/>
                <a:ea typeface="微软雅黑" panose="020B0503020204020204" charset="-122"/>
                <a:sym typeface="Calibri" panose="020F0502020204030204" pitchFamily="34" charset="0"/>
              </a:rPr>
              <a:t>林冲性格发展的动态曲线</a:t>
            </a:r>
          </a:p>
        </p:txBody>
      </p:sp>
      <p:pic>
        <p:nvPicPr>
          <p:cNvPr id="48132" name="图片 36"/>
          <p:cNvPicPr>
            <a:picLocks noChangeAspect="1"/>
          </p:cNvPicPr>
          <p:nvPr>
            <p:custDataLst>
              <p:tags r:id="rId3"/>
            </p:custDataLst>
          </p:nvPr>
        </p:nvPicPr>
        <p:blipFill>
          <a:blip r:embed="rId32"/>
          <a:stretch>
            <a:fillRect/>
          </a:stretch>
        </p:blipFill>
        <p:spPr>
          <a:xfrm>
            <a:off x="590550" y="2414588"/>
            <a:ext cx="11588750" cy="4430712"/>
          </a:xfrm>
          <a:prstGeom prst="rect">
            <a:avLst/>
          </a:prstGeom>
          <a:noFill/>
          <a:ln w="9525">
            <a:noFill/>
          </a:ln>
        </p:spPr>
      </p:pic>
      <p:sp>
        <p:nvSpPr>
          <p:cNvPr id="48133" name="Line 2"/>
          <p:cNvSpPr/>
          <p:nvPr>
            <p:custDataLst>
              <p:tags r:id="rId4"/>
            </p:custDataLst>
          </p:nvPr>
        </p:nvSpPr>
        <p:spPr>
          <a:xfrm>
            <a:off x="1714500" y="5967413"/>
            <a:ext cx="1752600" cy="0"/>
          </a:xfrm>
          <a:prstGeom prst="line">
            <a:avLst/>
          </a:prstGeom>
          <a:ln w="50800" cap="flat" cmpd="sng">
            <a:solidFill>
              <a:schemeClr val="tx1"/>
            </a:solidFill>
            <a:prstDash val="solid"/>
            <a:round/>
            <a:headEnd type="none" w="med" len="med"/>
            <a:tailEnd type="stealth" w="med" len="med"/>
          </a:ln>
        </p:spPr>
        <p:txBody>
          <a:bodyPr wrap="none" anchor="ctr"/>
          <a:lstStyle/>
          <a:p>
            <a:pPr defTabSz="457200">
              <a:buClrTx/>
              <a:buSzTx/>
              <a:buFontTx/>
            </a:pPr>
            <a:r>
              <a:rPr lang="en-US" altLang="zh-CN">
                <a:sym typeface="Calibri" panose="020F0502020204030204" pitchFamily="34" charset="0"/>
              </a:rPr>
              <a:t> </a:t>
            </a:r>
          </a:p>
          <a:p>
            <a:pPr defTabSz="457200">
              <a:buClrTx/>
              <a:buSzTx/>
              <a:buFontTx/>
            </a:pPr>
            <a:endParaRPr lang="en-US" altLang="zh-CN">
              <a:sym typeface="Calibri" panose="020F0502020204030204" pitchFamily="34" charset="0"/>
            </a:endParaRPr>
          </a:p>
          <a:p>
            <a:pPr defTabSz="457200">
              <a:buClrTx/>
              <a:buSzTx/>
              <a:buFontTx/>
            </a:pPr>
            <a:endParaRPr lang="zh-CN" altLang="en-US">
              <a:ea typeface="等线"/>
              <a:sym typeface="Calibri" panose="020F0502020204030204" pitchFamily="34" charset="0"/>
            </a:endParaRPr>
          </a:p>
        </p:txBody>
      </p:sp>
      <p:cxnSp>
        <p:nvCxnSpPr>
          <p:cNvPr id="48134" name="Line 3"/>
          <p:cNvCxnSpPr/>
          <p:nvPr>
            <p:custDataLst>
              <p:tags r:id="rId5"/>
            </p:custDataLst>
          </p:nvPr>
        </p:nvCxnSpPr>
        <p:spPr>
          <a:xfrm flipV="1">
            <a:off x="3543300" y="5180013"/>
            <a:ext cx="677863" cy="787400"/>
          </a:xfrm>
          <a:prstGeom prst="line">
            <a:avLst/>
          </a:prstGeom>
          <a:ln w="57150" cap="flat" cmpd="sng">
            <a:solidFill>
              <a:srgbClr val="595959"/>
            </a:solidFill>
            <a:prstDash val="solid"/>
            <a:headEnd type="none" w="med" len="med"/>
            <a:tailEnd type="stealth" w="med" len="med"/>
          </a:ln>
        </p:spPr>
      </p:cxnSp>
      <p:sp>
        <p:nvSpPr>
          <p:cNvPr id="48135" name="Line 4"/>
          <p:cNvSpPr/>
          <p:nvPr>
            <p:custDataLst>
              <p:tags r:id="rId6"/>
            </p:custDataLst>
          </p:nvPr>
        </p:nvSpPr>
        <p:spPr>
          <a:xfrm>
            <a:off x="4457700" y="5148263"/>
            <a:ext cx="1524000" cy="0"/>
          </a:xfrm>
          <a:prstGeom prst="line">
            <a:avLst/>
          </a:prstGeom>
          <a:ln w="50800" cap="flat" cmpd="sng">
            <a:solidFill>
              <a:schemeClr val="tx1"/>
            </a:solidFill>
            <a:prstDash val="solid"/>
            <a:round/>
            <a:headEnd type="none" w="med" len="med"/>
            <a:tailEnd type="stealth" w="med" len="med"/>
          </a:ln>
        </p:spPr>
        <p:txBody>
          <a:bodyPr wrap="none" anchor="ctr"/>
          <a:lstStyle/>
          <a:p>
            <a:pPr defTabSz="457200">
              <a:buClrTx/>
              <a:buSzTx/>
              <a:buFontTx/>
            </a:pPr>
            <a:endParaRPr lang="zh-CN" altLang="en-US">
              <a:ea typeface="等线"/>
              <a:sym typeface="Calibri" panose="020F0502020204030204" pitchFamily="34" charset="0"/>
            </a:endParaRPr>
          </a:p>
        </p:txBody>
      </p:sp>
      <p:cxnSp>
        <p:nvCxnSpPr>
          <p:cNvPr id="48136" name="Line 5"/>
          <p:cNvCxnSpPr/>
          <p:nvPr>
            <p:custDataLst>
              <p:tags r:id="rId7"/>
            </p:custDataLst>
          </p:nvPr>
        </p:nvCxnSpPr>
        <p:spPr>
          <a:xfrm flipV="1">
            <a:off x="6053138" y="4287838"/>
            <a:ext cx="476250" cy="795337"/>
          </a:xfrm>
          <a:prstGeom prst="line">
            <a:avLst/>
          </a:prstGeom>
          <a:ln w="57150" cap="flat" cmpd="sng">
            <a:solidFill>
              <a:srgbClr val="595959"/>
            </a:solidFill>
            <a:prstDash val="solid"/>
            <a:headEnd type="none" w="med" len="med"/>
            <a:tailEnd type="stealth" w="med" len="med"/>
          </a:ln>
        </p:spPr>
      </p:cxnSp>
      <p:sp>
        <p:nvSpPr>
          <p:cNvPr id="48137" name="Line 6"/>
          <p:cNvSpPr/>
          <p:nvPr>
            <p:custDataLst>
              <p:tags r:id="rId8"/>
            </p:custDataLst>
          </p:nvPr>
        </p:nvSpPr>
        <p:spPr>
          <a:xfrm>
            <a:off x="6572250" y="4192588"/>
            <a:ext cx="1524000" cy="0"/>
          </a:xfrm>
          <a:prstGeom prst="line">
            <a:avLst/>
          </a:prstGeom>
          <a:ln w="50800" cap="flat" cmpd="sng">
            <a:solidFill>
              <a:schemeClr val="tx1"/>
            </a:solidFill>
            <a:prstDash val="solid"/>
            <a:round/>
            <a:headEnd type="none" w="med" len="med"/>
            <a:tailEnd type="stealth" w="med" len="med"/>
          </a:ln>
        </p:spPr>
        <p:txBody>
          <a:bodyPr wrap="none" anchor="ctr"/>
          <a:lstStyle/>
          <a:p>
            <a:pPr defTabSz="457200">
              <a:buClrTx/>
              <a:buSzTx/>
              <a:buFontTx/>
            </a:pPr>
            <a:endParaRPr lang="zh-CN" altLang="en-US">
              <a:ea typeface="等线"/>
              <a:sym typeface="Calibri" panose="020F0502020204030204" pitchFamily="34" charset="0"/>
            </a:endParaRPr>
          </a:p>
        </p:txBody>
      </p:sp>
      <p:cxnSp>
        <p:nvCxnSpPr>
          <p:cNvPr id="48138" name="Line 7"/>
          <p:cNvCxnSpPr/>
          <p:nvPr>
            <p:custDataLst>
              <p:tags r:id="rId9"/>
            </p:custDataLst>
          </p:nvPr>
        </p:nvCxnSpPr>
        <p:spPr>
          <a:xfrm flipV="1">
            <a:off x="8101013" y="2609850"/>
            <a:ext cx="1654175" cy="1527175"/>
          </a:xfrm>
          <a:prstGeom prst="line">
            <a:avLst/>
          </a:prstGeom>
          <a:ln w="57150" cap="flat" cmpd="sng">
            <a:solidFill>
              <a:srgbClr val="595959"/>
            </a:solidFill>
            <a:prstDash val="solid"/>
            <a:headEnd type="none" w="med" len="med"/>
            <a:tailEnd type="stealth" w="med" len="med"/>
          </a:ln>
        </p:spPr>
      </p:cxnSp>
      <p:sp>
        <p:nvSpPr>
          <p:cNvPr id="48139" name="Text Box 8"/>
          <p:cNvSpPr/>
          <p:nvPr>
            <p:custDataLst>
              <p:tags r:id="rId10"/>
            </p:custDataLst>
          </p:nvPr>
        </p:nvSpPr>
        <p:spPr>
          <a:xfrm>
            <a:off x="1604963" y="4849813"/>
            <a:ext cx="2724150" cy="1076325"/>
          </a:xfrm>
          <a:prstGeom prst="rect">
            <a:avLst/>
          </a:prstGeom>
          <a:noFill/>
          <a:ln w="9525">
            <a:noFill/>
          </a:ln>
        </p:spPr>
        <p:txBody>
          <a:bodyPr>
            <a:spAutoFit/>
          </a:bodyPr>
          <a:lstStyle/>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软弱忍辱</a:t>
            </a:r>
          </a:p>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不思反抗</a:t>
            </a:r>
          </a:p>
        </p:txBody>
      </p:sp>
      <p:sp>
        <p:nvSpPr>
          <p:cNvPr id="48140" name="Text Box 9"/>
          <p:cNvSpPr/>
          <p:nvPr>
            <p:custDataLst>
              <p:tags r:id="rId11"/>
            </p:custDataLst>
          </p:nvPr>
        </p:nvSpPr>
        <p:spPr>
          <a:xfrm>
            <a:off x="4000500" y="5227638"/>
            <a:ext cx="1828800" cy="831850"/>
          </a:xfrm>
          <a:prstGeom prst="rect">
            <a:avLst/>
          </a:prstGeom>
          <a:noFill/>
          <a:ln w="9525">
            <a:noFill/>
          </a:ln>
        </p:spPr>
        <p:txBody>
          <a:bodyPr>
            <a:spAutoFit/>
          </a:bodyPr>
          <a:lstStyle/>
          <a:p>
            <a:pPr defTabSz="457200">
              <a:buClrTx/>
              <a:buSzTx/>
              <a:buFontTx/>
            </a:pPr>
            <a:r>
              <a:rPr lang="en-US" altLang="zh-CN" sz="2400" b="1">
                <a:solidFill>
                  <a:srgbClr val="C00000"/>
                </a:solidFill>
                <a:latin typeface="微软雅黑" panose="020B0503020204020204" charset="-122"/>
                <a:ea typeface="微软雅黑" panose="020B0503020204020204" charset="-122"/>
                <a:sym typeface="Calibri" panose="020F0502020204030204" pitchFamily="34" charset="0"/>
              </a:rPr>
              <a:t>   </a:t>
            </a: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识破阴谋</a:t>
            </a:r>
          </a:p>
          <a:p>
            <a:pPr defTabSz="457200">
              <a:buClrTx/>
              <a:buSzTx/>
              <a:buFontTx/>
            </a:pP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激起怒火</a:t>
            </a:r>
          </a:p>
        </p:txBody>
      </p:sp>
      <p:sp>
        <p:nvSpPr>
          <p:cNvPr id="48141" name="Text Box 10"/>
          <p:cNvSpPr/>
          <p:nvPr>
            <p:custDataLst>
              <p:tags r:id="rId12"/>
            </p:custDataLst>
          </p:nvPr>
        </p:nvSpPr>
        <p:spPr>
          <a:xfrm>
            <a:off x="4348163" y="4022725"/>
            <a:ext cx="1871662" cy="1076325"/>
          </a:xfrm>
          <a:prstGeom prst="rect">
            <a:avLst/>
          </a:prstGeom>
          <a:noFill/>
          <a:ln w="9525">
            <a:noFill/>
          </a:ln>
        </p:spPr>
        <p:txBody>
          <a:bodyPr>
            <a:spAutoFit/>
          </a:bodyPr>
          <a:lstStyle/>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初步反抗并不坚决</a:t>
            </a:r>
          </a:p>
        </p:txBody>
      </p:sp>
      <p:sp>
        <p:nvSpPr>
          <p:cNvPr id="48142" name="Text Box 11"/>
          <p:cNvSpPr/>
          <p:nvPr>
            <p:custDataLst>
              <p:tags r:id="rId13"/>
            </p:custDataLst>
          </p:nvPr>
        </p:nvSpPr>
        <p:spPr>
          <a:xfrm>
            <a:off x="6572250" y="4302125"/>
            <a:ext cx="1860550" cy="461963"/>
          </a:xfrm>
          <a:prstGeom prst="rect">
            <a:avLst/>
          </a:prstGeom>
          <a:noFill/>
          <a:ln w="9525">
            <a:noFill/>
          </a:ln>
        </p:spPr>
        <p:txBody>
          <a:bodyPr>
            <a:spAutoFit/>
          </a:bodyPr>
          <a:lstStyle/>
          <a:p>
            <a:pPr defTabSz="457200">
              <a:buClrTx/>
              <a:buSzTx/>
              <a:buFontTx/>
            </a:pP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心有疑虑</a:t>
            </a:r>
          </a:p>
        </p:txBody>
      </p:sp>
      <p:sp>
        <p:nvSpPr>
          <p:cNvPr id="48143" name="Text Box 12"/>
          <p:cNvSpPr/>
          <p:nvPr>
            <p:custDataLst>
              <p:tags r:id="rId14"/>
            </p:custDataLst>
          </p:nvPr>
        </p:nvSpPr>
        <p:spPr>
          <a:xfrm>
            <a:off x="6662738" y="3092450"/>
            <a:ext cx="2025650" cy="1076325"/>
          </a:xfrm>
          <a:prstGeom prst="rect">
            <a:avLst/>
          </a:prstGeom>
          <a:noFill/>
          <a:ln w="9525">
            <a:noFill/>
          </a:ln>
        </p:spPr>
        <p:txBody>
          <a:bodyPr>
            <a:spAutoFit/>
          </a:bodyPr>
          <a:lstStyle/>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随遇而安</a:t>
            </a:r>
          </a:p>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委曲求全</a:t>
            </a:r>
            <a:endParaRPr lang="zh-CN" altLang="en-US" sz="4000" b="1">
              <a:solidFill>
                <a:srgbClr val="404040"/>
              </a:solidFill>
              <a:latin typeface="仿宋" panose="02010609060101010101" pitchFamily="49" charset="-122"/>
              <a:ea typeface="仿宋" panose="02010609060101010101" pitchFamily="49" charset="-122"/>
              <a:sym typeface="Calibri" panose="020F0502020204030204" pitchFamily="34" charset="0"/>
            </a:endParaRPr>
          </a:p>
        </p:txBody>
      </p:sp>
      <p:sp>
        <p:nvSpPr>
          <p:cNvPr id="48144" name="Text Box 13"/>
          <p:cNvSpPr/>
          <p:nvPr>
            <p:custDataLst>
              <p:tags r:id="rId15"/>
            </p:custDataLst>
          </p:nvPr>
        </p:nvSpPr>
        <p:spPr>
          <a:xfrm>
            <a:off x="8812213" y="2801938"/>
            <a:ext cx="2378075" cy="1200150"/>
          </a:xfrm>
          <a:prstGeom prst="rect">
            <a:avLst/>
          </a:prstGeom>
          <a:noFill/>
          <a:ln w="9525">
            <a:noFill/>
          </a:ln>
        </p:spPr>
        <p:txBody>
          <a:bodyPr>
            <a:spAutoFit/>
          </a:bodyPr>
          <a:lstStyle/>
          <a:p>
            <a:pPr defTabSz="457200">
              <a:buClrTx/>
              <a:buSzTx/>
              <a:buFontTx/>
            </a:pPr>
            <a:r>
              <a:rPr lang="en-US" altLang="zh-CN" sz="2400" b="1">
                <a:solidFill>
                  <a:srgbClr val="C00000"/>
                </a:solidFill>
                <a:latin typeface="微软雅黑" panose="020B0503020204020204" charset="-122"/>
                <a:ea typeface="微软雅黑" panose="020B0503020204020204" charset="-122"/>
                <a:sym typeface="Calibri" panose="020F0502020204030204" pitchFamily="34" charset="0"/>
              </a:rPr>
              <a:t>        </a:t>
            </a: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清醒认识</a:t>
            </a:r>
          </a:p>
          <a:p>
            <a:pPr defTabSz="457200">
              <a:buClrTx/>
              <a:buSzTx/>
              <a:buFontTx/>
            </a:pP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   手刃仇敌</a:t>
            </a:r>
          </a:p>
          <a:p>
            <a:pPr defTabSz="457200">
              <a:buClrTx/>
              <a:buSzTx/>
              <a:buFontTx/>
            </a:pPr>
            <a:r>
              <a:rPr lang="zh-CN" altLang="en-US" sz="2400" b="1">
                <a:solidFill>
                  <a:srgbClr val="C00000"/>
                </a:solidFill>
                <a:latin typeface="微软雅黑" panose="020B0503020204020204" charset="-122"/>
                <a:ea typeface="微软雅黑" panose="020B0503020204020204" charset="-122"/>
                <a:sym typeface="Calibri" panose="020F0502020204030204" pitchFamily="34" charset="0"/>
              </a:rPr>
              <a:t>逼上梁山</a:t>
            </a:r>
          </a:p>
        </p:txBody>
      </p:sp>
      <p:sp>
        <p:nvSpPr>
          <p:cNvPr id="48145" name="Text Box 15"/>
          <p:cNvSpPr/>
          <p:nvPr>
            <p:custDataLst>
              <p:tags r:id="rId16"/>
            </p:custDataLst>
          </p:nvPr>
        </p:nvSpPr>
        <p:spPr>
          <a:xfrm>
            <a:off x="9282113" y="1519238"/>
            <a:ext cx="3106737" cy="1077912"/>
          </a:xfrm>
          <a:prstGeom prst="rect">
            <a:avLst/>
          </a:prstGeom>
          <a:noFill/>
          <a:ln w="9525">
            <a:noFill/>
          </a:ln>
        </p:spPr>
        <p:txBody>
          <a:bodyPr>
            <a:spAutoFit/>
          </a:bodyPr>
          <a:lstStyle/>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英勇果敢</a:t>
            </a:r>
          </a:p>
          <a:p>
            <a:pPr defTabSz="457200">
              <a:buClrTx/>
              <a:buSzTx/>
              <a:buFontTx/>
            </a:pPr>
            <a:r>
              <a:rPr lang="zh-CN" altLang="en-US" sz="3200" b="1">
                <a:solidFill>
                  <a:srgbClr val="404040"/>
                </a:solidFill>
                <a:latin typeface="仿宋" panose="02010609060101010101" pitchFamily="49" charset="-122"/>
                <a:ea typeface="仿宋" panose="02010609060101010101" pitchFamily="49" charset="-122"/>
                <a:sym typeface="Calibri" panose="020F0502020204030204" pitchFamily="34" charset="0"/>
              </a:rPr>
              <a:t>奋起抗争</a:t>
            </a:r>
            <a:endParaRPr lang="zh-CN" altLang="en-US" sz="4000" b="1">
              <a:solidFill>
                <a:srgbClr val="404040"/>
              </a:solidFill>
              <a:latin typeface="仿宋" panose="02010609060101010101" pitchFamily="49" charset="-122"/>
              <a:ea typeface="仿宋" panose="02010609060101010101" pitchFamily="49" charset="-122"/>
              <a:sym typeface="Calibri" panose="020F0502020204030204" pitchFamily="34" charset="0"/>
            </a:endParaRPr>
          </a:p>
        </p:txBody>
      </p:sp>
      <p:pic>
        <p:nvPicPr>
          <p:cNvPr id="48146" name="图片 50"/>
          <p:cNvPicPr>
            <a:picLocks noChangeAspect="1"/>
          </p:cNvPicPr>
          <p:nvPr>
            <p:custDataLst>
              <p:tags r:id="rId17"/>
            </p:custDataLst>
          </p:nvPr>
        </p:nvPicPr>
        <p:blipFill>
          <a:blip r:embed="rId33"/>
          <a:stretch>
            <a:fillRect/>
          </a:stretch>
        </p:blipFill>
        <p:spPr>
          <a:xfrm>
            <a:off x="107950" y="4479925"/>
            <a:ext cx="2378075" cy="2378075"/>
          </a:xfrm>
          <a:prstGeom prst="rect">
            <a:avLst/>
          </a:prstGeom>
          <a:noFill/>
          <a:ln w="9525">
            <a:noFill/>
          </a:ln>
        </p:spPr>
      </p:pic>
      <p:pic>
        <p:nvPicPr>
          <p:cNvPr id="48147" name="图片 51"/>
          <p:cNvPicPr>
            <a:picLocks noChangeAspect="1"/>
          </p:cNvPicPr>
          <p:nvPr>
            <p:custDataLst>
              <p:tags r:id="rId18"/>
            </p:custDataLst>
          </p:nvPr>
        </p:nvPicPr>
        <p:blipFill>
          <a:blip r:embed="rId34"/>
          <a:stretch>
            <a:fillRect/>
          </a:stretch>
        </p:blipFill>
        <p:spPr>
          <a:xfrm>
            <a:off x="2790825" y="2952750"/>
            <a:ext cx="2281238" cy="2647950"/>
          </a:xfrm>
          <a:prstGeom prst="rect">
            <a:avLst/>
          </a:prstGeom>
          <a:noFill/>
          <a:ln w="9525">
            <a:noFill/>
          </a:ln>
        </p:spPr>
      </p:pic>
      <p:pic>
        <p:nvPicPr>
          <p:cNvPr id="48148" name="图片 52"/>
          <p:cNvPicPr>
            <a:picLocks noChangeAspect="1"/>
          </p:cNvPicPr>
          <p:nvPr>
            <p:custDataLst>
              <p:tags r:id="rId19"/>
            </p:custDataLst>
          </p:nvPr>
        </p:nvPicPr>
        <p:blipFill>
          <a:blip r:embed="rId35"/>
          <a:srcRect l="20699"/>
          <a:stretch>
            <a:fillRect/>
          </a:stretch>
        </p:blipFill>
        <p:spPr>
          <a:xfrm>
            <a:off x="8113713" y="1008063"/>
            <a:ext cx="1654175" cy="2084387"/>
          </a:xfrm>
          <a:prstGeom prst="rect">
            <a:avLst/>
          </a:prstGeom>
          <a:noFill/>
          <a:ln w="9525">
            <a:noFill/>
          </a:ln>
        </p:spPr>
      </p:pic>
      <p:pic>
        <p:nvPicPr>
          <p:cNvPr id="48149" name="图片 53"/>
          <p:cNvPicPr>
            <a:picLocks noChangeAspect="1"/>
          </p:cNvPicPr>
          <p:nvPr>
            <p:custDataLst>
              <p:tags r:id="rId20"/>
            </p:custDataLst>
          </p:nvPr>
        </p:nvPicPr>
        <p:blipFill>
          <a:blip r:embed="rId36"/>
          <a:stretch>
            <a:fillRect/>
          </a:stretch>
        </p:blipFill>
        <p:spPr>
          <a:xfrm>
            <a:off x="5280025" y="2171700"/>
            <a:ext cx="2378075" cy="2378075"/>
          </a:xfrm>
          <a:prstGeom prst="rect">
            <a:avLst/>
          </a:prstGeom>
          <a:noFill/>
          <a:ln w="9525">
            <a:noFill/>
          </a:ln>
        </p:spPr>
      </p:pic>
      <p:sp>
        <p:nvSpPr>
          <p:cNvPr id="48150" name="Rectangle 36"/>
          <p:cNvSpPr/>
          <p:nvPr>
            <p:custDataLst>
              <p:tags r:id="rId21"/>
            </p:custDataLst>
          </p:nvPr>
        </p:nvSpPr>
        <p:spPr>
          <a:xfrm>
            <a:off x="2030413" y="1165225"/>
            <a:ext cx="3705225" cy="4572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2400" b="1">
                <a:solidFill>
                  <a:srgbClr val="CC0000"/>
                </a:solidFill>
                <a:latin typeface="微软雅黑" panose="020B0503020204020204" charset="-122"/>
                <a:ea typeface="微软雅黑" panose="020B0503020204020204" charset="-122"/>
              </a:rPr>
              <a:t>一逼</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相国寺里辱娇妻 </a:t>
            </a:r>
          </a:p>
        </p:txBody>
      </p:sp>
      <p:sp>
        <p:nvSpPr>
          <p:cNvPr id="48151" name="Rectangle 37"/>
          <p:cNvSpPr/>
          <p:nvPr>
            <p:custDataLst>
              <p:tags r:id="rId22"/>
            </p:custDataLst>
          </p:nvPr>
        </p:nvSpPr>
        <p:spPr>
          <a:xfrm>
            <a:off x="2047875" y="1811338"/>
            <a:ext cx="3687763" cy="461962"/>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2400" b="1">
                <a:solidFill>
                  <a:srgbClr val="CC0000"/>
                </a:solidFill>
                <a:latin typeface="微软雅黑" panose="020B0503020204020204" charset="-122"/>
                <a:ea typeface="微软雅黑" panose="020B0503020204020204" charset="-122"/>
              </a:rPr>
              <a:t>二逼</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白虎堂上设奸计</a:t>
            </a:r>
            <a:r>
              <a:rPr lang="zh-CN" altLang="en-US" sz="1800">
                <a:latin typeface="微软雅黑" panose="020B0503020204020204" charset="-122"/>
                <a:ea typeface="微软雅黑" panose="020B0503020204020204" charset="-122"/>
              </a:rPr>
              <a:t> </a:t>
            </a:r>
          </a:p>
        </p:txBody>
      </p:sp>
      <p:sp>
        <p:nvSpPr>
          <p:cNvPr id="48152" name="Rectangle 38"/>
          <p:cNvSpPr/>
          <p:nvPr>
            <p:custDataLst>
              <p:tags r:id="rId23"/>
            </p:custDataLst>
          </p:nvPr>
        </p:nvSpPr>
        <p:spPr>
          <a:xfrm>
            <a:off x="2030413" y="2460625"/>
            <a:ext cx="3705225" cy="4572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2400" b="1">
                <a:solidFill>
                  <a:srgbClr val="CC0000"/>
                </a:solidFill>
                <a:latin typeface="微软雅黑" panose="020B0503020204020204" charset="-122"/>
                <a:ea typeface="微软雅黑" panose="020B0503020204020204" charset="-122"/>
              </a:rPr>
              <a:t>三逼</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野猪林中谋性命 </a:t>
            </a:r>
          </a:p>
        </p:txBody>
      </p:sp>
      <p:sp>
        <p:nvSpPr>
          <p:cNvPr id="48153" name="Rectangle 39"/>
          <p:cNvSpPr/>
          <p:nvPr>
            <p:custDataLst>
              <p:tags r:id="rId24"/>
            </p:custDataLst>
          </p:nvPr>
        </p:nvSpPr>
        <p:spPr>
          <a:xfrm>
            <a:off x="2030413" y="3062288"/>
            <a:ext cx="3705225" cy="4572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2400" b="1">
                <a:solidFill>
                  <a:srgbClr val="CC0000"/>
                </a:solidFill>
                <a:latin typeface="微软雅黑" panose="020B0503020204020204" charset="-122"/>
                <a:ea typeface="微软雅黑" panose="020B0503020204020204" charset="-122"/>
              </a:rPr>
              <a:t>四逼</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火烧草场断后路 </a:t>
            </a:r>
          </a:p>
        </p:txBody>
      </p:sp>
      <p:grpSp>
        <p:nvGrpSpPr>
          <p:cNvPr id="48154" name="组合 7"/>
          <p:cNvGrpSpPr/>
          <p:nvPr>
            <p:custDataLst>
              <p:tags r:id="rId25"/>
            </p:custDataLst>
          </p:nvPr>
        </p:nvGrpSpPr>
        <p:grpSpPr>
          <a:xfrm>
            <a:off x="376238" y="1536700"/>
            <a:ext cx="1644650" cy="1471613"/>
            <a:chOff x="5603771" y="6012524"/>
            <a:chExt cx="1332994" cy="1469887"/>
          </a:xfrm>
        </p:grpSpPr>
        <p:sp>
          <p:nvSpPr>
            <p:cNvPr id="48155" name="椭圆 6"/>
            <p:cNvSpPr/>
            <p:nvPr>
              <p:custDataLst>
                <p:tags r:id="rId27"/>
              </p:custDataLst>
            </p:nvPr>
          </p:nvSpPr>
          <p:spPr>
            <a:xfrm>
              <a:off x="5603771" y="6012524"/>
              <a:ext cx="1251933" cy="1469887"/>
            </a:xfrm>
            <a:prstGeom prst="ellipse">
              <a:avLst/>
            </a:prstGeom>
            <a:solidFill>
              <a:srgbClr val="DCCBAF"/>
            </a:solidFill>
            <a:ln w="12700">
              <a:noFill/>
            </a:ln>
          </p:spPr>
          <p:txBody>
            <a:bodyPr anchor="ctr"/>
            <a:lstStyle/>
            <a:p>
              <a:pPr algn="ctr" defTabSz="457200">
                <a:buClrTx/>
                <a:buSzTx/>
                <a:buFontTx/>
              </a:pPr>
              <a:endParaRPr lang="zh-CN" altLang="en-US" sz="5400">
                <a:solidFill>
                  <a:srgbClr val="FFFFFF"/>
                </a:solidFill>
                <a:ea typeface="等线"/>
              </a:endParaRPr>
            </a:p>
          </p:txBody>
        </p:sp>
        <p:sp>
          <p:nvSpPr>
            <p:cNvPr id="48156" name="矩形 70"/>
            <p:cNvSpPr/>
            <p:nvPr>
              <p:custDataLst>
                <p:tags r:id="rId28"/>
              </p:custDataLst>
            </p:nvPr>
          </p:nvSpPr>
          <p:spPr>
            <a:xfrm>
              <a:off x="5726005" y="6071193"/>
              <a:ext cx="1210760" cy="1320836"/>
            </a:xfrm>
            <a:prstGeom prst="rect">
              <a:avLst/>
            </a:prstGeom>
            <a:noFill/>
            <a:ln w="9525">
              <a:noFill/>
            </a:ln>
          </p:spPr>
          <p:txBody>
            <a:bodyPr wrap="none">
              <a:spAutoFit/>
            </a:bodyPr>
            <a:lstStyle/>
            <a:p>
              <a:pPr defTabSz="457200">
                <a:buClrTx/>
                <a:buSzTx/>
                <a:buFontTx/>
              </a:pPr>
              <a:r>
                <a:rPr lang="zh-CN" altLang="en-US" sz="8000" b="1">
                  <a:solidFill>
                    <a:srgbClr val="C00000"/>
                  </a:solidFill>
                  <a:ea typeface="等线"/>
                  <a:sym typeface="Calibri" panose="020F0502020204030204" pitchFamily="34" charset="0"/>
                </a:rPr>
                <a:t>逼</a:t>
              </a:r>
              <a:endParaRPr lang="zh-CN" altLang="en-US" sz="8000">
                <a:solidFill>
                  <a:srgbClr val="C00000"/>
                </a:solidFill>
                <a:ea typeface="等线"/>
              </a:endParaRPr>
            </a:p>
          </p:txBody>
        </p:sp>
      </p:grpSp>
      <p:sp>
        <p:nvSpPr>
          <p:cNvPr id="48157" name="矩形 1"/>
          <p:cNvSpPr/>
          <p:nvPr>
            <p:custDataLst>
              <p:tags r:id="rId26"/>
            </p:custDataLst>
          </p:nvPr>
        </p:nvSpPr>
        <p:spPr>
          <a:xfrm>
            <a:off x="1714500" y="2025650"/>
            <a:ext cx="10085388" cy="396938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3600">
                <a:solidFill>
                  <a:srgbClr val="FFFFFF"/>
                </a:solidFill>
                <a:latin typeface="微软雅黑" panose="020B0503020204020204" charset="-122"/>
                <a:ea typeface="微软雅黑" panose="020B0503020204020204" charset="-122"/>
              </a:rPr>
              <a:t>当草料场起火，林冲在山神庙里听到了陆虞候等人的对话时，他才知道了高俅指使人谋害自己的真相，也只有到了这时，他才清醒地认识到，高俅一伙留给他的只有死路一条。幻想彻底破灭了，与其坐以待毙，不如反抗斗争。于是，林冲毅然杀死了仇人，投奔梁山，走上了反抗统治者的道路。</a:t>
            </a:r>
            <a:endParaRPr lang="zh-CN" altLang="en-US" sz="36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2" presetClass="entr" presetSubtype="8" fill="hold" grpId="0" nodeType="clickEffect">
                                  <p:stCondLst>
                                    <p:cond delay="0"/>
                                  </p:stCondLst>
                                  <p:childTnLst>
                                    <p:set>
                                      <p:cBhvr>
                                        <p:cTn id="10" dur="1" fill="hold">
                                          <p:stCondLst>
                                            <p:cond delay="0"/>
                                          </p:stCondLst>
                                        </p:cTn>
                                        <p:tgtEl>
                                          <p:spTgt spid="48150"/>
                                        </p:tgtEl>
                                        <p:attrNameLst>
                                          <p:attrName>style.visibility</p:attrName>
                                        </p:attrNameLst>
                                      </p:cBhvr>
                                      <p:to>
                                        <p:strVal val="visible"/>
                                      </p:to>
                                    </p:set>
                                    <p:animEffect transition="in" filter="slide(fromLeft)">
                                      <p:cBhvr>
                                        <p:cTn id="11" dur="500" fill="hold"/>
                                        <p:tgtEl>
                                          <p:spTgt spid="4815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2" presetClass="entr" presetSubtype="8" fill="hold" grpId="0" nodeType="clickEffect">
                                  <p:stCondLst>
                                    <p:cond delay="0"/>
                                  </p:stCondLst>
                                  <p:childTnLst>
                                    <p:set>
                                      <p:cBhvr>
                                        <p:cTn id="15" dur="1" fill="hold">
                                          <p:stCondLst>
                                            <p:cond delay="0"/>
                                          </p:stCondLst>
                                        </p:cTn>
                                        <p:tgtEl>
                                          <p:spTgt spid="48151"/>
                                        </p:tgtEl>
                                        <p:attrNameLst>
                                          <p:attrName>style.visibility</p:attrName>
                                        </p:attrNameLst>
                                      </p:cBhvr>
                                      <p:to>
                                        <p:strVal val="visible"/>
                                      </p:to>
                                    </p:set>
                                    <p:animEffect transition="in" filter="slide(fromLeft)">
                                      <p:cBhvr>
                                        <p:cTn id="16" dur="500" fill="hold"/>
                                        <p:tgtEl>
                                          <p:spTgt spid="48151"/>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48152"/>
                                        </p:tgtEl>
                                        <p:attrNameLst>
                                          <p:attrName>style.visibility</p:attrName>
                                        </p:attrNameLst>
                                      </p:cBhvr>
                                      <p:to>
                                        <p:strVal val="visible"/>
                                      </p:to>
                                    </p:set>
                                    <p:animEffect transition="in" filter="slide(fromLeft)">
                                      <p:cBhvr>
                                        <p:cTn id="21" dur="500" fill="hold"/>
                                        <p:tgtEl>
                                          <p:spTgt spid="4815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48153"/>
                                        </p:tgtEl>
                                        <p:attrNameLst>
                                          <p:attrName>style.visibility</p:attrName>
                                        </p:attrNameLst>
                                      </p:cBhvr>
                                      <p:to>
                                        <p:strVal val="visible"/>
                                      </p:to>
                                    </p:set>
                                    <p:animEffect transition="in" filter="slide(fromLeft)">
                                      <p:cBhvr>
                                        <p:cTn id="26" dur="500" fill="hold"/>
                                        <p:tgtEl>
                                          <p:spTgt spid="4815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50" grpId="0"/>
      <p:bldP spid="48151" grpId="0"/>
      <p:bldP spid="48152" grpId="0"/>
      <p:bldP spid="48153" grpId="0"/>
      <p:bldP spid="481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24"/>
          <p:cNvGrpSpPr/>
          <p:nvPr>
            <p:custDataLst>
              <p:tags r:id="rId1"/>
            </p:custDataLst>
          </p:nvPr>
        </p:nvGrpSpPr>
        <p:grpSpPr>
          <a:xfrm>
            <a:off x="735013" y="1044575"/>
            <a:ext cx="10444163" cy="1270000"/>
            <a:chOff x="-673" y="814"/>
            <a:chExt cx="6579" cy="800"/>
          </a:xfrm>
        </p:grpSpPr>
        <p:sp>
          <p:nvSpPr>
            <p:cNvPr id="49155" name="Text Box 6"/>
            <p:cNvSpPr/>
            <p:nvPr>
              <p:custDataLst>
                <p:tags r:id="rId4"/>
              </p:custDataLst>
            </p:nvPr>
          </p:nvSpPr>
          <p:spPr>
            <a:xfrm>
              <a:off x="-344" y="1207"/>
              <a:ext cx="930"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C00000"/>
                  </a:solidFill>
                  <a:latin typeface="微软雅黑" panose="020B0503020204020204" charset="-122"/>
                  <a:ea typeface="微软雅黑" panose="020B0503020204020204" charset="-122"/>
                </a:rPr>
                <a:t>林冲</a:t>
              </a:r>
            </a:p>
          </p:txBody>
        </p:sp>
        <p:sp>
          <p:nvSpPr>
            <p:cNvPr id="49156" name="Text Box 7"/>
            <p:cNvSpPr/>
            <p:nvPr>
              <p:custDataLst>
                <p:tags r:id="rId5"/>
              </p:custDataLst>
            </p:nvPr>
          </p:nvSpPr>
          <p:spPr>
            <a:xfrm>
              <a:off x="-673" y="857"/>
              <a:ext cx="1366" cy="406"/>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C00000"/>
                  </a:solidFill>
                  <a:latin typeface="微软雅黑" panose="020B0503020204020204" charset="-122"/>
                  <a:ea typeface="微软雅黑" panose="020B0503020204020204" charset="-122"/>
                </a:rPr>
                <a:t>高俅父子</a:t>
              </a:r>
            </a:p>
          </p:txBody>
        </p:sp>
        <p:sp>
          <p:nvSpPr>
            <p:cNvPr id="49157" name="Text Box 8"/>
            <p:cNvSpPr/>
            <p:nvPr>
              <p:custDataLst>
                <p:tags r:id="rId6"/>
              </p:custDataLst>
            </p:nvPr>
          </p:nvSpPr>
          <p:spPr>
            <a:xfrm>
              <a:off x="640" y="856"/>
              <a:ext cx="1610"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抢老婆</a:t>
              </a:r>
            </a:p>
          </p:txBody>
        </p:sp>
        <p:sp>
          <p:nvSpPr>
            <p:cNvPr id="49158" name="Text Box 9"/>
            <p:cNvSpPr/>
            <p:nvPr>
              <p:custDataLst>
                <p:tags r:id="rId7"/>
              </p:custDataLst>
            </p:nvPr>
          </p:nvSpPr>
          <p:spPr>
            <a:xfrm>
              <a:off x="1663" y="856"/>
              <a:ext cx="1686"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远刺配</a:t>
              </a:r>
            </a:p>
          </p:txBody>
        </p:sp>
        <p:sp>
          <p:nvSpPr>
            <p:cNvPr id="49159" name="Text Box 10"/>
            <p:cNvSpPr/>
            <p:nvPr>
              <p:custDataLst>
                <p:tags r:id="rId8"/>
              </p:custDataLst>
            </p:nvPr>
          </p:nvSpPr>
          <p:spPr>
            <a:xfrm>
              <a:off x="2761" y="856"/>
              <a:ext cx="1518"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谋性命</a:t>
              </a:r>
            </a:p>
          </p:txBody>
        </p:sp>
        <p:sp>
          <p:nvSpPr>
            <p:cNvPr id="49160" name="AutoShape 11"/>
            <p:cNvSpPr/>
            <p:nvPr>
              <p:custDataLst>
                <p:tags r:id="rId9"/>
              </p:custDataLst>
            </p:nvPr>
          </p:nvSpPr>
          <p:spPr>
            <a:xfrm flipV="1">
              <a:off x="4328" y="975"/>
              <a:ext cx="384" cy="181"/>
            </a:xfrm>
            <a:prstGeom prst="rightArrow">
              <a:avLst>
                <a:gd name="adj1" fmla="val 50000"/>
                <a:gd name="adj2" fmla="val 52989"/>
              </a:avLst>
            </a:prstGeom>
            <a:solidFill>
              <a:schemeClr val="tx1"/>
            </a:solidFill>
            <a:ln w="22225">
              <a:noFill/>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49161" name="Text Box 12"/>
            <p:cNvSpPr/>
            <p:nvPr>
              <p:custDataLst>
                <p:tags r:id="rId10"/>
              </p:custDataLst>
            </p:nvPr>
          </p:nvSpPr>
          <p:spPr>
            <a:xfrm>
              <a:off x="4843" y="814"/>
              <a:ext cx="911"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C00000"/>
                  </a:solidFill>
                  <a:latin typeface="微软雅黑" panose="020B0503020204020204" charset="-122"/>
                  <a:ea typeface="微软雅黑" panose="020B0503020204020204" charset="-122"/>
                </a:rPr>
                <a:t>逼</a:t>
              </a:r>
            </a:p>
          </p:txBody>
        </p:sp>
        <p:sp>
          <p:nvSpPr>
            <p:cNvPr id="49162" name="Text Box 13"/>
            <p:cNvSpPr/>
            <p:nvPr>
              <p:custDataLst>
                <p:tags r:id="rId11"/>
              </p:custDataLst>
            </p:nvPr>
          </p:nvSpPr>
          <p:spPr>
            <a:xfrm>
              <a:off x="911" y="1210"/>
              <a:ext cx="835" cy="404"/>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忍</a:t>
              </a:r>
            </a:p>
          </p:txBody>
        </p:sp>
        <p:sp>
          <p:nvSpPr>
            <p:cNvPr id="49163" name="Text Box 14"/>
            <p:cNvSpPr/>
            <p:nvPr>
              <p:custDataLst>
                <p:tags r:id="rId12"/>
              </p:custDataLst>
            </p:nvPr>
          </p:nvSpPr>
          <p:spPr>
            <a:xfrm>
              <a:off x="1792" y="1210"/>
              <a:ext cx="816" cy="404"/>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再忍</a:t>
              </a:r>
            </a:p>
          </p:txBody>
        </p:sp>
        <p:sp>
          <p:nvSpPr>
            <p:cNvPr id="49164" name="Text Box 15"/>
            <p:cNvSpPr/>
            <p:nvPr>
              <p:custDataLst>
                <p:tags r:id="rId13"/>
              </p:custDataLst>
            </p:nvPr>
          </p:nvSpPr>
          <p:spPr>
            <a:xfrm>
              <a:off x="2686" y="1207"/>
              <a:ext cx="1391"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080808"/>
                  </a:solidFill>
                  <a:latin typeface="微软雅黑" panose="020B0503020204020204" charset="-122"/>
                  <a:ea typeface="微软雅黑" panose="020B0503020204020204" charset="-122"/>
                </a:rPr>
                <a:t>忍无可忍</a:t>
              </a:r>
            </a:p>
          </p:txBody>
        </p:sp>
        <p:sp>
          <p:nvSpPr>
            <p:cNvPr id="49165" name="AutoShape 16"/>
            <p:cNvSpPr/>
            <p:nvPr>
              <p:custDataLst>
                <p:tags r:id="rId14"/>
              </p:custDataLst>
            </p:nvPr>
          </p:nvSpPr>
          <p:spPr>
            <a:xfrm>
              <a:off x="4308" y="1314"/>
              <a:ext cx="424" cy="192"/>
            </a:xfrm>
            <a:prstGeom prst="rightArrow">
              <a:avLst>
                <a:gd name="adj1" fmla="val 50000"/>
                <a:gd name="adj2" fmla="val 55157"/>
              </a:avLst>
            </a:prstGeom>
            <a:solidFill>
              <a:schemeClr val="tx1"/>
            </a:solidFill>
            <a:ln w="22225">
              <a:noFill/>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49166" name="Text Box 17"/>
            <p:cNvSpPr/>
            <p:nvPr>
              <p:custDataLst>
                <p:tags r:id="rId15"/>
              </p:custDataLst>
            </p:nvPr>
          </p:nvSpPr>
          <p:spPr>
            <a:xfrm>
              <a:off x="4843" y="1207"/>
              <a:ext cx="1063" cy="40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a:solidFill>
                    <a:srgbClr val="C00000"/>
                  </a:solidFill>
                  <a:latin typeface="微软雅黑" panose="020B0503020204020204" charset="-122"/>
                  <a:ea typeface="微软雅黑" panose="020B0503020204020204" charset="-122"/>
                </a:rPr>
                <a:t>反</a:t>
              </a:r>
            </a:p>
          </p:txBody>
        </p:sp>
      </p:grpSp>
      <p:sp>
        <p:nvSpPr>
          <p:cNvPr id="49167" name="Text Box 22"/>
          <p:cNvSpPr/>
          <p:nvPr>
            <p:custDataLst>
              <p:tags r:id="rId2"/>
            </p:custDataLst>
          </p:nvPr>
        </p:nvSpPr>
        <p:spPr>
          <a:xfrm>
            <a:off x="1433513" y="398463"/>
            <a:ext cx="5724525" cy="6461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latin typeface="微软雅黑" panose="020B0503020204020204" charset="-122"/>
                <a:ea typeface="微软雅黑" panose="020B0503020204020204" charset="-122"/>
              </a:rPr>
              <a:t>林冲性格变化揭示主题</a:t>
            </a:r>
            <a:endParaRPr lang="en-US" altLang="zh-CN" sz="3600" b="1">
              <a:latin typeface="微软雅黑" panose="020B0503020204020204" charset="-122"/>
              <a:ea typeface="微软雅黑" panose="020B0503020204020204" charset="-122"/>
            </a:endParaRPr>
          </a:p>
        </p:txBody>
      </p:sp>
      <p:sp>
        <p:nvSpPr>
          <p:cNvPr id="49168" name="Rectangle 23"/>
          <p:cNvSpPr/>
          <p:nvPr>
            <p:custDataLst>
              <p:tags r:id="rId3"/>
            </p:custDataLst>
          </p:nvPr>
        </p:nvSpPr>
        <p:spPr>
          <a:xfrm>
            <a:off x="419100" y="2281238"/>
            <a:ext cx="11296650" cy="452437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a:lnSpc>
                <a:spcPct val="100000"/>
              </a:lnSpc>
              <a:spcBef>
                <a:spcPct val="0"/>
              </a:spcBef>
              <a:buFont typeface="Wingdings" panose="05000000000000000000" pitchFamily="2" charset="2"/>
              <a:buChar char="Ø"/>
            </a:pPr>
            <a:r>
              <a:rPr lang="en-US" altLang="en-US" sz="3200">
                <a:solidFill>
                  <a:srgbClr val="FFFF00"/>
                </a:solidFill>
                <a:latin typeface="微软雅黑" panose="020B0503020204020204" charset="-122"/>
                <a:ea typeface="微软雅黑" panose="020B0503020204020204" charset="-122"/>
              </a:rPr>
              <a:t>看到北宋的社会现实</a:t>
            </a:r>
            <a:r>
              <a:rPr lang="en-US" altLang="zh-CN" sz="3200">
                <a:solidFill>
                  <a:srgbClr val="FFFF00"/>
                </a:solidFill>
                <a:latin typeface="微软雅黑" panose="020B0503020204020204" charset="-122"/>
                <a:ea typeface="微软雅黑" panose="020B0503020204020204" charset="-122"/>
              </a:rPr>
              <a:t>——</a:t>
            </a:r>
            <a:r>
              <a:rPr lang="en-US" altLang="en-US" sz="3200">
                <a:solidFill>
                  <a:srgbClr val="FFFF00"/>
                </a:solidFill>
                <a:latin typeface="微软雅黑" panose="020B0503020204020204" charset="-122"/>
                <a:ea typeface="微软雅黑" panose="020B0503020204020204" charset="-122"/>
              </a:rPr>
              <a:t>黑暗、腐败。</a:t>
            </a:r>
            <a:r>
              <a:rPr lang="en-US" altLang="en-US" sz="3200">
                <a:solidFill>
                  <a:srgbClr val="FFFFFF"/>
                </a:solidFill>
                <a:latin typeface="微软雅黑" panose="020B0503020204020204" charset="-122"/>
                <a:ea typeface="微软雅黑" panose="020B0503020204020204" charset="-122"/>
              </a:rPr>
              <a:t>林冲是北宋京城八十万的枪棒教头，有一定的社会地位。像林冲这样的人尚且无法维持安定生活，广大的劳动群众更是痛苦不堪，这就说明了北宋王朝的黑暗腐败。</a:t>
            </a:r>
          </a:p>
          <a:p>
            <a:pPr marL="457200" lvl="0" indent="-457200" defTabSz="457200">
              <a:lnSpc>
                <a:spcPct val="100000"/>
              </a:lnSpc>
              <a:spcBef>
                <a:spcPct val="0"/>
              </a:spcBef>
              <a:buFont typeface="Wingdings" panose="05000000000000000000" pitchFamily="2" charset="2"/>
              <a:buChar char="Ø"/>
            </a:pPr>
            <a:r>
              <a:rPr lang="en-US" altLang="en-US" sz="3200">
                <a:solidFill>
                  <a:srgbClr val="FFFF00"/>
                </a:solidFill>
                <a:latin typeface="微软雅黑" panose="020B0503020204020204" charset="-122"/>
                <a:ea typeface="微软雅黑" panose="020B0503020204020204" charset="-122"/>
              </a:rPr>
              <a:t>认识到封建社会人民群众奋起反抗统治者的必然性。</a:t>
            </a:r>
            <a:r>
              <a:rPr lang="en-US" altLang="en-US" sz="3200">
                <a:solidFill>
                  <a:srgbClr val="FFFFFF"/>
                </a:solidFill>
                <a:latin typeface="微软雅黑" panose="020B0503020204020204" charset="-122"/>
                <a:ea typeface="微软雅黑" panose="020B0503020204020204" charset="-122"/>
              </a:rPr>
              <a:t>林冲性格的转变关键是一个“逼”字。正是由于封建统治阶级肆无忌惮地残害人民，使人民无法生活。为了活下去，人民群众才不得不进行反抗斗争，这就是“</a:t>
            </a:r>
            <a:r>
              <a:rPr lang="en-US" altLang="en-US" sz="3200">
                <a:solidFill>
                  <a:srgbClr val="FFFF00"/>
                </a:solidFill>
                <a:latin typeface="微软雅黑" panose="020B0503020204020204" charset="-122"/>
                <a:ea typeface="微软雅黑" panose="020B0503020204020204" charset="-122"/>
              </a:rPr>
              <a:t>官逼民反</a:t>
            </a:r>
            <a:r>
              <a:rPr lang="en-US" altLang="en-US" sz="3200">
                <a:solidFill>
                  <a:srgbClr val="FFFFFF"/>
                </a:solidFill>
                <a:latin typeface="微软雅黑" panose="020B0503020204020204" charset="-122"/>
                <a:ea typeface="微软雅黑" panose="020B0503020204020204" charset="-122"/>
              </a:rPr>
              <a:t>”，表明了封建社会受压迫者反抗的必然性。</a:t>
            </a:r>
            <a:endParaRPr lang="en-US" altLang="en-US" sz="3200">
              <a:latin typeface="微软雅黑" panose="020B0503020204020204" charset="-122"/>
              <a:ea typeface="微软雅黑" panose="020B050302020402020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slide(fromBottom)">
                                      <p:cBhvr>
                                        <p:cTn id="7" dur="500" fill="hold"/>
                                        <p:tgtEl>
                                          <p:spTgt spid="4915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9168"/>
                                        </p:tgtEl>
                                        <p:attrNameLst>
                                          <p:attrName>style.visibility</p:attrName>
                                        </p:attrNameLst>
                                      </p:cBhvr>
                                      <p:to>
                                        <p:strVal val="visible"/>
                                      </p:to>
                                    </p:set>
                                    <p:animEffect transition="in" filter="slide(fromBottom)">
                                      <p:cBhvr>
                                        <p:cTn id="12" dur="500" fill="hold"/>
                                        <p:tgtEl>
                                          <p:spTgt spid="49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A-图片 35"/>
          <p:cNvPicPr>
            <a:picLocks noChangeAspect="1"/>
          </p:cNvPicPr>
          <p:nvPr>
            <p:custDataLst>
              <p:tags r:id="rId1"/>
            </p:custDataLst>
          </p:nvPr>
        </p:nvPicPr>
        <p:blipFill>
          <a:blip r:embed="rId6"/>
          <a:stretch>
            <a:fillRect/>
          </a:stretch>
        </p:blipFill>
        <p:spPr>
          <a:xfrm>
            <a:off x="8040688" y="938213"/>
            <a:ext cx="4316412" cy="5694362"/>
          </a:xfrm>
          <a:prstGeom prst="rect">
            <a:avLst/>
          </a:prstGeom>
          <a:noFill/>
          <a:ln w="9525">
            <a:noFill/>
          </a:ln>
        </p:spPr>
      </p:pic>
      <p:sp>
        <p:nvSpPr>
          <p:cNvPr id="50179" name="矩形 3"/>
          <p:cNvSpPr/>
          <p:nvPr>
            <p:custDataLst>
              <p:tags r:id="rId2"/>
            </p:custDataLst>
          </p:nvPr>
        </p:nvSpPr>
        <p:spPr>
          <a:xfrm>
            <a:off x="1487488" y="1127125"/>
            <a:ext cx="8424862" cy="646113"/>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a:lnSpc>
                <a:spcPct val="100000"/>
              </a:lnSpc>
              <a:spcBef>
                <a:spcPct val="0"/>
              </a:spcBef>
              <a:buFontTx/>
              <a:buNone/>
            </a:pPr>
            <a:r>
              <a:rPr lang="zh-CN" altLang="en-US" sz="3600">
                <a:latin typeface="微软雅黑" panose="020B0503020204020204" charset="-122"/>
                <a:ea typeface="微软雅黑" panose="020B0503020204020204" charset="-122"/>
              </a:rPr>
              <a:t>小说题概括人物性格的方法？</a:t>
            </a:r>
          </a:p>
        </p:txBody>
      </p:sp>
      <p:sp>
        <p:nvSpPr>
          <p:cNvPr id="50180" name="矩形 4"/>
          <p:cNvSpPr/>
          <p:nvPr>
            <p:custDataLst>
              <p:tags r:id="rId3"/>
            </p:custDataLst>
          </p:nvPr>
        </p:nvSpPr>
        <p:spPr>
          <a:xfrm>
            <a:off x="839788" y="1773238"/>
            <a:ext cx="8280400" cy="50784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571500" lvl="0" indent="-571500" defTabSz="457200">
              <a:lnSpc>
                <a:spcPct val="150000"/>
              </a:lnSpc>
              <a:spcBef>
                <a:spcPct val="0"/>
              </a:spcBef>
              <a:buFont typeface="Wingdings" panose="05000000000000000000" pitchFamily="2" charset="2"/>
              <a:buChar char="Ø"/>
            </a:pPr>
            <a:r>
              <a:rPr lang="en-US" altLang="zh-CN" sz="3600" b="1">
                <a:solidFill>
                  <a:srgbClr val="C00000"/>
                </a:solidFill>
                <a:latin typeface="仿宋" panose="02010609060101010101" pitchFamily="49" charset="-122"/>
                <a:ea typeface="仿宋" panose="02010609060101010101" pitchFamily="49" charset="-122"/>
              </a:rPr>
              <a:t>1</a:t>
            </a:r>
            <a:r>
              <a:rPr lang="zh-CN" altLang="en-US" sz="3600" b="1">
                <a:solidFill>
                  <a:srgbClr val="C00000"/>
                </a:solidFill>
                <a:latin typeface="仿宋" panose="02010609060101010101" pitchFamily="49" charset="-122"/>
                <a:ea typeface="仿宋" panose="02010609060101010101" pitchFamily="49" charset="-122"/>
              </a:rPr>
              <a:t>、从情节发展变化中概括人物性格</a:t>
            </a:r>
            <a:r>
              <a:rPr lang="en-US" altLang="zh-CN" sz="3600" b="1">
                <a:solidFill>
                  <a:srgbClr val="C00000"/>
                </a:solidFill>
                <a:latin typeface="仿宋" panose="02010609060101010101" pitchFamily="49" charset="-122"/>
                <a:ea typeface="仿宋" panose="02010609060101010101" pitchFamily="49" charset="-122"/>
              </a:rPr>
              <a:t>;</a:t>
            </a:r>
          </a:p>
          <a:p>
            <a:pPr marL="571500" lvl="0" indent="-571500" defTabSz="457200">
              <a:lnSpc>
                <a:spcPct val="150000"/>
              </a:lnSpc>
              <a:spcBef>
                <a:spcPct val="0"/>
              </a:spcBef>
              <a:buFont typeface="Wingdings" panose="05000000000000000000" pitchFamily="2" charset="2"/>
              <a:buChar char="Ø"/>
            </a:pPr>
            <a:r>
              <a:rPr lang="en-US" altLang="zh-CN" sz="3600" b="1">
                <a:solidFill>
                  <a:srgbClr val="C00000"/>
                </a:solidFill>
                <a:latin typeface="仿宋" panose="02010609060101010101" pitchFamily="49" charset="-122"/>
                <a:ea typeface="仿宋" panose="02010609060101010101" pitchFamily="49" charset="-122"/>
              </a:rPr>
              <a:t>2</a:t>
            </a:r>
            <a:r>
              <a:rPr lang="zh-CN" altLang="en-US" sz="3600" b="1">
                <a:solidFill>
                  <a:srgbClr val="C00000"/>
                </a:solidFill>
                <a:latin typeface="仿宋" panose="02010609060101010101" pitchFamily="49" charset="-122"/>
                <a:ea typeface="仿宋" panose="02010609060101010101" pitchFamily="49" charset="-122"/>
              </a:rPr>
              <a:t>、抓住人物的言行、心理等细节描写概括人物性格</a:t>
            </a:r>
            <a:r>
              <a:rPr lang="en-US" altLang="zh-CN" sz="3600" b="1">
                <a:solidFill>
                  <a:srgbClr val="C00000"/>
                </a:solidFill>
                <a:latin typeface="仿宋" panose="02010609060101010101" pitchFamily="49" charset="-122"/>
                <a:ea typeface="仿宋" panose="02010609060101010101" pitchFamily="49" charset="-122"/>
              </a:rPr>
              <a:t>(</a:t>
            </a:r>
            <a:r>
              <a:rPr lang="zh-CN" altLang="en-US" sz="3600" b="1">
                <a:solidFill>
                  <a:srgbClr val="C00000"/>
                </a:solidFill>
                <a:latin typeface="仿宋" panose="02010609060101010101" pitchFamily="49" charset="-122"/>
                <a:ea typeface="仿宋" panose="02010609060101010101" pitchFamily="49" charset="-122"/>
              </a:rPr>
              <a:t>正面描写</a:t>
            </a:r>
            <a:r>
              <a:rPr lang="en-US" altLang="zh-CN" sz="3600" b="1">
                <a:solidFill>
                  <a:srgbClr val="C00000"/>
                </a:solidFill>
                <a:latin typeface="仿宋" panose="02010609060101010101" pitchFamily="49" charset="-122"/>
                <a:ea typeface="仿宋" panose="02010609060101010101" pitchFamily="49" charset="-122"/>
              </a:rPr>
              <a:t>) ;</a:t>
            </a:r>
          </a:p>
          <a:p>
            <a:pPr marL="571500" lvl="0" indent="-571500" defTabSz="457200">
              <a:lnSpc>
                <a:spcPct val="150000"/>
              </a:lnSpc>
              <a:spcBef>
                <a:spcPct val="0"/>
              </a:spcBef>
              <a:buFont typeface="Wingdings" panose="05000000000000000000" pitchFamily="2" charset="2"/>
              <a:buChar char="Ø"/>
            </a:pPr>
            <a:r>
              <a:rPr lang="en-US" altLang="zh-CN" sz="3600" b="1">
                <a:solidFill>
                  <a:srgbClr val="C00000"/>
                </a:solidFill>
                <a:latin typeface="仿宋" panose="02010609060101010101" pitchFamily="49" charset="-122"/>
                <a:ea typeface="仿宋" panose="02010609060101010101" pitchFamily="49" charset="-122"/>
              </a:rPr>
              <a:t>3</a:t>
            </a:r>
            <a:r>
              <a:rPr lang="zh-CN" altLang="en-US" sz="3600" b="1">
                <a:solidFill>
                  <a:srgbClr val="C00000"/>
                </a:solidFill>
                <a:latin typeface="仿宋" panose="02010609060101010101" pitchFamily="49" charset="-122"/>
                <a:ea typeface="仿宋" panose="02010609060101010101" pitchFamily="49" charset="-122"/>
              </a:rPr>
              <a:t>、通过其他人的评价或者作者的评价</a:t>
            </a:r>
            <a:r>
              <a:rPr lang="en-US" altLang="zh-CN" sz="3600" b="1">
                <a:solidFill>
                  <a:srgbClr val="C00000"/>
                </a:solidFill>
                <a:latin typeface="仿宋" panose="02010609060101010101" pitchFamily="49" charset="-122"/>
                <a:ea typeface="仿宋" panose="02010609060101010101" pitchFamily="49" charset="-122"/>
              </a:rPr>
              <a:t>(</a:t>
            </a:r>
            <a:r>
              <a:rPr lang="zh-CN" altLang="en-US" sz="3600" b="1">
                <a:solidFill>
                  <a:srgbClr val="C00000"/>
                </a:solidFill>
                <a:latin typeface="仿宋" panose="02010609060101010101" pitchFamily="49" charset="-122"/>
                <a:ea typeface="仿宋" panose="02010609060101010101" pitchFamily="49" charset="-122"/>
              </a:rPr>
              <a:t>侧面描写</a:t>
            </a:r>
            <a:r>
              <a:rPr lang="en-US" altLang="zh-CN" sz="3600" b="1">
                <a:solidFill>
                  <a:srgbClr val="C00000"/>
                </a:solidFill>
                <a:latin typeface="仿宋" panose="02010609060101010101" pitchFamily="49" charset="-122"/>
                <a:ea typeface="仿宋" panose="02010609060101010101" pitchFamily="49" charset="-122"/>
              </a:rPr>
              <a:t>)</a:t>
            </a:r>
            <a:r>
              <a:rPr lang="zh-CN" altLang="en-US" sz="3600" b="1">
                <a:solidFill>
                  <a:srgbClr val="C00000"/>
                </a:solidFill>
                <a:latin typeface="仿宋" panose="02010609060101010101" pitchFamily="49" charset="-122"/>
                <a:ea typeface="仿宋" panose="02010609060101010101" pitchFamily="49" charset="-122"/>
              </a:rPr>
              <a:t>概括人物性格</a:t>
            </a:r>
            <a:r>
              <a:rPr lang="en-US" altLang="zh-CN" sz="3600" b="1">
                <a:solidFill>
                  <a:srgbClr val="C00000"/>
                </a:solidFill>
                <a:latin typeface="仿宋" panose="02010609060101010101" pitchFamily="49" charset="-122"/>
                <a:ea typeface="仿宋" panose="02010609060101010101" pitchFamily="49" charset="-122"/>
              </a:rPr>
              <a:t>;</a:t>
            </a:r>
          </a:p>
          <a:p>
            <a:pPr marL="571500" lvl="0" indent="-571500" defTabSz="457200">
              <a:lnSpc>
                <a:spcPct val="150000"/>
              </a:lnSpc>
              <a:spcBef>
                <a:spcPct val="0"/>
              </a:spcBef>
              <a:buFont typeface="Wingdings" panose="05000000000000000000" pitchFamily="2" charset="2"/>
              <a:buChar char="Ø"/>
            </a:pPr>
            <a:r>
              <a:rPr lang="en-US" altLang="zh-CN" sz="3600" b="1">
                <a:solidFill>
                  <a:srgbClr val="C00000"/>
                </a:solidFill>
                <a:latin typeface="仿宋" panose="02010609060101010101" pitchFamily="49" charset="-122"/>
                <a:ea typeface="仿宋" panose="02010609060101010101" pitchFamily="49" charset="-122"/>
              </a:rPr>
              <a:t>4</a:t>
            </a:r>
            <a:r>
              <a:rPr lang="zh-CN" altLang="en-US" sz="3600" b="1">
                <a:solidFill>
                  <a:srgbClr val="C00000"/>
                </a:solidFill>
                <a:latin typeface="仿宋" panose="02010609060101010101" pitchFamily="49" charset="-122"/>
                <a:ea typeface="仿宋" panose="02010609060101010101" pitchFamily="49" charset="-122"/>
              </a:rPr>
              <a:t>、环境对人物的烘托</a:t>
            </a:r>
            <a:r>
              <a:rPr lang="en-US" altLang="zh-CN" sz="3600" b="1">
                <a:solidFill>
                  <a:srgbClr val="C00000"/>
                </a:solidFill>
                <a:latin typeface="仿宋" panose="02010609060101010101" pitchFamily="49" charset="-122"/>
                <a:ea typeface="仿宋" panose="02010609060101010101" pitchFamily="49" charset="-122"/>
              </a:rPr>
              <a:t>(</a:t>
            </a:r>
            <a:r>
              <a:rPr lang="zh-CN" altLang="en-US" sz="3600" b="1">
                <a:solidFill>
                  <a:srgbClr val="C00000"/>
                </a:solidFill>
                <a:latin typeface="仿宋" panose="02010609060101010101" pitchFamily="49" charset="-122"/>
                <a:ea typeface="仿宋" panose="02010609060101010101" pitchFamily="49" charset="-122"/>
              </a:rPr>
              <a:t>侧面描写</a:t>
            </a:r>
            <a:r>
              <a:rPr lang="en-US" altLang="zh-CN" sz="3600" b="1">
                <a:solidFill>
                  <a:srgbClr val="C00000"/>
                </a:solidFill>
                <a:latin typeface="仿宋" panose="02010609060101010101" pitchFamily="49" charset="-122"/>
                <a:ea typeface="仿宋" panose="02010609060101010101" pitchFamily="49" charset="-122"/>
              </a:rPr>
              <a:t>)</a:t>
            </a:r>
            <a:endParaRPr lang="zh-CN" altLang="en-US" sz="3600" b="1">
              <a:solidFill>
                <a:srgbClr val="C00000"/>
              </a:solidFill>
              <a:latin typeface="仿宋" panose="02010609060101010101" pitchFamily="49" charset="-122"/>
              <a:ea typeface="仿宋" panose="02010609060101010101" pitchFamily="49" charset="-122"/>
            </a:endParaRPr>
          </a:p>
        </p:txBody>
      </p:sp>
      <p:sp>
        <p:nvSpPr>
          <p:cNvPr id="50181" name="Rectangle 2"/>
          <p:cNvSpPr/>
          <p:nvPr>
            <p:custDataLst>
              <p:tags r:id="rId4"/>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方法点拨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8"/>
          <p:cNvSpPr/>
          <p:nvPr>
            <p:custDataLst>
              <p:tags r:id="rId1"/>
            </p:custDataLst>
          </p:nvPr>
        </p:nvSpPr>
        <p:spPr>
          <a:xfrm>
            <a:off x="1550670" y="939800"/>
            <a:ext cx="10111105" cy="1076325"/>
          </a:xfrm>
          <a:prstGeom prst="rect">
            <a:avLst/>
          </a:prstGeom>
          <a:noFill/>
          <a:ln w="9525">
            <a:noFill/>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None/>
            </a:pPr>
            <a:r>
              <a:rPr lang="zh-CN" altLang="en-US" sz="3200" b="1">
                <a:latin typeface="微软雅黑" panose="020B0503020204020204" charset="-122"/>
                <a:ea typeface="微软雅黑" panose="020B0503020204020204" charset="-122"/>
              </a:rPr>
              <a:t>环境描写是对人物活动的环境描写和事情发生的背景的描写，它包括</a:t>
            </a:r>
            <a:r>
              <a:rPr lang="zh-CN" altLang="en-US" sz="3200" b="1">
                <a:solidFill>
                  <a:srgbClr val="CC0000"/>
                </a:solidFill>
                <a:latin typeface="微软雅黑" panose="020B0503020204020204" charset="-122"/>
                <a:ea typeface="微软雅黑" panose="020B0503020204020204" charset="-122"/>
              </a:rPr>
              <a:t>自然环境</a:t>
            </a:r>
            <a:r>
              <a:rPr lang="zh-CN" altLang="en-US" sz="3200" b="1">
                <a:latin typeface="微软雅黑" panose="020B0503020204020204" charset="-122"/>
                <a:ea typeface="微软雅黑" panose="020B0503020204020204" charset="-122"/>
              </a:rPr>
              <a:t>描写和</a:t>
            </a:r>
            <a:r>
              <a:rPr lang="zh-CN" altLang="en-US" sz="3200" b="1">
                <a:solidFill>
                  <a:srgbClr val="CC0000"/>
                </a:solidFill>
                <a:latin typeface="微软雅黑" panose="020B0503020204020204" charset="-122"/>
                <a:ea typeface="微软雅黑" panose="020B0503020204020204" charset="-122"/>
              </a:rPr>
              <a:t>社会环境</a:t>
            </a:r>
            <a:r>
              <a:rPr lang="zh-CN" altLang="en-US" sz="3200" b="1">
                <a:latin typeface="微软雅黑" panose="020B0503020204020204" charset="-122"/>
                <a:ea typeface="微软雅黑" panose="020B0503020204020204" charset="-122"/>
              </a:rPr>
              <a:t>描写。</a:t>
            </a:r>
          </a:p>
        </p:txBody>
      </p:sp>
      <p:sp>
        <p:nvSpPr>
          <p:cNvPr id="51203" name="Rectangle 30"/>
          <p:cNvSpPr/>
          <p:nvPr>
            <p:custDataLst>
              <p:tags r:id="rId2"/>
            </p:custDataLst>
          </p:nvPr>
        </p:nvSpPr>
        <p:spPr>
          <a:xfrm>
            <a:off x="702310" y="4304665"/>
            <a:ext cx="11347450" cy="2062103"/>
          </a:xfrm>
          <a:prstGeom prst="rect">
            <a:avLst/>
          </a:prstGeom>
          <a:solidFill>
            <a:srgbClr val="C00000"/>
          </a:solidFill>
          <a:ln w="9525">
            <a:noFill/>
          </a:ln>
        </p:spPr>
        <p:txBody>
          <a:bodyPr wrap="squar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dirty="0">
                <a:solidFill>
                  <a:srgbClr val="FFFFFF"/>
                </a:solidFill>
                <a:latin typeface="微软雅黑" panose="020B0503020204020204" charset="-122"/>
                <a:ea typeface="微软雅黑" panose="020B0503020204020204" charset="-122"/>
              </a:rPr>
              <a:t>1</a:t>
            </a:r>
            <a:r>
              <a:rPr lang="zh-CN" altLang="en-US" sz="3200" b="1" dirty="0">
                <a:solidFill>
                  <a:srgbClr val="FFFFFF"/>
                </a:solidFill>
                <a:latin typeface="微软雅黑" panose="020B0503020204020204" charset="-122"/>
                <a:ea typeface="微软雅黑" panose="020B0503020204020204" charset="-122"/>
              </a:rPr>
              <a:t>、交待故事发生的时间、地点。为人物活动提供具体的背景。</a:t>
            </a:r>
            <a:r>
              <a:rPr lang="en-US" altLang="zh-CN" sz="3200" b="1" dirty="0">
                <a:solidFill>
                  <a:srgbClr val="FFFFFF"/>
                </a:solidFill>
                <a:latin typeface="微软雅黑" panose="020B0503020204020204" charset="-122"/>
                <a:ea typeface="微软雅黑" panose="020B0503020204020204" charset="-122"/>
              </a:rPr>
              <a:t>2</a:t>
            </a:r>
            <a:r>
              <a:rPr lang="zh-CN" altLang="en-US" sz="3200" b="1" dirty="0">
                <a:solidFill>
                  <a:srgbClr val="FFFFFF"/>
                </a:solidFill>
                <a:latin typeface="微软雅黑" panose="020B0503020204020204" charset="-122"/>
                <a:ea typeface="微软雅黑" panose="020B0503020204020204" charset="-122"/>
              </a:rPr>
              <a:t>、突出人物形象，揭示人物心境，表现人物性格，暗示人物命运。</a:t>
            </a:r>
            <a:r>
              <a:rPr lang="en-US" altLang="zh-CN" sz="3200" b="1" dirty="0">
                <a:solidFill>
                  <a:srgbClr val="FFFFFF"/>
                </a:solidFill>
                <a:latin typeface="微软雅黑" panose="020B0503020204020204" charset="-122"/>
                <a:ea typeface="微软雅黑" panose="020B0503020204020204" charset="-122"/>
              </a:rPr>
              <a:t>3</a:t>
            </a:r>
            <a:r>
              <a:rPr lang="zh-CN" altLang="en-US" sz="3200" b="1" dirty="0">
                <a:solidFill>
                  <a:srgbClr val="FFFFFF"/>
                </a:solidFill>
                <a:latin typeface="微软雅黑" panose="020B0503020204020204" charset="-122"/>
                <a:ea typeface="微软雅黑" panose="020B0503020204020204" charset="-122"/>
              </a:rPr>
              <a:t>、暗示社会环境，揭示社会本质特征</a:t>
            </a:r>
            <a:r>
              <a:rPr lang="zh-CN" altLang="en-US" sz="3200" b="1" dirty="0" smtClean="0">
                <a:solidFill>
                  <a:srgbClr val="FFFFFF"/>
                </a:solidFill>
                <a:latin typeface="微软雅黑" panose="020B0503020204020204" charset="-122"/>
                <a:ea typeface="微软雅黑" panose="020B0503020204020204" charset="-122"/>
              </a:rPr>
              <a:t>。</a:t>
            </a:r>
            <a:r>
              <a:rPr lang="en-US" altLang="zh-CN" sz="3200" b="1" dirty="0" smtClean="0">
                <a:solidFill>
                  <a:srgbClr val="FFFFFF"/>
                </a:solidFill>
                <a:latin typeface="微软雅黑" panose="020B0503020204020204" charset="-122"/>
                <a:ea typeface="微软雅黑" panose="020B0503020204020204" charset="-122"/>
                <a:sym typeface="+mn-ea"/>
              </a:rPr>
              <a:t>4</a:t>
            </a:r>
            <a:r>
              <a:rPr lang="zh-CN" altLang="en-US" sz="3200" b="1" dirty="0">
                <a:solidFill>
                  <a:srgbClr val="FFFFFF"/>
                </a:solidFill>
                <a:latin typeface="微软雅黑" panose="020B0503020204020204" charset="-122"/>
                <a:ea typeface="微软雅黑" panose="020B0503020204020204" charset="-122"/>
                <a:sym typeface="+mn-ea"/>
              </a:rPr>
              <a:t>、渲染气氛、为后文情节做铺垫，</a:t>
            </a:r>
            <a:r>
              <a:rPr lang="zh-CN" altLang="en-US" sz="3200" b="1" dirty="0">
                <a:solidFill>
                  <a:srgbClr val="FFFFFF"/>
                </a:solidFill>
                <a:latin typeface="微软雅黑" panose="020B0503020204020204" charset="-122"/>
                <a:ea typeface="微软雅黑" panose="020B0503020204020204" charset="-122"/>
              </a:rPr>
              <a:t>推动情节发展的作用</a:t>
            </a:r>
            <a:r>
              <a:rPr lang="zh-CN" altLang="en-US" sz="3200" b="1" dirty="0" smtClean="0">
                <a:solidFill>
                  <a:srgbClr val="FFFFFF"/>
                </a:solidFill>
                <a:latin typeface="微软雅黑" panose="020B0503020204020204" charset="-122"/>
                <a:ea typeface="微软雅黑" panose="020B0503020204020204" charset="-122"/>
              </a:rPr>
              <a:t>。</a:t>
            </a:r>
            <a:r>
              <a:rPr lang="en-US" altLang="zh-CN" sz="3200" b="1" dirty="0" smtClean="0">
                <a:solidFill>
                  <a:srgbClr val="FFFFFF"/>
                </a:solidFill>
                <a:latin typeface="微软雅黑" panose="020B0503020204020204" charset="-122"/>
                <a:ea typeface="微软雅黑" panose="020B0503020204020204" charset="-122"/>
              </a:rPr>
              <a:t>5</a:t>
            </a:r>
            <a:r>
              <a:rPr lang="zh-CN" altLang="en-US" sz="3200" b="1" dirty="0">
                <a:solidFill>
                  <a:srgbClr val="FFFFFF"/>
                </a:solidFill>
                <a:latin typeface="微软雅黑" panose="020B0503020204020204" charset="-122"/>
                <a:ea typeface="微软雅黑" panose="020B0503020204020204" charset="-122"/>
              </a:rPr>
              <a:t>、深化文章</a:t>
            </a:r>
            <a:r>
              <a:rPr lang="zh-CN" altLang="en-US" sz="3200" b="1" dirty="0" smtClean="0">
                <a:solidFill>
                  <a:srgbClr val="FFFFFF"/>
                </a:solidFill>
                <a:latin typeface="微软雅黑" panose="020B0503020204020204" charset="-122"/>
                <a:ea typeface="微软雅黑" panose="020B0503020204020204" charset="-122"/>
              </a:rPr>
              <a:t>主题。</a:t>
            </a:r>
            <a:endParaRPr lang="zh-CN" altLang="en-US" sz="3200" b="1" dirty="0">
              <a:latin typeface="微软雅黑" panose="020B0503020204020204" charset="-122"/>
              <a:ea typeface="微软雅黑" panose="020B0503020204020204" charset="-122"/>
            </a:endParaRPr>
          </a:p>
        </p:txBody>
      </p:sp>
      <p:sp>
        <p:nvSpPr>
          <p:cNvPr id="51204"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
        <p:nvSpPr>
          <p:cNvPr id="51205" name="Rectangle 30"/>
          <p:cNvSpPr/>
          <p:nvPr>
            <p:custDataLst>
              <p:tags r:id="rId4"/>
            </p:custDataLst>
          </p:nvPr>
        </p:nvSpPr>
        <p:spPr>
          <a:xfrm>
            <a:off x="277813" y="4667885"/>
            <a:ext cx="492125" cy="1570038"/>
          </a:xfrm>
          <a:prstGeom prst="rect">
            <a:avLst/>
          </a:prstGeom>
          <a:solidFill>
            <a:schemeClr val="bg1"/>
          </a:solidFill>
          <a:ln w="9525">
            <a:noFill/>
          </a:ln>
        </p:spPr>
        <p:txBody>
          <a:bodyPr vert="eaVert"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defTabSz="457200" eaLnBrk="1" hangingPunct="1">
              <a:lnSpc>
                <a:spcPct val="100000"/>
              </a:lnSpc>
              <a:spcBef>
                <a:spcPct val="0"/>
              </a:spcBef>
              <a:buNone/>
            </a:pPr>
            <a:r>
              <a:rPr lang="zh-CN" altLang="en-US" sz="3200" b="1">
                <a:solidFill>
                  <a:srgbClr val="C00000"/>
                </a:solidFill>
                <a:latin typeface="微软雅黑" panose="020B0503020204020204" charset="-122"/>
                <a:ea typeface="微软雅黑" panose="020B0503020204020204" charset="-122"/>
              </a:rPr>
              <a:t>作用</a:t>
            </a:r>
          </a:p>
        </p:txBody>
      </p:sp>
      <p:sp>
        <p:nvSpPr>
          <p:cNvPr id="51206" name="Rectangle 30"/>
          <p:cNvSpPr/>
          <p:nvPr>
            <p:custDataLst>
              <p:tags r:id="rId5"/>
            </p:custDataLst>
          </p:nvPr>
        </p:nvSpPr>
        <p:spPr>
          <a:xfrm>
            <a:off x="637540" y="2216150"/>
            <a:ext cx="2687638" cy="584200"/>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None/>
            </a:pPr>
            <a:r>
              <a:rPr lang="zh-CN" altLang="en-US" sz="3200" b="1">
                <a:solidFill>
                  <a:srgbClr val="FFFFFF"/>
                </a:solidFill>
                <a:latin typeface="微软雅黑" panose="020B0503020204020204" charset="-122"/>
                <a:ea typeface="微软雅黑" panose="020B0503020204020204" charset="-122"/>
              </a:rPr>
              <a:t>自然环境描写</a:t>
            </a:r>
            <a:endParaRPr lang="zh-CN" altLang="en-US" sz="3200" b="1">
              <a:latin typeface="微软雅黑" panose="020B0503020204020204" charset="-122"/>
              <a:ea typeface="微软雅黑" panose="020B0503020204020204" charset="-122"/>
            </a:endParaRPr>
          </a:p>
        </p:txBody>
      </p:sp>
      <p:sp>
        <p:nvSpPr>
          <p:cNvPr id="51207" name="Rectangle 30"/>
          <p:cNvSpPr/>
          <p:nvPr>
            <p:custDataLst>
              <p:tags r:id="rId6"/>
            </p:custDataLst>
          </p:nvPr>
        </p:nvSpPr>
        <p:spPr>
          <a:xfrm>
            <a:off x="637223" y="3301365"/>
            <a:ext cx="2687637" cy="585788"/>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None/>
            </a:pPr>
            <a:r>
              <a:rPr lang="zh-CN" altLang="en-US" sz="3200" b="1">
                <a:solidFill>
                  <a:srgbClr val="FFFFFF"/>
                </a:solidFill>
                <a:latin typeface="微软雅黑" panose="020B0503020204020204" charset="-122"/>
                <a:ea typeface="微软雅黑" panose="020B0503020204020204" charset="-122"/>
              </a:rPr>
              <a:t>社会环境描写</a:t>
            </a:r>
            <a:endParaRPr lang="zh-CN" altLang="en-US" sz="3200" b="1">
              <a:latin typeface="微软雅黑" panose="020B0503020204020204" charset="-122"/>
              <a:ea typeface="微软雅黑" panose="020B0503020204020204" charset="-122"/>
            </a:endParaRPr>
          </a:p>
        </p:txBody>
      </p:sp>
      <p:sp>
        <p:nvSpPr>
          <p:cNvPr id="51208" name="矩形 1"/>
          <p:cNvSpPr/>
          <p:nvPr>
            <p:custDataLst>
              <p:tags r:id="rId7"/>
            </p:custDataLst>
          </p:nvPr>
        </p:nvSpPr>
        <p:spPr>
          <a:xfrm>
            <a:off x="3424238" y="2108518"/>
            <a:ext cx="8424862" cy="156845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None/>
            </a:pPr>
            <a:r>
              <a:rPr lang="zh-CN" altLang="en-US" sz="3200" b="1">
                <a:solidFill>
                  <a:srgbClr val="080808"/>
                </a:solidFill>
                <a:latin typeface="仿宋" panose="02010609060101010101" pitchFamily="49" charset="-122"/>
                <a:ea typeface="仿宋" panose="02010609060101010101" pitchFamily="49" charset="-122"/>
              </a:rPr>
              <a:t>也叫做景物描写，主要是对人物活动的时间、地点、季节、气候以及花鸟虫鱼等场景的描写。</a:t>
            </a:r>
            <a:endParaRPr lang="en-US" altLang="zh-CN" sz="3200" b="1">
              <a:solidFill>
                <a:srgbClr val="080808"/>
              </a:solidFill>
              <a:latin typeface="仿宋" panose="02010609060101010101" pitchFamily="49" charset="-122"/>
              <a:ea typeface="仿宋" panose="02010609060101010101" pitchFamily="49" charset="-122"/>
            </a:endParaRPr>
          </a:p>
          <a:p>
            <a:pPr marL="0" lvl="0" indent="0" defTabSz="457200" eaLnBrk="1" hangingPunct="1">
              <a:lnSpc>
                <a:spcPct val="100000"/>
              </a:lnSpc>
              <a:spcBef>
                <a:spcPct val="0"/>
              </a:spcBef>
              <a:buNone/>
            </a:pPr>
            <a:endParaRPr lang="zh-CN" altLang="en-US" sz="3200" b="1">
              <a:solidFill>
                <a:srgbClr val="080808"/>
              </a:solidFill>
              <a:latin typeface="仿宋" panose="02010609060101010101" pitchFamily="49" charset="-122"/>
              <a:ea typeface="仿宋" panose="02010609060101010101" pitchFamily="49" charset="-122"/>
            </a:endParaRPr>
          </a:p>
        </p:txBody>
      </p:sp>
      <p:sp>
        <p:nvSpPr>
          <p:cNvPr id="2" name="文本框 1"/>
          <p:cNvSpPr txBox="1"/>
          <p:nvPr>
            <p:custDataLst>
              <p:tags r:id="rId8"/>
            </p:custDataLst>
          </p:nvPr>
        </p:nvSpPr>
        <p:spPr>
          <a:xfrm>
            <a:off x="3424555" y="3301365"/>
            <a:ext cx="8128635" cy="1076325"/>
          </a:xfrm>
          <a:prstGeom prst="rect">
            <a:avLst/>
          </a:prstGeom>
          <a:noFill/>
        </p:spPr>
        <p:txBody>
          <a:bodyPr wrap="square" rtlCol="0" anchor="t">
            <a:spAutoFit/>
          </a:bodyPr>
          <a:lstStyle/>
          <a:p>
            <a:pPr marL="0" lvl="0" indent="0" defTabSz="457200" eaLnBrk="1" hangingPunct="1">
              <a:lnSpc>
                <a:spcPct val="100000"/>
              </a:lnSpc>
              <a:spcBef>
                <a:spcPct val="0"/>
              </a:spcBef>
              <a:buNone/>
            </a:pPr>
            <a:r>
              <a:rPr lang="zh-CN" altLang="en-US" sz="3200" b="1">
                <a:solidFill>
                  <a:srgbClr val="080808"/>
                </a:solidFill>
                <a:latin typeface="仿宋" panose="02010609060101010101" pitchFamily="49" charset="-122"/>
                <a:ea typeface="仿宋" panose="02010609060101010101" pitchFamily="49" charset="-122"/>
                <a:sym typeface="+mn-ea"/>
              </a:rPr>
              <a:t>主要是对人物活动的具体环境、处所、氛围以及人际关系的描写。</a:t>
            </a:r>
            <a:endParaRPr lang="zh-CN" altLang="en-US" sz="3200"/>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8"/>
                                        </p:tgtEl>
                                        <p:attrNameLst>
                                          <p:attrName>style.visibility</p:attrName>
                                        </p:attrNameLst>
                                      </p:cBhvr>
                                      <p:to>
                                        <p:strVal val="visible"/>
                                      </p:to>
                                    </p:set>
                                    <p:animEffect transition="in" filter="blinds(horizontal)">
                                      <p:cBhvr>
                                        <p:cTn id="7" dur="500"/>
                                        <p:tgtEl>
                                          <p:spTgt spid="512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03"/>
                                        </p:tgtEl>
                                        <p:attrNameLst>
                                          <p:attrName>style.visibility</p:attrName>
                                        </p:attrNameLst>
                                      </p:cBhvr>
                                      <p:to>
                                        <p:strVal val="visible"/>
                                      </p:to>
                                    </p:set>
                                    <p:animEffect transition="in" filter="blinds(horizontal)">
                                      <p:cBhvr>
                                        <p:cTn id="17" dur="5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nimBg="1"/>
      <p:bldP spid="5120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https://gimg2.baidu.com/image_search/src=http%3A%2F%2Fwww.xiemantuan.com%2Fuploadfile%2F2020%2F0707%2F20200707013618755.jpg&amp;refer=http%3A%2F%2Fwww.xiemantuan.com&amp;app=2002&amp;size=f9999,10000&amp;q=a80&amp;n=0&amp;g=0n&amp;fmt=jpeg?sec=1623075728&amp;t=62a05806f8c358466d91fd4c65b88ee5"/>
          <p:cNvPicPr>
            <a:picLocks noChangeAspect="1"/>
          </p:cNvPicPr>
          <p:nvPr>
            <p:custDataLst>
              <p:tags r:id="rId1"/>
            </p:custDataLst>
          </p:nvPr>
        </p:nvPicPr>
        <p:blipFill>
          <a:blip r:embed="rId5"/>
          <a:stretch>
            <a:fillRect/>
          </a:stretch>
        </p:blipFill>
        <p:spPr>
          <a:xfrm>
            <a:off x="0" y="4221163"/>
            <a:ext cx="12192000" cy="4170362"/>
          </a:xfrm>
          <a:prstGeom prst="rect">
            <a:avLst/>
          </a:prstGeom>
          <a:noFill/>
          <a:ln w="9525">
            <a:noFill/>
          </a:ln>
        </p:spPr>
      </p:pic>
      <p:sp>
        <p:nvSpPr>
          <p:cNvPr id="52227" name="Rectangle 28"/>
          <p:cNvSpPr/>
          <p:nvPr>
            <p:custDataLst>
              <p:tags r:id="rId2"/>
            </p:custDataLst>
          </p:nvPr>
        </p:nvSpPr>
        <p:spPr>
          <a:xfrm>
            <a:off x="407988" y="1196975"/>
            <a:ext cx="11376025" cy="378618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None/>
            </a:pPr>
            <a:r>
              <a:rPr lang="zh-CN" altLang="en-US" sz="3200" b="1">
                <a:latin typeface="微软雅黑" panose="020B0503020204020204" charset="-122"/>
                <a:ea typeface="微软雅黑" panose="020B0503020204020204" charset="-122"/>
              </a:rPr>
              <a:t>课文题目是</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林教头风雪山神庙”，“风雪”是故事发生的主要自然环境，文章也着力在“风雪”上作景物描写。课文是怎样描写风雪的？在原文中找一找有几处？风雪的描写有什么作用？</a:t>
            </a:r>
            <a:endParaRPr lang="en-US" altLang="zh-CN" sz="3200" b="1">
              <a:latin typeface="微软雅黑" panose="020B0503020204020204" charset="-122"/>
              <a:ea typeface="微软雅黑" panose="020B0503020204020204" charset="-122"/>
            </a:endParaRPr>
          </a:p>
          <a:p>
            <a:pPr marL="0" lvl="0" indent="0" defTabSz="457200" eaLnBrk="1" hangingPunct="1">
              <a:lnSpc>
                <a:spcPct val="150000"/>
              </a:lnSpc>
              <a:spcBef>
                <a:spcPct val="0"/>
              </a:spcBef>
              <a:buNone/>
            </a:pPr>
            <a:r>
              <a:rPr lang="zh-CN" altLang="en-US" sz="3200" b="1">
                <a:latin typeface="仿宋" panose="02010609060101010101" pitchFamily="49" charset="-122"/>
                <a:ea typeface="仿宋" panose="02010609060101010101" pitchFamily="49" charset="-122"/>
              </a:rPr>
              <a:t>提示：直接描写风雪     侧面描写风雪</a:t>
            </a:r>
          </a:p>
        </p:txBody>
      </p:sp>
      <p:sp>
        <p:nvSpPr>
          <p:cNvPr id="52228"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iterate type="lt">
                                    <p:tmAbs val="750"/>
                                  </p:iterate>
                                  <p:childTnLst>
                                    <p:set>
                                      <p:cBhvr>
                                        <p:cTn id="6" dur="1" fill="hold">
                                          <p:stCondLst>
                                            <p:cond delay="74"/>
                                          </p:stCondLst>
                                        </p:cTn>
                                        <p:tgtEl>
                                          <p:spTgt spid="52227"/>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1" descr="未命名-3"/>
          <p:cNvPicPr>
            <a:picLocks noChangeAspect="1"/>
          </p:cNvPicPr>
          <p:nvPr>
            <p:custDataLst>
              <p:tags r:id="rId1"/>
            </p:custDataLst>
          </p:nvPr>
        </p:nvPicPr>
        <p:blipFill>
          <a:blip r:embed="rId17"/>
          <a:stretch>
            <a:fillRect/>
          </a:stretch>
        </p:blipFill>
        <p:spPr>
          <a:xfrm>
            <a:off x="8928100" y="3409950"/>
            <a:ext cx="3167063" cy="2471738"/>
          </a:xfrm>
          <a:prstGeom prst="rect">
            <a:avLst/>
          </a:prstGeom>
          <a:noFill/>
          <a:ln w="9525">
            <a:noFill/>
          </a:ln>
        </p:spPr>
      </p:pic>
      <p:sp>
        <p:nvSpPr>
          <p:cNvPr id="53251" name="Rectangle 25"/>
          <p:cNvSpPr/>
          <p:nvPr>
            <p:custDataLst>
              <p:tags r:id="rId2"/>
            </p:custDataLst>
          </p:nvPr>
        </p:nvSpPr>
        <p:spPr>
          <a:xfrm>
            <a:off x="752475" y="1020763"/>
            <a:ext cx="8859838" cy="584200"/>
          </a:xfrm>
          <a:prstGeom prst="rect">
            <a:avLst/>
          </a:prstGeom>
          <a:noFill/>
          <a:ln w="73025">
            <a:noFill/>
          </a:ln>
          <a:effectLst>
            <a:outerShdw dist="35921" dir="2699999" algn="ctr" rotWithShape="0">
              <a:schemeClr val="bg2"/>
            </a:outerShdw>
          </a:effectLst>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342900" lvl="0" indent="-342900" defTabSz="457200" eaLnBrk="1" hangingPunct="1">
              <a:lnSpc>
                <a:spcPct val="100000"/>
              </a:lnSpc>
              <a:spcBef>
                <a:spcPct val="0"/>
              </a:spcBef>
              <a:buFont typeface="Wingdings" panose="05000000000000000000" pitchFamily="2" charset="2"/>
              <a:buChar char="Ø"/>
            </a:pPr>
            <a:r>
              <a:rPr lang="zh-CN" altLang="en-US" sz="3200" b="1">
                <a:latin typeface="微软雅黑" panose="020B0503020204020204" charset="-122"/>
                <a:ea typeface="微软雅黑" panose="020B0503020204020204" charset="-122"/>
              </a:rPr>
              <a:t>找一找，文章中直接描写风雪的语句有几处？ </a:t>
            </a:r>
          </a:p>
        </p:txBody>
      </p:sp>
      <p:sp>
        <p:nvSpPr>
          <p:cNvPr id="53252" name="Rectangle 32"/>
          <p:cNvSpPr/>
          <p:nvPr>
            <p:custDataLst>
              <p:tags r:id="rId3"/>
            </p:custDataLst>
          </p:nvPr>
        </p:nvSpPr>
        <p:spPr>
          <a:xfrm>
            <a:off x="868363" y="1443038"/>
            <a:ext cx="10895012" cy="1077912"/>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①</a:t>
            </a:r>
            <a:r>
              <a:rPr lang="zh-CN" altLang="en-US" sz="3200" b="1">
                <a:latin typeface="楷体" panose="02010609060101010101" pitchFamily="49" charset="-122"/>
                <a:ea typeface="楷体" panose="02010609060101010101" pitchFamily="49" charset="-122"/>
              </a:rPr>
              <a:t>正是严冬天气，彤云密布，朔风渐起，却早纷纷扬扬卷下</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  一天大雪来。 </a:t>
            </a:r>
          </a:p>
        </p:txBody>
      </p:sp>
      <p:sp>
        <p:nvSpPr>
          <p:cNvPr id="53253" name="Rectangle 33"/>
          <p:cNvSpPr/>
          <p:nvPr>
            <p:custDataLst>
              <p:tags r:id="rId4"/>
            </p:custDataLst>
          </p:nvPr>
        </p:nvSpPr>
        <p:spPr>
          <a:xfrm>
            <a:off x="4956175" y="2003425"/>
            <a:ext cx="6108700" cy="522288"/>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FFFFFF"/>
                </a:solidFill>
                <a:latin typeface="仿宋" panose="02010609060101010101" pitchFamily="49" charset="-122"/>
                <a:ea typeface="仿宋" panose="02010609060101010101" pitchFamily="49" charset="-122"/>
              </a:rPr>
              <a:t>——</a:t>
            </a:r>
            <a:r>
              <a:rPr lang="zh-CN" altLang="en-US" b="1">
                <a:solidFill>
                  <a:srgbClr val="FFFFFF"/>
                </a:solidFill>
                <a:latin typeface="仿宋" panose="02010609060101010101" pitchFamily="49" charset="-122"/>
                <a:ea typeface="仿宋" panose="02010609060101010101" pitchFamily="49" charset="-122"/>
              </a:rPr>
              <a:t>林冲初到草料场时，写风雪初起 </a:t>
            </a:r>
            <a:endParaRPr lang="zh-CN" altLang="en-US" b="1">
              <a:latin typeface="仿宋" panose="02010609060101010101" pitchFamily="49" charset="-122"/>
              <a:ea typeface="仿宋" panose="02010609060101010101" pitchFamily="49" charset="-122"/>
            </a:endParaRPr>
          </a:p>
        </p:txBody>
      </p:sp>
      <p:sp>
        <p:nvSpPr>
          <p:cNvPr id="53254" name="Rectangle 34"/>
          <p:cNvSpPr/>
          <p:nvPr>
            <p:custDataLst>
              <p:tags r:id="rId5"/>
            </p:custDataLst>
          </p:nvPr>
        </p:nvSpPr>
        <p:spPr>
          <a:xfrm>
            <a:off x="868363" y="2441575"/>
            <a:ext cx="11514137" cy="5842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②</a:t>
            </a:r>
            <a:r>
              <a:rPr lang="zh-CN" altLang="en-US" sz="3200" b="1">
                <a:latin typeface="楷体" panose="02010609060101010101" pitchFamily="49" charset="-122"/>
                <a:ea typeface="楷体" panose="02010609060101010101" pitchFamily="49" charset="-122"/>
              </a:rPr>
              <a:t>雪地里踏着碎琼乱玉，迤逦背着北风而行。那雪正下得紧。 </a:t>
            </a:r>
          </a:p>
        </p:txBody>
      </p:sp>
      <p:sp>
        <p:nvSpPr>
          <p:cNvPr id="53255" name="Rectangle 35"/>
          <p:cNvSpPr/>
          <p:nvPr>
            <p:custDataLst>
              <p:tags r:id="rId6"/>
            </p:custDataLst>
          </p:nvPr>
        </p:nvSpPr>
        <p:spPr>
          <a:xfrm>
            <a:off x="4956175" y="2889250"/>
            <a:ext cx="6184900" cy="523875"/>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FFFFFF"/>
                </a:solidFill>
                <a:latin typeface="仿宋" panose="02010609060101010101" pitchFamily="49" charset="-122"/>
                <a:ea typeface="仿宋" panose="02010609060101010101" pitchFamily="49" charset="-122"/>
              </a:rPr>
              <a:t>——</a:t>
            </a:r>
            <a:r>
              <a:rPr lang="zh-CN" altLang="en-US" b="1">
                <a:solidFill>
                  <a:srgbClr val="FFFFFF"/>
                </a:solidFill>
                <a:latin typeface="仿宋" panose="02010609060101010101" pitchFamily="49" charset="-122"/>
                <a:ea typeface="仿宋" panose="02010609060101010101" pitchFamily="49" charset="-122"/>
              </a:rPr>
              <a:t>林冲去市井沽酒时，写雪势正大 </a:t>
            </a:r>
            <a:endParaRPr lang="zh-CN" altLang="en-US" b="1">
              <a:latin typeface="仿宋" panose="02010609060101010101" pitchFamily="49" charset="-122"/>
              <a:ea typeface="仿宋" panose="02010609060101010101" pitchFamily="49" charset="-122"/>
            </a:endParaRPr>
          </a:p>
        </p:txBody>
      </p:sp>
      <p:sp>
        <p:nvSpPr>
          <p:cNvPr id="53256" name="Rectangle 36"/>
          <p:cNvSpPr/>
          <p:nvPr>
            <p:custDataLst>
              <p:tags r:id="rId7"/>
            </p:custDataLst>
          </p:nvPr>
        </p:nvSpPr>
        <p:spPr>
          <a:xfrm>
            <a:off x="868363" y="3268663"/>
            <a:ext cx="5746750" cy="584200"/>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③</a:t>
            </a:r>
            <a:r>
              <a:rPr lang="zh-CN" altLang="en-US" sz="3200" b="1">
                <a:latin typeface="楷体" panose="02010609060101010101" pitchFamily="49" charset="-122"/>
                <a:ea typeface="楷体" panose="02010609060101010101" pitchFamily="49" charset="-122"/>
              </a:rPr>
              <a:t>看那雪，到晚越下得紧了。 </a:t>
            </a:r>
          </a:p>
        </p:txBody>
      </p:sp>
      <p:sp>
        <p:nvSpPr>
          <p:cNvPr id="53257" name="Rectangle 37"/>
          <p:cNvSpPr/>
          <p:nvPr>
            <p:custDataLst>
              <p:tags r:id="rId8"/>
            </p:custDataLst>
          </p:nvPr>
        </p:nvSpPr>
        <p:spPr>
          <a:xfrm>
            <a:off x="4956175" y="3789363"/>
            <a:ext cx="6983413" cy="522287"/>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FFFFFF"/>
                </a:solidFill>
                <a:latin typeface="仿宋" panose="02010609060101010101" pitchFamily="49" charset="-122"/>
                <a:ea typeface="仿宋" panose="02010609060101010101" pitchFamily="49" charset="-122"/>
              </a:rPr>
              <a:t>——</a:t>
            </a:r>
            <a:r>
              <a:rPr lang="zh-CN" altLang="en-US" b="1">
                <a:solidFill>
                  <a:srgbClr val="FFFFFF"/>
                </a:solidFill>
                <a:latin typeface="仿宋" panose="02010609060101010101" pitchFamily="49" charset="-122"/>
                <a:ea typeface="仿宋" panose="02010609060101010101" pitchFamily="49" charset="-122"/>
              </a:rPr>
              <a:t>沽酒返回时，又进一步突出雪势之大 </a:t>
            </a:r>
            <a:endParaRPr lang="zh-CN" altLang="en-US" b="1">
              <a:latin typeface="仿宋" panose="02010609060101010101" pitchFamily="49" charset="-122"/>
              <a:ea typeface="仿宋" panose="02010609060101010101" pitchFamily="49" charset="-122"/>
            </a:endParaRPr>
          </a:p>
        </p:txBody>
      </p:sp>
      <p:sp>
        <p:nvSpPr>
          <p:cNvPr id="53258" name="Oval 38"/>
          <p:cNvSpPr/>
          <p:nvPr>
            <p:custDataLst>
              <p:tags r:id="rId9"/>
            </p:custDataLst>
          </p:nvPr>
        </p:nvSpPr>
        <p:spPr>
          <a:xfrm>
            <a:off x="11156950" y="2505075"/>
            <a:ext cx="431800" cy="503238"/>
          </a:xfrm>
          <a:prstGeom prst="ellipse">
            <a:avLst/>
          </a:prstGeom>
          <a:noFill/>
          <a:ln w="60325" cap="flat" cmpd="sng">
            <a:solidFill>
              <a:srgbClr val="0070C0"/>
            </a:solidFill>
            <a:prstDash val="solid"/>
            <a:headEnd type="none" w="med" len="med"/>
            <a:tailEnd type="none" w="med" len="med"/>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3259" name="Oval 39"/>
          <p:cNvSpPr/>
          <p:nvPr>
            <p:custDataLst>
              <p:tags r:id="rId10"/>
            </p:custDataLst>
          </p:nvPr>
        </p:nvSpPr>
        <p:spPr>
          <a:xfrm>
            <a:off x="5016500" y="3324225"/>
            <a:ext cx="431800" cy="503238"/>
          </a:xfrm>
          <a:prstGeom prst="ellipse">
            <a:avLst/>
          </a:prstGeom>
          <a:noFill/>
          <a:ln w="60325" cap="flat" cmpd="sng">
            <a:solidFill>
              <a:srgbClr val="0070C0"/>
            </a:solidFill>
            <a:prstDash val="solid"/>
            <a:headEnd type="none" w="med" len="med"/>
            <a:tailEnd type="none" w="med" len="med"/>
          </a:ln>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3260" name="Rectangle 40"/>
          <p:cNvSpPr/>
          <p:nvPr>
            <p:custDataLst>
              <p:tags r:id="rId11"/>
            </p:custDataLst>
          </p:nvPr>
        </p:nvSpPr>
        <p:spPr>
          <a:xfrm>
            <a:off x="839788" y="4273550"/>
            <a:ext cx="10787062" cy="584200"/>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342900" lvl="0" indent="-342900" defTabSz="457200" eaLnBrk="1" hangingPunct="1">
              <a:lnSpc>
                <a:spcPct val="100000"/>
              </a:lnSpc>
              <a:spcBef>
                <a:spcPct val="0"/>
              </a:spcBef>
              <a:buFont typeface="Wingdings" panose="05000000000000000000" pitchFamily="2" charset="2"/>
              <a:buChar char="Ø"/>
            </a:pPr>
            <a:r>
              <a:rPr lang="zh-CN" altLang="en-US" sz="3200" b="1">
                <a:latin typeface="微软雅黑" panose="020B0503020204020204" charset="-122"/>
                <a:ea typeface="微软雅黑" panose="020B0503020204020204" charset="-122"/>
              </a:rPr>
              <a:t>三处描写中，有一个最有表现力的字，是哪一个？ </a:t>
            </a:r>
          </a:p>
        </p:txBody>
      </p:sp>
      <p:sp>
        <p:nvSpPr>
          <p:cNvPr id="53261" name="Rectangle 25"/>
          <p:cNvSpPr/>
          <p:nvPr>
            <p:custDataLst>
              <p:tags r:id="rId12"/>
            </p:custDataLst>
          </p:nvPr>
        </p:nvSpPr>
        <p:spPr>
          <a:xfrm>
            <a:off x="839788" y="4899025"/>
            <a:ext cx="7273925" cy="584200"/>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342900" lvl="0" indent="-342900" defTabSz="457200" eaLnBrk="1" hangingPunct="1">
              <a:lnSpc>
                <a:spcPct val="100000"/>
              </a:lnSpc>
              <a:spcBef>
                <a:spcPct val="0"/>
              </a:spcBef>
              <a:buFont typeface="Wingdings" panose="05000000000000000000" pitchFamily="2" charset="2"/>
              <a:buChar char="Ø"/>
            </a:pPr>
            <a:r>
              <a:rPr lang="zh-CN" altLang="en-US" sz="3200" b="1">
                <a:latin typeface="微软雅黑" panose="020B0503020204020204" charset="-122"/>
                <a:ea typeface="微软雅黑" panose="020B0503020204020204" charset="-122"/>
              </a:rPr>
              <a:t>两个“紧”字，写出了什么？ </a:t>
            </a:r>
          </a:p>
        </p:txBody>
      </p:sp>
      <p:sp>
        <p:nvSpPr>
          <p:cNvPr id="53262" name="Rectangle 26"/>
          <p:cNvSpPr/>
          <p:nvPr>
            <p:custDataLst>
              <p:tags r:id="rId13"/>
            </p:custDataLst>
          </p:nvPr>
        </p:nvSpPr>
        <p:spPr>
          <a:xfrm>
            <a:off x="363538" y="5427663"/>
            <a:ext cx="11644312" cy="1385887"/>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b="1">
                <a:solidFill>
                  <a:srgbClr val="FFFFFF"/>
                </a:solidFill>
                <a:latin typeface="仿宋" panose="02010609060101010101" pitchFamily="49" charset="-122"/>
                <a:ea typeface="仿宋" panose="02010609060101010101" pitchFamily="49" charset="-122"/>
              </a:rPr>
              <a:t>    </a:t>
            </a:r>
            <a:r>
              <a:rPr lang="zh-CN" altLang="en-US" b="1">
                <a:solidFill>
                  <a:srgbClr val="FFFFFF"/>
                </a:solidFill>
                <a:latin typeface="仿宋" panose="02010609060101010101" pitchFamily="49" charset="-122"/>
                <a:ea typeface="仿宋" panose="02010609060101010101" pitchFamily="49" charset="-122"/>
              </a:rPr>
              <a:t>这两个紧字，不仅突出了风大雪猛的环境特点，而且暗示出林冲的处境越来越危险，形势越来越严峻，而林冲又全然不知，这就使得读者不能不随着雪下得紧而感到紧张，替人物捏着两把汗。 </a:t>
            </a:r>
            <a:endParaRPr lang="zh-CN" altLang="en-US" b="1">
              <a:latin typeface="仿宋" panose="02010609060101010101" pitchFamily="49" charset="-122"/>
              <a:ea typeface="仿宋" panose="02010609060101010101" pitchFamily="49" charset="-122"/>
            </a:endParaRPr>
          </a:p>
        </p:txBody>
      </p:sp>
      <p:sp>
        <p:nvSpPr>
          <p:cNvPr id="53263" name="Rectangle 2"/>
          <p:cNvSpPr/>
          <p:nvPr>
            <p:custDataLst>
              <p:tags r:id="rId14"/>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blinds(horizontal)">
                                      <p:cBhvr>
                                        <p:cTn id="7" dur="500"/>
                                        <p:tgtEl>
                                          <p:spTgt spid="5325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blinds(horizontal)">
                                      <p:cBhvr>
                                        <p:cTn id="12" dur="500"/>
                                        <p:tgtEl>
                                          <p:spTgt spid="5325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254"/>
                                        </p:tgtEl>
                                        <p:attrNameLst>
                                          <p:attrName>style.visibility</p:attrName>
                                        </p:attrNameLst>
                                      </p:cBhvr>
                                      <p:to>
                                        <p:strVal val="visible"/>
                                      </p:to>
                                    </p:set>
                                    <p:animEffect transition="in" filter="blinds(horizontal)">
                                      <p:cBhvr>
                                        <p:cTn id="17" dur="500"/>
                                        <p:tgtEl>
                                          <p:spTgt spid="5325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3256"/>
                                        </p:tgtEl>
                                        <p:attrNameLst>
                                          <p:attrName>style.visibility</p:attrName>
                                        </p:attrNameLst>
                                      </p:cBhvr>
                                      <p:to>
                                        <p:strVal val="visible"/>
                                      </p:to>
                                    </p:set>
                                    <p:animEffect transition="in" filter="blinds(horizontal)">
                                      <p:cBhvr>
                                        <p:cTn id="22" dur="500"/>
                                        <p:tgtEl>
                                          <p:spTgt spid="5325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3253"/>
                                        </p:tgtEl>
                                        <p:attrNameLst>
                                          <p:attrName>style.visibility</p:attrName>
                                        </p:attrNameLst>
                                      </p:cBhvr>
                                      <p:to>
                                        <p:strVal val="visible"/>
                                      </p:to>
                                    </p:set>
                                    <p:animEffect transition="in" filter="blinds(horizontal)">
                                      <p:cBhvr>
                                        <p:cTn id="27" dur="500"/>
                                        <p:tgtEl>
                                          <p:spTgt spid="53253"/>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3255"/>
                                        </p:tgtEl>
                                        <p:attrNameLst>
                                          <p:attrName>style.visibility</p:attrName>
                                        </p:attrNameLst>
                                      </p:cBhvr>
                                      <p:to>
                                        <p:strVal val="visible"/>
                                      </p:to>
                                    </p:set>
                                    <p:animEffect transition="in" filter="blinds(horizontal)">
                                      <p:cBhvr>
                                        <p:cTn id="32" dur="500"/>
                                        <p:tgtEl>
                                          <p:spTgt spid="53255"/>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3257"/>
                                        </p:tgtEl>
                                        <p:attrNameLst>
                                          <p:attrName>style.visibility</p:attrName>
                                        </p:attrNameLst>
                                      </p:cBhvr>
                                      <p:to>
                                        <p:strVal val="visible"/>
                                      </p:to>
                                    </p:set>
                                    <p:animEffect transition="in" filter="blinds(horizontal)">
                                      <p:cBhvr>
                                        <p:cTn id="37" dur="500"/>
                                        <p:tgtEl>
                                          <p:spTgt spid="53257"/>
                                        </p:tgtEl>
                                      </p:cBhvr>
                                    </p:animEffect>
                                  </p:childTnLst>
                                </p:cTn>
                              </p:par>
                            </p:childTnLst>
                          </p:cTn>
                        </p:par>
                        <p:par>
                          <p:cTn id="38" fill="hold" nodeType="afterGroup">
                            <p:stCondLst>
                              <p:cond delay="500"/>
                            </p:stCondLst>
                            <p:childTnLst>
                              <p:par>
                                <p:cTn id="39" presetID="16" presetClass="entr" presetSubtype="26" fill="hold" grpId="0" nodeType="afterEffect">
                                  <p:stCondLst>
                                    <p:cond delay="0"/>
                                  </p:stCondLst>
                                  <p:childTnLst>
                                    <p:set>
                                      <p:cBhvr>
                                        <p:cTn id="40" dur="1" fill="hold">
                                          <p:stCondLst>
                                            <p:cond delay="0"/>
                                          </p:stCondLst>
                                        </p:cTn>
                                        <p:tgtEl>
                                          <p:spTgt spid="53260"/>
                                        </p:tgtEl>
                                        <p:attrNameLst>
                                          <p:attrName>style.visibility</p:attrName>
                                        </p:attrNameLst>
                                      </p:cBhvr>
                                      <p:to>
                                        <p:strVal val="visible"/>
                                      </p:to>
                                    </p:set>
                                    <p:animEffect transition="in" filter="barn(inHorizontal)">
                                      <p:cBhvr>
                                        <p:cTn id="41" dur="500" fill="hold"/>
                                        <p:tgtEl>
                                          <p:spTgt spid="53260"/>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23" presetClass="entr" presetSubtype="32" fill="hold" grpId="0" nodeType="clickEffect">
                                  <p:stCondLst>
                                    <p:cond delay="0"/>
                                  </p:stCondLst>
                                  <p:childTnLst>
                                    <p:set>
                                      <p:cBhvr>
                                        <p:cTn id="45" dur="1" fill="hold">
                                          <p:stCondLst>
                                            <p:cond delay="0"/>
                                          </p:stCondLst>
                                        </p:cTn>
                                        <p:tgtEl>
                                          <p:spTgt spid="53258"/>
                                        </p:tgtEl>
                                        <p:attrNameLst>
                                          <p:attrName>style.visibility</p:attrName>
                                        </p:attrNameLst>
                                      </p:cBhvr>
                                      <p:to>
                                        <p:strVal val="visible"/>
                                      </p:to>
                                    </p:set>
                                    <p:anim calcmode="lin" valueType="num">
                                      <p:cBhvr>
                                        <p:cTn id="46" dur="500" fill="hold"/>
                                        <p:tgtEl>
                                          <p:spTgt spid="53258"/>
                                        </p:tgtEl>
                                        <p:attrNameLst>
                                          <p:attrName>ppt_w</p:attrName>
                                        </p:attrNameLst>
                                      </p:cBhvr>
                                      <p:tavLst>
                                        <p:tav tm="0">
                                          <p:val>
                                            <p:strVal val="4*#ppt_w"/>
                                          </p:val>
                                        </p:tav>
                                        <p:tav tm="100000">
                                          <p:val>
                                            <p:strVal val="#ppt_w"/>
                                          </p:val>
                                        </p:tav>
                                      </p:tavLst>
                                    </p:anim>
                                    <p:anim calcmode="lin" valueType="num">
                                      <p:cBhvr>
                                        <p:cTn id="47" dur="500" fill="hold"/>
                                        <p:tgtEl>
                                          <p:spTgt spid="53258"/>
                                        </p:tgtEl>
                                        <p:attrNameLst>
                                          <p:attrName>ppt_h</p:attrName>
                                        </p:attrNameLst>
                                      </p:cBhvr>
                                      <p:tavLst>
                                        <p:tav tm="0">
                                          <p:val>
                                            <p:strVal val="4*#ppt_h"/>
                                          </p:val>
                                        </p:tav>
                                        <p:tav tm="100000">
                                          <p:val>
                                            <p:strVal val="#ppt_h"/>
                                          </p:val>
                                        </p:tav>
                                      </p:tavLst>
                                    </p:anim>
                                  </p:childTnLst>
                                </p:cTn>
                              </p:par>
                              <p:par>
                                <p:cTn id="48" presetID="23" presetClass="entr" presetSubtype="32" fill="hold" grpId="0" nodeType="withEffect">
                                  <p:stCondLst>
                                    <p:cond delay="0"/>
                                  </p:stCondLst>
                                  <p:childTnLst>
                                    <p:set>
                                      <p:cBhvr>
                                        <p:cTn id="49" dur="1" fill="hold">
                                          <p:stCondLst>
                                            <p:cond delay="0"/>
                                          </p:stCondLst>
                                        </p:cTn>
                                        <p:tgtEl>
                                          <p:spTgt spid="53259"/>
                                        </p:tgtEl>
                                        <p:attrNameLst>
                                          <p:attrName>style.visibility</p:attrName>
                                        </p:attrNameLst>
                                      </p:cBhvr>
                                      <p:to>
                                        <p:strVal val="visible"/>
                                      </p:to>
                                    </p:set>
                                    <p:anim calcmode="lin" valueType="num">
                                      <p:cBhvr>
                                        <p:cTn id="50" dur="500" fill="hold"/>
                                        <p:tgtEl>
                                          <p:spTgt spid="53259"/>
                                        </p:tgtEl>
                                        <p:attrNameLst>
                                          <p:attrName>ppt_w</p:attrName>
                                        </p:attrNameLst>
                                      </p:cBhvr>
                                      <p:tavLst>
                                        <p:tav tm="0">
                                          <p:val>
                                            <p:strVal val="4*#ppt_w"/>
                                          </p:val>
                                        </p:tav>
                                        <p:tav tm="100000">
                                          <p:val>
                                            <p:strVal val="#ppt_w"/>
                                          </p:val>
                                        </p:tav>
                                      </p:tavLst>
                                    </p:anim>
                                    <p:anim calcmode="lin" valueType="num">
                                      <p:cBhvr>
                                        <p:cTn id="51" dur="500" fill="hold"/>
                                        <p:tgtEl>
                                          <p:spTgt spid="53259"/>
                                        </p:tgtEl>
                                        <p:attrNameLst>
                                          <p:attrName>ppt_h</p:attrName>
                                        </p:attrNameLst>
                                      </p:cBhvr>
                                      <p:tavLst>
                                        <p:tav tm="0">
                                          <p:val>
                                            <p:strVal val="4*#ppt_h"/>
                                          </p:val>
                                        </p:tav>
                                        <p:tav tm="100000">
                                          <p:val>
                                            <p:strVal val="#ppt_h"/>
                                          </p:val>
                                        </p:tav>
                                      </p:tavLst>
                                    </p:anim>
                                  </p:childTnLst>
                                </p:cTn>
                              </p:par>
                              <p:par>
                                <p:cTn id="52" presetID="3" presetClass="entr" presetSubtype="10" fill="hold" grpId="0" nodeType="withEffect">
                                  <p:stCondLst>
                                    <p:cond delay="0"/>
                                  </p:stCondLst>
                                  <p:childTnLst>
                                    <p:set>
                                      <p:cBhvr>
                                        <p:cTn id="53" dur="1" fill="hold">
                                          <p:stCondLst>
                                            <p:cond delay="0"/>
                                          </p:stCondLst>
                                        </p:cTn>
                                        <p:tgtEl>
                                          <p:spTgt spid="53261"/>
                                        </p:tgtEl>
                                        <p:attrNameLst>
                                          <p:attrName>style.visibility</p:attrName>
                                        </p:attrNameLst>
                                      </p:cBhvr>
                                      <p:to>
                                        <p:strVal val="visible"/>
                                      </p:to>
                                    </p:set>
                                    <p:animEffect transition="in" filter="blinds(horizontal)">
                                      <p:cBhvr>
                                        <p:cTn id="54" dur="500"/>
                                        <p:tgtEl>
                                          <p:spTgt spid="53261"/>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53262"/>
                                        </p:tgtEl>
                                        <p:attrNameLst>
                                          <p:attrName>style.visibility</p:attrName>
                                        </p:attrNameLst>
                                      </p:cBhvr>
                                      <p:to>
                                        <p:strVal val="visible"/>
                                      </p:to>
                                    </p:set>
                                    <p:anim calcmode="lin" valueType="num">
                                      <p:cBhvr additive="base">
                                        <p:cTn id="59" dur="500" fill="hold"/>
                                        <p:tgtEl>
                                          <p:spTgt spid="53262"/>
                                        </p:tgtEl>
                                        <p:attrNameLst>
                                          <p:attrName>ppt_x</p:attrName>
                                        </p:attrNameLst>
                                      </p:cBhvr>
                                      <p:tavLst>
                                        <p:tav tm="0">
                                          <p:val>
                                            <p:strVal val="1+#ppt_w/2"/>
                                          </p:val>
                                        </p:tav>
                                        <p:tav tm="100000">
                                          <p:val>
                                            <p:strVal val="#ppt_x"/>
                                          </p:val>
                                        </p:tav>
                                      </p:tavLst>
                                    </p:anim>
                                    <p:anim calcmode="lin" valueType="num">
                                      <p:cBhvr additive="base">
                                        <p:cTn id="60" dur="500" fill="hold"/>
                                        <p:tgtEl>
                                          <p:spTgt spid="532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P spid="53253" grpId="0" animBg="1"/>
      <p:bldP spid="53254" grpId="0"/>
      <p:bldP spid="53255" grpId="0" animBg="1"/>
      <p:bldP spid="53256" grpId="0"/>
      <p:bldP spid="53257" grpId="0" animBg="1"/>
      <p:bldP spid="53258" grpId="0" animBg="1"/>
      <p:bldP spid="53259" grpId="0" animBg="1"/>
      <p:bldP spid="53260" grpId="0"/>
      <p:bldP spid="53261" grpId="0"/>
      <p:bldP spid="5326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7"/>
          <p:cNvSpPr/>
          <p:nvPr>
            <p:custDataLst>
              <p:tags r:id="rId1"/>
            </p:custDataLst>
          </p:nvPr>
        </p:nvSpPr>
        <p:spPr>
          <a:xfrm>
            <a:off x="1212850" y="1063625"/>
            <a:ext cx="5988050" cy="585788"/>
          </a:xfrm>
          <a:prstGeom prst="rect">
            <a:avLst/>
          </a:prstGeom>
          <a:noFill/>
          <a:ln w="73025">
            <a:noFill/>
          </a:ln>
          <a:effectLst>
            <a:outerShdw dist="35921" dir="2699999" algn="ctr" rotWithShape="0">
              <a:schemeClr val="bg2"/>
            </a:outerShdw>
          </a:effectLst>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342900" lvl="0" indent="-342900" defTabSz="457200" eaLnBrk="1" hangingPunct="1">
              <a:lnSpc>
                <a:spcPct val="100000"/>
              </a:lnSpc>
              <a:spcBef>
                <a:spcPct val="0"/>
              </a:spcBef>
              <a:buFont typeface="Wingdings" panose="05000000000000000000" pitchFamily="2" charset="2"/>
              <a:buChar char="Ø"/>
            </a:pPr>
            <a:r>
              <a:rPr lang="zh-CN" altLang="en-US" sz="3200" b="1">
                <a:latin typeface="微软雅黑" panose="020B0503020204020204" charset="-122"/>
                <a:ea typeface="微软雅黑" panose="020B0503020204020204" charset="-122"/>
              </a:rPr>
              <a:t>侧面描写风雪的文字有哪些？ </a:t>
            </a:r>
          </a:p>
        </p:txBody>
      </p:sp>
      <p:sp>
        <p:nvSpPr>
          <p:cNvPr id="54275" name="Rectangle 29"/>
          <p:cNvSpPr/>
          <p:nvPr>
            <p:custDataLst>
              <p:tags r:id="rId2"/>
            </p:custDataLst>
          </p:nvPr>
        </p:nvSpPr>
        <p:spPr>
          <a:xfrm>
            <a:off x="474663" y="1541463"/>
            <a:ext cx="5129212" cy="585787"/>
          </a:xfrm>
          <a:prstGeom prst="rect">
            <a:avLst/>
          </a:prstGeom>
          <a:noFill/>
          <a:ln w="9525">
            <a:noFill/>
          </a:ln>
        </p:spPr>
        <p:txBody>
          <a:bodyPr wrap="none"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solidFill>
                  <a:srgbClr val="CC0000"/>
                </a:solidFill>
                <a:latin typeface="仿宋" panose="02010609060101010101" pitchFamily="49" charset="-122"/>
                <a:ea typeface="仿宋" panose="02010609060101010101" pitchFamily="49" charset="-122"/>
              </a:rPr>
              <a:t>①</a:t>
            </a:r>
            <a:r>
              <a:rPr lang="zh-CN" altLang="en-US" sz="3200" b="1">
                <a:solidFill>
                  <a:srgbClr val="CC0000"/>
                </a:solidFill>
                <a:latin typeface="仿宋" panose="02010609060101010101" pitchFamily="49" charset="-122"/>
                <a:ea typeface="仿宋" panose="02010609060101010101" pitchFamily="49" charset="-122"/>
              </a:rPr>
              <a:t>通过环境描写衬托风雪。</a:t>
            </a:r>
          </a:p>
        </p:txBody>
      </p:sp>
      <p:sp>
        <p:nvSpPr>
          <p:cNvPr id="54276" name="Rectangle 30"/>
          <p:cNvSpPr/>
          <p:nvPr>
            <p:custDataLst>
              <p:tags r:id="rId3"/>
            </p:custDataLst>
          </p:nvPr>
        </p:nvSpPr>
        <p:spPr>
          <a:xfrm>
            <a:off x="552450" y="2020888"/>
            <a:ext cx="11304588" cy="1568450"/>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仿宋" panose="02010609060101010101" pitchFamily="49" charset="-122"/>
                <a:ea typeface="仿宋" panose="02010609060101010101" pitchFamily="49" charset="-122"/>
              </a:rPr>
              <a:t>林冲看住处草屋时：“</a:t>
            </a:r>
            <a:r>
              <a:rPr lang="zh-CN" altLang="en-US" sz="3200" b="1">
                <a:latin typeface="楷体" panose="02010609060101010101" pitchFamily="49" charset="-122"/>
                <a:ea typeface="楷体" panose="02010609060101010101" pitchFamily="49" charset="-122"/>
              </a:rPr>
              <a:t>四下里崩坏了，又被朔风吹撼，摇振得动。</a:t>
            </a:r>
            <a:r>
              <a:rPr lang="zh-CN" altLang="en-US" sz="3200" b="1">
                <a:latin typeface="仿宋" panose="02010609060101010101" pitchFamily="49" charset="-122"/>
                <a:ea typeface="仿宋" panose="02010609060101010101" pitchFamily="49" charset="-122"/>
              </a:rPr>
              <a:t>”林冲沽酒回到草料场，“</a:t>
            </a:r>
            <a:r>
              <a:rPr lang="zh-CN" altLang="en-US" sz="3200" b="1">
                <a:latin typeface="楷体" panose="02010609060101010101" pitchFamily="49" charset="-122"/>
                <a:ea typeface="楷体" panose="02010609060101010101" pitchFamily="49" charset="-122"/>
              </a:rPr>
              <a:t>那两间草厅已被雪压倒了。</a:t>
            </a:r>
            <a:r>
              <a:rPr lang="zh-CN" altLang="en-US" sz="3200" b="1">
                <a:latin typeface="仿宋" panose="02010609060101010101" pitchFamily="49" charset="-122"/>
                <a:ea typeface="仿宋" panose="02010609060101010101" pitchFamily="49" charset="-122"/>
              </a:rPr>
              <a:t>”写的是草屋，给人的印象却是</a:t>
            </a:r>
            <a:r>
              <a:rPr lang="zh-CN" altLang="en-US" sz="3200" b="1">
                <a:solidFill>
                  <a:srgbClr val="FF0000"/>
                </a:solidFill>
                <a:latin typeface="仿宋" panose="02010609060101010101" pitchFamily="49" charset="-122"/>
                <a:ea typeface="仿宋" panose="02010609060101010101" pitchFamily="49" charset="-122"/>
              </a:rPr>
              <a:t>风很猛，雪很大</a:t>
            </a:r>
            <a:r>
              <a:rPr lang="zh-CN" altLang="en-US" sz="3200" b="1">
                <a:latin typeface="仿宋" panose="02010609060101010101" pitchFamily="49" charset="-122"/>
                <a:ea typeface="仿宋" panose="02010609060101010101" pitchFamily="49" charset="-122"/>
              </a:rPr>
              <a:t>。 </a:t>
            </a:r>
          </a:p>
        </p:txBody>
      </p:sp>
      <p:sp>
        <p:nvSpPr>
          <p:cNvPr id="54277" name="Rectangle 27"/>
          <p:cNvSpPr/>
          <p:nvPr>
            <p:custDataLst>
              <p:tags r:id="rId4"/>
            </p:custDataLst>
          </p:nvPr>
        </p:nvSpPr>
        <p:spPr>
          <a:xfrm>
            <a:off x="474663" y="3532188"/>
            <a:ext cx="6570662" cy="584200"/>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solidFill>
                  <a:srgbClr val="CC0000"/>
                </a:solidFill>
                <a:latin typeface="仿宋" panose="02010609060101010101" pitchFamily="49" charset="-122"/>
                <a:ea typeface="仿宋" panose="02010609060101010101" pitchFamily="49" charset="-122"/>
              </a:rPr>
              <a:t>②</a:t>
            </a:r>
            <a:r>
              <a:rPr lang="zh-CN" altLang="en-US" sz="3200" b="1">
                <a:solidFill>
                  <a:srgbClr val="CC0000"/>
                </a:solidFill>
                <a:latin typeface="仿宋" panose="02010609060101010101" pitchFamily="49" charset="-122"/>
                <a:ea typeface="仿宋" panose="02010609060101010101" pitchFamily="49" charset="-122"/>
              </a:rPr>
              <a:t>通过人的动作、感觉衬托风雪。 </a:t>
            </a:r>
          </a:p>
        </p:txBody>
      </p:sp>
      <p:sp>
        <p:nvSpPr>
          <p:cNvPr id="54278" name="Rectangle 28"/>
          <p:cNvSpPr/>
          <p:nvPr>
            <p:custDataLst>
              <p:tags r:id="rId5"/>
            </p:custDataLst>
          </p:nvPr>
        </p:nvSpPr>
        <p:spPr>
          <a:xfrm>
            <a:off x="552450" y="4039077"/>
            <a:ext cx="11304588" cy="255333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仿宋" panose="02010609060101010101" pitchFamily="49" charset="-122"/>
                <a:ea typeface="仿宋" panose="02010609060101010101" pitchFamily="49" charset="-122"/>
              </a:rPr>
              <a:t>如写林冲在草屋内“</a:t>
            </a:r>
            <a:r>
              <a:rPr lang="zh-CN" altLang="en-US" sz="3200" b="1">
                <a:latin typeface="楷体" panose="02010609060101010101" pitchFamily="49" charset="-122"/>
                <a:ea typeface="楷体" panose="02010609060101010101" pitchFamily="49" charset="-122"/>
              </a:rPr>
              <a:t>向了一回火，觉得身上寒冷</a:t>
            </a:r>
            <a:r>
              <a:rPr lang="zh-CN" altLang="en-US" sz="3200" b="1">
                <a:latin typeface="仿宋" panose="02010609060101010101" pitchFamily="49" charset="-122"/>
                <a:ea typeface="仿宋" panose="02010609060101010101" pitchFamily="49" charset="-122"/>
              </a:rPr>
              <a:t>”，是用</a:t>
            </a:r>
            <a:r>
              <a:rPr lang="zh-CN" altLang="en-US" sz="3200" b="1">
                <a:solidFill>
                  <a:srgbClr val="FF0000"/>
                </a:solidFill>
                <a:latin typeface="仿宋" panose="02010609060101010101" pitchFamily="49" charset="-122"/>
                <a:ea typeface="仿宋" panose="02010609060101010101" pitchFamily="49" charset="-122"/>
              </a:rPr>
              <a:t>人物感觉</a:t>
            </a:r>
            <a:r>
              <a:rPr lang="zh-CN" altLang="en-US" sz="3200" b="1">
                <a:latin typeface="仿宋" panose="02010609060101010101" pitchFamily="49" charset="-122"/>
                <a:ea typeface="仿宋" panose="02010609060101010101" pitchFamily="49" charset="-122"/>
              </a:rPr>
              <a:t>暗写风雪。写林冲到山神庙里，“</a:t>
            </a:r>
            <a:r>
              <a:rPr lang="zh-CN" altLang="en-US" sz="3200" b="1">
                <a:latin typeface="楷体" panose="02010609060101010101" pitchFamily="49" charset="-122"/>
                <a:ea typeface="楷体" panose="02010609060101010101" pitchFamily="49" charset="-122"/>
              </a:rPr>
              <a:t>先取下毡笠子，把身上雪都抖了</a:t>
            </a:r>
            <a:r>
              <a:rPr lang="zh-CN" altLang="en-US" sz="3200" b="1">
                <a:latin typeface="仿宋" panose="02010609060101010101" pitchFamily="49" charset="-122"/>
                <a:ea typeface="仿宋" panose="02010609060101010101" pitchFamily="49" charset="-122"/>
              </a:rPr>
              <a:t>”，上盖白布衫也“</a:t>
            </a:r>
            <a:r>
              <a:rPr lang="zh-CN" altLang="en-US" sz="3200" b="1">
                <a:latin typeface="楷体" panose="02010609060101010101" pitchFamily="49" charset="-122"/>
                <a:ea typeface="楷体" panose="02010609060101010101" pitchFamily="49" charset="-122"/>
              </a:rPr>
              <a:t>早有五分湿了”。因为风雪大，天气冷</a:t>
            </a:r>
            <a:r>
              <a:rPr lang="zh-CN" altLang="en-US" sz="3200" b="1">
                <a:latin typeface="仿宋" panose="02010609060101010101" pitchFamily="49" charset="-122"/>
                <a:ea typeface="仿宋" panose="02010609060101010101" pitchFamily="49" charset="-122"/>
              </a:rPr>
              <a:t>，所以吃酒时，林冲“</a:t>
            </a:r>
            <a:r>
              <a:rPr lang="zh-CN" altLang="en-US" sz="3200" b="1">
                <a:latin typeface="楷体" panose="02010609060101010101" pitchFamily="49" charset="-122"/>
                <a:ea typeface="楷体" panose="02010609060101010101" pitchFamily="49" charset="-122"/>
              </a:rPr>
              <a:t>把被扯来盖了半截下身</a:t>
            </a:r>
            <a:r>
              <a:rPr lang="zh-CN" altLang="en-US" sz="3200" b="1">
                <a:latin typeface="仿宋" panose="02010609060101010101" pitchFamily="49" charset="-122"/>
                <a:ea typeface="仿宋" panose="02010609060101010101" pitchFamily="49" charset="-122"/>
              </a:rPr>
              <a:t>”。总之，作者在描写人物的</a:t>
            </a:r>
            <a:r>
              <a:rPr lang="zh-CN" altLang="en-US" sz="3200" b="1">
                <a:solidFill>
                  <a:srgbClr val="FF0000"/>
                </a:solidFill>
                <a:latin typeface="仿宋" panose="02010609060101010101" pitchFamily="49" charset="-122"/>
                <a:ea typeface="仿宋" panose="02010609060101010101" pitchFamily="49" charset="-122"/>
              </a:rPr>
              <a:t>动作、感觉</a:t>
            </a:r>
            <a:r>
              <a:rPr lang="zh-CN" altLang="en-US" sz="3200" b="1">
                <a:latin typeface="仿宋" panose="02010609060101010101" pitchFamily="49" charset="-122"/>
                <a:ea typeface="仿宋" panose="02010609060101010101" pitchFamily="49" charset="-122"/>
              </a:rPr>
              <a:t>时，时时不忘风雪二字。 </a:t>
            </a:r>
          </a:p>
        </p:txBody>
      </p:sp>
      <p:sp>
        <p:nvSpPr>
          <p:cNvPr id="54279" name="Rectangle 2"/>
          <p:cNvSpPr/>
          <p:nvPr>
            <p:custDataLst>
              <p:tags r:id="rId6"/>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4274"/>
                                        </p:tgtEl>
                                        <p:attrNameLst>
                                          <p:attrName>style.visibility</p:attrName>
                                        </p:attrNameLst>
                                      </p:cBhvr>
                                      <p:to>
                                        <p:strVal val="visible"/>
                                      </p:to>
                                    </p:set>
                                    <p:anim calcmode="discrete" valueType="clr">
                                      <p:cBhvr>
                                        <p:cTn id="7" dur="80" fill="hold"/>
                                        <p:tgtEl>
                                          <p:spTgt spid="54274"/>
                                        </p:tgtEl>
                                        <p:attrNameLst>
                                          <p:attrName>style.color</p:attrName>
                                        </p:attrNameLst>
                                      </p:cBhvr>
                                      <p:tavLst>
                                        <p:tav tm="0">
                                          <p:val>
                                            <p:clrVal>
                                              <a:schemeClr val="accent2"/>
                                            </p:clrVal>
                                          </p:val>
                                        </p:tav>
                                        <p:tav tm="50000">
                                          <p:val>
                                            <p:clrVal>
                                              <a:schemeClr val="hlink"/>
                                            </p:clrVal>
                                          </p:val>
                                        </p:tav>
                                      </p:tavLst>
                                    </p:anim>
                                    <p:anim calcmode="discrete" valueType="clr">
                                      <p:cBhvr>
                                        <p:cTn id="8" dur="80" fill="hold"/>
                                        <p:tgtEl>
                                          <p:spTgt spid="54274"/>
                                        </p:tgtEl>
                                        <p:attrNameLst>
                                          <p:attrName>fillcolor</p:attrName>
                                        </p:attrNameLst>
                                      </p:cBhvr>
                                      <p:tavLst>
                                        <p:tav tm="0">
                                          <p:val>
                                            <p:clrVal>
                                              <a:schemeClr val="accent2"/>
                                            </p:clrVal>
                                          </p:val>
                                        </p:tav>
                                        <p:tav tm="50000">
                                          <p:val>
                                            <p:clrVal>
                                              <a:schemeClr val="hlink"/>
                                            </p:clrVal>
                                          </p:val>
                                        </p:tav>
                                      </p:tavLst>
                                    </p:anim>
                                    <p:set>
                                      <p:cBhvr>
                                        <p:cTn id="9" dur="80" fill="hold"/>
                                        <p:tgtEl>
                                          <p:spTgt spid="54274"/>
                                        </p:tgtEl>
                                        <p:attrNameLst>
                                          <p:attrName>fill.type</p:attrName>
                                        </p:attrNameLst>
                                      </p:cBhvr>
                                      <p:to>
                                        <p:strVal val="solid"/>
                                      </p:to>
                                    </p:se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54275"/>
                                        </p:tgtEl>
                                        <p:attrNameLst>
                                          <p:attrName>style.visibility</p:attrName>
                                        </p:attrNameLst>
                                      </p:cBhvr>
                                      <p:to>
                                        <p:strVal val="visible"/>
                                      </p:to>
                                    </p:set>
                                    <p:animEffect transition="in" filter="slide(fromBottom)">
                                      <p:cBhvr>
                                        <p:cTn id="14" dur="500" fill="hold"/>
                                        <p:tgtEl>
                                          <p:spTgt spid="54275"/>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76"/>
                                        </p:tgtEl>
                                        <p:attrNameLst>
                                          <p:attrName>style.visibility</p:attrName>
                                        </p:attrNameLst>
                                      </p:cBhvr>
                                      <p:to>
                                        <p:strVal val="visible"/>
                                      </p:to>
                                    </p:set>
                                    <p:anim calcmode="lin" valueType="num">
                                      <p:cBhvr additive="base">
                                        <p:cTn id="19" dur="500" fill="hold"/>
                                        <p:tgtEl>
                                          <p:spTgt spid="54276"/>
                                        </p:tgtEl>
                                        <p:attrNameLst>
                                          <p:attrName>ppt_x</p:attrName>
                                        </p:attrNameLst>
                                      </p:cBhvr>
                                      <p:tavLst>
                                        <p:tav tm="0">
                                          <p:val>
                                            <p:strVal val="0-#ppt_w/2"/>
                                          </p:val>
                                        </p:tav>
                                        <p:tav tm="100000">
                                          <p:val>
                                            <p:strVal val="#ppt_x"/>
                                          </p:val>
                                        </p:tav>
                                      </p:tavLst>
                                    </p:anim>
                                    <p:anim calcmode="lin" valueType="num">
                                      <p:cBhvr additive="base">
                                        <p:cTn id="20"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54277"/>
                                        </p:tgtEl>
                                        <p:attrNameLst>
                                          <p:attrName>style.visibility</p:attrName>
                                        </p:attrNameLst>
                                      </p:cBhvr>
                                      <p:to>
                                        <p:strVal val="visible"/>
                                      </p:to>
                                    </p:set>
                                    <p:anim calcmode="discrete" valueType="clr">
                                      <p:cBhvr>
                                        <p:cTn id="25" dur="80" fill="hold"/>
                                        <p:tgtEl>
                                          <p:spTgt spid="54277"/>
                                        </p:tgtEl>
                                        <p:attrNameLst>
                                          <p:attrName>style.color</p:attrName>
                                        </p:attrNameLst>
                                      </p:cBhvr>
                                      <p:tavLst>
                                        <p:tav tm="0">
                                          <p:val>
                                            <p:clrVal>
                                              <a:schemeClr val="accent2"/>
                                            </p:clrVal>
                                          </p:val>
                                        </p:tav>
                                        <p:tav tm="50000">
                                          <p:val>
                                            <p:clrVal>
                                              <a:schemeClr val="hlink"/>
                                            </p:clrVal>
                                          </p:val>
                                        </p:tav>
                                      </p:tavLst>
                                    </p:anim>
                                    <p:anim calcmode="discrete" valueType="clr">
                                      <p:cBhvr>
                                        <p:cTn id="26" dur="80" fill="hold"/>
                                        <p:tgtEl>
                                          <p:spTgt spid="54277"/>
                                        </p:tgtEl>
                                        <p:attrNameLst>
                                          <p:attrName>fillcolor</p:attrName>
                                        </p:attrNameLst>
                                      </p:cBhvr>
                                      <p:tavLst>
                                        <p:tav tm="0">
                                          <p:val>
                                            <p:clrVal>
                                              <a:schemeClr val="accent2"/>
                                            </p:clrVal>
                                          </p:val>
                                        </p:tav>
                                        <p:tav tm="50000">
                                          <p:val>
                                            <p:clrVal>
                                              <a:schemeClr val="hlink"/>
                                            </p:clrVal>
                                          </p:val>
                                        </p:tav>
                                      </p:tavLst>
                                    </p:anim>
                                    <p:set>
                                      <p:cBhvr>
                                        <p:cTn id="27" dur="80" fill="hold"/>
                                        <p:tgtEl>
                                          <p:spTgt spid="54277"/>
                                        </p:tgtEl>
                                        <p:attrNameLst>
                                          <p:attrName>fill.type</p:attrName>
                                        </p:attrNameLst>
                                      </p:cBhvr>
                                      <p:to>
                                        <p:strVal val="solid"/>
                                      </p:to>
                                    </p:se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54278"/>
                                        </p:tgtEl>
                                        <p:attrNameLst>
                                          <p:attrName>style.visibility</p:attrName>
                                        </p:attrNameLst>
                                      </p:cBhvr>
                                      <p:to>
                                        <p:strVal val="visible"/>
                                      </p:to>
                                    </p:set>
                                    <p:animEffect transition="in" filter="slide(fromLeft)">
                                      <p:cBhvr>
                                        <p:cTn id="32" dur="500" fill="hold"/>
                                        <p:tgtEl>
                                          <p:spTgt spid="54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p:bldP spid="54276" grpId="0"/>
      <p:bldP spid="54277" grpId="0"/>
      <p:bldP spid="5427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76801"/>
          <p:cNvSpPr>
            <a:spLocks noGrp="1"/>
          </p:cNvSpPr>
          <p:nvPr>
            <p:ph type="title" idx="4294967295"/>
            <p:custDataLst>
              <p:tags r:id="rId1"/>
            </p:custDataLst>
          </p:nvPr>
        </p:nvSpPr>
        <p:spPr>
          <a:xfrm>
            <a:off x="3130550" y="588963"/>
            <a:ext cx="7092950" cy="1143000"/>
          </a:xfrm>
        </p:spPr>
        <p:txBody>
          <a:bodyPr wrap="square" lIns="91440" tIns="45720" rIns="91440" bIns="45720" anchor="ctr"/>
          <a:lstStyle/>
          <a:p>
            <a:pPr eaLnBrk="1" hangingPunct="1"/>
            <a:r>
              <a:rPr lang="zh-CN" altLang="en-US" sz="3600" b="1">
                <a:solidFill>
                  <a:srgbClr val="080808"/>
                </a:solidFill>
                <a:latin typeface="微软雅黑" panose="020B0503020204020204" charset="-122"/>
                <a:ea typeface="微软雅黑" panose="020B0503020204020204" charset="-122"/>
              </a:rPr>
              <a:t>归纳小结课文中描写大风雪</a:t>
            </a:r>
            <a:endParaRPr lang="zh-CN" altLang="en-US" sz="3600">
              <a:solidFill>
                <a:srgbClr val="080808"/>
              </a:solidFill>
              <a:latin typeface="微软雅黑" panose="020B0503020204020204" charset="-122"/>
              <a:ea typeface="微软雅黑" panose="020B0503020204020204" charset="-122"/>
            </a:endParaRPr>
          </a:p>
        </p:txBody>
      </p:sp>
      <p:sp>
        <p:nvSpPr>
          <p:cNvPr id="55299" name="文本框 76802"/>
          <p:cNvSpPr/>
          <p:nvPr>
            <p:custDataLst>
              <p:tags r:id="rId2"/>
            </p:custDataLst>
          </p:nvPr>
        </p:nvSpPr>
        <p:spPr>
          <a:xfrm>
            <a:off x="917575" y="1309688"/>
            <a:ext cx="990600" cy="19288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10000"/>
              </a:spcBef>
              <a:buFontTx/>
              <a:buNone/>
            </a:pPr>
            <a:r>
              <a:rPr lang="zh-CN" altLang="en-US" b="1">
                <a:solidFill>
                  <a:srgbClr val="C00000"/>
                </a:solidFill>
                <a:latin typeface="Times New Roman" panose="02020603050405020304" pitchFamily="18" charset="0"/>
                <a:ea typeface="宋体" panose="02010600030101010101" pitchFamily="2" charset="-122"/>
              </a:rPr>
              <a:t>正</a:t>
            </a:r>
          </a:p>
          <a:p>
            <a:pPr marL="0" lvl="0" indent="0" defTabSz="457200" eaLnBrk="1" hangingPunct="1">
              <a:lnSpc>
                <a:spcPct val="100000"/>
              </a:lnSpc>
              <a:spcBef>
                <a:spcPct val="10000"/>
              </a:spcBef>
              <a:buFontTx/>
              <a:buNone/>
            </a:pPr>
            <a:r>
              <a:rPr lang="zh-CN" altLang="en-US" b="1">
                <a:solidFill>
                  <a:srgbClr val="C00000"/>
                </a:solidFill>
                <a:latin typeface="Times New Roman" panose="02020603050405020304" pitchFamily="18" charset="0"/>
                <a:ea typeface="宋体" panose="02010600030101010101" pitchFamily="2" charset="-122"/>
              </a:rPr>
              <a:t>面</a:t>
            </a:r>
          </a:p>
          <a:p>
            <a:pPr marL="0" lvl="0" indent="0" defTabSz="457200" eaLnBrk="1" hangingPunct="1">
              <a:lnSpc>
                <a:spcPct val="100000"/>
              </a:lnSpc>
              <a:spcBef>
                <a:spcPct val="10000"/>
              </a:spcBef>
              <a:buFontTx/>
              <a:buNone/>
            </a:pPr>
            <a:r>
              <a:rPr lang="zh-CN" altLang="en-US" b="1">
                <a:solidFill>
                  <a:srgbClr val="C00000"/>
                </a:solidFill>
                <a:latin typeface="Times New Roman" panose="02020603050405020304" pitchFamily="18" charset="0"/>
                <a:ea typeface="宋体" panose="02010600030101010101" pitchFamily="2" charset="-122"/>
              </a:rPr>
              <a:t>描</a:t>
            </a:r>
          </a:p>
          <a:p>
            <a:pPr marL="0" lvl="0" indent="0" defTabSz="457200" eaLnBrk="1" hangingPunct="1">
              <a:lnSpc>
                <a:spcPct val="100000"/>
              </a:lnSpc>
              <a:spcBef>
                <a:spcPct val="10000"/>
              </a:spcBef>
              <a:buFontTx/>
              <a:buNone/>
            </a:pPr>
            <a:r>
              <a:rPr lang="zh-CN" altLang="en-US" b="1">
                <a:solidFill>
                  <a:srgbClr val="C00000"/>
                </a:solidFill>
                <a:latin typeface="Times New Roman" panose="02020603050405020304" pitchFamily="18" charset="0"/>
                <a:ea typeface="宋体" panose="02010600030101010101" pitchFamily="2" charset="-122"/>
              </a:rPr>
              <a:t>写</a:t>
            </a:r>
            <a:endParaRPr lang="zh-CN" altLang="en-US">
              <a:solidFill>
                <a:srgbClr val="C00000"/>
              </a:solidFill>
              <a:latin typeface="Times New Roman" panose="02020603050405020304" pitchFamily="18" charset="0"/>
              <a:ea typeface="宋体" panose="02010600030101010101" pitchFamily="2" charset="-122"/>
            </a:endParaRPr>
          </a:p>
        </p:txBody>
      </p:sp>
      <p:sp>
        <p:nvSpPr>
          <p:cNvPr id="55300" name="左大括号 76803"/>
          <p:cNvSpPr/>
          <p:nvPr>
            <p:custDataLst>
              <p:tags r:id="rId3"/>
            </p:custDataLst>
          </p:nvPr>
        </p:nvSpPr>
        <p:spPr>
          <a:xfrm>
            <a:off x="1584325" y="1635125"/>
            <a:ext cx="152400" cy="1447800"/>
          </a:xfrm>
          <a:prstGeom prst="leftBrace">
            <a:avLst>
              <a:gd name="adj1" fmla="val 78946"/>
              <a:gd name="adj2" fmla="val 50000"/>
            </a:avLst>
          </a:prstGeom>
          <a:noFill/>
          <a:ln w="34925" cap="flat" cmpd="sng">
            <a:solidFill>
              <a:schemeClr val="tx1"/>
            </a:solidFill>
            <a:prstDash val="solid"/>
            <a:headEnd type="none" w="med" len="med"/>
            <a:tailEnd type="none" w="med" len="med"/>
          </a:ln>
        </p:spPr>
        <p:txBody>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5301" name="文本框 76804"/>
          <p:cNvSpPr/>
          <p:nvPr>
            <p:custDataLst>
              <p:tags r:id="rId4"/>
            </p:custDataLst>
          </p:nvPr>
        </p:nvSpPr>
        <p:spPr>
          <a:xfrm>
            <a:off x="1876425" y="1466850"/>
            <a:ext cx="61722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林冲初到草料场。</a:t>
            </a:r>
            <a:r>
              <a:rPr lang="zh-CN" altLang="en-US" sz="2400" b="1">
                <a:latin typeface="Times New Roman" panose="02020603050405020304" pitchFamily="18" charset="0"/>
                <a:ea typeface="宋体" panose="02010600030101010101" pitchFamily="2" charset="-122"/>
              </a:rPr>
              <a:t>纷纷扬扬、卷、一天</a:t>
            </a:r>
          </a:p>
        </p:txBody>
      </p:sp>
      <p:sp>
        <p:nvSpPr>
          <p:cNvPr id="55302" name="文本框 76805"/>
          <p:cNvSpPr/>
          <p:nvPr>
            <p:custDataLst>
              <p:tags r:id="rId5"/>
            </p:custDataLst>
          </p:nvPr>
        </p:nvSpPr>
        <p:spPr>
          <a:xfrm>
            <a:off x="1876425" y="2076450"/>
            <a:ext cx="51816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林冲出门沽酒。</a:t>
            </a:r>
            <a:r>
              <a:rPr lang="zh-CN" altLang="en-US" sz="2400" b="1">
                <a:latin typeface="Times New Roman" panose="02020603050405020304" pitchFamily="18" charset="0"/>
                <a:ea typeface="宋体" panose="02010600030101010101" pitchFamily="2" charset="-122"/>
              </a:rPr>
              <a:t>那雪正下得紧</a:t>
            </a:r>
          </a:p>
        </p:txBody>
      </p:sp>
      <p:sp>
        <p:nvSpPr>
          <p:cNvPr id="55303" name="文本框 76806"/>
          <p:cNvSpPr/>
          <p:nvPr>
            <p:custDataLst>
              <p:tags r:id="rId6"/>
            </p:custDataLst>
          </p:nvPr>
        </p:nvSpPr>
        <p:spPr>
          <a:xfrm>
            <a:off x="823913" y="3714750"/>
            <a:ext cx="1143000" cy="19907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15000"/>
              </a:spcBef>
              <a:buFontTx/>
              <a:buNone/>
            </a:pPr>
            <a:r>
              <a:rPr lang="zh-CN" altLang="en-US" b="1">
                <a:solidFill>
                  <a:srgbClr val="C00000"/>
                </a:solidFill>
                <a:latin typeface="Times New Roman" panose="02020603050405020304" pitchFamily="18" charset="0"/>
                <a:ea typeface="宋体" panose="02010600030101010101" pitchFamily="2" charset="-122"/>
              </a:rPr>
              <a:t>侧</a:t>
            </a:r>
          </a:p>
          <a:p>
            <a:pPr marL="0" lvl="0" indent="0" defTabSz="457200" eaLnBrk="1" hangingPunct="1">
              <a:lnSpc>
                <a:spcPct val="100000"/>
              </a:lnSpc>
              <a:spcBef>
                <a:spcPct val="15000"/>
              </a:spcBef>
              <a:buFontTx/>
              <a:buNone/>
            </a:pPr>
            <a:r>
              <a:rPr lang="zh-CN" altLang="en-US" b="1">
                <a:solidFill>
                  <a:srgbClr val="C00000"/>
                </a:solidFill>
                <a:latin typeface="Times New Roman" panose="02020603050405020304" pitchFamily="18" charset="0"/>
                <a:ea typeface="宋体" panose="02010600030101010101" pitchFamily="2" charset="-122"/>
              </a:rPr>
              <a:t>面</a:t>
            </a:r>
          </a:p>
          <a:p>
            <a:pPr marL="0" lvl="0" indent="0" defTabSz="457200" eaLnBrk="1" hangingPunct="1">
              <a:lnSpc>
                <a:spcPct val="100000"/>
              </a:lnSpc>
              <a:spcBef>
                <a:spcPct val="15000"/>
              </a:spcBef>
              <a:buFontTx/>
              <a:buNone/>
            </a:pPr>
            <a:r>
              <a:rPr lang="zh-CN" altLang="en-US" b="1">
                <a:solidFill>
                  <a:srgbClr val="C00000"/>
                </a:solidFill>
                <a:latin typeface="Times New Roman" panose="02020603050405020304" pitchFamily="18" charset="0"/>
                <a:ea typeface="宋体" panose="02010600030101010101" pitchFamily="2" charset="-122"/>
              </a:rPr>
              <a:t>描</a:t>
            </a:r>
          </a:p>
          <a:p>
            <a:pPr marL="0" lvl="0" indent="0" defTabSz="457200" eaLnBrk="1" hangingPunct="1">
              <a:lnSpc>
                <a:spcPct val="100000"/>
              </a:lnSpc>
              <a:spcBef>
                <a:spcPct val="15000"/>
              </a:spcBef>
              <a:buFontTx/>
              <a:buNone/>
            </a:pPr>
            <a:r>
              <a:rPr lang="zh-CN" altLang="en-US" b="1">
                <a:solidFill>
                  <a:srgbClr val="C00000"/>
                </a:solidFill>
                <a:latin typeface="Times New Roman" panose="02020603050405020304" pitchFamily="18" charset="0"/>
                <a:ea typeface="宋体" panose="02010600030101010101" pitchFamily="2" charset="-122"/>
              </a:rPr>
              <a:t>写</a:t>
            </a:r>
            <a:endParaRPr lang="zh-CN" altLang="en-US" sz="2400">
              <a:solidFill>
                <a:srgbClr val="C00000"/>
              </a:solidFill>
              <a:latin typeface="Times New Roman" panose="02020603050405020304" pitchFamily="18" charset="0"/>
              <a:ea typeface="宋体" panose="02010600030101010101" pitchFamily="2" charset="-122"/>
            </a:endParaRPr>
          </a:p>
        </p:txBody>
      </p:sp>
      <p:sp>
        <p:nvSpPr>
          <p:cNvPr id="55304" name="左大括号 76807"/>
          <p:cNvSpPr/>
          <p:nvPr>
            <p:custDataLst>
              <p:tags r:id="rId7"/>
            </p:custDataLst>
          </p:nvPr>
        </p:nvSpPr>
        <p:spPr>
          <a:xfrm>
            <a:off x="1490663" y="3687763"/>
            <a:ext cx="304800" cy="2514600"/>
          </a:xfrm>
          <a:prstGeom prst="leftBrace">
            <a:avLst>
              <a:gd name="adj1" fmla="val 68750"/>
              <a:gd name="adj2" fmla="val 50000"/>
            </a:avLst>
          </a:prstGeom>
          <a:noFill/>
          <a:ln w="34925" cap="flat" cmpd="sng">
            <a:solidFill>
              <a:schemeClr val="tx1"/>
            </a:solidFill>
            <a:prstDash val="solid"/>
            <a:headEnd type="none" w="med" len="med"/>
            <a:tailEnd type="none" w="med" len="med"/>
          </a:ln>
        </p:spPr>
        <p:txBody>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5305" name="文本框 76808"/>
          <p:cNvSpPr/>
          <p:nvPr>
            <p:custDataLst>
              <p:tags r:id="rId8"/>
            </p:custDataLst>
          </p:nvPr>
        </p:nvSpPr>
        <p:spPr>
          <a:xfrm>
            <a:off x="2024063" y="3390900"/>
            <a:ext cx="75438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林冲看住处草屋。</a:t>
            </a:r>
            <a:r>
              <a:rPr lang="zh-CN" altLang="en-US" sz="2400" b="1">
                <a:latin typeface="Times New Roman" panose="02020603050405020304" pitchFamily="18" charset="0"/>
                <a:ea typeface="宋体" panose="02010600030101010101" pitchFamily="2" charset="-122"/>
              </a:rPr>
              <a:t>四下里崩坏了、摇振</a:t>
            </a:r>
            <a:endParaRPr lang="zh-CN" altLang="en-US" sz="2400" b="1">
              <a:solidFill>
                <a:srgbClr val="FF3300"/>
              </a:solidFill>
              <a:latin typeface="Times New Roman" panose="02020603050405020304" pitchFamily="18" charset="0"/>
              <a:ea typeface="宋体" panose="02010600030101010101" pitchFamily="2" charset="-122"/>
            </a:endParaRPr>
          </a:p>
        </p:txBody>
      </p:sp>
      <p:sp>
        <p:nvSpPr>
          <p:cNvPr id="55306" name="文本框 76809"/>
          <p:cNvSpPr/>
          <p:nvPr>
            <p:custDataLst>
              <p:tags r:id="rId9"/>
            </p:custDataLst>
          </p:nvPr>
        </p:nvSpPr>
        <p:spPr>
          <a:xfrm>
            <a:off x="2033588" y="3983038"/>
            <a:ext cx="68580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林冲回到草料场。</a:t>
            </a:r>
            <a:r>
              <a:rPr lang="zh-CN" altLang="en-US" sz="2400" b="1">
                <a:latin typeface="Times New Roman" panose="02020603050405020304" pitchFamily="18" charset="0"/>
                <a:ea typeface="宋体" panose="02010600030101010101" pitchFamily="2" charset="-122"/>
              </a:rPr>
              <a:t>已被雪压倒、被雪水浸灭</a:t>
            </a:r>
            <a:endParaRPr lang="zh-CN" altLang="en-US" sz="2400">
              <a:latin typeface="Times New Roman" panose="02020603050405020304" pitchFamily="18" charset="0"/>
              <a:ea typeface="宋体" panose="02010600030101010101" pitchFamily="2" charset="-122"/>
            </a:endParaRPr>
          </a:p>
        </p:txBody>
      </p:sp>
      <p:sp>
        <p:nvSpPr>
          <p:cNvPr id="55307" name="文本框 76810"/>
          <p:cNvSpPr/>
          <p:nvPr>
            <p:custDataLst>
              <p:tags r:id="rId10"/>
            </p:custDataLst>
          </p:nvPr>
        </p:nvSpPr>
        <p:spPr>
          <a:xfrm>
            <a:off x="1719263" y="4991100"/>
            <a:ext cx="1219200" cy="10160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FF3300"/>
                </a:solidFill>
                <a:latin typeface="Times New Roman" panose="02020603050405020304" pitchFamily="18" charset="0"/>
                <a:ea typeface="宋体" panose="02010600030101010101" pitchFamily="2" charset="-122"/>
              </a:rPr>
              <a:t>人</a:t>
            </a:r>
          </a:p>
          <a:p>
            <a:pPr marL="0" lvl="0" indent="0" defTabSz="457200" eaLnBrk="1" hangingPunct="1">
              <a:lnSpc>
                <a:spcPct val="100000"/>
              </a:lnSpc>
              <a:spcBef>
                <a:spcPct val="50000"/>
              </a:spcBef>
              <a:buFontTx/>
              <a:buNone/>
            </a:pPr>
            <a:r>
              <a:rPr lang="zh-CN" altLang="en-US" sz="2400" b="1">
                <a:solidFill>
                  <a:srgbClr val="FF3300"/>
                </a:solidFill>
                <a:latin typeface="Times New Roman" panose="02020603050405020304" pitchFamily="18" charset="0"/>
                <a:ea typeface="宋体" panose="02010600030101010101" pitchFamily="2" charset="-122"/>
              </a:rPr>
              <a:t>物</a:t>
            </a:r>
            <a:endParaRPr lang="zh-CN" altLang="en-US" sz="2400">
              <a:latin typeface="Times New Roman" panose="02020603050405020304" pitchFamily="18" charset="0"/>
              <a:ea typeface="宋体" panose="02010600030101010101" pitchFamily="2" charset="-122"/>
            </a:endParaRPr>
          </a:p>
        </p:txBody>
      </p:sp>
      <p:sp>
        <p:nvSpPr>
          <p:cNvPr id="55308" name="文本框 76811"/>
          <p:cNvSpPr/>
          <p:nvPr>
            <p:custDataLst>
              <p:tags r:id="rId11"/>
            </p:custDataLst>
          </p:nvPr>
        </p:nvSpPr>
        <p:spPr>
          <a:xfrm>
            <a:off x="2322513" y="4487863"/>
            <a:ext cx="60960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林冲的感觉</a:t>
            </a:r>
            <a:r>
              <a:rPr lang="zh-CN" altLang="en-US" sz="2400" b="1">
                <a:solidFill>
                  <a:srgbClr val="FF3300"/>
                </a:solidFill>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向了一回火，觉得身上寒冷</a:t>
            </a:r>
            <a:endParaRPr lang="zh-CN" altLang="en-US" sz="2400">
              <a:latin typeface="Times New Roman" panose="02020603050405020304" pitchFamily="18" charset="0"/>
              <a:ea typeface="宋体" panose="02010600030101010101" pitchFamily="2" charset="-122"/>
            </a:endParaRPr>
          </a:p>
        </p:txBody>
      </p:sp>
      <p:sp>
        <p:nvSpPr>
          <p:cNvPr id="55309" name="文本框 76812"/>
          <p:cNvSpPr/>
          <p:nvPr>
            <p:custDataLst>
              <p:tags r:id="rId12"/>
            </p:custDataLst>
          </p:nvPr>
        </p:nvSpPr>
        <p:spPr>
          <a:xfrm>
            <a:off x="2306638" y="5064125"/>
            <a:ext cx="74676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林冲出门。</a:t>
            </a:r>
            <a:r>
              <a:rPr lang="zh-CN" altLang="en-US" sz="2400" b="1">
                <a:latin typeface="Times New Roman" panose="02020603050405020304" pitchFamily="18" charset="0"/>
                <a:ea typeface="宋体" panose="02010600030101010101" pitchFamily="2" charset="-122"/>
              </a:rPr>
              <a:t>雪地里踏着碎琼乱玉，迤俪背着北风而行</a:t>
            </a:r>
            <a:endParaRPr lang="zh-CN" altLang="en-US" sz="2400">
              <a:latin typeface="Times New Roman" panose="02020603050405020304" pitchFamily="18" charset="0"/>
              <a:ea typeface="宋体" panose="02010600030101010101" pitchFamily="2" charset="-122"/>
            </a:endParaRPr>
          </a:p>
        </p:txBody>
      </p:sp>
      <p:sp>
        <p:nvSpPr>
          <p:cNvPr id="55310" name="文本框 76813"/>
          <p:cNvSpPr/>
          <p:nvPr>
            <p:custDataLst>
              <p:tags r:id="rId13"/>
            </p:custDataLst>
          </p:nvPr>
        </p:nvSpPr>
        <p:spPr>
          <a:xfrm>
            <a:off x="2322513" y="5567363"/>
            <a:ext cx="76962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林冲回来。</a:t>
            </a:r>
            <a:r>
              <a:rPr lang="zh-CN" altLang="en-US" sz="2400" b="1">
                <a:latin typeface="Times New Roman" panose="02020603050405020304" pitchFamily="18" charset="0"/>
                <a:ea typeface="宋体" panose="02010600030101010101" pitchFamily="2" charset="-122"/>
              </a:rPr>
              <a:t>踏着那瑞雪，迎着北风，飞也似的奔到</a:t>
            </a:r>
            <a:endParaRPr lang="zh-CN" altLang="en-US" sz="2400" b="1">
              <a:solidFill>
                <a:srgbClr val="FF3300"/>
              </a:solidFill>
              <a:latin typeface="Times New Roman" panose="02020603050405020304" pitchFamily="18" charset="0"/>
              <a:ea typeface="宋体" panose="02010600030101010101" pitchFamily="2" charset="-122"/>
            </a:endParaRPr>
          </a:p>
        </p:txBody>
      </p:sp>
      <p:sp>
        <p:nvSpPr>
          <p:cNvPr id="55311" name="文本框 76814"/>
          <p:cNvSpPr/>
          <p:nvPr>
            <p:custDataLst>
              <p:tags r:id="rId14"/>
            </p:custDataLst>
          </p:nvPr>
        </p:nvSpPr>
        <p:spPr>
          <a:xfrm>
            <a:off x="2322513" y="6072188"/>
            <a:ext cx="69342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林冲到山神庙</a:t>
            </a:r>
            <a:r>
              <a:rPr lang="zh-CN" altLang="en-US" sz="2400" b="1">
                <a:solidFill>
                  <a:srgbClr val="FF3300"/>
                </a:solidFill>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先取下毡笠子</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早有五分湿了</a:t>
            </a:r>
            <a:endParaRPr lang="zh-CN" altLang="en-US" sz="2400" b="1">
              <a:solidFill>
                <a:srgbClr val="FF3300"/>
              </a:solidFill>
              <a:latin typeface="Times New Roman" panose="02020603050405020304" pitchFamily="18" charset="0"/>
              <a:ea typeface="宋体" panose="02010600030101010101" pitchFamily="2" charset="-122"/>
            </a:endParaRPr>
          </a:p>
        </p:txBody>
      </p:sp>
      <p:sp>
        <p:nvSpPr>
          <p:cNvPr id="55312" name="左大括号 76815"/>
          <p:cNvSpPr/>
          <p:nvPr>
            <p:custDataLst>
              <p:tags r:id="rId15"/>
            </p:custDataLst>
          </p:nvPr>
        </p:nvSpPr>
        <p:spPr>
          <a:xfrm>
            <a:off x="2176463" y="4533900"/>
            <a:ext cx="228600" cy="1905000"/>
          </a:xfrm>
          <a:prstGeom prst="leftBrace">
            <a:avLst>
              <a:gd name="adj1" fmla="val 69251"/>
              <a:gd name="adj2" fmla="val 50000"/>
            </a:avLst>
          </a:prstGeom>
          <a:noFill/>
          <a:ln w="34925" cap="flat" cmpd="sng">
            <a:solidFill>
              <a:schemeClr val="tx1"/>
            </a:solidFill>
            <a:prstDash val="solid"/>
            <a:headEnd type="none" w="med" len="med"/>
            <a:tailEnd type="none" w="med" len="med"/>
          </a:ln>
        </p:spPr>
        <p:txBody>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5313" name="文本框 76816"/>
          <p:cNvSpPr/>
          <p:nvPr>
            <p:custDataLst>
              <p:tags r:id="rId16"/>
            </p:custDataLst>
          </p:nvPr>
        </p:nvSpPr>
        <p:spPr>
          <a:xfrm>
            <a:off x="1876425" y="2762250"/>
            <a:ext cx="4800600" cy="457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50000"/>
              </a:spcBef>
              <a:buFontTx/>
              <a:buNone/>
            </a:pPr>
            <a:r>
              <a:rPr lang="zh-CN" altLang="en-US" sz="2400" b="1">
                <a:solidFill>
                  <a:srgbClr val="C00000"/>
                </a:solidFill>
                <a:latin typeface="Times New Roman" panose="02020603050405020304" pitchFamily="18" charset="0"/>
                <a:ea typeface="宋体" panose="02010600030101010101" pitchFamily="2" charset="-122"/>
              </a:rPr>
              <a:t>沽酒返回时。</a:t>
            </a:r>
            <a:r>
              <a:rPr lang="zh-CN" altLang="en-US" sz="2400" b="1">
                <a:latin typeface="Times New Roman" panose="02020603050405020304" pitchFamily="18" charset="0"/>
                <a:ea typeface="宋体" panose="02010600030101010101" pitchFamily="2" charset="-122"/>
              </a:rPr>
              <a:t>到晚越下得紧了。</a:t>
            </a:r>
          </a:p>
        </p:txBody>
      </p:sp>
      <p:sp>
        <p:nvSpPr>
          <p:cNvPr id="55314" name="文本框 77837"/>
          <p:cNvSpPr/>
          <p:nvPr>
            <p:custDataLst>
              <p:tags r:id="rId17"/>
            </p:custDataLst>
          </p:nvPr>
        </p:nvSpPr>
        <p:spPr>
          <a:xfrm>
            <a:off x="9769475" y="690563"/>
            <a:ext cx="2243138" cy="708025"/>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4000" b="1">
                <a:solidFill>
                  <a:srgbClr val="C00000"/>
                </a:solidFill>
                <a:latin typeface="楷体" panose="02010609060101010101" pitchFamily="49" charset="-122"/>
                <a:ea typeface="楷体" panose="02010609060101010101" pitchFamily="49" charset="-122"/>
              </a:rPr>
              <a:t>人物心理</a:t>
            </a:r>
          </a:p>
        </p:txBody>
      </p:sp>
      <p:sp>
        <p:nvSpPr>
          <p:cNvPr id="55315" name="文本框 77838"/>
          <p:cNvSpPr/>
          <p:nvPr>
            <p:custDataLst>
              <p:tags r:id="rId18"/>
            </p:custDataLst>
          </p:nvPr>
        </p:nvSpPr>
        <p:spPr>
          <a:xfrm>
            <a:off x="8694738" y="1254125"/>
            <a:ext cx="1111250" cy="646113"/>
          </a:xfrm>
          <a:prstGeom prst="rect">
            <a:avLst/>
          </a:prstGeom>
          <a:no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C00000"/>
                </a:solidFill>
                <a:latin typeface="楷体" panose="02010609060101010101" pitchFamily="49" charset="-122"/>
                <a:ea typeface="楷体" panose="02010609060101010101" pitchFamily="49" charset="-122"/>
              </a:rPr>
              <a:t>惶恐</a:t>
            </a:r>
          </a:p>
        </p:txBody>
      </p:sp>
      <p:sp>
        <p:nvSpPr>
          <p:cNvPr id="55316" name="文本框 77839"/>
          <p:cNvSpPr/>
          <p:nvPr>
            <p:custDataLst>
              <p:tags r:id="rId19"/>
            </p:custDataLst>
          </p:nvPr>
        </p:nvSpPr>
        <p:spPr>
          <a:xfrm>
            <a:off x="10221913" y="2684463"/>
            <a:ext cx="1824037" cy="206216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latin typeface="楷体" panose="02010609060101010101" pitchFamily="49" charset="-122"/>
                <a:ea typeface="楷体" panose="02010609060101010101" pitchFamily="49" charset="-122"/>
              </a:rPr>
              <a:t>不能御寒的苦境</a:t>
            </a:r>
          </a:p>
          <a:p>
            <a:pPr marL="0" lvl="0" indent="0" defTabSz="457200" eaLnBrk="1" hangingPunct="1">
              <a:lnSpc>
                <a:spcPct val="100000"/>
              </a:lnSpc>
              <a:spcBef>
                <a:spcPct val="0"/>
              </a:spcBef>
              <a:buFontTx/>
              <a:buNone/>
            </a:pPr>
            <a:r>
              <a:rPr lang="zh-CN" altLang="en-US" sz="3200" b="1">
                <a:solidFill>
                  <a:srgbClr val="C00000"/>
                </a:solidFill>
                <a:latin typeface="楷体" panose="02010609060101010101" pitchFamily="49" charset="-122"/>
                <a:ea typeface="楷体" panose="02010609060101010101" pitchFamily="49" charset="-122"/>
              </a:rPr>
              <a:t>独自踏雪的寂寞</a:t>
            </a:r>
          </a:p>
        </p:txBody>
      </p:sp>
      <p:sp>
        <p:nvSpPr>
          <p:cNvPr id="55317" name="右大括号 21"/>
          <p:cNvSpPr/>
          <p:nvPr>
            <p:custDataLst>
              <p:tags r:id="rId20"/>
            </p:custDataLst>
          </p:nvPr>
        </p:nvSpPr>
        <p:spPr>
          <a:xfrm>
            <a:off x="9856788" y="1695450"/>
            <a:ext cx="382587" cy="4181475"/>
          </a:xfrm>
          <a:prstGeom prst="rightBrace">
            <a:avLst>
              <a:gd name="adj1" fmla="val 97049"/>
              <a:gd name="adj2" fmla="val 50000"/>
            </a:avLst>
          </a:prstGeom>
          <a:noFill/>
          <a:ln w="34925" cap="flat" cmpd="sng">
            <a:solidFill>
              <a:schemeClr val="tx1"/>
            </a:solidFill>
            <a:prstDash val="solid"/>
            <a:headEnd type="none" w="med" len="med"/>
            <a:tailEnd type="none" w="med" len="med"/>
          </a:ln>
        </p:spPr>
        <p:txBody>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endParaRPr>
          </a:p>
        </p:txBody>
      </p:sp>
      <p:sp>
        <p:nvSpPr>
          <p:cNvPr id="55318" name="文本框 77842"/>
          <p:cNvSpPr/>
          <p:nvPr>
            <p:custDataLst>
              <p:tags r:id="rId21"/>
            </p:custDataLst>
          </p:nvPr>
        </p:nvSpPr>
        <p:spPr>
          <a:xfrm>
            <a:off x="10010775" y="5567363"/>
            <a:ext cx="2108200" cy="58356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00000"/>
                </a:solidFill>
                <a:latin typeface="楷体" panose="02010609060101010101" pitchFamily="49" charset="-122"/>
                <a:ea typeface="楷体" panose="02010609060101010101" pitchFamily="49" charset="-122"/>
              </a:rPr>
              <a:t>无可奈何</a:t>
            </a:r>
          </a:p>
        </p:txBody>
      </p:sp>
      <p:cxnSp>
        <p:nvCxnSpPr>
          <p:cNvPr id="55319" name="直接连接符 25"/>
          <p:cNvCxnSpPr/>
          <p:nvPr>
            <p:custDataLst>
              <p:tags r:id="rId22"/>
            </p:custDataLst>
          </p:nvPr>
        </p:nvCxnSpPr>
        <p:spPr>
          <a:xfrm>
            <a:off x="4151313" y="4900613"/>
            <a:ext cx="3673475" cy="0"/>
          </a:xfrm>
          <a:prstGeom prst="line">
            <a:avLst/>
          </a:prstGeom>
          <a:ln w="31750" cap="flat" cmpd="sng">
            <a:solidFill>
              <a:srgbClr val="C00000"/>
            </a:solidFill>
            <a:prstDash val="solid"/>
            <a:headEnd type="none" w="med" len="med"/>
            <a:tailEnd type="none" w="med" len="med"/>
          </a:ln>
        </p:spPr>
      </p:cxnSp>
      <p:cxnSp>
        <p:nvCxnSpPr>
          <p:cNvPr id="55320" name="直接连接符 26"/>
          <p:cNvCxnSpPr/>
          <p:nvPr>
            <p:custDataLst>
              <p:tags r:id="rId23"/>
            </p:custDataLst>
          </p:nvPr>
        </p:nvCxnSpPr>
        <p:spPr>
          <a:xfrm>
            <a:off x="4589463" y="6529388"/>
            <a:ext cx="4176712" cy="0"/>
          </a:xfrm>
          <a:prstGeom prst="line">
            <a:avLst/>
          </a:prstGeom>
          <a:ln w="31750" cap="flat" cmpd="sng">
            <a:solidFill>
              <a:srgbClr val="C00000"/>
            </a:solidFill>
            <a:prstDash val="solid"/>
            <a:headEnd type="none" w="med" len="med"/>
            <a:tailEnd type="none" w="med" len="med"/>
          </a:ln>
        </p:spPr>
      </p:cxnSp>
      <p:sp>
        <p:nvSpPr>
          <p:cNvPr id="55321" name="Rectangle 2"/>
          <p:cNvSpPr/>
          <p:nvPr>
            <p:custDataLst>
              <p:tags r:id="rId24"/>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dissolve">
                                      <p:cBhvr>
                                        <p:cTn id="7" dur="500" fill="hold"/>
                                        <p:tgtEl>
                                          <p:spTgt spid="552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300"/>
                                        </p:tgtEl>
                                        <p:attrNameLst>
                                          <p:attrName>style.visibility</p:attrName>
                                        </p:attrNameLst>
                                      </p:cBhvr>
                                      <p:to>
                                        <p:strVal val="visible"/>
                                      </p:to>
                                    </p:set>
                                    <p:animEffect transition="in" filter="dissolve">
                                      <p:cBhvr>
                                        <p:cTn id="12" dur="500" fill="hold"/>
                                        <p:tgtEl>
                                          <p:spTgt spid="553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301"/>
                                        </p:tgtEl>
                                        <p:attrNameLst>
                                          <p:attrName>style.visibility</p:attrName>
                                        </p:attrNameLst>
                                      </p:cBhvr>
                                      <p:to>
                                        <p:strVal val="visible"/>
                                      </p:to>
                                    </p:set>
                                    <p:animEffect transition="in" filter="dissolve">
                                      <p:cBhvr>
                                        <p:cTn id="17" dur="500" fill="hold"/>
                                        <p:tgtEl>
                                          <p:spTgt spid="553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302"/>
                                        </p:tgtEl>
                                        <p:attrNameLst>
                                          <p:attrName>style.visibility</p:attrName>
                                        </p:attrNameLst>
                                      </p:cBhvr>
                                      <p:to>
                                        <p:strVal val="visible"/>
                                      </p:to>
                                    </p:set>
                                    <p:animEffect transition="in" filter="dissolve">
                                      <p:cBhvr>
                                        <p:cTn id="22" dur="500" fill="hold"/>
                                        <p:tgtEl>
                                          <p:spTgt spid="5530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5313"/>
                                        </p:tgtEl>
                                        <p:attrNameLst>
                                          <p:attrName>style.visibility</p:attrName>
                                        </p:attrNameLst>
                                      </p:cBhvr>
                                      <p:to>
                                        <p:strVal val="visible"/>
                                      </p:to>
                                    </p:set>
                                    <p:animEffect transition="in" filter="dissolve">
                                      <p:cBhvr>
                                        <p:cTn id="27" dur="500" fill="hold"/>
                                        <p:tgtEl>
                                          <p:spTgt spid="553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5303"/>
                                        </p:tgtEl>
                                        <p:attrNameLst>
                                          <p:attrName>style.visibility</p:attrName>
                                        </p:attrNameLst>
                                      </p:cBhvr>
                                      <p:to>
                                        <p:strVal val="visible"/>
                                      </p:to>
                                    </p:set>
                                    <p:animEffect transition="in" filter="dissolve">
                                      <p:cBhvr>
                                        <p:cTn id="32" dur="500" fill="hold"/>
                                        <p:tgtEl>
                                          <p:spTgt spid="5530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nodeType="clickEffect">
                                  <p:stCondLst>
                                    <p:cond delay="0"/>
                                  </p:stCondLst>
                                  <p:childTnLst>
                                    <p:set>
                                      <p:cBhvr>
                                        <p:cTn id="36" dur="1" fill="hold">
                                          <p:stCondLst>
                                            <p:cond delay="0"/>
                                          </p:stCondLst>
                                        </p:cTn>
                                        <p:tgtEl>
                                          <p:spTgt spid="55304"/>
                                        </p:tgtEl>
                                        <p:attrNameLst>
                                          <p:attrName>style.visibility</p:attrName>
                                        </p:attrNameLst>
                                      </p:cBhvr>
                                      <p:to>
                                        <p:strVal val="visible"/>
                                      </p:to>
                                    </p:set>
                                    <p:animEffect transition="in" filter="dissolve">
                                      <p:cBhvr>
                                        <p:cTn id="37" dur="500" fill="hold"/>
                                        <p:tgtEl>
                                          <p:spTgt spid="5530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5305"/>
                                        </p:tgtEl>
                                        <p:attrNameLst>
                                          <p:attrName>style.visibility</p:attrName>
                                        </p:attrNameLst>
                                      </p:cBhvr>
                                      <p:to>
                                        <p:strVal val="visible"/>
                                      </p:to>
                                    </p:set>
                                    <p:animEffect transition="in" filter="dissolve">
                                      <p:cBhvr>
                                        <p:cTn id="42" dur="500" fill="hold"/>
                                        <p:tgtEl>
                                          <p:spTgt spid="5530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55306"/>
                                        </p:tgtEl>
                                        <p:attrNameLst>
                                          <p:attrName>style.visibility</p:attrName>
                                        </p:attrNameLst>
                                      </p:cBhvr>
                                      <p:to>
                                        <p:strVal val="visible"/>
                                      </p:to>
                                    </p:set>
                                    <p:animEffect transition="in" filter="dissolve">
                                      <p:cBhvr>
                                        <p:cTn id="47" dur="500" fill="hold"/>
                                        <p:tgtEl>
                                          <p:spTgt spid="5530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55307"/>
                                        </p:tgtEl>
                                        <p:attrNameLst>
                                          <p:attrName>style.visibility</p:attrName>
                                        </p:attrNameLst>
                                      </p:cBhvr>
                                      <p:to>
                                        <p:strVal val="visible"/>
                                      </p:to>
                                    </p:set>
                                    <p:animEffect transition="in" filter="dissolve">
                                      <p:cBhvr>
                                        <p:cTn id="52" dur="500" fill="hold"/>
                                        <p:tgtEl>
                                          <p:spTgt spid="5530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9" presetClass="entr" presetSubtype="0" fill="hold" nodeType="clickEffect">
                                  <p:stCondLst>
                                    <p:cond delay="0"/>
                                  </p:stCondLst>
                                  <p:childTnLst>
                                    <p:set>
                                      <p:cBhvr>
                                        <p:cTn id="56" dur="1" fill="hold">
                                          <p:stCondLst>
                                            <p:cond delay="0"/>
                                          </p:stCondLst>
                                        </p:cTn>
                                        <p:tgtEl>
                                          <p:spTgt spid="55312"/>
                                        </p:tgtEl>
                                        <p:attrNameLst>
                                          <p:attrName>style.visibility</p:attrName>
                                        </p:attrNameLst>
                                      </p:cBhvr>
                                      <p:to>
                                        <p:strVal val="visible"/>
                                      </p:to>
                                    </p:set>
                                    <p:animEffect transition="in" filter="dissolve">
                                      <p:cBhvr>
                                        <p:cTn id="57" dur="500" fill="hold"/>
                                        <p:tgtEl>
                                          <p:spTgt spid="5531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55308"/>
                                        </p:tgtEl>
                                        <p:attrNameLst>
                                          <p:attrName>style.visibility</p:attrName>
                                        </p:attrNameLst>
                                      </p:cBhvr>
                                      <p:to>
                                        <p:strVal val="visible"/>
                                      </p:to>
                                    </p:set>
                                    <p:animEffect transition="in" filter="dissolve">
                                      <p:cBhvr>
                                        <p:cTn id="62" dur="500" fill="hold"/>
                                        <p:tgtEl>
                                          <p:spTgt spid="55308"/>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55309"/>
                                        </p:tgtEl>
                                        <p:attrNameLst>
                                          <p:attrName>style.visibility</p:attrName>
                                        </p:attrNameLst>
                                      </p:cBhvr>
                                      <p:to>
                                        <p:strVal val="visible"/>
                                      </p:to>
                                    </p:set>
                                    <p:animEffect transition="in" filter="dissolve">
                                      <p:cBhvr>
                                        <p:cTn id="67" dur="500" fill="hold"/>
                                        <p:tgtEl>
                                          <p:spTgt spid="55309"/>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55310"/>
                                        </p:tgtEl>
                                        <p:attrNameLst>
                                          <p:attrName>style.visibility</p:attrName>
                                        </p:attrNameLst>
                                      </p:cBhvr>
                                      <p:to>
                                        <p:strVal val="visible"/>
                                      </p:to>
                                    </p:set>
                                    <p:animEffect transition="in" filter="dissolve">
                                      <p:cBhvr>
                                        <p:cTn id="72" dur="500" fill="hold"/>
                                        <p:tgtEl>
                                          <p:spTgt spid="55310"/>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55311"/>
                                        </p:tgtEl>
                                        <p:attrNameLst>
                                          <p:attrName>style.visibility</p:attrName>
                                        </p:attrNameLst>
                                      </p:cBhvr>
                                      <p:to>
                                        <p:strVal val="visible"/>
                                      </p:to>
                                    </p:set>
                                    <p:animEffect transition="in" filter="dissolve">
                                      <p:cBhvr>
                                        <p:cTn id="77" dur="500" fill="hold"/>
                                        <p:tgtEl>
                                          <p:spTgt spid="5531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55314"/>
                                        </p:tgtEl>
                                        <p:attrNameLst>
                                          <p:attrName>style.visibility</p:attrName>
                                        </p:attrNameLst>
                                      </p:cBhvr>
                                      <p:to>
                                        <p:strVal val="visible"/>
                                      </p:to>
                                    </p:set>
                                    <p:animEffect transition="in" filter="blinds(horizontal)">
                                      <p:cBhvr>
                                        <p:cTn id="82" dur="500" fill="hold"/>
                                        <p:tgtEl>
                                          <p:spTgt spid="55314"/>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55315"/>
                                        </p:tgtEl>
                                        <p:attrNameLst>
                                          <p:attrName>style.visibility</p:attrName>
                                        </p:attrNameLst>
                                      </p:cBhvr>
                                      <p:to>
                                        <p:strVal val="visible"/>
                                      </p:to>
                                    </p:set>
                                    <p:animEffect transition="in" filter="box(in)">
                                      <p:cBhvr>
                                        <p:cTn id="87" dur="500" fill="hold"/>
                                        <p:tgtEl>
                                          <p:spTgt spid="55315"/>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9" presetClass="entr" presetSubtype="0" fill="hold" nodeType="clickEffect">
                                  <p:stCondLst>
                                    <p:cond delay="0"/>
                                  </p:stCondLst>
                                  <p:childTnLst>
                                    <p:set>
                                      <p:cBhvr>
                                        <p:cTn id="91" dur="1" fill="hold">
                                          <p:stCondLst>
                                            <p:cond delay="0"/>
                                          </p:stCondLst>
                                        </p:cTn>
                                        <p:tgtEl>
                                          <p:spTgt spid="55317"/>
                                        </p:tgtEl>
                                        <p:attrNameLst>
                                          <p:attrName>style.visibility</p:attrName>
                                        </p:attrNameLst>
                                      </p:cBhvr>
                                      <p:to>
                                        <p:strVal val="visible"/>
                                      </p:to>
                                    </p:set>
                                    <p:animEffect transition="in" filter="dissolve">
                                      <p:cBhvr>
                                        <p:cTn id="92" dur="500" fill="hold"/>
                                        <p:tgtEl>
                                          <p:spTgt spid="55317"/>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4" presetClass="entr" presetSubtype="16" fill="hold" grpId="0" nodeType="clickEffect">
                                  <p:stCondLst>
                                    <p:cond delay="0"/>
                                  </p:stCondLst>
                                  <p:childTnLst>
                                    <p:set>
                                      <p:cBhvr>
                                        <p:cTn id="96" dur="1" fill="hold">
                                          <p:stCondLst>
                                            <p:cond delay="0"/>
                                          </p:stCondLst>
                                        </p:cTn>
                                        <p:tgtEl>
                                          <p:spTgt spid="55316"/>
                                        </p:tgtEl>
                                        <p:attrNameLst>
                                          <p:attrName>style.visibility</p:attrName>
                                        </p:attrNameLst>
                                      </p:cBhvr>
                                      <p:to>
                                        <p:strVal val="visible"/>
                                      </p:to>
                                    </p:set>
                                    <p:animEffect transition="in" filter="box(in)">
                                      <p:cBhvr>
                                        <p:cTn id="97" dur="500" fill="hold"/>
                                        <p:tgtEl>
                                          <p:spTgt spid="55316"/>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nodeType="clickEffect">
                                  <p:stCondLst>
                                    <p:cond delay="0"/>
                                  </p:stCondLst>
                                  <p:childTnLst>
                                    <p:set>
                                      <p:cBhvr>
                                        <p:cTn id="101" dur="1" fill="hold">
                                          <p:stCondLst>
                                            <p:cond delay="0"/>
                                          </p:stCondLst>
                                        </p:cTn>
                                        <p:tgtEl>
                                          <p:spTgt spid="55319"/>
                                        </p:tgtEl>
                                        <p:attrNameLst>
                                          <p:attrName>style.visibility</p:attrName>
                                        </p:attrNameLst>
                                      </p:cBhvr>
                                      <p:to>
                                        <p:strVal val="visible"/>
                                      </p:to>
                                    </p:set>
                                    <p:animEffect transition="in" filter="blinds(horizontal)">
                                      <p:cBhvr>
                                        <p:cTn id="102" dur="500" fill="hold"/>
                                        <p:tgtEl>
                                          <p:spTgt spid="55319"/>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nodeType="clickEffect">
                                  <p:stCondLst>
                                    <p:cond delay="0"/>
                                  </p:stCondLst>
                                  <p:childTnLst>
                                    <p:set>
                                      <p:cBhvr>
                                        <p:cTn id="106" dur="1" fill="hold">
                                          <p:stCondLst>
                                            <p:cond delay="0"/>
                                          </p:stCondLst>
                                        </p:cTn>
                                        <p:tgtEl>
                                          <p:spTgt spid="55320"/>
                                        </p:tgtEl>
                                        <p:attrNameLst>
                                          <p:attrName>style.visibility</p:attrName>
                                        </p:attrNameLst>
                                      </p:cBhvr>
                                      <p:to>
                                        <p:strVal val="visible"/>
                                      </p:to>
                                    </p:set>
                                    <p:animEffect transition="in" filter="blinds(horizontal)">
                                      <p:cBhvr>
                                        <p:cTn id="107" dur="500" fill="hold"/>
                                        <p:tgtEl>
                                          <p:spTgt spid="55320"/>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55318"/>
                                        </p:tgtEl>
                                        <p:attrNameLst>
                                          <p:attrName>style.visibility</p:attrName>
                                        </p:attrNameLst>
                                      </p:cBhvr>
                                      <p:to>
                                        <p:strVal val="visible"/>
                                      </p:to>
                                    </p:set>
                                    <p:animEffect transition="in" filter="box(in)">
                                      <p:cBhvr>
                                        <p:cTn id="112" dur="500" fill="hold"/>
                                        <p:tgtEl>
                                          <p:spTgt spid="55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P spid="55300" grpId="0" animBg="1"/>
      <p:bldP spid="55301" grpId="0"/>
      <p:bldP spid="55302" grpId="0"/>
      <p:bldP spid="55303" grpId="0"/>
      <p:bldP spid="55305" grpId="0"/>
      <p:bldP spid="55306" grpId="0"/>
      <p:bldP spid="55307" grpId="0"/>
      <p:bldP spid="55308" grpId="0"/>
      <p:bldP spid="55309" grpId="0"/>
      <p:bldP spid="55310" grpId="0"/>
      <p:bldP spid="55311" grpId="0"/>
      <p:bldP spid="55313" grpId="0"/>
      <p:bldP spid="55314" grpId="0"/>
      <p:bldP spid="55315" grpId="0"/>
      <p:bldP spid="55316" grpId="0"/>
      <p:bldP spid="553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6" descr="未命名-2"/>
          <p:cNvPicPr>
            <a:picLocks noChangeAspect="1"/>
          </p:cNvPicPr>
          <p:nvPr>
            <p:custDataLst>
              <p:tags r:id="rId1"/>
            </p:custDataLst>
          </p:nvPr>
        </p:nvPicPr>
        <p:blipFill>
          <a:blip r:embed="rId11"/>
          <a:stretch>
            <a:fillRect/>
          </a:stretch>
        </p:blipFill>
        <p:spPr>
          <a:xfrm>
            <a:off x="0" y="1628775"/>
            <a:ext cx="3851275" cy="5229225"/>
          </a:xfrm>
          <a:prstGeom prst="rect">
            <a:avLst/>
          </a:prstGeom>
          <a:noFill/>
          <a:ln w="9525">
            <a:noFill/>
          </a:ln>
        </p:spPr>
      </p:pic>
      <p:sp>
        <p:nvSpPr>
          <p:cNvPr id="57347" name="Rectangle 4"/>
          <p:cNvSpPr/>
          <p:nvPr>
            <p:custDataLst>
              <p:tags r:id="rId2"/>
            </p:custDataLst>
          </p:nvPr>
        </p:nvSpPr>
        <p:spPr>
          <a:xfrm>
            <a:off x="1036638" y="919163"/>
            <a:ext cx="10747375" cy="1077912"/>
          </a:xfrm>
          <a:prstGeom prst="rect">
            <a:avLst/>
          </a:prstGeom>
          <a:noFill/>
          <a:ln w="73025">
            <a:noFill/>
          </a:ln>
          <a:effectLst>
            <a:outerShdw dist="35921" dir="2699999" algn="ctr" rotWithShape="0">
              <a:schemeClr val="bg2"/>
            </a:outerShdw>
          </a:effectLst>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342900" lvl="0" indent="-342900" defTabSz="457200" eaLnBrk="1" hangingPunct="1">
              <a:lnSpc>
                <a:spcPct val="100000"/>
              </a:lnSpc>
              <a:spcBef>
                <a:spcPct val="0"/>
              </a:spcBef>
              <a:buFont typeface="Wingdings" panose="05000000000000000000" pitchFamily="2" charset="2"/>
              <a:buChar char="Ø"/>
            </a:pPr>
            <a:r>
              <a:rPr lang="zh-CN" altLang="en-US" sz="3200" b="1">
                <a:latin typeface="微软雅黑" panose="020B0503020204020204" charset="-122"/>
                <a:ea typeface="微软雅黑" panose="020B0503020204020204" charset="-122"/>
              </a:rPr>
              <a:t>这里的景物描写，虽然都非常简洁，但其作用却非常丰富，请归纳一下，这些景物描写有哪些具体作用？</a:t>
            </a:r>
          </a:p>
        </p:txBody>
      </p:sp>
      <p:sp>
        <p:nvSpPr>
          <p:cNvPr id="57348" name="Rectangle 27"/>
          <p:cNvSpPr/>
          <p:nvPr>
            <p:custDataLst>
              <p:tags r:id="rId3"/>
            </p:custDataLst>
          </p:nvPr>
        </p:nvSpPr>
        <p:spPr>
          <a:xfrm>
            <a:off x="3409950" y="1962150"/>
            <a:ext cx="4821238" cy="647700"/>
          </a:xfrm>
          <a:prstGeom prst="rect">
            <a:avLst/>
          </a:prstGeom>
          <a:solidFill>
            <a:srgbClr val="C00000"/>
          </a:solid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FFFFFF"/>
                </a:solidFill>
                <a:latin typeface="仿宋" panose="02010609060101010101" pitchFamily="49" charset="-122"/>
                <a:ea typeface="仿宋" panose="02010609060101010101" pitchFamily="49" charset="-122"/>
              </a:rPr>
              <a:t>渲染气氛，烘托人物： </a:t>
            </a:r>
            <a:endParaRPr lang="zh-CN" altLang="en-US" sz="3600" b="1">
              <a:latin typeface="仿宋" panose="02010609060101010101" pitchFamily="49" charset="-122"/>
              <a:ea typeface="仿宋" panose="02010609060101010101" pitchFamily="49" charset="-122"/>
            </a:endParaRPr>
          </a:p>
        </p:txBody>
      </p:sp>
      <p:sp>
        <p:nvSpPr>
          <p:cNvPr id="57349" name="Rectangle 28"/>
          <p:cNvSpPr/>
          <p:nvPr>
            <p:custDataLst>
              <p:tags r:id="rId4"/>
            </p:custDataLst>
          </p:nvPr>
        </p:nvSpPr>
        <p:spPr>
          <a:xfrm>
            <a:off x="1612900" y="2673350"/>
            <a:ext cx="10171113" cy="2062163"/>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彤云、朔风、大雪，渲染了一种</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的气氛，</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很好地烘托了人物</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的心情和</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的处境。</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当林冲在风雪中大踏步走上反抗道路时，风雪衬托</a:t>
            </a:r>
          </a:p>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了一个</a:t>
            </a:r>
            <a:r>
              <a:rPr lang="zh-CN" altLang="en-US" sz="3200" b="1" u="sng">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的英雄形象。</a:t>
            </a:r>
          </a:p>
        </p:txBody>
      </p:sp>
      <p:sp>
        <p:nvSpPr>
          <p:cNvPr id="57350" name="Rectangle 29"/>
          <p:cNvSpPr/>
          <p:nvPr>
            <p:custDataLst>
              <p:tags r:id="rId5"/>
            </p:custDataLst>
          </p:nvPr>
        </p:nvSpPr>
        <p:spPr>
          <a:xfrm>
            <a:off x="7664450" y="2584450"/>
            <a:ext cx="232727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C0000"/>
                </a:solidFill>
                <a:latin typeface="楷体" panose="02010609060101010101" pitchFamily="49" charset="-122"/>
                <a:ea typeface="楷体" panose="02010609060101010101" pitchFamily="49" charset="-122"/>
              </a:rPr>
              <a:t>凄冷、悲凉</a:t>
            </a:r>
          </a:p>
        </p:txBody>
      </p:sp>
      <p:sp>
        <p:nvSpPr>
          <p:cNvPr id="57351" name="Rectangle 30"/>
          <p:cNvSpPr/>
          <p:nvPr>
            <p:custDataLst>
              <p:tags r:id="rId6"/>
            </p:custDataLst>
          </p:nvPr>
        </p:nvSpPr>
        <p:spPr>
          <a:xfrm>
            <a:off x="5135563" y="3081338"/>
            <a:ext cx="1125537" cy="5857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C0000"/>
                </a:solidFill>
                <a:latin typeface="楷体" panose="02010609060101010101" pitchFamily="49" charset="-122"/>
                <a:ea typeface="楷体" panose="02010609060101010101" pitchFamily="49" charset="-122"/>
              </a:rPr>
              <a:t>沉郁</a:t>
            </a:r>
          </a:p>
        </p:txBody>
      </p:sp>
      <p:sp>
        <p:nvSpPr>
          <p:cNvPr id="57352" name="Rectangle 31"/>
          <p:cNvSpPr/>
          <p:nvPr>
            <p:custDataLst>
              <p:tags r:id="rId7"/>
            </p:custDataLst>
          </p:nvPr>
        </p:nvSpPr>
        <p:spPr>
          <a:xfrm>
            <a:off x="8193088" y="3100388"/>
            <a:ext cx="1816100"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C0000"/>
                </a:solidFill>
                <a:latin typeface="楷体" panose="02010609060101010101" pitchFamily="49" charset="-122"/>
                <a:ea typeface="楷体" panose="02010609060101010101" pitchFamily="49" charset="-122"/>
              </a:rPr>
              <a:t>危机四伏</a:t>
            </a:r>
          </a:p>
        </p:txBody>
      </p:sp>
      <p:sp>
        <p:nvSpPr>
          <p:cNvPr id="57353" name="Rectangle 32"/>
          <p:cNvSpPr/>
          <p:nvPr>
            <p:custDataLst>
              <p:tags r:id="rId8"/>
            </p:custDataLst>
          </p:nvPr>
        </p:nvSpPr>
        <p:spPr>
          <a:xfrm>
            <a:off x="3035300" y="4059238"/>
            <a:ext cx="6134100" cy="585787"/>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solidFill>
                  <a:srgbClr val="CC0000"/>
                </a:solidFill>
                <a:latin typeface="楷体" panose="02010609060101010101" pitchFamily="49" charset="-122"/>
                <a:ea typeface="楷体" panose="02010609060101010101" pitchFamily="49" charset="-122"/>
              </a:rPr>
              <a:t>孤独、悲壮、坚定、勇敢</a:t>
            </a:r>
          </a:p>
        </p:txBody>
      </p:sp>
      <p:sp>
        <p:nvSpPr>
          <p:cNvPr id="57360" name="Rectangle 2"/>
          <p:cNvSpPr/>
          <p:nvPr>
            <p:custDataLst>
              <p:tags r:id="rId9"/>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fade">
                                      <p:cBhvr>
                                        <p:cTn id="7" dur="1000" fill="hold"/>
                                        <p:tgtEl>
                                          <p:spTgt spid="57346"/>
                                        </p:tgtEl>
                                      </p:cBhvr>
                                    </p:animEffect>
                                    <p:anim calcmode="lin" valueType="num">
                                      <p:cBhvr>
                                        <p:cTn id="8" dur="1000" fill="hold"/>
                                        <p:tgtEl>
                                          <p:spTgt spid="57346"/>
                                        </p:tgtEl>
                                        <p:attrNameLst>
                                          <p:attrName>ppt_x</p:attrName>
                                        </p:attrNameLst>
                                      </p:cBhvr>
                                      <p:tavLst>
                                        <p:tav tm="0">
                                          <p:val>
                                            <p:strVal val="#ppt_x"/>
                                          </p:val>
                                        </p:tav>
                                        <p:tav tm="100000">
                                          <p:val>
                                            <p:strVal val="#ppt_x"/>
                                          </p:val>
                                        </p:tav>
                                      </p:tavLst>
                                    </p:anim>
                                    <p:anim calcmode="lin" valueType="num">
                                      <p:cBhvr>
                                        <p:cTn id="9" dur="1000" fill="hold"/>
                                        <p:tgtEl>
                                          <p:spTgt spid="573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7347"/>
                                        </p:tgtEl>
                                        <p:attrNameLst>
                                          <p:attrName>style.visibility</p:attrName>
                                        </p:attrNameLst>
                                      </p:cBhvr>
                                      <p:to>
                                        <p:strVal val="visible"/>
                                      </p:to>
                                    </p:set>
                                    <p:anim calcmode="discrete" valueType="clr">
                                      <p:cBhvr>
                                        <p:cTn id="13" dur="80" fill="hold"/>
                                        <p:tgtEl>
                                          <p:spTgt spid="57347"/>
                                        </p:tgtEl>
                                        <p:attrNameLst>
                                          <p:attrName>style.color</p:attrName>
                                        </p:attrNameLst>
                                      </p:cBhvr>
                                      <p:tavLst>
                                        <p:tav tm="0">
                                          <p:val>
                                            <p:clrVal>
                                              <a:schemeClr val="accent2"/>
                                            </p:clrVal>
                                          </p:val>
                                        </p:tav>
                                        <p:tav tm="50000">
                                          <p:val>
                                            <p:clrVal>
                                              <a:schemeClr val="hlink"/>
                                            </p:clrVal>
                                          </p:val>
                                        </p:tav>
                                      </p:tavLst>
                                    </p:anim>
                                    <p:anim calcmode="discrete" valueType="clr">
                                      <p:cBhvr>
                                        <p:cTn id="14" dur="80" fill="hold"/>
                                        <p:tgtEl>
                                          <p:spTgt spid="57347"/>
                                        </p:tgtEl>
                                        <p:attrNameLst>
                                          <p:attrName>fillcolor</p:attrName>
                                        </p:attrNameLst>
                                      </p:cBhvr>
                                      <p:tavLst>
                                        <p:tav tm="0">
                                          <p:val>
                                            <p:clrVal>
                                              <a:schemeClr val="accent2"/>
                                            </p:clrVal>
                                          </p:val>
                                        </p:tav>
                                        <p:tav tm="50000">
                                          <p:val>
                                            <p:clrVal>
                                              <a:schemeClr val="hlink"/>
                                            </p:clrVal>
                                          </p:val>
                                        </p:tav>
                                      </p:tavLst>
                                    </p:anim>
                                    <p:set>
                                      <p:cBhvr>
                                        <p:cTn id="15" dur="80" fill="hold"/>
                                        <p:tgtEl>
                                          <p:spTgt spid="57347"/>
                                        </p:tgtEl>
                                        <p:attrNameLst>
                                          <p:attrName>fill.type</p:attrName>
                                        </p:attrNameLst>
                                      </p:cBhvr>
                                      <p:to>
                                        <p:strVal val="solid"/>
                                      </p:to>
                                    </p:se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57348"/>
                                        </p:tgtEl>
                                        <p:attrNameLst>
                                          <p:attrName>style.visibility</p:attrName>
                                        </p:attrNameLst>
                                      </p:cBhvr>
                                      <p:to>
                                        <p:strVal val="visible"/>
                                      </p:to>
                                    </p:set>
                                    <p:anim calcmode="lin" valueType="num">
                                      <p:cBhvr>
                                        <p:cTn id="20" dur="500" fill="hold"/>
                                        <p:tgtEl>
                                          <p:spTgt spid="57348"/>
                                        </p:tgtEl>
                                        <p:attrNameLst>
                                          <p:attrName>ppt_w</p:attrName>
                                        </p:attrNameLst>
                                      </p:cBhvr>
                                      <p:tavLst>
                                        <p:tav tm="0">
                                          <p:val>
                                            <p:fltVal val="0"/>
                                          </p:val>
                                        </p:tav>
                                        <p:tav tm="100000">
                                          <p:val>
                                            <p:strVal val="#ppt_w"/>
                                          </p:val>
                                        </p:tav>
                                      </p:tavLst>
                                    </p:anim>
                                    <p:anim calcmode="lin" valueType="num">
                                      <p:cBhvr>
                                        <p:cTn id="21" dur="500" fill="hold"/>
                                        <p:tgtEl>
                                          <p:spTgt spid="57348"/>
                                        </p:tgtEl>
                                        <p:attrNameLst>
                                          <p:attrName>ppt_h</p:attrName>
                                        </p:attrNameLst>
                                      </p:cBhvr>
                                      <p:tavLst>
                                        <p:tav tm="0">
                                          <p:val>
                                            <p:fltVal val="0"/>
                                          </p:val>
                                        </p:tav>
                                        <p:tav tm="100000">
                                          <p:val>
                                            <p:strVal val="#ppt_h"/>
                                          </p:val>
                                        </p:tav>
                                      </p:tavLst>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7349"/>
                                        </p:tgtEl>
                                        <p:attrNameLst>
                                          <p:attrName>style.visibility</p:attrName>
                                        </p:attrNameLst>
                                      </p:cBhvr>
                                      <p:to>
                                        <p:strVal val="visible"/>
                                      </p:to>
                                    </p:se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7350"/>
                                        </p:tgtEl>
                                        <p:attrNameLst>
                                          <p:attrName>style.visibility</p:attrName>
                                        </p:attrNameLst>
                                      </p:cBhvr>
                                      <p:to>
                                        <p:strVal val="visible"/>
                                      </p:to>
                                    </p:se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7351"/>
                                        </p:tgtEl>
                                        <p:attrNameLst>
                                          <p:attrName>style.visibility</p:attrName>
                                        </p:attrNameLst>
                                      </p:cBhvr>
                                      <p:to>
                                        <p:strVal val="visible"/>
                                      </p:to>
                                    </p:se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7352"/>
                                        </p:tgtEl>
                                        <p:attrNameLst>
                                          <p:attrName>style.visibility</p:attrName>
                                        </p:attrNameLst>
                                      </p:cBhvr>
                                      <p:to>
                                        <p:strVal val="visible"/>
                                      </p:to>
                                    </p:se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73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57348" grpId="0" animBg="1"/>
      <p:bldP spid="57349" grpId="0"/>
      <p:bldP spid="57350" grpId="0"/>
      <p:bldP spid="57351" grpId="0"/>
      <p:bldP spid="57352" grpId="0"/>
      <p:bldP spid="573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p:nvPr>
            <p:custDataLst>
              <p:tags r:id="rId1"/>
            </p:custDataLst>
          </p:nvPr>
        </p:nvSpPr>
        <p:spPr>
          <a:xfrm>
            <a:off x="623888" y="1196975"/>
            <a:ext cx="11149012" cy="5262563"/>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50000"/>
              </a:lnSpc>
              <a:spcBef>
                <a:spcPct val="0"/>
              </a:spcBef>
              <a:buFontTx/>
              <a:buNone/>
            </a:pPr>
            <a:r>
              <a:rPr lang="en-US" altLang="zh-CN" sz="3200">
                <a:latin typeface="微软雅黑" panose="020B0503020204020204" charset="-122"/>
                <a:ea typeface="微软雅黑" panose="020B0503020204020204" charset="-122"/>
              </a:rPr>
              <a:t>1</a:t>
            </a:r>
            <a:r>
              <a:rPr lang="zh-CN" altLang="en-US" sz="3200">
                <a:latin typeface="微软雅黑" panose="020B0503020204020204" charset="-122"/>
                <a:ea typeface="微软雅黑" panose="020B0503020204020204" charset="-122"/>
              </a:rPr>
              <a:t>．能分析故事</a:t>
            </a:r>
            <a:r>
              <a:rPr lang="zh-CN" altLang="en-US" sz="3200">
                <a:solidFill>
                  <a:srgbClr val="FF0000"/>
                </a:solidFill>
                <a:latin typeface="微软雅黑" panose="020B0503020204020204" charset="-122"/>
                <a:ea typeface="微软雅黑" panose="020B0503020204020204" charset="-122"/>
              </a:rPr>
              <a:t>情节</a:t>
            </a:r>
            <a:r>
              <a:rPr lang="zh-CN" altLang="en-US" sz="3200">
                <a:latin typeface="微软雅黑" panose="020B0503020204020204" charset="-122"/>
                <a:ea typeface="微软雅黑" panose="020B0503020204020204" charset="-122"/>
              </a:rPr>
              <a:t>（开端、发展、高潮、结局）</a:t>
            </a:r>
            <a:r>
              <a:rPr lang="zh-CN" altLang="en-US" sz="3200">
                <a:solidFill>
                  <a:srgbClr val="FF0000"/>
                </a:solidFill>
                <a:latin typeface="微软雅黑" panose="020B0503020204020204" charset="-122"/>
                <a:ea typeface="微软雅黑" panose="020B0503020204020204" charset="-122"/>
              </a:rPr>
              <a:t>及作用</a:t>
            </a:r>
            <a:r>
              <a:rPr lang="zh-CN" altLang="en-US" sz="3200">
                <a:latin typeface="微软雅黑" panose="020B0503020204020204" charset="-122"/>
                <a:ea typeface="微软雅黑" panose="020B0503020204020204" charset="-122"/>
              </a:rPr>
              <a:t>。</a:t>
            </a:r>
            <a:endParaRPr lang="en-US" altLang="zh-CN" sz="3200">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en-US" altLang="zh-CN" sz="3200">
                <a:latin typeface="微软雅黑" panose="020B0503020204020204" charset="-122"/>
                <a:ea typeface="微软雅黑" panose="020B0503020204020204" charset="-122"/>
              </a:rPr>
              <a:t>2</a:t>
            </a:r>
            <a:r>
              <a:rPr lang="zh-CN" altLang="en-US" sz="3200">
                <a:latin typeface="微软雅黑" panose="020B0503020204020204" charset="-122"/>
                <a:ea typeface="微软雅黑" panose="020B0503020204020204" charset="-122"/>
              </a:rPr>
              <a:t>．人物形象的</a:t>
            </a:r>
            <a:r>
              <a:rPr lang="zh-CN" altLang="en-US" sz="3200">
                <a:solidFill>
                  <a:srgbClr val="FF0000"/>
                </a:solidFill>
                <a:latin typeface="微软雅黑" panose="020B0503020204020204" charset="-122"/>
                <a:ea typeface="微软雅黑" panose="020B0503020204020204" charset="-122"/>
              </a:rPr>
              <a:t>性格特点。 </a:t>
            </a:r>
            <a:endParaRPr lang="en-US" altLang="zh-CN" sz="3200">
              <a:solidFill>
                <a:srgbClr val="FF0000"/>
              </a:solidFill>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en-US" altLang="zh-CN" sz="3200">
                <a:latin typeface="微软雅黑" panose="020B0503020204020204" charset="-122"/>
                <a:ea typeface="微软雅黑" panose="020B0503020204020204" charset="-122"/>
              </a:rPr>
              <a:t>3</a:t>
            </a:r>
            <a:r>
              <a:rPr lang="zh-CN" altLang="en-US" sz="3200">
                <a:latin typeface="微软雅黑" panose="020B0503020204020204" charset="-122"/>
                <a:ea typeface="微软雅黑" panose="020B0503020204020204" charset="-122"/>
              </a:rPr>
              <a:t>．小说刻画人物的</a:t>
            </a:r>
            <a:r>
              <a:rPr lang="zh-CN" altLang="en-US" sz="3200">
                <a:solidFill>
                  <a:srgbClr val="FF0000"/>
                </a:solidFill>
                <a:latin typeface="微软雅黑" panose="020B0503020204020204" charset="-122"/>
                <a:ea typeface="微软雅黑" panose="020B0503020204020204" charset="-122"/>
              </a:rPr>
              <a:t>主要手法</a:t>
            </a:r>
            <a:r>
              <a:rPr lang="zh-CN" altLang="en-US" sz="3200">
                <a:latin typeface="微软雅黑" panose="020B0503020204020204" charset="-122"/>
                <a:ea typeface="微软雅黑" panose="020B0503020204020204" charset="-122"/>
              </a:rPr>
              <a:t>（外貌、语言、动作、心理等），能分析</a:t>
            </a:r>
            <a:r>
              <a:rPr lang="zh-CN" altLang="en-US" sz="3200">
                <a:solidFill>
                  <a:srgbClr val="FF0000"/>
                </a:solidFill>
                <a:latin typeface="微软雅黑" panose="020B0503020204020204" charset="-122"/>
                <a:ea typeface="微软雅黑" panose="020B0503020204020204" charset="-122"/>
              </a:rPr>
              <a:t>直接（正面）描写</a:t>
            </a:r>
            <a:r>
              <a:rPr lang="zh-CN" altLang="en-US" sz="3200">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间接（侧面）描写</a:t>
            </a:r>
            <a:r>
              <a:rPr lang="zh-CN" altLang="en-US" sz="3200">
                <a:latin typeface="微软雅黑" panose="020B0503020204020204" charset="-122"/>
                <a:ea typeface="微软雅黑" panose="020B0503020204020204" charset="-122"/>
              </a:rPr>
              <a:t>和</a:t>
            </a:r>
            <a:r>
              <a:rPr lang="zh-CN" altLang="en-US" sz="3200">
                <a:solidFill>
                  <a:srgbClr val="FF0000"/>
                </a:solidFill>
                <a:latin typeface="微软雅黑" panose="020B0503020204020204" charset="-122"/>
                <a:ea typeface="微软雅黑" panose="020B0503020204020204" charset="-122"/>
              </a:rPr>
              <a:t>细节描写</a:t>
            </a:r>
            <a:r>
              <a:rPr lang="zh-CN" altLang="en-US" sz="3200">
                <a:latin typeface="微软雅黑" panose="020B0503020204020204" charset="-122"/>
                <a:ea typeface="微软雅黑" panose="020B0503020204020204" charset="-122"/>
              </a:rPr>
              <a:t>的作用。</a:t>
            </a:r>
            <a:endParaRPr lang="en-US" altLang="zh-CN" sz="3200">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en-US" altLang="zh-CN" sz="3200">
                <a:latin typeface="微软雅黑" panose="020B0503020204020204" charset="-122"/>
                <a:ea typeface="微软雅黑" panose="020B0503020204020204" charset="-122"/>
              </a:rPr>
              <a:t>4</a:t>
            </a:r>
            <a:r>
              <a:rPr lang="zh-CN" altLang="en-US" sz="3200">
                <a:latin typeface="微软雅黑" panose="020B0503020204020204" charset="-122"/>
                <a:ea typeface="微软雅黑" panose="020B0503020204020204" charset="-122"/>
              </a:rPr>
              <a:t>．能分析</a:t>
            </a:r>
            <a:r>
              <a:rPr lang="zh-CN" altLang="en-US" sz="3200">
                <a:solidFill>
                  <a:srgbClr val="FF0000"/>
                </a:solidFill>
                <a:latin typeface="微软雅黑" panose="020B0503020204020204" charset="-122"/>
                <a:ea typeface="微软雅黑" panose="020B0503020204020204" charset="-122"/>
              </a:rPr>
              <a:t>环境描写</a:t>
            </a:r>
            <a:r>
              <a:rPr lang="zh-CN" altLang="en-US" sz="3200">
                <a:latin typeface="微软雅黑" panose="020B0503020204020204" charset="-122"/>
                <a:ea typeface="微软雅黑" panose="020B0503020204020204" charset="-122"/>
              </a:rPr>
              <a:t>（自然环境描写和社会环境描写）</a:t>
            </a:r>
            <a:r>
              <a:rPr lang="zh-CN" altLang="en-US" sz="3200">
                <a:solidFill>
                  <a:srgbClr val="FF0000"/>
                </a:solidFill>
                <a:latin typeface="微软雅黑" panose="020B0503020204020204" charset="-122"/>
                <a:ea typeface="微软雅黑" panose="020B0503020204020204" charset="-122"/>
              </a:rPr>
              <a:t>的作用</a:t>
            </a:r>
            <a:r>
              <a:rPr lang="zh-CN" altLang="en-US" sz="3200">
                <a:latin typeface="微软雅黑" panose="020B0503020204020204" charset="-122"/>
                <a:ea typeface="微软雅黑" panose="020B0503020204020204" charset="-122"/>
              </a:rPr>
              <a:t>。</a:t>
            </a:r>
            <a:endParaRPr lang="en-US" altLang="zh-CN" sz="3200">
              <a:latin typeface="微软雅黑" panose="020B0503020204020204" charset="-122"/>
              <a:ea typeface="微软雅黑" panose="020B0503020204020204" charset="-122"/>
            </a:endParaRPr>
          </a:p>
          <a:p>
            <a:pPr marL="0" lvl="0" indent="0" defTabSz="457200" eaLnBrk="1" hangingPunct="1">
              <a:lnSpc>
                <a:spcPct val="150000"/>
              </a:lnSpc>
              <a:spcBef>
                <a:spcPct val="0"/>
              </a:spcBef>
              <a:buFontTx/>
              <a:buNone/>
            </a:pPr>
            <a:r>
              <a:rPr lang="en-US" altLang="zh-CN" sz="3200">
                <a:latin typeface="微软雅黑" panose="020B0503020204020204" charset="-122"/>
                <a:ea typeface="微软雅黑" panose="020B0503020204020204" charset="-122"/>
              </a:rPr>
              <a:t>5</a:t>
            </a:r>
            <a:r>
              <a:rPr lang="zh-CN" altLang="en-US" sz="3200">
                <a:latin typeface="微软雅黑" panose="020B0503020204020204" charset="-122"/>
                <a:ea typeface="微软雅黑" panose="020B0503020204020204" charset="-122"/>
              </a:rPr>
              <a:t>．理解作品的</a:t>
            </a:r>
            <a:r>
              <a:rPr lang="zh-CN" altLang="en-US" sz="3200">
                <a:solidFill>
                  <a:srgbClr val="FF0000"/>
                </a:solidFill>
                <a:latin typeface="微软雅黑" panose="020B0503020204020204" charset="-122"/>
                <a:ea typeface="微软雅黑" panose="020B0503020204020204" charset="-122"/>
              </a:rPr>
              <a:t>主题思想。</a:t>
            </a:r>
            <a:endParaRPr lang="zh-CN" altLang="en-US" sz="3200">
              <a:latin typeface="微软雅黑" panose="020B0503020204020204" charset="-122"/>
              <a:ea typeface="微软雅黑" panose="020B0503020204020204" charset="-122"/>
            </a:endParaRPr>
          </a:p>
        </p:txBody>
      </p:sp>
      <p:sp>
        <p:nvSpPr>
          <p:cNvPr id="8195" name="Text Box 9"/>
          <p:cNvSpPr/>
          <p:nvPr>
            <p:custDataLst>
              <p:tags r:id="rId2"/>
            </p:custDataLst>
          </p:nvPr>
        </p:nvSpPr>
        <p:spPr>
          <a:xfrm>
            <a:off x="1558925" y="428625"/>
            <a:ext cx="3065463" cy="536575"/>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高考小说考点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194">
                                            <p:txEl>
                                              <p:pRg st="0" end="0"/>
                                            </p:txEl>
                                          </p:spTgt>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194">
                                            <p:txEl>
                                              <p:pRg st="1" end="1"/>
                                            </p:txEl>
                                          </p:spTgt>
                                        </p:tgtEl>
                                        <p:attrNameLst>
                                          <p:attrName>style.visibility</p:attrName>
                                        </p:attrNameLst>
                                      </p:cBhvr>
                                      <p:to>
                                        <p:strVal val="visible"/>
                                      </p:to>
                                    </p:set>
                                  </p:childTnLst>
                                </p:cTn>
                              </p:par>
                            </p:childTnLst>
                          </p:cTn>
                        </p:par>
                        <p:par>
                          <p:cTn id="10" fill="hold" nodeType="afterGroup">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8194">
                                            <p:txEl>
                                              <p:pRg st="2" end="2"/>
                                            </p:txEl>
                                          </p:spTgt>
                                        </p:tgtEl>
                                        <p:attrNameLst>
                                          <p:attrName>style.visibility</p:attrName>
                                        </p:attrNameLst>
                                      </p:cBhvr>
                                      <p:to>
                                        <p:strVal val="visible"/>
                                      </p:to>
                                    </p:set>
                                  </p:childTnLst>
                                </p:cTn>
                              </p:par>
                            </p:childTnLst>
                          </p:cTn>
                        </p:par>
                        <p:par>
                          <p:cTn id="13" fill="hold" nodeType="afterGroup">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8194">
                                            <p:txEl>
                                              <p:pRg st="3" end="3"/>
                                            </p:txEl>
                                          </p:spTgt>
                                        </p:tgtEl>
                                        <p:attrNameLst>
                                          <p:attrName>style.visibility</p:attrName>
                                        </p:attrNameLst>
                                      </p:cBhvr>
                                      <p:to>
                                        <p:strVal val="visible"/>
                                      </p:to>
                                    </p:set>
                                  </p:childTnLst>
                                </p:cTn>
                              </p:par>
                            </p:childTnLst>
                          </p:cTn>
                        </p:par>
                        <p:par>
                          <p:cTn id="16" fill="hold" nodeType="afterGroup">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bldLvl="5"/>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p:nvPr>
            <p:custDataLst>
              <p:tags r:id="rId1"/>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环境作用</a:t>
            </a:r>
          </a:p>
        </p:txBody>
      </p:sp>
      <p:sp>
        <p:nvSpPr>
          <p:cNvPr id="56323" name="矩形 2"/>
          <p:cNvSpPr/>
          <p:nvPr>
            <p:custDataLst>
              <p:tags r:id="rId2"/>
            </p:custDataLst>
          </p:nvPr>
        </p:nvSpPr>
        <p:spPr>
          <a:xfrm>
            <a:off x="1162050" y="4860925"/>
            <a:ext cx="2881313" cy="70802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4000">
                <a:solidFill>
                  <a:srgbClr val="FFFFFF"/>
                </a:solidFill>
                <a:latin typeface="仿宋" panose="02010609060101010101" pitchFamily="49" charset="-122"/>
                <a:ea typeface="仿宋" panose="02010609060101010101" pitchFamily="49" charset="-122"/>
              </a:rPr>
              <a:t>推动情节</a:t>
            </a:r>
            <a:endParaRPr lang="en-US" altLang="zh-CN" sz="4000">
              <a:latin typeface="仿宋" panose="02010609060101010101" pitchFamily="49" charset="-122"/>
              <a:ea typeface="仿宋" panose="02010609060101010101" pitchFamily="49" charset="-122"/>
            </a:endParaRPr>
          </a:p>
        </p:txBody>
      </p:sp>
      <p:sp>
        <p:nvSpPr>
          <p:cNvPr id="56324" name="矩形 3"/>
          <p:cNvSpPr/>
          <p:nvPr>
            <p:custDataLst>
              <p:tags r:id="rId3"/>
            </p:custDataLst>
          </p:nvPr>
        </p:nvSpPr>
        <p:spPr>
          <a:xfrm>
            <a:off x="801688" y="5192713"/>
            <a:ext cx="10080625" cy="1258887"/>
          </a:xfrm>
          <a:prstGeom prst="rect">
            <a:avLst/>
          </a:prstGeom>
          <a:noFill/>
          <a:ln w="25400" cap="flat" cmpd="sng">
            <a:solidFill>
              <a:srgbClr val="C00000"/>
            </a:solidFill>
            <a:prstDash val="solid"/>
            <a:miter/>
            <a:headEnd type="none" w="med" len="med"/>
            <a:tailEnd type="none" w="med" len="med"/>
          </a:ln>
        </p:spPr>
        <p:txBody>
          <a:bodyPr wrap="none" anchor="b"/>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719455" lvl="0" indent="-719455" defTabSz="457200">
              <a:lnSpc>
                <a:spcPct val="100000"/>
              </a:lnSpc>
              <a:spcBef>
                <a:spcPct val="0"/>
              </a:spcBef>
              <a:buFont typeface="Wingdings" panose="05000000000000000000" pitchFamily="2" charset="2"/>
              <a:buChar char="l"/>
            </a:pPr>
            <a:r>
              <a:rPr lang="zh-CN" altLang="en-US" sz="3200">
                <a:latin typeface="仿宋" panose="02010609060101010101" pitchFamily="49" charset="-122"/>
                <a:ea typeface="仿宋" panose="02010609060101010101" pitchFamily="49" charset="-122"/>
              </a:rPr>
              <a:t>推动情节发展，为下文做铺垫</a:t>
            </a:r>
          </a:p>
        </p:txBody>
      </p:sp>
      <p:sp>
        <p:nvSpPr>
          <p:cNvPr id="56325" name="矩形 4"/>
          <p:cNvSpPr/>
          <p:nvPr>
            <p:custDataLst>
              <p:tags r:id="rId4"/>
            </p:custDataLst>
          </p:nvPr>
        </p:nvSpPr>
        <p:spPr>
          <a:xfrm>
            <a:off x="1157288" y="1196975"/>
            <a:ext cx="2881312" cy="70802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4000">
                <a:solidFill>
                  <a:srgbClr val="FFFFFF"/>
                </a:solidFill>
                <a:latin typeface="仿宋" panose="02010609060101010101" pitchFamily="49" charset="-122"/>
                <a:ea typeface="仿宋" panose="02010609060101010101" pitchFamily="49" charset="-122"/>
              </a:rPr>
              <a:t>渲染气氛</a:t>
            </a:r>
            <a:endParaRPr lang="en-US" altLang="zh-CN" sz="4000">
              <a:latin typeface="仿宋" panose="02010609060101010101" pitchFamily="49" charset="-122"/>
              <a:ea typeface="仿宋" panose="02010609060101010101" pitchFamily="49" charset="-122"/>
            </a:endParaRPr>
          </a:p>
        </p:txBody>
      </p:sp>
      <p:sp>
        <p:nvSpPr>
          <p:cNvPr id="56326" name="矩形 5"/>
          <p:cNvSpPr/>
          <p:nvPr>
            <p:custDataLst>
              <p:tags r:id="rId5"/>
            </p:custDataLst>
          </p:nvPr>
        </p:nvSpPr>
        <p:spPr>
          <a:xfrm>
            <a:off x="1125538" y="3049588"/>
            <a:ext cx="2879725" cy="708025"/>
          </a:xfrm>
          <a:prstGeom prst="rect">
            <a:avLst/>
          </a:prstGeom>
          <a:solidFill>
            <a:srgbClr val="C0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4000">
                <a:solidFill>
                  <a:srgbClr val="FFFFFF"/>
                </a:solidFill>
                <a:latin typeface="仿宋" panose="02010609060101010101" pitchFamily="49" charset="-122"/>
                <a:ea typeface="仿宋" panose="02010609060101010101" pitchFamily="49" charset="-122"/>
              </a:rPr>
              <a:t>烘托人物</a:t>
            </a:r>
            <a:endParaRPr lang="en-US" altLang="zh-CN" sz="4000">
              <a:latin typeface="仿宋" panose="02010609060101010101" pitchFamily="49" charset="-122"/>
              <a:ea typeface="仿宋" panose="02010609060101010101" pitchFamily="49" charset="-122"/>
            </a:endParaRPr>
          </a:p>
        </p:txBody>
      </p:sp>
      <p:sp>
        <p:nvSpPr>
          <p:cNvPr id="56327" name="矩形 6"/>
          <p:cNvSpPr/>
          <p:nvPr>
            <p:custDataLst>
              <p:tags r:id="rId6"/>
            </p:custDataLst>
          </p:nvPr>
        </p:nvSpPr>
        <p:spPr>
          <a:xfrm>
            <a:off x="801688" y="1582738"/>
            <a:ext cx="10080625" cy="1258887"/>
          </a:xfrm>
          <a:prstGeom prst="rect">
            <a:avLst/>
          </a:prstGeom>
          <a:noFill/>
          <a:ln w="25400" cap="flat" cmpd="sng">
            <a:solidFill>
              <a:srgbClr val="C00000"/>
            </a:solidFill>
            <a:prstDash val="solid"/>
            <a:miter/>
            <a:headEnd type="none" w="med" len="med"/>
            <a:tailEnd type="none" w="med" len="med"/>
          </a:ln>
        </p:spPr>
        <p:txBody>
          <a:bodyPr wrap="none" anchor="b"/>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719455" lvl="0" indent="-719455" defTabSz="457200">
              <a:lnSpc>
                <a:spcPct val="100000"/>
              </a:lnSpc>
              <a:spcBef>
                <a:spcPct val="0"/>
              </a:spcBef>
              <a:buFont typeface="Wingdings" panose="05000000000000000000" pitchFamily="2" charset="2"/>
              <a:buChar char="l"/>
            </a:pPr>
            <a:r>
              <a:rPr lang="zh-CN" altLang="en-US" sz="3200">
                <a:latin typeface="仿宋" panose="02010609060101010101" pitchFamily="49" charset="-122"/>
                <a:ea typeface="仿宋" panose="02010609060101010101" pitchFamily="49" charset="-122"/>
              </a:rPr>
              <a:t>渲染了悲凉的气氛</a:t>
            </a:r>
            <a:endParaRPr lang="en-US" altLang="zh-CN" sz="3200">
              <a:latin typeface="仿宋" panose="02010609060101010101" pitchFamily="49" charset="-122"/>
              <a:ea typeface="仿宋" panose="02010609060101010101" pitchFamily="49" charset="-122"/>
            </a:endParaRPr>
          </a:p>
        </p:txBody>
      </p:sp>
      <p:sp>
        <p:nvSpPr>
          <p:cNvPr id="56328" name="矩形 7"/>
          <p:cNvSpPr/>
          <p:nvPr>
            <p:custDataLst>
              <p:tags r:id="rId7"/>
            </p:custDataLst>
          </p:nvPr>
        </p:nvSpPr>
        <p:spPr>
          <a:xfrm>
            <a:off x="801688" y="3294063"/>
            <a:ext cx="10080625" cy="1260475"/>
          </a:xfrm>
          <a:prstGeom prst="rect">
            <a:avLst/>
          </a:prstGeom>
          <a:noFill/>
          <a:ln w="25400" cap="flat" cmpd="sng">
            <a:solidFill>
              <a:srgbClr val="C00000"/>
            </a:solidFill>
            <a:prstDash val="solid"/>
            <a:miter/>
            <a:headEnd type="none" w="med" len="med"/>
            <a:tailEnd type="none" w="med" len="med"/>
          </a:ln>
        </p:spPr>
        <p:txBody>
          <a:bodyPr wrap="none" anchor="b"/>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719455" lvl="0" indent="-719455" defTabSz="457200">
              <a:lnSpc>
                <a:spcPct val="100000"/>
              </a:lnSpc>
              <a:spcBef>
                <a:spcPct val="0"/>
              </a:spcBef>
              <a:buFont typeface="Wingdings" panose="05000000000000000000" pitchFamily="2" charset="2"/>
              <a:buChar char="l"/>
            </a:pPr>
            <a:r>
              <a:rPr lang="zh-CN" altLang="en-US" sz="3200">
                <a:latin typeface="仿宋" panose="02010609060101010101" pitchFamily="49" charset="-122"/>
                <a:ea typeface="仿宋" panose="02010609060101010101" pitchFamily="49" charset="-122"/>
              </a:rPr>
              <a:t>烘托出林冲孤独，悲壮，勇敢的英雄形象</a:t>
            </a:r>
            <a:endParaRPr lang="en-US" altLang="zh-CN" sz="3200">
              <a:latin typeface="仿宋" panose="02010609060101010101" pitchFamily="49" charset="-122"/>
              <a:ea typeface="仿宋" panose="02010609060101010101" pitchFamily="49" charset="-122"/>
            </a:endParaRPr>
          </a:p>
        </p:txBody>
      </p:sp>
      <p:sp>
        <p:nvSpPr>
          <p:cNvPr id="56329" name="矩形标注 8"/>
          <p:cNvSpPr/>
          <p:nvPr>
            <p:custDataLst>
              <p:tags r:id="rId8"/>
            </p:custDataLst>
          </p:nvPr>
        </p:nvSpPr>
        <p:spPr>
          <a:xfrm>
            <a:off x="8040688" y="338138"/>
            <a:ext cx="3816350" cy="6113462"/>
          </a:xfrm>
          <a:prstGeom prst="wedgeRectCallout">
            <a:avLst>
              <a:gd name="adj1" fmla="val -73745"/>
              <a:gd name="adj2" fmla="val -18532"/>
            </a:avLst>
          </a:prstGeom>
          <a:solidFill>
            <a:srgbClr val="6A6C6B"/>
          </a:solidFill>
          <a:ln w="12700" cap="flat" cmpd="sng">
            <a:solidFill>
              <a:srgbClr val="41719C"/>
            </a:solidFill>
            <a:prstDash val="solid"/>
            <a:miter/>
            <a:headEnd type="none" w="med" len="med"/>
            <a:tailEnd type="none" w="med" len="med"/>
          </a:ln>
        </p:spPr>
        <p:txBody>
          <a:bodyPr lIns="288000" anchor="ctr"/>
          <a:lstStyle/>
          <a:p>
            <a:pPr eaLnBrk="0" hangingPunct="0">
              <a:lnSpc>
                <a:spcPct val="110000"/>
              </a:lnSpc>
            </a:pPr>
            <a:r>
              <a:rPr lang="zh-CN" altLang="en-US" sz="3200">
                <a:solidFill>
                  <a:srgbClr val="FFFFFF"/>
                </a:solidFill>
                <a:latin typeface="楷体" panose="02010609060101010101" pitchFamily="49" charset="-122"/>
                <a:ea typeface="楷体" panose="02010609060101010101" pitchFamily="49" charset="-122"/>
              </a:rPr>
              <a:t>烘托了林冲杀敌报仇，走上反抗道路的悲壮气氛，北风呼啸，大雪纷飞，草料场烈焰腾空。山神庙前，雪地上溅满鲜血。这时，林冲毅然决然地顺大路投东而去，奔上梁山，这是多么悲壮的情景啊</a:t>
            </a:r>
            <a:r>
              <a:rPr lang="en-US" altLang="zh-CN" sz="3200">
                <a:solidFill>
                  <a:srgbClr val="FFFFFF"/>
                </a:solidFill>
                <a:latin typeface="楷体" panose="02010609060101010101" pitchFamily="49" charset="-122"/>
                <a:ea typeface="楷体" panose="02010609060101010101" pitchFamily="49" charset="-122"/>
              </a:rPr>
              <a:t>!</a:t>
            </a:r>
            <a:endParaRPr lang="zh-CN" altLang="en-US" sz="32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05473"/>
          <p:cNvSpPr/>
          <p:nvPr>
            <p:custDataLst>
              <p:tags r:id="rId1"/>
            </p:custDataLst>
          </p:nvPr>
        </p:nvSpPr>
        <p:spPr>
          <a:xfrm>
            <a:off x="1058863" y="692150"/>
            <a:ext cx="10866437" cy="1143000"/>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TW" sz="3200" dirty="0">
                <a:solidFill>
                  <a:srgbClr val="F30706"/>
                </a:solidFill>
                <a:latin typeface="宋体" panose="02010600030101010101" pitchFamily="2" charset="-122"/>
                <a:ea typeface="宋体" panose="02010600030101010101" pitchFamily="2" charset="-122"/>
                <a:cs typeface="宋体" panose="02010600030101010101" pitchFamily="2" charset="-122"/>
                <a:sym typeface="+mn-ea"/>
              </a:rPr>
              <a:t>作品中多次提到风雪，行文线索怎样的作用？</a:t>
            </a:r>
            <a:r>
              <a:rPr lang="zh-TW" sz="3200" dirty="0">
                <a:solidFill>
                  <a:srgbClr val="F30706"/>
                </a:solidFill>
                <a:latin typeface="MingLiU" panose="02020509000000000000" charset="-120"/>
                <a:ea typeface="MingLiU" panose="02020509000000000000" charset="-120"/>
                <a:sym typeface="+mn-ea"/>
              </a:rPr>
              <a:t> </a:t>
            </a:r>
            <a:r>
              <a:rPr lang="en-US" altLang="zh-CN" sz="3200" b="1" dirty="0">
                <a:latin typeface="微软雅黑" panose="020B0503020204020204" charset="-122"/>
                <a:ea typeface="微软雅黑" panose="020B0503020204020204" charset="-122"/>
              </a:rPr>
              <a:t>        </a:t>
            </a:r>
            <a:endParaRPr lang="zh-CN" altLang="en-US" sz="3200" b="1" dirty="0">
              <a:latin typeface="微软雅黑" panose="020B0503020204020204" charset="-122"/>
              <a:ea typeface="微软雅黑" panose="020B0503020204020204" charset="-122"/>
            </a:endParaRPr>
          </a:p>
        </p:txBody>
      </p:sp>
      <p:sp>
        <p:nvSpPr>
          <p:cNvPr id="60419" name="文本框 105474"/>
          <p:cNvSpPr/>
          <p:nvPr>
            <p:custDataLst>
              <p:tags r:id="rId2"/>
            </p:custDataLst>
          </p:nvPr>
        </p:nvSpPr>
        <p:spPr>
          <a:xfrm>
            <a:off x="798513" y="1510665"/>
            <a:ext cx="10945812" cy="5267325"/>
          </a:xfrm>
          <a:prstGeom prst="rect">
            <a:avLst/>
          </a:prstGeom>
          <a:noFill/>
          <a:ln w="9525">
            <a:noFill/>
          </a:ln>
        </p:spPr>
        <p:txBody>
          <a:bodyPr>
            <a:spAutoFit/>
          </a:bodyPr>
          <a:lstStyle/>
          <a:p>
            <a:pPr marL="675005">
              <a:lnSpc>
                <a:spcPct val="100000"/>
              </a:lnSpc>
              <a:spcAft>
                <a:spcPts val="560"/>
              </a:spcAft>
            </a:pPr>
            <a:r>
              <a:rPr lang="zh-TW" sz="3200" b="1" dirty="0">
                <a:latin typeface="宋体" panose="02010600030101010101" pitchFamily="2" charset="-122"/>
                <a:ea typeface="宋体" panose="02010600030101010101" pitchFamily="2" charset="-122"/>
                <a:cs typeface="宋体" panose="02010600030101010101" pitchFamily="2" charset="-122"/>
                <a:sym typeface="+mn-ea"/>
              </a:rPr>
              <a:t>1)</a:t>
            </a:r>
            <a:r>
              <a:rPr lang="zh-TW" sz="3200" dirty="0">
                <a:latin typeface="宋体" panose="02010600030101010101" pitchFamily="2" charset="-122"/>
                <a:ea typeface="宋体" panose="02010600030101010101" pitchFamily="2" charset="-122"/>
                <a:cs typeface="宋体" panose="02010600030101010101" pitchFamily="2" charset="-122"/>
                <a:sym typeface="+mn-ea"/>
              </a:rPr>
              <a:t>林冲到草料场时正是风雪交加，想喝酒驱寒才会 </a:t>
            </a:r>
            <a:r>
              <a:rPr lang="zh-CN" sz="3200" dirty="0">
                <a:latin typeface="宋体" panose="02010600030101010101" pitchFamily="2" charset="-122"/>
                <a:ea typeface="宋体" panose="02010600030101010101" pitchFamily="2" charset="-122"/>
                <a:cs typeface="宋体" panose="02010600030101010101" pitchFamily="2" charset="-122"/>
                <a:sym typeface="+mn-ea"/>
              </a:rPr>
              <a:t>“投</a:t>
            </a:r>
            <a:r>
              <a:rPr lang="zh-TW" sz="3200" dirty="0">
                <a:latin typeface="宋体" panose="02010600030101010101" pitchFamily="2" charset="-122"/>
                <a:ea typeface="宋体" panose="02010600030101010101" pitchFamily="2" charset="-122"/>
                <a:cs typeface="宋体" panose="02010600030101010101" pitchFamily="2" charset="-122"/>
                <a:sym typeface="+mn-ea"/>
              </a:rPr>
              <a:t>东”而去，到市井沽酒，也因此得遇山神庙。</a:t>
            </a:r>
            <a:endParaRPr lang="zh-TW" sz="3200" dirty="0">
              <a:latin typeface="宋体" panose="02010600030101010101" pitchFamily="2" charset="-122"/>
              <a:ea typeface="宋体" panose="02010600030101010101" pitchFamily="2" charset="-122"/>
              <a:cs typeface="宋体" panose="02010600030101010101" pitchFamily="2" charset="-122"/>
            </a:endParaRPr>
          </a:p>
          <a:p>
            <a:pPr marL="459105">
              <a:lnSpc>
                <a:spcPct val="100000"/>
              </a:lnSpc>
              <a:spcAft>
                <a:spcPts val="350"/>
              </a:spcAft>
            </a:pPr>
            <a:r>
              <a:rPr lang="zh-TW" sz="3200" b="1" dirty="0">
                <a:latin typeface="宋体" panose="02010600030101010101" pitchFamily="2" charset="-122"/>
                <a:ea typeface="宋体" panose="02010600030101010101" pitchFamily="2" charset="-122"/>
                <a:cs typeface="宋体" panose="02010600030101010101" pitchFamily="2" charset="-122"/>
                <a:sym typeface="+mn-ea"/>
              </a:rPr>
              <a:t>(2)</a:t>
            </a:r>
            <a:r>
              <a:rPr lang="zh-TW" sz="3200" dirty="0">
                <a:latin typeface="宋体" panose="02010600030101010101" pitchFamily="2" charset="-122"/>
                <a:ea typeface="宋体" panose="02010600030101010101" pitchFamily="2" charset="-122"/>
                <a:cs typeface="宋体" panose="02010600030101010101" pitchFamily="2" charset="-122"/>
                <a:sym typeface="+mn-ea"/>
              </a:rPr>
              <a:t>因为下雪，致使林冲住的草屋塌了，这使林冲想起离这半里路上有个古庙，可以安身。</a:t>
            </a:r>
            <a:endParaRPr lang="zh-TW" sz="3200" dirty="0">
              <a:latin typeface="宋体" panose="02010600030101010101" pitchFamily="2" charset="-122"/>
              <a:ea typeface="宋体" panose="02010600030101010101" pitchFamily="2" charset="-122"/>
              <a:cs typeface="宋体" panose="02010600030101010101" pitchFamily="2" charset="-122"/>
            </a:endParaRPr>
          </a:p>
          <a:p>
            <a:pPr marL="459105">
              <a:lnSpc>
                <a:spcPct val="100000"/>
              </a:lnSpc>
              <a:spcAft>
                <a:spcPts val="350"/>
              </a:spcAft>
            </a:pPr>
            <a:r>
              <a:rPr lang="zh-TW" sz="3200" b="1" dirty="0">
                <a:latin typeface="宋体" panose="02010600030101010101" pitchFamily="2" charset="-122"/>
                <a:ea typeface="宋体" panose="02010600030101010101" pitchFamily="2" charset="-122"/>
                <a:cs typeface="宋体" panose="02010600030101010101" pitchFamily="2" charset="-122"/>
                <a:sym typeface="+mn-ea"/>
              </a:rPr>
              <a:t>(3)</a:t>
            </a:r>
            <a:r>
              <a:rPr lang="zh-TW" sz="3200" dirty="0">
                <a:latin typeface="宋体" panose="02010600030101010101" pitchFamily="2" charset="-122"/>
                <a:ea typeface="宋体" panose="02010600030101010101" pitchFamily="2" charset="-122"/>
                <a:cs typeface="宋体" panose="02010600030101010101" pitchFamily="2" charset="-122"/>
                <a:sym typeface="+mn-ea"/>
              </a:rPr>
              <a:t>正由于风大雪紧，为了挡风雪，林冲才用大石头靠住门，致使陆虞候三人没能直闯进山神庙来。</a:t>
            </a:r>
            <a:endParaRPr lang="zh-TW" sz="3200" dirty="0">
              <a:latin typeface="宋体" panose="02010600030101010101" pitchFamily="2" charset="-122"/>
              <a:ea typeface="宋体" panose="02010600030101010101" pitchFamily="2" charset="-122"/>
              <a:cs typeface="宋体" panose="02010600030101010101" pitchFamily="2" charset="-122"/>
            </a:endParaRPr>
          </a:p>
          <a:p>
            <a:pPr marL="459105">
              <a:lnSpc>
                <a:spcPct val="100000"/>
              </a:lnSpc>
              <a:spcAft>
                <a:spcPts val="350"/>
              </a:spcAft>
            </a:pPr>
            <a:r>
              <a:rPr lang="zh-TW" sz="3200" b="1" dirty="0">
                <a:latin typeface="宋体" panose="02010600030101010101" pitchFamily="2" charset="-122"/>
                <a:ea typeface="宋体" panose="02010600030101010101" pitchFamily="2" charset="-122"/>
                <a:cs typeface="宋体" panose="02010600030101010101" pitchFamily="2" charset="-122"/>
                <a:sym typeface="+mn-ea"/>
              </a:rPr>
              <a:t>(4)</a:t>
            </a:r>
            <a:r>
              <a:rPr lang="zh-TW" sz="3200" dirty="0">
                <a:latin typeface="宋体" panose="02010600030101010101" pitchFamily="2" charset="-122"/>
                <a:ea typeface="宋体" panose="02010600030101010101" pitchFamily="2" charset="-122"/>
                <a:cs typeface="宋体" panose="02010600030101010101" pitchFamily="2" charset="-122"/>
                <a:sym typeface="+mn-ea"/>
              </a:rPr>
              <a:t>正因为风大雪紧，陆虞候一伙人放完火，就直奔山神庙来避风雪。</a:t>
            </a:r>
          </a:p>
          <a:p>
            <a:pPr marL="459105">
              <a:lnSpc>
                <a:spcPct val="100000"/>
              </a:lnSpc>
              <a:spcAft>
                <a:spcPts val="350"/>
              </a:spcAft>
            </a:pPr>
            <a:r>
              <a:rPr lang="zh-TW" sz="3200" dirty="0">
                <a:solidFill>
                  <a:srgbClr val="0504C8"/>
                </a:solidFill>
                <a:latin typeface="MingLiU" panose="02020509000000000000" charset="-120"/>
                <a:ea typeface="MingLiU" panose="02020509000000000000" charset="-120"/>
                <a:sym typeface="+mn-ea"/>
              </a:rPr>
              <a:t>作用:</a:t>
            </a:r>
            <a:r>
              <a:rPr lang="zh-TW" sz="3200" dirty="0">
                <a:solidFill>
                  <a:srgbClr val="F30706"/>
                </a:solidFill>
                <a:latin typeface="MingLiU" panose="02020509000000000000" charset="-120"/>
                <a:ea typeface="MingLiU" panose="02020509000000000000" charset="-120"/>
                <a:sym typeface="+mn-ea"/>
              </a:rPr>
              <a:t>推动故事情节发展</a:t>
            </a:r>
            <a:endParaRPr lang="zh-TW" sz="3200" dirty="0">
              <a:solidFill>
                <a:srgbClr val="F30706"/>
              </a:solidFill>
              <a:latin typeface="MingLiU" panose="02020509000000000000" charset="-120"/>
              <a:ea typeface="MingLiU" panose="02020509000000000000" charset="-120"/>
            </a:endParaRPr>
          </a:p>
          <a:p>
            <a:pPr marL="459105">
              <a:lnSpc>
                <a:spcPct val="100000"/>
              </a:lnSpc>
              <a:spcAft>
                <a:spcPts val="350"/>
              </a:spcAft>
            </a:pPr>
            <a:endParaRPr lang="zh-CN" altLang="en-US" sz="3200" b="1" dirty="0">
              <a:solidFill>
                <a:srgbClr val="FF0000"/>
              </a:solidFill>
              <a:latin typeface="微软雅黑" panose="020B0503020204020204" charset="-122"/>
              <a:ea typeface="微软雅黑" panose="020B0503020204020204" charset="-122"/>
            </a:endParaRPr>
          </a:p>
        </p:txBody>
      </p:sp>
      <p:sp>
        <p:nvSpPr>
          <p:cNvPr id="60420"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0418">
                                            <p:txEl>
                                              <p:charRg st="12" end="30"/>
                                            </p:txEl>
                                          </p:spTgt>
                                        </p:tgtEl>
                                        <p:attrNameLst>
                                          <p:attrName>style.visibility</p:attrName>
                                        </p:attrNameLst>
                                      </p:cBhvr>
                                      <p:to>
                                        <p:strVal val="visible"/>
                                      </p:to>
                                    </p:set>
                                    <p:animEffect transition="in" filter="box(in)">
                                      <p:cBhvr>
                                        <p:cTn id="7" dur="500" fill="hold"/>
                                        <p:tgtEl>
                                          <p:spTgt spid="60418">
                                            <p:txEl>
                                              <p:charRg st="12" end="3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0419">
                                            <p:txEl>
                                              <p:charRg st="0" end="25"/>
                                            </p:txEl>
                                          </p:spTgt>
                                        </p:tgtEl>
                                        <p:attrNameLst>
                                          <p:attrName>style.visibility</p:attrName>
                                        </p:attrNameLst>
                                      </p:cBhvr>
                                      <p:to>
                                        <p:strVal val="visible"/>
                                      </p:to>
                                    </p:set>
                                    <p:anim calcmode="lin" valueType="num">
                                      <p:cBhvr>
                                        <p:cTn id="12" dur="500" fill="hold"/>
                                        <p:tgtEl>
                                          <p:spTgt spid="60419">
                                            <p:txEl>
                                              <p:charRg st="0" end="25"/>
                                            </p:txEl>
                                          </p:spTgt>
                                        </p:tgtEl>
                                        <p:attrNameLst>
                                          <p:attrName>ppt_x</p:attrName>
                                        </p:attrNameLst>
                                      </p:cBhvr>
                                      <p:tavLst>
                                        <p:tav tm="0">
                                          <p:val>
                                            <p:strVal val="#ppt_x"/>
                                          </p:val>
                                        </p:tav>
                                        <p:tav tm="100000">
                                          <p:val>
                                            <p:strVal val="#ppt_x"/>
                                          </p:val>
                                        </p:tav>
                                      </p:tavLst>
                                    </p:anim>
                                    <p:anim calcmode="lin" valueType="num">
                                      <p:cBhvr>
                                        <p:cTn id="13" dur="500" fill="hold"/>
                                        <p:tgtEl>
                                          <p:spTgt spid="60419">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0419">
                                            <p:txEl>
                                              <p:charRg st="1" end="1"/>
                                            </p:txEl>
                                          </p:spTgt>
                                        </p:tgtEl>
                                        <p:attrNameLst>
                                          <p:attrName>style.visibility</p:attrName>
                                        </p:attrNameLst>
                                      </p:cBhvr>
                                      <p:to>
                                        <p:strVal val="visible"/>
                                      </p:to>
                                    </p:set>
                                    <p:anim calcmode="lin" valueType="num">
                                      <p:cBhvr>
                                        <p:cTn id="18" dur="500" fill="hold"/>
                                        <p:tgtEl>
                                          <p:spTgt spid="60419">
                                            <p:txEl>
                                              <p:charRg st="1" end="1"/>
                                            </p:txEl>
                                          </p:spTgt>
                                        </p:tgtEl>
                                        <p:attrNameLst>
                                          <p:attrName>ppt_x</p:attrName>
                                        </p:attrNameLst>
                                      </p:cBhvr>
                                      <p:tavLst>
                                        <p:tav tm="0">
                                          <p:val>
                                            <p:strVal val="#ppt_x"/>
                                          </p:val>
                                        </p:tav>
                                        <p:tav tm="100000">
                                          <p:val>
                                            <p:strVal val="#ppt_x"/>
                                          </p:val>
                                        </p:tav>
                                      </p:tavLst>
                                    </p:anim>
                                    <p:anim calcmode="lin" valueType="num">
                                      <p:cBhvr>
                                        <p:cTn id="19" dur="500" fill="hold"/>
                                        <p:tgtEl>
                                          <p:spTgt spid="60419">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60419">
                                            <p:txEl>
                                              <p:charRg st="2" end="2"/>
                                            </p:txEl>
                                          </p:spTgt>
                                        </p:tgtEl>
                                        <p:attrNameLst>
                                          <p:attrName>style.visibility</p:attrName>
                                        </p:attrNameLst>
                                      </p:cBhvr>
                                      <p:to>
                                        <p:strVal val="visible"/>
                                      </p:to>
                                    </p:set>
                                    <p:anim calcmode="lin" valueType="num">
                                      <p:cBhvr>
                                        <p:cTn id="24" dur="500" fill="hold"/>
                                        <p:tgtEl>
                                          <p:spTgt spid="60419">
                                            <p:txEl>
                                              <p:charRg st="2" end="2"/>
                                            </p:txEl>
                                          </p:spTgt>
                                        </p:tgtEl>
                                        <p:attrNameLst>
                                          <p:attrName>ppt_x</p:attrName>
                                        </p:attrNameLst>
                                      </p:cBhvr>
                                      <p:tavLst>
                                        <p:tav tm="0">
                                          <p:val>
                                            <p:strVal val="#ppt_x"/>
                                          </p:val>
                                        </p:tav>
                                        <p:tav tm="100000">
                                          <p:val>
                                            <p:strVal val="#ppt_x"/>
                                          </p:val>
                                        </p:tav>
                                      </p:tavLst>
                                    </p:anim>
                                    <p:anim calcmode="lin" valueType="num">
                                      <p:cBhvr>
                                        <p:cTn id="25" dur="500" fill="hold"/>
                                        <p:tgtEl>
                                          <p:spTgt spid="60419">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60419">
                                            <p:txEl>
                                              <p:charRg st="3" end="3"/>
                                            </p:txEl>
                                          </p:spTgt>
                                        </p:tgtEl>
                                        <p:attrNameLst>
                                          <p:attrName>style.visibility</p:attrName>
                                        </p:attrNameLst>
                                      </p:cBhvr>
                                      <p:to>
                                        <p:strVal val="visible"/>
                                      </p:to>
                                    </p:set>
                                    <p:anim calcmode="lin" valueType="num">
                                      <p:cBhvr>
                                        <p:cTn id="30" dur="500" fill="hold"/>
                                        <p:tgtEl>
                                          <p:spTgt spid="60419">
                                            <p:txEl>
                                              <p:char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60419">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60419">
                                            <p:txEl>
                                              <p:charRg st="4" end="4"/>
                                            </p:txEl>
                                          </p:spTgt>
                                        </p:tgtEl>
                                        <p:attrNameLst>
                                          <p:attrName>style.visibility</p:attrName>
                                        </p:attrNameLst>
                                      </p:cBhvr>
                                      <p:to>
                                        <p:strVal val="visible"/>
                                      </p:to>
                                    </p:set>
                                    <p:anim calcmode="lin" valueType="num">
                                      <p:cBhvr>
                                        <p:cTn id="36" dur="500" fill="hold"/>
                                        <p:tgtEl>
                                          <p:spTgt spid="60419">
                                            <p:txEl>
                                              <p:char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0419">
                                            <p:txEl>
                                              <p:char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框 78850"/>
          <p:cNvSpPr/>
          <p:nvPr>
            <p:custDataLst>
              <p:tags r:id="rId1"/>
            </p:custDataLst>
          </p:nvPr>
        </p:nvSpPr>
        <p:spPr>
          <a:xfrm>
            <a:off x="454025" y="1741488"/>
            <a:ext cx="738188" cy="2424112"/>
          </a:xfrm>
          <a:prstGeom prst="rect">
            <a:avLst/>
          </a:prstGeom>
          <a:noFill/>
          <a:ln w="9525">
            <a:noFill/>
          </a:ln>
        </p:spPr>
        <p:txBody>
          <a:bodyPr vert="eaVert"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风大雪紧 </a:t>
            </a:r>
          </a:p>
        </p:txBody>
      </p:sp>
      <p:sp>
        <p:nvSpPr>
          <p:cNvPr id="59395" name="文本框 78851"/>
          <p:cNvSpPr/>
          <p:nvPr>
            <p:custDataLst>
              <p:tags r:id="rId2"/>
            </p:custDataLst>
          </p:nvPr>
        </p:nvSpPr>
        <p:spPr>
          <a:xfrm>
            <a:off x="1047750" y="1741488"/>
            <a:ext cx="739775" cy="2424112"/>
          </a:xfrm>
          <a:prstGeom prst="rect">
            <a:avLst/>
          </a:prstGeom>
          <a:noFill/>
          <a:ln w="9525">
            <a:noFill/>
          </a:ln>
        </p:spPr>
        <p:txBody>
          <a:bodyPr vert="eaVert"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接管草场</a:t>
            </a:r>
          </a:p>
        </p:txBody>
      </p:sp>
      <p:sp>
        <p:nvSpPr>
          <p:cNvPr id="59396" name="文本框 78852"/>
          <p:cNvSpPr/>
          <p:nvPr>
            <p:custDataLst>
              <p:tags r:id="rId3"/>
            </p:custDataLst>
          </p:nvPr>
        </p:nvSpPr>
        <p:spPr>
          <a:xfrm>
            <a:off x="1439863" y="338138"/>
            <a:ext cx="9144000" cy="8239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风雪是怎样推动情节发展的？</a:t>
            </a:r>
          </a:p>
        </p:txBody>
      </p:sp>
      <p:sp>
        <p:nvSpPr>
          <p:cNvPr id="59397" name="文本框 78853"/>
          <p:cNvSpPr/>
          <p:nvPr>
            <p:custDataLst>
              <p:tags r:id="rId4"/>
            </p:custDataLst>
          </p:nvPr>
        </p:nvSpPr>
        <p:spPr>
          <a:xfrm>
            <a:off x="2468563" y="4078288"/>
            <a:ext cx="452437"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沽酒御寒</a:t>
            </a:r>
          </a:p>
        </p:txBody>
      </p:sp>
      <p:sp>
        <p:nvSpPr>
          <p:cNvPr id="59398" name="文本框 78856"/>
          <p:cNvSpPr/>
          <p:nvPr>
            <p:custDataLst>
              <p:tags r:id="rId5"/>
            </p:custDataLst>
          </p:nvPr>
        </p:nvSpPr>
        <p:spPr>
          <a:xfrm>
            <a:off x="3546475" y="4078288"/>
            <a:ext cx="1009650"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途中见庙</a:t>
            </a:r>
          </a:p>
        </p:txBody>
      </p:sp>
      <p:sp>
        <p:nvSpPr>
          <p:cNvPr id="59399" name="文本框 78858"/>
          <p:cNvSpPr/>
          <p:nvPr>
            <p:custDataLst>
              <p:tags r:id="rId6"/>
            </p:custDataLst>
          </p:nvPr>
        </p:nvSpPr>
        <p:spPr>
          <a:xfrm>
            <a:off x="5181600" y="4078288"/>
            <a:ext cx="766763"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草厅倒塌</a:t>
            </a:r>
          </a:p>
        </p:txBody>
      </p:sp>
      <p:sp>
        <p:nvSpPr>
          <p:cNvPr id="59400" name="文本框 78860"/>
          <p:cNvSpPr/>
          <p:nvPr>
            <p:custDataLst>
              <p:tags r:id="rId7"/>
            </p:custDataLst>
          </p:nvPr>
        </p:nvSpPr>
        <p:spPr>
          <a:xfrm>
            <a:off x="6572250" y="4078288"/>
            <a:ext cx="849313"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投宿庙中</a:t>
            </a:r>
          </a:p>
        </p:txBody>
      </p:sp>
      <p:sp>
        <p:nvSpPr>
          <p:cNvPr id="59401" name="文本框 78862"/>
          <p:cNvSpPr/>
          <p:nvPr>
            <p:custDataLst>
              <p:tags r:id="rId8"/>
            </p:custDataLst>
          </p:nvPr>
        </p:nvSpPr>
        <p:spPr>
          <a:xfrm>
            <a:off x="8047038" y="4078288"/>
            <a:ext cx="919162"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大石倚门</a:t>
            </a:r>
          </a:p>
        </p:txBody>
      </p:sp>
      <p:sp>
        <p:nvSpPr>
          <p:cNvPr id="59402" name="文本框 78866"/>
          <p:cNvSpPr/>
          <p:nvPr>
            <p:custDataLst>
              <p:tags r:id="rId9"/>
            </p:custDataLst>
          </p:nvPr>
        </p:nvSpPr>
        <p:spPr>
          <a:xfrm>
            <a:off x="9590088" y="4078288"/>
            <a:ext cx="649287"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隔门偷听</a:t>
            </a:r>
          </a:p>
        </p:txBody>
      </p:sp>
      <p:sp>
        <p:nvSpPr>
          <p:cNvPr id="59403" name="文本框 21"/>
          <p:cNvSpPr/>
          <p:nvPr>
            <p:custDataLst>
              <p:tags r:id="rId10"/>
            </p:custDataLst>
          </p:nvPr>
        </p:nvSpPr>
        <p:spPr>
          <a:xfrm>
            <a:off x="10931525" y="2630488"/>
            <a:ext cx="925513" cy="646112"/>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a:lnSpc>
                <a:spcPct val="100000"/>
              </a:lnSpc>
              <a:spcBef>
                <a:spcPct val="0"/>
              </a:spcBef>
              <a:buFontTx/>
              <a:buNone/>
            </a:pPr>
            <a:r>
              <a:rPr lang="zh-CN" altLang="en-US" sz="3600">
                <a:latin typeface="微软雅黑" panose="020B0503020204020204" charset="-122"/>
                <a:ea typeface="微软雅黑" panose="020B0503020204020204" charset="-122"/>
              </a:rPr>
              <a:t>杀敌复仇</a:t>
            </a:r>
          </a:p>
        </p:txBody>
      </p:sp>
      <p:sp>
        <p:nvSpPr>
          <p:cNvPr id="59404" name="Docer搜索：半想象现实   http://chn.docer.com/works/?userid=199927538"/>
          <p:cNvSpPr/>
          <p:nvPr>
            <p:custDataLst>
              <p:tags r:id="rId11"/>
            </p:custDataLst>
          </p:nvPr>
        </p:nvSpPr>
        <p:spPr>
          <a:xfrm flipV="1">
            <a:off x="1787525" y="2797175"/>
            <a:ext cx="8999538" cy="157163"/>
          </a:xfrm>
          <a:prstGeom prst="rect">
            <a:avLst/>
          </a:prstGeom>
          <a:solidFill>
            <a:srgbClr val="7F7F7F"/>
          </a:solidFill>
          <a:ln w="12700">
            <a:noFill/>
          </a:ln>
        </p:spPr>
        <p:txBody>
          <a:bodyPr anchor="ctr"/>
          <a:lstStyle/>
          <a:p>
            <a:pPr algn="ctr" eaLnBrk="0" hangingPunct="0"/>
            <a:endParaRPr lang="zh-CN" altLang="en-US" sz="2400">
              <a:solidFill>
                <a:srgbClr val="FFFFFF"/>
              </a:solidFill>
              <a:latin typeface="方正四岁半简体"/>
              <a:ea typeface="方正四岁半简体"/>
            </a:endParaRPr>
          </a:p>
        </p:txBody>
      </p:sp>
      <p:sp>
        <p:nvSpPr>
          <p:cNvPr id="59405" name="Docer搜索：半想象现实   http://chn.docer.com/works/?userid=199927538"/>
          <p:cNvSpPr/>
          <p:nvPr>
            <p:custDataLst>
              <p:tags r:id="rId12"/>
            </p:custDataLst>
          </p:nvPr>
        </p:nvSpPr>
        <p:spPr>
          <a:xfrm>
            <a:off x="2390775" y="2519363"/>
            <a:ext cx="608013" cy="606425"/>
          </a:xfrm>
          <a:prstGeom prst="ellipse">
            <a:avLst/>
          </a:prstGeom>
          <a:solidFill>
            <a:srgbClr val="C0000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1</a:t>
            </a:r>
          </a:p>
        </p:txBody>
      </p:sp>
      <p:sp>
        <p:nvSpPr>
          <p:cNvPr id="59406" name="Docer搜索：半想象现实   http://chn.docer.com/works/?userid=199927538"/>
          <p:cNvSpPr/>
          <p:nvPr>
            <p:custDataLst>
              <p:tags r:id="rId13"/>
            </p:custDataLst>
          </p:nvPr>
        </p:nvSpPr>
        <p:spPr>
          <a:xfrm>
            <a:off x="3838575" y="2519363"/>
            <a:ext cx="608013" cy="606425"/>
          </a:xfrm>
          <a:prstGeom prst="ellipse">
            <a:avLst/>
          </a:prstGeom>
          <a:solidFill>
            <a:srgbClr val="80808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2</a:t>
            </a:r>
          </a:p>
        </p:txBody>
      </p:sp>
      <p:sp>
        <p:nvSpPr>
          <p:cNvPr id="59407" name="Docer搜索：半想象现实   http://chn.docer.com/works/?userid=199927538"/>
          <p:cNvSpPr/>
          <p:nvPr>
            <p:custDataLst>
              <p:tags r:id="rId14"/>
            </p:custDataLst>
          </p:nvPr>
        </p:nvSpPr>
        <p:spPr>
          <a:xfrm>
            <a:off x="5286375" y="2519363"/>
            <a:ext cx="608013" cy="606425"/>
          </a:xfrm>
          <a:prstGeom prst="ellipse">
            <a:avLst/>
          </a:prstGeom>
          <a:solidFill>
            <a:srgbClr val="C0000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3</a:t>
            </a:r>
          </a:p>
        </p:txBody>
      </p:sp>
      <p:sp>
        <p:nvSpPr>
          <p:cNvPr id="59408" name="Docer搜索：半想象现实   http://chn.docer.com/works/?userid=199927538"/>
          <p:cNvSpPr/>
          <p:nvPr>
            <p:custDataLst>
              <p:tags r:id="rId15"/>
            </p:custDataLst>
          </p:nvPr>
        </p:nvSpPr>
        <p:spPr>
          <a:xfrm>
            <a:off x="6735763" y="2519363"/>
            <a:ext cx="606425" cy="606425"/>
          </a:xfrm>
          <a:prstGeom prst="ellipse">
            <a:avLst/>
          </a:prstGeom>
          <a:solidFill>
            <a:srgbClr val="80808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4</a:t>
            </a:r>
          </a:p>
        </p:txBody>
      </p:sp>
      <p:sp>
        <p:nvSpPr>
          <p:cNvPr id="59409" name="Docer搜索：半想象现实   http://chn.docer.com/works/?userid=199927538"/>
          <p:cNvSpPr/>
          <p:nvPr>
            <p:custDataLst>
              <p:tags r:id="rId16"/>
            </p:custDataLst>
          </p:nvPr>
        </p:nvSpPr>
        <p:spPr>
          <a:xfrm>
            <a:off x="8183563" y="2519363"/>
            <a:ext cx="608012" cy="606425"/>
          </a:xfrm>
          <a:prstGeom prst="ellipse">
            <a:avLst/>
          </a:prstGeom>
          <a:solidFill>
            <a:srgbClr val="C0000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5</a:t>
            </a:r>
          </a:p>
        </p:txBody>
      </p:sp>
      <p:sp>
        <p:nvSpPr>
          <p:cNvPr id="59410" name="Docer搜索：半想象现实   http://chn.docer.com/works/?userid=199927538"/>
          <p:cNvSpPr/>
          <p:nvPr>
            <p:custDataLst>
              <p:tags r:id="rId17"/>
            </p:custDataLst>
          </p:nvPr>
        </p:nvSpPr>
        <p:spPr>
          <a:xfrm>
            <a:off x="9631363" y="2519363"/>
            <a:ext cx="608012" cy="606425"/>
          </a:xfrm>
          <a:prstGeom prst="ellipse">
            <a:avLst/>
          </a:prstGeom>
          <a:solidFill>
            <a:srgbClr val="808080"/>
          </a:solidFill>
          <a:ln w="12700">
            <a:noFill/>
          </a:ln>
        </p:spPr>
        <p:txBody>
          <a:bodyPr anchor="ctr"/>
          <a:lstStyle/>
          <a:p>
            <a:pPr algn="ctr" defTabSz="457200" eaLnBrk="0" hangingPunct="0">
              <a:buClrTx/>
              <a:buSzTx/>
              <a:buFontTx/>
            </a:pPr>
            <a:r>
              <a:rPr lang="en-US" altLang="zh-CN" sz="2400">
                <a:solidFill>
                  <a:srgbClr val="FFFFFF"/>
                </a:solidFill>
                <a:latin typeface="方正宋刻本秀楷简体"/>
                <a:ea typeface="方正宋刻本秀楷简体"/>
              </a:rPr>
              <a:t>6</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dissolve">
                                      <p:cBhvr>
                                        <p:cTn id="7" dur="500" fill="hold"/>
                                        <p:tgtEl>
                                          <p:spTgt spid="59394"/>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9395"/>
                                        </p:tgtEl>
                                        <p:attrNameLst>
                                          <p:attrName>style.visibility</p:attrName>
                                        </p:attrNameLst>
                                      </p:cBhvr>
                                      <p:to>
                                        <p:strVal val="visible"/>
                                      </p:to>
                                    </p:set>
                                    <p:animEffect transition="in" filter="dissolve">
                                      <p:cBhvr>
                                        <p:cTn id="11" dur="500" fill="hold"/>
                                        <p:tgtEl>
                                          <p:spTgt spid="59395"/>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59397"/>
                                        </p:tgtEl>
                                        <p:attrNameLst>
                                          <p:attrName>style.visibility</p:attrName>
                                        </p:attrNameLst>
                                      </p:cBhvr>
                                      <p:to>
                                        <p:strVal val="visible"/>
                                      </p:to>
                                    </p:set>
                                    <p:animEffect transition="in" filter="dissolve">
                                      <p:cBhvr>
                                        <p:cTn id="16" dur="500" fill="hold"/>
                                        <p:tgtEl>
                                          <p:spTgt spid="5939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59398"/>
                                        </p:tgtEl>
                                        <p:attrNameLst>
                                          <p:attrName>style.visibility</p:attrName>
                                        </p:attrNameLst>
                                      </p:cBhvr>
                                      <p:to>
                                        <p:strVal val="visible"/>
                                      </p:to>
                                    </p:set>
                                    <p:animEffect transition="in" filter="dissolve">
                                      <p:cBhvr>
                                        <p:cTn id="21" dur="500" fill="hold"/>
                                        <p:tgtEl>
                                          <p:spTgt spid="59398"/>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59399"/>
                                        </p:tgtEl>
                                        <p:attrNameLst>
                                          <p:attrName>style.visibility</p:attrName>
                                        </p:attrNameLst>
                                      </p:cBhvr>
                                      <p:to>
                                        <p:strVal val="visible"/>
                                      </p:to>
                                    </p:set>
                                    <p:animEffect transition="in" filter="dissolve">
                                      <p:cBhvr>
                                        <p:cTn id="26" dur="500" fill="hold"/>
                                        <p:tgtEl>
                                          <p:spTgt spid="59399"/>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59400"/>
                                        </p:tgtEl>
                                        <p:attrNameLst>
                                          <p:attrName>style.visibility</p:attrName>
                                        </p:attrNameLst>
                                      </p:cBhvr>
                                      <p:to>
                                        <p:strVal val="visible"/>
                                      </p:to>
                                    </p:set>
                                    <p:animEffect transition="in" filter="dissolve">
                                      <p:cBhvr>
                                        <p:cTn id="31" dur="500" fill="hold"/>
                                        <p:tgtEl>
                                          <p:spTgt spid="59400"/>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59401"/>
                                        </p:tgtEl>
                                        <p:attrNameLst>
                                          <p:attrName>style.visibility</p:attrName>
                                        </p:attrNameLst>
                                      </p:cBhvr>
                                      <p:to>
                                        <p:strVal val="visible"/>
                                      </p:to>
                                    </p:set>
                                    <p:animEffect transition="in" filter="dissolve">
                                      <p:cBhvr>
                                        <p:cTn id="36" dur="500" fill="hold"/>
                                        <p:tgtEl>
                                          <p:spTgt spid="59401"/>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9402"/>
                                        </p:tgtEl>
                                        <p:attrNameLst>
                                          <p:attrName>style.visibility</p:attrName>
                                        </p:attrNameLst>
                                      </p:cBhvr>
                                      <p:to>
                                        <p:strVal val="visible"/>
                                      </p:to>
                                    </p:set>
                                    <p:animEffect transition="in" filter="dissolve">
                                      <p:cBhvr>
                                        <p:cTn id="41" dur="500" fill="hold"/>
                                        <p:tgtEl>
                                          <p:spTgt spid="59402"/>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59403"/>
                                        </p:tgtEl>
                                        <p:attrNameLst>
                                          <p:attrName>style.visibility</p:attrName>
                                        </p:attrNameLst>
                                      </p:cBhvr>
                                      <p:to>
                                        <p:strVal val="visible"/>
                                      </p:to>
                                    </p:set>
                                    <p:animEffect transition="in" filter="dissolve">
                                      <p:cBhvr>
                                        <p:cTn id="46" dur="500" fill="hold"/>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5" grpId="0"/>
      <p:bldP spid="59397" grpId="0"/>
      <p:bldP spid="59398" grpId="0"/>
      <p:bldP spid="59399" grpId="0"/>
      <p:bldP spid="59400" grpId="0"/>
      <p:bldP spid="59401" grpId="0"/>
      <p:bldP spid="59402" grpId="0"/>
      <p:bldP spid="5940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05473"/>
          <p:cNvSpPr/>
          <p:nvPr>
            <p:custDataLst>
              <p:tags r:id="rId1"/>
            </p:custDataLst>
          </p:nvPr>
        </p:nvSpPr>
        <p:spPr>
          <a:xfrm>
            <a:off x="623888" y="1196975"/>
            <a:ext cx="10866437" cy="1143000"/>
          </a:xfrm>
          <a:prstGeom prst="rect">
            <a:avLst/>
          </a:prstGeom>
          <a:noFill/>
          <a:ln w="9525">
            <a:noFill/>
          </a:ln>
        </p:spPr>
        <p:txBody>
          <a:bodyPr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陆虞候火烧草料场</a:t>
            </a:r>
            <a:r>
              <a:rPr lang="en-US" altLang="zh-CN" sz="3600" b="1">
                <a:latin typeface="微软雅黑" panose="020B0503020204020204" charset="-122"/>
                <a:ea typeface="微软雅黑" panose="020B0503020204020204" charset="-122"/>
              </a:rPr>
              <a:t>》</a:t>
            </a:r>
            <a:r>
              <a:rPr lang="en-US" altLang="zh-CN" sz="3200" b="1">
                <a:latin typeface="微软雅黑" panose="020B0503020204020204" charset="-122"/>
                <a:ea typeface="微软雅黑" panose="020B0503020204020204" charset="-122"/>
              </a:rPr>
              <a:t> </a:t>
            </a:r>
          </a:p>
          <a:p>
            <a:pPr marL="0" lvl="0" indent="0"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         </a:t>
            </a:r>
            <a:r>
              <a:rPr lang="zh-CN" altLang="en-US" sz="3200" b="1">
                <a:latin typeface="微软雅黑" panose="020B0503020204020204" charset="-122"/>
                <a:ea typeface="微软雅黑" panose="020B0503020204020204" charset="-122"/>
              </a:rPr>
              <a:t>作品中多次提到“火”，渲染了怎样的氛围，烘托了人物怎样的情感？是怎样推动故事情节发展的？</a:t>
            </a:r>
          </a:p>
        </p:txBody>
      </p:sp>
      <p:sp>
        <p:nvSpPr>
          <p:cNvPr id="60419" name="文本框 105474"/>
          <p:cNvSpPr/>
          <p:nvPr>
            <p:custDataLst>
              <p:tags r:id="rId2"/>
            </p:custDataLst>
          </p:nvPr>
        </p:nvSpPr>
        <p:spPr>
          <a:xfrm>
            <a:off x="887413" y="2924175"/>
            <a:ext cx="10945812" cy="3048000"/>
          </a:xfrm>
          <a:prstGeom prst="rect">
            <a:avLst/>
          </a:prstGeom>
          <a:noFill/>
          <a:ln w="9525">
            <a:noFill/>
          </a:ln>
        </p:spPr>
        <p:txBody>
          <a:bodyPr>
            <a:spAutoFit/>
          </a:bodyPr>
          <a:lstStyle/>
          <a:p>
            <a:pPr indent="719455" defTabSz="457200">
              <a:buClrTx/>
              <a:buSzTx/>
              <a:buFontTx/>
            </a:pPr>
            <a:r>
              <a:rPr lang="zh-CN" altLang="en-US" sz="3200" b="1">
                <a:latin typeface="微软雅黑" panose="020B0503020204020204" charset="-122"/>
                <a:ea typeface="微软雅黑" panose="020B0503020204020204" charset="-122"/>
              </a:rPr>
              <a:t>（</a:t>
            </a:r>
            <a:r>
              <a:rPr lang="en-US" altLang="zh-CN" sz="3200" b="1">
                <a:latin typeface="微软雅黑" panose="020B0503020204020204" charset="-122"/>
                <a:ea typeface="微软雅黑" panose="020B0503020204020204" charset="-122"/>
              </a:rPr>
              <a:t>1</a:t>
            </a:r>
            <a:r>
              <a:rPr lang="zh-CN" altLang="en-US" sz="3200" b="1">
                <a:latin typeface="微软雅黑" panose="020B0503020204020204" charset="-122"/>
                <a:ea typeface="微软雅黑" panose="020B0503020204020204" charset="-122"/>
              </a:rPr>
              <a:t>）“</a:t>
            </a:r>
            <a:r>
              <a:rPr lang="zh-CN" altLang="en-US" sz="3200" b="1">
                <a:solidFill>
                  <a:srgbClr val="C00000"/>
                </a:solidFill>
                <a:latin typeface="微软雅黑" panose="020B0503020204020204" charset="-122"/>
                <a:ea typeface="微软雅黑" panose="020B0503020204020204" charset="-122"/>
              </a:rPr>
              <a:t>向火</a:t>
            </a:r>
            <a:r>
              <a:rPr lang="zh-CN" altLang="en-US" sz="3200" b="1">
                <a:latin typeface="微软雅黑" panose="020B0503020204020204" charset="-122"/>
                <a:ea typeface="微软雅黑" panose="020B0503020204020204" charset="-122"/>
              </a:rPr>
              <a:t>”、将“</a:t>
            </a:r>
            <a:r>
              <a:rPr lang="zh-CN" altLang="en-US" sz="3200" b="1">
                <a:solidFill>
                  <a:srgbClr val="CC0000"/>
                </a:solidFill>
                <a:latin typeface="微软雅黑" panose="020B0503020204020204" charset="-122"/>
                <a:ea typeface="微软雅黑" panose="020B0503020204020204" charset="-122"/>
              </a:rPr>
              <a:t>火盆</a:t>
            </a:r>
            <a:r>
              <a:rPr lang="zh-CN" altLang="en-US" sz="3200" b="1">
                <a:latin typeface="微软雅黑" panose="020B0503020204020204" charset="-122"/>
                <a:ea typeface="微软雅黑" panose="020B0503020204020204" charset="-122"/>
              </a:rPr>
              <a:t>”借给林冲；生起“</a:t>
            </a:r>
            <a:r>
              <a:rPr lang="zh-CN" altLang="en-US" sz="3200" b="1">
                <a:solidFill>
                  <a:srgbClr val="C00000"/>
                </a:solidFill>
                <a:latin typeface="微软雅黑" panose="020B0503020204020204" charset="-122"/>
                <a:ea typeface="微软雅黑" panose="020B0503020204020204" charset="-122"/>
              </a:rPr>
              <a:t>焰火</a:t>
            </a:r>
            <a:r>
              <a:rPr lang="zh-CN" altLang="en-US" sz="3200" b="1">
                <a:latin typeface="微软雅黑" panose="020B0503020204020204" charset="-122"/>
                <a:ea typeface="微软雅黑" panose="020B0503020204020204" charset="-122"/>
              </a:rPr>
              <a:t>”</a:t>
            </a:r>
          </a:p>
          <a:p>
            <a:pPr indent="719455" defTabSz="457200">
              <a:buClrTx/>
              <a:buSzTx/>
              <a:buFontTx/>
            </a:pPr>
            <a:r>
              <a:rPr lang="zh-CN" altLang="en-US" sz="3200" b="1">
                <a:latin typeface="微软雅黑" panose="020B0503020204020204" charset="-122"/>
                <a:ea typeface="微软雅黑" panose="020B0503020204020204" charset="-122"/>
              </a:rPr>
              <a:t>（</a:t>
            </a:r>
            <a:r>
              <a:rPr lang="en-US" altLang="zh-CN" sz="3200" b="1">
                <a:latin typeface="微软雅黑" panose="020B0503020204020204" charset="-122"/>
                <a:ea typeface="微软雅黑" panose="020B0503020204020204" charset="-122"/>
              </a:rPr>
              <a:t>2</a:t>
            </a:r>
            <a:r>
              <a:rPr lang="zh-CN" altLang="en-US" sz="3200" b="1">
                <a:latin typeface="微软雅黑" panose="020B0503020204020204" charset="-122"/>
                <a:ea typeface="微软雅黑" panose="020B0503020204020204" charset="-122"/>
              </a:rPr>
              <a:t>）“将</a:t>
            </a:r>
            <a:r>
              <a:rPr lang="zh-CN" altLang="en-US" sz="3200" b="1">
                <a:solidFill>
                  <a:srgbClr val="CC0000"/>
                </a:solidFill>
                <a:latin typeface="微软雅黑" panose="020B0503020204020204" charset="-122"/>
                <a:ea typeface="微软雅黑" panose="020B0503020204020204" charset="-122"/>
              </a:rPr>
              <a:t>火炭</a:t>
            </a:r>
            <a:r>
              <a:rPr lang="zh-CN" altLang="en-US" sz="3200" b="1">
                <a:latin typeface="微软雅黑" panose="020B0503020204020204" charset="-122"/>
                <a:ea typeface="微软雅黑" panose="020B0503020204020204" charset="-122"/>
              </a:rPr>
              <a:t>盖了”</a:t>
            </a:r>
          </a:p>
          <a:p>
            <a:pPr indent="719455" defTabSz="457200">
              <a:buClrTx/>
              <a:buSzTx/>
              <a:buFontTx/>
            </a:pPr>
            <a:r>
              <a:rPr lang="zh-CN" altLang="en-US" sz="3200" b="1">
                <a:latin typeface="微软雅黑" panose="020B0503020204020204" charset="-122"/>
                <a:ea typeface="微软雅黑" panose="020B0503020204020204" charset="-122"/>
              </a:rPr>
              <a:t>（</a:t>
            </a:r>
            <a:r>
              <a:rPr lang="en-US" altLang="zh-CN" sz="3200" b="1">
                <a:latin typeface="微软雅黑" panose="020B0503020204020204" charset="-122"/>
                <a:ea typeface="微软雅黑" panose="020B0503020204020204" charset="-122"/>
              </a:rPr>
              <a:t>3</a:t>
            </a:r>
            <a:r>
              <a:rPr lang="zh-CN" altLang="en-US" sz="3200" b="1">
                <a:latin typeface="微软雅黑" panose="020B0503020204020204" charset="-122"/>
                <a:ea typeface="微软雅黑" panose="020B0503020204020204" charset="-122"/>
              </a:rPr>
              <a:t>）“恐怕火盆内</a:t>
            </a:r>
            <a:r>
              <a:rPr lang="en-US" altLang="zh-CN" sz="3200" b="1">
                <a:latin typeface="微软雅黑" panose="020B0503020204020204" charset="-122"/>
                <a:ea typeface="微软雅黑" panose="020B0503020204020204" charset="-122"/>
              </a:rPr>
              <a:t>……</a:t>
            </a:r>
            <a:r>
              <a:rPr lang="zh-CN" altLang="en-US" sz="3200" b="1">
                <a:solidFill>
                  <a:srgbClr val="CC0000"/>
                </a:solidFill>
                <a:latin typeface="微软雅黑" panose="020B0503020204020204" charset="-122"/>
                <a:ea typeface="微软雅黑" panose="020B0503020204020204" charset="-122"/>
              </a:rPr>
              <a:t>火种</a:t>
            </a:r>
            <a:r>
              <a:rPr lang="zh-CN" altLang="en-US" sz="3200" b="1">
                <a:latin typeface="微软雅黑" panose="020B0503020204020204" charset="-122"/>
                <a:ea typeface="微软雅黑" panose="020B0503020204020204" charset="-122"/>
              </a:rPr>
              <a:t>被雪水浸灭了”</a:t>
            </a:r>
          </a:p>
          <a:p>
            <a:pPr indent="719455" defTabSz="457200">
              <a:buClrTx/>
              <a:buSzTx/>
              <a:buFontTx/>
            </a:pPr>
            <a:r>
              <a:rPr lang="zh-CN" altLang="en-US" sz="3200" b="1">
                <a:latin typeface="微软雅黑" panose="020B0503020204020204" charset="-122"/>
                <a:ea typeface="微软雅黑" panose="020B0503020204020204" charset="-122"/>
              </a:rPr>
              <a:t>（</a:t>
            </a:r>
            <a:r>
              <a:rPr lang="en-US" altLang="zh-CN" sz="3200" b="1">
                <a:latin typeface="微软雅黑" panose="020B0503020204020204" charset="-122"/>
                <a:ea typeface="微软雅黑" panose="020B0503020204020204" charset="-122"/>
              </a:rPr>
              <a:t>4</a:t>
            </a:r>
            <a:r>
              <a:rPr lang="zh-CN" altLang="en-US" sz="3200" b="1">
                <a:latin typeface="微软雅黑" panose="020B0503020204020204" charset="-122"/>
                <a:ea typeface="微软雅黑" panose="020B0503020204020204" charset="-122"/>
              </a:rPr>
              <a:t>）“草料场里</a:t>
            </a:r>
            <a:r>
              <a:rPr lang="zh-CN" altLang="en-US" sz="3200" b="1">
                <a:solidFill>
                  <a:srgbClr val="C00000"/>
                </a:solidFill>
                <a:latin typeface="微软雅黑" panose="020B0503020204020204" charset="-122"/>
                <a:ea typeface="微软雅黑" panose="020B0503020204020204" charset="-122"/>
              </a:rPr>
              <a:t>火起</a:t>
            </a:r>
            <a:r>
              <a:rPr lang="zh-CN" altLang="en-US" sz="3200" b="1">
                <a:latin typeface="微软雅黑" panose="020B0503020204020204" charset="-122"/>
                <a:ea typeface="微软雅黑" panose="020B0503020204020204" charset="-122"/>
              </a:rPr>
              <a:t>”</a:t>
            </a:r>
          </a:p>
          <a:p>
            <a:pPr indent="719455" defTabSz="457200">
              <a:buClrTx/>
              <a:buSzTx/>
              <a:buFontTx/>
            </a:pPr>
            <a:r>
              <a:rPr lang="zh-CN" altLang="en-US" sz="3200" b="1">
                <a:latin typeface="微软雅黑" panose="020B0503020204020204" charset="-122"/>
                <a:ea typeface="微软雅黑" panose="020B0503020204020204" charset="-122"/>
              </a:rPr>
              <a:t>由星星之火逐渐蔓延，如同林冲心中的怒火，顿时从心头熊熊燃起，</a:t>
            </a:r>
            <a:r>
              <a:rPr lang="zh-CN" altLang="en-US" sz="3200" b="1">
                <a:solidFill>
                  <a:srgbClr val="FF0000"/>
                </a:solidFill>
                <a:latin typeface="微软雅黑" panose="020B0503020204020204" charset="-122"/>
                <a:ea typeface="微软雅黑" panose="020B0503020204020204" charset="-122"/>
              </a:rPr>
              <a:t>情节逐渐推进，矛盾逐步激化，最后直达高潮。</a:t>
            </a:r>
          </a:p>
        </p:txBody>
      </p:sp>
      <p:sp>
        <p:nvSpPr>
          <p:cNvPr id="60420"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环境描写</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 calcmode="lin" valueType="num">
                                      <p:cBhvr>
                                        <p:cTn id="7" dur="500" fill="hold"/>
                                        <p:tgtEl>
                                          <p:spTgt spid="6041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04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60418">
                                            <p:txEl>
                                              <p:pRg st="1" end="1"/>
                                            </p:txEl>
                                          </p:spTgt>
                                        </p:tgtEl>
                                        <p:attrNameLst>
                                          <p:attrName>style.visibility</p:attrName>
                                        </p:attrNameLst>
                                      </p:cBhvr>
                                      <p:to>
                                        <p:strVal val="visible"/>
                                      </p:to>
                                    </p:set>
                                    <p:animEffect transition="in" filter="box(in)">
                                      <p:cBhvr>
                                        <p:cTn id="13" dur="500" fill="hold"/>
                                        <p:tgtEl>
                                          <p:spTgt spid="60418">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0419">
                                            <p:txEl>
                                              <p:pRg st="0" end="0"/>
                                            </p:txEl>
                                          </p:spTgt>
                                        </p:tgtEl>
                                        <p:attrNameLst>
                                          <p:attrName>style.visibility</p:attrName>
                                        </p:attrNameLst>
                                      </p:cBhvr>
                                      <p:to>
                                        <p:strVal val="visible"/>
                                      </p:to>
                                    </p:set>
                                    <p:anim calcmode="lin" valueType="num">
                                      <p:cBhvr>
                                        <p:cTn id="18"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0419">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0419">
                                            <p:txEl>
                                              <p:pRg st="1" end="1"/>
                                            </p:txEl>
                                          </p:spTgt>
                                        </p:tgtEl>
                                        <p:attrNameLst>
                                          <p:attrName>style.visibility</p:attrName>
                                        </p:attrNameLst>
                                      </p:cBhvr>
                                      <p:to>
                                        <p:strVal val="visible"/>
                                      </p:to>
                                    </p:set>
                                    <p:anim calcmode="lin" valueType="num">
                                      <p:cBhvr>
                                        <p:cTn id="22"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60419">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0419">
                                            <p:txEl>
                                              <p:pRg st="2" end="2"/>
                                            </p:txEl>
                                          </p:spTgt>
                                        </p:tgtEl>
                                        <p:attrNameLst>
                                          <p:attrName>style.visibility</p:attrName>
                                        </p:attrNameLst>
                                      </p:cBhvr>
                                      <p:to>
                                        <p:strVal val="visible"/>
                                      </p:to>
                                    </p:set>
                                    <p:anim calcmode="lin" valueType="num">
                                      <p:cBhvr>
                                        <p:cTn id="26"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p:cTn id="27" dur="500" fill="hold"/>
                                        <p:tgtEl>
                                          <p:spTgt spid="60419">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0419">
                                            <p:txEl>
                                              <p:pRg st="3" end="3"/>
                                            </p:txEl>
                                          </p:spTgt>
                                        </p:tgtEl>
                                        <p:attrNameLst>
                                          <p:attrName>style.visibility</p:attrName>
                                        </p:attrNameLst>
                                      </p:cBhvr>
                                      <p:to>
                                        <p:strVal val="visible"/>
                                      </p:to>
                                    </p:set>
                                    <p:anim calcmode="lin" valueType="num">
                                      <p:cBhvr>
                                        <p:cTn id="30" dur="500" fill="hold"/>
                                        <p:tgtEl>
                                          <p:spTgt spid="60419">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604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60419">
                                            <p:txEl>
                                              <p:pRg st="4" end="4"/>
                                            </p:txEl>
                                          </p:spTgt>
                                        </p:tgtEl>
                                        <p:attrNameLst>
                                          <p:attrName>style.visibility</p:attrName>
                                        </p:attrNameLst>
                                      </p:cBhvr>
                                      <p:to>
                                        <p:strVal val="visible"/>
                                      </p:to>
                                    </p:set>
                                    <p:anim calcmode="lin" valueType="num">
                                      <p:cBhvr>
                                        <p:cTn id="36"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04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矩形 40963"/>
          <p:cNvSpPr/>
          <p:nvPr>
            <p:custDataLst>
              <p:tags r:id="rId1"/>
            </p:custDataLst>
          </p:nvPr>
        </p:nvSpPr>
        <p:spPr>
          <a:xfrm>
            <a:off x="1774825" y="237490"/>
            <a:ext cx="8640762" cy="526224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000" b="1"/>
              <a:t>                       </a:t>
            </a:r>
            <a:r>
              <a:rPr sz="2800" b="1"/>
              <a:t>本文揭示了林冲从委曲求全到被迫反抗的转 </a:t>
            </a:r>
          </a:p>
          <a:p>
            <a:pPr lvl="0"/>
            <a:r>
              <a:rPr sz="2800" b="1"/>
              <a:t>            变过程及原因。下列各句是林冲不同阶段的语</a:t>
            </a:r>
          </a:p>
          <a:p>
            <a:pPr lvl="0"/>
            <a:r>
              <a:rPr sz="2800" b="1"/>
              <a:t>            言描写，反映出林冲什么样的内心活动，从句后的答案中分别选择恰当的项：</a:t>
            </a:r>
            <a:br>
              <a:rPr sz="2800" b="1"/>
            </a:br>
            <a:r>
              <a:rPr sz="2800" b="1"/>
              <a:t>   　   ①我是罪囚，可怕玷辱你夫妻两个……(    )</a:t>
            </a:r>
            <a:br>
              <a:rPr sz="2800" b="1"/>
            </a:br>
            <a:r>
              <a:rPr sz="2800" b="1"/>
              <a:t>   　 ②这屋如何过得一冬?待雪晴了，去城中唤个泥水匠来修理。(      )</a:t>
            </a:r>
            <a:br>
              <a:rPr sz="2800" b="1"/>
            </a:br>
            <a:r>
              <a:rPr sz="2800" b="1"/>
              <a:t>   　  ③泼贼!我日来又和你无什么冤仇，你如何这等害我!正是‘杀人可恕，情理难容’!(      )</a:t>
            </a:r>
            <a:br>
              <a:rPr sz="2800" b="1"/>
            </a:br>
            <a:r>
              <a:rPr sz="2800" b="1"/>
              <a:t>   A、心地善良，为人正义    B、安分善良，认识糊涂</a:t>
            </a:r>
            <a:br>
              <a:rPr sz="2800" b="1"/>
            </a:br>
            <a:r>
              <a:rPr sz="2800" b="1"/>
              <a:t>   C、忍无可忍，感到不平    D、奋起反抗，报仇雪恨</a:t>
            </a:r>
            <a:br>
              <a:rPr sz="2800" b="1"/>
            </a:br>
            <a:r>
              <a:rPr sz="2800" b="1"/>
              <a:t>   E、委曲求全，得过且过    F、逆来顺受，随遇而安</a:t>
            </a:r>
            <a:endParaRPr sz="2000" b="1"/>
          </a:p>
        </p:txBody>
      </p:sp>
      <p:sp>
        <p:nvSpPr>
          <p:cNvPr id="40965" name="矩形 40964"/>
          <p:cNvSpPr/>
          <p:nvPr>
            <p:custDataLst>
              <p:tags r:id="rId2"/>
            </p:custDataLst>
          </p:nvPr>
        </p:nvSpPr>
        <p:spPr>
          <a:xfrm>
            <a:off x="1703388" y="260350"/>
            <a:ext cx="1157288" cy="119888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kumimoji="1" sz="3600" b="1">
                <a:solidFill>
                  <a:srgbClr val="FF0000"/>
                </a:solidFill>
                <a:latin typeface="Times New Roman" panose="02020603050405020304" pitchFamily="18" charset="0"/>
                <a:ea typeface="华文新魏" pitchFamily="2" charset="-122"/>
              </a:rPr>
              <a:t>课堂练习</a:t>
            </a:r>
          </a:p>
        </p:txBody>
      </p:sp>
      <p:sp>
        <p:nvSpPr>
          <p:cNvPr id="40966" name="矩形 40965"/>
          <p:cNvSpPr/>
          <p:nvPr>
            <p:custDataLst>
              <p:tags r:id="rId3"/>
            </p:custDataLst>
          </p:nvPr>
        </p:nvSpPr>
        <p:spPr>
          <a:xfrm>
            <a:off x="8904288" y="1773238"/>
            <a:ext cx="686435" cy="82994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t> </a:t>
            </a:r>
            <a:r>
              <a:rPr sz="4800" b="1">
                <a:solidFill>
                  <a:srgbClr val="FF0000"/>
                </a:solidFill>
              </a:rPr>
              <a:t>B</a:t>
            </a:r>
          </a:p>
        </p:txBody>
      </p:sp>
      <p:sp>
        <p:nvSpPr>
          <p:cNvPr id="40967" name="矩形 40966"/>
          <p:cNvSpPr/>
          <p:nvPr>
            <p:custDataLst>
              <p:tags r:id="rId4"/>
            </p:custDataLst>
          </p:nvPr>
        </p:nvSpPr>
        <p:spPr>
          <a:xfrm>
            <a:off x="4079875" y="2636838"/>
            <a:ext cx="665480" cy="92202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t> </a:t>
            </a:r>
            <a:r>
              <a:rPr sz="5400" b="1">
                <a:solidFill>
                  <a:srgbClr val="FF0000"/>
                </a:solidFill>
              </a:rPr>
              <a:t>F</a:t>
            </a:r>
          </a:p>
        </p:txBody>
      </p:sp>
      <p:sp>
        <p:nvSpPr>
          <p:cNvPr id="40968" name="矩形 40967"/>
          <p:cNvSpPr/>
          <p:nvPr>
            <p:custDataLst>
              <p:tags r:id="rId5"/>
            </p:custDataLst>
          </p:nvPr>
        </p:nvSpPr>
        <p:spPr>
          <a:xfrm>
            <a:off x="6959600" y="3573462"/>
            <a:ext cx="650240" cy="76835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t> </a:t>
            </a:r>
            <a:r>
              <a:rPr sz="4400" b="1">
                <a:solidFill>
                  <a:srgbClr val="FF0000"/>
                </a:solidFill>
              </a:rPr>
              <a:t>D</a:t>
            </a:r>
          </a:p>
        </p:txBody>
      </p:sp>
      <p:sp>
        <p:nvSpPr>
          <p:cNvPr id="40969" name="Date Placeholder 1"/>
          <p:cNvSpPr>
            <a:spLocks noGrp="1"/>
          </p:cNvSpPr>
          <p:nvPr>
            <p:ph type="dt" sz="half"/>
            <p:custDataLst>
              <p:tags r:id="rId6"/>
            </p:custDataLst>
          </p:nvPr>
        </p:nvSpPr>
        <p:spPr/>
        <p:txBody>
          <a:bodyPr/>
          <a:lstStyle/>
          <a:p>
            <a:pPr lvl="0"/>
            <a:endParaRPr sz="1400"/>
          </a:p>
        </p:txBody>
      </p:sp>
      <p:sp>
        <p:nvSpPr>
          <p:cNvPr id="40970" name="Footer Placeholder 2"/>
          <p:cNvSpPr>
            <a:spLocks noGrp="1"/>
          </p:cNvSpPr>
          <p:nvPr>
            <p:ph type="ftr" sz="quarter" idx="1"/>
            <p:custDataLst>
              <p:tags r:id="rId7"/>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40966"/>
                                        </p:tgtEl>
                                        <p:attrNameLst>
                                          <p:attrName>style.visibility</p:attrName>
                                        </p:attrNameLst>
                                      </p:cBhvr>
                                      <p:to>
                                        <p:strVal val="visible"/>
                                      </p:to>
                                    </p:set>
                                    <p:anim calcmode="lin" valueType="num">
                                      <p:cBhvr additive="base">
                                        <p:cTn id="7" dur="500" fill="hold"/>
                                        <p:tgtEl>
                                          <p:spTgt spid="40966"/>
                                        </p:tgtEl>
                                        <p:attrNameLst>
                                          <p:attrName>ppt_x</p:attrName>
                                        </p:attrNameLst>
                                      </p:cBhvr>
                                      <p:tavLst>
                                        <p:tav tm="0">
                                          <p:val>
                                            <p:strVal val="#ppt_x"/>
                                          </p:val>
                                        </p:tav>
                                        <p:tav tm="100000">
                                          <p:val>
                                            <p:strVal val="#ppt_x"/>
                                          </p:val>
                                        </p:tav>
                                      </p:tavLst>
                                    </p:anim>
                                    <p:anim calcmode="lin" valueType="num">
                                      <p:cBhvr additive="base">
                                        <p:cTn id="8"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1" nodeType="clickEffect">
                                  <p:stCondLst>
                                    <p:cond delay="0"/>
                                  </p:stCondLst>
                                  <p:childTnLst>
                                    <p:set>
                                      <p:cBhvr additive="base">
                                        <p:cTn id="12" dur="1" fill="hold">
                                          <p:stCondLst>
                                            <p:cond delay="0"/>
                                          </p:stCondLst>
                                        </p:cTn>
                                        <p:tgtEl>
                                          <p:spTgt spid="40967"/>
                                        </p:tgtEl>
                                        <p:attrNameLst>
                                          <p:attrName>style.visibility</p:attrName>
                                        </p:attrNameLst>
                                      </p:cBhvr>
                                      <p:to>
                                        <p:strVal val="visible"/>
                                      </p:to>
                                    </p:set>
                                    <p:animEffect transition="in" filter="diamond(in)">
                                      <p:cBhvr additive="base">
                                        <p:cTn id="13" dur="2000"/>
                                        <p:tgtEl>
                                          <p:spTgt spid="4096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2" nodeType="clickEffect">
                                  <p:stCondLst>
                                    <p:cond delay="0"/>
                                  </p:stCondLst>
                                  <p:childTnLst>
                                    <p:set>
                                      <p:cBhvr additive="base">
                                        <p:cTn id="17" dur="1" fill="hold">
                                          <p:stCondLst>
                                            <p:cond delay="0"/>
                                          </p:stCondLst>
                                        </p:cTn>
                                        <p:tgtEl>
                                          <p:spTgt spid="40968"/>
                                        </p:tgtEl>
                                        <p:attrNameLst>
                                          <p:attrName>style.visibility</p:attrName>
                                        </p:attrNameLst>
                                      </p:cBhvr>
                                      <p:to>
                                        <p:strVal val="visible"/>
                                      </p:to>
                                    </p:set>
                                    <p:animEffect transition="in" filter="diamond(in)">
                                      <p:cBhvr additive="base">
                                        <p:cTn id="18" dur="2000"/>
                                        <p:tgtEl>
                                          <p:spTgt spid="40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7" grpId="1"/>
      <p:bldP spid="40968" grpId="2"/>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矩形 56323"/>
          <p:cNvSpPr/>
          <p:nvPr>
            <p:custDataLst>
              <p:tags r:id="rId1"/>
            </p:custDataLst>
          </p:nvPr>
        </p:nvSpPr>
        <p:spPr>
          <a:xfrm>
            <a:off x="1774825" y="323215"/>
            <a:ext cx="8713788" cy="193802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400" b="1"/>
              <a:t>                </a:t>
            </a:r>
            <a:r>
              <a:rPr sz="2400" b="1">
                <a:solidFill>
                  <a:srgbClr val="0000FF"/>
                </a:solidFill>
              </a:rPr>
              <a:t>阅读林冲到达草料场交割完毕后的一段文字：“只说</a:t>
            </a:r>
          </a:p>
          <a:p>
            <a:pPr lvl="0"/>
            <a:r>
              <a:rPr sz="2400" b="1">
                <a:solidFill>
                  <a:srgbClr val="0000FF"/>
                </a:solidFill>
              </a:rPr>
              <a:t>                林冲就床上放了包裹被卧，就坐下生些焰火起来。</a:t>
            </a:r>
          </a:p>
          <a:p>
            <a:pPr lvl="0"/>
            <a:r>
              <a:rPr sz="2400" b="1">
                <a:solidFill>
                  <a:srgbClr val="0000FF"/>
                </a:solidFill>
              </a:rPr>
              <a:t>                屋后有一堆柴炭，拿几块来，生在地炉里。仰面看那草屋时，</a:t>
            </a:r>
            <a:r>
              <a:rPr sz="2400" b="1">
                <a:solidFill>
                  <a:srgbClr val="FF6600"/>
                </a:solidFill>
              </a:rPr>
              <a:t>四下里崩坏了，又被朔风吹撼，摇振得动。</a:t>
            </a:r>
            <a:r>
              <a:rPr sz="2400" b="1">
                <a:solidFill>
                  <a:srgbClr val="0000FF"/>
                </a:solidFill>
              </a:rPr>
              <a:t>林冲道：“这屋如何过得一冬？待雪晴了，去城中唤个泥水匠来修理。”</a:t>
            </a:r>
          </a:p>
        </p:txBody>
      </p:sp>
      <p:sp>
        <p:nvSpPr>
          <p:cNvPr id="56325" name="矩形 56324"/>
          <p:cNvSpPr/>
          <p:nvPr>
            <p:custDataLst>
              <p:tags r:id="rId2"/>
            </p:custDataLst>
          </p:nvPr>
        </p:nvSpPr>
        <p:spPr>
          <a:xfrm>
            <a:off x="1847850" y="260350"/>
            <a:ext cx="1152525" cy="119888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华文新魏" pitchFamily="2" charset="-122"/>
              </a:rPr>
              <a:t>课堂练习</a:t>
            </a:r>
          </a:p>
        </p:txBody>
      </p:sp>
      <p:sp>
        <p:nvSpPr>
          <p:cNvPr id="56326" name="矩形 56325"/>
          <p:cNvSpPr/>
          <p:nvPr>
            <p:custDataLst>
              <p:tags r:id="rId3"/>
            </p:custDataLst>
          </p:nvPr>
        </p:nvSpPr>
        <p:spPr>
          <a:xfrm>
            <a:off x="1919288" y="2477453"/>
            <a:ext cx="8207375" cy="304609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t>        关于草屋“四下里崩坏了，又被朔风吹撼，摇振得动”的描写，其意义在于（      ）</a:t>
            </a:r>
          </a:p>
          <a:p>
            <a:pPr lvl="0"/>
            <a:r>
              <a:rPr sz="3200" b="1"/>
              <a:t>a.草屋太破，确实过不得冬。</a:t>
            </a:r>
          </a:p>
          <a:p>
            <a:pPr lvl="0"/>
            <a:r>
              <a:rPr sz="3200" b="1"/>
              <a:t>b.破漏的草屋象征着林冲命运的不幸。</a:t>
            </a:r>
          </a:p>
          <a:p>
            <a:pPr lvl="0"/>
            <a:r>
              <a:rPr sz="3200" b="1"/>
              <a:t>c.破漏的草屋推动了情节的发展。</a:t>
            </a:r>
          </a:p>
          <a:p>
            <a:pPr lvl="0"/>
            <a:r>
              <a:rPr sz="3200" b="1"/>
              <a:t>d.破漏的草屋衬托了林冲的心情。</a:t>
            </a:r>
          </a:p>
        </p:txBody>
      </p:sp>
      <p:sp>
        <p:nvSpPr>
          <p:cNvPr id="56327" name="矩形 56326"/>
          <p:cNvSpPr/>
          <p:nvPr>
            <p:custDataLst>
              <p:tags r:id="rId4"/>
            </p:custDataLst>
          </p:nvPr>
        </p:nvSpPr>
        <p:spPr>
          <a:xfrm>
            <a:off x="8688388" y="2636838"/>
            <a:ext cx="691515" cy="119888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7200" b="1">
                <a:solidFill>
                  <a:srgbClr val="FF0000"/>
                </a:solidFill>
              </a:rPr>
              <a:t>c</a:t>
            </a:r>
          </a:p>
        </p:txBody>
      </p:sp>
      <p:sp>
        <p:nvSpPr>
          <p:cNvPr id="56328" name="Date Placeholder 1"/>
          <p:cNvSpPr>
            <a:spLocks noGrp="1"/>
          </p:cNvSpPr>
          <p:nvPr>
            <p:ph type="dt" sz="half"/>
            <p:custDataLst>
              <p:tags r:id="rId5"/>
            </p:custDataLst>
          </p:nvPr>
        </p:nvSpPr>
        <p:spPr/>
        <p:txBody>
          <a:bodyPr/>
          <a:lstStyle/>
          <a:p>
            <a:pPr lvl="0"/>
            <a:endParaRPr sz="1400"/>
          </a:p>
        </p:txBody>
      </p:sp>
      <p:sp>
        <p:nvSpPr>
          <p:cNvPr id="56329" name="Footer Placeholder 2"/>
          <p:cNvSpPr>
            <a:spLocks noGrp="1"/>
          </p:cNvSpPr>
          <p:nvPr>
            <p:ph type="ftr" sz="quarter" idx="1"/>
            <p:custDataLst>
              <p:tags r:id="rId6"/>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56326"/>
                                        </p:tgtEl>
                                        <p:attrNameLst>
                                          <p:attrName>style.visibility</p:attrName>
                                        </p:attrNameLst>
                                      </p:cBhvr>
                                      <p:to>
                                        <p:strVal val="visible"/>
                                      </p:to>
                                    </p:set>
                                    <p:animEffect transition="in" filter="blinds(horizontal)">
                                      <p:cBhvr additive="base">
                                        <p:cTn id="7" dur="500"/>
                                        <p:tgtEl>
                                          <p:spTgt spid="563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8" presetClass="entr" presetSubtype="0" accel="50000" fill="hold" grpId="1" nodeType="clickEffect">
                                  <p:stCondLst>
                                    <p:cond delay="0"/>
                                  </p:stCondLst>
                                  <p:iterate type="lt">
                                    <p:tmPct val="50000"/>
                                  </p:iterate>
                                  <p:childTnLst>
                                    <p:set>
                                      <p:cBhvr additive="base">
                                        <p:cTn id="11" dur="1" fill="hold">
                                          <p:stCondLst>
                                            <p:cond delay="0"/>
                                          </p:stCondLst>
                                        </p:cTn>
                                        <p:tgtEl>
                                          <p:spTgt spid="56327"/>
                                        </p:tgtEl>
                                        <p:attrNameLst>
                                          <p:attrName>style.visibility</p:attrName>
                                        </p:attrNameLst>
                                      </p:cBhvr>
                                      <p:to>
                                        <p:strVal val="visible"/>
                                      </p:to>
                                    </p:set>
                                    <p:set>
                                      <p:cBhvr additive="base">
                                        <p:cTn id="12" dur="455" fill="hold">
                                          <p:stCondLst>
                                            <p:cond delay="0"/>
                                          </p:stCondLst>
                                        </p:cTn>
                                        <p:tgtEl>
                                          <p:spTgt spid="56327"/>
                                        </p:tgtEl>
                                        <p:attrNameLst>
                                          <p:attrName>style.rotation</p:attrName>
                                        </p:attrNameLst>
                                      </p:cBhvr>
                                    </p:set>
                                    <p:anim calcmode="lin" valueType="num">
                                      <p:cBhvr additive="base">
                                        <p:cTn id="13" dur="455" fill="hold">
                                          <p:stCondLst>
                                            <p:cond delay="455"/>
                                          </p:stCondLst>
                                        </p:cTn>
                                        <p:tgtEl>
                                          <p:spTgt spid="56327"/>
                                        </p:tgtEl>
                                        <p:attrNameLst>
                                          <p:attrName>style.rotation</p:attrName>
                                        </p:attrNameLst>
                                      </p:cBhvr>
                                      <p:tavLst>
                                        <p:tav tm="0">
                                          <p:val>
                                            <p:fltVal val="-45"/>
                                          </p:val>
                                        </p:tav>
                                        <p:tav tm="69900">
                                          <p:val>
                                            <p:fltVal val="45"/>
                                          </p:val>
                                        </p:tav>
                                        <p:tav tm="100000">
                                          <p:val>
                                            <p:fltVal val="0"/>
                                          </p:val>
                                        </p:tav>
                                      </p:tavLst>
                                    </p:anim>
                                    <p:anim calcmode="lin" valueType="num">
                                      <p:cBhvr additive="base">
                                        <p:cTn id="14" dur="455" fill="hold">
                                          <p:stCondLst>
                                            <p:cond delay="0"/>
                                          </p:stCondLst>
                                        </p:cTn>
                                        <p:tgtEl>
                                          <p:spTgt spid="56327"/>
                                        </p:tgtEl>
                                        <p:attrNameLst>
                                          <p:attrName>ppt_y</p:attrName>
                                        </p:attrNameLst>
                                      </p:cBhvr>
                                      <p:tavLst>
                                        <p:tav tm="0">
                                          <p:val>
                                            <p:strVal val="#ppt_y-1"/>
                                          </p:val>
                                        </p:tav>
                                        <p:tav tm="100000">
                                          <p:val>
                                            <p:strVal val="#ppt_y-(0.354*#ppt_w-0.172*#ppt_h)"/>
                                          </p:val>
                                        </p:tav>
                                      </p:tavLst>
                                    </p:anim>
                                    <p:anim calcmode="lin" valueType="num">
                                      <p:cBhvr additive="base">
                                        <p:cTn id="15" dur="156" decel="50000" autoRev="1" fill="hold">
                                          <p:stCondLst>
                                            <p:cond delay="455"/>
                                          </p:stCondLst>
                                        </p:cTn>
                                        <p:tgtEl>
                                          <p:spTgt spid="56327"/>
                                        </p:tgtEl>
                                        <p:attrNameLst>
                                          <p:attrName>ppt_y</p:attrName>
                                        </p:attrNameLst>
                                      </p:cBhvr>
                                      <p:tavLst>
                                        <p:tav tm="0">
                                          <p:val>
                                            <p:strVal val="#ppt_y-(0.354*#ppt_w-0.172*#ppt_h)"/>
                                          </p:val>
                                        </p:tav>
                                        <p:tav tm="100000">
                                          <p:val>
                                            <p:strVal val="#ppt_y-(0.354*#ppt_w-0.172*#ppt_h)-#ppt_h/2"/>
                                          </p:val>
                                        </p:tav>
                                      </p:tavLst>
                                    </p:anim>
                                    <p:anim calcmode="lin" valueType="num">
                                      <p:cBhvr additive="base">
                                        <p:cTn id="16" dur="136" fill="hold">
                                          <p:stCondLst>
                                            <p:cond delay="864"/>
                                          </p:stCondLst>
                                        </p:cTn>
                                        <p:tgtEl>
                                          <p:spTgt spid="563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p:bldP spid="5632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57345"/>
          <p:cNvSpPr/>
          <p:nvPr>
            <p:custDataLst>
              <p:tags r:id="rId1"/>
            </p:custDataLst>
          </p:nvPr>
        </p:nvSpPr>
        <p:spPr>
          <a:xfrm>
            <a:off x="1774825" y="323215"/>
            <a:ext cx="8713788" cy="193802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400" b="1"/>
              <a:t>                </a:t>
            </a:r>
            <a:r>
              <a:rPr sz="2400" b="1">
                <a:solidFill>
                  <a:srgbClr val="0000FF"/>
                </a:solidFill>
              </a:rPr>
              <a:t>阅读林冲到达草料场交割完毕后的一段文字：“只说</a:t>
            </a:r>
          </a:p>
          <a:p>
            <a:pPr lvl="0"/>
            <a:r>
              <a:rPr sz="2400" b="1">
                <a:solidFill>
                  <a:srgbClr val="0000FF"/>
                </a:solidFill>
              </a:rPr>
              <a:t>                林冲就床上放了包裹被卧，就坐下生些焰火起来。</a:t>
            </a:r>
          </a:p>
          <a:p>
            <a:pPr lvl="0"/>
            <a:r>
              <a:rPr sz="2400" b="1">
                <a:solidFill>
                  <a:srgbClr val="0000FF"/>
                </a:solidFill>
              </a:rPr>
              <a:t>                屋后有一堆柴炭，拿几块来，生在地炉里。仰面看那草屋时，四下里崩坏了，又被朔风吹撼，摇振得动。林冲道：“这屋如何过得一冬？</a:t>
            </a:r>
            <a:r>
              <a:rPr sz="2400" b="1">
                <a:solidFill>
                  <a:srgbClr val="FF6600"/>
                </a:solidFill>
              </a:rPr>
              <a:t>待雪晴了，去城中唤个泥水匠来修理。</a:t>
            </a:r>
            <a:r>
              <a:rPr sz="2400" b="1">
                <a:solidFill>
                  <a:srgbClr val="0000FF"/>
                </a:solidFill>
              </a:rPr>
              <a:t>”</a:t>
            </a:r>
          </a:p>
        </p:txBody>
      </p:sp>
      <p:sp>
        <p:nvSpPr>
          <p:cNvPr id="57347" name="矩形 57346"/>
          <p:cNvSpPr/>
          <p:nvPr>
            <p:custDataLst>
              <p:tags r:id="rId2"/>
            </p:custDataLst>
          </p:nvPr>
        </p:nvSpPr>
        <p:spPr>
          <a:xfrm>
            <a:off x="1847850" y="260350"/>
            <a:ext cx="1152525" cy="119888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华文新魏" pitchFamily="2" charset="-122"/>
              </a:rPr>
              <a:t>课堂练习</a:t>
            </a:r>
          </a:p>
        </p:txBody>
      </p:sp>
      <p:sp>
        <p:nvSpPr>
          <p:cNvPr id="57348" name="矩形 57347"/>
          <p:cNvSpPr/>
          <p:nvPr>
            <p:custDataLst>
              <p:tags r:id="rId3"/>
            </p:custDataLst>
          </p:nvPr>
        </p:nvSpPr>
        <p:spPr>
          <a:xfrm>
            <a:off x="1992312" y="2045018"/>
            <a:ext cx="8207375" cy="439991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a:t>林冲打算“待雪晴了，去城中唤个泥水匠来修理”，这说明（       ）</a:t>
            </a:r>
          </a:p>
          <a:p>
            <a:pPr lvl="0"/>
            <a:r>
              <a:rPr sz="2800" b="1"/>
              <a:t>a.林冲认为看管草料场的差使不错，因而产生了长期干下去的想法。</a:t>
            </a:r>
          </a:p>
          <a:p>
            <a:pPr lvl="0"/>
            <a:r>
              <a:rPr sz="2800" b="1"/>
              <a:t>b.林冲不知道陆虞候等设下毒计，因而有长期看管草料场的想法。</a:t>
            </a:r>
          </a:p>
          <a:p>
            <a:pPr lvl="0"/>
            <a:r>
              <a:rPr sz="2800" b="1"/>
              <a:t>c.林冲怕在这破漏的草屋里过不了冬，所以想到修理草屋。</a:t>
            </a:r>
          </a:p>
          <a:p>
            <a:pPr lvl="0"/>
            <a:r>
              <a:rPr sz="2800" b="1"/>
              <a:t>d.林冲没有完全识破统治者的毒计，</a:t>
            </a:r>
            <a:r>
              <a:rPr kumimoji="1" sz="2800" b="1"/>
              <a:t>随遇而安，</a:t>
            </a:r>
            <a:r>
              <a:rPr sz="2800" b="1"/>
              <a:t>还想忍辱。</a:t>
            </a:r>
          </a:p>
        </p:txBody>
      </p:sp>
      <p:sp>
        <p:nvSpPr>
          <p:cNvPr id="57349" name="矩形 57348"/>
          <p:cNvSpPr/>
          <p:nvPr>
            <p:custDataLst>
              <p:tags r:id="rId4"/>
            </p:custDataLst>
          </p:nvPr>
        </p:nvSpPr>
        <p:spPr>
          <a:xfrm>
            <a:off x="3503612" y="2276475"/>
            <a:ext cx="735012" cy="1014730"/>
          </a:xfrm>
          <a:prstGeom prst="rect">
            <a:avLst/>
          </a:prstGeom>
          <a:noFill/>
          <a:ln>
            <a:no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6000" b="1">
                <a:solidFill>
                  <a:srgbClr val="FF0000"/>
                </a:solidFill>
              </a:rPr>
              <a:t>D</a:t>
            </a:r>
          </a:p>
        </p:txBody>
      </p:sp>
      <p:sp>
        <p:nvSpPr>
          <p:cNvPr id="57350" name="Date Placeholder 1"/>
          <p:cNvSpPr>
            <a:spLocks noGrp="1"/>
          </p:cNvSpPr>
          <p:nvPr>
            <p:ph type="dt" sz="half"/>
            <p:custDataLst>
              <p:tags r:id="rId5"/>
            </p:custDataLst>
          </p:nvPr>
        </p:nvSpPr>
        <p:spPr/>
        <p:txBody>
          <a:bodyPr/>
          <a:lstStyle/>
          <a:p>
            <a:pPr lvl="0"/>
            <a:endParaRPr sz="1400"/>
          </a:p>
        </p:txBody>
      </p:sp>
      <p:sp>
        <p:nvSpPr>
          <p:cNvPr id="57351" name="Footer Placeholder 2"/>
          <p:cNvSpPr>
            <a:spLocks noGrp="1"/>
          </p:cNvSpPr>
          <p:nvPr>
            <p:ph type="ftr" sz="quarter" idx="1"/>
            <p:custDataLst>
              <p:tags r:id="rId6"/>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additive="base">
                                        <p:cTn id="6" dur="1" fill="hold">
                                          <p:stCondLst>
                                            <p:cond delay="0"/>
                                          </p:stCondLst>
                                        </p:cTn>
                                        <p:tgtEl>
                                          <p:spTgt spid="57348"/>
                                        </p:tgtEl>
                                        <p:attrNameLst>
                                          <p:attrName>style.visibility</p:attrName>
                                        </p:attrNameLst>
                                      </p:cBhvr>
                                      <p:to>
                                        <p:strVal val="visible"/>
                                      </p:to>
                                    </p:set>
                                    <p:animEffect transition="in" filter="diamond(in)">
                                      <p:cBhvr additive="base">
                                        <p:cTn id="7" dur="2000"/>
                                        <p:tgtEl>
                                          <p:spTgt spid="573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3" fill="hold" grpId="1" nodeType="clickEffect">
                                  <p:stCondLst>
                                    <p:cond delay="0"/>
                                  </p:stCondLst>
                                  <p:childTnLst>
                                    <p:set>
                                      <p:cBhvr additive="base">
                                        <p:cTn id="11" dur="1" fill="hold">
                                          <p:stCondLst>
                                            <p:cond delay="0"/>
                                          </p:stCondLst>
                                        </p:cTn>
                                        <p:tgtEl>
                                          <p:spTgt spid="57349"/>
                                        </p:tgtEl>
                                        <p:attrNameLst>
                                          <p:attrName>style.visibility</p:attrName>
                                        </p:attrNameLst>
                                      </p:cBhvr>
                                      <p:to>
                                        <p:strVal val="visible"/>
                                      </p:to>
                                    </p:set>
                                    <p:anim calcmode="lin" valueType="num">
                                      <p:cBhvr additive="base">
                                        <p:cTn id="12" dur="500" fill="hold"/>
                                        <p:tgtEl>
                                          <p:spTgt spid="57349"/>
                                        </p:tgtEl>
                                        <p:attrNameLst>
                                          <p:attrName>ppt_x</p:attrName>
                                        </p:attrNameLst>
                                      </p:cBhvr>
                                      <p:tavLst>
                                        <p:tav tm="0">
                                          <p:val>
                                            <p:strVal val="1+#ppt_w/2"/>
                                          </p:val>
                                        </p:tav>
                                        <p:tav tm="100000">
                                          <p:val>
                                            <p:strVal val="#ppt_x"/>
                                          </p:val>
                                        </p:tav>
                                      </p:tavLst>
                                    </p:anim>
                                    <p:anim calcmode="lin" valueType="num">
                                      <p:cBhvr additive="base">
                                        <p:cTn id="13" dur="500" fill="hold"/>
                                        <p:tgtEl>
                                          <p:spTgt spid="573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p:bldP spid="5734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矩形 51203"/>
          <p:cNvSpPr/>
          <p:nvPr>
            <p:custDataLst>
              <p:tags r:id="rId1"/>
            </p:custDataLst>
          </p:nvPr>
        </p:nvSpPr>
        <p:spPr>
          <a:xfrm>
            <a:off x="1847850" y="667068"/>
            <a:ext cx="8377238" cy="501586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t>                对本文景物描写的作用分析不正确</a:t>
            </a:r>
          </a:p>
          <a:p>
            <a:pPr lvl="0"/>
            <a:r>
              <a:rPr sz="3200" b="1"/>
              <a:t>                的一项是(        )</a:t>
            </a:r>
            <a:br>
              <a:rPr sz="3200" b="1"/>
            </a:br>
            <a:r>
              <a:rPr sz="3200" b="1"/>
              <a:t>   A、越来越紧，越来越大的风雪，已成了小说中人物活动的自然背景，烘托了人物的思想感情。 </a:t>
            </a:r>
            <a:br>
              <a:rPr sz="3200" b="1"/>
            </a:br>
            <a:r>
              <a:rPr sz="3200" b="1"/>
              <a:t>   B、通过大风雪的描写，渲染了气氛。 </a:t>
            </a:r>
            <a:br>
              <a:rPr sz="3200" b="1"/>
            </a:br>
            <a:r>
              <a:rPr sz="3200" b="1"/>
              <a:t>   C、由于风雪的变化，层层推进了故事情节的发展，从而深化了主题。 </a:t>
            </a:r>
            <a:br>
              <a:rPr sz="3200" b="1"/>
            </a:br>
            <a:r>
              <a:rPr sz="3200" b="1"/>
              <a:t>   D、自然景物的描写能给小说抹上一层神奇的色彩，从而给人留下了深刻的印象 </a:t>
            </a:r>
          </a:p>
        </p:txBody>
      </p:sp>
      <p:sp>
        <p:nvSpPr>
          <p:cNvPr id="51205" name="矩形 51204"/>
          <p:cNvSpPr/>
          <p:nvPr>
            <p:custDataLst>
              <p:tags r:id="rId2"/>
            </p:custDataLst>
          </p:nvPr>
        </p:nvSpPr>
        <p:spPr>
          <a:xfrm>
            <a:off x="1992312" y="188912"/>
            <a:ext cx="1316038" cy="144526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400" b="1">
                <a:solidFill>
                  <a:srgbClr val="FF0000"/>
                </a:solidFill>
                <a:ea typeface="华文新魏" pitchFamily="2" charset="-122"/>
              </a:rPr>
              <a:t>课堂练习</a:t>
            </a:r>
          </a:p>
        </p:txBody>
      </p:sp>
      <p:sp>
        <p:nvSpPr>
          <p:cNvPr id="51206" name="矩形 51205"/>
          <p:cNvSpPr/>
          <p:nvPr>
            <p:custDataLst>
              <p:tags r:id="rId3"/>
            </p:custDataLst>
          </p:nvPr>
        </p:nvSpPr>
        <p:spPr>
          <a:xfrm>
            <a:off x="5664200" y="981075"/>
            <a:ext cx="678180" cy="92202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5400" b="1">
                <a:solidFill>
                  <a:srgbClr val="FF0000"/>
                </a:solidFill>
              </a:rPr>
              <a:t>D</a:t>
            </a:r>
          </a:p>
        </p:txBody>
      </p:sp>
      <p:sp>
        <p:nvSpPr>
          <p:cNvPr id="51207" name="Date Placeholder 1"/>
          <p:cNvSpPr>
            <a:spLocks noGrp="1"/>
          </p:cNvSpPr>
          <p:nvPr>
            <p:ph type="dt" sz="half"/>
            <p:custDataLst>
              <p:tags r:id="rId4"/>
            </p:custDataLst>
          </p:nvPr>
        </p:nvSpPr>
        <p:spPr/>
        <p:txBody>
          <a:bodyPr/>
          <a:lstStyle/>
          <a:p>
            <a:pPr lvl="0"/>
            <a:endParaRPr sz="1400"/>
          </a:p>
        </p:txBody>
      </p:sp>
      <p:sp>
        <p:nvSpPr>
          <p:cNvPr id="51208" name="Footer Placeholder 2"/>
          <p:cNvSpPr>
            <a:spLocks noGrp="1"/>
          </p:cNvSpPr>
          <p:nvPr>
            <p:ph type="ftr" sz="quarter" idx="1"/>
            <p:custDataLst>
              <p:tags r:id="rId5"/>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additive="base">
                                        <p:cTn id="6" dur="1" fill="hold">
                                          <p:stCondLst>
                                            <p:cond delay="0"/>
                                          </p:stCondLst>
                                        </p:cTn>
                                        <p:tgtEl>
                                          <p:spTgt spid="51206"/>
                                        </p:tgtEl>
                                        <p:attrNameLst>
                                          <p:attrName>style.visibility</p:attrName>
                                        </p:attrNameLst>
                                      </p:cBhvr>
                                      <p:to>
                                        <p:strVal val="visible"/>
                                      </p:to>
                                    </p:set>
                                    <p:anim calcmode="lin" valueType="num">
                                      <p:cBhvr additive="base">
                                        <p:cTn id="7" dur="500" fill="hold"/>
                                        <p:tgtEl>
                                          <p:spTgt spid="51206"/>
                                        </p:tgtEl>
                                        <p:attrNameLst>
                                          <p:attrName>ppt_x</p:attrName>
                                        </p:attrNameLst>
                                      </p:cBhvr>
                                      <p:tavLst>
                                        <p:tav tm="0">
                                          <p:val>
                                            <p:strVal val="1+#ppt_w/2"/>
                                          </p:val>
                                        </p:tav>
                                        <p:tav tm="100000">
                                          <p:val>
                                            <p:strVal val="#ppt_x"/>
                                          </p:val>
                                        </p:tav>
                                      </p:tavLst>
                                    </p:anim>
                                    <p:anim calcmode="lin" valueType="num">
                                      <p:cBhvr additive="base">
                                        <p:cTn id="8"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矩形 50179"/>
          <p:cNvSpPr/>
          <p:nvPr>
            <p:custDataLst>
              <p:tags r:id="rId1"/>
            </p:custDataLst>
          </p:nvPr>
        </p:nvSpPr>
        <p:spPr>
          <a:xfrm>
            <a:off x="2063750" y="647224"/>
            <a:ext cx="8280400" cy="550799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t>           对林冲被逼上梁山的原因，分析得最</a:t>
            </a:r>
          </a:p>
          <a:p>
            <a:pPr lvl="0"/>
            <a:r>
              <a:rPr sz="3200" b="1"/>
              <a:t>            正确的一项是(         )。 </a:t>
            </a:r>
            <a:br>
              <a:rPr sz="3200" b="1"/>
            </a:br>
            <a:r>
              <a:rPr sz="3200" b="1"/>
              <a:t>   A、因为草料场被烧，已无宿身之地，只得上了梁山。 </a:t>
            </a:r>
            <a:br>
              <a:rPr sz="3200" b="1"/>
            </a:br>
            <a:r>
              <a:rPr sz="3200" b="1"/>
              <a:t>   B、是因为杀了陆谦、富安等人，罪责难逃，不得不投奔梁山。 </a:t>
            </a:r>
            <a:br>
              <a:rPr sz="3200" b="1"/>
            </a:br>
            <a:r>
              <a:rPr sz="3200" b="1"/>
              <a:t>   C、是因为林冲已认识到反动统治阶级的残暴本质，对它不再抱有任何幻想的原故。 </a:t>
            </a:r>
            <a:br>
              <a:rPr sz="3200" b="1"/>
            </a:br>
            <a:r>
              <a:rPr sz="3200" b="1"/>
              <a:t>   D、是反动统治者一“逼”再“逼”，“逼”之不已的结果，也是尖锐的矛盾斗争发展的必然结果。 </a:t>
            </a:r>
            <a:endParaRPr sz="3200" b="1">
              <a:solidFill>
                <a:srgbClr val="FF0000"/>
              </a:solidFill>
            </a:endParaRPr>
          </a:p>
        </p:txBody>
      </p:sp>
      <p:sp>
        <p:nvSpPr>
          <p:cNvPr id="50181" name="矩形 50180"/>
          <p:cNvSpPr/>
          <p:nvPr>
            <p:custDataLst>
              <p:tags r:id="rId2"/>
            </p:custDataLst>
          </p:nvPr>
        </p:nvSpPr>
        <p:spPr>
          <a:xfrm>
            <a:off x="1774825" y="188912"/>
            <a:ext cx="1316038" cy="144526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400" b="1">
                <a:solidFill>
                  <a:srgbClr val="FF0000"/>
                </a:solidFill>
                <a:ea typeface="华文新魏" pitchFamily="2" charset="-122"/>
              </a:rPr>
              <a:t>课堂练习</a:t>
            </a:r>
          </a:p>
        </p:txBody>
      </p:sp>
      <p:sp>
        <p:nvSpPr>
          <p:cNvPr id="50182" name="矩形 50181"/>
          <p:cNvSpPr/>
          <p:nvPr>
            <p:custDataLst>
              <p:tags r:id="rId3"/>
            </p:custDataLst>
          </p:nvPr>
        </p:nvSpPr>
        <p:spPr>
          <a:xfrm>
            <a:off x="6167438" y="978059"/>
            <a:ext cx="622935" cy="829945"/>
          </a:xfrm>
          <a:prstGeom prst="rect">
            <a:avLst/>
          </a:prstGeom>
          <a:noFill/>
          <a:ln>
            <a:noFill/>
            <a:miter lim="800000"/>
          </a:ln>
        </p:spPr>
        <p:txBody>
          <a:bodyPr wrap="non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800" b="1">
                <a:solidFill>
                  <a:srgbClr val="FF0000"/>
                </a:solidFill>
              </a:rPr>
              <a:t>D </a:t>
            </a:r>
          </a:p>
        </p:txBody>
      </p:sp>
      <p:sp>
        <p:nvSpPr>
          <p:cNvPr id="50183" name="Date Placeholder 1"/>
          <p:cNvSpPr>
            <a:spLocks noGrp="1"/>
          </p:cNvSpPr>
          <p:nvPr>
            <p:ph type="dt" sz="half"/>
            <p:custDataLst>
              <p:tags r:id="rId4"/>
            </p:custDataLst>
          </p:nvPr>
        </p:nvSpPr>
        <p:spPr/>
        <p:txBody>
          <a:bodyPr/>
          <a:lstStyle/>
          <a:p>
            <a:pPr lvl="0"/>
            <a:endParaRPr sz="1400"/>
          </a:p>
        </p:txBody>
      </p:sp>
      <p:sp>
        <p:nvSpPr>
          <p:cNvPr id="50184" name="Footer Placeholder 2"/>
          <p:cNvSpPr>
            <a:spLocks noGrp="1"/>
          </p:cNvSpPr>
          <p:nvPr>
            <p:ph type="ftr" sz="quarter" idx="1"/>
            <p:custDataLst>
              <p:tags r:id="rId5"/>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additive="base">
                                        <p:cTn id="6" dur="1" fill="hold">
                                          <p:stCondLst>
                                            <p:cond delay="0"/>
                                          </p:stCondLst>
                                        </p:cTn>
                                        <p:tgtEl>
                                          <p:spTgt spid="50182"/>
                                        </p:tgtEl>
                                        <p:attrNameLst>
                                          <p:attrName>style.visibility</p:attrName>
                                        </p:attrNameLst>
                                      </p:cBhvr>
                                      <p:to>
                                        <p:strVal val="visible"/>
                                      </p:to>
                                    </p:set>
                                    <p:anim calcmode="lin" valueType="num">
                                      <p:cBhvr additive="base">
                                        <p:cTn id="7" dur="500" fill="hold"/>
                                        <p:tgtEl>
                                          <p:spTgt spid="50182"/>
                                        </p:tgtEl>
                                        <p:attrNameLst>
                                          <p:attrName>ppt_x</p:attrName>
                                        </p:attrNameLst>
                                      </p:cBhvr>
                                      <p:tavLst>
                                        <p:tav tm="0">
                                          <p:val>
                                            <p:strVal val="1+#ppt_w/2"/>
                                          </p:val>
                                        </p:tav>
                                        <p:tav tm="100000">
                                          <p:val>
                                            <p:strVal val="#ppt_x"/>
                                          </p:val>
                                        </p:tav>
                                      </p:tavLst>
                                    </p:anim>
                                    <p:anim calcmode="lin" valueType="num">
                                      <p:cBhvr additive="base">
                                        <p:cTn id="8"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矩形 54275"/>
          <p:cNvSpPr/>
          <p:nvPr>
            <p:custDataLst>
              <p:tags r:id="rId1"/>
            </p:custDataLst>
          </p:nvPr>
        </p:nvSpPr>
        <p:spPr>
          <a:xfrm>
            <a:off x="1703388" y="1829753"/>
            <a:ext cx="8640762" cy="353822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a:latin typeface="宋体" panose="02010600030101010101" pitchFamily="2" charset="-122"/>
              </a:rPr>
              <a:t>10、这一段里几次写到风雪，分析不当的一项是(   )</a:t>
            </a:r>
            <a:br>
              <a:rPr sz="2800" b="1">
                <a:latin typeface="宋体" panose="02010600030101010101" pitchFamily="2" charset="-122"/>
              </a:rPr>
            </a:br>
            <a:r>
              <a:rPr sz="2800" b="1">
                <a:latin typeface="宋体" panose="02010600030101010101" pitchFamily="2" charset="-122"/>
              </a:rPr>
              <a:t>   A、写风雪为后文草厅倒塌，林冲只得去住古庙的情节做了铺垫。</a:t>
            </a:r>
            <a:br>
              <a:rPr sz="2800" b="1">
                <a:latin typeface="宋体" panose="02010600030101010101" pitchFamily="2" charset="-122"/>
              </a:rPr>
            </a:br>
            <a:r>
              <a:rPr sz="2800" b="1">
                <a:latin typeface="宋体" panose="02010600030101010101" pitchFamily="2" charset="-122"/>
              </a:rPr>
              <a:t>   B、因风雪而寒冷而沽酒，情节发展顺理成章。</a:t>
            </a:r>
            <a:br>
              <a:rPr sz="2800" b="1">
                <a:latin typeface="宋体" panose="02010600030101010101" pitchFamily="2" charset="-122"/>
              </a:rPr>
            </a:br>
            <a:r>
              <a:rPr sz="2800" b="1">
                <a:latin typeface="宋体" panose="02010600030101010101" pitchFamily="2" charset="-122"/>
              </a:rPr>
              <a:t>   C、风雪的环境描写激发了英雄的壮志豪情，林冲义无返顾地走上了反叛之路。</a:t>
            </a:r>
            <a:br>
              <a:rPr sz="2800" b="1">
                <a:latin typeface="宋体" panose="02010600030101010101" pitchFamily="2" charset="-122"/>
              </a:rPr>
            </a:br>
            <a:r>
              <a:rPr sz="2800" b="1">
                <a:latin typeface="宋体" panose="02010600030101010101" pitchFamily="2" charset="-122"/>
              </a:rPr>
              <a:t>   D、古人云“月黑杀人夜，风高放火天”，大风大雪正为坏人作恶陷害林冲提供了客观条件。</a:t>
            </a:r>
            <a:endParaRPr sz="2400"/>
          </a:p>
        </p:txBody>
      </p:sp>
      <p:sp>
        <p:nvSpPr>
          <p:cNvPr id="54278" name="矩形 54277"/>
          <p:cNvSpPr/>
          <p:nvPr>
            <p:custDataLst>
              <p:tags r:id="rId2"/>
            </p:custDataLst>
          </p:nvPr>
        </p:nvSpPr>
        <p:spPr>
          <a:xfrm>
            <a:off x="1847850" y="260350"/>
            <a:ext cx="1316038" cy="1445260"/>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400" b="1">
                <a:solidFill>
                  <a:srgbClr val="FF0000"/>
                </a:solidFill>
                <a:ea typeface="华文新魏" pitchFamily="2" charset="-122"/>
              </a:rPr>
              <a:t>课堂练习</a:t>
            </a:r>
          </a:p>
        </p:txBody>
      </p:sp>
      <p:sp>
        <p:nvSpPr>
          <p:cNvPr id="54279" name="矩形 54278"/>
          <p:cNvSpPr/>
          <p:nvPr>
            <p:custDataLst>
              <p:tags r:id="rId3"/>
            </p:custDataLst>
          </p:nvPr>
        </p:nvSpPr>
        <p:spPr>
          <a:xfrm>
            <a:off x="3359150" y="333375"/>
            <a:ext cx="6840538" cy="1383665"/>
          </a:xfrm>
          <a:prstGeom prst="rect">
            <a:avLst/>
          </a:prstGeom>
          <a:noFill/>
          <a:ln>
            <a:no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800" b="1" dirty="0"/>
              <a:t>       </a:t>
            </a:r>
            <a:r>
              <a:rPr sz="2800" b="1" dirty="0" smtClean="0">
                <a:solidFill>
                  <a:srgbClr val="0000FF"/>
                </a:solidFill>
              </a:rPr>
              <a:t>阅读课文5</a:t>
            </a:r>
            <a:r>
              <a:rPr sz="2800" b="1" dirty="0">
                <a:solidFill>
                  <a:srgbClr val="0000FF"/>
                </a:solidFill>
              </a:rPr>
              <a:t>页最后一段文字， “只说林冲就床上放了包裹被卧，就坐下生些焰火起来。屋后有一堆柴炭······”回答问题。</a:t>
            </a:r>
          </a:p>
        </p:txBody>
      </p:sp>
      <p:sp>
        <p:nvSpPr>
          <p:cNvPr id="54280" name="矩形 54279"/>
          <p:cNvSpPr/>
          <p:nvPr>
            <p:custDataLst>
              <p:tags r:id="rId4"/>
            </p:custDataLst>
          </p:nvPr>
        </p:nvSpPr>
        <p:spPr>
          <a:xfrm>
            <a:off x="9480550" y="1628775"/>
            <a:ext cx="679450" cy="922020"/>
          </a:xfrm>
          <a:prstGeom prst="rect">
            <a:avLst/>
          </a:prstGeom>
          <a:noFill/>
          <a:ln>
            <a:no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5400" b="1">
                <a:solidFill>
                  <a:srgbClr val="FF0000"/>
                </a:solidFill>
              </a:rPr>
              <a:t>C</a:t>
            </a:r>
          </a:p>
        </p:txBody>
      </p:sp>
      <p:sp>
        <p:nvSpPr>
          <p:cNvPr id="54281" name="Date Placeholder 1"/>
          <p:cNvSpPr>
            <a:spLocks noGrp="1"/>
          </p:cNvSpPr>
          <p:nvPr>
            <p:ph type="dt" sz="half"/>
            <p:custDataLst>
              <p:tags r:id="rId5"/>
            </p:custDataLst>
          </p:nvPr>
        </p:nvSpPr>
        <p:spPr/>
        <p:txBody>
          <a:bodyPr/>
          <a:lstStyle/>
          <a:p>
            <a:pPr lvl="0"/>
            <a:endParaRPr sz="1400"/>
          </a:p>
        </p:txBody>
      </p:sp>
      <p:sp>
        <p:nvSpPr>
          <p:cNvPr id="54282" name="Footer Placeholder 2"/>
          <p:cNvSpPr>
            <a:spLocks noGrp="1"/>
          </p:cNvSpPr>
          <p:nvPr>
            <p:ph type="ftr" sz="quarter" idx="1"/>
            <p:custDataLst>
              <p:tags r:id="rId6"/>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additive="base">
                                        <p:cTn id="6" dur="1" fill="hold">
                                          <p:stCondLst>
                                            <p:cond delay="0"/>
                                          </p:stCondLst>
                                        </p:cTn>
                                        <p:tgtEl>
                                          <p:spTgt spid="54280"/>
                                        </p:tgtEl>
                                        <p:attrNameLst>
                                          <p:attrName>style.visibility</p:attrName>
                                        </p:attrNameLst>
                                      </p:cBhvr>
                                      <p:to>
                                        <p:strVal val="visible"/>
                                      </p:to>
                                    </p:set>
                                    <p:set>
                                      <p:cBhvr additive="base">
                                        <p:cTn id="7" dur="455" fill="hold">
                                          <p:stCondLst>
                                            <p:cond delay="0"/>
                                          </p:stCondLst>
                                        </p:cTn>
                                        <p:tgtEl>
                                          <p:spTgt spid="54280"/>
                                        </p:tgtEl>
                                        <p:attrNameLst>
                                          <p:attrName>style.rotation</p:attrName>
                                        </p:attrNameLst>
                                      </p:cBhvr>
                                    </p:set>
                                    <p:anim calcmode="lin" valueType="num">
                                      <p:cBhvr additive="base">
                                        <p:cTn id="8" dur="455" fill="hold">
                                          <p:stCondLst>
                                            <p:cond delay="455"/>
                                          </p:stCondLst>
                                        </p:cTn>
                                        <p:tgtEl>
                                          <p:spTgt spid="54280"/>
                                        </p:tgtEl>
                                        <p:attrNameLst>
                                          <p:attrName>style.rotation</p:attrName>
                                        </p:attrNameLst>
                                      </p:cBhvr>
                                      <p:tavLst>
                                        <p:tav tm="0">
                                          <p:val>
                                            <p:fltVal val="-45"/>
                                          </p:val>
                                        </p:tav>
                                        <p:tav tm="69900">
                                          <p:val>
                                            <p:fltVal val="45"/>
                                          </p:val>
                                        </p:tav>
                                        <p:tav tm="100000">
                                          <p:val>
                                            <p:fltVal val="0"/>
                                          </p:val>
                                        </p:tav>
                                      </p:tavLst>
                                    </p:anim>
                                    <p:anim calcmode="lin" valueType="num">
                                      <p:cBhvr additive="base">
                                        <p:cTn id="9" dur="455" fill="hold">
                                          <p:stCondLst>
                                            <p:cond delay="0"/>
                                          </p:stCondLst>
                                        </p:cTn>
                                        <p:tgtEl>
                                          <p:spTgt spid="54280"/>
                                        </p:tgtEl>
                                        <p:attrNameLst>
                                          <p:attrName>ppt_y</p:attrName>
                                        </p:attrNameLst>
                                      </p:cBhvr>
                                      <p:tavLst>
                                        <p:tav tm="0">
                                          <p:val>
                                            <p:strVal val="#ppt_y-1"/>
                                          </p:val>
                                        </p:tav>
                                        <p:tav tm="100000">
                                          <p:val>
                                            <p:strVal val="#ppt_y-(0.354*#ppt_w-0.172*#ppt_h)"/>
                                          </p:val>
                                        </p:tav>
                                      </p:tavLst>
                                    </p:anim>
                                    <p:anim calcmode="lin" valueType="num">
                                      <p:cBhvr additive="base">
                                        <p:cTn id="10" dur="156" decel="50000" autoRev="1" fill="hold">
                                          <p:stCondLst>
                                            <p:cond delay="455"/>
                                          </p:stCondLst>
                                        </p:cTn>
                                        <p:tgtEl>
                                          <p:spTgt spid="54280"/>
                                        </p:tgtEl>
                                        <p:attrNameLst>
                                          <p:attrName>ppt_y</p:attrName>
                                        </p:attrNameLst>
                                      </p:cBhvr>
                                      <p:tavLst>
                                        <p:tav tm="0">
                                          <p:val>
                                            <p:strVal val="#ppt_y-(0.354*#ppt_w-0.172*#ppt_h)"/>
                                          </p:val>
                                        </p:tav>
                                        <p:tav tm="100000">
                                          <p:val>
                                            <p:strVal val="#ppt_y-(0.354*#ppt_w-0.172*#ppt_h)-#ppt_h/2"/>
                                          </p:val>
                                        </p:tav>
                                      </p:tavLst>
                                    </p:anim>
                                    <p:anim calcmode="lin" valueType="num">
                                      <p:cBhvr additive="base">
                                        <p:cTn id="11" dur="136" fill="hold">
                                          <p:stCondLst>
                                            <p:cond delay="864"/>
                                          </p:stCondLst>
                                        </p:cTn>
                                        <p:tgtEl>
                                          <p:spTgt spid="5428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idx="1"/>
            <p:custDataLst>
              <p:tags r:id="rId1"/>
            </p:custDataLst>
          </p:nvPr>
        </p:nvSpPr>
        <p:spPr>
          <a:xfrm>
            <a:off x="695325" y="906463"/>
            <a:ext cx="11161713" cy="5951537"/>
          </a:xfrm>
        </p:spPr>
        <p:txBody>
          <a:bodyPr wrap="square" lIns="91440" tIns="45720" rIns="91440" bIns="45720" anchor="ctr">
            <a:spAutoFit/>
          </a:bodyPr>
          <a:lstStyle/>
          <a:p>
            <a:pPr marL="0" indent="719455" defTabSz="457200" eaLnBrk="1" hangingPunct="1">
              <a:lnSpc>
                <a:spcPct val="120000"/>
              </a:lnSpc>
              <a:spcBef>
                <a:spcPct val="0"/>
              </a:spcBef>
              <a:buNone/>
            </a:pPr>
            <a:r>
              <a:rPr lang="zh-CN" altLang="en-US" sz="3200">
                <a:solidFill>
                  <a:srgbClr val="FF0000"/>
                </a:solidFill>
                <a:latin typeface="微软雅黑" panose="020B0503020204020204" charset="-122"/>
                <a:ea typeface="微软雅黑" panose="020B0503020204020204" charset="-122"/>
              </a:rPr>
              <a:t>章回体小说</a:t>
            </a:r>
            <a:r>
              <a:rPr lang="zh-CN" altLang="en-US" sz="3200">
                <a:latin typeface="微软雅黑" panose="020B0503020204020204" charset="-122"/>
                <a:ea typeface="微软雅黑" panose="020B0503020204020204" charset="-122"/>
              </a:rPr>
              <a:t>是分章回叙述的长篇小说，是中国古典长篇小说的主要形式，它是由宋元时期的“讲史话本”发展而来的。</a:t>
            </a:r>
            <a:endParaRPr lang="en-US" altLang="zh-CN" sz="3200">
              <a:latin typeface="微软雅黑" panose="020B0503020204020204" charset="-122"/>
              <a:ea typeface="微软雅黑" panose="020B0503020204020204" charset="-122"/>
            </a:endParaRPr>
          </a:p>
          <a:p>
            <a:pPr marL="0" indent="719455" defTabSz="457200" eaLnBrk="1" hangingPunct="1">
              <a:lnSpc>
                <a:spcPct val="120000"/>
              </a:lnSpc>
              <a:spcBef>
                <a:spcPct val="0"/>
              </a:spcBef>
              <a:buNone/>
            </a:pPr>
            <a:r>
              <a:rPr lang="zh-CN" altLang="en-US" sz="3200">
                <a:latin typeface="微软雅黑" panose="020B0503020204020204" charset="-122"/>
                <a:ea typeface="微软雅黑" panose="020B0503020204020204" charset="-122"/>
              </a:rPr>
              <a:t>“讲史”就是说书的艺人们讲述历代的兴亡和战争的故事。讲史一般都很长，艺人在表演时必须分为若干次才能讲完。每讲一次，就等于后来章回体小说中的一回。</a:t>
            </a:r>
            <a:endParaRPr lang="en-US" altLang="zh-CN" sz="3200">
              <a:latin typeface="微软雅黑" panose="020B0503020204020204" charset="-122"/>
              <a:ea typeface="微软雅黑" panose="020B0503020204020204" charset="-122"/>
            </a:endParaRPr>
          </a:p>
          <a:p>
            <a:pPr marL="0" indent="719455" defTabSz="457200" eaLnBrk="1" hangingPunct="1">
              <a:lnSpc>
                <a:spcPct val="120000"/>
              </a:lnSpc>
              <a:spcBef>
                <a:spcPct val="0"/>
              </a:spcBef>
              <a:buNone/>
            </a:pPr>
            <a:r>
              <a:rPr lang="zh-CN" altLang="en-US" sz="3200">
                <a:latin typeface="微软雅黑" panose="020B0503020204020204" charset="-122"/>
                <a:ea typeface="微软雅黑" panose="020B0503020204020204" charset="-122"/>
              </a:rPr>
              <a:t>在每次讲说以前，艺人要用题目向听众揭示主要内容，这就是章回体小说</a:t>
            </a:r>
            <a:r>
              <a:rPr lang="zh-CN" altLang="en-US" sz="3200">
                <a:solidFill>
                  <a:srgbClr val="FF0000"/>
                </a:solidFill>
                <a:latin typeface="微软雅黑" panose="020B0503020204020204" charset="-122"/>
                <a:ea typeface="微软雅黑" panose="020B0503020204020204" charset="-122"/>
              </a:rPr>
              <a:t>回目</a:t>
            </a:r>
            <a:r>
              <a:rPr lang="zh-CN" altLang="en-US" sz="3200">
                <a:latin typeface="微软雅黑" panose="020B0503020204020204" charset="-122"/>
                <a:ea typeface="微软雅黑" panose="020B0503020204020204" charset="-122"/>
              </a:rPr>
              <a:t>的起源。</a:t>
            </a:r>
            <a:endParaRPr lang="en-US" altLang="zh-CN" sz="3200">
              <a:latin typeface="微软雅黑" panose="020B0503020204020204" charset="-122"/>
              <a:ea typeface="微软雅黑" panose="020B0503020204020204" charset="-122"/>
            </a:endParaRPr>
          </a:p>
          <a:p>
            <a:pPr marL="0" indent="719455" defTabSz="457200" eaLnBrk="1" hangingPunct="1">
              <a:lnSpc>
                <a:spcPct val="120000"/>
              </a:lnSpc>
              <a:spcBef>
                <a:spcPct val="0"/>
              </a:spcBef>
              <a:buNone/>
            </a:pPr>
            <a:r>
              <a:rPr lang="zh-CN" altLang="en-US" sz="3200">
                <a:latin typeface="微软雅黑" panose="020B0503020204020204" charset="-122"/>
                <a:ea typeface="微软雅黑" panose="020B0503020204020204" charset="-122"/>
              </a:rPr>
              <a:t>经过长期的孕育，在</a:t>
            </a:r>
            <a:r>
              <a:rPr lang="zh-CN" altLang="en-US" sz="3200">
                <a:solidFill>
                  <a:srgbClr val="FF0000"/>
                </a:solidFill>
                <a:latin typeface="微软雅黑" panose="020B0503020204020204" charset="-122"/>
                <a:ea typeface="微软雅黑" panose="020B0503020204020204" charset="-122"/>
              </a:rPr>
              <a:t>明代初年</a:t>
            </a:r>
            <a:r>
              <a:rPr lang="zh-CN" altLang="en-US" sz="3200">
                <a:latin typeface="微软雅黑" panose="020B0503020204020204" charset="-122"/>
                <a:ea typeface="微软雅黑" panose="020B0503020204020204" charset="-122"/>
              </a:rPr>
              <a:t>出现了首批章回体小说，其中著名的有</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三国志通俗演义</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水浒传</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a:t>
            </a:r>
            <a:endParaRPr lang="en-US" altLang="zh-CN" sz="3200">
              <a:latin typeface="微软雅黑" panose="020B0503020204020204" charset="-122"/>
              <a:ea typeface="微软雅黑" panose="020B0503020204020204" charset="-122"/>
            </a:endParaRPr>
          </a:p>
          <a:p>
            <a:pPr marL="0" indent="719455" defTabSz="457200" eaLnBrk="1" hangingPunct="1">
              <a:lnSpc>
                <a:spcPct val="120000"/>
              </a:lnSpc>
              <a:spcBef>
                <a:spcPct val="0"/>
              </a:spcBef>
              <a:buNone/>
            </a:pPr>
            <a:r>
              <a:rPr lang="zh-CN" altLang="en-US" sz="3200">
                <a:latin typeface="微软雅黑" panose="020B0503020204020204" charset="-122"/>
                <a:ea typeface="微软雅黑" panose="020B0503020204020204" charset="-122"/>
              </a:rPr>
              <a:t>清代章回体小说继续发展，</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红楼梦</a:t>
            </a:r>
            <a:r>
              <a:rPr lang="en-US" altLang="zh-CN" sz="3200">
                <a:latin typeface="微软雅黑" panose="020B0503020204020204" charset="-122"/>
                <a:ea typeface="微软雅黑" panose="020B0503020204020204" charset="-122"/>
              </a:rPr>
              <a:t>》</a:t>
            </a:r>
            <a:r>
              <a:rPr lang="zh-CN" altLang="en-US" sz="3200">
                <a:latin typeface="微软雅黑" panose="020B0503020204020204" charset="-122"/>
                <a:ea typeface="微软雅黑" panose="020B0503020204020204" charset="-122"/>
              </a:rPr>
              <a:t>是其艺术的高峰。</a:t>
            </a:r>
          </a:p>
        </p:txBody>
      </p:sp>
      <p:sp>
        <p:nvSpPr>
          <p:cNvPr id="9219" name="Rectangle 2"/>
          <p:cNvSpPr/>
          <p:nvPr>
            <p:custDataLst>
              <p:tags r:id="rId2"/>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文体知识</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矩形 58371"/>
          <p:cNvSpPr/>
          <p:nvPr>
            <p:custDataLst>
              <p:tags r:id="rId1"/>
            </p:custDataLst>
          </p:nvPr>
        </p:nvSpPr>
        <p:spPr>
          <a:xfrm>
            <a:off x="1847850" y="207963"/>
            <a:ext cx="8820150" cy="267652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2400"/>
              <a:t>              </a:t>
            </a:r>
            <a:r>
              <a:rPr sz="2400" b="1">
                <a:solidFill>
                  <a:srgbClr val="0000FF"/>
                </a:solidFill>
              </a:rPr>
              <a:t>课文中有许多细节描写前后照应，使得文章上下勾 连，</a:t>
            </a:r>
          </a:p>
          <a:p>
            <a:pPr lvl="0"/>
            <a:r>
              <a:rPr sz="2400" b="1">
                <a:solidFill>
                  <a:srgbClr val="0000FF"/>
                </a:solidFill>
              </a:rPr>
              <a:t>              浑然一体。指出下列各项分别与哪一个支项相照应。</a:t>
            </a:r>
          </a:p>
          <a:p>
            <a:pPr lvl="0"/>
            <a:r>
              <a:rPr sz="2400" b="1"/>
              <a:t>              ①林冲常到李小二家走动。（         ）</a:t>
            </a:r>
          </a:p>
          <a:p>
            <a:pPr lvl="0"/>
            <a:r>
              <a:rPr sz="2400" b="1"/>
              <a:t>              ②大雪压倒草厅，林冲到古庙安身。（       ）</a:t>
            </a:r>
          </a:p>
          <a:p>
            <a:pPr lvl="0"/>
            <a:r>
              <a:rPr sz="2400" b="1"/>
              <a:t>③林冲怕火盆内余火延烧，探身去摸。知道火种全被雪浸灭了。（       ）</a:t>
            </a:r>
          </a:p>
          <a:p>
            <a:pPr lvl="0"/>
            <a:r>
              <a:rPr sz="2400" b="1"/>
              <a:t>④林冲到古庙安身时，掇过大石头抵了庙门。（     ）</a:t>
            </a:r>
          </a:p>
        </p:txBody>
      </p:sp>
      <p:sp>
        <p:nvSpPr>
          <p:cNvPr id="58373" name="矩形 58372"/>
          <p:cNvSpPr/>
          <p:nvPr>
            <p:custDataLst>
              <p:tags r:id="rId2"/>
            </p:custDataLst>
          </p:nvPr>
        </p:nvSpPr>
        <p:spPr>
          <a:xfrm>
            <a:off x="1524000" y="2999264"/>
            <a:ext cx="9144000" cy="3353435"/>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t>A、</a:t>
            </a:r>
            <a:r>
              <a:rPr sz="2800" b="1"/>
              <a:t>后来陆谦等人到李小二店中密谋、被李小二识破，告诉了林冲。</a:t>
            </a:r>
            <a:endParaRPr sz="3200" b="1"/>
          </a:p>
          <a:p>
            <a:pPr lvl="0"/>
            <a:r>
              <a:rPr sz="3200" b="1"/>
              <a:t>B、</a:t>
            </a:r>
            <a:r>
              <a:rPr sz="2800" b="1"/>
              <a:t>后来草料场上火起，让林冲知道是出于奸人的诡计。</a:t>
            </a:r>
            <a:endParaRPr sz="3200" b="1"/>
          </a:p>
          <a:p>
            <a:pPr lvl="0"/>
            <a:r>
              <a:rPr sz="3200" b="1"/>
              <a:t>C、</a:t>
            </a:r>
            <a:r>
              <a:rPr sz="2800" b="1"/>
              <a:t>前边写林冲沽酒途中见一古庙，而且还许了心愿，祈请保祐。</a:t>
            </a:r>
            <a:endParaRPr sz="3200" b="1"/>
          </a:p>
          <a:p>
            <a:pPr lvl="0"/>
            <a:r>
              <a:rPr sz="3200" b="1"/>
              <a:t>D、</a:t>
            </a:r>
            <a:r>
              <a:rPr sz="2800" b="1"/>
              <a:t>后来陆谦等推门不开，只得在庙门外谈话，使林冲听了个明白。</a:t>
            </a:r>
            <a:endParaRPr sz="3200" b="1"/>
          </a:p>
        </p:txBody>
      </p:sp>
      <p:sp>
        <p:nvSpPr>
          <p:cNvPr id="58374" name="矩形 58373"/>
          <p:cNvSpPr/>
          <p:nvPr>
            <p:custDataLst>
              <p:tags r:id="rId3"/>
            </p:custDataLst>
          </p:nvPr>
        </p:nvSpPr>
        <p:spPr>
          <a:xfrm>
            <a:off x="1703388" y="260350"/>
            <a:ext cx="1079500" cy="1076325"/>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solidFill>
                  <a:srgbClr val="FF0000"/>
                </a:solidFill>
                <a:ea typeface="华文新魏" pitchFamily="2" charset="-122"/>
              </a:rPr>
              <a:t>课堂练习</a:t>
            </a:r>
          </a:p>
        </p:txBody>
      </p:sp>
      <p:sp>
        <p:nvSpPr>
          <p:cNvPr id="58375" name="矩形 58374"/>
          <p:cNvSpPr/>
          <p:nvPr>
            <p:custDataLst>
              <p:tags r:id="rId4"/>
            </p:custDataLst>
          </p:nvPr>
        </p:nvSpPr>
        <p:spPr>
          <a:xfrm>
            <a:off x="7175500" y="765175"/>
            <a:ext cx="586740" cy="76835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400" b="1">
                <a:solidFill>
                  <a:srgbClr val="FF0000"/>
                </a:solidFill>
              </a:rPr>
              <a:t>A</a:t>
            </a:r>
          </a:p>
        </p:txBody>
      </p:sp>
      <p:sp>
        <p:nvSpPr>
          <p:cNvPr id="58376" name="矩形 58375"/>
          <p:cNvSpPr/>
          <p:nvPr>
            <p:custDataLst>
              <p:tags r:id="rId5"/>
            </p:custDataLst>
          </p:nvPr>
        </p:nvSpPr>
        <p:spPr>
          <a:xfrm>
            <a:off x="8256588" y="1125538"/>
            <a:ext cx="622935" cy="82994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800" b="1">
                <a:solidFill>
                  <a:srgbClr val="FF0000"/>
                </a:solidFill>
              </a:rPr>
              <a:t>C</a:t>
            </a:r>
          </a:p>
        </p:txBody>
      </p:sp>
      <p:sp>
        <p:nvSpPr>
          <p:cNvPr id="58377" name="矩形 58376"/>
          <p:cNvSpPr/>
          <p:nvPr>
            <p:custDataLst>
              <p:tags r:id="rId6"/>
            </p:custDataLst>
          </p:nvPr>
        </p:nvSpPr>
        <p:spPr>
          <a:xfrm>
            <a:off x="2208212" y="1844675"/>
            <a:ext cx="622935" cy="82994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800" b="1">
                <a:solidFill>
                  <a:srgbClr val="FF0000"/>
                </a:solidFill>
              </a:rPr>
              <a:t>B</a:t>
            </a:r>
          </a:p>
        </p:txBody>
      </p:sp>
      <p:sp>
        <p:nvSpPr>
          <p:cNvPr id="58378" name="矩形 58377"/>
          <p:cNvSpPr/>
          <p:nvPr>
            <p:custDataLst>
              <p:tags r:id="rId7"/>
            </p:custDataLst>
          </p:nvPr>
        </p:nvSpPr>
        <p:spPr>
          <a:xfrm>
            <a:off x="8256588" y="2205038"/>
            <a:ext cx="622935" cy="82994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4800" b="1">
                <a:solidFill>
                  <a:srgbClr val="FF0000"/>
                </a:solidFill>
              </a:rPr>
              <a:t>D</a:t>
            </a:r>
          </a:p>
        </p:txBody>
      </p:sp>
      <p:sp>
        <p:nvSpPr>
          <p:cNvPr id="58379" name="Date Placeholder 1"/>
          <p:cNvSpPr>
            <a:spLocks noGrp="1"/>
          </p:cNvSpPr>
          <p:nvPr>
            <p:ph type="dt" sz="half"/>
            <p:custDataLst>
              <p:tags r:id="rId8"/>
            </p:custDataLst>
          </p:nvPr>
        </p:nvSpPr>
        <p:spPr/>
        <p:txBody>
          <a:bodyPr/>
          <a:lstStyle/>
          <a:p>
            <a:pPr lvl="0"/>
            <a:endParaRPr sz="1400"/>
          </a:p>
        </p:txBody>
      </p:sp>
      <p:sp>
        <p:nvSpPr>
          <p:cNvPr id="58380" name="Footer Placeholder 2"/>
          <p:cNvSpPr>
            <a:spLocks noGrp="1"/>
          </p:cNvSpPr>
          <p:nvPr>
            <p:ph type="ftr" sz="quarter" idx="1"/>
            <p:custDataLst>
              <p:tags r:id="rId9"/>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58375"/>
                                        </p:tgtEl>
                                        <p:attrNameLst>
                                          <p:attrName>style.visibility</p:attrName>
                                        </p:attrNameLst>
                                      </p:cBhvr>
                                      <p:to>
                                        <p:strVal val="visible"/>
                                      </p:to>
                                    </p:set>
                                    <p:anim calcmode="lin" valueType="num">
                                      <p:cBhvr additive="base">
                                        <p:cTn id="7" dur="500" fill="hold"/>
                                        <p:tgtEl>
                                          <p:spTgt spid="58375"/>
                                        </p:tgtEl>
                                        <p:attrNameLst>
                                          <p:attrName>ppt_x</p:attrName>
                                        </p:attrNameLst>
                                      </p:cBhvr>
                                      <p:tavLst>
                                        <p:tav tm="0">
                                          <p:val>
                                            <p:strVal val="#ppt_x"/>
                                          </p:val>
                                        </p:tav>
                                        <p:tav tm="100000">
                                          <p:val>
                                            <p:strVal val="#ppt_x"/>
                                          </p:val>
                                        </p:tav>
                                      </p:tavLst>
                                    </p:anim>
                                    <p:anim calcmode="lin" valueType="num">
                                      <p:cBhvr additive="base">
                                        <p:cTn id="8" dur="500" fill="hold"/>
                                        <p:tgtEl>
                                          <p:spTgt spid="583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9" fill="hold" grpId="1" nodeType="clickEffect">
                                  <p:stCondLst>
                                    <p:cond delay="0"/>
                                  </p:stCondLst>
                                  <p:childTnLst>
                                    <p:set>
                                      <p:cBhvr additive="base">
                                        <p:cTn id="12" dur="1" fill="hold">
                                          <p:stCondLst>
                                            <p:cond delay="0"/>
                                          </p:stCondLst>
                                        </p:cTn>
                                        <p:tgtEl>
                                          <p:spTgt spid="58376"/>
                                        </p:tgtEl>
                                        <p:attrNameLst>
                                          <p:attrName>style.visibility</p:attrName>
                                        </p:attrNameLst>
                                      </p:cBhvr>
                                      <p:to>
                                        <p:strVal val="visible"/>
                                      </p:to>
                                    </p:set>
                                    <p:anim calcmode="lin" valueType="num">
                                      <p:cBhvr additive="base">
                                        <p:cTn id="13" dur="500" fill="hold"/>
                                        <p:tgtEl>
                                          <p:spTgt spid="58376"/>
                                        </p:tgtEl>
                                        <p:attrNameLst>
                                          <p:attrName>ppt_x</p:attrName>
                                        </p:attrNameLst>
                                      </p:cBhvr>
                                      <p:tavLst>
                                        <p:tav tm="0">
                                          <p:val>
                                            <p:strVal val="0-#ppt_w/2"/>
                                          </p:val>
                                        </p:tav>
                                        <p:tav tm="100000">
                                          <p:val>
                                            <p:strVal val="#ppt_x"/>
                                          </p:val>
                                        </p:tav>
                                      </p:tavLst>
                                    </p:anim>
                                    <p:anim calcmode="lin" valueType="num">
                                      <p:cBhvr additive="base">
                                        <p:cTn id="14" dur="500" fill="hold"/>
                                        <p:tgtEl>
                                          <p:spTgt spid="58376"/>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8" presetClass="entr" presetSubtype="0" accel="50000" fill="hold" grpId="2" nodeType="clickEffect">
                                  <p:stCondLst>
                                    <p:cond delay="0"/>
                                  </p:stCondLst>
                                  <p:iterate type="lt">
                                    <p:tmPct val="50000"/>
                                  </p:iterate>
                                  <p:childTnLst>
                                    <p:set>
                                      <p:cBhvr additive="base">
                                        <p:cTn id="18" dur="1" fill="hold">
                                          <p:stCondLst>
                                            <p:cond delay="0"/>
                                          </p:stCondLst>
                                        </p:cTn>
                                        <p:tgtEl>
                                          <p:spTgt spid="58377"/>
                                        </p:tgtEl>
                                        <p:attrNameLst>
                                          <p:attrName>style.visibility</p:attrName>
                                        </p:attrNameLst>
                                      </p:cBhvr>
                                      <p:to>
                                        <p:strVal val="visible"/>
                                      </p:to>
                                    </p:set>
                                    <p:set>
                                      <p:cBhvr additive="base">
                                        <p:cTn id="19" dur="455" fill="hold">
                                          <p:stCondLst>
                                            <p:cond delay="0"/>
                                          </p:stCondLst>
                                        </p:cTn>
                                        <p:tgtEl>
                                          <p:spTgt spid="58377"/>
                                        </p:tgtEl>
                                        <p:attrNameLst>
                                          <p:attrName>style.rotation</p:attrName>
                                        </p:attrNameLst>
                                      </p:cBhvr>
                                    </p:set>
                                    <p:anim calcmode="lin" valueType="num">
                                      <p:cBhvr additive="base">
                                        <p:cTn id="20" dur="455" fill="hold">
                                          <p:stCondLst>
                                            <p:cond delay="455"/>
                                          </p:stCondLst>
                                        </p:cTn>
                                        <p:tgtEl>
                                          <p:spTgt spid="58377"/>
                                        </p:tgtEl>
                                        <p:attrNameLst>
                                          <p:attrName>style.rotation</p:attrName>
                                        </p:attrNameLst>
                                      </p:cBhvr>
                                      <p:tavLst>
                                        <p:tav tm="0">
                                          <p:val>
                                            <p:fltVal val="-45"/>
                                          </p:val>
                                        </p:tav>
                                        <p:tav tm="69900">
                                          <p:val>
                                            <p:fltVal val="45"/>
                                          </p:val>
                                        </p:tav>
                                        <p:tav tm="100000">
                                          <p:val>
                                            <p:fltVal val="0"/>
                                          </p:val>
                                        </p:tav>
                                      </p:tavLst>
                                    </p:anim>
                                    <p:anim calcmode="lin" valueType="num">
                                      <p:cBhvr additive="base">
                                        <p:cTn id="21" dur="455" fill="hold">
                                          <p:stCondLst>
                                            <p:cond delay="0"/>
                                          </p:stCondLst>
                                        </p:cTn>
                                        <p:tgtEl>
                                          <p:spTgt spid="58377"/>
                                        </p:tgtEl>
                                        <p:attrNameLst>
                                          <p:attrName>ppt_y</p:attrName>
                                        </p:attrNameLst>
                                      </p:cBhvr>
                                      <p:tavLst>
                                        <p:tav tm="0">
                                          <p:val>
                                            <p:strVal val="#ppt_y-1"/>
                                          </p:val>
                                        </p:tav>
                                        <p:tav tm="100000">
                                          <p:val>
                                            <p:strVal val="#ppt_y-(0.354*#ppt_w-0.172*#ppt_h)"/>
                                          </p:val>
                                        </p:tav>
                                      </p:tavLst>
                                    </p:anim>
                                    <p:anim calcmode="lin" valueType="num">
                                      <p:cBhvr additive="base">
                                        <p:cTn id="22" dur="156" decel="50000" autoRev="1" fill="hold">
                                          <p:stCondLst>
                                            <p:cond delay="455"/>
                                          </p:stCondLst>
                                        </p:cTn>
                                        <p:tgtEl>
                                          <p:spTgt spid="58377"/>
                                        </p:tgtEl>
                                        <p:attrNameLst>
                                          <p:attrName>ppt_y</p:attrName>
                                        </p:attrNameLst>
                                      </p:cBhvr>
                                      <p:tavLst>
                                        <p:tav tm="0">
                                          <p:val>
                                            <p:strVal val="#ppt_y-(0.354*#ppt_w-0.172*#ppt_h)"/>
                                          </p:val>
                                        </p:tav>
                                        <p:tav tm="100000">
                                          <p:val>
                                            <p:strVal val="#ppt_y-(0.354*#ppt_w-0.172*#ppt_h)-#ppt_h/2"/>
                                          </p:val>
                                        </p:tav>
                                      </p:tavLst>
                                    </p:anim>
                                    <p:anim calcmode="lin" valueType="num">
                                      <p:cBhvr additive="base">
                                        <p:cTn id="23" dur="136" fill="hold">
                                          <p:stCondLst>
                                            <p:cond delay="864"/>
                                          </p:stCondLst>
                                        </p:cTn>
                                        <p:tgtEl>
                                          <p:spTgt spid="58377"/>
                                        </p:tgtEl>
                                        <p:attrNameLst>
                                          <p:attrName>ppt_y</p:attrName>
                                        </p:attrNameLst>
                                      </p:cBhvr>
                                      <p:tavLst>
                                        <p:tav tm="0">
                                          <p:val>
                                            <p:strVal val="#ppt_y-(0.354*#ppt_w-0.172*#ppt_h)"/>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3" fill="hold" grpId="3" nodeType="clickEffect">
                                  <p:stCondLst>
                                    <p:cond delay="0"/>
                                  </p:stCondLst>
                                  <p:childTnLst>
                                    <p:set>
                                      <p:cBhvr additive="base">
                                        <p:cTn id="27" dur="1" fill="hold">
                                          <p:stCondLst>
                                            <p:cond delay="0"/>
                                          </p:stCondLst>
                                        </p:cTn>
                                        <p:tgtEl>
                                          <p:spTgt spid="58378"/>
                                        </p:tgtEl>
                                        <p:attrNameLst>
                                          <p:attrName>style.visibility</p:attrName>
                                        </p:attrNameLst>
                                      </p:cBhvr>
                                      <p:to>
                                        <p:strVal val="visible"/>
                                      </p:to>
                                    </p:set>
                                    <p:anim calcmode="lin" valueType="num">
                                      <p:cBhvr additive="base">
                                        <p:cTn id="28" dur="500" fill="hold"/>
                                        <p:tgtEl>
                                          <p:spTgt spid="58378"/>
                                        </p:tgtEl>
                                        <p:attrNameLst>
                                          <p:attrName>ppt_x</p:attrName>
                                        </p:attrNameLst>
                                      </p:cBhvr>
                                      <p:tavLst>
                                        <p:tav tm="0">
                                          <p:val>
                                            <p:strVal val="1+#ppt_w/2"/>
                                          </p:val>
                                        </p:tav>
                                        <p:tav tm="100000">
                                          <p:val>
                                            <p:strVal val="#ppt_x"/>
                                          </p:val>
                                        </p:tav>
                                      </p:tavLst>
                                    </p:anim>
                                    <p:anim calcmode="lin" valueType="num">
                                      <p:cBhvr additive="base">
                                        <p:cTn id="29" dur="500" fill="hold"/>
                                        <p:tgtEl>
                                          <p:spTgt spid="583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p:bldP spid="58376" grpId="1"/>
      <p:bldP spid="58377" grpId="2"/>
      <p:bldP spid="58378" grpId="3"/>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矩形 59395"/>
          <p:cNvSpPr/>
          <p:nvPr>
            <p:custDataLst>
              <p:tags r:id="rId1"/>
            </p:custDataLst>
          </p:nvPr>
        </p:nvSpPr>
        <p:spPr>
          <a:xfrm>
            <a:off x="1992312" y="377348"/>
            <a:ext cx="7775575" cy="5507990"/>
          </a:xfrm>
          <a:prstGeom prst="rect">
            <a:avLst/>
          </a:prstGeom>
          <a:noFill/>
          <a:ln>
            <a:noFill/>
            <a:miter lim="800000"/>
          </a:ln>
        </p:spPr>
        <p:txBody>
          <a:bodyPr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t>         指出下列“却”的不同讲法：</a:t>
            </a:r>
          </a:p>
          <a:p>
            <a:pPr lvl="0"/>
            <a:r>
              <a:rPr sz="3200" b="1"/>
              <a:t>         ①他却交头接耳，说话都不听得。</a:t>
            </a:r>
          </a:p>
          <a:p>
            <a:pPr lvl="0"/>
            <a:endParaRPr sz="3200" b="1"/>
          </a:p>
          <a:p>
            <a:pPr lvl="0"/>
            <a:r>
              <a:rPr sz="3200" b="1"/>
              <a:t>②不想今日却在这里撞见</a:t>
            </a:r>
          </a:p>
          <a:p>
            <a:pPr lvl="0"/>
            <a:endParaRPr sz="3200" b="1"/>
          </a:p>
          <a:p>
            <a:pPr lvl="0"/>
            <a:r>
              <a:rPr sz="3200" b="1"/>
              <a:t>③等到天明，却作理会</a:t>
            </a:r>
          </a:p>
          <a:p>
            <a:pPr lvl="0"/>
            <a:endParaRPr sz="3200" b="1"/>
          </a:p>
          <a:p>
            <a:pPr lvl="0"/>
            <a:r>
              <a:rPr sz="3200" b="1"/>
              <a:t>④却待开门来救火，只听得外面有人说将话来。</a:t>
            </a:r>
          </a:p>
          <a:p>
            <a:pPr lvl="0"/>
            <a:endParaRPr sz="3200" b="1"/>
          </a:p>
          <a:p>
            <a:pPr lvl="0"/>
            <a:r>
              <a:rPr sz="3200" b="1"/>
              <a:t>⑤却早纷纷扬扬卷下一天大雪来。</a:t>
            </a:r>
          </a:p>
        </p:txBody>
      </p:sp>
      <p:sp>
        <p:nvSpPr>
          <p:cNvPr id="59397" name="矩形 59396"/>
          <p:cNvSpPr/>
          <p:nvPr>
            <p:custDataLst>
              <p:tags r:id="rId2"/>
            </p:custDataLst>
          </p:nvPr>
        </p:nvSpPr>
        <p:spPr>
          <a:xfrm>
            <a:off x="1919288" y="404812"/>
            <a:ext cx="1008062" cy="1076325"/>
          </a:xfrm>
          <a:prstGeom prst="rect">
            <a:avLst/>
          </a:prstGeom>
          <a:noFill/>
          <a:ln>
            <a:solidFill>
              <a:srgbClr val="FF0000"/>
            </a:solidFill>
            <a:miter lim="800000"/>
          </a:ln>
        </p:spPr>
        <p:txBody>
          <a:bodyPr>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200" b="1">
                <a:solidFill>
                  <a:srgbClr val="FF0000"/>
                </a:solidFill>
                <a:ea typeface="华文新魏" pitchFamily="2" charset="-122"/>
              </a:rPr>
              <a:t>课堂练习</a:t>
            </a:r>
          </a:p>
        </p:txBody>
      </p:sp>
      <p:sp>
        <p:nvSpPr>
          <p:cNvPr id="59399" name="矩形 59398"/>
          <p:cNvSpPr/>
          <p:nvPr>
            <p:custDataLst>
              <p:tags r:id="rId3"/>
            </p:custDataLst>
          </p:nvPr>
        </p:nvSpPr>
        <p:spPr>
          <a:xfrm>
            <a:off x="3000375" y="1412875"/>
            <a:ext cx="6608445" cy="64516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楷体_GB2312" pitchFamily="49" charset="-122"/>
              </a:rPr>
              <a:t>相当于“但是”，用在主语后面。</a:t>
            </a:r>
          </a:p>
        </p:txBody>
      </p:sp>
      <p:sp>
        <p:nvSpPr>
          <p:cNvPr id="59400" name="矩形 59399"/>
          <p:cNvSpPr/>
          <p:nvPr>
            <p:custDataLst>
              <p:tags r:id="rId4"/>
            </p:custDataLst>
          </p:nvPr>
        </p:nvSpPr>
        <p:spPr>
          <a:xfrm>
            <a:off x="2640012" y="2492375"/>
            <a:ext cx="2478405" cy="64516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楷体_GB2312" pitchFamily="49" charset="-122"/>
              </a:rPr>
              <a:t>反而，然而</a:t>
            </a:r>
          </a:p>
        </p:txBody>
      </p:sp>
      <p:sp>
        <p:nvSpPr>
          <p:cNvPr id="59401" name="矩形 59400"/>
          <p:cNvSpPr/>
          <p:nvPr>
            <p:custDataLst>
              <p:tags r:id="rId5"/>
            </p:custDataLst>
          </p:nvPr>
        </p:nvSpPr>
        <p:spPr>
          <a:xfrm>
            <a:off x="2711450" y="3429000"/>
            <a:ext cx="2476500" cy="64516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楷体_GB2312" pitchFamily="49" charset="-122"/>
              </a:rPr>
              <a:t>相当于“再”</a:t>
            </a:r>
          </a:p>
        </p:txBody>
      </p:sp>
      <p:sp>
        <p:nvSpPr>
          <p:cNvPr id="59402" name="矩形 59401"/>
          <p:cNvSpPr/>
          <p:nvPr>
            <p:custDataLst>
              <p:tags r:id="rId6"/>
            </p:custDataLst>
          </p:nvPr>
        </p:nvSpPr>
        <p:spPr>
          <a:xfrm>
            <a:off x="2566988" y="4724400"/>
            <a:ext cx="2476500" cy="64516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楷体_GB2312" pitchFamily="49" charset="-122"/>
              </a:rPr>
              <a:t>相当于“正”</a:t>
            </a:r>
          </a:p>
        </p:txBody>
      </p:sp>
      <p:sp>
        <p:nvSpPr>
          <p:cNvPr id="59403" name="矩形 59402"/>
          <p:cNvSpPr/>
          <p:nvPr>
            <p:custDataLst>
              <p:tags r:id="rId7"/>
            </p:custDataLst>
          </p:nvPr>
        </p:nvSpPr>
        <p:spPr>
          <a:xfrm>
            <a:off x="2711450" y="5805488"/>
            <a:ext cx="3396615" cy="64516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en-US" altLang="zh-CN" sz="1800" b="0" i="0" u="none" baseline="0">
                <a:solidFill>
                  <a:schemeClr val="tx1"/>
                </a:solidFill>
                <a:latin typeface="Arial"/>
                <a:ea typeface="宋体" panose="02010600030101010101" pitchFamily="2" charset="-122"/>
              </a:defRPr>
            </a:lvl5pPr>
          </a:lstStyle>
          <a:p>
            <a:pPr lvl="0"/>
            <a:r>
              <a:rPr sz="3600" b="1">
                <a:solidFill>
                  <a:srgbClr val="FF0000"/>
                </a:solidFill>
                <a:ea typeface="楷体_GB2312" pitchFamily="49" charset="-122"/>
              </a:rPr>
              <a:t>竟然，语气副词</a:t>
            </a:r>
          </a:p>
        </p:txBody>
      </p:sp>
      <p:sp>
        <p:nvSpPr>
          <p:cNvPr id="59404" name="Date Placeholder 1"/>
          <p:cNvSpPr>
            <a:spLocks noGrp="1"/>
          </p:cNvSpPr>
          <p:nvPr>
            <p:ph type="dt" sz="half"/>
            <p:custDataLst>
              <p:tags r:id="rId8"/>
            </p:custDataLst>
          </p:nvPr>
        </p:nvSpPr>
        <p:spPr/>
        <p:txBody>
          <a:bodyPr/>
          <a:lstStyle/>
          <a:p>
            <a:pPr lvl="0"/>
            <a:endParaRPr sz="1400"/>
          </a:p>
        </p:txBody>
      </p:sp>
      <p:sp>
        <p:nvSpPr>
          <p:cNvPr id="59405" name="Footer Placeholder 2"/>
          <p:cNvSpPr>
            <a:spLocks noGrp="1"/>
          </p:cNvSpPr>
          <p:nvPr>
            <p:ph type="ftr" sz="quarter" idx="1"/>
            <p:custDataLst>
              <p:tags r:id="rId9"/>
            </p:custDataLst>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59399">
                                            <p:txEl>
                                              <p:pRg st="0" end="0"/>
                                            </p:txEl>
                                          </p:spTgt>
                                        </p:tgtEl>
                                        <p:attrNameLst>
                                          <p:attrName>style.visibility</p:attrName>
                                        </p:attrNameLst>
                                      </p:cBhvr>
                                      <p:to>
                                        <p:strVal val="visible"/>
                                      </p:to>
                                    </p:set>
                                    <p:animEffect transition="in" filter="blinds(horizontal)">
                                      <p:cBhvr additive="base">
                                        <p:cTn id="7" dur="500"/>
                                        <p:tgtEl>
                                          <p:spTgt spid="593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2" fill="hold" grpId="0" nodeType="clickEffect">
                                  <p:stCondLst>
                                    <p:cond delay="0"/>
                                  </p:stCondLst>
                                  <p:childTnLst>
                                    <p:set>
                                      <p:cBhvr additive="base">
                                        <p:cTn id="11" dur="1" fill="hold">
                                          <p:stCondLst>
                                            <p:cond delay="0"/>
                                          </p:stCondLst>
                                        </p:cTn>
                                        <p:tgtEl>
                                          <p:spTgt spid="59400"/>
                                        </p:tgtEl>
                                        <p:attrNameLst>
                                          <p:attrName>style.visibility</p:attrName>
                                        </p:attrNameLst>
                                      </p:cBhvr>
                                      <p:to>
                                        <p:strVal val="visible"/>
                                      </p:to>
                                    </p:set>
                                    <p:anim calcmode="lin" valueType="num">
                                      <p:cBhvr additive="base">
                                        <p:cTn id="12" dur="500" fill="hold"/>
                                        <p:tgtEl>
                                          <p:spTgt spid="59400"/>
                                        </p:tgtEl>
                                        <p:attrNameLst>
                                          <p:attrName>ppt_x</p:attrName>
                                        </p:attrNameLst>
                                      </p:cBhvr>
                                      <p:tavLst>
                                        <p:tav tm="0">
                                          <p:val>
                                            <p:strVal val="0-#ppt_w/2"/>
                                          </p:val>
                                        </p:tav>
                                        <p:tav tm="100000">
                                          <p:val>
                                            <p:strVal val="#ppt_x"/>
                                          </p:val>
                                        </p:tav>
                                      </p:tavLst>
                                    </p:anim>
                                    <p:anim calcmode="lin" valueType="num">
                                      <p:cBhvr additive="base">
                                        <p:cTn id="13" dur="500" fill="hold"/>
                                        <p:tgtEl>
                                          <p:spTgt spid="5940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3" fill="hold" grpId="1" nodeType="clickEffect">
                                  <p:stCondLst>
                                    <p:cond delay="0"/>
                                  </p:stCondLst>
                                  <p:childTnLst>
                                    <p:set>
                                      <p:cBhvr additive="base">
                                        <p:cTn id="17" dur="1" fill="hold">
                                          <p:stCondLst>
                                            <p:cond delay="0"/>
                                          </p:stCondLst>
                                        </p:cTn>
                                        <p:tgtEl>
                                          <p:spTgt spid="59401"/>
                                        </p:tgtEl>
                                        <p:attrNameLst>
                                          <p:attrName>style.visibility</p:attrName>
                                        </p:attrNameLst>
                                      </p:cBhvr>
                                      <p:to>
                                        <p:strVal val="visible"/>
                                      </p:to>
                                    </p:set>
                                    <p:anim calcmode="lin" valueType="num">
                                      <p:cBhvr additive="base">
                                        <p:cTn id="18" dur="500" fill="hold"/>
                                        <p:tgtEl>
                                          <p:spTgt spid="59401"/>
                                        </p:tgtEl>
                                        <p:attrNameLst>
                                          <p:attrName>ppt_x</p:attrName>
                                        </p:attrNameLst>
                                      </p:cBhvr>
                                      <p:tavLst>
                                        <p:tav tm="0">
                                          <p:val>
                                            <p:strVal val="1+#ppt_w/2"/>
                                          </p:val>
                                        </p:tav>
                                        <p:tav tm="100000">
                                          <p:val>
                                            <p:strVal val="#ppt_x"/>
                                          </p:val>
                                        </p:tav>
                                      </p:tavLst>
                                    </p:anim>
                                    <p:anim calcmode="lin" valueType="num">
                                      <p:cBhvr additive="base">
                                        <p:cTn id="19" dur="500" fill="hold"/>
                                        <p:tgtEl>
                                          <p:spTgt spid="59401"/>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6" fill="hold" grpId="2" nodeType="clickEffect">
                                  <p:stCondLst>
                                    <p:cond delay="0"/>
                                  </p:stCondLst>
                                  <p:childTnLst>
                                    <p:set>
                                      <p:cBhvr additive="base">
                                        <p:cTn id="23" dur="1" fill="hold">
                                          <p:stCondLst>
                                            <p:cond delay="0"/>
                                          </p:stCondLst>
                                        </p:cTn>
                                        <p:tgtEl>
                                          <p:spTgt spid="59402"/>
                                        </p:tgtEl>
                                        <p:attrNameLst>
                                          <p:attrName>style.visibility</p:attrName>
                                        </p:attrNameLst>
                                      </p:cBhvr>
                                      <p:to>
                                        <p:strVal val="visible"/>
                                      </p:to>
                                    </p:set>
                                    <p:anim calcmode="lin" valueType="num">
                                      <p:cBhvr additive="base">
                                        <p:cTn id="24" dur="500" fill="hold"/>
                                        <p:tgtEl>
                                          <p:spTgt spid="59402"/>
                                        </p:tgtEl>
                                        <p:attrNameLst>
                                          <p:attrName>ppt_x</p:attrName>
                                        </p:attrNameLst>
                                      </p:cBhvr>
                                      <p:tavLst>
                                        <p:tav tm="0">
                                          <p:val>
                                            <p:strVal val="1+#ppt_w/2"/>
                                          </p:val>
                                        </p:tav>
                                        <p:tav tm="100000">
                                          <p:val>
                                            <p:strVal val="#ppt_x"/>
                                          </p:val>
                                        </p:tav>
                                      </p:tavLst>
                                    </p:anim>
                                    <p:anim calcmode="lin" valueType="num">
                                      <p:cBhvr additive="base">
                                        <p:cTn id="25" dur="500" fill="hold"/>
                                        <p:tgtEl>
                                          <p:spTgt spid="5940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9403"/>
                                        </p:tgtEl>
                                        <p:attrNameLst>
                                          <p:attrName>style.visibility</p:attrName>
                                        </p:attrNameLst>
                                      </p:cBhvr>
                                      <p:to>
                                        <p:strVal val="visible"/>
                                      </p:to>
                                    </p:set>
                                    <p:animEffect transition="in" filter="blinds(horizontal)">
                                      <p:cBhvr>
                                        <p:cTn id="30" dur="500"/>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p:bldP spid="59401" grpId="1"/>
      <p:bldP spid="59402" grpId="2"/>
      <p:bldP spid="5940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框 88065"/>
          <p:cNvSpPr/>
          <p:nvPr>
            <p:custDataLst>
              <p:tags r:id="rId1"/>
            </p:custDataLst>
          </p:nvPr>
        </p:nvSpPr>
        <p:spPr>
          <a:xfrm>
            <a:off x="3789363" y="1125538"/>
            <a:ext cx="3660775"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微软雅黑" panose="020B0503020204020204" charset="-122"/>
                <a:ea typeface="微软雅黑" panose="020B0503020204020204" charset="-122"/>
              </a:rPr>
              <a:t>英雄人物的塑造</a:t>
            </a:r>
          </a:p>
        </p:txBody>
      </p:sp>
      <p:sp>
        <p:nvSpPr>
          <p:cNvPr id="68611" name="文本框 88066"/>
          <p:cNvSpPr/>
          <p:nvPr>
            <p:custDataLst>
              <p:tags r:id="rId2"/>
            </p:custDataLst>
          </p:nvPr>
        </p:nvSpPr>
        <p:spPr>
          <a:xfrm>
            <a:off x="839788" y="1824038"/>
            <a:ext cx="11017250" cy="10779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1</a:t>
            </a:r>
            <a:r>
              <a:rPr lang="zh-CN" altLang="en-US" sz="3200" b="1">
                <a:latin typeface="微软雅黑" panose="020B0503020204020204" charset="-122"/>
                <a:ea typeface="微软雅黑" panose="020B0503020204020204" charset="-122"/>
              </a:rPr>
              <a:t>、把人物置身于真实的历史环境中，紧扣人物的身份、经历和遭遇来刻画他的性格。</a:t>
            </a:r>
          </a:p>
        </p:txBody>
      </p:sp>
      <p:sp>
        <p:nvSpPr>
          <p:cNvPr id="68612" name="文本框 88067"/>
          <p:cNvSpPr/>
          <p:nvPr>
            <p:custDataLst>
              <p:tags r:id="rId3"/>
            </p:custDataLst>
          </p:nvPr>
        </p:nvSpPr>
        <p:spPr>
          <a:xfrm>
            <a:off x="1416050" y="2971800"/>
            <a:ext cx="9574213" cy="1076325"/>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200" b="1">
                <a:latin typeface="楷体" panose="02010609060101010101" pitchFamily="49" charset="-122"/>
                <a:ea typeface="楷体" panose="02010609060101010101" pitchFamily="49" charset="-122"/>
              </a:rPr>
              <a:t>社会环境：</a:t>
            </a:r>
            <a:endParaRPr lang="en-US" altLang="zh-CN" sz="3200" b="1">
              <a:latin typeface="楷体" panose="02010609060101010101" pitchFamily="49" charset="-122"/>
              <a:ea typeface="楷体" panose="02010609060101010101" pitchFamily="49" charset="-122"/>
            </a:endParaRPr>
          </a:p>
          <a:p>
            <a:pPr marL="0" lvl="0" indent="0" defTabSz="457200" eaLnBrk="1" hangingPunct="1">
              <a:lnSpc>
                <a:spcPct val="100000"/>
              </a:lnSpc>
              <a:spcBef>
                <a:spcPct val="0"/>
              </a:spcBef>
              <a:buFontTx/>
              <a:buNone/>
            </a:pPr>
            <a:r>
              <a:rPr lang="en-US" altLang="zh-CN" sz="3200" b="1">
                <a:latin typeface="楷体" panose="02010609060101010101" pitchFamily="49" charset="-122"/>
                <a:ea typeface="楷体" panose="02010609060101010101" pitchFamily="49" charset="-122"/>
              </a:rPr>
              <a:t>a</a:t>
            </a:r>
            <a:r>
              <a:rPr lang="zh-CN" altLang="en-US" sz="3200" b="1">
                <a:latin typeface="楷体" panose="02010609060101010101" pitchFamily="49" charset="-122"/>
                <a:ea typeface="楷体" panose="02010609060101010101" pitchFamily="49" charset="-122"/>
              </a:rPr>
              <a:t>、北方民族不断侵扰。</a:t>
            </a:r>
            <a:r>
              <a:rPr lang="en-US" altLang="zh-CN" sz="3200" b="1">
                <a:latin typeface="楷体" panose="02010609060101010101" pitchFamily="49" charset="-122"/>
                <a:ea typeface="楷体" panose="02010609060101010101" pitchFamily="49" charset="-122"/>
              </a:rPr>
              <a:t>b</a:t>
            </a:r>
            <a:r>
              <a:rPr lang="zh-CN" altLang="en-US" sz="3200" b="1">
                <a:latin typeface="楷体" panose="02010609060101010101" pitchFamily="49" charset="-122"/>
                <a:ea typeface="楷体" panose="02010609060101010101" pitchFamily="49" charset="-122"/>
              </a:rPr>
              <a:t>、统治阶级骄奢淫逸。</a:t>
            </a:r>
          </a:p>
        </p:txBody>
      </p:sp>
      <p:sp>
        <p:nvSpPr>
          <p:cNvPr id="68613" name="文本框 88068"/>
          <p:cNvSpPr/>
          <p:nvPr>
            <p:custDataLst>
              <p:tags r:id="rId4"/>
            </p:custDataLst>
          </p:nvPr>
        </p:nvSpPr>
        <p:spPr>
          <a:xfrm>
            <a:off x="839788" y="4119563"/>
            <a:ext cx="8332787" cy="5842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2</a:t>
            </a:r>
            <a:r>
              <a:rPr lang="zh-CN" altLang="en-US" sz="3200" b="1">
                <a:latin typeface="微软雅黑" panose="020B0503020204020204" charset="-122"/>
                <a:ea typeface="微软雅黑" panose="020B0503020204020204" charset="-122"/>
              </a:rPr>
              <a:t>、在人物对比中，突出他们的个性。</a:t>
            </a:r>
          </a:p>
        </p:txBody>
      </p:sp>
      <p:sp>
        <p:nvSpPr>
          <p:cNvPr id="68614" name="文本框 88069"/>
          <p:cNvSpPr/>
          <p:nvPr>
            <p:custDataLst>
              <p:tags r:id="rId5"/>
            </p:custDataLst>
          </p:nvPr>
        </p:nvSpPr>
        <p:spPr>
          <a:xfrm>
            <a:off x="839788" y="4773613"/>
            <a:ext cx="10656887" cy="1077912"/>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3</a:t>
            </a:r>
            <a:r>
              <a:rPr lang="zh-CN" altLang="en-US" sz="3200" b="1">
                <a:latin typeface="微软雅黑" panose="020B0503020204020204" charset="-122"/>
                <a:ea typeface="微软雅黑" panose="020B0503020204020204" charset="-122"/>
              </a:rPr>
              <a:t>、把人物置身于生死存亡的关头，以自己的行动、语言来显示性格。</a:t>
            </a:r>
          </a:p>
        </p:txBody>
      </p:sp>
      <p:sp>
        <p:nvSpPr>
          <p:cNvPr id="68615" name="文本框 88070"/>
          <p:cNvSpPr/>
          <p:nvPr>
            <p:custDataLst>
              <p:tags r:id="rId6"/>
            </p:custDataLst>
          </p:nvPr>
        </p:nvSpPr>
        <p:spPr>
          <a:xfrm>
            <a:off x="846138" y="5921375"/>
            <a:ext cx="6700837" cy="57943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sz="3200" b="1">
                <a:latin typeface="微软雅黑" panose="020B0503020204020204" charset="-122"/>
                <a:ea typeface="微软雅黑" panose="020B0503020204020204" charset="-122"/>
              </a:rPr>
              <a:t>4</a:t>
            </a:r>
            <a:r>
              <a:rPr lang="zh-CN" altLang="en-US" sz="3200" b="1">
                <a:latin typeface="微软雅黑" panose="020B0503020204020204" charset="-122"/>
                <a:ea typeface="微软雅黑" panose="020B0503020204020204" charset="-122"/>
              </a:rPr>
              <a:t>、富有特征性的细节描写。</a:t>
            </a:r>
          </a:p>
        </p:txBody>
      </p:sp>
      <p:sp>
        <p:nvSpPr>
          <p:cNvPr id="68616" name="文本框 88071"/>
          <p:cNvSpPr/>
          <p:nvPr>
            <p:custDataLst>
              <p:tags r:id="rId7"/>
            </p:custDataLst>
          </p:nvPr>
        </p:nvSpPr>
        <p:spPr>
          <a:xfrm>
            <a:off x="1127125" y="439738"/>
            <a:ext cx="3468688"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en-US" altLang="zh-CN" sz="3200">
                <a:latin typeface="隶书" pitchFamily="49" charset="-122"/>
                <a:ea typeface="隶书" pitchFamily="49" charset="-122"/>
              </a:rPr>
              <a:t>《</a:t>
            </a:r>
            <a:r>
              <a:rPr lang="zh-CN" altLang="en-US" sz="3200">
                <a:latin typeface="隶书" pitchFamily="49" charset="-122"/>
                <a:ea typeface="隶书" pitchFamily="49" charset="-122"/>
              </a:rPr>
              <a:t>水浒</a:t>
            </a:r>
            <a:r>
              <a:rPr lang="en-US" altLang="zh-CN" sz="3200">
                <a:latin typeface="隶书" pitchFamily="49" charset="-122"/>
                <a:ea typeface="隶书" pitchFamily="49" charset="-122"/>
              </a:rPr>
              <a:t>》</a:t>
            </a:r>
            <a:r>
              <a:rPr lang="zh-CN" altLang="en-US" sz="3200">
                <a:latin typeface="隶书" pitchFamily="49" charset="-122"/>
                <a:ea typeface="隶书" pitchFamily="49" charset="-122"/>
              </a:rPr>
              <a:t>艺术成就</a:t>
            </a:r>
          </a:p>
        </p:txBody>
      </p:sp>
      <p:pic>
        <p:nvPicPr>
          <p:cNvPr id="68617" name="New picture"/>
          <p:cNvPicPr/>
          <p:nvPr>
            <p:custDataLst>
              <p:tags r:id="rId8"/>
            </p:custDataLst>
          </p:nvPr>
        </p:nvPicPr>
        <p:blipFill>
          <a:blip r:embed="rId10"/>
          <a:stretch>
            <a:fillRect/>
          </a:stretch>
        </p:blipFill>
        <p:spPr>
          <a:xfrm>
            <a:off x="12255500" y="113284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6"/>
                                        </p:tgtEl>
                                        <p:attrNameLst>
                                          <p:attrName>style.visibility</p:attrName>
                                        </p:attrNameLst>
                                      </p:cBhvr>
                                      <p:to>
                                        <p:strVal val="visible"/>
                                      </p:to>
                                    </p:set>
                                    <p:animEffect transition="in" filter="dissolve">
                                      <p:cBhvr>
                                        <p:cTn id="7" dur="500" fill="hold"/>
                                        <p:tgtEl>
                                          <p:spTgt spid="686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8610"/>
                                        </p:tgtEl>
                                        <p:attrNameLst>
                                          <p:attrName>style.visibility</p:attrName>
                                        </p:attrNameLst>
                                      </p:cBhvr>
                                      <p:to>
                                        <p:strVal val="visible"/>
                                      </p:to>
                                    </p:set>
                                    <p:animEffect transition="in" filter="box(in)">
                                      <p:cBhvr>
                                        <p:cTn id="12" dur="500" fill="hold"/>
                                        <p:tgtEl>
                                          <p:spTgt spid="686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8611"/>
                                        </p:tgtEl>
                                        <p:attrNameLst>
                                          <p:attrName>style.visibility</p:attrName>
                                        </p:attrNameLst>
                                      </p:cBhvr>
                                      <p:to>
                                        <p:strVal val="visible"/>
                                      </p:to>
                                    </p:set>
                                    <p:animEffect transition="in" filter="blinds(horizontal)">
                                      <p:cBhvr>
                                        <p:cTn id="17" dur="500" fill="hold"/>
                                        <p:tgtEl>
                                          <p:spTgt spid="686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8612"/>
                                        </p:tgtEl>
                                        <p:attrNameLst>
                                          <p:attrName>style.visibility</p:attrName>
                                        </p:attrNameLst>
                                      </p:cBhvr>
                                      <p:to>
                                        <p:strVal val="visible"/>
                                      </p:to>
                                    </p:set>
                                    <p:animEffect transition="in" filter="box(in)">
                                      <p:cBhvr>
                                        <p:cTn id="22" dur="500" fill="hold"/>
                                        <p:tgtEl>
                                          <p:spTgt spid="686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8613"/>
                                        </p:tgtEl>
                                        <p:attrNameLst>
                                          <p:attrName>style.visibility</p:attrName>
                                        </p:attrNameLst>
                                      </p:cBhvr>
                                      <p:to>
                                        <p:strVal val="visible"/>
                                      </p:to>
                                    </p:set>
                                    <p:animEffect transition="in" filter="blinds(horizontal)">
                                      <p:cBhvr>
                                        <p:cTn id="27" dur="500" fill="hold"/>
                                        <p:tgtEl>
                                          <p:spTgt spid="686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8614"/>
                                        </p:tgtEl>
                                        <p:attrNameLst>
                                          <p:attrName>style.visibility</p:attrName>
                                        </p:attrNameLst>
                                      </p:cBhvr>
                                      <p:to>
                                        <p:strVal val="visible"/>
                                      </p:to>
                                    </p:set>
                                    <p:animEffect transition="in" filter="blinds(horizontal)">
                                      <p:cBhvr>
                                        <p:cTn id="32" dur="500" fill="hold"/>
                                        <p:tgtEl>
                                          <p:spTgt spid="686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8615"/>
                                        </p:tgtEl>
                                        <p:attrNameLst>
                                          <p:attrName>style.visibility</p:attrName>
                                        </p:attrNameLst>
                                      </p:cBhvr>
                                      <p:to>
                                        <p:strVal val="visible"/>
                                      </p:to>
                                    </p:set>
                                    <p:animEffect transition="in" filter="blinds(horizontal)">
                                      <p:cBhvr>
                                        <p:cTn id="37" dur="500" fill="hold"/>
                                        <p:tgtEl>
                                          <p:spTgt spid="68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p:bldP spid="68612" grpId="0"/>
      <p:bldP spid="68613" grpId="0"/>
      <p:bldP spid="68614" grpId="0"/>
      <p:bldP spid="68615" grpId="0"/>
      <p:bldP spid="686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abb58fb33283bd9ed8335aa1"/>
          <p:cNvPicPr>
            <a:picLocks noChangeAspect="1"/>
          </p:cNvPicPr>
          <p:nvPr>
            <p:custDataLst>
              <p:tags r:id="rId1"/>
            </p:custDataLst>
          </p:nvPr>
        </p:nvPicPr>
        <p:blipFill>
          <a:blip r:embed="rId5">
            <a:clrChange>
              <a:clrFrom>
                <a:srgbClr val="C6B59B"/>
              </a:clrFrom>
              <a:clrTo>
                <a:srgbClr val="C6B59B">
                  <a:alpha val="0"/>
                </a:srgbClr>
              </a:clrTo>
            </a:clrChange>
          </a:blip>
          <a:stretch>
            <a:fillRect/>
          </a:stretch>
        </p:blipFill>
        <p:spPr>
          <a:xfrm>
            <a:off x="8623300" y="2008188"/>
            <a:ext cx="3387725" cy="4824412"/>
          </a:xfrm>
          <a:prstGeom prst="rect">
            <a:avLst/>
          </a:prstGeom>
          <a:noFill/>
          <a:ln w="9525">
            <a:noFill/>
          </a:ln>
        </p:spPr>
      </p:pic>
      <p:sp>
        <p:nvSpPr>
          <p:cNvPr id="11267" name="Rectangle 5"/>
          <p:cNvSpPr/>
          <p:nvPr>
            <p:custDataLst>
              <p:tags r:id="rId2"/>
            </p:custDataLst>
          </p:nvPr>
        </p:nvSpPr>
        <p:spPr>
          <a:xfrm>
            <a:off x="398463" y="1019175"/>
            <a:ext cx="8531225" cy="5411788"/>
          </a:xfrm>
          <a:prstGeom prst="rect">
            <a:avLst/>
          </a:prstGeom>
          <a:noFill/>
          <a:ln w="9525">
            <a:noFill/>
          </a:ln>
        </p:spPr>
        <p:txBody>
          <a:bodyPr anchor="ctr">
            <a:spAutoFit/>
          </a:bodyPr>
          <a:lstStyle/>
          <a:p>
            <a:pPr marL="457200" indent="-457200" algn="ctr" defTabSz="457200">
              <a:lnSpc>
                <a:spcPct val="120000"/>
              </a:lnSpc>
              <a:buClrTx/>
              <a:buSzTx/>
              <a:buFontTx/>
            </a:pPr>
            <a:r>
              <a:rPr lang="zh-CN" altLang="en-US" sz="3200" b="1" dirty="0">
                <a:latin typeface="微软雅黑" panose="020B0503020204020204" charset="-122"/>
                <a:ea typeface="微软雅黑" panose="020B0503020204020204" charset="-122"/>
              </a:rPr>
              <a:t>施耐庵 </a:t>
            </a:r>
            <a:r>
              <a:rPr lang="en-US" altLang="zh-CN" sz="3200" b="1" dirty="0">
                <a:latin typeface="微软雅黑" panose="020B0503020204020204" charset="-122"/>
                <a:ea typeface="微软雅黑" panose="020B0503020204020204" charset="-122"/>
              </a:rPr>
              <a:t>(1296</a:t>
            </a: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1371)</a:t>
            </a:r>
          </a:p>
          <a:p>
            <a:pPr marL="457200" indent="-457200" defTabSz="457200">
              <a:lnSpc>
                <a:spcPct val="120000"/>
              </a:lnSpc>
              <a:buClrTx/>
              <a:buSzTx/>
              <a:buFont typeface="Wingdings" panose="05000000000000000000" pitchFamily="2" charset="2"/>
              <a:buChar char="Ø"/>
            </a:pPr>
            <a:r>
              <a:rPr lang="zh-CN" altLang="en-US" sz="3200" dirty="0">
                <a:latin typeface="微软雅黑" panose="020B0503020204020204" charset="-122"/>
                <a:ea typeface="微软雅黑" panose="020B0503020204020204" charset="-122"/>
              </a:rPr>
              <a:t>元末明初文学家。</a:t>
            </a:r>
            <a:endParaRPr lang="en-US" altLang="zh-CN" sz="3200" dirty="0">
              <a:latin typeface="微软雅黑" panose="020B0503020204020204" charset="-122"/>
              <a:ea typeface="微软雅黑" panose="020B0503020204020204" charset="-122"/>
            </a:endParaRPr>
          </a:p>
          <a:p>
            <a:pPr marL="457200" indent="-457200" defTabSz="457200">
              <a:lnSpc>
                <a:spcPct val="120000"/>
              </a:lnSpc>
              <a:buClrTx/>
              <a:buSzTx/>
              <a:buFont typeface="Wingdings" panose="05000000000000000000" pitchFamily="2" charset="2"/>
              <a:buChar char="Ø"/>
            </a:pPr>
            <a:r>
              <a:rPr lang="zh-CN" altLang="en-US" sz="3200" dirty="0">
                <a:latin typeface="微软雅黑" panose="020B0503020204020204" charset="-122"/>
                <a:ea typeface="微软雅黑" panose="020B0503020204020204" charset="-122"/>
              </a:rPr>
              <a:t>原名耳，字肇瑞，号子安，别号耐庵，兴化白驹场人</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今属江苏</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。祖籍福建泉州市。</a:t>
            </a:r>
            <a:endParaRPr lang="en-US" altLang="zh-CN" sz="3200" dirty="0">
              <a:latin typeface="微软雅黑" panose="020B0503020204020204" charset="-122"/>
              <a:ea typeface="微软雅黑" panose="020B0503020204020204" charset="-122"/>
            </a:endParaRPr>
          </a:p>
          <a:p>
            <a:pPr marL="457200" indent="-457200" defTabSz="457200">
              <a:lnSpc>
                <a:spcPct val="120000"/>
              </a:lnSpc>
              <a:buClrTx/>
              <a:buSzTx/>
              <a:buFont typeface="Wingdings" panose="05000000000000000000" pitchFamily="2" charset="2"/>
              <a:buChar char="Ø"/>
            </a:pPr>
            <a:r>
              <a:rPr lang="zh-CN" altLang="en-US" sz="3200" dirty="0">
                <a:latin typeface="微软雅黑" panose="020B0503020204020204" charset="-122"/>
                <a:ea typeface="微软雅黑" panose="020B0503020204020204" charset="-122"/>
              </a:rPr>
              <a:t>孔子七十二弟子之一施之常后代，自幼聪明好学，才气过人，事亲至孝，</a:t>
            </a:r>
            <a:r>
              <a:rPr lang="zh-CN" altLang="en-US" sz="3200" dirty="0">
                <a:solidFill>
                  <a:srgbClr val="CC0000"/>
                </a:solidFill>
                <a:latin typeface="微软雅黑" panose="020B0503020204020204" charset="-122"/>
                <a:ea typeface="微软雅黑" panose="020B0503020204020204" charset="-122"/>
              </a:rPr>
              <a:t>为人仗义</a:t>
            </a:r>
            <a:r>
              <a:rPr lang="zh-CN" altLang="en-US" sz="3200" dirty="0">
                <a:latin typeface="微软雅黑" panose="020B0503020204020204" charset="-122"/>
                <a:ea typeface="微软雅黑" panose="020B0503020204020204" charset="-122"/>
              </a:rPr>
              <a:t>。</a:t>
            </a:r>
            <a:endParaRPr lang="en-US" altLang="zh-CN" sz="3200" dirty="0">
              <a:latin typeface="微软雅黑" panose="020B0503020204020204" charset="-122"/>
              <a:ea typeface="微软雅黑" panose="020B0503020204020204" charset="-122"/>
            </a:endParaRPr>
          </a:p>
          <a:p>
            <a:pPr marL="457200" indent="-457200" defTabSz="457200">
              <a:lnSpc>
                <a:spcPct val="120000"/>
              </a:lnSpc>
              <a:buClrTx/>
              <a:buSzTx/>
              <a:buFont typeface="Wingdings" panose="05000000000000000000" pitchFamily="2" charset="2"/>
              <a:buChar char="Ø"/>
            </a:pPr>
            <a:r>
              <a:rPr lang="en-US" altLang="zh-CN" sz="3200" dirty="0">
                <a:latin typeface="微软雅黑" panose="020B0503020204020204" charset="-122"/>
                <a:ea typeface="微软雅黑" panose="020B0503020204020204" charset="-122"/>
              </a:rPr>
              <a:t>19</a:t>
            </a:r>
            <a:r>
              <a:rPr lang="zh-CN" altLang="en-US" sz="3200" dirty="0">
                <a:latin typeface="微软雅黑" panose="020B0503020204020204" charset="-122"/>
                <a:ea typeface="微软雅黑" panose="020B0503020204020204" charset="-122"/>
              </a:rPr>
              <a:t>岁中秀才，</a:t>
            </a:r>
            <a:r>
              <a:rPr lang="en-US" altLang="zh-CN" sz="3200" dirty="0">
                <a:latin typeface="微软雅黑" panose="020B0503020204020204" charset="-122"/>
                <a:ea typeface="微软雅黑" panose="020B0503020204020204" charset="-122"/>
              </a:rPr>
              <a:t>28</a:t>
            </a:r>
            <a:r>
              <a:rPr lang="zh-CN" altLang="en-US" sz="3200" dirty="0">
                <a:latin typeface="微软雅黑" panose="020B0503020204020204" charset="-122"/>
                <a:ea typeface="微软雅黑" panose="020B0503020204020204" charset="-122"/>
              </a:rPr>
              <a:t>岁中举人，</a:t>
            </a:r>
            <a:r>
              <a:rPr lang="en-US" altLang="zh-CN" sz="3200" dirty="0">
                <a:latin typeface="微软雅黑" panose="020B0503020204020204" charset="-122"/>
                <a:ea typeface="微软雅黑" panose="020B0503020204020204" charset="-122"/>
              </a:rPr>
              <a:t>36</a:t>
            </a:r>
            <a:r>
              <a:rPr lang="zh-CN" altLang="en-US" sz="3200" dirty="0">
                <a:latin typeface="微软雅黑" panose="020B0503020204020204" charset="-122"/>
                <a:ea typeface="微软雅黑" panose="020B0503020204020204" charset="-122"/>
              </a:rPr>
              <a:t>岁与刘伯温同榜中进士。曾在钱塘为官三年，因不满官场黑暗，弃官回乡。后以教书为业。</a:t>
            </a:r>
            <a:endParaRPr lang="en-US" altLang="zh-CN" sz="3200" dirty="0">
              <a:latin typeface="微软雅黑" panose="020B0503020204020204" charset="-122"/>
              <a:ea typeface="微软雅黑" panose="020B0503020204020204" charset="-122"/>
            </a:endParaRPr>
          </a:p>
        </p:txBody>
      </p:sp>
      <p:sp>
        <p:nvSpPr>
          <p:cNvPr id="11289"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作者简介</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fill="hold"/>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1267"/>
                                        </p:tgtEl>
                                        <p:attrNameLst>
                                          <p:attrName>style.visibility</p:attrName>
                                        </p:attrNameLst>
                                      </p:cBhvr>
                                      <p:to>
                                        <p:strVal val="visible"/>
                                      </p:to>
                                    </p:set>
                                    <p:animEffect transition="in" filter="barn(outVertical)">
                                      <p:cBhvr>
                                        <p:cTn id="13" dur="1000" fill="hold"/>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abb58fb33283bd9ed8335aa1"/>
          <p:cNvPicPr>
            <a:picLocks noChangeAspect="1"/>
          </p:cNvPicPr>
          <p:nvPr>
            <p:custDataLst>
              <p:tags r:id="rId1"/>
            </p:custDataLst>
          </p:nvPr>
        </p:nvPicPr>
        <p:blipFill>
          <a:blip r:embed="rId5">
            <a:clrChange>
              <a:clrFrom>
                <a:srgbClr val="C6B59B"/>
              </a:clrFrom>
              <a:clrTo>
                <a:srgbClr val="C6B59B">
                  <a:alpha val="0"/>
                </a:srgbClr>
              </a:clrTo>
            </a:clrChange>
          </a:blip>
          <a:stretch>
            <a:fillRect/>
          </a:stretch>
        </p:blipFill>
        <p:spPr>
          <a:xfrm>
            <a:off x="8623300" y="2008188"/>
            <a:ext cx="3387725" cy="4824412"/>
          </a:xfrm>
          <a:prstGeom prst="rect">
            <a:avLst/>
          </a:prstGeom>
          <a:noFill/>
          <a:ln w="9525">
            <a:noFill/>
          </a:ln>
        </p:spPr>
      </p:pic>
      <p:sp>
        <p:nvSpPr>
          <p:cNvPr id="12291" name="Rectangle 5"/>
          <p:cNvSpPr/>
          <p:nvPr>
            <p:custDataLst>
              <p:tags r:id="rId2"/>
            </p:custDataLst>
          </p:nvPr>
        </p:nvSpPr>
        <p:spPr>
          <a:xfrm>
            <a:off x="93663" y="931386"/>
            <a:ext cx="8859837" cy="5996940"/>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457200" lvl="0" indent="-457200" defTabSz="457200" eaLnBrk="1" hangingPunct="1">
              <a:lnSpc>
                <a:spcPct val="120000"/>
              </a:lnSpc>
              <a:spcBef>
                <a:spcPct val="0"/>
              </a:spcBef>
              <a:buFont typeface="Wingdings" panose="05000000000000000000" pitchFamily="2" charset="2"/>
              <a:buChar char="Ø"/>
            </a:pPr>
            <a:r>
              <a:rPr lang="zh-CN" altLang="en-US" sz="3200" dirty="0">
                <a:latin typeface="微软雅黑" panose="020B0503020204020204" charset="-122"/>
                <a:ea typeface="微软雅黑" panose="020B0503020204020204" charset="-122"/>
              </a:rPr>
              <a:t>参加了张士诚起义抗元的军事活动，后在张幕下参与谋划，和张部将卞元亨相交甚密。后张士诚贪享逸乐，不纳忠言，施耐庵等大为失望，相继离去。不久张士诚身亡国灭。施浪迹天涯，漫游山东河南等地，曾与山东郓城县教谕刘善本友善，后寓居江阴，为塾师。</a:t>
            </a:r>
            <a:endParaRPr lang="en-US" altLang="zh-CN" sz="3200" dirty="0">
              <a:latin typeface="微软雅黑" panose="020B0503020204020204" charset="-122"/>
              <a:ea typeface="微软雅黑" panose="020B0503020204020204" charset="-122"/>
            </a:endParaRPr>
          </a:p>
          <a:p>
            <a:pPr marL="457200" lvl="0" indent="-457200" defTabSz="457200" eaLnBrk="1" hangingPunct="1">
              <a:lnSpc>
                <a:spcPct val="120000"/>
              </a:lnSpc>
              <a:spcBef>
                <a:spcPct val="0"/>
              </a:spcBef>
              <a:buFont typeface="Wingdings" panose="05000000000000000000" pitchFamily="2" charset="2"/>
              <a:buChar char="Ø"/>
            </a:pPr>
            <a:r>
              <a:rPr lang="zh-CN" altLang="en-US" sz="3200" dirty="0" smtClean="0">
                <a:latin typeface="微软雅黑" panose="020B0503020204020204" charset="-122"/>
                <a:ea typeface="微软雅黑" panose="020B0503020204020204" charset="-122"/>
              </a:rPr>
              <a:t>随后回乡</a:t>
            </a:r>
            <a:r>
              <a:rPr lang="zh-CN" altLang="en-US" sz="3200" dirty="0" smtClean="0">
                <a:solidFill>
                  <a:srgbClr val="CC0000"/>
                </a:solidFill>
                <a:latin typeface="微软雅黑" panose="020B0503020204020204" charset="-122"/>
                <a:ea typeface="微软雅黑" panose="020B0503020204020204" charset="-122"/>
              </a:rPr>
              <a:t>隐居</a:t>
            </a:r>
            <a:r>
              <a:rPr lang="zh-CN" altLang="en-US" sz="3200" dirty="0">
                <a:solidFill>
                  <a:srgbClr val="CC0000"/>
                </a:solidFill>
                <a:latin typeface="微软雅黑" panose="020B0503020204020204" charset="-122"/>
                <a:ea typeface="微软雅黑" panose="020B0503020204020204" charset="-122"/>
              </a:rPr>
              <a:t>不出，感时政衰败，作</a:t>
            </a:r>
            <a:r>
              <a:rPr lang="en-US" altLang="zh-CN" sz="3200" dirty="0">
                <a:solidFill>
                  <a:srgbClr val="CC0000"/>
                </a:solidFill>
                <a:latin typeface="微软雅黑" panose="020B0503020204020204" charset="-122"/>
                <a:ea typeface="微软雅黑" panose="020B0503020204020204" charset="-122"/>
              </a:rPr>
              <a:t>《</a:t>
            </a:r>
            <a:r>
              <a:rPr lang="zh-CN" altLang="en-US" sz="3200" dirty="0">
                <a:solidFill>
                  <a:srgbClr val="CC0000"/>
                </a:solidFill>
                <a:latin typeface="微软雅黑" panose="020B0503020204020204" charset="-122"/>
                <a:ea typeface="微软雅黑" panose="020B0503020204020204" charset="-122"/>
              </a:rPr>
              <a:t>水浒传</a:t>
            </a:r>
            <a:r>
              <a:rPr lang="en-US" altLang="zh-CN" sz="3200" dirty="0">
                <a:solidFill>
                  <a:srgbClr val="CC0000"/>
                </a:solidFill>
                <a:latin typeface="微软雅黑" panose="020B0503020204020204" charset="-122"/>
                <a:ea typeface="微软雅黑" panose="020B0503020204020204" charset="-122"/>
              </a:rPr>
              <a:t>》</a:t>
            </a:r>
            <a:r>
              <a:rPr lang="zh-CN" altLang="en-US" sz="3200" dirty="0">
                <a:solidFill>
                  <a:srgbClr val="CC0000"/>
                </a:solidFill>
                <a:latin typeface="微软雅黑" panose="020B0503020204020204" charset="-122"/>
                <a:ea typeface="微软雅黑" panose="020B0503020204020204" charset="-122"/>
              </a:rPr>
              <a:t>寄托心意</a:t>
            </a:r>
            <a:r>
              <a:rPr lang="zh-CN" altLang="en-US" sz="3200" dirty="0">
                <a:latin typeface="微软雅黑" panose="020B0503020204020204" charset="-122"/>
                <a:ea typeface="微软雅黑" panose="020B0503020204020204" charset="-122"/>
              </a:rPr>
              <a:t>，又与弟子罗贯中撰</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三国志演义</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三遂平妖传</a:t>
            </a:r>
            <a:r>
              <a:rPr lang="en-US" altLang="zh-CN" sz="3200" dirty="0">
                <a:latin typeface="微软雅黑" panose="020B0503020204020204" charset="-122"/>
                <a:ea typeface="微软雅黑" panose="020B0503020204020204" charset="-122"/>
              </a:rPr>
              <a:t>》</a:t>
            </a:r>
            <a:r>
              <a:rPr lang="zh-CN" altLang="en-US" sz="3200" dirty="0">
                <a:latin typeface="微软雅黑" panose="020B0503020204020204" charset="-122"/>
                <a:ea typeface="微软雅黑" panose="020B0503020204020204" charset="-122"/>
              </a:rPr>
              <a:t>等说部。他还精于诗曲，但流传极少。 </a:t>
            </a:r>
          </a:p>
        </p:txBody>
      </p:sp>
      <p:sp>
        <p:nvSpPr>
          <p:cNvPr id="12315"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作者简介</a:t>
            </a:r>
          </a:p>
        </p:txBody>
      </p:sp>
    </p:spTree>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83" name="Rectangle 26"/>
          <p:cNvSpPr/>
          <p:nvPr>
            <p:custDataLst>
              <p:tags r:id="rId1"/>
            </p:custDataLst>
          </p:nvPr>
        </p:nvSpPr>
        <p:spPr>
          <a:xfrm>
            <a:off x="452438" y="908050"/>
            <a:ext cx="9875837" cy="1816100"/>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en-US" altLang="zh-CN">
                <a:solidFill>
                  <a:srgbClr val="44546A"/>
                </a:solidFill>
                <a:latin typeface="微软雅黑" panose="020B0503020204020204" charset="-122"/>
                <a:ea typeface="微软雅黑" panose="020B0503020204020204" charset="-122"/>
              </a:rPr>
              <a:t>       </a:t>
            </a:r>
            <a:r>
              <a:rPr lang="zh-CN" altLang="en-US">
                <a:latin typeface="微软雅黑" panose="020B0503020204020204" charset="-122"/>
                <a:ea typeface="微软雅黑" panose="020B0503020204020204" charset="-122"/>
              </a:rPr>
              <a:t>北宋末年，封建统治者昏聩淫逸，外族入侵，加之连年自然灾害，民不聊生，正如书中所写的：“</a:t>
            </a:r>
            <a:r>
              <a:rPr lang="zh-CN" altLang="en-US">
                <a:solidFill>
                  <a:srgbClr val="FF0000"/>
                </a:solidFill>
                <a:latin typeface="微软雅黑" panose="020B0503020204020204" charset="-122"/>
                <a:ea typeface="微软雅黑" panose="020B0503020204020204" charset="-122"/>
              </a:rPr>
              <a:t>赤日炎炎似火烧，野田禾稻半枯焦。农夫心内如汤煮，公子王孙把扇摇！</a:t>
            </a:r>
            <a:r>
              <a:rPr lang="zh-CN" altLang="en-US">
                <a:latin typeface="微软雅黑" panose="020B0503020204020204" charset="-122"/>
                <a:ea typeface="微软雅黑" panose="020B0503020204020204" charset="-122"/>
              </a:rPr>
              <a:t>”（见</a:t>
            </a:r>
            <a:r>
              <a:rPr lang="en-US" altLang="zh-CN">
                <a:latin typeface="微软雅黑" panose="020B0503020204020204" charset="-122"/>
                <a:ea typeface="微软雅黑" panose="020B0503020204020204" charset="-122"/>
              </a:rPr>
              <a:t>《</a:t>
            </a:r>
            <a:r>
              <a:rPr lang="zh-CN" altLang="en-US">
                <a:latin typeface="微软雅黑" panose="020B0503020204020204" charset="-122"/>
                <a:ea typeface="微软雅黑" panose="020B0503020204020204" charset="-122"/>
              </a:rPr>
              <a:t>水浒</a:t>
            </a:r>
            <a:r>
              <a:rPr lang="en-US" altLang="zh-CN">
                <a:latin typeface="微软雅黑" panose="020B0503020204020204" charset="-122"/>
                <a:ea typeface="微软雅黑" panose="020B0503020204020204" charset="-122"/>
              </a:rPr>
              <a:t>》</a:t>
            </a:r>
            <a:r>
              <a:rPr lang="zh-CN" altLang="en-US">
                <a:latin typeface="微软雅黑" panose="020B0503020204020204" charset="-122"/>
                <a:ea typeface="微软雅黑" panose="020B0503020204020204" charset="-122"/>
              </a:rPr>
              <a:t>第十六回）于是大大小小的农民起义接连地爆发。</a:t>
            </a:r>
          </a:p>
        </p:txBody>
      </p:sp>
      <p:sp>
        <p:nvSpPr>
          <p:cNvPr id="15384" name="Rectangle 2"/>
          <p:cNvSpPr/>
          <p:nvPr>
            <p:custDataLst>
              <p:tags r:id="rId2"/>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作品简介</a:t>
            </a:r>
          </a:p>
        </p:txBody>
      </p:sp>
      <p:grpSp>
        <p:nvGrpSpPr>
          <p:cNvPr id="15385" name="Group 33"/>
          <p:cNvGrpSpPr/>
          <p:nvPr>
            <p:custDataLst>
              <p:tags r:id="rId3"/>
            </p:custDataLst>
          </p:nvPr>
        </p:nvGrpSpPr>
        <p:grpSpPr>
          <a:xfrm>
            <a:off x="439738" y="2724150"/>
            <a:ext cx="9294812" cy="3773488"/>
            <a:chOff x="113" y="1842"/>
            <a:chExt cx="3946" cy="2042"/>
          </a:xfrm>
        </p:grpSpPr>
        <p:sp>
          <p:nvSpPr>
            <p:cNvPr id="15386" name="AutoShape 31"/>
            <p:cNvSpPr/>
            <p:nvPr>
              <p:custDataLst>
                <p:tags r:id="rId5"/>
              </p:custDataLst>
            </p:nvPr>
          </p:nvSpPr>
          <p:spPr>
            <a:xfrm>
              <a:off x="113" y="1842"/>
              <a:ext cx="3946" cy="2042"/>
            </a:xfrm>
            <a:prstGeom prst="roundRect">
              <a:avLst>
                <a:gd name="adj" fmla="val 16667"/>
              </a:avLst>
            </a:prstGeom>
            <a:solidFill>
              <a:srgbClr val="A17E27"/>
            </a:solidFill>
            <a:ln w="73025" cap="flat" cmpd="sng">
              <a:solidFill>
                <a:srgbClr val="E6D676"/>
              </a:solidFill>
              <a:prstDash val="solid"/>
              <a:headEnd type="none" w="med" len="med"/>
              <a:tailEnd type="none" w="med" len="med"/>
            </a:ln>
            <a:effectLst>
              <a:outerShdw dist="35921" dir="2699999" algn="ctr" rotWithShape="0">
                <a:schemeClr val="bg2"/>
              </a:outerShdw>
            </a:effectLst>
          </p:spPr>
          <p:txBody>
            <a:bodyPr wrap="none" anchor="ct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endParaRPr lang="zh-CN" altLang="en-US" sz="1800">
                <a:ea typeface="等线"/>
              </a:endParaRPr>
            </a:p>
          </p:txBody>
        </p:sp>
        <p:sp>
          <p:nvSpPr>
            <p:cNvPr id="15387" name="Rectangle 30"/>
            <p:cNvSpPr/>
            <p:nvPr>
              <p:custDataLst>
                <p:tags r:id="rId6"/>
              </p:custDataLst>
            </p:nvPr>
          </p:nvSpPr>
          <p:spPr>
            <a:xfrm>
              <a:off x="222" y="1860"/>
              <a:ext cx="3760" cy="2008"/>
            </a:xfrm>
            <a:prstGeom prst="rect">
              <a:avLst/>
            </a:prstGeom>
            <a:no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20000"/>
                </a:lnSpc>
                <a:spcBef>
                  <a:spcPct val="0"/>
                </a:spcBef>
                <a:buFontTx/>
                <a:buNone/>
              </a:pPr>
              <a:r>
                <a:rPr lang="en-US" altLang="zh-CN" b="1">
                  <a:solidFill>
                    <a:srgbClr val="44546A"/>
                  </a:solidFill>
                  <a:latin typeface="Arial" panose="020B0604020202020204" pitchFamily="34" charset="0"/>
                  <a:ea typeface="楷体_GB2312" pitchFamily="49" charset="-122"/>
                </a:rPr>
                <a:t>    </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水浒</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又名</a:t>
              </a:r>
              <a:r>
                <a:rPr lang="en-US" altLang="zh-CN" b="1">
                  <a:solidFill>
                    <a:srgbClr val="FFFF00"/>
                  </a:solidFill>
                  <a:latin typeface="Arial" panose="020B0604020202020204" pitchFamily="34" charset="0"/>
                  <a:ea typeface="宋体" panose="02010600030101010101" pitchFamily="2" charset="-122"/>
                </a:rPr>
                <a:t>《</a:t>
              </a:r>
              <a:r>
                <a:rPr lang="zh-CN" altLang="en-US" b="1">
                  <a:solidFill>
                    <a:srgbClr val="FFFF00"/>
                  </a:solidFill>
                  <a:latin typeface="Arial" panose="020B0604020202020204" pitchFamily="34" charset="0"/>
                  <a:ea typeface="宋体" panose="02010600030101010101" pitchFamily="2" charset="-122"/>
                </a:rPr>
                <a:t>忠义水浒传</a:t>
              </a:r>
              <a:r>
                <a:rPr lang="en-US" altLang="zh-CN" b="1">
                  <a:solidFill>
                    <a:srgbClr val="FFFF00"/>
                  </a:solidFill>
                  <a:latin typeface="Arial" panose="020B0604020202020204" pitchFamily="34" charset="0"/>
                  <a:ea typeface="宋体" panose="02010600030101010101" pitchFamily="2" charset="-122"/>
                </a:rPr>
                <a:t>》</a:t>
              </a:r>
              <a:r>
                <a:rPr lang="zh-CN" altLang="en-US" b="1">
                  <a:solidFill>
                    <a:srgbClr val="FFFFFF"/>
                  </a:solidFill>
                  <a:latin typeface="Arial" panose="020B0604020202020204" pitchFamily="34" charset="0"/>
                  <a:ea typeface="楷体_GB2312" pitchFamily="49" charset="-122"/>
                </a:rPr>
                <a:t>，一般简称</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水浒</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宋体" panose="02010600030101010101" pitchFamily="2" charset="-122"/>
                </a:rPr>
                <a:t>作于</a:t>
              </a:r>
              <a:r>
                <a:rPr lang="zh-CN" altLang="en-US" b="1">
                  <a:solidFill>
                    <a:srgbClr val="FFFF00"/>
                  </a:solidFill>
                  <a:latin typeface="Arial" panose="020B0604020202020204" pitchFamily="34" charset="0"/>
                  <a:ea typeface="宋体" panose="02010600030101010101" pitchFamily="2" charset="-122"/>
                </a:rPr>
                <a:t>元末明初</a:t>
              </a:r>
              <a:r>
                <a:rPr lang="zh-CN" altLang="en-US" b="1">
                  <a:solidFill>
                    <a:srgbClr val="FFFFFF"/>
                  </a:solidFill>
                  <a:latin typeface="Arial" panose="020B0604020202020204" pitchFamily="34" charset="0"/>
                  <a:ea typeface="宋体" panose="02010600030101010101" pitchFamily="2" charset="-122"/>
                </a:rPr>
                <a:t>。</a:t>
              </a:r>
              <a:r>
                <a:rPr lang="zh-CN" altLang="en-US" b="1">
                  <a:solidFill>
                    <a:srgbClr val="FFFFFF"/>
                  </a:solidFill>
                  <a:latin typeface="Arial" panose="020B0604020202020204" pitchFamily="34" charset="0"/>
                  <a:ea typeface="楷体_GB2312" pitchFamily="49" charset="-122"/>
                </a:rPr>
                <a:t>生动的描写了一支以宋江为首的梁山泊农民起义的产生、发展经过、直至失败的过程，</a:t>
              </a:r>
              <a:r>
                <a:rPr lang="zh-CN" altLang="en-US" b="1" u="sng">
                  <a:solidFill>
                    <a:srgbClr val="FFFF00"/>
                  </a:solidFill>
                  <a:latin typeface="Arial" panose="020B0604020202020204" pitchFamily="34" charset="0"/>
                  <a:ea typeface="楷体_GB2312" pitchFamily="49" charset="-122"/>
                </a:rPr>
                <a:t>歌颂</a:t>
              </a:r>
              <a:r>
                <a:rPr lang="zh-CN" altLang="en-US" b="1">
                  <a:solidFill>
                    <a:srgbClr val="FFFFFF"/>
                  </a:solidFill>
                  <a:latin typeface="Arial" panose="020B0604020202020204" pitchFamily="34" charset="0"/>
                  <a:ea typeface="楷体_GB2312" pitchFamily="49" charset="-122"/>
                </a:rPr>
                <a:t>了以宋江为首的</a:t>
              </a:r>
              <a:r>
                <a:rPr lang="zh-CN" altLang="en-US" b="1" u="sng">
                  <a:solidFill>
                    <a:srgbClr val="FFFF00"/>
                  </a:solidFill>
                  <a:latin typeface="Arial" panose="020B0604020202020204" pitchFamily="34" charset="0"/>
                  <a:ea typeface="楷体_GB2312" pitchFamily="49" charset="-122"/>
                </a:rPr>
                <a:t>起义英雄的反抗斗争精神</a:t>
              </a:r>
              <a:r>
                <a:rPr lang="zh-CN" altLang="en-US" b="1">
                  <a:solidFill>
                    <a:srgbClr val="FFFFFF"/>
                  </a:solidFill>
                  <a:latin typeface="Arial" panose="020B0604020202020204" pitchFamily="34" charset="0"/>
                  <a:ea typeface="楷体_GB2312" pitchFamily="49" charset="-122"/>
                </a:rPr>
                <a:t>，深刻地揭示了“</a:t>
              </a:r>
              <a:r>
                <a:rPr lang="zh-CN" altLang="en-US" b="1" u="sng">
                  <a:solidFill>
                    <a:srgbClr val="FFFF00"/>
                  </a:solidFill>
                  <a:latin typeface="Arial" panose="020B0604020202020204" pitchFamily="34" charset="0"/>
                  <a:ea typeface="楷体_GB2312" pitchFamily="49" charset="-122"/>
                </a:rPr>
                <a:t>官逼民反</a:t>
              </a:r>
              <a:r>
                <a:rPr lang="zh-CN" altLang="en-US" b="1">
                  <a:solidFill>
                    <a:srgbClr val="FFFFFF"/>
                  </a:solidFill>
                  <a:latin typeface="Arial" panose="020B0604020202020204" pitchFamily="34" charset="0"/>
                  <a:ea typeface="楷体_GB2312" pitchFamily="49" charset="-122"/>
                </a:rPr>
                <a:t>”的社会根源，揭露北宋王朝朝政的黑暗腐败。故事性强，情节张弛有度，语言简练生动。</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水浒</a:t>
              </a:r>
              <a:r>
                <a:rPr lang="en-US" altLang="zh-CN" b="1">
                  <a:solidFill>
                    <a:srgbClr val="FFFFFF"/>
                  </a:solidFill>
                  <a:latin typeface="Arial" panose="020B0604020202020204" pitchFamily="34" charset="0"/>
                  <a:ea typeface="楷体_GB2312" pitchFamily="49" charset="-122"/>
                </a:rPr>
                <a:t>》</a:t>
              </a:r>
              <a:r>
                <a:rPr lang="zh-CN" altLang="en-US" b="1">
                  <a:solidFill>
                    <a:srgbClr val="FFFFFF"/>
                  </a:solidFill>
                  <a:latin typeface="Arial" panose="020B0604020202020204" pitchFamily="34" charset="0"/>
                  <a:ea typeface="楷体_GB2312" pitchFamily="49" charset="-122"/>
                </a:rPr>
                <a:t>是中国历史上</a:t>
              </a:r>
              <a:r>
                <a:rPr lang="zh-CN" altLang="en-US" b="1">
                  <a:solidFill>
                    <a:srgbClr val="FFFF00"/>
                  </a:solidFill>
                  <a:latin typeface="Arial" panose="020B0604020202020204" pitchFamily="34" charset="0"/>
                  <a:ea typeface="楷体_GB2312" pitchFamily="49" charset="-122"/>
                </a:rPr>
                <a:t>第一部描写农民起义的长篇章回体</a:t>
              </a:r>
              <a:r>
                <a:rPr lang="zh-CN" altLang="en-US" b="1">
                  <a:solidFill>
                    <a:srgbClr val="FFFFFF"/>
                  </a:solidFill>
                  <a:latin typeface="Arial" panose="020B0604020202020204" pitchFamily="34" charset="0"/>
                  <a:ea typeface="楷体_GB2312" pitchFamily="49" charset="-122"/>
                </a:rPr>
                <a:t>小说。</a:t>
              </a:r>
              <a:endParaRPr lang="zh-CN" altLang="en-US" b="1">
                <a:latin typeface="Arial" panose="020B0604020202020204" pitchFamily="34" charset="0"/>
                <a:ea typeface="楷体_GB2312" pitchFamily="49" charset="-122"/>
              </a:endParaRPr>
            </a:p>
          </p:txBody>
        </p:sp>
      </p:grpSp>
      <p:pic>
        <p:nvPicPr>
          <p:cNvPr id="15388" name="Picture 4" descr="未命名-7"/>
          <p:cNvPicPr>
            <a:picLocks noChangeAspect="1"/>
          </p:cNvPicPr>
          <p:nvPr>
            <p:custDataLst>
              <p:tags r:id="rId4"/>
            </p:custDataLst>
          </p:nvPr>
        </p:nvPicPr>
        <p:blipFill>
          <a:blip r:embed="rId8"/>
          <a:stretch>
            <a:fillRect/>
          </a:stretch>
        </p:blipFill>
        <p:spPr>
          <a:xfrm>
            <a:off x="9275763" y="4514850"/>
            <a:ext cx="2916237" cy="2132013"/>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5388"/>
                                        </p:tgtEl>
                                        <p:attrNameLst>
                                          <p:attrName>style.visibility</p:attrName>
                                        </p:attrNameLst>
                                      </p:cBhvr>
                                      <p:to>
                                        <p:strVal val="visible"/>
                                      </p:to>
                                    </p:set>
                                    <p:animEffect transition="in" filter="fade">
                                      <p:cBhvr>
                                        <p:cTn id="7" dur="1000" fill="hold"/>
                                        <p:tgtEl>
                                          <p:spTgt spid="15388"/>
                                        </p:tgtEl>
                                      </p:cBhvr>
                                    </p:animEffect>
                                    <p:anim calcmode="lin" valueType="num">
                                      <p:cBhvr>
                                        <p:cTn id="8" dur="1000" fill="hold"/>
                                        <p:tgtEl>
                                          <p:spTgt spid="15388"/>
                                        </p:tgtEl>
                                        <p:attrNameLst>
                                          <p:attrName>ppt_x</p:attrName>
                                        </p:attrNameLst>
                                      </p:cBhvr>
                                      <p:tavLst>
                                        <p:tav tm="0">
                                          <p:val>
                                            <p:strVal val="#ppt_x"/>
                                          </p:val>
                                        </p:tav>
                                        <p:tav tm="100000">
                                          <p:val>
                                            <p:strVal val="#ppt_x"/>
                                          </p:val>
                                        </p:tav>
                                      </p:tavLst>
                                    </p:anim>
                                    <p:anim calcmode="lin" valueType="num">
                                      <p:cBhvr>
                                        <p:cTn id="9" dur="1000" fill="hold"/>
                                        <p:tgtEl>
                                          <p:spTgt spid="1538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5383"/>
                                        </p:tgtEl>
                                        <p:attrNameLst>
                                          <p:attrName>style.visibility</p:attrName>
                                        </p:attrNameLst>
                                      </p:cBhvr>
                                      <p:to>
                                        <p:strVal val="visible"/>
                                      </p:to>
                                    </p:set>
                                    <p:anim calcmode="discrete" valueType="clr">
                                      <p:cBhvr>
                                        <p:cTn id="13" dur="80" fill="hold"/>
                                        <p:tgtEl>
                                          <p:spTgt spid="15383"/>
                                        </p:tgtEl>
                                        <p:attrNameLst>
                                          <p:attrName>style.color</p:attrName>
                                        </p:attrNameLst>
                                      </p:cBhvr>
                                      <p:tavLst>
                                        <p:tav tm="0">
                                          <p:val>
                                            <p:clrVal>
                                              <a:schemeClr val="accent2"/>
                                            </p:clrVal>
                                          </p:val>
                                        </p:tav>
                                        <p:tav tm="50000">
                                          <p:val>
                                            <p:clrVal>
                                              <a:schemeClr val="hlink"/>
                                            </p:clrVal>
                                          </p:val>
                                        </p:tav>
                                      </p:tavLst>
                                    </p:anim>
                                    <p:anim calcmode="discrete" valueType="clr">
                                      <p:cBhvr>
                                        <p:cTn id="14" dur="80" fill="hold"/>
                                        <p:tgtEl>
                                          <p:spTgt spid="15383"/>
                                        </p:tgtEl>
                                        <p:attrNameLst>
                                          <p:attrName>fillcolor</p:attrName>
                                        </p:attrNameLst>
                                      </p:cBhvr>
                                      <p:tavLst>
                                        <p:tav tm="0">
                                          <p:val>
                                            <p:clrVal>
                                              <a:schemeClr val="accent2"/>
                                            </p:clrVal>
                                          </p:val>
                                        </p:tav>
                                        <p:tav tm="50000">
                                          <p:val>
                                            <p:clrVal>
                                              <a:schemeClr val="hlink"/>
                                            </p:clrVal>
                                          </p:val>
                                        </p:tav>
                                      </p:tavLst>
                                    </p:anim>
                                    <p:set>
                                      <p:cBhvr>
                                        <p:cTn id="15" dur="80" fill="hold"/>
                                        <p:tgtEl>
                                          <p:spTgt spid="15383"/>
                                        </p:tgtEl>
                                        <p:attrNameLst>
                                          <p:attrName>fill.type</p:attrName>
                                        </p:attrNameLst>
                                      </p:cBhvr>
                                      <p:to>
                                        <p:strVal val="solid"/>
                                      </p:to>
                                    </p:set>
                                  </p:childTnLst>
                                </p:cTn>
                              </p:par>
                            </p:childTnLst>
                          </p:cTn>
                        </p:par>
                        <p:par>
                          <p:cTn id="16" fill="hold" nodeType="afterGroup">
                            <p:stCondLst>
                              <p:cond delay="1080"/>
                            </p:stCondLst>
                            <p:childTnLst>
                              <p:par>
                                <p:cTn id="17" presetID="12" presetClass="entr" presetSubtype="8" fill="hold" nodeType="afterEffect">
                                  <p:stCondLst>
                                    <p:cond delay="0"/>
                                  </p:stCondLst>
                                  <p:childTnLst>
                                    <p:set>
                                      <p:cBhvr>
                                        <p:cTn id="18" dur="1" fill="hold">
                                          <p:stCondLst>
                                            <p:cond delay="0"/>
                                          </p:stCondLst>
                                        </p:cTn>
                                        <p:tgtEl>
                                          <p:spTgt spid="15385"/>
                                        </p:tgtEl>
                                        <p:attrNameLst>
                                          <p:attrName>style.visibility</p:attrName>
                                        </p:attrNameLst>
                                      </p:cBhvr>
                                      <p:to>
                                        <p:strVal val="visible"/>
                                      </p:to>
                                    </p:set>
                                    <p:animEffect transition="in" filter="slide(fromLeft)">
                                      <p:cBhvr>
                                        <p:cTn id="19" dur="500" fill="hold"/>
                                        <p:tgtEl>
                                          <p:spTgt spid="15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idx="1"/>
            <p:custDataLst>
              <p:tags r:id="rId1"/>
            </p:custDataLst>
          </p:nvPr>
        </p:nvSpPr>
        <p:spPr>
          <a:xfrm>
            <a:off x="4022725" y="392113"/>
            <a:ext cx="8008938" cy="3238500"/>
          </a:xfrm>
        </p:spPr>
        <p:txBody>
          <a:bodyPr wrap="square" lIns="91440" tIns="45720" rIns="91440" bIns="45720" anchor="t"/>
          <a:lstStyle/>
          <a:p>
            <a:pPr algn="ctr" eaLnBrk="1" hangingPunct="1">
              <a:buFontTx/>
              <a:buNone/>
            </a:pP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业内评价</a:t>
            </a:r>
            <a:r>
              <a:rPr lang="en-US" altLang="zh-CN" sz="3600" b="1">
                <a:latin typeface="方正姚体" pitchFamily="2" charset="-122"/>
                <a:ea typeface="方正姚体" pitchFamily="2" charset="-122"/>
              </a:rPr>
              <a:t>】 </a:t>
            </a:r>
          </a:p>
          <a:p>
            <a:pPr eaLnBrk="1" hangingPunct="1">
              <a:lnSpc>
                <a:spcPct val="100000"/>
              </a:lnSpc>
              <a:spcBef>
                <a:spcPct val="0"/>
              </a:spcBef>
              <a:buChar char="•"/>
            </a:pPr>
            <a:r>
              <a:rPr lang="zh-CN" altLang="en-US" sz="3600" b="1">
                <a:solidFill>
                  <a:srgbClr val="003399"/>
                </a:solidFill>
                <a:latin typeface="方正姚体" pitchFamily="2" charset="-122"/>
                <a:ea typeface="方正姚体" pitchFamily="2" charset="-122"/>
              </a:rPr>
              <a:t>中国古典</a:t>
            </a:r>
            <a:r>
              <a:rPr lang="zh-CN" altLang="en-US" sz="3600" b="1">
                <a:solidFill>
                  <a:srgbClr val="FF0000"/>
                </a:solidFill>
                <a:latin typeface="方正姚体" pitchFamily="2" charset="-122"/>
                <a:ea typeface="方正姚体" pitchFamily="2" charset="-122"/>
              </a:rPr>
              <a:t>四大名著</a:t>
            </a:r>
            <a:r>
              <a:rPr lang="zh-CN" altLang="en-US" sz="3600" b="1">
                <a:solidFill>
                  <a:srgbClr val="003399"/>
                </a:solidFill>
                <a:latin typeface="方正姚体" pitchFamily="2" charset="-122"/>
                <a:ea typeface="方正姚体" pitchFamily="2" charset="-122"/>
              </a:rPr>
              <a:t>之一</a:t>
            </a:r>
            <a:endParaRPr lang="zh-CN" altLang="en-US" sz="3600" b="1">
              <a:latin typeface="方正姚体" pitchFamily="2" charset="-122"/>
              <a:ea typeface="方正姚体" pitchFamily="2" charset="-122"/>
            </a:endParaRPr>
          </a:p>
          <a:p>
            <a:pPr eaLnBrk="1" hangingPunct="1">
              <a:lnSpc>
                <a:spcPct val="100000"/>
              </a:lnSpc>
              <a:spcBef>
                <a:spcPct val="0"/>
              </a:spcBef>
              <a:buChar char="•"/>
            </a:pPr>
            <a:r>
              <a:rPr lang="zh-CN" altLang="en-US" sz="3600" b="1">
                <a:solidFill>
                  <a:srgbClr val="FF0000"/>
                </a:solidFill>
                <a:latin typeface="方正姚体" pitchFamily="2" charset="-122"/>
                <a:ea typeface="方正姚体" pitchFamily="2" charset="-122"/>
              </a:rPr>
              <a:t>金圣叹</a:t>
            </a:r>
            <a:r>
              <a:rPr lang="zh-CN" altLang="en-US" sz="3600" b="1">
                <a:latin typeface="方正姚体" pitchFamily="2" charset="-122"/>
                <a:ea typeface="方正姚体" pitchFamily="2" charset="-122"/>
              </a:rPr>
              <a:t>将</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水浒传</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与</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离骚</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庄子</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史记</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杜诗</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西厢记</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合称为</a:t>
            </a:r>
            <a:r>
              <a:rPr lang="zh-CN" altLang="en-US" sz="3600" b="1">
                <a:solidFill>
                  <a:srgbClr val="003399"/>
                </a:solidFill>
                <a:latin typeface="方正姚体" pitchFamily="2" charset="-122"/>
                <a:ea typeface="方正姚体" pitchFamily="2" charset="-122"/>
              </a:rPr>
              <a:t>六才子书</a:t>
            </a:r>
          </a:p>
          <a:p>
            <a:pPr eaLnBrk="1" hangingPunct="1">
              <a:lnSpc>
                <a:spcPct val="100000"/>
              </a:lnSpc>
              <a:spcBef>
                <a:spcPct val="0"/>
              </a:spcBef>
              <a:buChar char="•"/>
            </a:pPr>
            <a:r>
              <a:rPr lang="zh-CN" altLang="en-US" sz="3600" b="1">
                <a:solidFill>
                  <a:srgbClr val="FF0000"/>
                </a:solidFill>
                <a:latin typeface="方正姚体" pitchFamily="2" charset="-122"/>
                <a:ea typeface="方正姚体" pitchFamily="2" charset="-122"/>
              </a:rPr>
              <a:t>冯梦龙</a:t>
            </a:r>
            <a:r>
              <a:rPr lang="zh-CN" altLang="en-US" sz="3600" b="1">
                <a:latin typeface="方正姚体" pitchFamily="2" charset="-122"/>
                <a:ea typeface="方正姚体" pitchFamily="2" charset="-122"/>
              </a:rPr>
              <a:t>将</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水浒传</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与</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三国演义</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西游记</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金瓶梅</a:t>
            </a:r>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定为</a:t>
            </a:r>
            <a:r>
              <a:rPr lang="zh-CN" altLang="en-US" sz="3600" b="1">
                <a:solidFill>
                  <a:srgbClr val="003399"/>
                </a:solidFill>
                <a:latin typeface="方正姚体" pitchFamily="2" charset="-122"/>
                <a:ea typeface="方正姚体" pitchFamily="2" charset="-122"/>
              </a:rPr>
              <a:t>四大奇书</a:t>
            </a:r>
          </a:p>
          <a:p>
            <a:pPr eaLnBrk="1" hangingPunct="1">
              <a:lnSpc>
                <a:spcPct val="100000"/>
              </a:lnSpc>
              <a:spcBef>
                <a:spcPct val="0"/>
              </a:spcBef>
              <a:buFontTx/>
              <a:buNone/>
            </a:pPr>
            <a:endParaRPr lang="en-US" altLang="zh-CN" sz="3600" b="1">
              <a:latin typeface="方正姚体" pitchFamily="2" charset="-122"/>
              <a:ea typeface="方正姚体" pitchFamily="2" charset="-122"/>
            </a:endParaRPr>
          </a:p>
        </p:txBody>
      </p:sp>
      <p:sp>
        <p:nvSpPr>
          <p:cNvPr id="17411" name="Text Box 2"/>
          <p:cNvSpPr/>
          <p:nvPr>
            <p:custDataLst>
              <p:tags r:id="rId2"/>
            </p:custDataLst>
          </p:nvPr>
        </p:nvSpPr>
        <p:spPr>
          <a:xfrm>
            <a:off x="5199063" y="4333875"/>
            <a:ext cx="6840537" cy="2306955"/>
          </a:xfrm>
          <a:prstGeom prst="rect">
            <a:avLst/>
          </a:prstGeom>
          <a:solidFill>
            <a:srgbClr val="FF0000"/>
          </a:solidFill>
          <a:ln w="9525">
            <a:noFill/>
          </a:ln>
        </p:spPr>
        <p:txBody>
          <a:bodyP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defTabSz="457200" eaLnBrk="1" hangingPunct="1">
              <a:lnSpc>
                <a:spcPct val="100000"/>
              </a:lnSpc>
              <a:spcBef>
                <a:spcPct val="0"/>
              </a:spcBef>
              <a:buFontTx/>
              <a:buNone/>
            </a:pPr>
            <a:r>
              <a:rPr lang="zh-CN" altLang="en-US" sz="3600" b="1">
                <a:solidFill>
                  <a:srgbClr val="FFFFFF"/>
                </a:solidFill>
                <a:latin typeface="方正姚体" pitchFamily="2" charset="-122"/>
                <a:ea typeface="方正姚体" pitchFamily="2" charset="-122"/>
              </a:rPr>
              <a:t>罗贯中的</a:t>
            </a:r>
            <a:r>
              <a:rPr lang="en-US" altLang="zh-CN" sz="3600" b="1">
                <a:solidFill>
                  <a:srgbClr val="FFFFFF"/>
                </a:solidFill>
                <a:latin typeface="方正姚体" pitchFamily="2" charset="-122"/>
                <a:ea typeface="方正姚体" pitchFamily="2" charset="-122"/>
              </a:rPr>
              <a:t>《</a:t>
            </a:r>
            <a:r>
              <a:rPr lang="zh-CN" altLang="en-US" sz="3600" b="1">
                <a:solidFill>
                  <a:srgbClr val="FFFFFF"/>
                </a:solidFill>
                <a:latin typeface="方正姚体" pitchFamily="2" charset="-122"/>
                <a:ea typeface="方正姚体" pitchFamily="2" charset="-122"/>
              </a:rPr>
              <a:t>三国演义</a:t>
            </a:r>
            <a:r>
              <a:rPr lang="en-US" altLang="zh-CN" sz="3600" b="1">
                <a:solidFill>
                  <a:srgbClr val="FFFFFF"/>
                </a:solidFill>
                <a:latin typeface="方正姚体" pitchFamily="2" charset="-122"/>
                <a:ea typeface="方正姚体" pitchFamily="2" charset="-122"/>
              </a:rPr>
              <a:t>》</a:t>
            </a:r>
            <a:r>
              <a:rPr lang="en-US" altLang="zh-CN" sz="3600" b="1">
                <a:solidFill>
                  <a:srgbClr val="FFFFFF"/>
                </a:solidFill>
                <a:latin typeface="Arial" panose="020B0604020202020204" pitchFamily="34" charset="0"/>
                <a:ea typeface="方正姚体" pitchFamily="2" charset="-122"/>
              </a:rPr>
              <a:t>——</a:t>
            </a:r>
            <a:r>
              <a:rPr lang="zh-CN" altLang="en-US" sz="3600" b="1">
                <a:solidFill>
                  <a:srgbClr val="FFFF00"/>
                </a:solidFill>
                <a:latin typeface="方正姚体" pitchFamily="2" charset="-122"/>
                <a:ea typeface="方正姚体" pitchFamily="2" charset="-122"/>
              </a:rPr>
              <a:t>最智</a:t>
            </a:r>
          </a:p>
          <a:p>
            <a:pPr marL="0" lvl="0" indent="0" defTabSz="457200" eaLnBrk="1" hangingPunct="1">
              <a:lnSpc>
                <a:spcPct val="100000"/>
              </a:lnSpc>
              <a:spcBef>
                <a:spcPct val="0"/>
              </a:spcBef>
              <a:buFontTx/>
              <a:buNone/>
            </a:pPr>
            <a:r>
              <a:rPr lang="zh-CN" altLang="en-US" sz="3600" b="1">
                <a:solidFill>
                  <a:srgbClr val="FFFFFF"/>
                </a:solidFill>
                <a:latin typeface="方正姚体" pitchFamily="2" charset="-122"/>
                <a:ea typeface="方正姚体" pitchFamily="2" charset="-122"/>
              </a:rPr>
              <a:t>施耐庵的</a:t>
            </a:r>
            <a:r>
              <a:rPr lang="en-US" altLang="zh-CN" sz="3600" b="1">
                <a:solidFill>
                  <a:srgbClr val="FFFFFF"/>
                </a:solidFill>
                <a:latin typeface="方正姚体" pitchFamily="2" charset="-122"/>
                <a:ea typeface="方正姚体" pitchFamily="2" charset="-122"/>
              </a:rPr>
              <a:t>《</a:t>
            </a:r>
            <a:r>
              <a:rPr lang="zh-CN" altLang="en-US" sz="3600" b="1">
                <a:solidFill>
                  <a:srgbClr val="FFFFFF"/>
                </a:solidFill>
                <a:latin typeface="方正姚体" pitchFamily="2" charset="-122"/>
                <a:ea typeface="方正姚体" pitchFamily="2" charset="-122"/>
              </a:rPr>
              <a:t>水浒传</a:t>
            </a:r>
            <a:r>
              <a:rPr lang="en-US" altLang="zh-CN" sz="3600" b="1">
                <a:solidFill>
                  <a:srgbClr val="FFFFFF"/>
                </a:solidFill>
                <a:latin typeface="方正姚体" pitchFamily="2" charset="-122"/>
                <a:ea typeface="方正姚体" pitchFamily="2" charset="-122"/>
              </a:rPr>
              <a:t>》</a:t>
            </a:r>
            <a:r>
              <a:rPr lang="en-US" altLang="zh-CN" sz="3600" b="1">
                <a:solidFill>
                  <a:srgbClr val="FFFFFF"/>
                </a:solidFill>
                <a:latin typeface="Arial" panose="020B0604020202020204" pitchFamily="34" charset="0"/>
                <a:ea typeface="方正姚体" pitchFamily="2" charset="-122"/>
              </a:rPr>
              <a:t>——</a:t>
            </a:r>
            <a:r>
              <a:rPr lang="zh-CN" altLang="en-US" sz="3600" b="1">
                <a:solidFill>
                  <a:srgbClr val="FFFF00"/>
                </a:solidFill>
                <a:latin typeface="方正姚体" pitchFamily="2" charset="-122"/>
                <a:ea typeface="方正姚体" pitchFamily="2" charset="-122"/>
              </a:rPr>
              <a:t>最义</a:t>
            </a:r>
          </a:p>
          <a:p>
            <a:pPr marL="0" lvl="0" indent="0" defTabSz="457200" eaLnBrk="1" hangingPunct="1">
              <a:lnSpc>
                <a:spcPct val="100000"/>
              </a:lnSpc>
              <a:spcBef>
                <a:spcPct val="0"/>
              </a:spcBef>
              <a:buFontTx/>
              <a:buNone/>
            </a:pPr>
            <a:r>
              <a:rPr lang="zh-CN" altLang="en-US" sz="3600" b="1">
                <a:solidFill>
                  <a:srgbClr val="FFFFFF"/>
                </a:solidFill>
                <a:latin typeface="方正姚体" pitchFamily="2" charset="-122"/>
                <a:ea typeface="方正姚体" pitchFamily="2" charset="-122"/>
              </a:rPr>
              <a:t>吴承恩的</a:t>
            </a:r>
            <a:r>
              <a:rPr lang="en-US" altLang="zh-CN" sz="3600" b="1">
                <a:solidFill>
                  <a:srgbClr val="FFFFFF"/>
                </a:solidFill>
                <a:latin typeface="方正姚体" pitchFamily="2" charset="-122"/>
                <a:ea typeface="方正姚体" pitchFamily="2" charset="-122"/>
              </a:rPr>
              <a:t>《</a:t>
            </a:r>
            <a:r>
              <a:rPr lang="zh-CN" altLang="en-US" sz="3600" b="1">
                <a:solidFill>
                  <a:srgbClr val="FFFFFF"/>
                </a:solidFill>
                <a:latin typeface="方正姚体" pitchFamily="2" charset="-122"/>
                <a:ea typeface="方正姚体" pitchFamily="2" charset="-122"/>
              </a:rPr>
              <a:t>西游记</a:t>
            </a:r>
            <a:r>
              <a:rPr lang="en-US" altLang="zh-CN" sz="3600" b="1">
                <a:solidFill>
                  <a:srgbClr val="FFFFFF"/>
                </a:solidFill>
                <a:latin typeface="方正姚体" pitchFamily="2" charset="-122"/>
                <a:ea typeface="方正姚体" pitchFamily="2" charset="-122"/>
              </a:rPr>
              <a:t>》</a:t>
            </a:r>
            <a:r>
              <a:rPr lang="en-US" altLang="zh-CN" sz="3600" b="1">
                <a:solidFill>
                  <a:srgbClr val="FFFFFF"/>
                </a:solidFill>
                <a:latin typeface="Arial" panose="020B0604020202020204" pitchFamily="34" charset="0"/>
                <a:ea typeface="方正姚体" pitchFamily="2" charset="-122"/>
              </a:rPr>
              <a:t>——</a:t>
            </a:r>
            <a:r>
              <a:rPr lang="zh-CN" altLang="en-US" sz="3600" b="1">
                <a:solidFill>
                  <a:srgbClr val="FFFF00"/>
                </a:solidFill>
                <a:latin typeface="方正姚体" pitchFamily="2" charset="-122"/>
                <a:ea typeface="方正姚体" pitchFamily="2" charset="-122"/>
              </a:rPr>
              <a:t>最奇</a:t>
            </a:r>
          </a:p>
          <a:p>
            <a:pPr marL="0" lvl="0" indent="0" defTabSz="457200" eaLnBrk="1" hangingPunct="1">
              <a:lnSpc>
                <a:spcPct val="100000"/>
              </a:lnSpc>
              <a:spcBef>
                <a:spcPct val="0"/>
              </a:spcBef>
              <a:buFontTx/>
              <a:buNone/>
            </a:pPr>
            <a:r>
              <a:rPr lang="zh-CN" altLang="en-US" sz="3600" b="1">
                <a:solidFill>
                  <a:srgbClr val="FFFFFF"/>
                </a:solidFill>
                <a:latin typeface="方正姚体" pitchFamily="2" charset="-122"/>
                <a:ea typeface="方正姚体" pitchFamily="2" charset="-122"/>
              </a:rPr>
              <a:t>曹雪芹的</a:t>
            </a:r>
            <a:r>
              <a:rPr lang="en-US" altLang="zh-CN" sz="3600" b="1">
                <a:solidFill>
                  <a:srgbClr val="FFFFFF"/>
                </a:solidFill>
                <a:latin typeface="方正姚体" pitchFamily="2" charset="-122"/>
                <a:ea typeface="方正姚体" pitchFamily="2" charset="-122"/>
              </a:rPr>
              <a:t>《</a:t>
            </a:r>
            <a:r>
              <a:rPr lang="zh-CN" altLang="en-US" sz="3600" b="1">
                <a:solidFill>
                  <a:srgbClr val="FFFFFF"/>
                </a:solidFill>
                <a:latin typeface="方正姚体" pitchFamily="2" charset="-122"/>
                <a:ea typeface="方正姚体" pitchFamily="2" charset="-122"/>
              </a:rPr>
              <a:t>红楼梦</a:t>
            </a:r>
            <a:r>
              <a:rPr lang="en-US" altLang="zh-CN" sz="3600" b="1">
                <a:solidFill>
                  <a:srgbClr val="FFFFFF"/>
                </a:solidFill>
                <a:latin typeface="方正姚体" pitchFamily="2" charset="-122"/>
                <a:ea typeface="方正姚体" pitchFamily="2" charset="-122"/>
              </a:rPr>
              <a:t>》</a:t>
            </a:r>
            <a:r>
              <a:rPr lang="en-US" altLang="zh-CN" sz="3600" b="1">
                <a:solidFill>
                  <a:srgbClr val="FFFFFF"/>
                </a:solidFill>
                <a:latin typeface="Arial" panose="020B0604020202020204" pitchFamily="34" charset="0"/>
                <a:ea typeface="方正姚体" pitchFamily="2" charset="-122"/>
              </a:rPr>
              <a:t>——</a:t>
            </a:r>
            <a:r>
              <a:rPr lang="zh-CN" altLang="en-US" sz="3600" b="1">
                <a:solidFill>
                  <a:srgbClr val="FFFF00"/>
                </a:solidFill>
                <a:latin typeface="方正姚体" pitchFamily="2" charset="-122"/>
                <a:ea typeface="方正姚体" pitchFamily="2" charset="-122"/>
              </a:rPr>
              <a:t>最情</a:t>
            </a:r>
          </a:p>
        </p:txBody>
      </p:sp>
      <p:sp>
        <p:nvSpPr>
          <p:cNvPr id="17412" name="Rectangle 2"/>
          <p:cNvSpPr/>
          <p:nvPr>
            <p:custDataLst>
              <p:tags r:id="rId3"/>
            </p:custDataLst>
          </p:nvPr>
        </p:nvSpPr>
        <p:spPr>
          <a:xfrm>
            <a:off x="1487488" y="404813"/>
            <a:ext cx="2160587" cy="534987"/>
          </a:xfrm>
          <a:prstGeom prst="rect">
            <a:avLst/>
          </a:prstGeom>
          <a:noFill/>
          <a:ln w="9525">
            <a:noFill/>
          </a:ln>
        </p:spPr>
        <p:txBody>
          <a:bodyPr anchor="ctr">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dist" eaLnBrk="1" hangingPunct="1">
              <a:spcBef>
                <a:spcPct val="0"/>
              </a:spcBef>
              <a:buFontTx/>
              <a:buNone/>
            </a:pPr>
            <a:r>
              <a:rPr lang="zh-CN" altLang="en-US" sz="3200">
                <a:latin typeface="隶书" pitchFamily="49" charset="-122"/>
                <a:ea typeface="隶书" pitchFamily="49" charset="-122"/>
              </a:rPr>
              <a:t>作品简介</a:t>
            </a:r>
          </a:p>
        </p:txBody>
      </p:sp>
      <p:grpSp>
        <p:nvGrpSpPr>
          <p:cNvPr id="17413" name="组合 10"/>
          <p:cNvGrpSpPr/>
          <p:nvPr>
            <p:custDataLst>
              <p:tags r:id="rId4"/>
            </p:custDataLst>
          </p:nvPr>
        </p:nvGrpSpPr>
        <p:grpSpPr>
          <a:xfrm>
            <a:off x="-303212" y="1182688"/>
            <a:ext cx="4635500" cy="5491162"/>
            <a:chOff x="7238954" y="962219"/>
            <a:chExt cx="4976859" cy="5895781"/>
          </a:xfrm>
        </p:grpSpPr>
        <p:pic>
          <p:nvPicPr>
            <p:cNvPr id="17414" name="图片 9"/>
            <p:cNvPicPr>
              <a:picLocks noChangeAspect="1"/>
            </p:cNvPicPr>
            <p:nvPr>
              <p:custDataLst>
                <p:tags r:id="rId6"/>
              </p:custDataLst>
            </p:nvPr>
          </p:nvPicPr>
          <p:blipFill>
            <a:blip r:embed="rId10"/>
            <a:stretch>
              <a:fillRect/>
            </a:stretch>
          </p:blipFill>
          <p:spPr>
            <a:xfrm rot="5400000">
              <a:off x="6779493" y="1421680"/>
              <a:ext cx="5895781" cy="4976859"/>
            </a:xfrm>
            <a:prstGeom prst="rect">
              <a:avLst/>
            </a:prstGeom>
            <a:noFill/>
            <a:ln w="9525">
              <a:noFill/>
            </a:ln>
          </p:spPr>
        </p:pic>
        <p:pic>
          <p:nvPicPr>
            <p:cNvPr id="17415" name="图片 8"/>
            <p:cNvPicPr>
              <a:picLocks noChangeAspect="1"/>
            </p:cNvPicPr>
            <p:nvPr>
              <p:custDataLst>
                <p:tags r:id="rId7"/>
              </p:custDataLst>
            </p:nvPr>
          </p:nvPicPr>
          <p:blipFill>
            <a:blip r:embed="rId11"/>
            <a:stretch>
              <a:fillRect/>
            </a:stretch>
          </p:blipFill>
          <p:spPr>
            <a:xfrm>
              <a:off x="8234341" y="1595583"/>
              <a:ext cx="3100388" cy="4629052"/>
            </a:xfrm>
            <a:prstGeom prst="rect">
              <a:avLst/>
            </a:prstGeom>
            <a:noFill/>
            <a:ln w="9525">
              <a:noFill/>
            </a:ln>
          </p:spPr>
        </p:pic>
      </p:grpSp>
      <p:sp>
        <p:nvSpPr>
          <p:cNvPr id="17416" name="矩形 1"/>
          <p:cNvSpPr/>
          <p:nvPr>
            <p:custDataLst>
              <p:tags r:id="rId5"/>
            </p:custDataLst>
          </p:nvPr>
        </p:nvSpPr>
        <p:spPr>
          <a:xfrm>
            <a:off x="982663" y="5164138"/>
            <a:ext cx="4008437" cy="647700"/>
          </a:xfrm>
          <a:prstGeom prst="rect">
            <a:avLst/>
          </a:prstGeom>
          <a:solidFill>
            <a:srgbClr val="FF0000"/>
          </a:solidFill>
          <a:ln w="9525">
            <a:noFill/>
          </a:ln>
        </p:spPr>
        <p:txBody>
          <a:bodyPr wrap="none">
            <a:spAutoFit/>
          </a:bodyPr>
          <a:lst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u="none" kern="1200" baseline="0">
                <a:solidFill>
                  <a:schemeClr val="tx1"/>
                </a:solidFill>
                <a:effectLst/>
                <a:latin typeface="+mn-lt"/>
                <a:ea typeface="+mn-ea"/>
                <a:cs typeface="+mn-cs"/>
              </a:defRPr>
            </a:lvl5pPr>
          </a:lstStyle>
          <a:p>
            <a:pPr marL="0" lvl="0" indent="0" algn="ctr" defTabSz="457200" eaLnBrk="1" hangingPunct="1">
              <a:lnSpc>
                <a:spcPct val="100000"/>
              </a:lnSpc>
              <a:spcBef>
                <a:spcPct val="0"/>
              </a:spcBef>
              <a:buFontTx/>
              <a:buNone/>
            </a:pPr>
            <a:r>
              <a:rPr lang="zh-CN" altLang="en-US" sz="3600" b="1">
                <a:solidFill>
                  <a:srgbClr val="FFFFFF"/>
                </a:solidFill>
                <a:latin typeface="方正姚体" pitchFamily="2" charset="-122"/>
                <a:ea typeface="方正姚体" pitchFamily="2" charset="-122"/>
              </a:rPr>
              <a:t>中国古代小说之最</a:t>
            </a:r>
            <a:endParaRPr lang="en-US" altLang="zh-CN" sz="3600" b="1">
              <a:latin typeface="方正姚体" pitchFamily="2" charset="-122"/>
              <a:ea typeface="方正姚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6"/>
                                        </p:tgtEl>
                                        <p:attrNameLst>
                                          <p:attrName>style.visibility</p:attrName>
                                        </p:attrNameLst>
                                      </p:cBhvr>
                                      <p:to>
                                        <p:strVal val="visible"/>
                                      </p:to>
                                    </p:set>
                                  </p:childTnLst>
                                </p:cTn>
                              </p:par>
                            </p:childTnLst>
                          </p:cTn>
                        </p:par>
                        <p:par>
                          <p:cTn id="7" fill="hold" nodeType="afterGroup">
                            <p:stCondLst>
                              <p:cond delay="1"/>
                            </p:stCondLst>
                            <p:childTnLst>
                              <p:par>
                                <p:cTn id="8" presetID="3" presetClass="entr" presetSubtype="10" fill="hold" grpId="0" nodeType="afterEffect">
                                  <p:stCondLst>
                                    <p:cond delay="0"/>
                                  </p:stCondLst>
                                  <p:childTnLst>
                                    <p:set>
                                      <p:cBhvr>
                                        <p:cTn id="9" dur="1" fill="hold">
                                          <p:stCondLst>
                                            <p:cond delay="0"/>
                                          </p:stCondLst>
                                        </p:cTn>
                                        <p:tgtEl>
                                          <p:spTgt spid="17411"/>
                                        </p:tgtEl>
                                        <p:attrNameLst>
                                          <p:attrName>style.visibility</p:attrName>
                                        </p:attrNameLst>
                                      </p:cBhvr>
                                      <p:to>
                                        <p:strVal val="visible"/>
                                      </p:to>
                                    </p:set>
                                    <p:animEffect transition="in" filter="blinds(horizontal)">
                                      <p:cBhvr>
                                        <p:cTn id="10" dur="500" fill="hold"/>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449"/>
</p:tagLst>
</file>

<file path=ppt/tags/tag100.xml><?xml version="1.0" encoding="utf-8"?>
<p:tagLst xmlns:a="http://schemas.openxmlformats.org/drawingml/2006/main" xmlns:r="http://schemas.openxmlformats.org/officeDocument/2006/relationships" xmlns:p="http://schemas.openxmlformats.org/presentationml/2006/main">
  <p:tag name="AS_UNIQUEID" val="907"/>
</p:tagLst>
</file>

<file path=ppt/tags/tag101.xml><?xml version="1.0" encoding="utf-8"?>
<p:tagLst xmlns:a="http://schemas.openxmlformats.org/drawingml/2006/main" xmlns:r="http://schemas.openxmlformats.org/officeDocument/2006/relationships" xmlns:p="http://schemas.openxmlformats.org/presentationml/2006/main">
  <p:tag name="AS_UNIQUEID" val="908"/>
</p:tagLst>
</file>

<file path=ppt/tags/tag102.xml><?xml version="1.0" encoding="utf-8"?>
<p:tagLst xmlns:a="http://schemas.openxmlformats.org/drawingml/2006/main" xmlns:r="http://schemas.openxmlformats.org/officeDocument/2006/relationships" xmlns:p="http://schemas.openxmlformats.org/presentationml/2006/main">
  <p:tag name="AS_UNIQUEID" val="909"/>
</p:tagLst>
</file>

<file path=ppt/tags/tag103.xml><?xml version="1.0" encoding="utf-8"?>
<p:tagLst xmlns:a="http://schemas.openxmlformats.org/drawingml/2006/main" xmlns:r="http://schemas.openxmlformats.org/officeDocument/2006/relationships" xmlns:p="http://schemas.openxmlformats.org/presentationml/2006/main">
  <p:tag name="AS_UNIQUEID" val="910"/>
</p:tagLst>
</file>

<file path=ppt/tags/tag104.xml><?xml version="1.0" encoding="utf-8"?>
<p:tagLst xmlns:a="http://schemas.openxmlformats.org/drawingml/2006/main" xmlns:r="http://schemas.openxmlformats.org/officeDocument/2006/relationships" xmlns:p="http://schemas.openxmlformats.org/presentationml/2006/main">
  <p:tag name="AS_UNIQUEID" val="912"/>
</p:tagLst>
</file>

<file path=ppt/tags/tag105.xml><?xml version="1.0" encoding="utf-8"?>
<p:tagLst xmlns:a="http://schemas.openxmlformats.org/drawingml/2006/main" xmlns:r="http://schemas.openxmlformats.org/officeDocument/2006/relationships" xmlns:p="http://schemas.openxmlformats.org/presentationml/2006/main">
  <p:tag name="AS_UNIQUEID" val="913"/>
</p:tagLst>
</file>

<file path=ppt/tags/tag106.xml><?xml version="1.0" encoding="utf-8"?>
<p:tagLst xmlns:a="http://schemas.openxmlformats.org/drawingml/2006/main" xmlns:r="http://schemas.openxmlformats.org/officeDocument/2006/relationships" xmlns:p="http://schemas.openxmlformats.org/presentationml/2006/main">
  <p:tag name="AS_UNIQUEID" val="914"/>
</p:tagLst>
</file>

<file path=ppt/tags/tag107.xml><?xml version="1.0" encoding="utf-8"?>
<p:tagLst xmlns:a="http://schemas.openxmlformats.org/drawingml/2006/main" xmlns:r="http://schemas.openxmlformats.org/officeDocument/2006/relationships" xmlns:p="http://schemas.openxmlformats.org/presentationml/2006/main">
  <p:tag name="AS_UNIQUEID" val="915"/>
</p:tagLst>
</file>

<file path=ppt/tags/tag108.xml><?xml version="1.0" encoding="utf-8"?>
<p:tagLst xmlns:a="http://schemas.openxmlformats.org/drawingml/2006/main" xmlns:r="http://schemas.openxmlformats.org/officeDocument/2006/relationships" xmlns:p="http://schemas.openxmlformats.org/presentationml/2006/main">
  <p:tag name="AS_UNIQUEID" val="916"/>
</p:tagLst>
</file>

<file path=ppt/tags/tag109.xml><?xml version="1.0" encoding="utf-8"?>
<p:tagLst xmlns:a="http://schemas.openxmlformats.org/drawingml/2006/main" xmlns:r="http://schemas.openxmlformats.org/officeDocument/2006/relationships" xmlns:p="http://schemas.openxmlformats.org/presentationml/2006/main">
  <p:tag name="AS_UNIQUEID" val="918"/>
</p:tagLst>
</file>

<file path=ppt/tags/tag11.xml><?xml version="1.0" encoding="utf-8"?>
<p:tagLst xmlns:a="http://schemas.openxmlformats.org/drawingml/2006/main" xmlns:r="http://schemas.openxmlformats.org/officeDocument/2006/relationships" xmlns:p="http://schemas.openxmlformats.org/presentationml/2006/main">
  <p:tag name="AS_UNIQUEID" val="814"/>
</p:tagLst>
</file>

<file path=ppt/tags/tag110.xml><?xml version="1.0" encoding="utf-8"?>
<p:tagLst xmlns:a="http://schemas.openxmlformats.org/drawingml/2006/main" xmlns:r="http://schemas.openxmlformats.org/officeDocument/2006/relationships" xmlns:p="http://schemas.openxmlformats.org/presentationml/2006/main">
  <p:tag name="AS_UNIQUEID" val="919"/>
</p:tagLst>
</file>

<file path=ppt/tags/tag111.xml><?xml version="1.0" encoding="utf-8"?>
<p:tagLst xmlns:a="http://schemas.openxmlformats.org/drawingml/2006/main" xmlns:r="http://schemas.openxmlformats.org/officeDocument/2006/relationships" xmlns:p="http://schemas.openxmlformats.org/presentationml/2006/main">
  <p:tag name="AS_UNIQUEID" val="920"/>
</p:tagLst>
</file>

<file path=ppt/tags/tag112.xml><?xml version="1.0" encoding="utf-8"?>
<p:tagLst xmlns:a="http://schemas.openxmlformats.org/drawingml/2006/main" xmlns:r="http://schemas.openxmlformats.org/officeDocument/2006/relationships" xmlns:p="http://schemas.openxmlformats.org/presentationml/2006/main">
  <p:tag name="AS_UNIQUEID" val="921"/>
</p:tagLst>
</file>

<file path=ppt/tags/tag113.xml><?xml version="1.0" encoding="utf-8"?>
<p:tagLst xmlns:a="http://schemas.openxmlformats.org/drawingml/2006/main" xmlns:r="http://schemas.openxmlformats.org/officeDocument/2006/relationships" xmlns:p="http://schemas.openxmlformats.org/presentationml/2006/main">
  <p:tag name="AS_UNIQUEID" val="922"/>
</p:tagLst>
</file>

<file path=ppt/tags/tag114.xml><?xml version="1.0" encoding="utf-8"?>
<p:tagLst xmlns:a="http://schemas.openxmlformats.org/drawingml/2006/main" xmlns:r="http://schemas.openxmlformats.org/officeDocument/2006/relationships" xmlns:p="http://schemas.openxmlformats.org/presentationml/2006/main">
  <p:tag name="AS_UNIQUEID" val="924"/>
</p:tagLst>
</file>

<file path=ppt/tags/tag115.xml><?xml version="1.0" encoding="utf-8"?>
<p:tagLst xmlns:a="http://schemas.openxmlformats.org/drawingml/2006/main" xmlns:r="http://schemas.openxmlformats.org/officeDocument/2006/relationships" xmlns:p="http://schemas.openxmlformats.org/presentationml/2006/main">
  <p:tag name="AS_UNIQUEID" val="925"/>
</p:tagLst>
</file>

<file path=ppt/tags/tag116.xml><?xml version="1.0" encoding="utf-8"?>
<p:tagLst xmlns:a="http://schemas.openxmlformats.org/drawingml/2006/main" xmlns:r="http://schemas.openxmlformats.org/officeDocument/2006/relationships" xmlns:p="http://schemas.openxmlformats.org/presentationml/2006/main">
  <p:tag name="AS_UNIQUEID" val="926"/>
</p:tagLst>
</file>

<file path=ppt/tags/tag117.xml><?xml version="1.0" encoding="utf-8"?>
<p:tagLst xmlns:a="http://schemas.openxmlformats.org/drawingml/2006/main" xmlns:r="http://schemas.openxmlformats.org/officeDocument/2006/relationships" xmlns:p="http://schemas.openxmlformats.org/presentationml/2006/main">
  <p:tag name="AS_UNIQUEID" val="927"/>
</p:tagLst>
</file>

<file path=ppt/tags/tag118.xml><?xml version="1.0" encoding="utf-8"?>
<p:tagLst xmlns:a="http://schemas.openxmlformats.org/drawingml/2006/main" xmlns:r="http://schemas.openxmlformats.org/officeDocument/2006/relationships" xmlns:p="http://schemas.openxmlformats.org/presentationml/2006/main">
  <p:tag name="AS_UNIQUEID" val="928"/>
</p:tagLst>
</file>

<file path=ppt/tags/tag119.xml><?xml version="1.0" encoding="utf-8"?>
<p:tagLst xmlns:a="http://schemas.openxmlformats.org/drawingml/2006/main" xmlns:r="http://schemas.openxmlformats.org/officeDocument/2006/relationships" xmlns:p="http://schemas.openxmlformats.org/presentationml/2006/main">
  <p:tag name="AS_UNIQUEID" val="929"/>
</p:tagLst>
</file>

<file path=ppt/tags/tag12.xml><?xml version="1.0" encoding="utf-8"?>
<p:tagLst xmlns:a="http://schemas.openxmlformats.org/drawingml/2006/main" xmlns:r="http://schemas.openxmlformats.org/officeDocument/2006/relationships" xmlns:p="http://schemas.openxmlformats.org/presentationml/2006/main">
  <p:tag name="AS_UNIQUEID" val="815"/>
</p:tagLst>
</file>

<file path=ppt/tags/tag120.xml><?xml version="1.0" encoding="utf-8"?>
<p:tagLst xmlns:a="http://schemas.openxmlformats.org/drawingml/2006/main" xmlns:r="http://schemas.openxmlformats.org/officeDocument/2006/relationships" xmlns:p="http://schemas.openxmlformats.org/presentationml/2006/main">
  <p:tag name="AS_UNIQUEID" val="931"/>
</p:tagLst>
</file>

<file path=ppt/tags/tag121.xml><?xml version="1.0" encoding="utf-8"?>
<p:tagLst xmlns:a="http://schemas.openxmlformats.org/drawingml/2006/main" xmlns:r="http://schemas.openxmlformats.org/officeDocument/2006/relationships" xmlns:p="http://schemas.openxmlformats.org/presentationml/2006/main">
  <p:tag name="AS_UNIQUEID" val="932"/>
</p:tagLst>
</file>

<file path=ppt/tags/tag122.xml><?xml version="1.0" encoding="utf-8"?>
<p:tagLst xmlns:a="http://schemas.openxmlformats.org/drawingml/2006/main" xmlns:r="http://schemas.openxmlformats.org/officeDocument/2006/relationships" xmlns:p="http://schemas.openxmlformats.org/presentationml/2006/main">
  <p:tag name="AS_UNIQUEID" val="933"/>
</p:tagLst>
</file>

<file path=ppt/tags/tag123.xml><?xml version="1.0" encoding="utf-8"?>
<p:tagLst xmlns:a="http://schemas.openxmlformats.org/drawingml/2006/main" xmlns:r="http://schemas.openxmlformats.org/officeDocument/2006/relationships" xmlns:p="http://schemas.openxmlformats.org/presentationml/2006/main">
  <p:tag name="AS_UNIQUEID" val="934"/>
</p:tagLst>
</file>

<file path=ppt/tags/tag124.xml><?xml version="1.0" encoding="utf-8"?>
<p:tagLst xmlns:a="http://schemas.openxmlformats.org/drawingml/2006/main" xmlns:r="http://schemas.openxmlformats.org/officeDocument/2006/relationships" xmlns:p="http://schemas.openxmlformats.org/presentationml/2006/main">
  <p:tag name="AS_UNIQUEID" val="935"/>
</p:tagLst>
</file>

<file path=ppt/tags/tag125.xml><?xml version="1.0" encoding="utf-8"?>
<p:tagLst xmlns:a="http://schemas.openxmlformats.org/drawingml/2006/main" xmlns:r="http://schemas.openxmlformats.org/officeDocument/2006/relationships" xmlns:p="http://schemas.openxmlformats.org/presentationml/2006/main">
  <p:tag name="AS_UNIQUEID" val="936"/>
</p:tagLst>
</file>

<file path=ppt/tags/tag126.xml><?xml version="1.0" encoding="utf-8"?>
<p:tagLst xmlns:a="http://schemas.openxmlformats.org/drawingml/2006/main" xmlns:r="http://schemas.openxmlformats.org/officeDocument/2006/relationships" xmlns:p="http://schemas.openxmlformats.org/presentationml/2006/main">
  <p:tag name="AS_UNIQUEID" val="937"/>
</p:tagLst>
</file>

<file path=ppt/tags/tag127.xml><?xml version="1.0" encoding="utf-8"?>
<p:tagLst xmlns:a="http://schemas.openxmlformats.org/drawingml/2006/main" xmlns:r="http://schemas.openxmlformats.org/officeDocument/2006/relationships" xmlns:p="http://schemas.openxmlformats.org/presentationml/2006/main">
  <p:tag name="AS_UNIQUEID" val="938"/>
</p:tagLst>
</file>

<file path=ppt/tags/tag128.xml><?xml version="1.0" encoding="utf-8"?>
<p:tagLst xmlns:a="http://schemas.openxmlformats.org/drawingml/2006/main" xmlns:r="http://schemas.openxmlformats.org/officeDocument/2006/relationships" xmlns:p="http://schemas.openxmlformats.org/presentationml/2006/main">
  <p:tag name="AS_UNIQUEID" val="940"/>
</p:tagLst>
</file>

<file path=ppt/tags/tag129.xml><?xml version="1.0" encoding="utf-8"?>
<p:tagLst xmlns:a="http://schemas.openxmlformats.org/drawingml/2006/main" xmlns:r="http://schemas.openxmlformats.org/officeDocument/2006/relationships" xmlns:p="http://schemas.openxmlformats.org/presentationml/2006/main">
  <p:tag name="AS_UNIQUEID" val="941"/>
</p:tagLst>
</file>

<file path=ppt/tags/tag13.xml><?xml version="1.0" encoding="utf-8"?>
<p:tagLst xmlns:a="http://schemas.openxmlformats.org/drawingml/2006/main" xmlns:r="http://schemas.openxmlformats.org/officeDocument/2006/relationships" xmlns:p="http://schemas.openxmlformats.org/presentationml/2006/main">
  <p:tag name="AS_UNIQUEID" val="816"/>
</p:tagLst>
</file>

<file path=ppt/tags/tag130.xml><?xml version="1.0" encoding="utf-8"?>
<p:tagLst xmlns:a="http://schemas.openxmlformats.org/drawingml/2006/main" xmlns:r="http://schemas.openxmlformats.org/officeDocument/2006/relationships" xmlns:p="http://schemas.openxmlformats.org/presentationml/2006/main">
  <p:tag name="AS_UNIQUEID" val="942"/>
</p:tagLst>
</file>

<file path=ppt/tags/tag131.xml><?xml version="1.0" encoding="utf-8"?>
<p:tagLst xmlns:a="http://schemas.openxmlformats.org/drawingml/2006/main" xmlns:r="http://schemas.openxmlformats.org/officeDocument/2006/relationships" xmlns:p="http://schemas.openxmlformats.org/presentationml/2006/main">
  <p:tag name="AS_UNIQUEID" val="943"/>
</p:tagLst>
</file>

<file path=ppt/tags/tag132.xml><?xml version="1.0" encoding="utf-8"?>
<p:tagLst xmlns:a="http://schemas.openxmlformats.org/drawingml/2006/main" xmlns:r="http://schemas.openxmlformats.org/officeDocument/2006/relationships" xmlns:p="http://schemas.openxmlformats.org/presentationml/2006/main">
  <p:tag name="AS_UNIQUEID" val="945"/>
</p:tagLst>
</file>

<file path=ppt/tags/tag133.xml><?xml version="1.0" encoding="utf-8"?>
<p:tagLst xmlns:a="http://schemas.openxmlformats.org/drawingml/2006/main" xmlns:r="http://schemas.openxmlformats.org/officeDocument/2006/relationships" xmlns:p="http://schemas.openxmlformats.org/presentationml/2006/main">
  <p:tag name="AS_UNIQUEID" val="946"/>
</p:tagLst>
</file>

<file path=ppt/tags/tag134.xml><?xml version="1.0" encoding="utf-8"?>
<p:tagLst xmlns:a="http://schemas.openxmlformats.org/drawingml/2006/main" xmlns:r="http://schemas.openxmlformats.org/officeDocument/2006/relationships" xmlns:p="http://schemas.openxmlformats.org/presentationml/2006/main">
  <p:tag name="AS_UNIQUEID" val="947"/>
</p:tagLst>
</file>

<file path=ppt/tags/tag135.xml><?xml version="1.0" encoding="utf-8"?>
<p:tagLst xmlns:a="http://schemas.openxmlformats.org/drawingml/2006/main" xmlns:r="http://schemas.openxmlformats.org/officeDocument/2006/relationships" xmlns:p="http://schemas.openxmlformats.org/presentationml/2006/main">
  <p:tag name="AS_UNIQUEID" val="949"/>
</p:tagLst>
</file>

<file path=ppt/tags/tag136.xml><?xml version="1.0" encoding="utf-8"?>
<p:tagLst xmlns:a="http://schemas.openxmlformats.org/drawingml/2006/main" xmlns:r="http://schemas.openxmlformats.org/officeDocument/2006/relationships" xmlns:p="http://schemas.openxmlformats.org/presentationml/2006/main">
  <p:tag name="AS_UNIQUEID" val="950"/>
</p:tagLst>
</file>

<file path=ppt/tags/tag137.xml><?xml version="1.0" encoding="utf-8"?>
<p:tagLst xmlns:a="http://schemas.openxmlformats.org/drawingml/2006/main" xmlns:r="http://schemas.openxmlformats.org/officeDocument/2006/relationships" xmlns:p="http://schemas.openxmlformats.org/presentationml/2006/main">
  <p:tag name="AS_UNIQUEID" val="951"/>
</p:tagLst>
</file>

<file path=ppt/tags/tag138.xml><?xml version="1.0" encoding="utf-8"?>
<p:tagLst xmlns:a="http://schemas.openxmlformats.org/drawingml/2006/main" xmlns:r="http://schemas.openxmlformats.org/officeDocument/2006/relationships" xmlns:p="http://schemas.openxmlformats.org/presentationml/2006/main">
  <p:tag name="AS_UNIQUEID" val="952"/>
</p:tagLst>
</file>

<file path=ppt/tags/tag139.xml><?xml version="1.0" encoding="utf-8"?>
<p:tagLst xmlns:a="http://schemas.openxmlformats.org/drawingml/2006/main" xmlns:r="http://schemas.openxmlformats.org/officeDocument/2006/relationships" xmlns:p="http://schemas.openxmlformats.org/presentationml/2006/main">
  <p:tag name="AS_UNIQUEID" val="953"/>
</p:tagLst>
</file>

<file path=ppt/tags/tag14.xml><?xml version="1.0" encoding="utf-8"?>
<p:tagLst xmlns:a="http://schemas.openxmlformats.org/drawingml/2006/main" xmlns:r="http://schemas.openxmlformats.org/officeDocument/2006/relationships" xmlns:p="http://schemas.openxmlformats.org/presentationml/2006/main">
  <p:tag name="AS_UNIQUEID" val="451"/>
</p:tagLst>
</file>

<file path=ppt/tags/tag140.xml><?xml version="1.0" encoding="utf-8"?>
<p:tagLst xmlns:a="http://schemas.openxmlformats.org/drawingml/2006/main" xmlns:r="http://schemas.openxmlformats.org/officeDocument/2006/relationships" xmlns:p="http://schemas.openxmlformats.org/presentationml/2006/main">
  <p:tag name="AS_UNIQUEID" val="954"/>
</p:tagLst>
</file>

<file path=ppt/tags/tag141.xml><?xml version="1.0" encoding="utf-8"?>
<p:tagLst xmlns:a="http://schemas.openxmlformats.org/drawingml/2006/main" xmlns:r="http://schemas.openxmlformats.org/officeDocument/2006/relationships" xmlns:p="http://schemas.openxmlformats.org/presentationml/2006/main">
  <p:tag name="AS_UNIQUEID" val="956"/>
</p:tagLst>
</file>

<file path=ppt/tags/tag142.xml><?xml version="1.0" encoding="utf-8"?>
<p:tagLst xmlns:a="http://schemas.openxmlformats.org/drawingml/2006/main" xmlns:r="http://schemas.openxmlformats.org/officeDocument/2006/relationships" xmlns:p="http://schemas.openxmlformats.org/presentationml/2006/main">
  <p:tag name="AS_UNIQUEID" val="957"/>
</p:tagLst>
</file>

<file path=ppt/tags/tag143.xml><?xml version="1.0" encoding="utf-8"?>
<p:tagLst xmlns:a="http://schemas.openxmlformats.org/drawingml/2006/main" xmlns:r="http://schemas.openxmlformats.org/officeDocument/2006/relationships" xmlns:p="http://schemas.openxmlformats.org/presentationml/2006/main">
  <p:tag name="AS_UNIQUEID" val="958"/>
</p:tagLst>
</file>

<file path=ppt/tags/tag144.xml><?xml version="1.0" encoding="utf-8"?>
<p:tagLst xmlns:a="http://schemas.openxmlformats.org/drawingml/2006/main" xmlns:r="http://schemas.openxmlformats.org/officeDocument/2006/relationships" xmlns:p="http://schemas.openxmlformats.org/presentationml/2006/main">
  <p:tag name="AS_UNIQUEID" val="959"/>
</p:tagLst>
</file>

<file path=ppt/tags/tag145.xml><?xml version="1.0" encoding="utf-8"?>
<p:tagLst xmlns:a="http://schemas.openxmlformats.org/drawingml/2006/main" xmlns:r="http://schemas.openxmlformats.org/officeDocument/2006/relationships" xmlns:p="http://schemas.openxmlformats.org/presentationml/2006/main">
  <p:tag name="AS_UNIQUEID" val="960"/>
</p:tagLst>
</file>

<file path=ppt/tags/tag146.xml><?xml version="1.0" encoding="utf-8"?>
<p:tagLst xmlns:a="http://schemas.openxmlformats.org/drawingml/2006/main" xmlns:r="http://schemas.openxmlformats.org/officeDocument/2006/relationships" xmlns:p="http://schemas.openxmlformats.org/presentationml/2006/main">
  <p:tag name="AS_UNIQUEID" val="961"/>
</p:tagLst>
</file>

<file path=ppt/tags/tag147.xml><?xml version="1.0" encoding="utf-8"?>
<p:tagLst xmlns:a="http://schemas.openxmlformats.org/drawingml/2006/main" xmlns:r="http://schemas.openxmlformats.org/officeDocument/2006/relationships" xmlns:p="http://schemas.openxmlformats.org/presentationml/2006/main">
  <p:tag name="AS_UNIQUEID" val="963"/>
</p:tagLst>
</file>

<file path=ppt/tags/tag148.xml><?xml version="1.0" encoding="utf-8"?>
<p:tagLst xmlns:a="http://schemas.openxmlformats.org/drawingml/2006/main" xmlns:r="http://schemas.openxmlformats.org/officeDocument/2006/relationships" xmlns:p="http://schemas.openxmlformats.org/presentationml/2006/main">
  <p:tag name="AS_UNIQUEID" val="964"/>
</p:tagLst>
</file>

<file path=ppt/tags/tag149.xml><?xml version="1.0" encoding="utf-8"?>
<p:tagLst xmlns:a="http://schemas.openxmlformats.org/drawingml/2006/main" xmlns:r="http://schemas.openxmlformats.org/officeDocument/2006/relationships" xmlns:p="http://schemas.openxmlformats.org/presentationml/2006/main">
  <p:tag name="AS_UNIQUEID" val="965"/>
</p:tagLst>
</file>

<file path=ppt/tags/tag15.xml><?xml version="1.0" encoding="utf-8"?>
<p:tagLst xmlns:a="http://schemas.openxmlformats.org/drawingml/2006/main" xmlns:r="http://schemas.openxmlformats.org/officeDocument/2006/relationships" xmlns:p="http://schemas.openxmlformats.org/presentationml/2006/main">
  <p:tag name="AS_UNIQUEID" val="452"/>
</p:tagLst>
</file>

<file path=ppt/tags/tag150.xml><?xml version="1.0" encoding="utf-8"?>
<p:tagLst xmlns:a="http://schemas.openxmlformats.org/drawingml/2006/main" xmlns:r="http://schemas.openxmlformats.org/officeDocument/2006/relationships" xmlns:p="http://schemas.openxmlformats.org/presentationml/2006/main">
  <p:tag name="AS_UNIQUEID" val="966"/>
</p:tagLst>
</file>

<file path=ppt/tags/tag151.xml><?xml version="1.0" encoding="utf-8"?>
<p:tagLst xmlns:a="http://schemas.openxmlformats.org/drawingml/2006/main" xmlns:r="http://schemas.openxmlformats.org/officeDocument/2006/relationships" xmlns:p="http://schemas.openxmlformats.org/presentationml/2006/main">
  <p:tag name="AS_UNIQUEID" val="967"/>
</p:tagLst>
</file>

<file path=ppt/tags/tag152.xml><?xml version="1.0" encoding="utf-8"?>
<p:tagLst xmlns:a="http://schemas.openxmlformats.org/drawingml/2006/main" xmlns:r="http://schemas.openxmlformats.org/officeDocument/2006/relationships" xmlns:p="http://schemas.openxmlformats.org/presentationml/2006/main">
  <p:tag name="AS_UNIQUEID" val="969"/>
</p:tagLst>
</file>

<file path=ppt/tags/tag153.xml><?xml version="1.0" encoding="utf-8"?>
<p:tagLst xmlns:a="http://schemas.openxmlformats.org/drawingml/2006/main" xmlns:r="http://schemas.openxmlformats.org/officeDocument/2006/relationships" xmlns:p="http://schemas.openxmlformats.org/presentationml/2006/main">
  <p:tag name="AS_UNIQUEID" val="970"/>
</p:tagLst>
</file>

<file path=ppt/tags/tag154.xml><?xml version="1.0" encoding="utf-8"?>
<p:tagLst xmlns:a="http://schemas.openxmlformats.org/drawingml/2006/main" xmlns:r="http://schemas.openxmlformats.org/officeDocument/2006/relationships" xmlns:p="http://schemas.openxmlformats.org/presentationml/2006/main">
  <p:tag name="AS_UNIQUEID" val="971"/>
</p:tagLst>
</file>

<file path=ppt/tags/tag155.xml><?xml version="1.0" encoding="utf-8"?>
<p:tagLst xmlns:a="http://schemas.openxmlformats.org/drawingml/2006/main" xmlns:r="http://schemas.openxmlformats.org/officeDocument/2006/relationships" xmlns:p="http://schemas.openxmlformats.org/presentationml/2006/main">
  <p:tag name="AS_UNIQUEID" val="972"/>
</p:tagLst>
</file>

<file path=ppt/tags/tag156.xml><?xml version="1.0" encoding="utf-8"?>
<p:tagLst xmlns:a="http://schemas.openxmlformats.org/drawingml/2006/main" xmlns:r="http://schemas.openxmlformats.org/officeDocument/2006/relationships" xmlns:p="http://schemas.openxmlformats.org/presentationml/2006/main">
  <p:tag name="AS_UNIQUEID" val="973"/>
</p:tagLst>
</file>

<file path=ppt/tags/tag157.xml><?xml version="1.0" encoding="utf-8"?>
<p:tagLst xmlns:a="http://schemas.openxmlformats.org/drawingml/2006/main" xmlns:r="http://schemas.openxmlformats.org/officeDocument/2006/relationships" xmlns:p="http://schemas.openxmlformats.org/presentationml/2006/main">
  <p:tag name="AS_UNIQUEID" val="975"/>
</p:tagLst>
</file>

<file path=ppt/tags/tag158.xml><?xml version="1.0" encoding="utf-8"?>
<p:tagLst xmlns:a="http://schemas.openxmlformats.org/drawingml/2006/main" xmlns:r="http://schemas.openxmlformats.org/officeDocument/2006/relationships" xmlns:p="http://schemas.openxmlformats.org/presentationml/2006/main">
  <p:tag name="AS_UNIQUEID" val="976"/>
</p:tagLst>
</file>

<file path=ppt/tags/tag159.xml><?xml version="1.0" encoding="utf-8"?>
<p:tagLst xmlns:a="http://schemas.openxmlformats.org/drawingml/2006/main" xmlns:r="http://schemas.openxmlformats.org/officeDocument/2006/relationships" xmlns:p="http://schemas.openxmlformats.org/presentationml/2006/main">
  <p:tag name="AS_UNIQUEID" val="977"/>
</p:tagLst>
</file>

<file path=ppt/tags/tag16.xml><?xml version="1.0" encoding="utf-8"?>
<p:tagLst xmlns:a="http://schemas.openxmlformats.org/drawingml/2006/main" xmlns:r="http://schemas.openxmlformats.org/officeDocument/2006/relationships" xmlns:p="http://schemas.openxmlformats.org/presentationml/2006/main">
  <p:tag name="AS_UNIQUEID" val="453"/>
</p:tagLst>
</file>

<file path=ppt/tags/tag160.xml><?xml version="1.0" encoding="utf-8"?>
<p:tagLst xmlns:a="http://schemas.openxmlformats.org/drawingml/2006/main" xmlns:r="http://schemas.openxmlformats.org/officeDocument/2006/relationships" xmlns:p="http://schemas.openxmlformats.org/presentationml/2006/main">
  <p:tag name="AS_UNIQUEID" val="385"/>
</p:tagLst>
</file>

<file path=ppt/tags/tag161.xml><?xml version="1.0" encoding="utf-8"?>
<p:tagLst xmlns:a="http://schemas.openxmlformats.org/drawingml/2006/main" xmlns:r="http://schemas.openxmlformats.org/officeDocument/2006/relationships" xmlns:p="http://schemas.openxmlformats.org/presentationml/2006/main">
  <p:tag name="AS_UNIQUEID" val="386"/>
</p:tagLst>
</file>

<file path=ppt/tags/tag162.xml><?xml version="1.0" encoding="utf-8"?>
<p:tagLst xmlns:a="http://schemas.openxmlformats.org/drawingml/2006/main" xmlns:r="http://schemas.openxmlformats.org/officeDocument/2006/relationships" xmlns:p="http://schemas.openxmlformats.org/presentationml/2006/main">
  <p:tag name="AS_UNIQUEID" val="387"/>
</p:tagLst>
</file>

<file path=ppt/tags/tag163.xml><?xml version="1.0" encoding="utf-8"?>
<p:tagLst xmlns:a="http://schemas.openxmlformats.org/drawingml/2006/main" xmlns:r="http://schemas.openxmlformats.org/officeDocument/2006/relationships" xmlns:p="http://schemas.openxmlformats.org/presentationml/2006/main">
  <p:tag name="AS_UNIQUEID" val="388"/>
</p:tagLst>
</file>

<file path=ppt/tags/tag164.xml><?xml version="1.0" encoding="utf-8"?>
<p:tagLst xmlns:a="http://schemas.openxmlformats.org/drawingml/2006/main" xmlns:r="http://schemas.openxmlformats.org/officeDocument/2006/relationships" xmlns:p="http://schemas.openxmlformats.org/presentationml/2006/main">
  <p:tag name="AS_UNIQUEID" val="389"/>
</p:tagLst>
</file>

<file path=ppt/tags/tag165.xml><?xml version="1.0" encoding="utf-8"?>
<p:tagLst xmlns:a="http://schemas.openxmlformats.org/drawingml/2006/main" xmlns:r="http://schemas.openxmlformats.org/officeDocument/2006/relationships" xmlns:p="http://schemas.openxmlformats.org/presentationml/2006/main">
  <p:tag name="AS_UNIQUEID" val="390"/>
</p:tagLst>
</file>

<file path=ppt/tags/tag166.xml><?xml version="1.0" encoding="utf-8"?>
<p:tagLst xmlns:a="http://schemas.openxmlformats.org/drawingml/2006/main" xmlns:r="http://schemas.openxmlformats.org/officeDocument/2006/relationships" xmlns:p="http://schemas.openxmlformats.org/presentationml/2006/main">
  <p:tag name="AS_UNIQUEID" val="492"/>
</p:tagLst>
</file>

<file path=ppt/tags/tag167.xml><?xml version="1.0" encoding="utf-8"?>
<p:tagLst xmlns:a="http://schemas.openxmlformats.org/drawingml/2006/main" xmlns:r="http://schemas.openxmlformats.org/officeDocument/2006/relationships" xmlns:p="http://schemas.openxmlformats.org/presentationml/2006/main">
  <p:tag name="AS_UNIQUEID" val="493"/>
</p:tagLst>
</file>

<file path=ppt/tags/tag168.xml><?xml version="1.0" encoding="utf-8"?>
<p:tagLst xmlns:a="http://schemas.openxmlformats.org/drawingml/2006/main" xmlns:r="http://schemas.openxmlformats.org/officeDocument/2006/relationships" xmlns:p="http://schemas.openxmlformats.org/presentationml/2006/main">
  <p:tag name="AS_UNIQUEID" val="494"/>
</p:tagLst>
</file>

<file path=ppt/tags/tag169.xml><?xml version="1.0" encoding="utf-8"?>
<p:tagLst xmlns:a="http://schemas.openxmlformats.org/drawingml/2006/main" xmlns:r="http://schemas.openxmlformats.org/officeDocument/2006/relationships" xmlns:p="http://schemas.openxmlformats.org/presentationml/2006/main">
  <p:tag name="AS_UNIQUEID" val="495"/>
</p:tagLst>
</file>

<file path=ppt/tags/tag17.xml><?xml version="1.0" encoding="utf-8"?>
<p:tagLst xmlns:a="http://schemas.openxmlformats.org/drawingml/2006/main" xmlns:r="http://schemas.openxmlformats.org/officeDocument/2006/relationships" xmlns:p="http://schemas.openxmlformats.org/presentationml/2006/main">
  <p:tag name="AS_UNIQUEID" val="818"/>
</p:tagLst>
</file>

<file path=ppt/tags/tag170.xml><?xml version="1.0" encoding="utf-8"?>
<p:tagLst xmlns:a="http://schemas.openxmlformats.org/drawingml/2006/main" xmlns:r="http://schemas.openxmlformats.org/officeDocument/2006/relationships" xmlns:p="http://schemas.openxmlformats.org/presentationml/2006/main">
  <p:tag name="AS_UNIQUEID" val="496"/>
  <p:tag name="PA" val="v5.2.9"/>
  <p:tag name="RESOURCELIBID_ANIM" val="480"/>
</p:tagLst>
</file>

<file path=ppt/tags/tag171.xml><?xml version="1.0" encoding="utf-8"?>
<p:tagLst xmlns:a="http://schemas.openxmlformats.org/drawingml/2006/main" xmlns:r="http://schemas.openxmlformats.org/officeDocument/2006/relationships" xmlns:p="http://schemas.openxmlformats.org/presentationml/2006/main">
  <p:tag name="AS_UNIQUEID" val="498"/>
</p:tagLst>
</file>

<file path=ppt/tags/tag172.xml><?xml version="1.0" encoding="utf-8"?>
<p:tagLst xmlns:a="http://schemas.openxmlformats.org/drawingml/2006/main" xmlns:r="http://schemas.openxmlformats.org/officeDocument/2006/relationships" xmlns:p="http://schemas.openxmlformats.org/presentationml/2006/main">
  <p:tag name="AS_UNIQUEID" val="391"/>
</p:tagLst>
</file>

<file path=ppt/tags/tag173.xml><?xml version="1.0" encoding="utf-8"?>
<p:tagLst xmlns:a="http://schemas.openxmlformats.org/drawingml/2006/main" xmlns:r="http://schemas.openxmlformats.org/officeDocument/2006/relationships" xmlns:p="http://schemas.openxmlformats.org/presentationml/2006/main">
  <p:tag name="AS_UNIQUEID" val="392"/>
</p:tagLst>
</file>

<file path=ppt/tags/tag174.xml><?xml version="1.0" encoding="utf-8"?>
<p:tagLst xmlns:a="http://schemas.openxmlformats.org/drawingml/2006/main" xmlns:r="http://schemas.openxmlformats.org/officeDocument/2006/relationships" xmlns:p="http://schemas.openxmlformats.org/presentationml/2006/main">
  <p:tag name="AS_UNIQUEID" val="393"/>
</p:tagLst>
</file>

<file path=ppt/tags/tag175.xml><?xml version="1.0" encoding="utf-8"?>
<p:tagLst xmlns:a="http://schemas.openxmlformats.org/drawingml/2006/main" xmlns:r="http://schemas.openxmlformats.org/officeDocument/2006/relationships" xmlns:p="http://schemas.openxmlformats.org/presentationml/2006/main">
  <p:tag name="AS_UNIQUEID" val="501"/>
</p:tagLst>
</file>

<file path=ppt/tags/tag176.xml><?xml version="1.0" encoding="utf-8"?>
<p:tagLst xmlns:a="http://schemas.openxmlformats.org/drawingml/2006/main" xmlns:r="http://schemas.openxmlformats.org/officeDocument/2006/relationships" xmlns:p="http://schemas.openxmlformats.org/presentationml/2006/main">
  <p:tag name="AS_UNIQUEID" val="502"/>
</p:tagLst>
</file>

<file path=ppt/tags/tag177.xml><?xml version="1.0" encoding="utf-8"?>
<p:tagLst xmlns:a="http://schemas.openxmlformats.org/drawingml/2006/main" xmlns:r="http://schemas.openxmlformats.org/officeDocument/2006/relationships" xmlns:p="http://schemas.openxmlformats.org/presentationml/2006/main">
  <p:tag name="AS_UNIQUEID" val="503"/>
</p:tagLst>
</file>

<file path=ppt/tags/tag178.xml><?xml version="1.0" encoding="utf-8"?>
<p:tagLst xmlns:a="http://schemas.openxmlformats.org/drawingml/2006/main" xmlns:r="http://schemas.openxmlformats.org/officeDocument/2006/relationships" xmlns:p="http://schemas.openxmlformats.org/presentationml/2006/main">
  <p:tag name="AS_UNIQUEID" val="504"/>
</p:tagLst>
</file>

<file path=ppt/tags/tag179.xml><?xml version="1.0" encoding="utf-8"?>
<p:tagLst xmlns:a="http://schemas.openxmlformats.org/drawingml/2006/main" xmlns:r="http://schemas.openxmlformats.org/officeDocument/2006/relationships" xmlns:p="http://schemas.openxmlformats.org/presentationml/2006/main">
  <p:tag name="AS_UNIQUEID" val="505"/>
</p:tagLst>
</file>

<file path=ppt/tags/tag18.xml><?xml version="1.0" encoding="utf-8"?>
<p:tagLst xmlns:a="http://schemas.openxmlformats.org/drawingml/2006/main" xmlns:r="http://schemas.openxmlformats.org/officeDocument/2006/relationships" xmlns:p="http://schemas.openxmlformats.org/presentationml/2006/main">
  <p:tag name="AS_UNIQUEID" val="819"/>
</p:tagLst>
</file>

<file path=ppt/tags/tag180.xml><?xml version="1.0" encoding="utf-8"?>
<p:tagLst xmlns:a="http://schemas.openxmlformats.org/drawingml/2006/main" xmlns:r="http://schemas.openxmlformats.org/officeDocument/2006/relationships" xmlns:p="http://schemas.openxmlformats.org/presentationml/2006/main">
  <p:tag name="AS_UNIQUEID" val="506"/>
</p:tagLst>
</file>

<file path=ppt/tags/tag181.xml><?xml version="1.0" encoding="utf-8"?>
<p:tagLst xmlns:a="http://schemas.openxmlformats.org/drawingml/2006/main" xmlns:r="http://schemas.openxmlformats.org/officeDocument/2006/relationships" xmlns:p="http://schemas.openxmlformats.org/presentationml/2006/main">
  <p:tag name="AS_UNIQUEID" val="507"/>
</p:tagLst>
</file>

<file path=ppt/tags/tag182.xml><?xml version="1.0" encoding="utf-8"?>
<p:tagLst xmlns:a="http://schemas.openxmlformats.org/drawingml/2006/main" xmlns:r="http://schemas.openxmlformats.org/officeDocument/2006/relationships" xmlns:p="http://schemas.openxmlformats.org/presentationml/2006/main">
  <p:tag name="AS_UNIQUEID" val="508"/>
</p:tagLst>
</file>

<file path=ppt/tags/tag183.xml><?xml version="1.0" encoding="utf-8"?>
<p:tagLst xmlns:a="http://schemas.openxmlformats.org/drawingml/2006/main" xmlns:r="http://schemas.openxmlformats.org/officeDocument/2006/relationships" xmlns:p="http://schemas.openxmlformats.org/presentationml/2006/main">
  <p:tag name="AS_UNIQUEID" val="509"/>
</p:tagLst>
</file>

<file path=ppt/tags/tag184.xml><?xml version="1.0" encoding="utf-8"?>
<p:tagLst xmlns:a="http://schemas.openxmlformats.org/drawingml/2006/main" xmlns:r="http://schemas.openxmlformats.org/officeDocument/2006/relationships" xmlns:p="http://schemas.openxmlformats.org/presentationml/2006/main">
  <p:tag name="AS_UNIQUEID" val="510"/>
</p:tagLst>
</file>

<file path=ppt/tags/tag185.xml><?xml version="1.0" encoding="utf-8"?>
<p:tagLst xmlns:a="http://schemas.openxmlformats.org/drawingml/2006/main" xmlns:r="http://schemas.openxmlformats.org/officeDocument/2006/relationships" xmlns:p="http://schemas.openxmlformats.org/presentationml/2006/main">
  <p:tag name="AS_UNIQUEID" val="511"/>
</p:tagLst>
</file>

<file path=ppt/tags/tag186.xml><?xml version="1.0" encoding="utf-8"?>
<p:tagLst xmlns:a="http://schemas.openxmlformats.org/drawingml/2006/main" xmlns:r="http://schemas.openxmlformats.org/officeDocument/2006/relationships" xmlns:p="http://schemas.openxmlformats.org/presentationml/2006/main">
  <p:tag name="AS_UNIQUEID" val="512"/>
</p:tagLst>
</file>

<file path=ppt/tags/tag187.xml><?xml version="1.0" encoding="utf-8"?>
<p:tagLst xmlns:a="http://schemas.openxmlformats.org/drawingml/2006/main" xmlns:r="http://schemas.openxmlformats.org/officeDocument/2006/relationships" xmlns:p="http://schemas.openxmlformats.org/presentationml/2006/main">
  <p:tag name="AS_UNIQUEID" val="513"/>
</p:tagLst>
</file>

<file path=ppt/tags/tag188.xml><?xml version="1.0" encoding="utf-8"?>
<p:tagLst xmlns:a="http://schemas.openxmlformats.org/drawingml/2006/main" xmlns:r="http://schemas.openxmlformats.org/officeDocument/2006/relationships" xmlns:p="http://schemas.openxmlformats.org/presentationml/2006/main">
  <p:tag name="AS_UNIQUEID" val="514"/>
</p:tagLst>
</file>

<file path=ppt/tags/tag189.xml><?xml version="1.0" encoding="utf-8"?>
<p:tagLst xmlns:a="http://schemas.openxmlformats.org/drawingml/2006/main" xmlns:r="http://schemas.openxmlformats.org/officeDocument/2006/relationships" xmlns:p="http://schemas.openxmlformats.org/presentationml/2006/main">
  <p:tag name="AS_UNIQUEID" val="515"/>
</p:tagLst>
</file>

<file path=ppt/tags/tag19.xml><?xml version="1.0" encoding="utf-8"?>
<p:tagLst xmlns:a="http://schemas.openxmlformats.org/drawingml/2006/main" xmlns:r="http://schemas.openxmlformats.org/officeDocument/2006/relationships" xmlns:p="http://schemas.openxmlformats.org/presentationml/2006/main">
  <p:tag name="AS_UNIQUEID" val="820"/>
</p:tagLst>
</file>

<file path=ppt/tags/tag190.xml><?xml version="1.0" encoding="utf-8"?>
<p:tagLst xmlns:a="http://schemas.openxmlformats.org/drawingml/2006/main" xmlns:r="http://schemas.openxmlformats.org/officeDocument/2006/relationships" xmlns:p="http://schemas.openxmlformats.org/presentationml/2006/main">
  <p:tag name="AS_UNIQUEID" val="516"/>
</p:tagLst>
</file>

<file path=ppt/tags/tag191.xml><?xml version="1.0" encoding="utf-8"?>
<p:tagLst xmlns:a="http://schemas.openxmlformats.org/drawingml/2006/main" xmlns:r="http://schemas.openxmlformats.org/officeDocument/2006/relationships" xmlns:p="http://schemas.openxmlformats.org/presentationml/2006/main">
  <p:tag name="AS_UNIQUEID" val="517"/>
</p:tagLst>
</file>

<file path=ppt/tags/tag192.xml><?xml version="1.0" encoding="utf-8"?>
<p:tagLst xmlns:a="http://schemas.openxmlformats.org/drawingml/2006/main" xmlns:r="http://schemas.openxmlformats.org/officeDocument/2006/relationships" xmlns:p="http://schemas.openxmlformats.org/presentationml/2006/main">
  <p:tag name="AS_UNIQUEID" val="518"/>
</p:tagLst>
</file>

<file path=ppt/tags/tag193.xml><?xml version="1.0" encoding="utf-8"?>
<p:tagLst xmlns:a="http://schemas.openxmlformats.org/drawingml/2006/main" xmlns:r="http://schemas.openxmlformats.org/officeDocument/2006/relationships" xmlns:p="http://schemas.openxmlformats.org/presentationml/2006/main">
  <p:tag name="AS_UNIQUEID" val="519"/>
</p:tagLst>
</file>

<file path=ppt/tags/tag194.xml><?xml version="1.0" encoding="utf-8"?>
<p:tagLst xmlns:a="http://schemas.openxmlformats.org/drawingml/2006/main" xmlns:r="http://schemas.openxmlformats.org/officeDocument/2006/relationships" xmlns:p="http://schemas.openxmlformats.org/presentationml/2006/main">
  <p:tag name="AS_UNIQUEID" val="520"/>
</p:tagLst>
</file>

<file path=ppt/tags/tag195.xml><?xml version="1.0" encoding="utf-8"?>
<p:tagLst xmlns:a="http://schemas.openxmlformats.org/drawingml/2006/main" xmlns:r="http://schemas.openxmlformats.org/officeDocument/2006/relationships" xmlns:p="http://schemas.openxmlformats.org/presentationml/2006/main">
  <p:tag name="AS_UNIQUEID" val="521"/>
</p:tagLst>
</file>

<file path=ppt/tags/tag196.xml><?xml version="1.0" encoding="utf-8"?>
<p:tagLst xmlns:a="http://schemas.openxmlformats.org/drawingml/2006/main" xmlns:r="http://schemas.openxmlformats.org/officeDocument/2006/relationships" xmlns:p="http://schemas.openxmlformats.org/presentationml/2006/main">
  <p:tag name="AS_UNIQUEID" val="525"/>
</p:tagLst>
</file>

<file path=ppt/tags/tag197.xml><?xml version="1.0" encoding="utf-8"?>
<p:tagLst xmlns:a="http://schemas.openxmlformats.org/drawingml/2006/main" xmlns:r="http://schemas.openxmlformats.org/officeDocument/2006/relationships" xmlns:p="http://schemas.openxmlformats.org/presentationml/2006/main">
  <p:tag name="AS_UNIQUEID" val="526"/>
</p:tagLst>
</file>

<file path=ppt/tags/tag198.xml><?xml version="1.0" encoding="utf-8"?>
<p:tagLst xmlns:a="http://schemas.openxmlformats.org/drawingml/2006/main" xmlns:r="http://schemas.openxmlformats.org/officeDocument/2006/relationships" xmlns:p="http://schemas.openxmlformats.org/presentationml/2006/main">
  <p:tag name="AS_UNIQUEID" val="539"/>
</p:tagLst>
</file>

<file path=ppt/tags/tag199.xml><?xml version="1.0" encoding="utf-8"?>
<p:tagLst xmlns:a="http://schemas.openxmlformats.org/drawingml/2006/main" xmlns:r="http://schemas.openxmlformats.org/officeDocument/2006/relationships" xmlns:p="http://schemas.openxmlformats.org/presentationml/2006/main">
  <p:tag name="AS_UNIQUEID" val="540"/>
</p:tagLst>
</file>

<file path=ppt/tags/tag2.xml><?xml version="1.0" encoding="utf-8"?>
<p:tagLst xmlns:a="http://schemas.openxmlformats.org/drawingml/2006/main" xmlns:r="http://schemas.openxmlformats.org/officeDocument/2006/relationships" xmlns:p="http://schemas.openxmlformats.org/presentationml/2006/main">
  <p:tag name="AS_UNIQUEID" val="441"/>
</p:tagLst>
</file>

<file path=ppt/tags/tag20.xml><?xml version="1.0" encoding="utf-8"?>
<p:tagLst xmlns:a="http://schemas.openxmlformats.org/drawingml/2006/main" xmlns:r="http://schemas.openxmlformats.org/officeDocument/2006/relationships" xmlns:p="http://schemas.openxmlformats.org/presentationml/2006/main">
  <p:tag name="AS_UNIQUEID" val="822"/>
</p:tagLst>
</file>

<file path=ppt/tags/tag200.xml><?xml version="1.0" encoding="utf-8"?>
<p:tagLst xmlns:a="http://schemas.openxmlformats.org/drawingml/2006/main" xmlns:r="http://schemas.openxmlformats.org/officeDocument/2006/relationships" xmlns:p="http://schemas.openxmlformats.org/presentationml/2006/main">
  <p:tag name="AS_UNIQUEID" val="541"/>
</p:tagLst>
</file>

<file path=ppt/tags/tag201.xml><?xml version="1.0" encoding="utf-8"?>
<p:tagLst xmlns:a="http://schemas.openxmlformats.org/drawingml/2006/main" xmlns:r="http://schemas.openxmlformats.org/officeDocument/2006/relationships" xmlns:p="http://schemas.openxmlformats.org/presentationml/2006/main">
  <p:tag name="AS_UNIQUEID" val="556"/>
</p:tagLst>
</file>

<file path=ppt/tags/tag202.xml><?xml version="1.0" encoding="utf-8"?>
<p:tagLst xmlns:a="http://schemas.openxmlformats.org/drawingml/2006/main" xmlns:r="http://schemas.openxmlformats.org/officeDocument/2006/relationships" xmlns:p="http://schemas.openxmlformats.org/presentationml/2006/main">
  <p:tag name="AS_UNIQUEID" val="602"/>
</p:tagLst>
</file>

<file path=ppt/tags/tag203.xml><?xml version="1.0" encoding="utf-8"?>
<p:tagLst xmlns:a="http://schemas.openxmlformats.org/drawingml/2006/main" xmlns:r="http://schemas.openxmlformats.org/officeDocument/2006/relationships" xmlns:p="http://schemas.openxmlformats.org/presentationml/2006/main">
  <p:tag name="AS_UNIQUEID" val="603"/>
</p:tagLst>
</file>

<file path=ppt/tags/tag204.xml><?xml version="1.0" encoding="utf-8"?>
<p:tagLst xmlns:a="http://schemas.openxmlformats.org/drawingml/2006/main" xmlns:r="http://schemas.openxmlformats.org/officeDocument/2006/relationships" xmlns:p="http://schemas.openxmlformats.org/presentationml/2006/main">
  <p:tag name="AS_UNIQUEID" val="989"/>
</p:tagLst>
</file>

<file path=ppt/tags/tag205.xml><?xml version="1.0" encoding="utf-8"?>
<p:tagLst xmlns:a="http://schemas.openxmlformats.org/drawingml/2006/main" xmlns:r="http://schemas.openxmlformats.org/officeDocument/2006/relationships" xmlns:p="http://schemas.openxmlformats.org/presentationml/2006/main">
  <p:tag name="AS_UNIQUEID" val="606"/>
</p:tagLst>
</file>

<file path=ppt/tags/tag206.xml><?xml version="1.0" encoding="utf-8"?>
<p:tagLst xmlns:a="http://schemas.openxmlformats.org/drawingml/2006/main" xmlns:r="http://schemas.openxmlformats.org/officeDocument/2006/relationships" xmlns:p="http://schemas.openxmlformats.org/presentationml/2006/main">
  <p:tag name="AS_UNIQUEID" val="604"/>
</p:tagLst>
</file>

<file path=ppt/tags/tag207.xml><?xml version="1.0" encoding="utf-8"?>
<p:tagLst xmlns:a="http://schemas.openxmlformats.org/drawingml/2006/main" xmlns:r="http://schemas.openxmlformats.org/officeDocument/2006/relationships" xmlns:p="http://schemas.openxmlformats.org/presentationml/2006/main">
  <p:tag name="AS_UNIQUEID" val="605"/>
</p:tagLst>
</file>

<file path=ppt/tags/tag208.xml><?xml version="1.0" encoding="utf-8"?>
<p:tagLst xmlns:a="http://schemas.openxmlformats.org/drawingml/2006/main" xmlns:r="http://schemas.openxmlformats.org/officeDocument/2006/relationships" xmlns:p="http://schemas.openxmlformats.org/presentationml/2006/main">
  <p:tag name="AS_UNIQUEID" val="613"/>
</p:tagLst>
</file>

<file path=ppt/tags/tag209.xml><?xml version="1.0" encoding="utf-8"?>
<p:tagLst xmlns:a="http://schemas.openxmlformats.org/drawingml/2006/main" xmlns:r="http://schemas.openxmlformats.org/officeDocument/2006/relationships" xmlns:p="http://schemas.openxmlformats.org/presentationml/2006/main">
  <p:tag name="AS_UNIQUEID" val="614"/>
</p:tagLst>
</file>

<file path=ppt/tags/tag21.xml><?xml version="1.0" encoding="utf-8"?>
<p:tagLst xmlns:a="http://schemas.openxmlformats.org/drawingml/2006/main" xmlns:r="http://schemas.openxmlformats.org/officeDocument/2006/relationships" xmlns:p="http://schemas.openxmlformats.org/presentationml/2006/main">
  <p:tag name="AS_UNIQUEID" val="823"/>
</p:tagLst>
</file>

<file path=ppt/tags/tag210.xml><?xml version="1.0" encoding="utf-8"?>
<p:tagLst xmlns:a="http://schemas.openxmlformats.org/drawingml/2006/main" xmlns:r="http://schemas.openxmlformats.org/officeDocument/2006/relationships" xmlns:p="http://schemas.openxmlformats.org/presentationml/2006/main">
  <p:tag name="AS_UNIQUEID" val="615"/>
</p:tagLst>
</file>

<file path=ppt/tags/tag211.xml><?xml version="1.0" encoding="utf-8"?>
<p:tagLst xmlns:a="http://schemas.openxmlformats.org/drawingml/2006/main" xmlns:r="http://schemas.openxmlformats.org/officeDocument/2006/relationships" xmlns:p="http://schemas.openxmlformats.org/presentationml/2006/main">
  <p:tag name="AS_UNIQUEID" val="992"/>
</p:tagLst>
</file>

<file path=ppt/tags/tag212.xml><?xml version="1.0" encoding="utf-8"?>
<p:tagLst xmlns:a="http://schemas.openxmlformats.org/drawingml/2006/main" xmlns:r="http://schemas.openxmlformats.org/officeDocument/2006/relationships" xmlns:p="http://schemas.openxmlformats.org/presentationml/2006/main">
  <p:tag name="AS_UNIQUEID" val="618"/>
</p:tagLst>
</file>

<file path=ppt/tags/tag213.xml><?xml version="1.0" encoding="utf-8"?>
<p:tagLst xmlns:a="http://schemas.openxmlformats.org/drawingml/2006/main" xmlns:r="http://schemas.openxmlformats.org/officeDocument/2006/relationships" xmlns:p="http://schemas.openxmlformats.org/presentationml/2006/main">
  <p:tag name="AS_UNIQUEID" val="616"/>
</p:tagLst>
</file>

<file path=ppt/tags/tag214.xml><?xml version="1.0" encoding="utf-8"?>
<p:tagLst xmlns:a="http://schemas.openxmlformats.org/drawingml/2006/main" xmlns:r="http://schemas.openxmlformats.org/officeDocument/2006/relationships" xmlns:p="http://schemas.openxmlformats.org/presentationml/2006/main">
  <p:tag name="AS_UNIQUEID" val="617"/>
</p:tagLst>
</file>

<file path=ppt/tags/tag215.xml><?xml version="1.0" encoding="utf-8"?>
<p:tagLst xmlns:a="http://schemas.openxmlformats.org/drawingml/2006/main" xmlns:r="http://schemas.openxmlformats.org/officeDocument/2006/relationships" xmlns:p="http://schemas.openxmlformats.org/presentationml/2006/main">
  <p:tag name="AS_UNIQUEID" val="400"/>
</p:tagLst>
</file>

<file path=ppt/tags/tag216.xml><?xml version="1.0" encoding="utf-8"?>
<p:tagLst xmlns:a="http://schemas.openxmlformats.org/drawingml/2006/main" xmlns:r="http://schemas.openxmlformats.org/officeDocument/2006/relationships" xmlns:p="http://schemas.openxmlformats.org/presentationml/2006/main">
  <p:tag name="AS_UNIQUEID" val="401"/>
</p:tagLst>
</file>

<file path=ppt/tags/tag217.xml><?xml version="1.0" encoding="utf-8"?>
<p:tagLst xmlns:a="http://schemas.openxmlformats.org/drawingml/2006/main" xmlns:r="http://schemas.openxmlformats.org/officeDocument/2006/relationships" xmlns:p="http://schemas.openxmlformats.org/presentationml/2006/main">
  <p:tag name="AS_UNIQUEID" val="402"/>
</p:tagLst>
</file>

<file path=ppt/tags/tag218.xml><?xml version="1.0" encoding="utf-8"?>
<p:tagLst xmlns:a="http://schemas.openxmlformats.org/drawingml/2006/main" xmlns:r="http://schemas.openxmlformats.org/officeDocument/2006/relationships" xmlns:p="http://schemas.openxmlformats.org/presentationml/2006/main">
  <p:tag name="AS_UNIQUEID" val="619"/>
</p:tagLst>
</file>

<file path=ppt/tags/tag219.xml><?xml version="1.0" encoding="utf-8"?>
<p:tagLst xmlns:a="http://schemas.openxmlformats.org/drawingml/2006/main" xmlns:r="http://schemas.openxmlformats.org/officeDocument/2006/relationships" xmlns:p="http://schemas.openxmlformats.org/presentationml/2006/main">
  <p:tag name="AS_UNIQUEID" val="620"/>
</p:tagLst>
</file>

<file path=ppt/tags/tag22.xml><?xml version="1.0" encoding="utf-8"?>
<p:tagLst xmlns:a="http://schemas.openxmlformats.org/drawingml/2006/main" xmlns:r="http://schemas.openxmlformats.org/officeDocument/2006/relationships" xmlns:p="http://schemas.openxmlformats.org/presentationml/2006/main">
  <p:tag name="AS_UNIQUEID" val="824"/>
</p:tagLst>
</file>

<file path=ppt/tags/tag220.xml><?xml version="1.0" encoding="utf-8"?>
<p:tagLst xmlns:a="http://schemas.openxmlformats.org/drawingml/2006/main" xmlns:r="http://schemas.openxmlformats.org/officeDocument/2006/relationships" xmlns:p="http://schemas.openxmlformats.org/presentationml/2006/main">
  <p:tag name="AS_UNIQUEID" val="621"/>
</p:tagLst>
</file>

<file path=ppt/tags/tag221.xml><?xml version="1.0" encoding="utf-8"?>
<p:tagLst xmlns:a="http://schemas.openxmlformats.org/drawingml/2006/main" xmlns:r="http://schemas.openxmlformats.org/officeDocument/2006/relationships" xmlns:p="http://schemas.openxmlformats.org/presentationml/2006/main">
  <p:tag name="AS_UNIQUEID" val="622"/>
</p:tagLst>
</file>

<file path=ppt/tags/tag222.xml><?xml version="1.0" encoding="utf-8"?>
<p:tagLst xmlns:a="http://schemas.openxmlformats.org/drawingml/2006/main" xmlns:r="http://schemas.openxmlformats.org/officeDocument/2006/relationships" xmlns:p="http://schemas.openxmlformats.org/presentationml/2006/main">
  <p:tag name="AS_UNIQUEID" val="623"/>
</p:tagLst>
</file>

<file path=ppt/tags/tag223.xml><?xml version="1.0" encoding="utf-8"?>
<p:tagLst xmlns:a="http://schemas.openxmlformats.org/drawingml/2006/main" xmlns:r="http://schemas.openxmlformats.org/officeDocument/2006/relationships" xmlns:p="http://schemas.openxmlformats.org/presentationml/2006/main">
  <p:tag name="AS_UNIQUEID" val="624"/>
</p:tagLst>
</file>

<file path=ppt/tags/tag224.xml><?xml version="1.0" encoding="utf-8"?>
<p:tagLst xmlns:a="http://schemas.openxmlformats.org/drawingml/2006/main" xmlns:r="http://schemas.openxmlformats.org/officeDocument/2006/relationships" xmlns:p="http://schemas.openxmlformats.org/presentationml/2006/main">
  <p:tag name="AS_UNIQUEID" val="625"/>
</p:tagLst>
</file>

<file path=ppt/tags/tag225.xml><?xml version="1.0" encoding="utf-8"?>
<p:tagLst xmlns:a="http://schemas.openxmlformats.org/drawingml/2006/main" xmlns:r="http://schemas.openxmlformats.org/officeDocument/2006/relationships" xmlns:p="http://schemas.openxmlformats.org/presentationml/2006/main">
  <p:tag name="AS_UNIQUEID" val="626"/>
</p:tagLst>
</file>

<file path=ppt/tags/tag226.xml><?xml version="1.0" encoding="utf-8"?>
<p:tagLst xmlns:a="http://schemas.openxmlformats.org/drawingml/2006/main" xmlns:r="http://schemas.openxmlformats.org/officeDocument/2006/relationships" xmlns:p="http://schemas.openxmlformats.org/presentationml/2006/main">
  <p:tag name="AS_UNIQUEID" val="627"/>
</p:tagLst>
</file>

<file path=ppt/tags/tag227.xml><?xml version="1.0" encoding="utf-8"?>
<p:tagLst xmlns:a="http://schemas.openxmlformats.org/drawingml/2006/main" xmlns:r="http://schemas.openxmlformats.org/officeDocument/2006/relationships" xmlns:p="http://schemas.openxmlformats.org/presentationml/2006/main">
  <p:tag name="AS_UNIQUEID" val="628"/>
</p:tagLst>
</file>

<file path=ppt/tags/tag228.xml><?xml version="1.0" encoding="utf-8"?>
<p:tagLst xmlns:a="http://schemas.openxmlformats.org/drawingml/2006/main" xmlns:r="http://schemas.openxmlformats.org/officeDocument/2006/relationships" xmlns:p="http://schemas.openxmlformats.org/presentationml/2006/main">
  <p:tag name="AS_UNIQUEID" val="629"/>
</p:tagLst>
</file>

<file path=ppt/tags/tag229.xml><?xml version="1.0" encoding="utf-8"?>
<p:tagLst xmlns:a="http://schemas.openxmlformats.org/drawingml/2006/main" xmlns:r="http://schemas.openxmlformats.org/officeDocument/2006/relationships" xmlns:p="http://schemas.openxmlformats.org/presentationml/2006/main">
  <p:tag name="AS_UNIQUEID" val="403"/>
</p:tagLst>
</file>

<file path=ppt/tags/tag23.xml><?xml version="1.0" encoding="utf-8"?>
<p:tagLst xmlns:a="http://schemas.openxmlformats.org/drawingml/2006/main" xmlns:r="http://schemas.openxmlformats.org/officeDocument/2006/relationships" xmlns:p="http://schemas.openxmlformats.org/presentationml/2006/main">
  <p:tag name="AS_UNIQUEID" val="825"/>
</p:tagLst>
</file>

<file path=ppt/tags/tag230.xml><?xml version="1.0" encoding="utf-8"?>
<p:tagLst xmlns:a="http://schemas.openxmlformats.org/drawingml/2006/main" xmlns:r="http://schemas.openxmlformats.org/officeDocument/2006/relationships" xmlns:p="http://schemas.openxmlformats.org/presentationml/2006/main">
  <p:tag name="AS_UNIQUEID" val="404"/>
</p:tagLst>
</file>

<file path=ppt/tags/tag231.xml><?xml version="1.0" encoding="utf-8"?>
<p:tagLst xmlns:a="http://schemas.openxmlformats.org/drawingml/2006/main" xmlns:r="http://schemas.openxmlformats.org/officeDocument/2006/relationships" xmlns:p="http://schemas.openxmlformats.org/presentationml/2006/main">
  <p:tag name="AS_UNIQUEID" val="636"/>
</p:tagLst>
</file>

<file path=ppt/tags/tag232.xml><?xml version="1.0" encoding="utf-8"?>
<p:tagLst xmlns:a="http://schemas.openxmlformats.org/drawingml/2006/main" xmlns:r="http://schemas.openxmlformats.org/officeDocument/2006/relationships" xmlns:p="http://schemas.openxmlformats.org/presentationml/2006/main">
  <p:tag name="AS_UNIQUEID" val="637"/>
</p:tagLst>
</file>

<file path=ppt/tags/tag233.xml><?xml version="1.0" encoding="utf-8"?>
<p:tagLst xmlns:a="http://schemas.openxmlformats.org/drawingml/2006/main" xmlns:r="http://schemas.openxmlformats.org/officeDocument/2006/relationships" xmlns:p="http://schemas.openxmlformats.org/presentationml/2006/main">
  <p:tag name="AS_UNIQUEID" val="638"/>
</p:tagLst>
</file>

<file path=ppt/tags/tag234.xml><?xml version="1.0" encoding="utf-8"?>
<p:tagLst xmlns:a="http://schemas.openxmlformats.org/drawingml/2006/main" xmlns:r="http://schemas.openxmlformats.org/officeDocument/2006/relationships" xmlns:p="http://schemas.openxmlformats.org/presentationml/2006/main">
  <p:tag name="AS_UNIQUEID" val="639"/>
</p:tagLst>
</file>

<file path=ppt/tags/tag235.xml><?xml version="1.0" encoding="utf-8"?>
<p:tagLst xmlns:a="http://schemas.openxmlformats.org/drawingml/2006/main" xmlns:r="http://schemas.openxmlformats.org/officeDocument/2006/relationships" xmlns:p="http://schemas.openxmlformats.org/presentationml/2006/main">
  <p:tag name="AS_UNIQUEID" val="640"/>
</p:tagLst>
</file>

<file path=ppt/tags/tag236.xml><?xml version="1.0" encoding="utf-8"?>
<p:tagLst xmlns:a="http://schemas.openxmlformats.org/drawingml/2006/main" xmlns:r="http://schemas.openxmlformats.org/officeDocument/2006/relationships" xmlns:p="http://schemas.openxmlformats.org/presentationml/2006/main">
  <p:tag name="AS_UNIQUEID" val="641"/>
</p:tagLst>
</file>

<file path=ppt/tags/tag237.xml><?xml version="1.0" encoding="utf-8"?>
<p:tagLst xmlns:a="http://schemas.openxmlformats.org/drawingml/2006/main" xmlns:r="http://schemas.openxmlformats.org/officeDocument/2006/relationships" xmlns:p="http://schemas.openxmlformats.org/presentationml/2006/main">
  <p:tag name="AS_UNIQUEID" val="642"/>
</p:tagLst>
</file>

<file path=ppt/tags/tag238.xml><?xml version="1.0" encoding="utf-8"?>
<p:tagLst xmlns:a="http://schemas.openxmlformats.org/drawingml/2006/main" xmlns:r="http://schemas.openxmlformats.org/officeDocument/2006/relationships" xmlns:p="http://schemas.openxmlformats.org/presentationml/2006/main">
  <p:tag name="AS_UNIQUEID" val="643"/>
</p:tagLst>
</file>

<file path=ppt/tags/tag239.xml><?xml version="1.0" encoding="utf-8"?>
<p:tagLst xmlns:a="http://schemas.openxmlformats.org/drawingml/2006/main" xmlns:r="http://schemas.openxmlformats.org/officeDocument/2006/relationships" xmlns:p="http://schemas.openxmlformats.org/presentationml/2006/main">
  <p:tag name="AS_UNIQUEID" val="645"/>
</p:tagLst>
</file>

<file path=ppt/tags/tag24.xml><?xml version="1.0" encoding="utf-8"?>
<p:tagLst xmlns:a="http://schemas.openxmlformats.org/drawingml/2006/main" xmlns:r="http://schemas.openxmlformats.org/officeDocument/2006/relationships" xmlns:p="http://schemas.openxmlformats.org/presentationml/2006/main">
  <p:tag name="AS_UNIQUEID" val="826"/>
</p:tagLst>
</file>

<file path=ppt/tags/tag240.xml><?xml version="1.0" encoding="utf-8"?>
<p:tagLst xmlns:a="http://schemas.openxmlformats.org/drawingml/2006/main" xmlns:r="http://schemas.openxmlformats.org/officeDocument/2006/relationships" xmlns:p="http://schemas.openxmlformats.org/presentationml/2006/main">
  <p:tag name="AS_UNIQUEID" val="646"/>
</p:tagLst>
</file>

<file path=ppt/tags/tag241.xml><?xml version="1.0" encoding="utf-8"?>
<p:tagLst xmlns:a="http://schemas.openxmlformats.org/drawingml/2006/main" xmlns:r="http://schemas.openxmlformats.org/officeDocument/2006/relationships" xmlns:p="http://schemas.openxmlformats.org/presentationml/2006/main">
  <p:tag name="AS_UNIQUEID" val="647"/>
</p:tagLst>
</file>

<file path=ppt/tags/tag242.xml><?xml version="1.0" encoding="utf-8"?>
<p:tagLst xmlns:a="http://schemas.openxmlformats.org/drawingml/2006/main" xmlns:r="http://schemas.openxmlformats.org/officeDocument/2006/relationships" xmlns:p="http://schemas.openxmlformats.org/presentationml/2006/main">
  <p:tag name="AS_UNIQUEID" val="648"/>
</p:tagLst>
</file>

<file path=ppt/tags/tag243.xml><?xml version="1.0" encoding="utf-8"?>
<p:tagLst xmlns:a="http://schemas.openxmlformats.org/drawingml/2006/main" xmlns:r="http://schemas.openxmlformats.org/officeDocument/2006/relationships" xmlns:p="http://schemas.openxmlformats.org/presentationml/2006/main">
  <p:tag name="AS_UNIQUEID" val="649"/>
</p:tagLst>
</file>

<file path=ppt/tags/tag244.xml><?xml version="1.0" encoding="utf-8"?>
<p:tagLst xmlns:a="http://schemas.openxmlformats.org/drawingml/2006/main" xmlns:r="http://schemas.openxmlformats.org/officeDocument/2006/relationships" xmlns:p="http://schemas.openxmlformats.org/presentationml/2006/main">
  <p:tag name="AS_UNIQUEID" val="650"/>
</p:tagLst>
</file>

<file path=ppt/tags/tag245.xml><?xml version="1.0" encoding="utf-8"?>
<p:tagLst xmlns:a="http://schemas.openxmlformats.org/drawingml/2006/main" xmlns:r="http://schemas.openxmlformats.org/officeDocument/2006/relationships" xmlns:p="http://schemas.openxmlformats.org/presentationml/2006/main">
  <p:tag name="AS_UNIQUEID" val="651"/>
</p:tagLst>
</file>

<file path=ppt/tags/tag246.xml><?xml version="1.0" encoding="utf-8"?>
<p:tagLst xmlns:a="http://schemas.openxmlformats.org/drawingml/2006/main" xmlns:r="http://schemas.openxmlformats.org/officeDocument/2006/relationships" xmlns:p="http://schemas.openxmlformats.org/presentationml/2006/main">
  <p:tag name="AS_UNIQUEID" val="701"/>
</p:tagLst>
</file>

<file path=ppt/tags/tag247.xml><?xml version="1.0" encoding="utf-8"?>
<p:tagLst xmlns:a="http://schemas.openxmlformats.org/drawingml/2006/main" xmlns:r="http://schemas.openxmlformats.org/officeDocument/2006/relationships" xmlns:p="http://schemas.openxmlformats.org/presentationml/2006/main">
  <p:tag name="AS_UNIQUEID" val="702"/>
</p:tagLst>
</file>

<file path=ppt/tags/tag248.xml><?xml version="1.0" encoding="utf-8"?>
<p:tagLst xmlns:a="http://schemas.openxmlformats.org/drawingml/2006/main" xmlns:r="http://schemas.openxmlformats.org/officeDocument/2006/relationships" xmlns:p="http://schemas.openxmlformats.org/presentationml/2006/main">
  <p:tag name="AS_UNIQUEID" val="703"/>
</p:tagLst>
</file>

<file path=ppt/tags/tag249.xml><?xml version="1.0" encoding="utf-8"?>
<p:tagLst xmlns:a="http://schemas.openxmlformats.org/drawingml/2006/main" xmlns:r="http://schemas.openxmlformats.org/officeDocument/2006/relationships" xmlns:p="http://schemas.openxmlformats.org/presentationml/2006/main">
  <p:tag name="AS_UNIQUEID" val="704"/>
</p:tagLst>
</file>

<file path=ppt/tags/tag25.xml><?xml version="1.0" encoding="utf-8"?>
<p:tagLst xmlns:a="http://schemas.openxmlformats.org/drawingml/2006/main" xmlns:r="http://schemas.openxmlformats.org/officeDocument/2006/relationships" xmlns:p="http://schemas.openxmlformats.org/presentationml/2006/main">
  <p:tag name="AS_UNIQUEID" val="828"/>
</p:tagLst>
</file>

<file path=ppt/tags/tag250.xml><?xml version="1.0" encoding="utf-8"?>
<p:tagLst xmlns:a="http://schemas.openxmlformats.org/drawingml/2006/main" xmlns:r="http://schemas.openxmlformats.org/officeDocument/2006/relationships" xmlns:p="http://schemas.openxmlformats.org/presentationml/2006/main">
  <p:tag name="AS_UNIQUEID" val="719"/>
</p:tagLst>
</file>

<file path=ppt/tags/tag251.xml><?xml version="1.0" encoding="utf-8"?>
<p:tagLst xmlns:a="http://schemas.openxmlformats.org/drawingml/2006/main" xmlns:r="http://schemas.openxmlformats.org/officeDocument/2006/relationships" xmlns:p="http://schemas.openxmlformats.org/presentationml/2006/main">
  <p:tag name="AS_UNIQUEID" val="720"/>
</p:tagLst>
</file>

<file path=ppt/tags/tag252.xml><?xml version="1.0" encoding="utf-8"?>
<p:tagLst xmlns:a="http://schemas.openxmlformats.org/drawingml/2006/main" xmlns:r="http://schemas.openxmlformats.org/officeDocument/2006/relationships" xmlns:p="http://schemas.openxmlformats.org/presentationml/2006/main">
  <p:tag name="AS_UNIQUEID" val="733"/>
</p:tagLst>
</file>

<file path=ppt/tags/tag253.xml><?xml version="1.0" encoding="utf-8"?>
<p:tagLst xmlns:a="http://schemas.openxmlformats.org/drawingml/2006/main" xmlns:r="http://schemas.openxmlformats.org/officeDocument/2006/relationships" xmlns:p="http://schemas.openxmlformats.org/presentationml/2006/main">
  <p:tag name="AS_UNIQUEID" val="734"/>
</p:tagLst>
</file>

<file path=ppt/tags/tag254.xml><?xml version="1.0" encoding="utf-8"?>
<p:tagLst xmlns:a="http://schemas.openxmlformats.org/drawingml/2006/main" xmlns:r="http://schemas.openxmlformats.org/officeDocument/2006/relationships" xmlns:p="http://schemas.openxmlformats.org/presentationml/2006/main">
  <p:tag name="AS_UNIQUEID" val="735"/>
</p:tagLst>
</file>

<file path=ppt/tags/tag255.xml><?xml version="1.0" encoding="utf-8"?>
<p:tagLst xmlns:a="http://schemas.openxmlformats.org/drawingml/2006/main" xmlns:r="http://schemas.openxmlformats.org/officeDocument/2006/relationships" xmlns:p="http://schemas.openxmlformats.org/presentationml/2006/main">
  <p:tag name="AS_UNIQUEID" val="736"/>
</p:tagLst>
</file>

<file path=ppt/tags/tag256.xml><?xml version="1.0" encoding="utf-8"?>
<p:tagLst xmlns:a="http://schemas.openxmlformats.org/drawingml/2006/main" xmlns:r="http://schemas.openxmlformats.org/officeDocument/2006/relationships" xmlns:p="http://schemas.openxmlformats.org/presentationml/2006/main">
  <p:tag name="AS_UNIQUEID" val="737"/>
</p:tagLst>
</file>

<file path=ppt/tags/tag257.xml><?xml version="1.0" encoding="utf-8"?>
<p:tagLst xmlns:a="http://schemas.openxmlformats.org/drawingml/2006/main" xmlns:r="http://schemas.openxmlformats.org/officeDocument/2006/relationships" xmlns:p="http://schemas.openxmlformats.org/presentationml/2006/main">
  <p:tag name="AS_UNIQUEID" val="738"/>
</p:tagLst>
</file>

<file path=ppt/tags/tag258.xml><?xml version="1.0" encoding="utf-8"?>
<p:tagLst xmlns:a="http://schemas.openxmlformats.org/drawingml/2006/main" xmlns:r="http://schemas.openxmlformats.org/officeDocument/2006/relationships" xmlns:p="http://schemas.openxmlformats.org/presentationml/2006/main">
  <p:tag name="AS_UNIQUEID" val="739"/>
</p:tagLst>
</file>

<file path=ppt/tags/tag259.xml><?xml version="1.0" encoding="utf-8"?>
<p:tagLst xmlns:a="http://schemas.openxmlformats.org/drawingml/2006/main" xmlns:r="http://schemas.openxmlformats.org/officeDocument/2006/relationships" xmlns:p="http://schemas.openxmlformats.org/presentationml/2006/main">
  <p:tag name="AS_UNIQUEID" val="740"/>
</p:tagLst>
</file>

<file path=ppt/tags/tag26.xml><?xml version="1.0" encoding="utf-8"?>
<p:tagLst xmlns:a="http://schemas.openxmlformats.org/drawingml/2006/main" xmlns:r="http://schemas.openxmlformats.org/officeDocument/2006/relationships" xmlns:p="http://schemas.openxmlformats.org/presentationml/2006/main">
  <p:tag name="AS_UNIQUEID" val="829"/>
</p:tagLst>
</file>

<file path=ppt/tags/tag260.xml><?xml version="1.0" encoding="utf-8"?>
<p:tagLst xmlns:a="http://schemas.openxmlformats.org/drawingml/2006/main" xmlns:r="http://schemas.openxmlformats.org/officeDocument/2006/relationships" xmlns:p="http://schemas.openxmlformats.org/presentationml/2006/main">
  <p:tag name="AS_UNIQUEID" val="741"/>
</p:tagLst>
</file>

<file path=ppt/tags/tag261.xml><?xml version="1.0" encoding="utf-8"?>
<p:tagLst xmlns:a="http://schemas.openxmlformats.org/drawingml/2006/main" xmlns:r="http://schemas.openxmlformats.org/officeDocument/2006/relationships" xmlns:p="http://schemas.openxmlformats.org/presentationml/2006/main">
  <p:tag name="AS_UNIQUEID" val="742"/>
</p:tagLst>
</file>

<file path=ppt/tags/tag262.xml><?xml version="1.0" encoding="utf-8"?>
<p:tagLst xmlns:a="http://schemas.openxmlformats.org/drawingml/2006/main" xmlns:r="http://schemas.openxmlformats.org/officeDocument/2006/relationships" xmlns:p="http://schemas.openxmlformats.org/presentationml/2006/main">
  <p:tag name="AS_UNIQUEID" val="743"/>
</p:tagLst>
</file>

<file path=ppt/tags/tag263.xml><?xml version="1.0" encoding="utf-8"?>
<p:tagLst xmlns:a="http://schemas.openxmlformats.org/drawingml/2006/main" xmlns:r="http://schemas.openxmlformats.org/officeDocument/2006/relationships" xmlns:p="http://schemas.openxmlformats.org/presentationml/2006/main">
  <p:tag name="AS_UNIQUEID" val="744"/>
</p:tagLst>
</file>

<file path=ppt/tags/tag264.xml><?xml version="1.0" encoding="utf-8"?>
<p:tagLst xmlns:a="http://schemas.openxmlformats.org/drawingml/2006/main" xmlns:r="http://schemas.openxmlformats.org/officeDocument/2006/relationships" xmlns:p="http://schemas.openxmlformats.org/presentationml/2006/main">
  <p:tag name="AS_UNIQUEID" val="792"/>
</p:tagLst>
</file>

<file path=ppt/tags/tag265.xml><?xml version="1.0" encoding="utf-8"?>
<p:tagLst xmlns:a="http://schemas.openxmlformats.org/drawingml/2006/main" xmlns:r="http://schemas.openxmlformats.org/officeDocument/2006/relationships" xmlns:p="http://schemas.openxmlformats.org/presentationml/2006/main">
  <p:tag name="AS_UNIQUEID" val="793"/>
</p:tagLst>
</file>

<file path=ppt/tags/tag266.xml><?xml version="1.0" encoding="utf-8"?>
<p:tagLst xmlns:a="http://schemas.openxmlformats.org/drawingml/2006/main" xmlns:r="http://schemas.openxmlformats.org/officeDocument/2006/relationships" xmlns:p="http://schemas.openxmlformats.org/presentationml/2006/main">
  <p:tag name="AS_UNIQUEID" val="794"/>
</p:tagLst>
</file>

<file path=ppt/tags/tag267.xml><?xml version="1.0" encoding="utf-8"?>
<p:tagLst xmlns:a="http://schemas.openxmlformats.org/drawingml/2006/main" xmlns:r="http://schemas.openxmlformats.org/officeDocument/2006/relationships" xmlns:p="http://schemas.openxmlformats.org/presentationml/2006/main">
  <p:tag name="AS_UNIQUEID" val="795"/>
</p:tagLst>
</file>

<file path=ppt/tags/tag268.xml><?xml version="1.0" encoding="utf-8"?>
<p:tagLst xmlns:a="http://schemas.openxmlformats.org/drawingml/2006/main" xmlns:r="http://schemas.openxmlformats.org/officeDocument/2006/relationships" xmlns:p="http://schemas.openxmlformats.org/presentationml/2006/main">
  <p:tag name="AS_UNIQUEID" val="796"/>
</p:tagLst>
</file>

<file path=ppt/tags/tag269.xml><?xml version="1.0" encoding="utf-8"?>
<p:tagLst xmlns:a="http://schemas.openxmlformats.org/drawingml/2006/main" xmlns:r="http://schemas.openxmlformats.org/officeDocument/2006/relationships" xmlns:p="http://schemas.openxmlformats.org/presentationml/2006/main">
  <p:tag name="AS_UNIQUEID" val="797"/>
</p:tagLst>
</file>

<file path=ppt/tags/tag27.xml><?xml version="1.0" encoding="utf-8"?>
<p:tagLst xmlns:a="http://schemas.openxmlformats.org/drawingml/2006/main" xmlns:r="http://schemas.openxmlformats.org/officeDocument/2006/relationships" xmlns:p="http://schemas.openxmlformats.org/presentationml/2006/main">
  <p:tag name="AS_UNIQUEID" val="830"/>
</p:tagLst>
</file>

<file path=ppt/tags/tag270.xml><?xml version="1.0" encoding="utf-8"?>
<p:tagLst xmlns:a="http://schemas.openxmlformats.org/drawingml/2006/main" xmlns:r="http://schemas.openxmlformats.org/officeDocument/2006/relationships" xmlns:p="http://schemas.openxmlformats.org/presentationml/2006/main">
  <p:tag name="AS_UNIQUEID" val="798"/>
</p:tagLst>
</file>

<file path=ppt/tags/tag271.xml><?xml version="1.0" encoding="utf-8"?>
<p:tagLst xmlns:a="http://schemas.openxmlformats.org/drawingml/2006/main" xmlns:r="http://schemas.openxmlformats.org/officeDocument/2006/relationships" xmlns:p="http://schemas.openxmlformats.org/presentationml/2006/main">
  <p:tag name="AS_UNIQUEID" val="799"/>
</p:tagLst>
</file>

<file path=ppt/tags/tag272.xml><?xml version="1.0" encoding="utf-8"?>
<p:tagLst xmlns:a="http://schemas.openxmlformats.org/drawingml/2006/main" xmlns:r="http://schemas.openxmlformats.org/officeDocument/2006/relationships" xmlns:p="http://schemas.openxmlformats.org/presentationml/2006/main">
  <p:tag name="AS_UNIQUEID" val="800"/>
</p:tagLst>
</file>

<file path=ppt/tags/tag273.xml><?xml version="1.0" encoding="utf-8"?>
<p:tagLst xmlns:a="http://schemas.openxmlformats.org/drawingml/2006/main" xmlns:r="http://schemas.openxmlformats.org/officeDocument/2006/relationships" xmlns:p="http://schemas.openxmlformats.org/presentationml/2006/main">
  <p:tag name="AS_UNIQUEID" val="801"/>
</p:tagLst>
</file>

<file path=ppt/tags/tag274.xml><?xml version="1.0" encoding="utf-8"?>
<p:tagLst xmlns:a="http://schemas.openxmlformats.org/drawingml/2006/main" xmlns:r="http://schemas.openxmlformats.org/officeDocument/2006/relationships" xmlns:p="http://schemas.openxmlformats.org/presentationml/2006/main">
  <p:tag name="AS_UNIQUEID" val="802"/>
</p:tagLst>
</file>

<file path=ppt/tags/tag275.xml><?xml version="1.0" encoding="utf-8"?>
<p:tagLst xmlns:a="http://schemas.openxmlformats.org/drawingml/2006/main" xmlns:r="http://schemas.openxmlformats.org/officeDocument/2006/relationships" xmlns:p="http://schemas.openxmlformats.org/presentationml/2006/main">
  <p:tag name="AS_UNIQUEID" val="803"/>
</p:tagLst>
</file>

<file path=ppt/tags/tag276.xml><?xml version="1.0" encoding="utf-8"?>
<p:tagLst xmlns:a="http://schemas.openxmlformats.org/drawingml/2006/main" xmlns:r="http://schemas.openxmlformats.org/officeDocument/2006/relationships" xmlns:p="http://schemas.openxmlformats.org/presentationml/2006/main">
  <p:tag name="AS_UNIQUEID" val="804"/>
</p:tagLst>
</file>

<file path=ppt/tags/tag277.xml><?xml version="1.0" encoding="utf-8"?>
<p:tagLst xmlns:a="http://schemas.openxmlformats.org/drawingml/2006/main" xmlns:r="http://schemas.openxmlformats.org/officeDocument/2006/relationships" xmlns:p="http://schemas.openxmlformats.org/presentationml/2006/main">
  <p:tag name="AS_UNIQUEID" val="805"/>
</p:tagLst>
</file>

<file path=ppt/tags/tag278.xml><?xml version="1.0" encoding="utf-8"?>
<p:tagLst xmlns:a="http://schemas.openxmlformats.org/drawingml/2006/main" xmlns:r="http://schemas.openxmlformats.org/officeDocument/2006/relationships" xmlns:p="http://schemas.openxmlformats.org/presentationml/2006/main">
  <p:tag name="AS_UNIQUEID" val="806"/>
</p:tagLst>
</file>

<file path=ppt/tags/tag279.xml><?xml version="1.0" encoding="utf-8"?>
<p:tagLst xmlns:a="http://schemas.openxmlformats.org/drawingml/2006/main" xmlns:r="http://schemas.openxmlformats.org/officeDocument/2006/relationships" xmlns:p="http://schemas.openxmlformats.org/presentationml/2006/main">
  <p:tag name="AS_UNIQUEID" val="1001"/>
</p:tagLst>
</file>

<file path=ppt/tags/tag28.xml><?xml version="1.0" encoding="utf-8"?>
<p:tagLst xmlns:a="http://schemas.openxmlformats.org/drawingml/2006/main" xmlns:r="http://schemas.openxmlformats.org/officeDocument/2006/relationships" xmlns:p="http://schemas.openxmlformats.org/presentationml/2006/main">
  <p:tag name="AS_UNIQUEID" val="831"/>
</p:tagLst>
</file>

<file path=ppt/tags/tag280.xml><?xml version="1.0" encoding="utf-8"?>
<p:tagLst xmlns:a="http://schemas.openxmlformats.org/drawingml/2006/main" xmlns:r="http://schemas.openxmlformats.org/officeDocument/2006/relationships" xmlns:p="http://schemas.openxmlformats.org/presentationml/2006/main">
  <p:tag name="AS_UNIQUEID" val="810"/>
  <p:tag name="KSO_WM_FULL_TEXT_BEAUTIFY_COPY_ID" val="14339"/>
</p:tagLst>
</file>

<file path=ppt/tags/tag281.xml><?xml version="1.0" encoding="utf-8"?>
<p:tagLst xmlns:a="http://schemas.openxmlformats.org/drawingml/2006/main" xmlns:r="http://schemas.openxmlformats.org/officeDocument/2006/relationships" xmlns:p="http://schemas.openxmlformats.org/presentationml/2006/main">
  <p:tag name="AS_UNIQUEID" val="1002"/>
</p:tagLst>
</file>

<file path=ppt/tags/tag282.xml><?xml version="1.0" encoding="utf-8"?>
<p:tagLst xmlns:a="http://schemas.openxmlformats.org/drawingml/2006/main" xmlns:r="http://schemas.openxmlformats.org/officeDocument/2006/relationships" xmlns:p="http://schemas.openxmlformats.org/presentationml/2006/main">
  <p:tag name="AS_UNIQUEID" val="809"/>
</p:tagLst>
</file>

<file path=ppt/tags/tag283.xml><?xml version="1.0" encoding="utf-8"?>
<p:tagLst xmlns:a="http://schemas.openxmlformats.org/drawingml/2006/main" xmlns:r="http://schemas.openxmlformats.org/officeDocument/2006/relationships" xmlns:p="http://schemas.openxmlformats.org/presentationml/2006/main">
  <p:tag name="AS_UNIQUEID" val="807"/>
</p:tagLst>
</file>

<file path=ppt/tags/tag284.xml><?xml version="1.0" encoding="utf-8"?>
<p:tagLst xmlns:a="http://schemas.openxmlformats.org/drawingml/2006/main" xmlns:r="http://schemas.openxmlformats.org/officeDocument/2006/relationships" xmlns:p="http://schemas.openxmlformats.org/presentationml/2006/main">
  <p:tag name="AS_UNIQUEID" val="808"/>
</p:tagLst>
</file>

<file path=ppt/tags/tag285.xml><?xml version="1.0" encoding="utf-8"?>
<p:tagLst xmlns:a="http://schemas.openxmlformats.org/drawingml/2006/main" xmlns:r="http://schemas.openxmlformats.org/officeDocument/2006/relationships" xmlns:p="http://schemas.openxmlformats.org/presentationml/2006/main">
  <p:tag name="AS_UNIQUEID" val="408"/>
</p:tagLst>
</file>

<file path=ppt/tags/tag286.xml><?xml version="1.0" encoding="utf-8"?>
<p:tagLst xmlns:a="http://schemas.openxmlformats.org/drawingml/2006/main" xmlns:r="http://schemas.openxmlformats.org/officeDocument/2006/relationships" xmlns:p="http://schemas.openxmlformats.org/presentationml/2006/main">
  <p:tag name="AS_UNIQUEID" val="409"/>
</p:tagLst>
</file>

<file path=ppt/tags/tag287.xml><?xml version="1.0" encoding="utf-8"?>
<p:tagLst xmlns:a="http://schemas.openxmlformats.org/drawingml/2006/main" xmlns:r="http://schemas.openxmlformats.org/officeDocument/2006/relationships" xmlns:p="http://schemas.openxmlformats.org/presentationml/2006/main">
  <p:tag name="AS_UNIQUEID" val="410"/>
</p:tagLst>
</file>

<file path=ppt/tags/tag288.xml><?xml version="1.0" encoding="utf-8"?>
<p:tagLst xmlns:a="http://schemas.openxmlformats.org/drawingml/2006/main" xmlns:r="http://schemas.openxmlformats.org/officeDocument/2006/relationships" xmlns:p="http://schemas.openxmlformats.org/presentationml/2006/main">
  <p:tag name="AS_UNIQUEID" val="0"/>
</p:tagLst>
</file>

<file path=ppt/tags/tag289.xml><?xml version="1.0" encoding="utf-8"?>
<p:tagLst xmlns:a="http://schemas.openxmlformats.org/drawingml/2006/main" xmlns:r="http://schemas.openxmlformats.org/officeDocument/2006/relationships" xmlns:p="http://schemas.openxmlformats.org/presentationml/2006/main">
  <p:tag name="AS_UNIQUEID" val="811"/>
</p:tagLst>
</file>

<file path=ppt/tags/tag29.xml><?xml version="1.0" encoding="utf-8"?>
<p:tagLst xmlns:a="http://schemas.openxmlformats.org/drawingml/2006/main" xmlns:r="http://schemas.openxmlformats.org/officeDocument/2006/relationships" xmlns:p="http://schemas.openxmlformats.org/presentationml/2006/main">
  <p:tag name="AS_UNIQUEID" val="832"/>
</p:tagLst>
</file>

<file path=ppt/tags/tag290.xml><?xml version="1.0" encoding="utf-8"?>
<p:tagLst xmlns:a="http://schemas.openxmlformats.org/drawingml/2006/main" xmlns:r="http://schemas.openxmlformats.org/officeDocument/2006/relationships" xmlns:p="http://schemas.openxmlformats.org/presentationml/2006/main">
  <p:tag name="AS_UNIQUEID" val="1"/>
</p:tagLst>
</file>

<file path=ppt/tags/tag291.xml><?xml version="1.0" encoding="utf-8"?>
<p:tagLst xmlns:a="http://schemas.openxmlformats.org/drawingml/2006/main" xmlns:r="http://schemas.openxmlformats.org/officeDocument/2006/relationships" xmlns:p="http://schemas.openxmlformats.org/presentationml/2006/main">
  <p:tag name="AS_UNIQUEID" val="2"/>
</p:tagLst>
</file>

<file path=ppt/tags/tag292.xml><?xml version="1.0" encoding="utf-8"?>
<p:tagLst xmlns:a="http://schemas.openxmlformats.org/drawingml/2006/main" xmlns:r="http://schemas.openxmlformats.org/officeDocument/2006/relationships" xmlns:p="http://schemas.openxmlformats.org/presentationml/2006/main">
  <p:tag name="AS_UNIQUEID" val="3"/>
</p:tagLst>
</file>

<file path=ppt/tags/tag293.xml><?xml version="1.0" encoding="utf-8"?>
<p:tagLst xmlns:a="http://schemas.openxmlformats.org/drawingml/2006/main" xmlns:r="http://schemas.openxmlformats.org/officeDocument/2006/relationships" xmlns:p="http://schemas.openxmlformats.org/presentationml/2006/main">
  <p:tag name="AS_UNIQUEID" val="4"/>
</p:tagLst>
</file>

<file path=ppt/tags/tag294.xml><?xml version="1.0" encoding="utf-8"?>
<p:tagLst xmlns:a="http://schemas.openxmlformats.org/drawingml/2006/main" xmlns:r="http://schemas.openxmlformats.org/officeDocument/2006/relationships" xmlns:p="http://schemas.openxmlformats.org/presentationml/2006/main">
  <p:tag name="AS_UNIQUEID" val="5"/>
</p:tagLst>
</file>

<file path=ppt/tags/tag295.xml><?xml version="1.0" encoding="utf-8"?>
<p:tagLst xmlns:a="http://schemas.openxmlformats.org/drawingml/2006/main" xmlns:r="http://schemas.openxmlformats.org/officeDocument/2006/relationships" xmlns:p="http://schemas.openxmlformats.org/presentationml/2006/main">
  <p:tag name="AS_UNIQUEID" val="6"/>
</p:tagLst>
</file>

<file path=ppt/tags/tag296.xml><?xml version="1.0" encoding="utf-8"?>
<p:tagLst xmlns:a="http://schemas.openxmlformats.org/drawingml/2006/main" xmlns:r="http://schemas.openxmlformats.org/officeDocument/2006/relationships" xmlns:p="http://schemas.openxmlformats.org/presentationml/2006/main">
  <p:tag name="AS_UNIQUEID" val="7"/>
</p:tagLst>
</file>

<file path=ppt/tags/tag297.xml><?xml version="1.0" encoding="utf-8"?>
<p:tagLst xmlns:a="http://schemas.openxmlformats.org/drawingml/2006/main" xmlns:r="http://schemas.openxmlformats.org/officeDocument/2006/relationships" xmlns:p="http://schemas.openxmlformats.org/presentationml/2006/main">
  <p:tag name="AS_UNIQUEID" val="8"/>
</p:tagLst>
</file>

<file path=ppt/tags/tag298.xml><?xml version="1.0" encoding="utf-8"?>
<p:tagLst xmlns:a="http://schemas.openxmlformats.org/drawingml/2006/main" xmlns:r="http://schemas.openxmlformats.org/officeDocument/2006/relationships" xmlns:p="http://schemas.openxmlformats.org/presentationml/2006/main">
  <p:tag name="AS_UNIQUEID" val="9"/>
</p:tagLst>
</file>

<file path=ppt/tags/tag299.xml><?xml version="1.0" encoding="utf-8"?>
<p:tagLst xmlns:a="http://schemas.openxmlformats.org/drawingml/2006/main" xmlns:r="http://schemas.openxmlformats.org/officeDocument/2006/relationships" xmlns:p="http://schemas.openxmlformats.org/presentationml/2006/main">
  <p:tag name="AS_UNIQUEID" val="10"/>
</p:tagLst>
</file>

<file path=ppt/tags/tag3.xml><?xml version="1.0" encoding="utf-8"?>
<p:tagLst xmlns:a="http://schemas.openxmlformats.org/drawingml/2006/main" xmlns:r="http://schemas.openxmlformats.org/officeDocument/2006/relationships" xmlns:p="http://schemas.openxmlformats.org/presentationml/2006/main">
  <p:tag name="AS_UNIQUEID" val="442"/>
</p:tagLst>
</file>

<file path=ppt/tags/tag30.xml><?xml version="1.0" encoding="utf-8"?>
<p:tagLst xmlns:a="http://schemas.openxmlformats.org/drawingml/2006/main" xmlns:r="http://schemas.openxmlformats.org/officeDocument/2006/relationships" xmlns:p="http://schemas.openxmlformats.org/presentationml/2006/main">
  <p:tag name="AS_UNIQUEID" val="834"/>
</p:tagLst>
</file>

<file path=ppt/tags/tag300.xml><?xml version="1.0" encoding="utf-8"?>
<p:tagLst xmlns:a="http://schemas.openxmlformats.org/drawingml/2006/main" xmlns:r="http://schemas.openxmlformats.org/officeDocument/2006/relationships" xmlns:p="http://schemas.openxmlformats.org/presentationml/2006/main">
  <p:tag name="AS_UNIQUEID" val="11"/>
</p:tagLst>
</file>

<file path=ppt/tags/tag301.xml><?xml version="1.0" encoding="utf-8"?>
<p:tagLst xmlns:a="http://schemas.openxmlformats.org/drawingml/2006/main" xmlns:r="http://schemas.openxmlformats.org/officeDocument/2006/relationships" xmlns:p="http://schemas.openxmlformats.org/presentationml/2006/main">
  <p:tag name="AS_UNIQUEID" val="12"/>
</p:tagLst>
</file>

<file path=ppt/tags/tag302.xml><?xml version="1.0" encoding="utf-8"?>
<p:tagLst xmlns:a="http://schemas.openxmlformats.org/drawingml/2006/main" xmlns:r="http://schemas.openxmlformats.org/officeDocument/2006/relationships" xmlns:p="http://schemas.openxmlformats.org/presentationml/2006/main">
  <p:tag name="AS_UNIQUEID" val="13"/>
</p:tagLst>
</file>

<file path=ppt/tags/tag303.xml><?xml version="1.0" encoding="utf-8"?>
<p:tagLst xmlns:a="http://schemas.openxmlformats.org/drawingml/2006/main" xmlns:r="http://schemas.openxmlformats.org/officeDocument/2006/relationships" xmlns:p="http://schemas.openxmlformats.org/presentationml/2006/main">
  <p:tag name="AS_UNIQUEID" val="14"/>
</p:tagLst>
</file>

<file path=ppt/tags/tag304.xml><?xml version="1.0" encoding="utf-8"?>
<p:tagLst xmlns:a="http://schemas.openxmlformats.org/drawingml/2006/main" xmlns:r="http://schemas.openxmlformats.org/officeDocument/2006/relationships" xmlns:p="http://schemas.openxmlformats.org/presentationml/2006/main">
  <p:tag name="AS_UNIQUEID" val="15"/>
</p:tagLst>
</file>

<file path=ppt/tags/tag305.xml><?xml version="1.0" encoding="utf-8"?>
<p:tagLst xmlns:a="http://schemas.openxmlformats.org/drawingml/2006/main" xmlns:r="http://schemas.openxmlformats.org/officeDocument/2006/relationships" xmlns:p="http://schemas.openxmlformats.org/presentationml/2006/main">
  <p:tag name="AS_UNIQUEID" val="16"/>
</p:tagLst>
</file>

<file path=ppt/tags/tag306.xml><?xml version="1.0" encoding="utf-8"?>
<p:tagLst xmlns:a="http://schemas.openxmlformats.org/drawingml/2006/main" xmlns:r="http://schemas.openxmlformats.org/officeDocument/2006/relationships" xmlns:p="http://schemas.openxmlformats.org/presentationml/2006/main">
  <p:tag name="AS_UNIQUEID" val="812"/>
</p:tagLst>
</file>

<file path=ppt/tags/tag307.xml><?xml version="1.0" encoding="utf-8"?>
<p:tagLst xmlns:a="http://schemas.openxmlformats.org/drawingml/2006/main" xmlns:r="http://schemas.openxmlformats.org/officeDocument/2006/relationships" xmlns:p="http://schemas.openxmlformats.org/presentationml/2006/main">
  <p:tag name="AS_UNIQUEID" val="17"/>
</p:tagLst>
</file>

<file path=ppt/tags/tag308.xml><?xml version="1.0" encoding="utf-8"?>
<p:tagLst xmlns:a="http://schemas.openxmlformats.org/drawingml/2006/main" xmlns:r="http://schemas.openxmlformats.org/officeDocument/2006/relationships" xmlns:p="http://schemas.openxmlformats.org/presentationml/2006/main">
  <p:tag name="AS_UNIQUEID" val="18"/>
</p:tagLst>
</file>

<file path=ppt/tags/tag309.xml><?xml version="1.0" encoding="utf-8"?>
<p:tagLst xmlns:a="http://schemas.openxmlformats.org/drawingml/2006/main" xmlns:r="http://schemas.openxmlformats.org/officeDocument/2006/relationships" xmlns:p="http://schemas.openxmlformats.org/presentationml/2006/main">
  <p:tag name="AS_UNIQUEID" val="19"/>
</p:tagLst>
</file>

<file path=ppt/tags/tag31.xml><?xml version="1.0" encoding="utf-8"?>
<p:tagLst xmlns:a="http://schemas.openxmlformats.org/drawingml/2006/main" xmlns:r="http://schemas.openxmlformats.org/officeDocument/2006/relationships" xmlns:p="http://schemas.openxmlformats.org/presentationml/2006/main">
  <p:tag name="AS_UNIQUEID" val="835"/>
</p:tagLst>
</file>

<file path=ppt/tags/tag310.xml><?xml version="1.0" encoding="utf-8"?>
<p:tagLst xmlns:a="http://schemas.openxmlformats.org/drawingml/2006/main" xmlns:r="http://schemas.openxmlformats.org/officeDocument/2006/relationships" xmlns:p="http://schemas.openxmlformats.org/presentationml/2006/main">
  <p:tag name="AS_UNIQUEID" val="20"/>
</p:tagLst>
</file>

<file path=ppt/tags/tag311.xml><?xml version="1.0" encoding="utf-8"?>
<p:tagLst xmlns:a="http://schemas.openxmlformats.org/drawingml/2006/main" xmlns:r="http://schemas.openxmlformats.org/officeDocument/2006/relationships" xmlns:p="http://schemas.openxmlformats.org/presentationml/2006/main">
  <p:tag name="AS_UNIQUEID" val="21"/>
</p:tagLst>
</file>

<file path=ppt/tags/tag312.xml><?xml version="1.0" encoding="utf-8"?>
<p:tagLst xmlns:a="http://schemas.openxmlformats.org/drawingml/2006/main" xmlns:r="http://schemas.openxmlformats.org/officeDocument/2006/relationships" xmlns:p="http://schemas.openxmlformats.org/presentationml/2006/main">
  <p:tag name="AS_UNIQUEID" val="22"/>
</p:tagLst>
</file>

<file path=ppt/tags/tag313.xml><?xml version="1.0" encoding="utf-8"?>
<p:tagLst xmlns:a="http://schemas.openxmlformats.org/drawingml/2006/main" xmlns:r="http://schemas.openxmlformats.org/officeDocument/2006/relationships" xmlns:p="http://schemas.openxmlformats.org/presentationml/2006/main">
  <p:tag name="AS_UNIQUEID" val="23"/>
</p:tagLst>
</file>

<file path=ppt/tags/tag314.xml><?xml version="1.0" encoding="utf-8"?>
<p:tagLst xmlns:a="http://schemas.openxmlformats.org/drawingml/2006/main" xmlns:r="http://schemas.openxmlformats.org/officeDocument/2006/relationships" xmlns:p="http://schemas.openxmlformats.org/presentationml/2006/main">
  <p:tag name="AS_UNIQUEID" val="24"/>
</p:tagLst>
</file>

<file path=ppt/tags/tag315.xml><?xml version="1.0" encoding="utf-8"?>
<p:tagLst xmlns:a="http://schemas.openxmlformats.org/drawingml/2006/main" xmlns:r="http://schemas.openxmlformats.org/officeDocument/2006/relationships" xmlns:p="http://schemas.openxmlformats.org/presentationml/2006/main">
  <p:tag name="AS_UNIQUEID" val="26"/>
</p:tagLst>
</file>

<file path=ppt/tags/tag316.xml><?xml version="1.0" encoding="utf-8"?>
<p:tagLst xmlns:a="http://schemas.openxmlformats.org/drawingml/2006/main" xmlns:r="http://schemas.openxmlformats.org/officeDocument/2006/relationships" xmlns:p="http://schemas.openxmlformats.org/presentationml/2006/main">
  <p:tag name="AS_UNIQUEID" val="27"/>
</p:tagLst>
</file>

<file path=ppt/tags/tag317.xml><?xml version="1.0" encoding="utf-8"?>
<p:tagLst xmlns:a="http://schemas.openxmlformats.org/drawingml/2006/main" xmlns:r="http://schemas.openxmlformats.org/officeDocument/2006/relationships" xmlns:p="http://schemas.openxmlformats.org/presentationml/2006/main">
  <p:tag name="AS_UNIQUEID" val="28"/>
</p:tagLst>
</file>

<file path=ppt/tags/tag318.xml><?xml version="1.0" encoding="utf-8"?>
<p:tagLst xmlns:a="http://schemas.openxmlformats.org/drawingml/2006/main" xmlns:r="http://schemas.openxmlformats.org/officeDocument/2006/relationships" xmlns:p="http://schemas.openxmlformats.org/presentationml/2006/main">
  <p:tag name="AS_UNIQUEID" val="29"/>
</p:tagLst>
</file>

<file path=ppt/tags/tag319.xml><?xml version="1.0" encoding="utf-8"?>
<p:tagLst xmlns:a="http://schemas.openxmlformats.org/drawingml/2006/main" xmlns:r="http://schemas.openxmlformats.org/officeDocument/2006/relationships" xmlns:p="http://schemas.openxmlformats.org/presentationml/2006/main">
  <p:tag name="AS_UNIQUEID" val="411"/>
</p:tagLst>
</file>

<file path=ppt/tags/tag32.xml><?xml version="1.0" encoding="utf-8"?>
<p:tagLst xmlns:a="http://schemas.openxmlformats.org/drawingml/2006/main" xmlns:r="http://schemas.openxmlformats.org/officeDocument/2006/relationships" xmlns:p="http://schemas.openxmlformats.org/presentationml/2006/main">
  <p:tag name="AS_UNIQUEID" val="836"/>
</p:tagLst>
</file>

<file path=ppt/tags/tag320.xml><?xml version="1.0" encoding="utf-8"?>
<p:tagLst xmlns:a="http://schemas.openxmlformats.org/drawingml/2006/main" xmlns:r="http://schemas.openxmlformats.org/officeDocument/2006/relationships" xmlns:p="http://schemas.openxmlformats.org/presentationml/2006/main">
  <p:tag name="AS_UNIQUEID" val="412"/>
</p:tagLst>
</file>

<file path=ppt/tags/tag321.xml><?xml version="1.0" encoding="utf-8"?>
<p:tagLst xmlns:a="http://schemas.openxmlformats.org/drawingml/2006/main" xmlns:r="http://schemas.openxmlformats.org/officeDocument/2006/relationships" xmlns:p="http://schemas.openxmlformats.org/presentationml/2006/main">
  <p:tag name="AS_UNIQUEID" val="413"/>
</p:tagLst>
</file>

<file path=ppt/tags/tag322.xml><?xml version="1.0" encoding="utf-8"?>
<p:tagLst xmlns:a="http://schemas.openxmlformats.org/drawingml/2006/main" xmlns:r="http://schemas.openxmlformats.org/officeDocument/2006/relationships" xmlns:p="http://schemas.openxmlformats.org/presentationml/2006/main">
  <p:tag name="AS_UNIQUEID" val="1007"/>
</p:tagLst>
</file>

<file path=ppt/tags/tag323.xml><?xml version="1.0" encoding="utf-8"?>
<p:tagLst xmlns:a="http://schemas.openxmlformats.org/drawingml/2006/main" xmlns:r="http://schemas.openxmlformats.org/officeDocument/2006/relationships" xmlns:p="http://schemas.openxmlformats.org/presentationml/2006/main">
  <p:tag name="AS_UNIQUEID" val="1008"/>
</p:tagLst>
</file>

<file path=ppt/tags/tag324.xml><?xml version="1.0" encoding="utf-8"?>
<p:tagLst xmlns:a="http://schemas.openxmlformats.org/drawingml/2006/main" xmlns:r="http://schemas.openxmlformats.org/officeDocument/2006/relationships" xmlns:p="http://schemas.openxmlformats.org/presentationml/2006/main">
  <p:tag name="AS_UNIQUEID" val="1009"/>
</p:tagLst>
</file>

<file path=ppt/tags/tag325.xml><?xml version="1.0" encoding="utf-8"?>
<p:tagLst xmlns:a="http://schemas.openxmlformats.org/drawingml/2006/main" xmlns:r="http://schemas.openxmlformats.org/officeDocument/2006/relationships" xmlns:p="http://schemas.openxmlformats.org/presentationml/2006/main">
  <p:tag name="AS_UNIQUEID" val="1010"/>
</p:tagLst>
</file>

<file path=ppt/tags/tag326.xml><?xml version="1.0" encoding="utf-8"?>
<p:tagLst xmlns:a="http://schemas.openxmlformats.org/drawingml/2006/main" xmlns:r="http://schemas.openxmlformats.org/officeDocument/2006/relationships" xmlns:p="http://schemas.openxmlformats.org/presentationml/2006/main">
  <p:tag name="AS_UNIQUEID" val="1011"/>
</p:tagLst>
</file>

<file path=ppt/tags/tag327.xml><?xml version="1.0" encoding="utf-8"?>
<p:tagLst xmlns:a="http://schemas.openxmlformats.org/drawingml/2006/main" xmlns:r="http://schemas.openxmlformats.org/officeDocument/2006/relationships" xmlns:p="http://schemas.openxmlformats.org/presentationml/2006/main">
  <p:tag name="AS_UNIQUEID" val="1012"/>
</p:tagLst>
</file>

<file path=ppt/tags/tag328.xml><?xml version="1.0" encoding="utf-8"?>
<p:tagLst xmlns:a="http://schemas.openxmlformats.org/drawingml/2006/main" xmlns:r="http://schemas.openxmlformats.org/officeDocument/2006/relationships" xmlns:p="http://schemas.openxmlformats.org/presentationml/2006/main">
  <p:tag name="AS_UNIQUEID" val="1013"/>
</p:tagLst>
</file>

<file path=ppt/tags/tag329.xml><?xml version="1.0" encoding="utf-8"?>
<p:tagLst xmlns:a="http://schemas.openxmlformats.org/drawingml/2006/main" xmlns:r="http://schemas.openxmlformats.org/officeDocument/2006/relationships" xmlns:p="http://schemas.openxmlformats.org/presentationml/2006/main">
  <p:tag name="AS_UNIQUEID" val="1014"/>
</p:tagLst>
</file>

<file path=ppt/tags/tag33.xml><?xml version="1.0" encoding="utf-8"?>
<p:tagLst xmlns:a="http://schemas.openxmlformats.org/drawingml/2006/main" xmlns:r="http://schemas.openxmlformats.org/officeDocument/2006/relationships" xmlns:p="http://schemas.openxmlformats.org/presentationml/2006/main">
  <p:tag name="AS_UNIQUEID" val="837"/>
</p:tagLst>
</file>

<file path=ppt/tags/tag330.xml><?xml version="1.0" encoding="utf-8"?>
<p:tagLst xmlns:a="http://schemas.openxmlformats.org/drawingml/2006/main" xmlns:r="http://schemas.openxmlformats.org/officeDocument/2006/relationships" xmlns:p="http://schemas.openxmlformats.org/presentationml/2006/main">
  <p:tag name="AS_UNIQUEID" val="43"/>
</p:tagLst>
</file>

<file path=ppt/tags/tag331.xml><?xml version="1.0" encoding="utf-8"?>
<p:tagLst xmlns:a="http://schemas.openxmlformats.org/drawingml/2006/main" xmlns:r="http://schemas.openxmlformats.org/officeDocument/2006/relationships" xmlns:p="http://schemas.openxmlformats.org/presentationml/2006/main">
  <p:tag name="AS_UNIQUEID" val="31"/>
</p:tagLst>
</file>

<file path=ppt/tags/tag332.xml><?xml version="1.0" encoding="utf-8"?>
<p:tagLst xmlns:a="http://schemas.openxmlformats.org/drawingml/2006/main" xmlns:r="http://schemas.openxmlformats.org/officeDocument/2006/relationships" xmlns:p="http://schemas.openxmlformats.org/presentationml/2006/main">
  <p:tag name="AS_UNIQUEID" val="1015"/>
</p:tagLst>
</file>

<file path=ppt/tags/tag333.xml><?xml version="1.0" encoding="utf-8"?>
<p:tagLst xmlns:a="http://schemas.openxmlformats.org/drawingml/2006/main" xmlns:r="http://schemas.openxmlformats.org/officeDocument/2006/relationships" xmlns:p="http://schemas.openxmlformats.org/presentationml/2006/main">
  <p:tag name="AS_UNIQUEID" val="30"/>
</p:tagLst>
</file>

<file path=ppt/tags/tag334.xml><?xml version="1.0" encoding="utf-8"?>
<p:tagLst xmlns:a="http://schemas.openxmlformats.org/drawingml/2006/main" xmlns:r="http://schemas.openxmlformats.org/officeDocument/2006/relationships" xmlns:p="http://schemas.openxmlformats.org/presentationml/2006/main">
  <p:tag name="AS_UNIQUEID" val="31"/>
</p:tagLst>
</file>

<file path=ppt/tags/tag335.xml><?xml version="1.0" encoding="utf-8"?>
<p:tagLst xmlns:a="http://schemas.openxmlformats.org/drawingml/2006/main" xmlns:r="http://schemas.openxmlformats.org/officeDocument/2006/relationships" xmlns:p="http://schemas.openxmlformats.org/presentationml/2006/main">
  <p:tag name="AS_UNIQUEID" val="32"/>
</p:tagLst>
</file>

<file path=ppt/tags/tag336.xml><?xml version="1.0" encoding="utf-8"?>
<p:tagLst xmlns:a="http://schemas.openxmlformats.org/drawingml/2006/main" xmlns:r="http://schemas.openxmlformats.org/officeDocument/2006/relationships" xmlns:p="http://schemas.openxmlformats.org/presentationml/2006/main">
  <p:tag name="AS_UNIQUEID" val="43"/>
</p:tagLst>
</file>

<file path=ppt/tags/tag337.xml><?xml version="1.0" encoding="utf-8"?>
<p:tagLst xmlns:a="http://schemas.openxmlformats.org/drawingml/2006/main" xmlns:r="http://schemas.openxmlformats.org/officeDocument/2006/relationships" xmlns:p="http://schemas.openxmlformats.org/presentationml/2006/main">
  <p:tag name="AS_UNIQUEID" val="414"/>
</p:tagLst>
</file>

<file path=ppt/tags/tag338.xml><?xml version="1.0" encoding="utf-8"?>
<p:tagLst xmlns:a="http://schemas.openxmlformats.org/drawingml/2006/main" xmlns:r="http://schemas.openxmlformats.org/officeDocument/2006/relationships" xmlns:p="http://schemas.openxmlformats.org/presentationml/2006/main">
  <p:tag name="AS_UNIQUEID" val="415"/>
</p:tagLst>
</file>

<file path=ppt/tags/tag339.xml><?xml version="1.0" encoding="utf-8"?>
<p:tagLst xmlns:a="http://schemas.openxmlformats.org/drawingml/2006/main" xmlns:r="http://schemas.openxmlformats.org/officeDocument/2006/relationships" xmlns:p="http://schemas.openxmlformats.org/presentationml/2006/main">
  <p:tag name="AS_UNIQUEID" val="416"/>
</p:tagLst>
</file>

<file path=ppt/tags/tag34.xml><?xml version="1.0" encoding="utf-8"?>
<p:tagLst xmlns:a="http://schemas.openxmlformats.org/drawingml/2006/main" xmlns:r="http://schemas.openxmlformats.org/officeDocument/2006/relationships" xmlns:p="http://schemas.openxmlformats.org/presentationml/2006/main">
  <p:tag name="AS_UNIQUEID" val="838"/>
</p:tagLst>
</file>

<file path=ppt/tags/tag340.xml><?xml version="1.0" encoding="utf-8"?>
<p:tagLst xmlns:a="http://schemas.openxmlformats.org/drawingml/2006/main" xmlns:r="http://schemas.openxmlformats.org/officeDocument/2006/relationships" xmlns:p="http://schemas.openxmlformats.org/presentationml/2006/main">
  <p:tag name="AS_UNIQUEID" val="30"/>
</p:tagLst>
</file>

<file path=ppt/tags/tag341.xml><?xml version="1.0" encoding="utf-8"?>
<p:tagLst xmlns:a="http://schemas.openxmlformats.org/drawingml/2006/main" xmlns:r="http://schemas.openxmlformats.org/officeDocument/2006/relationships" xmlns:p="http://schemas.openxmlformats.org/presentationml/2006/main">
  <p:tag name="AS_UNIQUEID" val="31"/>
</p:tagLst>
</file>

<file path=ppt/tags/tag342.xml><?xml version="1.0" encoding="utf-8"?>
<p:tagLst xmlns:a="http://schemas.openxmlformats.org/drawingml/2006/main" xmlns:r="http://schemas.openxmlformats.org/officeDocument/2006/relationships" xmlns:p="http://schemas.openxmlformats.org/presentationml/2006/main">
  <p:tag name="AS_UNIQUEID" val="32"/>
</p:tagLst>
</file>

<file path=ppt/tags/tag343.xml><?xml version="1.0" encoding="utf-8"?>
<p:tagLst xmlns:a="http://schemas.openxmlformats.org/drawingml/2006/main" xmlns:r="http://schemas.openxmlformats.org/officeDocument/2006/relationships" xmlns:p="http://schemas.openxmlformats.org/presentationml/2006/main">
  <p:tag name="AS_UNIQUEID" val="34"/>
</p:tagLst>
</file>

<file path=ppt/tags/tag344.xml><?xml version="1.0" encoding="utf-8"?>
<p:tagLst xmlns:a="http://schemas.openxmlformats.org/drawingml/2006/main" xmlns:r="http://schemas.openxmlformats.org/officeDocument/2006/relationships" xmlns:p="http://schemas.openxmlformats.org/presentationml/2006/main">
  <p:tag name="AS_UNIQUEID" val="35"/>
</p:tagLst>
</file>

<file path=ppt/tags/tag345.xml><?xml version="1.0" encoding="utf-8"?>
<p:tagLst xmlns:a="http://schemas.openxmlformats.org/drawingml/2006/main" xmlns:r="http://schemas.openxmlformats.org/officeDocument/2006/relationships" xmlns:p="http://schemas.openxmlformats.org/presentationml/2006/main">
  <p:tag name="AS_UNIQUEID" val="36"/>
</p:tagLst>
</file>

<file path=ppt/tags/tag346.xml><?xml version="1.0" encoding="utf-8"?>
<p:tagLst xmlns:a="http://schemas.openxmlformats.org/drawingml/2006/main" xmlns:r="http://schemas.openxmlformats.org/officeDocument/2006/relationships" xmlns:p="http://schemas.openxmlformats.org/presentationml/2006/main">
  <p:tag name="AS_UNIQUEID" val="37"/>
</p:tagLst>
</file>

<file path=ppt/tags/tag347.xml><?xml version="1.0" encoding="utf-8"?>
<p:tagLst xmlns:a="http://schemas.openxmlformats.org/drawingml/2006/main" xmlns:r="http://schemas.openxmlformats.org/officeDocument/2006/relationships" xmlns:p="http://schemas.openxmlformats.org/presentationml/2006/main">
  <p:tag name="AS_UNIQUEID" val="38"/>
</p:tagLst>
</file>

<file path=ppt/tags/tag348.xml><?xml version="1.0" encoding="utf-8"?>
<p:tagLst xmlns:a="http://schemas.openxmlformats.org/drawingml/2006/main" xmlns:r="http://schemas.openxmlformats.org/officeDocument/2006/relationships" xmlns:p="http://schemas.openxmlformats.org/presentationml/2006/main">
  <p:tag name="AS_UNIQUEID" val="39"/>
</p:tagLst>
</file>

<file path=ppt/tags/tag349.xml><?xml version="1.0" encoding="utf-8"?>
<p:tagLst xmlns:a="http://schemas.openxmlformats.org/drawingml/2006/main" xmlns:r="http://schemas.openxmlformats.org/officeDocument/2006/relationships" xmlns:p="http://schemas.openxmlformats.org/presentationml/2006/main">
  <p:tag name="AS_UNIQUEID" val="40"/>
</p:tagLst>
</file>

<file path=ppt/tags/tag35.xml><?xml version="1.0" encoding="utf-8"?>
<p:tagLst xmlns:a="http://schemas.openxmlformats.org/drawingml/2006/main" xmlns:r="http://schemas.openxmlformats.org/officeDocument/2006/relationships" xmlns:p="http://schemas.openxmlformats.org/presentationml/2006/main">
  <p:tag name="AS_UNIQUEID" val="840"/>
</p:tagLst>
</file>

<file path=ppt/tags/tag350.xml><?xml version="1.0" encoding="utf-8"?>
<p:tagLst xmlns:a="http://schemas.openxmlformats.org/drawingml/2006/main" xmlns:r="http://schemas.openxmlformats.org/officeDocument/2006/relationships" xmlns:p="http://schemas.openxmlformats.org/presentationml/2006/main">
  <p:tag name="AS_UNIQUEID" val="41"/>
</p:tagLst>
</file>

<file path=ppt/tags/tag351.xml><?xml version="1.0" encoding="utf-8"?>
<p:tagLst xmlns:a="http://schemas.openxmlformats.org/drawingml/2006/main" xmlns:r="http://schemas.openxmlformats.org/officeDocument/2006/relationships" xmlns:p="http://schemas.openxmlformats.org/presentationml/2006/main">
  <p:tag name="AS_UNIQUEID" val="43"/>
</p:tagLst>
</file>

<file path=ppt/tags/tag352.xml><?xml version="1.0" encoding="utf-8"?>
<p:tagLst xmlns:a="http://schemas.openxmlformats.org/drawingml/2006/main" xmlns:r="http://schemas.openxmlformats.org/officeDocument/2006/relationships" xmlns:p="http://schemas.openxmlformats.org/presentationml/2006/main">
  <p:tag name="AS_UNIQUEID" val="44"/>
</p:tagLst>
</file>

<file path=ppt/tags/tag353.xml><?xml version="1.0" encoding="utf-8"?>
<p:tagLst xmlns:a="http://schemas.openxmlformats.org/drawingml/2006/main" xmlns:r="http://schemas.openxmlformats.org/officeDocument/2006/relationships" xmlns:p="http://schemas.openxmlformats.org/presentationml/2006/main">
  <p:tag name="AS_UNIQUEID" val="414"/>
</p:tagLst>
</file>

<file path=ppt/tags/tag354.xml><?xml version="1.0" encoding="utf-8"?>
<p:tagLst xmlns:a="http://schemas.openxmlformats.org/drawingml/2006/main" xmlns:r="http://schemas.openxmlformats.org/officeDocument/2006/relationships" xmlns:p="http://schemas.openxmlformats.org/presentationml/2006/main">
  <p:tag name="AS_UNIQUEID" val="415"/>
</p:tagLst>
</file>

<file path=ppt/tags/tag355.xml><?xml version="1.0" encoding="utf-8"?>
<p:tagLst xmlns:a="http://schemas.openxmlformats.org/drawingml/2006/main" xmlns:r="http://schemas.openxmlformats.org/officeDocument/2006/relationships" xmlns:p="http://schemas.openxmlformats.org/presentationml/2006/main">
  <p:tag name="AS_UNIQUEID" val="416"/>
</p:tagLst>
</file>

<file path=ppt/tags/tag356.xml><?xml version="1.0" encoding="utf-8"?>
<p:tagLst xmlns:a="http://schemas.openxmlformats.org/drawingml/2006/main" xmlns:r="http://schemas.openxmlformats.org/officeDocument/2006/relationships" xmlns:p="http://schemas.openxmlformats.org/presentationml/2006/main">
  <p:tag name="AS_UNIQUEID" val="45"/>
</p:tagLst>
</file>

<file path=ppt/tags/tag357.xml><?xml version="1.0" encoding="utf-8"?>
<p:tagLst xmlns:a="http://schemas.openxmlformats.org/drawingml/2006/main" xmlns:r="http://schemas.openxmlformats.org/officeDocument/2006/relationships" xmlns:p="http://schemas.openxmlformats.org/presentationml/2006/main">
  <p:tag name="AS_UNIQUEID" val="46"/>
</p:tagLst>
</file>

<file path=ppt/tags/tag358.xml><?xml version="1.0" encoding="utf-8"?>
<p:tagLst xmlns:a="http://schemas.openxmlformats.org/drawingml/2006/main" xmlns:r="http://schemas.openxmlformats.org/officeDocument/2006/relationships" xmlns:p="http://schemas.openxmlformats.org/presentationml/2006/main">
  <p:tag name="AS_UNIQUEID" val="47"/>
</p:tagLst>
</file>

<file path=ppt/tags/tag359.xml><?xml version="1.0" encoding="utf-8"?>
<p:tagLst xmlns:a="http://schemas.openxmlformats.org/drawingml/2006/main" xmlns:r="http://schemas.openxmlformats.org/officeDocument/2006/relationships" xmlns:p="http://schemas.openxmlformats.org/presentationml/2006/main">
  <p:tag name="AS_UNIQUEID" val="49"/>
</p:tagLst>
</file>

<file path=ppt/tags/tag36.xml><?xml version="1.0" encoding="utf-8"?>
<p:tagLst xmlns:a="http://schemas.openxmlformats.org/drawingml/2006/main" xmlns:r="http://schemas.openxmlformats.org/officeDocument/2006/relationships" xmlns:p="http://schemas.openxmlformats.org/presentationml/2006/main">
  <p:tag name="AS_UNIQUEID" val="841"/>
</p:tagLst>
</file>

<file path=ppt/tags/tag360.xml><?xml version="1.0" encoding="utf-8"?>
<p:tagLst xmlns:a="http://schemas.openxmlformats.org/drawingml/2006/main" xmlns:r="http://schemas.openxmlformats.org/officeDocument/2006/relationships" xmlns:p="http://schemas.openxmlformats.org/presentationml/2006/main">
  <p:tag name="AS_UNIQUEID" val="50"/>
</p:tagLst>
</file>

<file path=ppt/tags/tag361.xml><?xml version="1.0" encoding="utf-8"?>
<p:tagLst xmlns:a="http://schemas.openxmlformats.org/drawingml/2006/main" xmlns:r="http://schemas.openxmlformats.org/officeDocument/2006/relationships" xmlns:p="http://schemas.openxmlformats.org/presentationml/2006/main">
  <p:tag name="AS_UNIQUEID" val="51"/>
</p:tagLst>
</file>

<file path=ppt/tags/tag362.xml><?xml version="1.0" encoding="utf-8"?>
<p:tagLst xmlns:a="http://schemas.openxmlformats.org/drawingml/2006/main" xmlns:r="http://schemas.openxmlformats.org/officeDocument/2006/relationships" xmlns:p="http://schemas.openxmlformats.org/presentationml/2006/main">
  <p:tag name="AS_UNIQUEID" val="52"/>
</p:tagLst>
</file>

<file path=ppt/tags/tag363.xml><?xml version="1.0" encoding="utf-8"?>
<p:tagLst xmlns:a="http://schemas.openxmlformats.org/drawingml/2006/main" xmlns:r="http://schemas.openxmlformats.org/officeDocument/2006/relationships" xmlns:p="http://schemas.openxmlformats.org/presentationml/2006/main">
  <p:tag name="AS_UNIQUEID" val="53"/>
</p:tagLst>
</file>

<file path=ppt/tags/tag364.xml><?xml version="1.0" encoding="utf-8"?>
<p:tagLst xmlns:a="http://schemas.openxmlformats.org/drawingml/2006/main" xmlns:r="http://schemas.openxmlformats.org/officeDocument/2006/relationships" xmlns:p="http://schemas.openxmlformats.org/presentationml/2006/main">
  <p:tag name="AS_UNIQUEID" val="54"/>
</p:tagLst>
</file>

<file path=ppt/tags/tag365.xml><?xml version="1.0" encoding="utf-8"?>
<p:tagLst xmlns:a="http://schemas.openxmlformats.org/drawingml/2006/main" xmlns:r="http://schemas.openxmlformats.org/officeDocument/2006/relationships" xmlns:p="http://schemas.openxmlformats.org/presentationml/2006/main">
  <p:tag name="AS_UNIQUEID" val="55"/>
</p:tagLst>
</file>

<file path=ppt/tags/tag366.xml><?xml version="1.0" encoding="utf-8"?>
<p:tagLst xmlns:a="http://schemas.openxmlformats.org/drawingml/2006/main" xmlns:r="http://schemas.openxmlformats.org/officeDocument/2006/relationships" xmlns:p="http://schemas.openxmlformats.org/presentationml/2006/main">
  <p:tag name="AS_UNIQUEID" val="417"/>
</p:tagLst>
</file>

<file path=ppt/tags/tag367.xml><?xml version="1.0" encoding="utf-8"?>
<p:tagLst xmlns:a="http://schemas.openxmlformats.org/drawingml/2006/main" xmlns:r="http://schemas.openxmlformats.org/officeDocument/2006/relationships" xmlns:p="http://schemas.openxmlformats.org/presentationml/2006/main">
  <p:tag name="AS_UNIQUEID" val="418"/>
</p:tagLst>
</file>

<file path=ppt/tags/tag368.xml><?xml version="1.0" encoding="utf-8"?>
<p:tagLst xmlns:a="http://schemas.openxmlformats.org/drawingml/2006/main" xmlns:r="http://schemas.openxmlformats.org/officeDocument/2006/relationships" xmlns:p="http://schemas.openxmlformats.org/presentationml/2006/main">
  <p:tag name="AS_UNIQUEID" val="419"/>
</p:tagLst>
</file>

<file path=ppt/tags/tag369.xml><?xml version="1.0" encoding="utf-8"?>
<p:tagLst xmlns:a="http://schemas.openxmlformats.org/drawingml/2006/main" xmlns:r="http://schemas.openxmlformats.org/officeDocument/2006/relationships" xmlns:p="http://schemas.openxmlformats.org/presentationml/2006/main">
  <p:tag name="AS_UNIQUEID" val="56"/>
</p:tagLst>
</file>

<file path=ppt/tags/tag37.xml><?xml version="1.0" encoding="utf-8"?>
<p:tagLst xmlns:a="http://schemas.openxmlformats.org/drawingml/2006/main" xmlns:r="http://schemas.openxmlformats.org/officeDocument/2006/relationships" xmlns:p="http://schemas.openxmlformats.org/presentationml/2006/main">
  <p:tag name="AS_UNIQUEID" val="842"/>
</p:tagLst>
</file>

<file path=ppt/tags/tag370.xml><?xml version="1.0" encoding="utf-8"?>
<p:tagLst xmlns:a="http://schemas.openxmlformats.org/drawingml/2006/main" xmlns:r="http://schemas.openxmlformats.org/officeDocument/2006/relationships" xmlns:p="http://schemas.openxmlformats.org/presentationml/2006/main">
  <p:tag name="AS_UNIQUEID" val="57"/>
</p:tagLst>
</file>

<file path=ppt/tags/tag371.xml><?xml version="1.0" encoding="utf-8"?>
<p:tagLst xmlns:a="http://schemas.openxmlformats.org/drawingml/2006/main" xmlns:r="http://schemas.openxmlformats.org/officeDocument/2006/relationships" xmlns:p="http://schemas.openxmlformats.org/presentationml/2006/main">
  <p:tag name="AS_UNIQUEID" val="59"/>
</p:tagLst>
</file>

<file path=ppt/tags/tag372.xml><?xml version="1.0" encoding="utf-8"?>
<p:tagLst xmlns:a="http://schemas.openxmlformats.org/drawingml/2006/main" xmlns:r="http://schemas.openxmlformats.org/officeDocument/2006/relationships" xmlns:p="http://schemas.openxmlformats.org/presentationml/2006/main">
  <p:tag name="AS_UNIQUEID" val="60"/>
</p:tagLst>
</file>

<file path=ppt/tags/tag373.xml><?xml version="1.0" encoding="utf-8"?>
<p:tagLst xmlns:a="http://schemas.openxmlformats.org/drawingml/2006/main" xmlns:r="http://schemas.openxmlformats.org/officeDocument/2006/relationships" xmlns:p="http://schemas.openxmlformats.org/presentationml/2006/main">
  <p:tag name="AS_UNIQUEID" val="61"/>
</p:tagLst>
</file>

<file path=ppt/tags/tag374.xml><?xml version="1.0" encoding="utf-8"?>
<p:tagLst xmlns:a="http://schemas.openxmlformats.org/drawingml/2006/main" xmlns:r="http://schemas.openxmlformats.org/officeDocument/2006/relationships" xmlns:p="http://schemas.openxmlformats.org/presentationml/2006/main">
  <p:tag name="AS_UNIQUEID" val="62"/>
</p:tagLst>
</file>

<file path=ppt/tags/tag375.xml><?xml version="1.0" encoding="utf-8"?>
<p:tagLst xmlns:a="http://schemas.openxmlformats.org/drawingml/2006/main" xmlns:r="http://schemas.openxmlformats.org/officeDocument/2006/relationships" xmlns:p="http://schemas.openxmlformats.org/presentationml/2006/main">
  <p:tag name="AS_UNIQUEID" val="346"/>
</p:tagLst>
</file>

<file path=ppt/tags/tag376.xml><?xml version="1.0" encoding="utf-8"?>
<p:tagLst xmlns:a="http://schemas.openxmlformats.org/drawingml/2006/main" xmlns:r="http://schemas.openxmlformats.org/officeDocument/2006/relationships" xmlns:p="http://schemas.openxmlformats.org/presentationml/2006/main">
  <p:tag name="AS_UNIQUEID" val="348"/>
</p:tagLst>
</file>

<file path=ppt/tags/tag377.xml><?xml version="1.0" encoding="utf-8"?>
<p:tagLst xmlns:a="http://schemas.openxmlformats.org/drawingml/2006/main" xmlns:r="http://schemas.openxmlformats.org/officeDocument/2006/relationships" xmlns:p="http://schemas.openxmlformats.org/presentationml/2006/main">
  <p:tag name="AS_UNIQUEID" val="349"/>
</p:tagLst>
</file>

<file path=ppt/tags/tag378.xml><?xml version="1.0" encoding="utf-8"?>
<p:tagLst xmlns:a="http://schemas.openxmlformats.org/drawingml/2006/main" xmlns:r="http://schemas.openxmlformats.org/officeDocument/2006/relationships" xmlns:p="http://schemas.openxmlformats.org/presentationml/2006/main">
  <p:tag name="AS_UNIQUEID" val="350"/>
</p:tagLst>
</file>

<file path=ppt/tags/tag379.xml><?xml version="1.0" encoding="utf-8"?>
<p:tagLst xmlns:a="http://schemas.openxmlformats.org/drawingml/2006/main" xmlns:r="http://schemas.openxmlformats.org/officeDocument/2006/relationships" xmlns:p="http://schemas.openxmlformats.org/presentationml/2006/main">
  <p:tag name="AS_UNIQUEID" val="351"/>
</p:tagLst>
</file>

<file path=ppt/tags/tag38.xml><?xml version="1.0" encoding="utf-8"?>
<p:tagLst xmlns:a="http://schemas.openxmlformats.org/drawingml/2006/main" xmlns:r="http://schemas.openxmlformats.org/officeDocument/2006/relationships" xmlns:p="http://schemas.openxmlformats.org/presentationml/2006/main">
  <p:tag name="AS_UNIQUEID" val="843"/>
</p:tagLst>
</file>

<file path=ppt/tags/tag380.xml><?xml version="1.0" encoding="utf-8"?>
<p:tagLst xmlns:a="http://schemas.openxmlformats.org/drawingml/2006/main" xmlns:r="http://schemas.openxmlformats.org/officeDocument/2006/relationships" xmlns:p="http://schemas.openxmlformats.org/presentationml/2006/main">
  <p:tag name="AS_UNIQUEID" val="356"/>
</p:tagLst>
</file>

<file path=ppt/tags/tag381.xml><?xml version="1.0" encoding="utf-8"?>
<p:tagLst xmlns:a="http://schemas.openxmlformats.org/drawingml/2006/main" xmlns:r="http://schemas.openxmlformats.org/officeDocument/2006/relationships" xmlns:p="http://schemas.openxmlformats.org/presentationml/2006/main">
  <p:tag name="AS_UNIQUEID" val="1024"/>
</p:tagLst>
</file>

<file path=ppt/tags/tag382.xml><?xml version="1.0" encoding="utf-8"?>
<p:tagLst xmlns:a="http://schemas.openxmlformats.org/drawingml/2006/main" xmlns:r="http://schemas.openxmlformats.org/officeDocument/2006/relationships" xmlns:p="http://schemas.openxmlformats.org/presentationml/2006/main">
  <p:tag name="AS_UNIQUEID" val="1025"/>
</p:tagLst>
</file>

<file path=ppt/tags/tag383.xml><?xml version="1.0" encoding="utf-8"?>
<p:tagLst xmlns:a="http://schemas.openxmlformats.org/drawingml/2006/main" xmlns:r="http://schemas.openxmlformats.org/officeDocument/2006/relationships" xmlns:p="http://schemas.openxmlformats.org/presentationml/2006/main">
  <p:tag name="AS_UNIQUEID" val="1028"/>
</p:tagLst>
</file>

<file path=ppt/tags/tag384.xml><?xml version="1.0" encoding="utf-8"?>
<p:tagLst xmlns:a="http://schemas.openxmlformats.org/drawingml/2006/main" xmlns:r="http://schemas.openxmlformats.org/officeDocument/2006/relationships" xmlns:p="http://schemas.openxmlformats.org/presentationml/2006/main">
  <p:tag name="AS_UNIQUEID" val="1029"/>
</p:tagLst>
</file>

<file path=ppt/tags/tag385.xml><?xml version="1.0" encoding="utf-8"?>
<p:tagLst xmlns:a="http://schemas.openxmlformats.org/drawingml/2006/main" xmlns:r="http://schemas.openxmlformats.org/officeDocument/2006/relationships" xmlns:p="http://schemas.openxmlformats.org/presentationml/2006/main">
  <p:tag name="AS_UNIQUEID" val="1030"/>
</p:tagLst>
</file>

<file path=ppt/tags/tag386.xml><?xml version="1.0" encoding="utf-8"?>
<p:tagLst xmlns:a="http://schemas.openxmlformats.org/drawingml/2006/main" xmlns:r="http://schemas.openxmlformats.org/officeDocument/2006/relationships" xmlns:p="http://schemas.openxmlformats.org/presentationml/2006/main">
  <p:tag name="AS_UNIQUEID" val="1031"/>
</p:tagLst>
</file>

<file path=ppt/tags/tag387.xml><?xml version="1.0" encoding="utf-8"?>
<p:tagLst xmlns:a="http://schemas.openxmlformats.org/drawingml/2006/main" xmlns:r="http://schemas.openxmlformats.org/officeDocument/2006/relationships" xmlns:p="http://schemas.openxmlformats.org/presentationml/2006/main">
  <p:tag name="AS_UNIQUEID" val="1032"/>
</p:tagLst>
</file>

<file path=ppt/tags/tag388.xml><?xml version="1.0" encoding="utf-8"?>
<p:tagLst xmlns:a="http://schemas.openxmlformats.org/drawingml/2006/main" xmlns:r="http://schemas.openxmlformats.org/officeDocument/2006/relationships" xmlns:p="http://schemas.openxmlformats.org/presentationml/2006/main">
  <p:tag name="AS_UNIQUEID" val="1033"/>
</p:tagLst>
</file>

<file path=ppt/tags/tag389.xml><?xml version="1.0" encoding="utf-8"?>
<p:tagLst xmlns:a="http://schemas.openxmlformats.org/drawingml/2006/main" xmlns:r="http://schemas.openxmlformats.org/officeDocument/2006/relationships" xmlns:p="http://schemas.openxmlformats.org/presentationml/2006/main">
  <p:tag name="AS_UNIQUEID" val="64"/>
</p:tagLst>
</file>

<file path=ppt/tags/tag39.xml><?xml version="1.0" encoding="utf-8"?>
<p:tagLst xmlns:a="http://schemas.openxmlformats.org/drawingml/2006/main" xmlns:r="http://schemas.openxmlformats.org/officeDocument/2006/relationships" xmlns:p="http://schemas.openxmlformats.org/presentationml/2006/main">
  <p:tag name="AS_UNIQUEID" val="844"/>
</p:tagLst>
</file>

<file path=ppt/tags/tag390.xml><?xml version="1.0" encoding="utf-8"?>
<p:tagLst xmlns:a="http://schemas.openxmlformats.org/drawingml/2006/main" xmlns:r="http://schemas.openxmlformats.org/officeDocument/2006/relationships" xmlns:p="http://schemas.openxmlformats.org/presentationml/2006/main">
  <p:tag name="AS_UNIQUEID" val="65"/>
</p:tagLst>
</file>

<file path=ppt/tags/tag391.xml><?xml version="1.0" encoding="utf-8"?>
<p:tagLst xmlns:a="http://schemas.openxmlformats.org/drawingml/2006/main" xmlns:r="http://schemas.openxmlformats.org/officeDocument/2006/relationships" xmlns:p="http://schemas.openxmlformats.org/presentationml/2006/main">
  <p:tag name="AS_UNIQUEID" val="66"/>
</p:tagLst>
</file>

<file path=ppt/tags/tag392.xml><?xml version="1.0" encoding="utf-8"?>
<p:tagLst xmlns:a="http://schemas.openxmlformats.org/drawingml/2006/main" xmlns:r="http://schemas.openxmlformats.org/officeDocument/2006/relationships" xmlns:p="http://schemas.openxmlformats.org/presentationml/2006/main">
  <p:tag name="AS_UNIQUEID" val="67"/>
</p:tagLst>
</file>

<file path=ppt/tags/tag393.xml><?xml version="1.0" encoding="utf-8"?>
<p:tagLst xmlns:a="http://schemas.openxmlformats.org/drawingml/2006/main" xmlns:r="http://schemas.openxmlformats.org/officeDocument/2006/relationships" xmlns:p="http://schemas.openxmlformats.org/presentationml/2006/main">
  <p:tag name="AS_UNIQUEID" val="68"/>
</p:tagLst>
</file>

<file path=ppt/tags/tag394.xml><?xml version="1.0" encoding="utf-8"?>
<p:tagLst xmlns:a="http://schemas.openxmlformats.org/drawingml/2006/main" xmlns:r="http://schemas.openxmlformats.org/officeDocument/2006/relationships" xmlns:p="http://schemas.openxmlformats.org/presentationml/2006/main">
  <p:tag name="AS_UNIQUEID" val="64"/>
</p:tagLst>
</file>

<file path=ppt/tags/tag395.xml><?xml version="1.0" encoding="utf-8"?>
<p:tagLst xmlns:a="http://schemas.openxmlformats.org/drawingml/2006/main" xmlns:r="http://schemas.openxmlformats.org/officeDocument/2006/relationships" xmlns:p="http://schemas.openxmlformats.org/presentationml/2006/main">
  <p:tag name="AS_UNIQUEID" val="65"/>
</p:tagLst>
</file>

<file path=ppt/tags/tag396.xml><?xml version="1.0" encoding="utf-8"?>
<p:tagLst xmlns:a="http://schemas.openxmlformats.org/drawingml/2006/main" xmlns:r="http://schemas.openxmlformats.org/officeDocument/2006/relationships" xmlns:p="http://schemas.openxmlformats.org/presentationml/2006/main">
  <p:tag name="AS_UNIQUEID" val="66"/>
</p:tagLst>
</file>

<file path=ppt/tags/tag397.xml><?xml version="1.0" encoding="utf-8"?>
<p:tagLst xmlns:a="http://schemas.openxmlformats.org/drawingml/2006/main" xmlns:r="http://schemas.openxmlformats.org/officeDocument/2006/relationships" xmlns:p="http://schemas.openxmlformats.org/presentationml/2006/main">
  <p:tag name="AS_UNIQUEID" val="67"/>
</p:tagLst>
</file>

<file path=ppt/tags/tag398.xml><?xml version="1.0" encoding="utf-8"?>
<p:tagLst xmlns:a="http://schemas.openxmlformats.org/drawingml/2006/main" xmlns:r="http://schemas.openxmlformats.org/officeDocument/2006/relationships" xmlns:p="http://schemas.openxmlformats.org/presentationml/2006/main">
  <p:tag name="AS_UNIQUEID" val="68"/>
</p:tagLst>
</file>

<file path=ppt/tags/tag399.xml><?xml version="1.0" encoding="utf-8"?>
<p:tagLst xmlns:a="http://schemas.openxmlformats.org/drawingml/2006/main" xmlns:r="http://schemas.openxmlformats.org/officeDocument/2006/relationships" xmlns:p="http://schemas.openxmlformats.org/presentationml/2006/main">
  <p:tag name="AS_UNIQUEID" val="69"/>
</p:tagLst>
</file>

<file path=ppt/tags/tag4.xml><?xml version="1.0" encoding="utf-8"?>
<p:tagLst xmlns:a="http://schemas.openxmlformats.org/drawingml/2006/main" xmlns:r="http://schemas.openxmlformats.org/officeDocument/2006/relationships" xmlns:p="http://schemas.openxmlformats.org/presentationml/2006/main">
  <p:tag name="AS_UNIQUEID" val="443"/>
</p:tagLst>
</file>

<file path=ppt/tags/tag40.xml><?xml version="1.0" encoding="utf-8"?>
<p:tagLst xmlns:a="http://schemas.openxmlformats.org/drawingml/2006/main" xmlns:r="http://schemas.openxmlformats.org/officeDocument/2006/relationships" xmlns:p="http://schemas.openxmlformats.org/presentationml/2006/main">
  <p:tag name="AS_UNIQUEID" val="845"/>
</p:tagLst>
</file>

<file path=ppt/tags/tag400.xml><?xml version="1.0" encoding="utf-8"?>
<p:tagLst xmlns:a="http://schemas.openxmlformats.org/drawingml/2006/main" xmlns:r="http://schemas.openxmlformats.org/officeDocument/2006/relationships" xmlns:p="http://schemas.openxmlformats.org/presentationml/2006/main">
  <p:tag name="AS_UNIQUEID" val="70"/>
</p:tagLst>
</file>

<file path=ppt/tags/tag401.xml><?xml version="1.0" encoding="utf-8"?>
<p:tagLst xmlns:a="http://schemas.openxmlformats.org/drawingml/2006/main" xmlns:r="http://schemas.openxmlformats.org/officeDocument/2006/relationships" xmlns:p="http://schemas.openxmlformats.org/presentationml/2006/main">
  <p:tag name="AS_UNIQUEID" val="71"/>
</p:tagLst>
</file>

<file path=ppt/tags/tag402.xml><?xml version="1.0" encoding="utf-8"?>
<p:tagLst xmlns:a="http://schemas.openxmlformats.org/drawingml/2006/main" xmlns:r="http://schemas.openxmlformats.org/officeDocument/2006/relationships" xmlns:p="http://schemas.openxmlformats.org/presentationml/2006/main">
  <p:tag name="AS_UNIQUEID" val="72"/>
</p:tagLst>
</file>

<file path=ppt/tags/tag403.xml><?xml version="1.0" encoding="utf-8"?>
<p:tagLst xmlns:a="http://schemas.openxmlformats.org/drawingml/2006/main" xmlns:r="http://schemas.openxmlformats.org/officeDocument/2006/relationships" xmlns:p="http://schemas.openxmlformats.org/presentationml/2006/main">
  <p:tag name="AS_UNIQUEID" val="132"/>
</p:tagLst>
</file>

<file path=ppt/tags/tag404.xml><?xml version="1.0" encoding="utf-8"?>
<p:tagLst xmlns:a="http://schemas.openxmlformats.org/drawingml/2006/main" xmlns:r="http://schemas.openxmlformats.org/officeDocument/2006/relationships" xmlns:p="http://schemas.openxmlformats.org/presentationml/2006/main">
  <p:tag name="AS_UNIQUEID" val="133"/>
</p:tagLst>
</file>

<file path=ppt/tags/tag405.xml><?xml version="1.0" encoding="utf-8"?>
<p:tagLst xmlns:a="http://schemas.openxmlformats.org/drawingml/2006/main" xmlns:r="http://schemas.openxmlformats.org/officeDocument/2006/relationships" xmlns:p="http://schemas.openxmlformats.org/presentationml/2006/main">
  <p:tag name="AS_UNIQUEID" val="134"/>
</p:tagLst>
</file>

<file path=ppt/tags/tag406.xml><?xml version="1.0" encoding="utf-8"?>
<p:tagLst xmlns:a="http://schemas.openxmlformats.org/drawingml/2006/main" xmlns:r="http://schemas.openxmlformats.org/officeDocument/2006/relationships" xmlns:p="http://schemas.openxmlformats.org/presentationml/2006/main">
  <p:tag name="AS_UNIQUEID" val="135"/>
</p:tagLst>
</file>

<file path=ppt/tags/tag407.xml><?xml version="1.0" encoding="utf-8"?>
<p:tagLst xmlns:a="http://schemas.openxmlformats.org/drawingml/2006/main" xmlns:r="http://schemas.openxmlformats.org/officeDocument/2006/relationships" xmlns:p="http://schemas.openxmlformats.org/presentationml/2006/main">
  <p:tag name="AS_UNIQUEID" val="136"/>
</p:tagLst>
</file>

<file path=ppt/tags/tag408.xml><?xml version="1.0" encoding="utf-8"?>
<p:tagLst xmlns:a="http://schemas.openxmlformats.org/drawingml/2006/main" xmlns:r="http://schemas.openxmlformats.org/officeDocument/2006/relationships" xmlns:p="http://schemas.openxmlformats.org/presentationml/2006/main">
  <p:tag name="AS_UNIQUEID" val="137"/>
</p:tagLst>
</file>

<file path=ppt/tags/tag409.xml><?xml version="1.0" encoding="utf-8"?>
<p:tagLst xmlns:a="http://schemas.openxmlformats.org/drawingml/2006/main" xmlns:r="http://schemas.openxmlformats.org/officeDocument/2006/relationships" xmlns:p="http://schemas.openxmlformats.org/presentationml/2006/main">
  <p:tag name="AS_UNIQUEID" val="138"/>
</p:tagLst>
</file>

<file path=ppt/tags/tag41.xml><?xml version="1.0" encoding="utf-8"?>
<p:tagLst xmlns:a="http://schemas.openxmlformats.org/drawingml/2006/main" xmlns:r="http://schemas.openxmlformats.org/officeDocument/2006/relationships" xmlns:p="http://schemas.openxmlformats.org/presentationml/2006/main">
  <p:tag name="AS_UNIQUEID" val="847"/>
</p:tagLst>
</file>

<file path=ppt/tags/tag410.xml><?xml version="1.0" encoding="utf-8"?>
<p:tagLst xmlns:a="http://schemas.openxmlformats.org/drawingml/2006/main" xmlns:r="http://schemas.openxmlformats.org/officeDocument/2006/relationships" xmlns:p="http://schemas.openxmlformats.org/presentationml/2006/main">
  <p:tag name="AS_UNIQUEID" val="139"/>
</p:tagLst>
</file>

<file path=ppt/tags/tag411.xml><?xml version="1.0" encoding="utf-8"?>
<p:tagLst xmlns:a="http://schemas.openxmlformats.org/drawingml/2006/main" xmlns:r="http://schemas.openxmlformats.org/officeDocument/2006/relationships" xmlns:p="http://schemas.openxmlformats.org/presentationml/2006/main">
  <p:tag name="AS_UNIQUEID" val="1039"/>
</p:tagLst>
</file>

<file path=ppt/tags/tag412.xml><?xml version="1.0" encoding="utf-8"?>
<p:tagLst xmlns:a="http://schemas.openxmlformats.org/drawingml/2006/main" xmlns:r="http://schemas.openxmlformats.org/officeDocument/2006/relationships" xmlns:p="http://schemas.openxmlformats.org/presentationml/2006/main">
  <p:tag name="AS_UNIQUEID" val="423"/>
</p:tagLst>
</file>

<file path=ppt/tags/tag413.xml><?xml version="1.0" encoding="utf-8"?>
<p:tagLst xmlns:a="http://schemas.openxmlformats.org/drawingml/2006/main" xmlns:r="http://schemas.openxmlformats.org/officeDocument/2006/relationships" xmlns:p="http://schemas.openxmlformats.org/presentationml/2006/main">
  <p:tag name="AS_UNIQUEID" val="424"/>
</p:tagLst>
</file>

<file path=ppt/tags/tag414.xml><?xml version="1.0" encoding="utf-8"?>
<p:tagLst xmlns:a="http://schemas.openxmlformats.org/drawingml/2006/main" xmlns:r="http://schemas.openxmlformats.org/officeDocument/2006/relationships" xmlns:p="http://schemas.openxmlformats.org/presentationml/2006/main">
  <p:tag name="AS_UNIQUEID" val="425"/>
</p:tagLst>
</file>

<file path=ppt/tags/tag415.xml><?xml version="1.0" encoding="utf-8"?>
<p:tagLst xmlns:a="http://schemas.openxmlformats.org/drawingml/2006/main" xmlns:r="http://schemas.openxmlformats.org/officeDocument/2006/relationships" xmlns:p="http://schemas.openxmlformats.org/presentationml/2006/main">
  <p:tag name="AS_UNIQUEID" val="75"/>
</p:tagLst>
</file>

<file path=ppt/tags/tag416.xml><?xml version="1.0" encoding="utf-8"?>
<p:tagLst xmlns:a="http://schemas.openxmlformats.org/drawingml/2006/main" xmlns:r="http://schemas.openxmlformats.org/officeDocument/2006/relationships" xmlns:p="http://schemas.openxmlformats.org/presentationml/2006/main">
  <p:tag name="AS_UNIQUEID" val="76"/>
</p:tagLst>
</file>

<file path=ppt/tags/tag417.xml><?xml version="1.0" encoding="utf-8"?>
<p:tagLst xmlns:a="http://schemas.openxmlformats.org/drawingml/2006/main" xmlns:r="http://schemas.openxmlformats.org/officeDocument/2006/relationships" xmlns:p="http://schemas.openxmlformats.org/presentationml/2006/main">
  <p:tag name="AS_UNIQUEID" val="77"/>
</p:tagLst>
</file>

<file path=ppt/tags/tag418.xml><?xml version="1.0" encoding="utf-8"?>
<p:tagLst xmlns:a="http://schemas.openxmlformats.org/drawingml/2006/main" xmlns:r="http://schemas.openxmlformats.org/officeDocument/2006/relationships" xmlns:p="http://schemas.openxmlformats.org/presentationml/2006/main">
  <p:tag name="AS_UNIQUEID" val="78"/>
</p:tagLst>
</file>

<file path=ppt/tags/tag419.xml><?xml version="1.0" encoding="utf-8"?>
<p:tagLst xmlns:a="http://schemas.openxmlformats.org/drawingml/2006/main" xmlns:r="http://schemas.openxmlformats.org/officeDocument/2006/relationships" xmlns:p="http://schemas.openxmlformats.org/presentationml/2006/main">
  <p:tag name="AS_UNIQUEID" val="79"/>
</p:tagLst>
</file>

<file path=ppt/tags/tag42.xml><?xml version="1.0" encoding="utf-8"?>
<p:tagLst xmlns:a="http://schemas.openxmlformats.org/drawingml/2006/main" xmlns:r="http://schemas.openxmlformats.org/officeDocument/2006/relationships" xmlns:p="http://schemas.openxmlformats.org/presentationml/2006/main">
  <p:tag name="AS_UNIQUEID" val="848"/>
</p:tagLst>
</file>

<file path=ppt/tags/tag420.xml><?xml version="1.0" encoding="utf-8"?>
<p:tagLst xmlns:a="http://schemas.openxmlformats.org/drawingml/2006/main" xmlns:r="http://schemas.openxmlformats.org/officeDocument/2006/relationships" xmlns:p="http://schemas.openxmlformats.org/presentationml/2006/main">
  <p:tag name="AS_UNIQUEID" val="80"/>
</p:tagLst>
</file>

<file path=ppt/tags/tag421.xml><?xml version="1.0" encoding="utf-8"?>
<p:tagLst xmlns:a="http://schemas.openxmlformats.org/drawingml/2006/main" xmlns:r="http://schemas.openxmlformats.org/officeDocument/2006/relationships" xmlns:p="http://schemas.openxmlformats.org/presentationml/2006/main">
  <p:tag name="AS_UNIQUEID" val="81"/>
</p:tagLst>
</file>

<file path=ppt/tags/tag422.xml><?xml version="1.0" encoding="utf-8"?>
<p:tagLst xmlns:a="http://schemas.openxmlformats.org/drawingml/2006/main" xmlns:r="http://schemas.openxmlformats.org/officeDocument/2006/relationships" xmlns:p="http://schemas.openxmlformats.org/presentationml/2006/main">
  <p:tag name="AS_UNIQUEID" val="82"/>
</p:tagLst>
</file>

<file path=ppt/tags/tag423.xml><?xml version="1.0" encoding="utf-8"?>
<p:tagLst xmlns:a="http://schemas.openxmlformats.org/drawingml/2006/main" xmlns:r="http://schemas.openxmlformats.org/officeDocument/2006/relationships" xmlns:p="http://schemas.openxmlformats.org/presentationml/2006/main">
  <p:tag name="AS_UNIQUEID" val="83"/>
</p:tagLst>
</file>

<file path=ppt/tags/tag424.xml><?xml version="1.0" encoding="utf-8"?>
<p:tagLst xmlns:a="http://schemas.openxmlformats.org/drawingml/2006/main" xmlns:r="http://schemas.openxmlformats.org/officeDocument/2006/relationships" xmlns:p="http://schemas.openxmlformats.org/presentationml/2006/main">
  <p:tag name="AS_UNIQUEID" val="84"/>
</p:tagLst>
</file>

<file path=ppt/tags/tag425.xml><?xml version="1.0" encoding="utf-8"?>
<p:tagLst xmlns:a="http://schemas.openxmlformats.org/drawingml/2006/main" xmlns:r="http://schemas.openxmlformats.org/officeDocument/2006/relationships" xmlns:p="http://schemas.openxmlformats.org/presentationml/2006/main">
  <p:tag name="AS_UNIQUEID" val="85"/>
</p:tagLst>
</file>

<file path=ppt/tags/tag426.xml><?xml version="1.0" encoding="utf-8"?>
<p:tagLst xmlns:a="http://schemas.openxmlformats.org/drawingml/2006/main" xmlns:r="http://schemas.openxmlformats.org/officeDocument/2006/relationships" xmlns:p="http://schemas.openxmlformats.org/presentationml/2006/main">
  <p:tag name="AS_UNIQUEID" val="86"/>
</p:tagLst>
</file>

<file path=ppt/tags/tag427.xml><?xml version="1.0" encoding="utf-8"?>
<p:tagLst xmlns:a="http://schemas.openxmlformats.org/drawingml/2006/main" xmlns:r="http://schemas.openxmlformats.org/officeDocument/2006/relationships" xmlns:p="http://schemas.openxmlformats.org/presentationml/2006/main">
  <p:tag name="AS_UNIQUEID" val="87"/>
</p:tagLst>
</file>

<file path=ppt/tags/tag428.xml><?xml version="1.0" encoding="utf-8"?>
<p:tagLst xmlns:a="http://schemas.openxmlformats.org/drawingml/2006/main" xmlns:r="http://schemas.openxmlformats.org/officeDocument/2006/relationships" xmlns:p="http://schemas.openxmlformats.org/presentationml/2006/main">
  <p:tag name="AS_UNIQUEID" val="140"/>
</p:tagLst>
</file>

<file path=ppt/tags/tag429.xml><?xml version="1.0" encoding="utf-8"?>
<p:tagLst xmlns:a="http://schemas.openxmlformats.org/drawingml/2006/main" xmlns:r="http://schemas.openxmlformats.org/officeDocument/2006/relationships" xmlns:p="http://schemas.openxmlformats.org/presentationml/2006/main">
  <p:tag name="AS_UNIQUEID" val="141"/>
</p:tagLst>
</file>

<file path=ppt/tags/tag43.xml><?xml version="1.0" encoding="utf-8"?>
<p:tagLst xmlns:a="http://schemas.openxmlformats.org/drawingml/2006/main" xmlns:r="http://schemas.openxmlformats.org/officeDocument/2006/relationships" xmlns:p="http://schemas.openxmlformats.org/presentationml/2006/main">
  <p:tag name="AS_UNIQUEID" val="849"/>
</p:tagLst>
</file>

<file path=ppt/tags/tag430.xml><?xml version="1.0" encoding="utf-8"?>
<p:tagLst xmlns:a="http://schemas.openxmlformats.org/drawingml/2006/main" xmlns:r="http://schemas.openxmlformats.org/officeDocument/2006/relationships" xmlns:p="http://schemas.openxmlformats.org/presentationml/2006/main">
  <p:tag name="AS_UNIQUEID" val="142"/>
</p:tagLst>
</file>

<file path=ppt/tags/tag431.xml><?xml version="1.0" encoding="utf-8"?>
<p:tagLst xmlns:a="http://schemas.openxmlformats.org/drawingml/2006/main" xmlns:r="http://schemas.openxmlformats.org/officeDocument/2006/relationships" xmlns:p="http://schemas.openxmlformats.org/presentationml/2006/main">
  <p:tag name="AS_UNIQUEID" val="143"/>
</p:tagLst>
</file>

<file path=ppt/tags/tag432.xml><?xml version="1.0" encoding="utf-8"?>
<p:tagLst xmlns:a="http://schemas.openxmlformats.org/drawingml/2006/main" xmlns:r="http://schemas.openxmlformats.org/officeDocument/2006/relationships" xmlns:p="http://schemas.openxmlformats.org/presentationml/2006/main">
  <p:tag name="AS_UNIQUEID" val="1043"/>
</p:tagLst>
</file>

<file path=ppt/tags/tag433.xml><?xml version="1.0" encoding="utf-8"?>
<p:tagLst xmlns:a="http://schemas.openxmlformats.org/drawingml/2006/main" xmlns:r="http://schemas.openxmlformats.org/officeDocument/2006/relationships" xmlns:p="http://schemas.openxmlformats.org/presentationml/2006/main">
  <p:tag name="AS_UNIQUEID" val="146"/>
</p:tagLst>
</file>

<file path=ppt/tags/tag434.xml><?xml version="1.0" encoding="utf-8"?>
<p:tagLst xmlns:a="http://schemas.openxmlformats.org/drawingml/2006/main" xmlns:r="http://schemas.openxmlformats.org/officeDocument/2006/relationships" xmlns:p="http://schemas.openxmlformats.org/presentationml/2006/main">
  <p:tag name="AS_UNIQUEID" val="147"/>
</p:tagLst>
</file>

<file path=ppt/tags/tag435.xml><?xml version="1.0" encoding="utf-8"?>
<p:tagLst xmlns:a="http://schemas.openxmlformats.org/drawingml/2006/main" xmlns:r="http://schemas.openxmlformats.org/officeDocument/2006/relationships" xmlns:p="http://schemas.openxmlformats.org/presentationml/2006/main">
  <p:tag name="AS_UNIQUEID" val="148"/>
</p:tagLst>
</file>

<file path=ppt/tags/tag436.xml><?xml version="1.0" encoding="utf-8"?>
<p:tagLst xmlns:a="http://schemas.openxmlformats.org/drawingml/2006/main" xmlns:r="http://schemas.openxmlformats.org/officeDocument/2006/relationships" xmlns:p="http://schemas.openxmlformats.org/presentationml/2006/main">
  <p:tag name="AS_UNIQUEID" val="149"/>
</p:tagLst>
</file>

<file path=ppt/tags/tag437.xml><?xml version="1.0" encoding="utf-8"?>
<p:tagLst xmlns:a="http://schemas.openxmlformats.org/drawingml/2006/main" xmlns:r="http://schemas.openxmlformats.org/officeDocument/2006/relationships" xmlns:p="http://schemas.openxmlformats.org/presentationml/2006/main">
  <p:tag name="AS_UNIQUEID" val="150"/>
</p:tagLst>
</file>

<file path=ppt/tags/tag438.xml><?xml version="1.0" encoding="utf-8"?>
<p:tagLst xmlns:a="http://schemas.openxmlformats.org/drawingml/2006/main" xmlns:r="http://schemas.openxmlformats.org/officeDocument/2006/relationships" xmlns:p="http://schemas.openxmlformats.org/presentationml/2006/main">
  <p:tag name="AS_UNIQUEID" val="151"/>
</p:tagLst>
</file>

<file path=ppt/tags/tag439.xml><?xml version="1.0" encoding="utf-8"?>
<p:tagLst xmlns:a="http://schemas.openxmlformats.org/drawingml/2006/main" xmlns:r="http://schemas.openxmlformats.org/officeDocument/2006/relationships" xmlns:p="http://schemas.openxmlformats.org/presentationml/2006/main">
  <p:tag name="AS_UNIQUEID" val="152"/>
</p:tagLst>
</file>

<file path=ppt/tags/tag44.xml><?xml version="1.0" encoding="utf-8"?>
<p:tagLst xmlns:a="http://schemas.openxmlformats.org/drawingml/2006/main" xmlns:r="http://schemas.openxmlformats.org/officeDocument/2006/relationships" xmlns:p="http://schemas.openxmlformats.org/presentationml/2006/main">
  <p:tag name="AS_UNIQUEID" val="850"/>
</p:tagLst>
</file>

<file path=ppt/tags/tag440.xml><?xml version="1.0" encoding="utf-8"?>
<p:tagLst xmlns:a="http://schemas.openxmlformats.org/drawingml/2006/main" xmlns:r="http://schemas.openxmlformats.org/officeDocument/2006/relationships" xmlns:p="http://schemas.openxmlformats.org/presentationml/2006/main">
  <p:tag name="AS_UNIQUEID" val="153"/>
</p:tagLst>
</file>

<file path=ppt/tags/tag441.xml><?xml version="1.0" encoding="utf-8"?>
<p:tagLst xmlns:a="http://schemas.openxmlformats.org/drawingml/2006/main" xmlns:r="http://schemas.openxmlformats.org/officeDocument/2006/relationships" xmlns:p="http://schemas.openxmlformats.org/presentationml/2006/main">
  <p:tag name="AS_UNIQUEID" val="154"/>
</p:tagLst>
</file>

<file path=ppt/tags/tag442.xml><?xml version="1.0" encoding="utf-8"?>
<p:tagLst xmlns:a="http://schemas.openxmlformats.org/drawingml/2006/main" xmlns:r="http://schemas.openxmlformats.org/officeDocument/2006/relationships" xmlns:p="http://schemas.openxmlformats.org/presentationml/2006/main">
  <p:tag name="AS_UNIQUEID" val="155"/>
</p:tagLst>
</file>

<file path=ppt/tags/tag443.xml><?xml version="1.0" encoding="utf-8"?>
<p:tagLst xmlns:a="http://schemas.openxmlformats.org/drawingml/2006/main" xmlns:r="http://schemas.openxmlformats.org/officeDocument/2006/relationships" xmlns:p="http://schemas.openxmlformats.org/presentationml/2006/main">
  <p:tag name="AS_UNIQUEID" val="156"/>
</p:tagLst>
</file>

<file path=ppt/tags/tag444.xml><?xml version="1.0" encoding="utf-8"?>
<p:tagLst xmlns:a="http://schemas.openxmlformats.org/drawingml/2006/main" xmlns:r="http://schemas.openxmlformats.org/officeDocument/2006/relationships" xmlns:p="http://schemas.openxmlformats.org/presentationml/2006/main">
  <p:tag name="AS_UNIQUEID" val="157"/>
</p:tagLst>
</file>

<file path=ppt/tags/tag445.xml><?xml version="1.0" encoding="utf-8"?>
<p:tagLst xmlns:a="http://schemas.openxmlformats.org/drawingml/2006/main" xmlns:r="http://schemas.openxmlformats.org/officeDocument/2006/relationships" xmlns:p="http://schemas.openxmlformats.org/presentationml/2006/main">
  <p:tag name="AS_UNIQUEID" val="158"/>
</p:tagLst>
</file>

<file path=ppt/tags/tag446.xml><?xml version="1.0" encoding="utf-8"?>
<p:tagLst xmlns:a="http://schemas.openxmlformats.org/drawingml/2006/main" xmlns:r="http://schemas.openxmlformats.org/officeDocument/2006/relationships" xmlns:p="http://schemas.openxmlformats.org/presentationml/2006/main">
  <p:tag name="AS_UNIQUEID" val="159"/>
</p:tagLst>
</file>

<file path=ppt/tags/tag447.xml><?xml version="1.0" encoding="utf-8"?>
<p:tagLst xmlns:a="http://schemas.openxmlformats.org/drawingml/2006/main" xmlns:r="http://schemas.openxmlformats.org/officeDocument/2006/relationships" xmlns:p="http://schemas.openxmlformats.org/presentationml/2006/main">
  <p:tag name="AS_UNIQUEID" val="160"/>
</p:tagLst>
</file>

<file path=ppt/tags/tag448.xml><?xml version="1.0" encoding="utf-8"?>
<p:tagLst xmlns:a="http://schemas.openxmlformats.org/drawingml/2006/main" xmlns:r="http://schemas.openxmlformats.org/officeDocument/2006/relationships" xmlns:p="http://schemas.openxmlformats.org/presentationml/2006/main">
  <p:tag name="AS_UNIQUEID" val="161"/>
</p:tagLst>
</file>

<file path=ppt/tags/tag449.xml><?xml version="1.0" encoding="utf-8"?>
<p:tagLst xmlns:a="http://schemas.openxmlformats.org/drawingml/2006/main" xmlns:r="http://schemas.openxmlformats.org/officeDocument/2006/relationships" xmlns:p="http://schemas.openxmlformats.org/presentationml/2006/main">
  <p:tag name="AS_UNIQUEID" val="162"/>
</p:tagLst>
</file>

<file path=ppt/tags/tag45.xml><?xml version="1.0" encoding="utf-8"?>
<p:tagLst xmlns:a="http://schemas.openxmlformats.org/drawingml/2006/main" xmlns:r="http://schemas.openxmlformats.org/officeDocument/2006/relationships" xmlns:p="http://schemas.openxmlformats.org/presentationml/2006/main">
  <p:tag name="AS_UNIQUEID" val="851"/>
</p:tagLst>
</file>

<file path=ppt/tags/tag450.xml><?xml version="1.0" encoding="utf-8"?>
<p:tagLst xmlns:a="http://schemas.openxmlformats.org/drawingml/2006/main" xmlns:r="http://schemas.openxmlformats.org/officeDocument/2006/relationships" xmlns:p="http://schemas.openxmlformats.org/presentationml/2006/main">
  <p:tag name="AS_UNIQUEID" val="163"/>
</p:tagLst>
</file>

<file path=ppt/tags/tag451.xml><?xml version="1.0" encoding="utf-8"?>
<p:tagLst xmlns:a="http://schemas.openxmlformats.org/drawingml/2006/main" xmlns:r="http://schemas.openxmlformats.org/officeDocument/2006/relationships" xmlns:p="http://schemas.openxmlformats.org/presentationml/2006/main">
  <p:tag name="AS_UNIQUEID" val="164"/>
</p:tagLst>
</file>

<file path=ppt/tags/tag452.xml><?xml version="1.0" encoding="utf-8"?>
<p:tagLst xmlns:a="http://schemas.openxmlformats.org/drawingml/2006/main" xmlns:r="http://schemas.openxmlformats.org/officeDocument/2006/relationships" xmlns:p="http://schemas.openxmlformats.org/presentationml/2006/main">
  <p:tag name="AS_UNIQUEID" val="1044"/>
</p:tagLst>
</file>

<file path=ppt/tags/tag453.xml><?xml version="1.0" encoding="utf-8"?>
<p:tagLst xmlns:a="http://schemas.openxmlformats.org/drawingml/2006/main" xmlns:r="http://schemas.openxmlformats.org/officeDocument/2006/relationships" xmlns:p="http://schemas.openxmlformats.org/presentationml/2006/main">
  <p:tag name="AS_UNIQUEID" val="167"/>
</p:tagLst>
</file>

<file path=ppt/tags/tag454.xml><?xml version="1.0" encoding="utf-8"?>
<p:tagLst xmlns:a="http://schemas.openxmlformats.org/drawingml/2006/main" xmlns:r="http://schemas.openxmlformats.org/officeDocument/2006/relationships" xmlns:p="http://schemas.openxmlformats.org/presentationml/2006/main">
  <p:tag name="AS_UNIQUEID" val="168"/>
</p:tagLst>
</file>

<file path=ppt/tags/tag455.xml><?xml version="1.0" encoding="utf-8"?>
<p:tagLst xmlns:a="http://schemas.openxmlformats.org/drawingml/2006/main" xmlns:r="http://schemas.openxmlformats.org/officeDocument/2006/relationships" xmlns:p="http://schemas.openxmlformats.org/presentationml/2006/main">
  <p:tag name="AS_UNIQUEID" val="169"/>
</p:tagLst>
</file>

<file path=ppt/tags/tag456.xml><?xml version="1.0" encoding="utf-8"?>
<p:tagLst xmlns:a="http://schemas.openxmlformats.org/drawingml/2006/main" xmlns:r="http://schemas.openxmlformats.org/officeDocument/2006/relationships" xmlns:p="http://schemas.openxmlformats.org/presentationml/2006/main">
  <p:tag name="AS_UNIQUEID" val="170"/>
</p:tagLst>
</file>

<file path=ppt/tags/tag457.xml><?xml version="1.0" encoding="utf-8"?>
<p:tagLst xmlns:a="http://schemas.openxmlformats.org/drawingml/2006/main" xmlns:r="http://schemas.openxmlformats.org/officeDocument/2006/relationships" xmlns:p="http://schemas.openxmlformats.org/presentationml/2006/main">
  <p:tag name="AS_UNIQUEID" val="171"/>
</p:tagLst>
</file>

<file path=ppt/tags/tag458.xml><?xml version="1.0" encoding="utf-8"?>
<p:tagLst xmlns:a="http://schemas.openxmlformats.org/drawingml/2006/main" xmlns:r="http://schemas.openxmlformats.org/officeDocument/2006/relationships" xmlns:p="http://schemas.openxmlformats.org/presentationml/2006/main">
  <p:tag name="AS_UNIQUEID" val="172"/>
</p:tagLst>
</file>

<file path=ppt/tags/tag459.xml><?xml version="1.0" encoding="utf-8"?>
<p:tagLst xmlns:a="http://schemas.openxmlformats.org/drawingml/2006/main" xmlns:r="http://schemas.openxmlformats.org/officeDocument/2006/relationships" xmlns:p="http://schemas.openxmlformats.org/presentationml/2006/main">
  <p:tag name="AS_UNIQUEID" val="173"/>
</p:tagLst>
</file>

<file path=ppt/tags/tag46.xml><?xml version="1.0" encoding="utf-8"?>
<p:tagLst xmlns:a="http://schemas.openxmlformats.org/drawingml/2006/main" xmlns:r="http://schemas.openxmlformats.org/officeDocument/2006/relationships" xmlns:p="http://schemas.openxmlformats.org/presentationml/2006/main">
  <p:tag name="AS_UNIQUEID" val="852"/>
</p:tagLst>
</file>

<file path=ppt/tags/tag460.xml><?xml version="1.0" encoding="utf-8"?>
<p:tagLst xmlns:a="http://schemas.openxmlformats.org/drawingml/2006/main" xmlns:r="http://schemas.openxmlformats.org/officeDocument/2006/relationships" xmlns:p="http://schemas.openxmlformats.org/presentationml/2006/main">
  <p:tag name="AS_UNIQUEID" val="165"/>
</p:tagLst>
</file>

<file path=ppt/tags/tag461.xml><?xml version="1.0" encoding="utf-8"?>
<p:tagLst xmlns:a="http://schemas.openxmlformats.org/drawingml/2006/main" xmlns:r="http://schemas.openxmlformats.org/officeDocument/2006/relationships" xmlns:p="http://schemas.openxmlformats.org/presentationml/2006/main">
  <p:tag name="AS_UNIQUEID" val="166"/>
</p:tagLst>
</file>

<file path=ppt/tags/tag462.xml><?xml version="1.0" encoding="utf-8"?>
<p:tagLst xmlns:a="http://schemas.openxmlformats.org/drawingml/2006/main" xmlns:r="http://schemas.openxmlformats.org/officeDocument/2006/relationships" xmlns:p="http://schemas.openxmlformats.org/presentationml/2006/main">
  <p:tag name="AS_UNIQUEID" val="144"/>
</p:tagLst>
</file>

<file path=ppt/tags/tag463.xml><?xml version="1.0" encoding="utf-8"?>
<p:tagLst xmlns:a="http://schemas.openxmlformats.org/drawingml/2006/main" xmlns:r="http://schemas.openxmlformats.org/officeDocument/2006/relationships" xmlns:p="http://schemas.openxmlformats.org/presentationml/2006/main">
  <p:tag name="AS_UNIQUEID" val="145"/>
</p:tagLst>
</file>

<file path=ppt/tags/tag464.xml><?xml version="1.0" encoding="utf-8"?>
<p:tagLst xmlns:a="http://schemas.openxmlformats.org/drawingml/2006/main" xmlns:r="http://schemas.openxmlformats.org/officeDocument/2006/relationships" xmlns:p="http://schemas.openxmlformats.org/presentationml/2006/main">
  <p:tag name="AS_UNIQUEID" val="426"/>
</p:tagLst>
</file>

<file path=ppt/tags/tag465.xml><?xml version="1.0" encoding="utf-8"?>
<p:tagLst xmlns:a="http://schemas.openxmlformats.org/drawingml/2006/main" xmlns:r="http://schemas.openxmlformats.org/officeDocument/2006/relationships" xmlns:p="http://schemas.openxmlformats.org/presentationml/2006/main">
  <p:tag name="AS_UNIQUEID" val="427"/>
</p:tagLst>
</file>

<file path=ppt/tags/tag466.xml><?xml version="1.0" encoding="utf-8"?>
<p:tagLst xmlns:a="http://schemas.openxmlformats.org/drawingml/2006/main" xmlns:r="http://schemas.openxmlformats.org/officeDocument/2006/relationships" xmlns:p="http://schemas.openxmlformats.org/presentationml/2006/main">
  <p:tag name="AS_UNIQUEID" val="428"/>
</p:tagLst>
</file>

<file path=ppt/tags/tag467.xml><?xml version="1.0" encoding="utf-8"?>
<p:tagLst xmlns:a="http://schemas.openxmlformats.org/drawingml/2006/main" xmlns:r="http://schemas.openxmlformats.org/officeDocument/2006/relationships" xmlns:p="http://schemas.openxmlformats.org/presentationml/2006/main">
  <p:tag name="AS_UNIQUEID" val="174"/>
</p:tagLst>
</file>

<file path=ppt/tags/tag468.xml><?xml version="1.0" encoding="utf-8"?>
<p:tagLst xmlns:a="http://schemas.openxmlformats.org/drawingml/2006/main" xmlns:r="http://schemas.openxmlformats.org/officeDocument/2006/relationships" xmlns:p="http://schemas.openxmlformats.org/presentationml/2006/main">
  <p:tag name="AS_UNIQUEID" val="175"/>
</p:tagLst>
</file>

<file path=ppt/tags/tag469.xml><?xml version="1.0" encoding="utf-8"?>
<p:tagLst xmlns:a="http://schemas.openxmlformats.org/drawingml/2006/main" xmlns:r="http://schemas.openxmlformats.org/officeDocument/2006/relationships" xmlns:p="http://schemas.openxmlformats.org/presentationml/2006/main">
  <p:tag name="AS_UNIQUEID" val="176"/>
</p:tagLst>
</file>

<file path=ppt/tags/tag47.xml><?xml version="1.0" encoding="utf-8"?>
<p:tagLst xmlns:a="http://schemas.openxmlformats.org/drawingml/2006/main" xmlns:r="http://schemas.openxmlformats.org/officeDocument/2006/relationships" xmlns:p="http://schemas.openxmlformats.org/presentationml/2006/main">
  <p:tag name="AS_UNIQUEID" val="853"/>
</p:tagLst>
</file>

<file path=ppt/tags/tag470.xml><?xml version="1.0" encoding="utf-8"?>
<p:tagLst xmlns:a="http://schemas.openxmlformats.org/drawingml/2006/main" xmlns:r="http://schemas.openxmlformats.org/officeDocument/2006/relationships" xmlns:p="http://schemas.openxmlformats.org/presentationml/2006/main">
  <p:tag name="AS_UNIQUEID" val="177"/>
</p:tagLst>
</file>

<file path=ppt/tags/tag471.xml><?xml version="1.0" encoding="utf-8"?>
<p:tagLst xmlns:a="http://schemas.openxmlformats.org/drawingml/2006/main" xmlns:r="http://schemas.openxmlformats.org/officeDocument/2006/relationships" xmlns:p="http://schemas.openxmlformats.org/presentationml/2006/main">
  <p:tag name="AS_UNIQUEID" val="178"/>
</p:tagLst>
</file>

<file path=ppt/tags/tag472.xml><?xml version="1.0" encoding="utf-8"?>
<p:tagLst xmlns:a="http://schemas.openxmlformats.org/drawingml/2006/main" xmlns:r="http://schemas.openxmlformats.org/officeDocument/2006/relationships" xmlns:p="http://schemas.openxmlformats.org/presentationml/2006/main">
  <p:tag name="AS_UNIQUEID" val="179"/>
</p:tagLst>
</file>

<file path=ppt/tags/tag473.xml><?xml version="1.0" encoding="utf-8"?>
<p:tagLst xmlns:a="http://schemas.openxmlformats.org/drawingml/2006/main" xmlns:r="http://schemas.openxmlformats.org/officeDocument/2006/relationships" xmlns:p="http://schemas.openxmlformats.org/presentationml/2006/main">
  <p:tag name="AS_UNIQUEID" val="180"/>
</p:tagLst>
</file>

<file path=ppt/tags/tag474.xml><?xml version="1.0" encoding="utf-8"?>
<p:tagLst xmlns:a="http://schemas.openxmlformats.org/drawingml/2006/main" xmlns:r="http://schemas.openxmlformats.org/officeDocument/2006/relationships" xmlns:p="http://schemas.openxmlformats.org/presentationml/2006/main">
  <p:tag name="AS_UNIQUEID" val="181"/>
</p:tagLst>
</file>

<file path=ppt/tags/tag475.xml><?xml version="1.0" encoding="utf-8"?>
<p:tagLst xmlns:a="http://schemas.openxmlformats.org/drawingml/2006/main" xmlns:r="http://schemas.openxmlformats.org/officeDocument/2006/relationships" xmlns:p="http://schemas.openxmlformats.org/presentationml/2006/main">
  <p:tag name="AS_UNIQUEID" val="182"/>
</p:tagLst>
</file>

<file path=ppt/tags/tag476.xml><?xml version="1.0" encoding="utf-8"?>
<p:tagLst xmlns:a="http://schemas.openxmlformats.org/drawingml/2006/main" xmlns:r="http://schemas.openxmlformats.org/officeDocument/2006/relationships" xmlns:p="http://schemas.openxmlformats.org/presentationml/2006/main">
  <p:tag name="AS_UNIQUEID" val="183"/>
</p:tagLst>
</file>

<file path=ppt/tags/tag477.xml><?xml version="1.0" encoding="utf-8"?>
<p:tagLst xmlns:a="http://schemas.openxmlformats.org/drawingml/2006/main" xmlns:r="http://schemas.openxmlformats.org/officeDocument/2006/relationships" xmlns:p="http://schemas.openxmlformats.org/presentationml/2006/main">
  <p:tag name="AS_UNIQUEID" val="184"/>
</p:tagLst>
</file>

<file path=ppt/tags/tag478.xml><?xml version="1.0" encoding="utf-8"?>
<p:tagLst xmlns:a="http://schemas.openxmlformats.org/drawingml/2006/main" xmlns:r="http://schemas.openxmlformats.org/officeDocument/2006/relationships" xmlns:p="http://schemas.openxmlformats.org/presentationml/2006/main">
  <p:tag name="AS_UNIQUEID" val="185"/>
</p:tagLst>
</file>

<file path=ppt/tags/tag479.xml><?xml version="1.0" encoding="utf-8"?>
<p:tagLst xmlns:a="http://schemas.openxmlformats.org/drawingml/2006/main" xmlns:r="http://schemas.openxmlformats.org/officeDocument/2006/relationships" xmlns:p="http://schemas.openxmlformats.org/presentationml/2006/main">
  <p:tag name="AS_UNIQUEID" val="186"/>
</p:tagLst>
</file>

<file path=ppt/tags/tag48.xml><?xml version="1.0" encoding="utf-8"?>
<p:tagLst xmlns:a="http://schemas.openxmlformats.org/drawingml/2006/main" xmlns:r="http://schemas.openxmlformats.org/officeDocument/2006/relationships" xmlns:p="http://schemas.openxmlformats.org/presentationml/2006/main">
  <p:tag name="AS_UNIQUEID" val="854"/>
</p:tagLst>
</file>

<file path=ppt/tags/tag480.xml><?xml version="1.0" encoding="utf-8"?>
<p:tagLst xmlns:a="http://schemas.openxmlformats.org/drawingml/2006/main" xmlns:r="http://schemas.openxmlformats.org/officeDocument/2006/relationships" xmlns:p="http://schemas.openxmlformats.org/presentationml/2006/main">
  <p:tag name="AS_UNIQUEID" val="187"/>
</p:tagLst>
</file>

<file path=ppt/tags/tag481.xml><?xml version="1.0" encoding="utf-8"?>
<p:tagLst xmlns:a="http://schemas.openxmlformats.org/drawingml/2006/main" xmlns:r="http://schemas.openxmlformats.org/officeDocument/2006/relationships" xmlns:p="http://schemas.openxmlformats.org/presentationml/2006/main">
  <p:tag name="AS_UNIQUEID" val="188"/>
</p:tagLst>
</file>

<file path=ppt/tags/tag482.xml><?xml version="1.0" encoding="utf-8"?>
<p:tagLst xmlns:a="http://schemas.openxmlformats.org/drawingml/2006/main" xmlns:r="http://schemas.openxmlformats.org/officeDocument/2006/relationships" xmlns:p="http://schemas.openxmlformats.org/presentationml/2006/main">
  <p:tag name="AS_UNIQUEID" val="189"/>
</p:tagLst>
</file>

<file path=ppt/tags/tag483.xml><?xml version="1.0" encoding="utf-8"?>
<p:tagLst xmlns:a="http://schemas.openxmlformats.org/drawingml/2006/main" xmlns:r="http://schemas.openxmlformats.org/officeDocument/2006/relationships" xmlns:p="http://schemas.openxmlformats.org/presentationml/2006/main">
  <p:tag name="AS_UNIQUEID" val="190"/>
</p:tagLst>
</file>

<file path=ppt/tags/tag484.xml><?xml version="1.0" encoding="utf-8"?>
<p:tagLst xmlns:a="http://schemas.openxmlformats.org/drawingml/2006/main" xmlns:r="http://schemas.openxmlformats.org/officeDocument/2006/relationships" xmlns:p="http://schemas.openxmlformats.org/presentationml/2006/main">
  <p:tag name="AS_UNIQUEID" val="191"/>
</p:tagLst>
</file>

<file path=ppt/tags/tag485.xml><?xml version="1.0" encoding="utf-8"?>
<p:tagLst xmlns:a="http://schemas.openxmlformats.org/drawingml/2006/main" xmlns:r="http://schemas.openxmlformats.org/officeDocument/2006/relationships" xmlns:p="http://schemas.openxmlformats.org/presentationml/2006/main">
  <p:tag name="AS_UNIQUEID" val="192"/>
</p:tagLst>
</file>

<file path=ppt/tags/tag486.xml><?xml version="1.0" encoding="utf-8"?>
<p:tagLst xmlns:a="http://schemas.openxmlformats.org/drawingml/2006/main" xmlns:r="http://schemas.openxmlformats.org/officeDocument/2006/relationships" xmlns:p="http://schemas.openxmlformats.org/presentationml/2006/main">
  <p:tag name="AS_UNIQUEID" val="193"/>
</p:tagLst>
</file>

<file path=ppt/tags/tag487.xml><?xml version="1.0" encoding="utf-8"?>
<p:tagLst xmlns:a="http://schemas.openxmlformats.org/drawingml/2006/main" xmlns:r="http://schemas.openxmlformats.org/officeDocument/2006/relationships" xmlns:p="http://schemas.openxmlformats.org/presentationml/2006/main">
  <p:tag name="AS_UNIQUEID" val="194"/>
</p:tagLst>
</file>

<file path=ppt/tags/tag488.xml><?xml version="1.0" encoding="utf-8"?>
<p:tagLst xmlns:a="http://schemas.openxmlformats.org/drawingml/2006/main" xmlns:r="http://schemas.openxmlformats.org/officeDocument/2006/relationships" xmlns:p="http://schemas.openxmlformats.org/presentationml/2006/main">
  <p:tag name="AS_UNIQUEID" val="195"/>
</p:tagLst>
</file>

<file path=ppt/tags/tag489.xml><?xml version="1.0" encoding="utf-8"?>
<p:tagLst xmlns:a="http://schemas.openxmlformats.org/drawingml/2006/main" xmlns:r="http://schemas.openxmlformats.org/officeDocument/2006/relationships" xmlns:p="http://schemas.openxmlformats.org/presentationml/2006/main">
  <p:tag name="AS_UNIQUEID" val="196"/>
</p:tagLst>
</file>

<file path=ppt/tags/tag49.xml><?xml version="1.0" encoding="utf-8"?>
<p:tagLst xmlns:a="http://schemas.openxmlformats.org/drawingml/2006/main" xmlns:r="http://schemas.openxmlformats.org/officeDocument/2006/relationships" xmlns:p="http://schemas.openxmlformats.org/presentationml/2006/main">
  <p:tag name="AS_UNIQUEID" val="856"/>
</p:tagLst>
</file>

<file path=ppt/tags/tag490.xml><?xml version="1.0" encoding="utf-8"?>
<p:tagLst xmlns:a="http://schemas.openxmlformats.org/drawingml/2006/main" xmlns:r="http://schemas.openxmlformats.org/officeDocument/2006/relationships" xmlns:p="http://schemas.openxmlformats.org/presentationml/2006/main">
  <p:tag name="AS_UNIQUEID" val="197"/>
</p:tagLst>
</file>

<file path=ppt/tags/tag491.xml><?xml version="1.0" encoding="utf-8"?>
<p:tagLst xmlns:a="http://schemas.openxmlformats.org/drawingml/2006/main" xmlns:r="http://schemas.openxmlformats.org/officeDocument/2006/relationships" xmlns:p="http://schemas.openxmlformats.org/presentationml/2006/main">
  <p:tag name="AS_UNIQUEID" val="1047"/>
</p:tagLst>
</file>

<file path=ppt/tags/tag492.xml><?xml version="1.0" encoding="utf-8"?>
<p:tagLst xmlns:a="http://schemas.openxmlformats.org/drawingml/2006/main" xmlns:r="http://schemas.openxmlformats.org/officeDocument/2006/relationships" xmlns:p="http://schemas.openxmlformats.org/presentationml/2006/main">
  <p:tag name="AS_UNIQUEID" val="200"/>
</p:tagLst>
</file>

<file path=ppt/tags/tag493.xml><?xml version="1.0" encoding="utf-8"?>
<p:tagLst xmlns:a="http://schemas.openxmlformats.org/drawingml/2006/main" xmlns:r="http://schemas.openxmlformats.org/officeDocument/2006/relationships" xmlns:p="http://schemas.openxmlformats.org/presentationml/2006/main">
  <p:tag name="AS_UNIQUEID" val="198"/>
</p:tagLst>
</file>

<file path=ppt/tags/tag494.xml><?xml version="1.0" encoding="utf-8"?>
<p:tagLst xmlns:a="http://schemas.openxmlformats.org/drawingml/2006/main" xmlns:r="http://schemas.openxmlformats.org/officeDocument/2006/relationships" xmlns:p="http://schemas.openxmlformats.org/presentationml/2006/main">
  <p:tag name="AS_UNIQUEID" val="199"/>
</p:tagLst>
</file>

<file path=ppt/tags/tag495.xml><?xml version="1.0" encoding="utf-8"?>
<p:tagLst xmlns:a="http://schemas.openxmlformats.org/drawingml/2006/main" xmlns:r="http://schemas.openxmlformats.org/officeDocument/2006/relationships" xmlns:p="http://schemas.openxmlformats.org/presentationml/2006/main">
  <p:tag name="AS_UNIQUEID" val="429"/>
</p:tagLst>
</file>

<file path=ppt/tags/tag496.xml><?xml version="1.0" encoding="utf-8"?>
<p:tagLst xmlns:a="http://schemas.openxmlformats.org/drawingml/2006/main" xmlns:r="http://schemas.openxmlformats.org/officeDocument/2006/relationships" xmlns:p="http://schemas.openxmlformats.org/presentationml/2006/main">
  <p:tag name="AS_UNIQUEID" val="430"/>
</p:tagLst>
</file>

<file path=ppt/tags/tag497.xml><?xml version="1.0" encoding="utf-8"?>
<p:tagLst xmlns:a="http://schemas.openxmlformats.org/drawingml/2006/main" xmlns:r="http://schemas.openxmlformats.org/officeDocument/2006/relationships" xmlns:p="http://schemas.openxmlformats.org/presentationml/2006/main">
  <p:tag name="AS_UNIQUEID" val="431"/>
</p:tagLst>
</file>

<file path=ppt/tags/tag498.xml><?xml version="1.0" encoding="utf-8"?>
<p:tagLst xmlns:a="http://schemas.openxmlformats.org/drawingml/2006/main" xmlns:r="http://schemas.openxmlformats.org/officeDocument/2006/relationships" xmlns:p="http://schemas.openxmlformats.org/presentationml/2006/main">
  <p:tag name="AS_UNIQUEID" val="1049"/>
</p:tagLst>
</file>

<file path=ppt/tags/tag499.xml><?xml version="1.0" encoding="utf-8"?>
<p:tagLst xmlns:a="http://schemas.openxmlformats.org/drawingml/2006/main" xmlns:r="http://schemas.openxmlformats.org/officeDocument/2006/relationships" xmlns:p="http://schemas.openxmlformats.org/presentationml/2006/main">
  <p:tag name="AS_UNIQUEID" val="213"/>
</p:tagLst>
</file>

<file path=ppt/tags/tag5.xml><?xml version="1.0" encoding="utf-8"?>
<p:tagLst xmlns:a="http://schemas.openxmlformats.org/drawingml/2006/main" xmlns:r="http://schemas.openxmlformats.org/officeDocument/2006/relationships" xmlns:p="http://schemas.openxmlformats.org/presentationml/2006/main">
  <p:tag name="AS_UNIQUEID" val="444"/>
</p:tagLst>
</file>

<file path=ppt/tags/tag50.xml><?xml version="1.0" encoding="utf-8"?>
<p:tagLst xmlns:a="http://schemas.openxmlformats.org/drawingml/2006/main" xmlns:r="http://schemas.openxmlformats.org/officeDocument/2006/relationships" xmlns:p="http://schemas.openxmlformats.org/presentationml/2006/main">
  <p:tag name="AS_UNIQUEID" val="857"/>
</p:tagLst>
</file>

<file path=ppt/tags/tag500.xml><?xml version="1.0" encoding="utf-8"?>
<p:tagLst xmlns:a="http://schemas.openxmlformats.org/drawingml/2006/main" xmlns:r="http://schemas.openxmlformats.org/officeDocument/2006/relationships" xmlns:p="http://schemas.openxmlformats.org/presentationml/2006/main">
  <p:tag name="AS_UNIQUEID" val="214"/>
</p:tagLst>
</file>

<file path=ppt/tags/tag501.xml><?xml version="1.0" encoding="utf-8"?>
<p:tagLst xmlns:a="http://schemas.openxmlformats.org/drawingml/2006/main" xmlns:r="http://schemas.openxmlformats.org/officeDocument/2006/relationships" xmlns:p="http://schemas.openxmlformats.org/presentationml/2006/main">
  <p:tag name="AS_UNIQUEID" val="201"/>
</p:tagLst>
</file>

<file path=ppt/tags/tag502.xml><?xml version="1.0" encoding="utf-8"?>
<p:tagLst xmlns:a="http://schemas.openxmlformats.org/drawingml/2006/main" xmlns:r="http://schemas.openxmlformats.org/officeDocument/2006/relationships" xmlns:p="http://schemas.openxmlformats.org/presentationml/2006/main">
  <p:tag name="AS_UNIQUEID" val="202"/>
</p:tagLst>
</file>

<file path=ppt/tags/tag503.xml><?xml version="1.0" encoding="utf-8"?>
<p:tagLst xmlns:a="http://schemas.openxmlformats.org/drawingml/2006/main" xmlns:r="http://schemas.openxmlformats.org/officeDocument/2006/relationships" xmlns:p="http://schemas.openxmlformats.org/presentationml/2006/main">
  <p:tag name="AS_UNIQUEID" val="203"/>
</p:tagLst>
</file>

<file path=ppt/tags/tag504.xml><?xml version="1.0" encoding="utf-8"?>
<p:tagLst xmlns:a="http://schemas.openxmlformats.org/drawingml/2006/main" xmlns:r="http://schemas.openxmlformats.org/officeDocument/2006/relationships" xmlns:p="http://schemas.openxmlformats.org/presentationml/2006/main">
  <p:tag name="AS_UNIQUEID" val="204"/>
</p:tagLst>
</file>

<file path=ppt/tags/tag505.xml><?xml version="1.0" encoding="utf-8"?>
<p:tagLst xmlns:a="http://schemas.openxmlformats.org/drawingml/2006/main" xmlns:r="http://schemas.openxmlformats.org/officeDocument/2006/relationships" xmlns:p="http://schemas.openxmlformats.org/presentationml/2006/main">
  <p:tag name="AS_UNIQUEID" val="205"/>
</p:tagLst>
</file>

<file path=ppt/tags/tag506.xml><?xml version="1.0" encoding="utf-8"?>
<p:tagLst xmlns:a="http://schemas.openxmlformats.org/drawingml/2006/main" xmlns:r="http://schemas.openxmlformats.org/officeDocument/2006/relationships" xmlns:p="http://schemas.openxmlformats.org/presentationml/2006/main">
  <p:tag name="AS_UNIQUEID" val="206"/>
</p:tagLst>
</file>

<file path=ppt/tags/tag507.xml><?xml version="1.0" encoding="utf-8"?>
<p:tagLst xmlns:a="http://schemas.openxmlformats.org/drawingml/2006/main" xmlns:r="http://schemas.openxmlformats.org/officeDocument/2006/relationships" xmlns:p="http://schemas.openxmlformats.org/presentationml/2006/main">
  <p:tag name="AS_UNIQUEID" val="207"/>
</p:tagLst>
</file>

<file path=ppt/tags/tag508.xml><?xml version="1.0" encoding="utf-8"?>
<p:tagLst xmlns:a="http://schemas.openxmlformats.org/drawingml/2006/main" xmlns:r="http://schemas.openxmlformats.org/officeDocument/2006/relationships" xmlns:p="http://schemas.openxmlformats.org/presentationml/2006/main">
  <p:tag name="AS_UNIQUEID" val="208"/>
</p:tagLst>
</file>

<file path=ppt/tags/tag509.xml><?xml version="1.0" encoding="utf-8"?>
<p:tagLst xmlns:a="http://schemas.openxmlformats.org/drawingml/2006/main" xmlns:r="http://schemas.openxmlformats.org/officeDocument/2006/relationships" xmlns:p="http://schemas.openxmlformats.org/presentationml/2006/main">
  <p:tag name="AS_UNIQUEID" val="209"/>
</p:tagLst>
</file>

<file path=ppt/tags/tag51.xml><?xml version="1.0" encoding="utf-8"?>
<p:tagLst xmlns:a="http://schemas.openxmlformats.org/drawingml/2006/main" xmlns:r="http://schemas.openxmlformats.org/officeDocument/2006/relationships" xmlns:p="http://schemas.openxmlformats.org/presentationml/2006/main">
  <p:tag name="AS_UNIQUEID" val="858"/>
</p:tagLst>
</file>

<file path=ppt/tags/tag510.xml><?xml version="1.0" encoding="utf-8"?>
<p:tagLst xmlns:a="http://schemas.openxmlformats.org/drawingml/2006/main" xmlns:r="http://schemas.openxmlformats.org/officeDocument/2006/relationships" xmlns:p="http://schemas.openxmlformats.org/presentationml/2006/main">
  <p:tag name="AS_UNIQUEID" val="210"/>
</p:tagLst>
</file>

<file path=ppt/tags/tag511.xml><?xml version="1.0" encoding="utf-8"?>
<p:tagLst xmlns:a="http://schemas.openxmlformats.org/drawingml/2006/main" xmlns:r="http://schemas.openxmlformats.org/officeDocument/2006/relationships" xmlns:p="http://schemas.openxmlformats.org/presentationml/2006/main">
  <p:tag name="AS_UNIQUEID" val="211"/>
</p:tagLst>
</file>

<file path=ppt/tags/tag512.xml><?xml version="1.0" encoding="utf-8"?>
<p:tagLst xmlns:a="http://schemas.openxmlformats.org/drawingml/2006/main" xmlns:r="http://schemas.openxmlformats.org/officeDocument/2006/relationships" xmlns:p="http://schemas.openxmlformats.org/presentationml/2006/main">
  <p:tag name="AS_UNIQUEID" val="212"/>
</p:tagLst>
</file>

<file path=ppt/tags/tag513.xml><?xml version="1.0" encoding="utf-8"?>
<p:tagLst xmlns:a="http://schemas.openxmlformats.org/drawingml/2006/main" xmlns:r="http://schemas.openxmlformats.org/officeDocument/2006/relationships" xmlns:p="http://schemas.openxmlformats.org/presentationml/2006/main">
  <p:tag name="AS_UNIQUEID" val="215"/>
  <p:tag name="PA" val="v5.2.9"/>
  <p:tag name="RESOURCELIBID_ANIM" val="480"/>
</p:tagLst>
</file>

<file path=ppt/tags/tag514.xml><?xml version="1.0" encoding="utf-8"?>
<p:tagLst xmlns:a="http://schemas.openxmlformats.org/drawingml/2006/main" xmlns:r="http://schemas.openxmlformats.org/officeDocument/2006/relationships" xmlns:p="http://schemas.openxmlformats.org/presentationml/2006/main">
  <p:tag name="AS_UNIQUEID" val="216"/>
</p:tagLst>
</file>

<file path=ppt/tags/tag515.xml><?xml version="1.0" encoding="utf-8"?>
<p:tagLst xmlns:a="http://schemas.openxmlformats.org/drawingml/2006/main" xmlns:r="http://schemas.openxmlformats.org/officeDocument/2006/relationships" xmlns:p="http://schemas.openxmlformats.org/presentationml/2006/main">
  <p:tag name="AS_UNIQUEID" val="217"/>
</p:tagLst>
</file>

<file path=ppt/tags/tag516.xml><?xml version="1.0" encoding="utf-8"?>
<p:tagLst xmlns:a="http://schemas.openxmlformats.org/drawingml/2006/main" xmlns:r="http://schemas.openxmlformats.org/officeDocument/2006/relationships" xmlns:p="http://schemas.openxmlformats.org/presentationml/2006/main">
  <p:tag name="AS_UNIQUEID" val="218"/>
</p:tagLst>
</file>

<file path=ppt/tags/tag517.xml><?xml version="1.0" encoding="utf-8"?>
<p:tagLst xmlns:a="http://schemas.openxmlformats.org/drawingml/2006/main" xmlns:r="http://schemas.openxmlformats.org/officeDocument/2006/relationships" xmlns:p="http://schemas.openxmlformats.org/presentationml/2006/main">
  <p:tag name="AS_UNIQUEID" val="220"/>
</p:tagLst>
</file>

<file path=ppt/tags/tag518.xml><?xml version="1.0" encoding="utf-8"?>
<p:tagLst xmlns:a="http://schemas.openxmlformats.org/drawingml/2006/main" xmlns:r="http://schemas.openxmlformats.org/officeDocument/2006/relationships" xmlns:p="http://schemas.openxmlformats.org/presentationml/2006/main">
  <p:tag name="AS_UNIQUEID" val="221"/>
</p:tagLst>
</file>

<file path=ppt/tags/tag519.xml><?xml version="1.0" encoding="utf-8"?>
<p:tagLst xmlns:a="http://schemas.openxmlformats.org/drawingml/2006/main" xmlns:r="http://schemas.openxmlformats.org/officeDocument/2006/relationships" xmlns:p="http://schemas.openxmlformats.org/presentationml/2006/main">
  <p:tag name="AS_UNIQUEID" val="222"/>
</p:tagLst>
</file>

<file path=ppt/tags/tag52.xml><?xml version="1.0" encoding="utf-8"?>
<p:tagLst xmlns:a="http://schemas.openxmlformats.org/drawingml/2006/main" xmlns:r="http://schemas.openxmlformats.org/officeDocument/2006/relationships" xmlns:p="http://schemas.openxmlformats.org/presentationml/2006/main">
  <p:tag name="AS_UNIQUEID" val="859"/>
</p:tagLst>
</file>

<file path=ppt/tags/tag520.xml><?xml version="1.0" encoding="utf-8"?>
<p:tagLst xmlns:a="http://schemas.openxmlformats.org/drawingml/2006/main" xmlns:r="http://schemas.openxmlformats.org/officeDocument/2006/relationships" xmlns:p="http://schemas.openxmlformats.org/presentationml/2006/main">
  <p:tag name="AS_UNIQUEID" val="223"/>
</p:tagLst>
</file>

<file path=ppt/tags/tag521.xml><?xml version="1.0" encoding="utf-8"?>
<p:tagLst xmlns:a="http://schemas.openxmlformats.org/drawingml/2006/main" xmlns:r="http://schemas.openxmlformats.org/officeDocument/2006/relationships" xmlns:p="http://schemas.openxmlformats.org/presentationml/2006/main">
  <p:tag name="AS_UNIQUEID" val="224"/>
</p:tagLst>
</file>

<file path=ppt/tags/tag522.xml><?xml version="1.0" encoding="utf-8"?>
<p:tagLst xmlns:a="http://schemas.openxmlformats.org/drawingml/2006/main" xmlns:r="http://schemas.openxmlformats.org/officeDocument/2006/relationships" xmlns:p="http://schemas.openxmlformats.org/presentationml/2006/main">
  <p:tag name="AS_UNIQUEID" val="225"/>
</p:tagLst>
</file>

<file path=ppt/tags/tag523.xml><?xml version="1.0" encoding="utf-8"?>
<p:tagLst xmlns:a="http://schemas.openxmlformats.org/drawingml/2006/main" xmlns:r="http://schemas.openxmlformats.org/officeDocument/2006/relationships" xmlns:p="http://schemas.openxmlformats.org/presentationml/2006/main">
  <p:tag name="AS_UNIQUEID" val="226"/>
</p:tagLst>
</file>

<file path=ppt/tags/tag524.xml><?xml version="1.0" encoding="utf-8"?>
<p:tagLst xmlns:a="http://schemas.openxmlformats.org/drawingml/2006/main" xmlns:r="http://schemas.openxmlformats.org/officeDocument/2006/relationships" xmlns:p="http://schemas.openxmlformats.org/presentationml/2006/main">
  <p:tag name="AS_UNIQUEID" val="1052"/>
</p:tagLst>
</file>

<file path=ppt/tags/tag525.xml><?xml version="1.0" encoding="utf-8"?>
<p:tagLst xmlns:a="http://schemas.openxmlformats.org/drawingml/2006/main" xmlns:r="http://schemas.openxmlformats.org/officeDocument/2006/relationships" xmlns:p="http://schemas.openxmlformats.org/presentationml/2006/main">
  <p:tag name="AS_UNIQUEID" val="227"/>
</p:tagLst>
</file>

<file path=ppt/tags/tag526.xml><?xml version="1.0" encoding="utf-8"?>
<p:tagLst xmlns:a="http://schemas.openxmlformats.org/drawingml/2006/main" xmlns:r="http://schemas.openxmlformats.org/officeDocument/2006/relationships" xmlns:p="http://schemas.openxmlformats.org/presentationml/2006/main">
  <p:tag name="AS_UNIQUEID" val="228"/>
</p:tagLst>
</file>

<file path=ppt/tags/tag527.xml><?xml version="1.0" encoding="utf-8"?>
<p:tagLst xmlns:a="http://schemas.openxmlformats.org/drawingml/2006/main" xmlns:r="http://schemas.openxmlformats.org/officeDocument/2006/relationships" xmlns:p="http://schemas.openxmlformats.org/presentationml/2006/main">
  <p:tag name="AS_UNIQUEID" val="229"/>
</p:tagLst>
</file>

<file path=ppt/tags/tag528.xml><?xml version="1.0" encoding="utf-8"?>
<p:tagLst xmlns:a="http://schemas.openxmlformats.org/drawingml/2006/main" xmlns:r="http://schemas.openxmlformats.org/officeDocument/2006/relationships" xmlns:p="http://schemas.openxmlformats.org/presentationml/2006/main">
  <p:tag name="AS_UNIQUEID" val="230"/>
</p:tagLst>
</file>

<file path=ppt/tags/tag529.xml><?xml version="1.0" encoding="utf-8"?>
<p:tagLst xmlns:a="http://schemas.openxmlformats.org/drawingml/2006/main" xmlns:r="http://schemas.openxmlformats.org/officeDocument/2006/relationships" xmlns:p="http://schemas.openxmlformats.org/presentationml/2006/main">
  <p:tag name="AS_UNIQUEID" val="231"/>
</p:tagLst>
</file>

<file path=ppt/tags/tag53.xml><?xml version="1.0" encoding="utf-8"?>
<p:tagLst xmlns:a="http://schemas.openxmlformats.org/drawingml/2006/main" xmlns:r="http://schemas.openxmlformats.org/officeDocument/2006/relationships" xmlns:p="http://schemas.openxmlformats.org/presentationml/2006/main">
  <p:tag name="AS_UNIQUEID" val="861"/>
</p:tagLst>
</file>

<file path=ppt/tags/tag530.xml><?xml version="1.0" encoding="utf-8"?>
<p:tagLst xmlns:a="http://schemas.openxmlformats.org/drawingml/2006/main" xmlns:r="http://schemas.openxmlformats.org/officeDocument/2006/relationships" xmlns:p="http://schemas.openxmlformats.org/presentationml/2006/main">
  <p:tag name="AS_UNIQUEID" val="232"/>
</p:tagLst>
</file>

<file path=ppt/tags/tag531.xml><?xml version="1.0" encoding="utf-8"?>
<p:tagLst xmlns:a="http://schemas.openxmlformats.org/drawingml/2006/main" xmlns:r="http://schemas.openxmlformats.org/officeDocument/2006/relationships" xmlns:p="http://schemas.openxmlformats.org/presentationml/2006/main">
  <p:tag name="AS_UNIQUEID" val="233"/>
</p:tagLst>
</file>

<file path=ppt/tags/tag532.xml><?xml version="1.0" encoding="utf-8"?>
<p:tagLst xmlns:a="http://schemas.openxmlformats.org/drawingml/2006/main" xmlns:r="http://schemas.openxmlformats.org/officeDocument/2006/relationships" xmlns:p="http://schemas.openxmlformats.org/presentationml/2006/main">
  <p:tag name="AS_UNIQUEID" val="234"/>
</p:tagLst>
</file>

<file path=ppt/tags/tag533.xml><?xml version="1.0" encoding="utf-8"?>
<p:tagLst xmlns:a="http://schemas.openxmlformats.org/drawingml/2006/main" xmlns:r="http://schemas.openxmlformats.org/officeDocument/2006/relationships" xmlns:p="http://schemas.openxmlformats.org/presentationml/2006/main">
  <p:tag name="AS_UNIQUEID" val="235"/>
</p:tagLst>
</file>

<file path=ppt/tags/tag534.xml><?xml version="1.0" encoding="utf-8"?>
<p:tagLst xmlns:a="http://schemas.openxmlformats.org/drawingml/2006/main" xmlns:r="http://schemas.openxmlformats.org/officeDocument/2006/relationships" xmlns:p="http://schemas.openxmlformats.org/presentationml/2006/main">
  <p:tag name="AS_UNIQUEID" val="236"/>
</p:tagLst>
</file>

<file path=ppt/tags/tag535.xml><?xml version="1.0" encoding="utf-8"?>
<p:tagLst xmlns:a="http://schemas.openxmlformats.org/drawingml/2006/main" xmlns:r="http://schemas.openxmlformats.org/officeDocument/2006/relationships" xmlns:p="http://schemas.openxmlformats.org/presentationml/2006/main">
  <p:tag name="AS_UNIQUEID" val="237"/>
</p:tagLst>
</file>

<file path=ppt/tags/tag536.xml><?xml version="1.0" encoding="utf-8"?>
<p:tagLst xmlns:a="http://schemas.openxmlformats.org/drawingml/2006/main" xmlns:r="http://schemas.openxmlformats.org/officeDocument/2006/relationships" xmlns:p="http://schemas.openxmlformats.org/presentationml/2006/main">
  <p:tag name="AS_UNIQUEID" val="238"/>
</p:tagLst>
</file>

<file path=ppt/tags/tag537.xml><?xml version="1.0" encoding="utf-8"?>
<p:tagLst xmlns:a="http://schemas.openxmlformats.org/drawingml/2006/main" xmlns:r="http://schemas.openxmlformats.org/officeDocument/2006/relationships" xmlns:p="http://schemas.openxmlformats.org/presentationml/2006/main">
  <p:tag name="AS_UNIQUEID" val="239"/>
</p:tagLst>
</file>

<file path=ppt/tags/tag538.xml><?xml version="1.0" encoding="utf-8"?>
<p:tagLst xmlns:a="http://schemas.openxmlformats.org/drawingml/2006/main" xmlns:r="http://schemas.openxmlformats.org/officeDocument/2006/relationships" xmlns:p="http://schemas.openxmlformats.org/presentationml/2006/main">
  <p:tag name="AS_UNIQUEID" val="240"/>
</p:tagLst>
</file>

<file path=ppt/tags/tag539.xml><?xml version="1.0" encoding="utf-8"?>
<p:tagLst xmlns:a="http://schemas.openxmlformats.org/drawingml/2006/main" xmlns:r="http://schemas.openxmlformats.org/officeDocument/2006/relationships" xmlns:p="http://schemas.openxmlformats.org/presentationml/2006/main">
  <p:tag name="AS_UNIQUEID" val="241"/>
</p:tagLst>
</file>

<file path=ppt/tags/tag54.xml><?xml version="1.0" encoding="utf-8"?>
<p:tagLst xmlns:a="http://schemas.openxmlformats.org/drawingml/2006/main" xmlns:r="http://schemas.openxmlformats.org/officeDocument/2006/relationships" xmlns:p="http://schemas.openxmlformats.org/presentationml/2006/main">
  <p:tag name="AS_UNIQUEID" val="862"/>
</p:tagLst>
</file>

<file path=ppt/tags/tag540.xml><?xml version="1.0" encoding="utf-8"?>
<p:tagLst xmlns:a="http://schemas.openxmlformats.org/drawingml/2006/main" xmlns:r="http://schemas.openxmlformats.org/officeDocument/2006/relationships" xmlns:p="http://schemas.openxmlformats.org/presentationml/2006/main">
  <p:tag name="AS_UNIQUEID" val="242"/>
</p:tagLst>
</file>

<file path=ppt/tags/tag541.xml><?xml version="1.0" encoding="utf-8"?>
<p:tagLst xmlns:a="http://schemas.openxmlformats.org/drawingml/2006/main" xmlns:r="http://schemas.openxmlformats.org/officeDocument/2006/relationships" xmlns:p="http://schemas.openxmlformats.org/presentationml/2006/main">
  <p:tag name="AS_UNIQUEID" val="243"/>
</p:tagLst>
</file>

<file path=ppt/tags/tag542.xml><?xml version="1.0" encoding="utf-8"?>
<p:tagLst xmlns:a="http://schemas.openxmlformats.org/drawingml/2006/main" xmlns:r="http://schemas.openxmlformats.org/officeDocument/2006/relationships" xmlns:p="http://schemas.openxmlformats.org/presentationml/2006/main">
  <p:tag name="AS_UNIQUEID" val="432"/>
</p:tagLst>
</file>

<file path=ppt/tags/tag543.xml><?xml version="1.0" encoding="utf-8"?>
<p:tagLst xmlns:a="http://schemas.openxmlformats.org/drawingml/2006/main" xmlns:r="http://schemas.openxmlformats.org/officeDocument/2006/relationships" xmlns:p="http://schemas.openxmlformats.org/presentationml/2006/main">
  <p:tag name="AS_UNIQUEID" val="433"/>
</p:tagLst>
</file>

<file path=ppt/tags/tag544.xml><?xml version="1.0" encoding="utf-8"?>
<p:tagLst xmlns:a="http://schemas.openxmlformats.org/drawingml/2006/main" xmlns:r="http://schemas.openxmlformats.org/officeDocument/2006/relationships" xmlns:p="http://schemas.openxmlformats.org/presentationml/2006/main">
  <p:tag name="AS_UNIQUEID" val="434"/>
</p:tagLst>
</file>

<file path=ppt/tags/tag545.xml><?xml version="1.0" encoding="utf-8"?>
<p:tagLst xmlns:a="http://schemas.openxmlformats.org/drawingml/2006/main" xmlns:r="http://schemas.openxmlformats.org/officeDocument/2006/relationships" xmlns:p="http://schemas.openxmlformats.org/presentationml/2006/main">
  <p:tag name="AS_UNIQUEID" val="244"/>
</p:tagLst>
</file>

<file path=ppt/tags/tag546.xml><?xml version="1.0" encoding="utf-8"?>
<p:tagLst xmlns:a="http://schemas.openxmlformats.org/drawingml/2006/main" xmlns:r="http://schemas.openxmlformats.org/officeDocument/2006/relationships" xmlns:p="http://schemas.openxmlformats.org/presentationml/2006/main">
  <p:tag name="AS_UNIQUEID" val="245"/>
</p:tagLst>
</file>

<file path=ppt/tags/tag547.xml><?xml version="1.0" encoding="utf-8"?>
<p:tagLst xmlns:a="http://schemas.openxmlformats.org/drawingml/2006/main" xmlns:r="http://schemas.openxmlformats.org/officeDocument/2006/relationships" xmlns:p="http://schemas.openxmlformats.org/presentationml/2006/main">
  <p:tag name="AS_UNIQUEID" val="246"/>
</p:tagLst>
</file>

<file path=ppt/tags/tag548.xml><?xml version="1.0" encoding="utf-8"?>
<p:tagLst xmlns:a="http://schemas.openxmlformats.org/drawingml/2006/main" xmlns:r="http://schemas.openxmlformats.org/officeDocument/2006/relationships" xmlns:p="http://schemas.openxmlformats.org/presentationml/2006/main">
  <p:tag name="AS_UNIQUEID" val="247"/>
</p:tagLst>
</file>

<file path=ppt/tags/tag549.xml><?xml version="1.0" encoding="utf-8"?>
<p:tagLst xmlns:a="http://schemas.openxmlformats.org/drawingml/2006/main" xmlns:r="http://schemas.openxmlformats.org/officeDocument/2006/relationships" xmlns:p="http://schemas.openxmlformats.org/presentationml/2006/main">
  <p:tag name="AS_UNIQUEID" val="248"/>
</p:tagLst>
</file>

<file path=ppt/tags/tag55.xml><?xml version="1.0" encoding="utf-8"?>
<p:tagLst xmlns:a="http://schemas.openxmlformats.org/drawingml/2006/main" xmlns:r="http://schemas.openxmlformats.org/officeDocument/2006/relationships" xmlns:p="http://schemas.openxmlformats.org/presentationml/2006/main">
  <p:tag name="AS_UNIQUEID" val="863"/>
</p:tagLst>
</file>

<file path=ppt/tags/tag550.xml><?xml version="1.0" encoding="utf-8"?>
<p:tagLst xmlns:a="http://schemas.openxmlformats.org/drawingml/2006/main" xmlns:r="http://schemas.openxmlformats.org/officeDocument/2006/relationships" xmlns:p="http://schemas.openxmlformats.org/presentationml/2006/main">
  <p:tag name="AS_UNIQUEID" val="249"/>
</p:tagLst>
</file>

<file path=ppt/tags/tag551.xml><?xml version="1.0" encoding="utf-8"?>
<p:tagLst xmlns:a="http://schemas.openxmlformats.org/drawingml/2006/main" xmlns:r="http://schemas.openxmlformats.org/officeDocument/2006/relationships" xmlns:p="http://schemas.openxmlformats.org/presentationml/2006/main">
  <p:tag name="AS_UNIQUEID" val="250"/>
</p:tagLst>
</file>

<file path=ppt/tags/tag552.xml><?xml version="1.0" encoding="utf-8"?>
<p:tagLst xmlns:a="http://schemas.openxmlformats.org/drawingml/2006/main" xmlns:r="http://schemas.openxmlformats.org/officeDocument/2006/relationships" xmlns:p="http://schemas.openxmlformats.org/presentationml/2006/main">
  <p:tag name="AS_UNIQUEID" val="251"/>
</p:tagLst>
</file>

<file path=ppt/tags/tag553.xml><?xml version="1.0" encoding="utf-8"?>
<p:tagLst xmlns:a="http://schemas.openxmlformats.org/drawingml/2006/main" xmlns:r="http://schemas.openxmlformats.org/officeDocument/2006/relationships" xmlns:p="http://schemas.openxmlformats.org/presentationml/2006/main">
  <p:tag name="AS_UNIQUEID" val="252"/>
</p:tagLst>
</file>

<file path=ppt/tags/tag554.xml><?xml version="1.0" encoding="utf-8"?>
<p:tagLst xmlns:a="http://schemas.openxmlformats.org/drawingml/2006/main" xmlns:r="http://schemas.openxmlformats.org/officeDocument/2006/relationships" xmlns:p="http://schemas.openxmlformats.org/presentationml/2006/main">
  <p:tag name="AS_UNIQUEID" val="253"/>
</p:tagLst>
</file>

<file path=ppt/tags/tag555.xml><?xml version="1.0" encoding="utf-8"?>
<p:tagLst xmlns:a="http://schemas.openxmlformats.org/drawingml/2006/main" xmlns:r="http://schemas.openxmlformats.org/officeDocument/2006/relationships" xmlns:p="http://schemas.openxmlformats.org/presentationml/2006/main">
  <p:tag name="AS_UNIQUEID" val="254"/>
</p:tagLst>
</file>

<file path=ppt/tags/tag556.xml><?xml version="1.0" encoding="utf-8"?>
<p:tagLst xmlns:a="http://schemas.openxmlformats.org/drawingml/2006/main" xmlns:r="http://schemas.openxmlformats.org/officeDocument/2006/relationships" xmlns:p="http://schemas.openxmlformats.org/presentationml/2006/main">
  <p:tag name="AS_UNIQUEID" val="255"/>
</p:tagLst>
</file>

<file path=ppt/tags/tag557.xml><?xml version="1.0" encoding="utf-8"?>
<p:tagLst xmlns:a="http://schemas.openxmlformats.org/drawingml/2006/main" xmlns:r="http://schemas.openxmlformats.org/officeDocument/2006/relationships" xmlns:p="http://schemas.openxmlformats.org/presentationml/2006/main">
  <p:tag name="AS_UNIQUEID" val="256"/>
</p:tagLst>
</file>

<file path=ppt/tags/tag558.xml><?xml version="1.0" encoding="utf-8"?>
<p:tagLst xmlns:a="http://schemas.openxmlformats.org/drawingml/2006/main" xmlns:r="http://schemas.openxmlformats.org/officeDocument/2006/relationships" xmlns:p="http://schemas.openxmlformats.org/presentationml/2006/main">
  <p:tag name="AS_UNIQUEID" val="257"/>
</p:tagLst>
</file>

<file path=ppt/tags/tag559.xml><?xml version="1.0" encoding="utf-8"?>
<p:tagLst xmlns:a="http://schemas.openxmlformats.org/drawingml/2006/main" xmlns:r="http://schemas.openxmlformats.org/officeDocument/2006/relationships" xmlns:p="http://schemas.openxmlformats.org/presentationml/2006/main">
  <p:tag name="AS_UNIQUEID" val="258"/>
</p:tagLst>
</file>

<file path=ppt/tags/tag56.xml><?xml version="1.0" encoding="utf-8"?>
<p:tagLst xmlns:a="http://schemas.openxmlformats.org/drawingml/2006/main" xmlns:r="http://schemas.openxmlformats.org/officeDocument/2006/relationships" xmlns:p="http://schemas.openxmlformats.org/presentationml/2006/main">
  <p:tag name="AS_UNIQUEID" val="865"/>
</p:tagLst>
</file>

<file path=ppt/tags/tag560.xml><?xml version="1.0" encoding="utf-8"?>
<p:tagLst xmlns:a="http://schemas.openxmlformats.org/drawingml/2006/main" xmlns:r="http://schemas.openxmlformats.org/officeDocument/2006/relationships" xmlns:p="http://schemas.openxmlformats.org/presentationml/2006/main">
  <p:tag name="AS_UNIQUEID" val="259"/>
</p:tagLst>
</file>

<file path=ppt/tags/tag561.xml><?xml version="1.0" encoding="utf-8"?>
<p:tagLst xmlns:a="http://schemas.openxmlformats.org/drawingml/2006/main" xmlns:r="http://schemas.openxmlformats.org/officeDocument/2006/relationships" xmlns:p="http://schemas.openxmlformats.org/presentationml/2006/main">
  <p:tag name="AS_UNIQUEID" val="260"/>
</p:tagLst>
</file>

<file path=ppt/tags/tag562.xml><?xml version="1.0" encoding="utf-8"?>
<p:tagLst xmlns:a="http://schemas.openxmlformats.org/drawingml/2006/main" xmlns:r="http://schemas.openxmlformats.org/officeDocument/2006/relationships" xmlns:p="http://schemas.openxmlformats.org/presentationml/2006/main">
  <p:tag name="AS_UNIQUEID" val="261"/>
</p:tagLst>
</file>

<file path=ppt/tags/tag563.xml><?xml version="1.0" encoding="utf-8"?>
<p:tagLst xmlns:a="http://schemas.openxmlformats.org/drawingml/2006/main" xmlns:r="http://schemas.openxmlformats.org/officeDocument/2006/relationships" xmlns:p="http://schemas.openxmlformats.org/presentationml/2006/main">
  <p:tag name="AS_UNIQUEID" val="262"/>
</p:tagLst>
</file>

<file path=ppt/tags/tag564.xml><?xml version="1.0" encoding="utf-8"?>
<p:tagLst xmlns:a="http://schemas.openxmlformats.org/drawingml/2006/main" xmlns:r="http://schemas.openxmlformats.org/officeDocument/2006/relationships" xmlns:p="http://schemas.openxmlformats.org/presentationml/2006/main">
  <p:tag name="AS_UNIQUEID" val="263"/>
</p:tagLst>
</file>

<file path=ppt/tags/tag565.xml><?xml version="1.0" encoding="utf-8"?>
<p:tagLst xmlns:a="http://schemas.openxmlformats.org/drawingml/2006/main" xmlns:r="http://schemas.openxmlformats.org/officeDocument/2006/relationships" xmlns:p="http://schemas.openxmlformats.org/presentationml/2006/main">
  <p:tag name="AS_UNIQUEID" val="264"/>
</p:tagLst>
</file>

<file path=ppt/tags/tag566.xml><?xml version="1.0" encoding="utf-8"?>
<p:tagLst xmlns:a="http://schemas.openxmlformats.org/drawingml/2006/main" xmlns:r="http://schemas.openxmlformats.org/officeDocument/2006/relationships" xmlns:p="http://schemas.openxmlformats.org/presentationml/2006/main">
  <p:tag name="AS_UNIQUEID" val="265"/>
</p:tagLst>
</file>

<file path=ppt/tags/tag567.xml><?xml version="1.0" encoding="utf-8"?>
<p:tagLst xmlns:a="http://schemas.openxmlformats.org/drawingml/2006/main" xmlns:r="http://schemas.openxmlformats.org/officeDocument/2006/relationships" xmlns:p="http://schemas.openxmlformats.org/presentationml/2006/main">
  <p:tag name="AS_UNIQUEID" val="266"/>
</p:tagLst>
</file>

<file path=ppt/tags/tag568.xml><?xml version="1.0" encoding="utf-8"?>
<p:tagLst xmlns:a="http://schemas.openxmlformats.org/drawingml/2006/main" xmlns:r="http://schemas.openxmlformats.org/officeDocument/2006/relationships" xmlns:p="http://schemas.openxmlformats.org/presentationml/2006/main">
  <p:tag name="AS_UNIQUEID" val="267"/>
</p:tagLst>
</file>

<file path=ppt/tags/tag569.xml><?xml version="1.0" encoding="utf-8"?>
<p:tagLst xmlns:a="http://schemas.openxmlformats.org/drawingml/2006/main" xmlns:r="http://schemas.openxmlformats.org/officeDocument/2006/relationships" xmlns:p="http://schemas.openxmlformats.org/presentationml/2006/main">
  <p:tag name="AS_UNIQUEID" val="268"/>
</p:tagLst>
</file>

<file path=ppt/tags/tag57.xml><?xml version="1.0" encoding="utf-8"?>
<p:tagLst xmlns:a="http://schemas.openxmlformats.org/drawingml/2006/main" xmlns:r="http://schemas.openxmlformats.org/officeDocument/2006/relationships" xmlns:p="http://schemas.openxmlformats.org/presentationml/2006/main">
  <p:tag name="AS_UNIQUEID" val="866"/>
</p:tagLst>
</file>

<file path=ppt/tags/tag570.xml><?xml version="1.0" encoding="utf-8"?>
<p:tagLst xmlns:a="http://schemas.openxmlformats.org/drawingml/2006/main" xmlns:r="http://schemas.openxmlformats.org/officeDocument/2006/relationships" xmlns:p="http://schemas.openxmlformats.org/presentationml/2006/main">
  <p:tag name="AS_UNIQUEID" val="269"/>
</p:tagLst>
</file>

<file path=ppt/tags/tag571.xml><?xml version="1.0" encoding="utf-8"?>
<p:tagLst xmlns:a="http://schemas.openxmlformats.org/drawingml/2006/main" xmlns:r="http://schemas.openxmlformats.org/officeDocument/2006/relationships" xmlns:p="http://schemas.openxmlformats.org/presentationml/2006/main">
  <p:tag name="AS_UNIQUEID" val="270"/>
</p:tagLst>
</file>

<file path=ppt/tags/tag572.xml><?xml version="1.0" encoding="utf-8"?>
<p:tagLst xmlns:a="http://schemas.openxmlformats.org/drawingml/2006/main" xmlns:r="http://schemas.openxmlformats.org/officeDocument/2006/relationships" xmlns:p="http://schemas.openxmlformats.org/presentationml/2006/main">
  <p:tag name="AS_UNIQUEID" val="271"/>
</p:tagLst>
</file>

<file path=ppt/tags/tag573.xml><?xml version="1.0" encoding="utf-8"?>
<p:tagLst xmlns:a="http://schemas.openxmlformats.org/drawingml/2006/main" xmlns:r="http://schemas.openxmlformats.org/officeDocument/2006/relationships" xmlns:p="http://schemas.openxmlformats.org/presentationml/2006/main">
  <p:tag name="AS_UNIQUEID" val="272"/>
</p:tagLst>
</file>

<file path=ppt/tags/tag574.xml><?xml version="1.0" encoding="utf-8"?>
<p:tagLst xmlns:a="http://schemas.openxmlformats.org/drawingml/2006/main" xmlns:r="http://schemas.openxmlformats.org/officeDocument/2006/relationships" xmlns:p="http://schemas.openxmlformats.org/presentationml/2006/main">
  <p:tag name="AS_UNIQUEID" val="273"/>
</p:tagLst>
</file>

<file path=ppt/tags/tag575.xml><?xml version="1.0" encoding="utf-8"?>
<p:tagLst xmlns:a="http://schemas.openxmlformats.org/drawingml/2006/main" xmlns:r="http://schemas.openxmlformats.org/officeDocument/2006/relationships" xmlns:p="http://schemas.openxmlformats.org/presentationml/2006/main">
  <p:tag name="AS_UNIQUEID" val="282"/>
</p:tagLst>
</file>

<file path=ppt/tags/tag576.xml><?xml version="1.0" encoding="utf-8"?>
<p:tagLst xmlns:a="http://schemas.openxmlformats.org/drawingml/2006/main" xmlns:r="http://schemas.openxmlformats.org/officeDocument/2006/relationships" xmlns:p="http://schemas.openxmlformats.org/presentationml/2006/main">
  <p:tag name="AS_UNIQUEID" val="283"/>
</p:tagLst>
</file>

<file path=ppt/tags/tag577.xml><?xml version="1.0" encoding="utf-8"?>
<p:tagLst xmlns:a="http://schemas.openxmlformats.org/drawingml/2006/main" xmlns:r="http://schemas.openxmlformats.org/officeDocument/2006/relationships" xmlns:p="http://schemas.openxmlformats.org/presentationml/2006/main">
  <p:tag name="AS_UNIQUEID" val="284"/>
</p:tagLst>
</file>

<file path=ppt/tags/tag578.xml><?xml version="1.0" encoding="utf-8"?>
<p:tagLst xmlns:a="http://schemas.openxmlformats.org/drawingml/2006/main" xmlns:r="http://schemas.openxmlformats.org/officeDocument/2006/relationships" xmlns:p="http://schemas.openxmlformats.org/presentationml/2006/main">
  <p:tag name="AS_UNIQUEID" val="285"/>
</p:tagLst>
</file>

<file path=ppt/tags/tag579.xml><?xml version="1.0" encoding="utf-8"?>
<p:tagLst xmlns:a="http://schemas.openxmlformats.org/drawingml/2006/main" xmlns:r="http://schemas.openxmlformats.org/officeDocument/2006/relationships" xmlns:p="http://schemas.openxmlformats.org/presentationml/2006/main">
  <p:tag name="AS_UNIQUEID" val="286"/>
</p:tagLst>
</file>

<file path=ppt/tags/tag58.xml><?xml version="1.0" encoding="utf-8"?>
<p:tagLst xmlns:a="http://schemas.openxmlformats.org/drawingml/2006/main" xmlns:r="http://schemas.openxmlformats.org/officeDocument/2006/relationships" xmlns:p="http://schemas.openxmlformats.org/presentationml/2006/main">
  <p:tag name="AS_UNIQUEID" val="867"/>
</p:tagLst>
</file>

<file path=ppt/tags/tag580.xml><?xml version="1.0" encoding="utf-8"?>
<p:tagLst xmlns:a="http://schemas.openxmlformats.org/drawingml/2006/main" xmlns:r="http://schemas.openxmlformats.org/officeDocument/2006/relationships" xmlns:p="http://schemas.openxmlformats.org/presentationml/2006/main">
  <p:tag name="AS_UNIQUEID" val="287"/>
</p:tagLst>
</file>

<file path=ppt/tags/tag581.xml><?xml version="1.0" encoding="utf-8"?>
<p:tagLst xmlns:a="http://schemas.openxmlformats.org/drawingml/2006/main" xmlns:r="http://schemas.openxmlformats.org/officeDocument/2006/relationships" xmlns:p="http://schemas.openxmlformats.org/presentationml/2006/main">
  <p:tag name="AS_UNIQUEID" val="288"/>
</p:tagLst>
</file>

<file path=ppt/tags/tag582.xml><?xml version="1.0" encoding="utf-8"?>
<p:tagLst xmlns:a="http://schemas.openxmlformats.org/drawingml/2006/main" xmlns:r="http://schemas.openxmlformats.org/officeDocument/2006/relationships" xmlns:p="http://schemas.openxmlformats.org/presentationml/2006/main">
  <p:tag name="AS_UNIQUEID" val="289"/>
</p:tagLst>
</file>

<file path=ppt/tags/tag583.xml><?xml version="1.0" encoding="utf-8"?>
<p:tagLst xmlns:a="http://schemas.openxmlformats.org/drawingml/2006/main" xmlns:r="http://schemas.openxmlformats.org/officeDocument/2006/relationships" xmlns:p="http://schemas.openxmlformats.org/presentationml/2006/main">
  <p:tag name="AS_UNIQUEID" val="294"/>
</p:tagLst>
</file>

<file path=ppt/tags/tag584.xml><?xml version="1.0" encoding="utf-8"?>
<p:tagLst xmlns:a="http://schemas.openxmlformats.org/drawingml/2006/main" xmlns:r="http://schemas.openxmlformats.org/officeDocument/2006/relationships" xmlns:p="http://schemas.openxmlformats.org/presentationml/2006/main">
  <p:tag name="AS_UNIQUEID" val="274"/>
</p:tagLst>
</file>

<file path=ppt/tags/tag585.xml><?xml version="1.0" encoding="utf-8"?>
<p:tagLst xmlns:a="http://schemas.openxmlformats.org/drawingml/2006/main" xmlns:r="http://schemas.openxmlformats.org/officeDocument/2006/relationships" xmlns:p="http://schemas.openxmlformats.org/presentationml/2006/main">
  <p:tag name="AS_UNIQUEID" val="275"/>
</p:tagLst>
</file>

<file path=ppt/tags/tag586.xml><?xml version="1.0" encoding="utf-8"?>
<p:tagLst xmlns:a="http://schemas.openxmlformats.org/drawingml/2006/main" xmlns:r="http://schemas.openxmlformats.org/officeDocument/2006/relationships" xmlns:p="http://schemas.openxmlformats.org/presentationml/2006/main">
  <p:tag name="AS_UNIQUEID" val="276"/>
</p:tagLst>
</file>

<file path=ppt/tags/tag587.xml><?xml version="1.0" encoding="utf-8"?>
<p:tagLst xmlns:a="http://schemas.openxmlformats.org/drawingml/2006/main" xmlns:r="http://schemas.openxmlformats.org/officeDocument/2006/relationships" xmlns:p="http://schemas.openxmlformats.org/presentationml/2006/main">
  <p:tag name="AS_UNIQUEID" val="277"/>
</p:tagLst>
</file>

<file path=ppt/tags/tag588.xml><?xml version="1.0" encoding="utf-8"?>
<p:tagLst xmlns:a="http://schemas.openxmlformats.org/drawingml/2006/main" xmlns:r="http://schemas.openxmlformats.org/officeDocument/2006/relationships" xmlns:p="http://schemas.openxmlformats.org/presentationml/2006/main">
  <p:tag name="AS_UNIQUEID" val="278"/>
</p:tagLst>
</file>

<file path=ppt/tags/tag589.xml><?xml version="1.0" encoding="utf-8"?>
<p:tagLst xmlns:a="http://schemas.openxmlformats.org/drawingml/2006/main" xmlns:r="http://schemas.openxmlformats.org/officeDocument/2006/relationships" xmlns:p="http://schemas.openxmlformats.org/presentationml/2006/main">
  <p:tag name="AS_UNIQUEID" val="279"/>
</p:tagLst>
</file>

<file path=ppt/tags/tag59.xml><?xml version="1.0" encoding="utf-8"?>
<p:tagLst xmlns:a="http://schemas.openxmlformats.org/drawingml/2006/main" xmlns:r="http://schemas.openxmlformats.org/officeDocument/2006/relationships" xmlns:p="http://schemas.openxmlformats.org/presentationml/2006/main">
  <p:tag name="AS_UNIQUEID" val="868"/>
</p:tagLst>
</file>

<file path=ppt/tags/tag590.xml><?xml version="1.0" encoding="utf-8"?>
<p:tagLst xmlns:a="http://schemas.openxmlformats.org/drawingml/2006/main" xmlns:r="http://schemas.openxmlformats.org/officeDocument/2006/relationships" xmlns:p="http://schemas.openxmlformats.org/presentationml/2006/main">
  <p:tag name="AS_UNIQUEID" val="280"/>
</p:tagLst>
</file>

<file path=ppt/tags/tag591.xml><?xml version="1.0" encoding="utf-8"?>
<p:tagLst xmlns:a="http://schemas.openxmlformats.org/drawingml/2006/main" xmlns:r="http://schemas.openxmlformats.org/officeDocument/2006/relationships" xmlns:p="http://schemas.openxmlformats.org/presentationml/2006/main">
  <p:tag name="AS_UNIQUEID" val="281"/>
</p:tagLst>
</file>

<file path=ppt/tags/tag592.xml><?xml version="1.0" encoding="utf-8"?>
<p:tagLst xmlns:a="http://schemas.openxmlformats.org/drawingml/2006/main" xmlns:r="http://schemas.openxmlformats.org/officeDocument/2006/relationships" xmlns:p="http://schemas.openxmlformats.org/presentationml/2006/main">
  <p:tag name="AS_UNIQUEID" val="325"/>
</p:tagLst>
</file>

<file path=ppt/tags/tag593.xml><?xml version="1.0" encoding="utf-8"?>
<p:tagLst xmlns:a="http://schemas.openxmlformats.org/drawingml/2006/main" xmlns:r="http://schemas.openxmlformats.org/officeDocument/2006/relationships" xmlns:p="http://schemas.openxmlformats.org/presentationml/2006/main">
  <p:tag name="AS_UNIQUEID" val="326"/>
</p:tagLst>
</file>

<file path=ppt/tags/tag594.xml><?xml version="1.0" encoding="utf-8"?>
<p:tagLst xmlns:a="http://schemas.openxmlformats.org/drawingml/2006/main" xmlns:r="http://schemas.openxmlformats.org/officeDocument/2006/relationships" xmlns:p="http://schemas.openxmlformats.org/presentationml/2006/main">
  <p:tag name="AS_UNIQUEID" val="327"/>
</p:tagLst>
</file>

<file path=ppt/tags/tag595.xml><?xml version="1.0" encoding="utf-8"?>
<p:tagLst xmlns:a="http://schemas.openxmlformats.org/drawingml/2006/main" xmlns:r="http://schemas.openxmlformats.org/officeDocument/2006/relationships" xmlns:p="http://schemas.openxmlformats.org/presentationml/2006/main">
  <p:tag name="AS_UNIQUEID" val="435"/>
</p:tagLst>
</file>

<file path=ppt/tags/tag596.xml><?xml version="1.0" encoding="utf-8"?>
<p:tagLst xmlns:a="http://schemas.openxmlformats.org/drawingml/2006/main" xmlns:r="http://schemas.openxmlformats.org/officeDocument/2006/relationships" xmlns:p="http://schemas.openxmlformats.org/presentationml/2006/main">
  <p:tag name="AS_UNIQUEID" val="436"/>
</p:tagLst>
</file>

<file path=ppt/tags/tag597.xml><?xml version="1.0" encoding="utf-8"?>
<p:tagLst xmlns:a="http://schemas.openxmlformats.org/drawingml/2006/main" xmlns:r="http://schemas.openxmlformats.org/officeDocument/2006/relationships" xmlns:p="http://schemas.openxmlformats.org/presentationml/2006/main">
  <p:tag name="AS_UNIQUEID" val="437"/>
</p:tagLst>
</file>

<file path=ppt/tags/tag598.xml><?xml version="1.0" encoding="utf-8"?>
<p:tagLst xmlns:a="http://schemas.openxmlformats.org/drawingml/2006/main" xmlns:r="http://schemas.openxmlformats.org/officeDocument/2006/relationships" xmlns:p="http://schemas.openxmlformats.org/presentationml/2006/main">
  <p:tag name="AS_UNIQUEID" val="308"/>
</p:tagLst>
</file>

<file path=ppt/tags/tag599.xml><?xml version="1.0" encoding="utf-8"?>
<p:tagLst xmlns:a="http://schemas.openxmlformats.org/drawingml/2006/main" xmlns:r="http://schemas.openxmlformats.org/officeDocument/2006/relationships" xmlns:p="http://schemas.openxmlformats.org/presentationml/2006/main">
  <p:tag name="AS_UNIQUEID" val="309"/>
</p:tagLst>
</file>

<file path=ppt/tags/tag6.xml><?xml version="1.0" encoding="utf-8"?>
<p:tagLst xmlns:a="http://schemas.openxmlformats.org/drawingml/2006/main" xmlns:r="http://schemas.openxmlformats.org/officeDocument/2006/relationships" xmlns:p="http://schemas.openxmlformats.org/presentationml/2006/main">
  <p:tag name="AS_UNIQUEID" val="445"/>
</p:tagLst>
</file>

<file path=ppt/tags/tag60.xml><?xml version="1.0" encoding="utf-8"?>
<p:tagLst xmlns:a="http://schemas.openxmlformats.org/drawingml/2006/main" xmlns:r="http://schemas.openxmlformats.org/officeDocument/2006/relationships" xmlns:p="http://schemas.openxmlformats.org/presentationml/2006/main">
  <p:tag name="AS_UNIQUEID" val="869"/>
</p:tagLst>
</file>

<file path=ppt/tags/tag600.xml><?xml version="1.0" encoding="utf-8"?>
<p:tagLst xmlns:a="http://schemas.openxmlformats.org/drawingml/2006/main" xmlns:r="http://schemas.openxmlformats.org/officeDocument/2006/relationships" xmlns:p="http://schemas.openxmlformats.org/presentationml/2006/main">
  <p:tag name="AS_UNIQUEID" val="310"/>
</p:tagLst>
</file>

<file path=ppt/tags/tag601.xml><?xml version="1.0" encoding="utf-8"?>
<p:tagLst xmlns:a="http://schemas.openxmlformats.org/drawingml/2006/main" xmlns:r="http://schemas.openxmlformats.org/officeDocument/2006/relationships" xmlns:p="http://schemas.openxmlformats.org/presentationml/2006/main">
  <p:tag name="AS_UNIQUEID" val="311"/>
</p:tagLst>
</file>

<file path=ppt/tags/tag602.xml><?xml version="1.0" encoding="utf-8"?>
<p:tagLst xmlns:a="http://schemas.openxmlformats.org/drawingml/2006/main" xmlns:r="http://schemas.openxmlformats.org/officeDocument/2006/relationships" xmlns:p="http://schemas.openxmlformats.org/presentationml/2006/main">
  <p:tag name="AS_UNIQUEID" val="312"/>
</p:tagLst>
</file>

<file path=ppt/tags/tag603.xml><?xml version="1.0" encoding="utf-8"?>
<p:tagLst xmlns:a="http://schemas.openxmlformats.org/drawingml/2006/main" xmlns:r="http://schemas.openxmlformats.org/officeDocument/2006/relationships" xmlns:p="http://schemas.openxmlformats.org/presentationml/2006/main">
  <p:tag name="AS_UNIQUEID" val="313"/>
</p:tagLst>
</file>

<file path=ppt/tags/tag604.xml><?xml version="1.0" encoding="utf-8"?>
<p:tagLst xmlns:a="http://schemas.openxmlformats.org/drawingml/2006/main" xmlns:r="http://schemas.openxmlformats.org/officeDocument/2006/relationships" xmlns:p="http://schemas.openxmlformats.org/presentationml/2006/main">
  <p:tag name="AS_UNIQUEID" val="314"/>
</p:tagLst>
</file>

<file path=ppt/tags/tag605.xml><?xml version="1.0" encoding="utf-8"?>
<p:tagLst xmlns:a="http://schemas.openxmlformats.org/drawingml/2006/main" xmlns:r="http://schemas.openxmlformats.org/officeDocument/2006/relationships" xmlns:p="http://schemas.openxmlformats.org/presentationml/2006/main">
  <p:tag name="AS_UNIQUEID" val="315"/>
</p:tagLst>
</file>

<file path=ppt/tags/tag606.xml><?xml version="1.0" encoding="utf-8"?>
<p:tagLst xmlns:a="http://schemas.openxmlformats.org/drawingml/2006/main" xmlns:r="http://schemas.openxmlformats.org/officeDocument/2006/relationships" xmlns:p="http://schemas.openxmlformats.org/presentationml/2006/main">
  <p:tag name="AS_UNIQUEID" val="316"/>
</p:tagLst>
</file>

<file path=ppt/tags/tag607.xml><?xml version="1.0" encoding="utf-8"?>
<p:tagLst xmlns:a="http://schemas.openxmlformats.org/drawingml/2006/main" xmlns:r="http://schemas.openxmlformats.org/officeDocument/2006/relationships" xmlns:p="http://schemas.openxmlformats.org/presentationml/2006/main">
  <p:tag name="AS_UNIQUEID" val="317"/>
</p:tagLst>
</file>

<file path=ppt/tags/tag608.xml><?xml version="1.0" encoding="utf-8"?>
<p:tagLst xmlns:a="http://schemas.openxmlformats.org/drawingml/2006/main" xmlns:r="http://schemas.openxmlformats.org/officeDocument/2006/relationships" xmlns:p="http://schemas.openxmlformats.org/presentationml/2006/main">
  <p:tag name="AS_UNIQUEID" val="318"/>
</p:tagLst>
</file>

<file path=ppt/tags/tag609.xml><?xml version="1.0" encoding="utf-8"?>
<p:tagLst xmlns:a="http://schemas.openxmlformats.org/drawingml/2006/main" xmlns:r="http://schemas.openxmlformats.org/officeDocument/2006/relationships" xmlns:p="http://schemas.openxmlformats.org/presentationml/2006/main">
  <p:tag name="AS_UNIQUEID" val="319"/>
</p:tagLst>
</file>

<file path=ppt/tags/tag61.xml><?xml version="1.0" encoding="utf-8"?>
<p:tagLst xmlns:a="http://schemas.openxmlformats.org/drawingml/2006/main" xmlns:r="http://schemas.openxmlformats.org/officeDocument/2006/relationships" xmlns:p="http://schemas.openxmlformats.org/presentationml/2006/main">
  <p:tag name="AS_UNIQUEID" val="870"/>
</p:tagLst>
</file>

<file path=ppt/tags/tag610.xml><?xml version="1.0" encoding="utf-8"?>
<p:tagLst xmlns:a="http://schemas.openxmlformats.org/drawingml/2006/main" xmlns:r="http://schemas.openxmlformats.org/officeDocument/2006/relationships" xmlns:p="http://schemas.openxmlformats.org/presentationml/2006/main">
  <p:tag name="AS_UNIQUEID" val="320"/>
</p:tagLst>
</file>

<file path=ppt/tags/tag611.xml><?xml version="1.0" encoding="utf-8"?>
<p:tagLst xmlns:a="http://schemas.openxmlformats.org/drawingml/2006/main" xmlns:r="http://schemas.openxmlformats.org/officeDocument/2006/relationships" xmlns:p="http://schemas.openxmlformats.org/presentationml/2006/main">
  <p:tag name="AS_UNIQUEID" val="321"/>
</p:tagLst>
</file>

<file path=ppt/tags/tag612.xml><?xml version="1.0" encoding="utf-8"?>
<p:tagLst xmlns:a="http://schemas.openxmlformats.org/drawingml/2006/main" xmlns:r="http://schemas.openxmlformats.org/officeDocument/2006/relationships" xmlns:p="http://schemas.openxmlformats.org/presentationml/2006/main">
  <p:tag name="AS_UNIQUEID" val="322"/>
</p:tagLst>
</file>

<file path=ppt/tags/tag613.xml><?xml version="1.0" encoding="utf-8"?>
<p:tagLst xmlns:a="http://schemas.openxmlformats.org/drawingml/2006/main" xmlns:r="http://schemas.openxmlformats.org/officeDocument/2006/relationships" xmlns:p="http://schemas.openxmlformats.org/presentationml/2006/main">
  <p:tag name="AS_UNIQUEID" val="323"/>
</p:tagLst>
</file>

<file path=ppt/tags/tag614.xml><?xml version="1.0" encoding="utf-8"?>
<p:tagLst xmlns:a="http://schemas.openxmlformats.org/drawingml/2006/main" xmlns:r="http://schemas.openxmlformats.org/officeDocument/2006/relationships" xmlns:p="http://schemas.openxmlformats.org/presentationml/2006/main">
  <p:tag name="AS_UNIQUEID" val="324"/>
</p:tagLst>
</file>

<file path=ppt/tags/tag615.xml><?xml version="1.0" encoding="utf-8"?>
<p:tagLst xmlns:a="http://schemas.openxmlformats.org/drawingml/2006/main" xmlns:r="http://schemas.openxmlformats.org/officeDocument/2006/relationships" xmlns:p="http://schemas.openxmlformats.org/presentationml/2006/main">
  <p:tag name="AS_UNIQUEID" val="325"/>
</p:tagLst>
</file>

<file path=ppt/tags/tag616.xml><?xml version="1.0" encoding="utf-8"?>
<p:tagLst xmlns:a="http://schemas.openxmlformats.org/drawingml/2006/main" xmlns:r="http://schemas.openxmlformats.org/officeDocument/2006/relationships" xmlns:p="http://schemas.openxmlformats.org/presentationml/2006/main">
  <p:tag name="AS_UNIQUEID" val="326"/>
</p:tagLst>
</file>

<file path=ppt/tags/tag617.xml><?xml version="1.0" encoding="utf-8"?>
<p:tagLst xmlns:a="http://schemas.openxmlformats.org/drawingml/2006/main" xmlns:r="http://schemas.openxmlformats.org/officeDocument/2006/relationships" xmlns:p="http://schemas.openxmlformats.org/presentationml/2006/main">
  <p:tag name="AS_UNIQUEID" val="327"/>
</p:tagLst>
</file>

<file path=ppt/tags/tag618.xml><?xml version="1.0" encoding="utf-8"?>
<p:tagLst xmlns:a="http://schemas.openxmlformats.org/drawingml/2006/main" xmlns:r="http://schemas.openxmlformats.org/officeDocument/2006/relationships" xmlns:p="http://schemas.openxmlformats.org/presentationml/2006/main">
  <p:tag name="AS_UNIQUEID" val="435"/>
</p:tagLst>
</file>

<file path=ppt/tags/tag619.xml><?xml version="1.0" encoding="utf-8"?>
<p:tagLst xmlns:a="http://schemas.openxmlformats.org/drawingml/2006/main" xmlns:r="http://schemas.openxmlformats.org/officeDocument/2006/relationships" xmlns:p="http://schemas.openxmlformats.org/presentationml/2006/main">
  <p:tag name="AS_UNIQUEID" val="436"/>
</p:tagLst>
</file>

<file path=ppt/tags/tag62.xml><?xml version="1.0" encoding="utf-8"?>
<p:tagLst xmlns:a="http://schemas.openxmlformats.org/drawingml/2006/main" xmlns:r="http://schemas.openxmlformats.org/officeDocument/2006/relationships" xmlns:p="http://schemas.openxmlformats.org/presentationml/2006/main">
  <p:tag name="AS_UNIQUEID" val="872"/>
</p:tagLst>
</file>

<file path=ppt/tags/tag620.xml><?xml version="1.0" encoding="utf-8"?>
<p:tagLst xmlns:a="http://schemas.openxmlformats.org/drawingml/2006/main" xmlns:r="http://schemas.openxmlformats.org/officeDocument/2006/relationships" xmlns:p="http://schemas.openxmlformats.org/presentationml/2006/main">
  <p:tag name="AS_UNIQUEID" val="437"/>
</p:tagLst>
</file>

<file path=ppt/tags/tag621.xml><?xml version="1.0" encoding="utf-8"?>
<p:tagLst xmlns:a="http://schemas.openxmlformats.org/drawingml/2006/main" xmlns:r="http://schemas.openxmlformats.org/officeDocument/2006/relationships" xmlns:p="http://schemas.openxmlformats.org/presentationml/2006/main">
  <p:tag name="AS_UNIQUEID" val="1067"/>
</p:tagLst>
</file>

<file path=ppt/tags/tag622.xml><?xml version="1.0" encoding="utf-8"?>
<p:tagLst xmlns:a="http://schemas.openxmlformats.org/drawingml/2006/main" xmlns:r="http://schemas.openxmlformats.org/officeDocument/2006/relationships" xmlns:p="http://schemas.openxmlformats.org/presentationml/2006/main">
  <p:tag name="AS_UNIQUEID" val="1068"/>
</p:tagLst>
</file>

<file path=ppt/tags/tag623.xml><?xml version="1.0" encoding="utf-8"?>
<p:tagLst xmlns:a="http://schemas.openxmlformats.org/drawingml/2006/main" xmlns:r="http://schemas.openxmlformats.org/officeDocument/2006/relationships" xmlns:p="http://schemas.openxmlformats.org/presentationml/2006/main">
  <p:tag name="AS_UNIQUEID" val="1069"/>
</p:tagLst>
</file>

<file path=ppt/tags/tag624.xml><?xml version="1.0" encoding="utf-8"?>
<p:tagLst xmlns:a="http://schemas.openxmlformats.org/drawingml/2006/main" xmlns:r="http://schemas.openxmlformats.org/officeDocument/2006/relationships" xmlns:p="http://schemas.openxmlformats.org/presentationml/2006/main">
  <p:tag name="AS_UNIQUEID" val="1070"/>
</p:tagLst>
</file>

<file path=ppt/tags/tag625.xml><?xml version="1.0" encoding="utf-8"?>
<p:tagLst xmlns:a="http://schemas.openxmlformats.org/drawingml/2006/main" xmlns:r="http://schemas.openxmlformats.org/officeDocument/2006/relationships" xmlns:p="http://schemas.openxmlformats.org/presentationml/2006/main">
  <p:tag name="AS_UNIQUEID" val="1071"/>
</p:tagLst>
</file>

<file path=ppt/tags/tag626.xml><?xml version="1.0" encoding="utf-8"?>
<p:tagLst xmlns:a="http://schemas.openxmlformats.org/drawingml/2006/main" xmlns:r="http://schemas.openxmlformats.org/officeDocument/2006/relationships" xmlns:p="http://schemas.openxmlformats.org/presentationml/2006/main">
  <p:tag name="AS_UNIQUEID" val="1072"/>
</p:tagLst>
</file>

<file path=ppt/tags/tag627.xml><?xml version="1.0" encoding="utf-8"?>
<p:tagLst xmlns:a="http://schemas.openxmlformats.org/drawingml/2006/main" xmlns:r="http://schemas.openxmlformats.org/officeDocument/2006/relationships" xmlns:p="http://schemas.openxmlformats.org/presentationml/2006/main">
  <p:tag name="AS_UNIQUEID" val="1073"/>
</p:tagLst>
</file>

<file path=ppt/tags/tag628.xml><?xml version="1.0" encoding="utf-8"?>
<p:tagLst xmlns:a="http://schemas.openxmlformats.org/drawingml/2006/main" xmlns:r="http://schemas.openxmlformats.org/officeDocument/2006/relationships" xmlns:p="http://schemas.openxmlformats.org/presentationml/2006/main">
  <p:tag name="AS_UNIQUEID" val="1075"/>
</p:tagLst>
</file>

<file path=ppt/tags/tag629.xml><?xml version="1.0" encoding="utf-8"?>
<p:tagLst xmlns:a="http://schemas.openxmlformats.org/drawingml/2006/main" xmlns:r="http://schemas.openxmlformats.org/officeDocument/2006/relationships" xmlns:p="http://schemas.openxmlformats.org/presentationml/2006/main">
  <p:tag name="AS_UNIQUEID" val="1076"/>
</p:tagLst>
</file>

<file path=ppt/tags/tag63.xml><?xml version="1.0" encoding="utf-8"?>
<p:tagLst xmlns:a="http://schemas.openxmlformats.org/drawingml/2006/main" xmlns:r="http://schemas.openxmlformats.org/officeDocument/2006/relationships" xmlns:p="http://schemas.openxmlformats.org/presentationml/2006/main">
  <p:tag name="AS_UNIQUEID" val="873"/>
</p:tagLst>
</file>

<file path=ppt/tags/tag630.xml><?xml version="1.0" encoding="utf-8"?>
<p:tagLst xmlns:a="http://schemas.openxmlformats.org/drawingml/2006/main" xmlns:r="http://schemas.openxmlformats.org/officeDocument/2006/relationships" xmlns:p="http://schemas.openxmlformats.org/presentationml/2006/main">
  <p:tag name="AS_UNIQUEID" val="1077"/>
</p:tagLst>
</file>

<file path=ppt/tags/tag631.xml><?xml version="1.0" encoding="utf-8"?>
<p:tagLst xmlns:a="http://schemas.openxmlformats.org/drawingml/2006/main" xmlns:r="http://schemas.openxmlformats.org/officeDocument/2006/relationships" xmlns:p="http://schemas.openxmlformats.org/presentationml/2006/main">
  <p:tag name="AS_UNIQUEID" val="1078"/>
</p:tagLst>
</file>

<file path=ppt/tags/tag632.xml><?xml version="1.0" encoding="utf-8"?>
<p:tagLst xmlns:a="http://schemas.openxmlformats.org/drawingml/2006/main" xmlns:r="http://schemas.openxmlformats.org/officeDocument/2006/relationships" xmlns:p="http://schemas.openxmlformats.org/presentationml/2006/main">
  <p:tag name="AS_UNIQUEID" val="1079"/>
</p:tagLst>
</file>

<file path=ppt/tags/tag633.xml><?xml version="1.0" encoding="utf-8"?>
<p:tagLst xmlns:a="http://schemas.openxmlformats.org/drawingml/2006/main" xmlns:r="http://schemas.openxmlformats.org/officeDocument/2006/relationships" xmlns:p="http://schemas.openxmlformats.org/presentationml/2006/main">
  <p:tag name="AS_UNIQUEID" val="1080"/>
</p:tagLst>
</file>

<file path=ppt/tags/tag634.xml><?xml version="1.0" encoding="utf-8"?>
<p:tagLst xmlns:a="http://schemas.openxmlformats.org/drawingml/2006/main" xmlns:r="http://schemas.openxmlformats.org/officeDocument/2006/relationships" xmlns:p="http://schemas.openxmlformats.org/presentationml/2006/main">
  <p:tag name="AS_UNIQUEID" val="1082"/>
</p:tagLst>
</file>

<file path=ppt/tags/tag635.xml><?xml version="1.0" encoding="utf-8"?>
<p:tagLst xmlns:a="http://schemas.openxmlformats.org/drawingml/2006/main" xmlns:r="http://schemas.openxmlformats.org/officeDocument/2006/relationships" xmlns:p="http://schemas.openxmlformats.org/presentationml/2006/main">
  <p:tag name="AS_UNIQUEID" val="1083"/>
</p:tagLst>
</file>

<file path=ppt/tags/tag636.xml><?xml version="1.0" encoding="utf-8"?>
<p:tagLst xmlns:a="http://schemas.openxmlformats.org/drawingml/2006/main" xmlns:r="http://schemas.openxmlformats.org/officeDocument/2006/relationships" xmlns:p="http://schemas.openxmlformats.org/presentationml/2006/main">
  <p:tag name="AS_UNIQUEID" val="1084"/>
</p:tagLst>
</file>

<file path=ppt/tags/tag637.xml><?xml version="1.0" encoding="utf-8"?>
<p:tagLst xmlns:a="http://schemas.openxmlformats.org/drawingml/2006/main" xmlns:r="http://schemas.openxmlformats.org/officeDocument/2006/relationships" xmlns:p="http://schemas.openxmlformats.org/presentationml/2006/main">
  <p:tag name="AS_UNIQUEID" val="1085"/>
</p:tagLst>
</file>

<file path=ppt/tags/tag638.xml><?xml version="1.0" encoding="utf-8"?>
<p:tagLst xmlns:a="http://schemas.openxmlformats.org/drawingml/2006/main" xmlns:r="http://schemas.openxmlformats.org/officeDocument/2006/relationships" xmlns:p="http://schemas.openxmlformats.org/presentationml/2006/main">
  <p:tag name="AS_UNIQUEID" val="1086"/>
</p:tagLst>
</file>

<file path=ppt/tags/tag639.xml><?xml version="1.0" encoding="utf-8"?>
<p:tagLst xmlns:a="http://schemas.openxmlformats.org/drawingml/2006/main" xmlns:r="http://schemas.openxmlformats.org/officeDocument/2006/relationships" xmlns:p="http://schemas.openxmlformats.org/presentationml/2006/main">
  <p:tag name="AS_UNIQUEID" val="1087"/>
</p:tagLst>
</file>

<file path=ppt/tags/tag64.xml><?xml version="1.0" encoding="utf-8"?>
<p:tagLst xmlns:a="http://schemas.openxmlformats.org/drawingml/2006/main" xmlns:r="http://schemas.openxmlformats.org/officeDocument/2006/relationships" xmlns:p="http://schemas.openxmlformats.org/presentationml/2006/main">
  <p:tag name="AS_UNIQUEID" val="874"/>
</p:tagLst>
</file>

<file path=ppt/tags/tag640.xml><?xml version="1.0" encoding="utf-8"?>
<p:tagLst xmlns:a="http://schemas.openxmlformats.org/drawingml/2006/main" xmlns:r="http://schemas.openxmlformats.org/officeDocument/2006/relationships" xmlns:p="http://schemas.openxmlformats.org/presentationml/2006/main">
  <p:tag name="AS_UNIQUEID" val="1089"/>
</p:tagLst>
</file>

<file path=ppt/tags/tag641.xml><?xml version="1.0" encoding="utf-8"?>
<p:tagLst xmlns:a="http://schemas.openxmlformats.org/drawingml/2006/main" xmlns:r="http://schemas.openxmlformats.org/officeDocument/2006/relationships" xmlns:p="http://schemas.openxmlformats.org/presentationml/2006/main">
  <p:tag name="AS_UNIQUEID" val="1090"/>
</p:tagLst>
</file>

<file path=ppt/tags/tag642.xml><?xml version="1.0" encoding="utf-8"?>
<p:tagLst xmlns:a="http://schemas.openxmlformats.org/drawingml/2006/main" xmlns:r="http://schemas.openxmlformats.org/officeDocument/2006/relationships" xmlns:p="http://schemas.openxmlformats.org/presentationml/2006/main">
  <p:tag name="AS_UNIQUEID" val="1091"/>
</p:tagLst>
</file>

<file path=ppt/tags/tag643.xml><?xml version="1.0" encoding="utf-8"?>
<p:tagLst xmlns:a="http://schemas.openxmlformats.org/drawingml/2006/main" xmlns:r="http://schemas.openxmlformats.org/officeDocument/2006/relationships" xmlns:p="http://schemas.openxmlformats.org/presentationml/2006/main">
  <p:tag name="AS_UNIQUEID" val="1092"/>
</p:tagLst>
</file>

<file path=ppt/tags/tag644.xml><?xml version="1.0" encoding="utf-8"?>
<p:tagLst xmlns:a="http://schemas.openxmlformats.org/drawingml/2006/main" xmlns:r="http://schemas.openxmlformats.org/officeDocument/2006/relationships" xmlns:p="http://schemas.openxmlformats.org/presentationml/2006/main">
  <p:tag name="AS_UNIQUEID" val="1093"/>
</p:tagLst>
</file>

<file path=ppt/tags/tag645.xml><?xml version="1.0" encoding="utf-8"?>
<p:tagLst xmlns:a="http://schemas.openxmlformats.org/drawingml/2006/main" xmlns:r="http://schemas.openxmlformats.org/officeDocument/2006/relationships" xmlns:p="http://schemas.openxmlformats.org/presentationml/2006/main">
  <p:tag name="AS_UNIQUEID" val="1095"/>
</p:tagLst>
</file>

<file path=ppt/tags/tag646.xml><?xml version="1.0" encoding="utf-8"?>
<p:tagLst xmlns:a="http://schemas.openxmlformats.org/drawingml/2006/main" xmlns:r="http://schemas.openxmlformats.org/officeDocument/2006/relationships" xmlns:p="http://schemas.openxmlformats.org/presentationml/2006/main">
  <p:tag name="AS_UNIQUEID" val="1096"/>
</p:tagLst>
</file>

<file path=ppt/tags/tag647.xml><?xml version="1.0" encoding="utf-8"?>
<p:tagLst xmlns:a="http://schemas.openxmlformats.org/drawingml/2006/main" xmlns:r="http://schemas.openxmlformats.org/officeDocument/2006/relationships" xmlns:p="http://schemas.openxmlformats.org/presentationml/2006/main">
  <p:tag name="AS_UNIQUEID" val="1097"/>
</p:tagLst>
</file>

<file path=ppt/tags/tag648.xml><?xml version="1.0" encoding="utf-8"?>
<p:tagLst xmlns:a="http://schemas.openxmlformats.org/drawingml/2006/main" xmlns:r="http://schemas.openxmlformats.org/officeDocument/2006/relationships" xmlns:p="http://schemas.openxmlformats.org/presentationml/2006/main">
  <p:tag name="AS_UNIQUEID" val="1098"/>
</p:tagLst>
</file>

<file path=ppt/tags/tag649.xml><?xml version="1.0" encoding="utf-8"?>
<p:tagLst xmlns:a="http://schemas.openxmlformats.org/drawingml/2006/main" xmlns:r="http://schemas.openxmlformats.org/officeDocument/2006/relationships" xmlns:p="http://schemas.openxmlformats.org/presentationml/2006/main">
  <p:tag name="AS_UNIQUEID" val="1099"/>
</p:tagLst>
</file>

<file path=ppt/tags/tag65.xml><?xml version="1.0" encoding="utf-8"?>
<p:tagLst xmlns:a="http://schemas.openxmlformats.org/drawingml/2006/main" xmlns:r="http://schemas.openxmlformats.org/officeDocument/2006/relationships" xmlns:p="http://schemas.openxmlformats.org/presentationml/2006/main">
  <p:tag name="AS_UNIQUEID" val="875"/>
</p:tagLst>
</file>

<file path=ppt/tags/tag650.xml><?xml version="1.0" encoding="utf-8"?>
<p:tagLst xmlns:a="http://schemas.openxmlformats.org/drawingml/2006/main" xmlns:r="http://schemas.openxmlformats.org/officeDocument/2006/relationships" xmlns:p="http://schemas.openxmlformats.org/presentationml/2006/main">
  <p:tag name="AS_UNIQUEID" val="1101"/>
</p:tagLst>
</file>

<file path=ppt/tags/tag651.xml><?xml version="1.0" encoding="utf-8"?>
<p:tagLst xmlns:a="http://schemas.openxmlformats.org/drawingml/2006/main" xmlns:r="http://schemas.openxmlformats.org/officeDocument/2006/relationships" xmlns:p="http://schemas.openxmlformats.org/presentationml/2006/main">
  <p:tag name="AS_UNIQUEID" val="1102"/>
</p:tagLst>
</file>

<file path=ppt/tags/tag652.xml><?xml version="1.0" encoding="utf-8"?>
<p:tagLst xmlns:a="http://schemas.openxmlformats.org/drawingml/2006/main" xmlns:r="http://schemas.openxmlformats.org/officeDocument/2006/relationships" xmlns:p="http://schemas.openxmlformats.org/presentationml/2006/main">
  <p:tag name="AS_UNIQUEID" val="1103"/>
</p:tagLst>
</file>

<file path=ppt/tags/tag653.xml><?xml version="1.0" encoding="utf-8"?>
<p:tagLst xmlns:a="http://schemas.openxmlformats.org/drawingml/2006/main" xmlns:r="http://schemas.openxmlformats.org/officeDocument/2006/relationships" xmlns:p="http://schemas.openxmlformats.org/presentationml/2006/main">
  <p:tag name="AS_UNIQUEID" val="1104"/>
</p:tagLst>
</file>

<file path=ppt/tags/tag654.xml><?xml version="1.0" encoding="utf-8"?>
<p:tagLst xmlns:a="http://schemas.openxmlformats.org/drawingml/2006/main" xmlns:r="http://schemas.openxmlformats.org/officeDocument/2006/relationships" xmlns:p="http://schemas.openxmlformats.org/presentationml/2006/main">
  <p:tag name="AS_UNIQUEID" val="1105"/>
</p:tagLst>
</file>

<file path=ppt/tags/tag655.xml><?xml version="1.0" encoding="utf-8"?>
<p:tagLst xmlns:a="http://schemas.openxmlformats.org/drawingml/2006/main" xmlns:r="http://schemas.openxmlformats.org/officeDocument/2006/relationships" xmlns:p="http://schemas.openxmlformats.org/presentationml/2006/main">
  <p:tag name="AS_UNIQUEID" val="1106"/>
</p:tagLst>
</file>

<file path=ppt/tags/tag656.xml><?xml version="1.0" encoding="utf-8"?>
<p:tagLst xmlns:a="http://schemas.openxmlformats.org/drawingml/2006/main" xmlns:r="http://schemas.openxmlformats.org/officeDocument/2006/relationships" xmlns:p="http://schemas.openxmlformats.org/presentationml/2006/main">
  <p:tag name="AS_UNIQUEID" val="1108"/>
</p:tagLst>
</file>

<file path=ppt/tags/tag657.xml><?xml version="1.0" encoding="utf-8"?>
<p:tagLst xmlns:a="http://schemas.openxmlformats.org/drawingml/2006/main" xmlns:r="http://schemas.openxmlformats.org/officeDocument/2006/relationships" xmlns:p="http://schemas.openxmlformats.org/presentationml/2006/main">
  <p:tag name="AS_UNIQUEID" val="1109"/>
</p:tagLst>
</file>

<file path=ppt/tags/tag658.xml><?xml version="1.0" encoding="utf-8"?>
<p:tagLst xmlns:a="http://schemas.openxmlformats.org/drawingml/2006/main" xmlns:r="http://schemas.openxmlformats.org/officeDocument/2006/relationships" xmlns:p="http://schemas.openxmlformats.org/presentationml/2006/main">
  <p:tag name="AS_UNIQUEID" val="1110"/>
</p:tagLst>
</file>

<file path=ppt/tags/tag659.xml><?xml version="1.0" encoding="utf-8"?>
<p:tagLst xmlns:a="http://schemas.openxmlformats.org/drawingml/2006/main" xmlns:r="http://schemas.openxmlformats.org/officeDocument/2006/relationships" xmlns:p="http://schemas.openxmlformats.org/presentationml/2006/main">
  <p:tag name="AS_UNIQUEID" val="1111"/>
</p:tagLst>
</file>

<file path=ppt/tags/tag66.xml><?xml version="1.0" encoding="utf-8"?>
<p:tagLst xmlns:a="http://schemas.openxmlformats.org/drawingml/2006/main" xmlns:r="http://schemas.openxmlformats.org/officeDocument/2006/relationships" xmlns:p="http://schemas.openxmlformats.org/presentationml/2006/main">
  <p:tag name="AS_UNIQUEID" val="876"/>
</p:tagLst>
</file>

<file path=ppt/tags/tag660.xml><?xml version="1.0" encoding="utf-8"?>
<p:tagLst xmlns:a="http://schemas.openxmlformats.org/drawingml/2006/main" xmlns:r="http://schemas.openxmlformats.org/officeDocument/2006/relationships" xmlns:p="http://schemas.openxmlformats.org/presentationml/2006/main">
  <p:tag name="AS_UNIQUEID" val="1112"/>
</p:tagLst>
</file>

<file path=ppt/tags/tag661.xml><?xml version="1.0" encoding="utf-8"?>
<p:tagLst xmlns:a="http://schemas.openxmlformats.org/drawingml/2006/main" xmlns:r="http://schemas.openxmlformats.org/officeDocument/2006/relationships" xmlns:p="http://schemas.openxmlformats.org/presentationml/2006/main">
  <p:tag name="AS_UNIQUEID" val="1113"/>
</p:tagLst>
</file>

<file path=ppt/tags/tag662.xml><?xml version="1.0" encoding="utf-8"?>
<p:tagLst xmlns:a="http://schemas.openxmlformats.org/drawingml/2006/main" xmlns:r="http://schemas.openxmlformats.org/officeDocument/2006/relationships" xmlns:p="http://schemas.openxmlformats.org/presentationml/2006/main">
  <p:tag name="AS_UNIQUEID" val="1114"/>
</p:tagLst>
</file>

<file path=ppt/tags/tag663.xml><?xml version="1.0" encoding="utf-8"?>
<p:tagLst xmlns:a="http://schemas.openxmlformats.org/drawingml/2006/main" xmlns:r="http://schemas.openxmlformats.org/officeDocument/2006/relationships" xmlns:p="http://schemas.openxmlformats.org/presentationml/2006/main">
  <p:tag name="AS_UNIQUEID" val="1115"/>
</p:tagLst>
</file>

<file path=ppt/tags/tag664.xml><?xml version="1.0" encoding="utf-8"?>
<p:tagLst xmlns:a="http://schemas.openxmlformats.org/drawingml/2006/main" xmlns:r="http://schemas.openxmlformats.org/officeDocument/2006/relationships" xmlns:p="http://schemas.openxmlformats.org/presentationml/2006/main">
  <p:tag name="AS_UNIQUEID" val="1116"/>
</p:tagLst>
</file>

<file path=ppt/tags/tag665.xml><?xml version="1.0" encoding="utf-8"?>
<p:tagLst xmlns:a="http://schemas.openxmlformats.org/drawingml/2006/main" xmlns:r="http://schemas.openxmlformats.org/officeDocument/2006/relationships" xmlns:p="http://schemas.openxmlformats.org/presentationml/2006/main">
  <p:tag name="AS_UNIQUEID" val="1118"/>
</p:tagLst>
</file>

<file path=ppt/tags/tag666.xml><?xml version="1.0" encoding="utf-8"?>
<p:tagLst xmlns:a="http://schemas.openxmlformats.org/drawingml/2006/main" xmlns:r="http://schemas.openxmlformats.org/officeDocument/2006/relationships" xmlns:p="http://schemas.openxmlformats.org/presentationml/2006/main">
  <p:tag name="AS_UNIQUEID" val="1119"/>
</p:tagLst>
</file>

<file path=ppt/tags/tag667.xml><?xml version="1.0" encoding="utf-8"?>
<p:tagLst xmlns:a="http://schemas.openxmlformats.org/drawingml/2006/main" xmlns:r="http://schemas.openxmlformats.org/officeDocument/2006/relationships" xmlns:p="http://schemas.openxmlformats.org/presentationml/2006/main">
  <p:tag name="AS_UNIQUEID" val="1120"/>
</p:tagLst>
</file>

<file path=ppt/tags/tag668.xml><?xml version="1.0" encoding="utf-8"?>
<p:tagLst xmlns:a="http://schemas.openxmlformats.org/drawingml/2006/main" xmlns:r="http://schemas.openxmlformats.org/officeDocument/2006/relationships" xmlns:p="http://schemas.openxmlformats.org/presentationml/2006/main">
  <p:tag name="AS_UNIQUEID" val="1121"/>
</p:tagLst>
</file>

<file path=ppt/tags/tag669.xml><?xml version="1.0" encoding="utf-8"?>
<p:tagLst xmlns:a="http://schemas.openxmlformats.org/drawingml/2006/main" xmlns:r="http://schemas.openxmlformats.org/officeDocument/2006/relationships" xmlns:p="http://schemas.openxmlformats.org/presentationml/2006/main">
  <p:tag name="AS_UNIQUEID" val="1122"/>
</p:tagLst>
</file>

<file path=ppt/tags/tag67.xml><?xml version="1.0" encoding="utf-8"?>
<p:tagLst xmlns:a="http://schemas.openxmlformats.org/drawingml/2006/main" xmlns:r="http://schemas.openxmlformats.org/officeDocument/2006/relationships" xmlns:p="http://schemas.openxmlformats.org/presentationml/2006/main">
  <p:tag name="AS_UNIQUEID" val="877"/>
</p:tagLst>
</file>

<file path=ppt/tags/tag670.xml><?xml version="1.0" encoding="utf-8"?>
<p:tagLst xmlns:a="http://schemas.openxmlformats.org/drawingml/2006/main" xmlns:r="http://schemas.openxmlformats.org/officeDocument/2006/relationships" xmlns:p="http://schemas.openxmlformats.org/presentationml/2006/main">
  <p:tag name="AS_UNIQUEID" val="1123"/>
</p:tagLst>
</file>

<file path=ppt/tags/tag671.xml><?xml version="1.0" encoding="utf-8"?>
<p:tagLst xmlns:a="http://schemas.openxmlformats.org/drawingml/2006/main" xmlns:r="http://schemas.openxmlformats.org/officeDocument/2006/relationships" xmlns:p="http://schemas.openxmlformats.org/presentationml/2006/main">
  <p:tag name="AS_UNIQUEID" val="1124"/>
</p:tagLst>
</file>

<file path=ppt/tags/tag672.xml><?xml version="1.0" encoding="utf-8"?>
<p:tagLst xmlns:a="http://schemas.openxmlformats.org/drawingml/2006/main" xmlns:r="http://schemas.openxmlformats.org/officeDocument/2006/relationships" xmlns:p="http://schemas.openxmlformats.org/presentationml/2006/main">
  <p:tag name="AS_UNIQUEID" val="1125"/>
</p:tagLst>
</file>

<file path=ppt/tags/tag673.xml><?xml version="1.0" encoding="utf-8"?>
<p:tagLst xmlns:a="http://schemas.openxmlformats.org/drawingml/2006/main" xmlns:r="http://schemas.openxmlformats.org/officeDocument/2006/relationships" xmlns:p="http://schemas.openxmlformats.org/presentationml/2006/main">
  <p:tag name="AS_UNIQUEID" val="1126"/>
</p:tagLst>
</file>

<file path=ppt/tags/tag674.xml><?xml version="1.0" encoding="utf-8"?>
<p:tagLst xmlns:a="http://schemas.openxmlformats.org/drawingml/2006/main" xmlns:r="http://schemas.openxmlformats.org/officeDocument/2006/relationships" xmlns:p="http://schemas.openxmlformats.org/presentationml/2006/main">
  <p:tag name="AS_UNIQUEID" val="362"/>
</p:tagLst>
</file>

<file path=ppt/tags/tag675.xml><?xml version="1.0" encoding="utf-8"?>
<p:tagLst xmlns:a="http://schemas.openxmlformats.org/drawingml/2006/main" xmlns:r="http://schemas.openxmlformats.org/officeDocument/2006/relationships" xmlns:p="http://schemas.openxmlformats.org/presentationml/2006/main">
  <p:tag name="AS_UNIQUEID" val="363"/>
</p:tagLst>
</file>

<file path=ppt/tags/tag676.xml><?xml version="1.0" encoding="utf-8"?>
<p:tagLst xmlns:a="http://schemas.openxmlformats.org/drawingml/2006/main" xmlns:r="http://schemas.openxmlformats.org/officeDocument/2006/relationships" xmlns:p="http://schemas.openxmlformats.org/presentationml/2006/main">
  <p:tag name="AS_UNIQUEID" val="364"/>
</p:tagLst>
</file>

<file path=ppt/tags/tag677.xml><?xml version="1.0" encoding="utf-8"?>
<p:tagLst xmlns:a="http://schemas.openxmlformats.org/drawingml/2006/main" xmlns:r="http://schemas.openxmlformats.org/officeDocument/2006/relationships" xmlns:p="http://schemas.openxmlformats.org/presentationml/2006/main">
  <p:tag name="AS_UNIQUEID" val="365"/>
</p:tagLst>
</file>

<file path=ppt/tags/tag678.xml><?xml version="1.0" encoding="utf-8"?>
<p:tagLst xmlns:a="http://schemas.openxmlformats.org/drawingml/2006/main" xmlns:r="http://schemas.openxmlformats.org/officeDocument/2006/relationships" xmlns:p="http://schemas.openxmlformats.org/presentationml/2006/main">
  <p:tag name="AS_UNIQUEID" val="366"/>
</p:tagLst>
</file>

<file path=ppt/tags/tag679.xml><?xml version="1.0" encoding="utf-8"?>
<p:tagLst xmlns:a="http://schemas.openxmlformats.org/drawingml/2006/main" xmlns:r="http://schemas.openxmlformats.org/officeDocument/2006/relationships" xmlns:p="http://schemas.openxmlformats.org/presentationml/2006/main">
  <p:tag name="AS_UNIQUEID" val="367"/>
</p:tagLst>
</file>

<file path=ppt/tags/tag68.xml><?xml version="1.0" encoding="utf-8"?>
<p:tagLst xmlns:a="http://schemas.openxmlformats.org/drawingml/2006/main" xmlns:r="http://schemas.openxmlformats.org/officeDocument/2006/relationships" xmlns:p="http://schemas.openxmlformats.org/presentationml/2006/main">
  <p:tag name="AS_UNIQUEID" val="879"/>
</p:tagLst>
</file>

<file path=ppt/tags/tag680.xml><?xml version="1.0" encoding="utf-8"?>
<p:tagLst xmlns:a="http://schemas.openxmlformats.org/drawingml/2006/main" xmlns:r="http://schemas.openxmlformats.org/officeDocument/2006/relationships" xmlns:p="http://schemas.openxmlformats.org/presentationml/2006/main">
  <p:tag name="AS_UNIQUEID" val="368"/>
</p:tagLst>
</file>

<file path=ppt/tags/tag681.xml><?xml version="1.0" encoding="utf-8"?>
<p:tagLst xmlns:a="http://schemas.openxmlformats.org/drawingml/2006/main" xmlns:r="http://schemas.openxmlformats.org/officeDocument/2006/relationships" xmlns:p="http://schemas.openxmlformats.org/presentationml/2006/main">
  <p:tag name="AS_UNIQUEID" val="1128"/>
</p:tagLst>
</file>

<file path=ppt/tags/tag69.xml><?xml version="1.0" encoding="utf-8"?>
<p:tagLst xmlns:a="http://schemas.openxmlformats.org/drawingml/2006/main" xmlns:r="http://schemas.openxmlformats.org/officeDocument/2006/relationships" xmlns:p="http://schemas.openxmlformats.org/presentationml/2006/main">
  <p:tag name="AS_UNIQUEID" val="880"/>
</p:tagLst>
</file>

<file path=ppt/tags/tag7.xml><?xml version="1.0" encoding="utf-8"?>
<p:tagLst xmlns:a="http://schemas.openxmlformats.org/drawingml/2006/main" xmlns:r="http://schemas.openxmlformats.org/officeDocument/2006/relationships" xmlns:p="http://schemas.openxmlformats.org/presentationml/2006/main">
  <p:tag name="AS_UNIQUEID" val="446"/>
</p:tagLst>
</file>

<file path=ppt/tags/tag70.xml><?xml version="1.0" encoding="utf-8"?>
<p:tagLst xmlns:a="http://schemas.openxmlformats.org/drawingml/2006/main" xmlns:r="http://schemas.openxmlformats.org/officeDocument/2006/relationships" xmlns:p="http://schemas.openxmlformats.org/presentationml/2006/main">
  <p:tag name="AS_UNIQUEID" val="881"/>
</p:tagLst>
</file>

<file path=ppt/tags/tag71.xml><?xml version="1.0" encoding="utf-8"?>
<p:tagLst xmlns:a="http://schemas.openxmlformats.org/drawingml/2006/main" xmlns:r="http://schemas.openxmlformats.org/officeDocument/2006/relationships" xmlns:p="http://schemas.openxmlformats.org/presentationml/2006/main">
  <p:tag name="AS_UNIQUEID" val="882"/>
</p:tagLst>
</file>

<file path=ppt/tags/tag72.xml><?xml version="1.0" encoding="utf-8"?>
<p:tagLst xmlns:a="http://schemas.openxmlformats.org/drawingml/2006/main" xmlns:r="http://schemas.openxmlformats.org/officeDocument/2006/relationships" xmlns:p="http://schemas.openxmlformats.org/presentationml/2006/main">
  <p:tag name="AS_UNIQUEID" val="883"/>
</p:tagLst>
</file>

<file path=ppt/tags/tag73.xml><?xml version="1.0" encoding="utf-8"?>
<p:tagLst xmlns:a="http://schemas.openxmlformats.org/drawingml/2006/main" xmlns:r="http://schemas.openxmlformats.org/officeDocument/2006/relationships" xmlns:p="http://schemas.openxmlformats.org/presentationml/2006/main">
  <p:tag name="AS_UNIQUEID" val="885"/>
</p:tagLst>
</file>

<file path=ppt/tags/tag74.xml><?xml version="1.0" encoding="utf-8"?>
<p:tagLst xmlns:a="http://schemas.openxmlformats.org/drawingml/2006/main" xmlns:r="http://schemas.openxmlformats.org/officeDocument/2006/relationships" xmlns:p="http://schemas.openxmlformats.org/presentationml/2006/main">
  <p:tag name="AS_UNIQUEID" val="886"/>
</p:tagLst>
</file>

<file path=ppt/tags/tag75.xml><?xml version="1.0" encoding="utf-8"?>
<p:tagLst xmlns:a="http://schemas.openxmlformats.org/drawingml/2006/main" xmlns:r="http://schemas.openxmlformats.org/officeDocument/2006/relationships" xmlns:p="http://schemas.openxmlformats.org/presentationml/2006/main">
  <p:tag name="AS_UNIQUEID" val="887"/>
</p:tagLst>
</file>

<file path=ppt/tags/tag76.xml><?xml version="1.0" encoding="utf-8"?>
<p:tagLst xmlns:a="http://schemas.openxmlformats.org/drawingml/2006/main" xmlns:r="http://schemas.openxmlformats.org/officeDocument/2006/relationships" xmlns:p="http://schemas.openxmlformats.org/presentationml/2006/main">
  <p:tag name="AS_UNIQUEID" val="888"/>
</p:tagLst>
</file>

<file path=ppt/tags/tag77.xml><?xml version="1.0" encoding="utf-8"?>
<p:tagLst xmlns:a="http://schemas.openxmlformats.org/drawingml/2006/main" xmlns:r="http://schemas.openxmlformats.org/officeDocument/2006/relationships" xmlns:p="http://schemas.openxmlformats.org/presentationml/2006/main">
  <p:tag name="AS_UNIQUEID" val="889"/>
</p:tagLst>
</file>

<file path=ppt/tags/tag78.xml><?xml version="1.0" encoding="utf-8"?>
<p:tagLst xmlns:a="http://schemas.openxmlformats.org/drawingml/2006/main" xmlns:r="http://schemas.openxmlformats.org/officeDocument/2006/relationships" xmlns:p="http://schemas.openxmlformats.org/presentationml/2006/main">
  <p:tag name="AS_UNIQUEID" val="891"/>
</p:tagLst>
</file>

<file path=ppt/tags/tag79.xml><?xml version="1.0" encoding="utf-8"?>
<p:tagLst xmlns:a="http://schemas.openxmlformats.org/drawingml/2006/main" xmlns:r="http://schemas.openxmlformats.org/officeDocument/2006/relationships" xmlns:p="http://schemas.openxmlformats.org/presentationml/2006/main">
  <p:tag name="AS_UNIQUEID" val="892"/>
</p:tagLst>
</file>

<file path=ppt/tags/tag8.xml><?xml version="1.0" encoding="utf-8"?>
<p:tagLst xmlns:a="http://schemas.openxmlformats.org/drawingml/2006/main" xmlns:r="http://schemas.openxmlformats.org/officeDocument/2006/relationships" xmlns:p="http://schemas.openxmlformats.org/presentationml/2006/main">
  <p:tag name="AS_UNIQUEID" val="447"/>
</p:tagLst>
</file>

<file path=ppt/tags/tag80.xml><?xml version="1.0" encoding="utf-8"?>
<p:tagLst xmlns:a="http://schemas.openxmlformats.org/drawingml/2006/main" xmlns:r="http://schemas.openxmlformats.org/officeDocument/2006/relationships" xmlns:p="http://schemas.openxmlformats.org/presentationml/2006/main">
  <p:tag name="AS_UNIQUEID" val="893"/>
</p:tagLst>
</file>

<file path=ppt/tags/tag81.xml><?xml version="1.0" encoding="utf-8"?>
<p:tagLst xmlns:a="http://schemas.openxmlformats.org/drawingml/2006/main" xmlns:r="http://schemas.openxmlformats.org/officeDocument/2006/relationships" xmlns:p="http://schemas.openxmlformats.org/presentationml/2006/main">
  <p:tag name="AS_UNIQUEID" val="441"/>
</p:tagLst>
</file>

<file path=ppt/tags/tag82.xml><?xml version="1.0" encoding="utf-8"?>
<p:tagLst xmlns:a="http://schemas.openxmlformats.org/drawingml/2006/main" xmlns:r="http://schemas.openxmlformats.org/officeDocument/2006/relationships" xmlns:p="http://schemas.openxmlformats.org/presentationml/2006/main">
  <p:tag name="AS_UNIQUEID" val="442"/>
</p:tagLst>
</file>

<file path=ppt/tags/tag83.xml><?xml version="1.0" encoding="utf-8"?>
<p:tagLst xmlns:a="http://schemas.openxmlformats.org/drawingml/2006/main" xmlns:r="http://schemas.openxmlformats.org/officeDocument/2006/relationships" xmlns:p="http://schemas.openxmlformats.org/presentationml/2006/main">
  <p:tag name="AS_UNIQUEID" val="443"/>
</p:tagLst>
</file>

<file path=ppt/tags/tag84.xml><?xml version="1.0" encoding="utf-8"?>
<p:tagLst xmlns:a="http://schemas.openxmlformats.org/drawingml/2006/main" xmlns:r="http://schemas.openxmlformats.org/officeDocument/2006/relationships" xmlns:p="http://schemas.openxmlformats.org/presentationml/2006/main">
  <p:tag name="AS_UNIQUEID" val="444"/>
</p:tagLst>
</file>

<file path=ppt/tags/tag85.xml><?xml version="1.0" encoding="utf-8"?>
<p:tagLst xmlns:a="http://schemas.openxmlformats.org/drawingml/2006/main" xmlns:r="http://schemas.openxmlformats.org/officeDocument/2006/relationships" xmlns:p="http://schemas.openxmlformats.org/presentationml/2006/main">
  <p:tag name="AS_UNIQUEID" val="445"/>
</p:tagLst>
</file>

<file path=ppt/tags/tag86.xml><?xml version="1.0" encoding="utf-8"?>
<p:tagLst xmlns:a="http://schemas.openxmlformats.org/drawingml/2006/main" xmlns:r="http://schemas.openxmlformats.org/officeDocument/2006/relationships" xmlns:p="http://schemas.openxmlformats.org/presentationml/2006/main">
  <p:tag name="AS_UNIQUEID" val="446"/>
</p:tagLst>
</file>

<file path=ppt/tags/tag87.xml><?xml version="1.0" encoding="utf-8"?>
<p:tagLst xmlns:a="http://schemas.openxmlformats.org/drawingml/2006/main" xmlns:r="http://schemas.openxmlformats.org/officeDocument/2006/relationships" xmlns:p="http://schemas.openxmlformats.org/presentationml/2006/main">
  <p:tag name="AS_UNIQUEID" val="447"/>
</p:tagLst>
</file>

<file path=ppt/tags/tag88.xml><?xml version="1.0" encoding="utf-8"?>
<p:tagLst xmlns:a="http://schemas.openxmlformats.org/drawingml/2006/main" xmlns:r="http://schemas.openxmlformats.org/officeDocument/2006/relationships" xmlns:p="http://schemas.openxmlformats.org/presentationml/2006/main">
  <p:tag name="AS_UNIQUEID" val="448"/>
</p:tagLst>
</file>

<file path=ppt/tags/tag89.xml><?xml version="1.0" encoding="utf-8"?>
<p:tagLst xmlns:a="http://schemas.openxmlformats.org/drawingml/2006/main" xmlns:r="http://schemas.openxmlformats.org/officeDocument/2006/relationships" xmlns:p="http://schemas.openxmlformats.org/presentationml/2006/main">
  <p:tag name="AS_UNIQUEID" val="449"/>
</p:tagLst>
</file>

<file path=ppt/tags/tag9.xml><?xml version="1.0" encoding="utf-8"?>
<p:tagLst xmlns:a="http://schemas.openxmlformats.org/drawingml/2006/main" xmlns:r="http://schemas.openxmlformats.org/officeDocument/2006/relationships" xmlns:p="http://schemas.openxmlformats.org/presentationml/2006/main">
  <p:tag name="AS_UNIQUEID" val="448"/>
</p:tagLst>
</file>

<file path=ppt/tags/tag90.xml><?xml version="1.0" encoding="utf-8"?>
<p:tagLst xmlns:a="http://schemas.openxmlformats.org/drawingml/2006/main" xmlns:r="http://schemas.openxmlformats.org/officeDocument/2006/relationships" xmlns:p="http://schemas.openxmlformats.org/presentationml/2006/main">
  <p:tag name="AS_UNIQUEID" val="898"/>
</p:tagLst>
</file>

<file path=ppt/tags/tag91.xml><?xml version="1.0" encoding="utf-8"?>
<p:tagLst xmlns:a="http://schemas.openxmlformats.org/drawingml/2006/main" xmlns:r="http://schemas.openxmlformats.org/officeDocument/2006/relationships" xmlns:p="http://schemas.openxmlformats.org/presentationml/2006/main">
  <p:tag name="AS_UNIQUEID" val="899"/>
</p:tagLst>
</file>

<file path=ppt/tags/tag92.xml><?xml version="1.0" encoding="utf-8"?>
<p:tagLst xmlns:a="http://schemas.openxmlformats.org/drawingml/2006/main" xmlns:r="http://schemas.openxmlformats.org/officeDocument/2006/relationships" xmlns:p="http://schemas.openxmlformats.org/presentationml/2006/main">
  <p:tag name="AS_UNIQUEID" val="900"/>
</p:tagLst>
</file>

<file path=ppt/tags/tag93.xml><?xml version="1.0" encoding="utf-8"?>
<p:tagLst xmlns:a="http://schemas.openxmlformats.org/drawingml/2006/main" xmlns:r="http://schemas.openxmlformats.org/officeDocument/2006/relationships" xmlns:p="http://schemas.openxmlformats.org/presentationml/2006/main">
  <p:tag name="AS_UNIQUEID" val="451"/>
</p:tagLst>
</file>

<file path=ppt/tags/tag94.xml><?xml version="1.0" encoding="utf-8"?>
<p:tagLst xmlns:a="http://schemas.openxmlformats.org/drawingml/2006/main" xmlns:r="http://schemas.openxmlformats.org/officeDocument/2006/relationships" xmlns:p="http://schemas.openxmlformats.org/presentationml/2006/main">
  <p:tag name="AS_UNIQUEID" val="452"/>
</p:tagLst>
</file>

<file path=ppt/tags/tag95.xml><?xml version="1.0" encoding="utf-8"?>
<p:tagLst xmlns:a="http://schemas.openxmlformats.org/drawingml/2006/main" xmlns:r="http://schemas.openxmlformats.org/officeDocument/2006/relationships" xmlns:p="http://schemas.openxmlformats.org/presentationml/2006/main">
  <p:tag name="AS_UNIQUEID" val="453"/>
</p:tagLst>
</file>

<file path=ppt/tags/tag96.xml><?xml version="1.0" encoding="utf-8"?>
<p:tagLst xmlns:a="http://schemas.openxmlformats.org/drawingml/2006/main" xmlns:r="http://schemas.openxmlformats.org/officeDocument/2006/relationships" xmlns:p="http://schemas.openxmlformats.org/presentationml/2006/main">
  <p:tag name="AS_UNIQUEID" val="902"/>
</p:tagLst>
</file>

<file path=ppt/tags/tag97.xml><?xml version="1.0" encoding="utf-8"?>
<p:tagLst xmlns:a="http://schemas.openxmlformats.org/drawingml/2006/main" xmlns:r="http://schemas.openxmlformats.org/officeDocument/2006/relationships" xmlns:p="http://schemas.openxmlformats.org/presentationml/2006/main">
  <p:tag name="AS_UNIQUEID" val="903"/>
</p:tagLst>
</file>

<file path=ppt/tags/tag98.xml><?xml version="1.0" encoding="utf-8"?>
<p:tagLst xmlns:a="http://schemas.openxmlformats.org/drawingml/2006/main" xmlns:r="http://schemas.openxmlformats.org/officeDocument/2006/relationships" xmlns:p="http://schemas.openxmlformats.org/presentationml/2006/main">
  <p:tag name="AS_UNIQUEID" val="904"/>
</p:tagLst>
</file>

<file path=ppt/tags/tag99.xml><?xml version="1.0" encoding="utf-8"?>
<p:tagLst xmlns:a="http://schemas.openxmlformats.org/drawingml/2006/main" xmlns:r="http://schemas.openxmlformats.org/officeDocument/2006/relationships" xmlns:p="http://schemas.openxmlformats.org/presentationml/2006/main">
  <p:tag name="AS_UNIQUEID" val="906"/>
</p:tagLst>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5297</Words>
  <Application>Aspose.Slides for Java</Application>
  <PresentationFormat>自定义</PresentationFormat>
  <Paragraphs>532</Paragraphs>
  <Slides>52</Slides>
  <Notes>15</Notes>
  <HiddenSlides>0</HiddenSlides>
  <MMClips>0</MMClips>
  <ScaleCrop>false</ScaleCrop>
  <HeadingPairs>
    <vt:vector size="4" baseType="variant">
      <vt:variant>
        <vt:lpstr>主题</vt:lpstr>
      </vt:variant>
      <vt:variant>
        <vt:i4>2</vt:i4>
      </vt:variant>
      <vt:variant>
        <vt:lpstr>幻灯片标题</vt:lpstr>
      </vt:variant>
      <vt:variant>
        <vt:i4>52</vt:i4>
      </vt:variant>
    </vt:vector>
  </HeadingPairs>
  <TitlesOfParts>
    <vt:vector size="54" baseType="lpstr">
      <vt:lpstr>默认设计模板</vt:lpstr>
      <vt:lpstr>1_默认设计模板</vt:lpstr>
      <vt:lpstr>幻灯片 1</vt:lpstr>
      <vt:lpstr>文体知识</vt:lpstr>
      <vt:lpstr>文体知识</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归纳小结课文中描写大风雪</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党如潮</cp:lastModifiedBy>
  <cp:revision>9</cp:revision>
  <cp:lastPrinted>2021-05-26T17:44:34Z</cp:lastPrinted>
  <dcterms:created xsi:type="dcterms:W3CDTF">2021-05-26T17:44:34Z</dcterms:created>
  <dcterms:modified xsi:type="dcterms:W3CDTF">2021-07-23T11:56:05Z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