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1" r:id="rId2"/>
  </p:sldMasterIdLst>
  <p:notesMasterIdLst>
    <p:notesMasterId r:id="rId3"/>
  </p:notesMasterIdLst>
  <p:handoutMasterIdLst>
    <p:handoutMasterId r:id="rId4"/>
  </p:handoutMasterIdLst>
  <p:sldIdLst>
    <p:sldId id="357" r:id="rId5"/>
    <p:sldId id="344" r:id="rId6"/>
    <p:sldId id="379" r:id="rId7"/>
    <p:sldId id="380" r:id="rId8"/>
    <p:sldId id="339" r:id="rId9"/>
    <p:sldId id="345" r:id="rId10"/>
    <p:sldId id="381" r:id="rId11"/>
    <p:sldId id="265" r:id="rId12"/>
    <p:sldId id="356" r:id="rId13"/>
    <p:sldId id="382" r:id="rId14"/>
    <p:sldId id="266" r:id="rId15"/>
    <p:sldId id="267" r:id="rId16"/>
    <p:sldId id="383" r:id="rId17"/>
    <p:sldId id="384" r:id="rId18"/>
    <p:sldId id="346" r:id="rId19"/>
    <p:sldId id="353" r:id="rId20"/>
    <p:sldId id="347" r:id="rId21"/>
    <p:sldId id="351" r:id="rId22"/>
    <p:sldId id="358" r:id="rId23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85" autoAdjust="0"/>
    <p:restoredTop sz="94660"/>
  </p:normalViewPr>
  <p:slideViewPr>
    <p:cSldViewPr snapToGrid="0">
      <p:cViewPr varScale="1">
        <p:scale>
          <a:sx n="92" d="100"/>
          <a:sy n="92" d="100"/>
        </p:scale>
        <p:origin x="108" y="432"/>
      </p:cViewPr>
      <p:guideLst>
        <p:guide orient="horz" pos="215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tags" Target="tags/tag263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2" Type="http://schemas.openxmlformats.org/officeDocument/2006/relationships/tags" Target="../tags/tag22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FEA1DB-1135-4849-A18B-BD5B833802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8BE020-007A-4AFB-9502-10808D720A3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tags" Target="../tags/tag19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48648A9-755A-49CA-894B-46AF0709709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38BE020-007A-4AFB-9502-10808D720A3A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jpeg" /><Relationship Id="rId3" Type="http://schemas.openxmlformats.org/officeDocument/2006/relationships/tags" Target="../tags/tag2.xml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image" Target="../media/image1.jpeg" /><Relationship Id="rId3" Type="http://schemas.openxmlformats.org/officeDocument/2006/relationships/tags" Target="../tags/tag4.xml" /><Relationship Id="rId4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6200000">
            <a:off x="2662120" y="-2660246"/>
            <a:ext cx="6871509" cy="1219200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6200000">
            <a:off x="2662120" y="-2660246"/>
            <a:ext cx="6871509" cy="1219200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tags" Target="../tags/tag5.xml" /><Relationship Id="rId4" Type="http://schemas.openxmlformats.org/officeDocument/2006/relationships/image" Target="../media/image1.jpeg" /><Relationship Id="rId5" Type="http://schemas.openxmlformats.org/officeDocument/2006/relationships/tags" Target="../tags/tag6.xml" /><Relationship Id="rId6" Type="http://schemas.openxmlformats.org/officeDocument/2006/relationships/tags" Target="../tags/tag7.xml" /><Relationship Id="rId7" Type="http://schemas.openxmlformats.org/officeDocument/2006/relationships/image" Target="file:///D:\qq&#25991;&#20214;\712321467\Image\C2C\Image2\%7b75232B38-A165-1FB7-499C-2E1C792CACB5%7d.png" TargetMode="External" /><Relationship Id="rId8" Type="http://schemas.openxmlformats.org/officeDocument/2006/relationships/image" Target="../media/image2.png" /><Relationship Id="rId9" Type="http://schemas.openxmlformats.org/officeDocument/2006/relationships/tags" Target="../tags/tag8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image" Target="file:///D:\qq&#25991;&#20214;\712321467\Image\C2C\Image2\%7b75232B38-A165-1FB7-499C-2E1C792CACB5%7d.png" TargetMode="External" /><Relationship Id="rId5" Type="http://schemas.openxmlformats.org/officeDocument/2006/relationships/image" Target="../media/image2.png" /><Relationship Id="rId6" Type="http://schemas.openxmlformats.org/officeDocument/2006/relationships/tags" Target="../tags/tag13.xml" /><Relationship Id="rId7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6200000">
            <a:off x="2662120" y="-2660246"/>
            <a:ext cx="6871509" cy="12192001"/>
          </a:xfrm>
          <a:prstGeom prst="rect">
            <a:avLst/>
          </a:prstGeom>
        </p:spPr>
      </p:pic>
      <p:sp>
        <p:nvSpPr>
          <p:cNvPr id="3" name="矩形 2"/>
          <p:cNvSpPr/>
          <p:nvPr userDrawn="1">
            <p:custDataLst>
              <p:tags r:id="rId6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1073743875" descr="学科网 zxxk.com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 r:link="rId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5.xml" /><Relationship Id="rId11" Type="http://schemas.openxmlformats.org/officeDocument/2006/relationships/tags" Target="../tags/tag36.xml" /><Relationship Id="rId12" Type="http://schemas.openxmlformats.org/officeDocument/2006/relationships/image" Target="../media/image4.png" /><Relationship Id="rId13" Type="http://schemas.openxmlformats.org/officeDocument/2006/relationships/tags" Target="../tags/tag37.xml" /><Relationship Id="rId14" Type="http://schemas.openxmlformats.org/officeDocument/2006/relationships/tags" Target="../tags/tag3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0.xml" /><Relationship Id="rId4" Type="http://schemas.openxmlformats.org/officeDocument/2006/relationships/image" Target="../media/image1.jpeg" /><Relationship Id="rId5" Type="http://schemas.openxmlformats.org/officeDocument/2006/relationships/tags" Target="../tags/tag31.xml" /><Relationship Id="rId6" Type="http://schemas.openxmlformats.org/officeDocument/2006/relationships/tags" Target="../tags/tag32.xml" /><Relationship Id="rId7" Type="http://schemas.openxmlformats.org/officeDocument/2006/relationships/image" Target="../media/image3.png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41.xml" /><Relationship Id="rId11" Type="http://schemas.openxmlformats.org/officeDocument/2006/relationships/tags" Target="../tags/tag142.xml" /><Relationship Id="rId12" Type="http://schemas.openxmlformats.org/officeDocument/2006/relationships/tags" Target="../tags/tag143.xml" /><Relationship Id="rId13" Type="http://schemas.openxmlformats.org/officeDocument/2006/relationships/image" Target="../media/image4.png" /><Relationship Id="rId14" Type="http://schemas.openxmlformats.org/officeDocument/2006/relationships/tags" Target="../tags/tag144.xml" /><Relationship Id="rId15" Type="http://schemas.openxmlformats.org/officeDocument/2006/relationships/tags" Target="../tags/tag145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image" Target="../media/image5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50.xml" /><Relationship Id="rId4" Type="http://schemas.openxmlformats.org/officeDocument/2006/relationships/image" Target="../media/image9.png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5.xml" /><Relationship Id="rId11" Type="http://schemas.openxmlformats.org/officeDocument/2006/relationships/tags" Target="../tags/tag166.xml" /><Relationship Id="rId12" Type="http://schemas.openxmlformats.org/officeDocument/2006/relationships/tags" Target="../tags/tag167.xml" /><Relationship Id="rId13" Type="http://schemas.openxmlformats.org/officeDocument/2006/relationships/tags" Target="../tags/tag168.xml" /><Relationship Id="rId14" Type="http://schemas.openxmlformats.org/officeDocument/2006/relationships/tags" Target="../tags/tag169.xml" /><Relationship Id="rId15" Type="http://schemas.openxmlformats.org/officeDocument/2006/relationships/tags" Target="../tags/tag170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image" Target="../media/image1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1.xml" /><Relationship Id="rId11" Type="http://schemas.openxmlformats.org/officeDocument/2006/relationships/tags" Target="../tags/tag182.xml" /><Relationship Id="rId12" Type="http://schemas.openxmlformats.org/officeDocument/2006/relationships/tags" Target="../tags/tag183.xml" /><Relationship Id="rId13" Type="http://schemas.openxmlformats.org/officeDocument/2006/relationships/tags" Target="../tags/tag184.xml" /><Relationship Id="rId14" Type="http://schemas.openxmlformats.org/officeDocument/2006/relationships/tags" Target="../tags/tag185.xml" /><Relationship Id="rId15" Type="http://schemas.openxmlformats.org/officeDocument/2006/relationships/tags" Target="../tags/tag186.xml" /><Relationship Id="rId16" Type="http://schemas.openxmlformats.org/officeDocument/2006/relationships/tags" Target="../tags/tag187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Relationship Id="rId9" Type="http://schemas.openxmlformats.org/officeDocument/2006/relationships/image" Target="../media/image1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8.xml" /><Relationship Id="rId11" Type="http://schemas.openxmlformats.org/officeDocument/2006/relationships/tags" Target="../tags/tag199.xml" /><Relationship Id="rId12" Type="http://schemas.openxmlformats.org/officeDocument/2006/relationships/tags" Target="../tags/tag200.xml" /><Relationship Id="rId13" Type="http://schemas.openxmlformats.org/officeDocument/2006/relationships/tags" Target="../tags/tag201.xml" /><Relationship Id="rId14" Type="http://schemas.openxmlformats.org/officeDocument/2006/relationships/tags" Target="../tags/tag202.xml" /><Relationship Id="rId15" Type="http://schemas.openxmlformats.org/officeDocument/2006/relationships/tags" Target="../tags/tag203.xml" /><Relationship Id="rId16" Type="http://schemas.openxmlformats.org/officeDocument/2006/relationships/tags" Target="../tags/tag204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Relationship Id="rId9" Type="http://schemas.openxmlformats.org/officeDocument/2006/relationships/image" Target="../media/image1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5.xml" /><Relationship Id="rId11" Type="http://schemas.openxmlformats.org/officeDocument/2006/relationships/tags" Target="../tags/tag216.xml" /><Relationship Id="rId12" Type="http://schemas.openxmlformats.org/officeDocument/2006/relationships/tags" Target="../tags/tag217.xml" /><Relationship Id="rId13" Type="http://schemas.openxmlformats.org/officeDocument/2006/relationships/image" Target="../media/image4.png" /><Relationship Id="rId14" Type="http://schemas.openxmlformats.org/officeDocument/2006/relationships/tags" Target="../tags/tag218.xml" /><Relationship Id="rId15" Type="http://schemas.openxmlformats.org/officeDocument/2006/relationships/tags" Target="../tags/tag219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image" Target="../media/image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224.xml" /><Relationship Id="rId4" Type="http://schemas.openxmlformats.org/officeDocument/2006/relationships/image" Target="../media/image11.png" /><Relationship Id="rId5" Type="http://schemas.openxmlformats.org/officeDocument/2006/relationships/tags" Target="../tags/tag225.xml" /><Relationship Id="rId6" Type="http://schemas.openxmlformats.org/officeDocument/2006/relationships/tags" Target="../tags/tag22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7.xml" /><Relationship Id="rId11" Type="http://schemas.openxmlformats.org/officeDocument/2006/relationships/tags" Target="../tags/tag238.xml" /><Relationship Id="rId12" Type="http://schemas.openxmlformats.org/officeDocument/2006/relationships/tags" Target="../tags/tag239.xml" /><Relationship Id="rId13" Type="http://schemas.openxmlformats.org/officeDocument/2006/relationships/image" Target="../media/image4.png" /><Relationship Id="rId14" Type="http://schemas.openxmlformats.org/officeDocument/2006/relationships/tags" Target="../tags/tag240.xml" /><Relationship Id="rId15" Type="http://schemas.openxmlformats.org/officeDocument/2006/relationships/tags" Target="../tags/tag241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Relationship Id="rId7" Type="http://schemas.openxmlformats.org/officeDocument/2006/relationships/tags" Target="../tags/tag235.xml" /><Relationship Id="rId8" Type="http://schemas.openxmlformats.org/officeDocument/2006/relationships/tags" Target="../tags/tag236.xml" /><Relationship Id="rId9" Type="http://schemas.openxmlformats.org/officeDocument/2006/relationships/image" Target="../media/image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246.xml" /><Relationship Id="rId4" Type="http://schemas.openxmlformats.org/officeDocument/2006/relationships/image" Target="../media/image12.png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59.xml" /><Relationship Id="rId11" Type="http://schemas.openxmlformats.org/officeDocument/2006/relationships/image" Target="../media/image4.png" /><Relationship Id="rId12" Type="http://schemas.openxmlformats.org/officeDocument/2006/relationships/tags" Target="../tags/tag260.xml" /><Relationship Id="rId13" Type="http://schemas.openxmlformats.org/officeDocument/2006/relationships/tags" Target="../tags/tag261.xml" /><Relationship Id="rId14" Type="http://schemas.openxmlformats.org/officeDocument/2006/relationships/image" Target="../media/image13.png" /><Relationship Id="rId15" Type="http://schemas.openxmlformats.org/officeDocument/2006/relationships/tags" Target="../tags/tag26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254.xml" /><Relationship Id="rId4" Type="http://schemas.openxmlformats.org/officeDocument/2006/relationships/image" Target="../media/image1.jpeg" /><Relationship Id="rId5" Type="http://schemas.openxmlformats.org/officeDocument/2006/relationships/tags" Target="../tags/tag255.xml" /><Relationship Id="rId6" Type="http://schemas.openxmlformats.org/officeDocument/2006/relationships/tags" Target="../tags/tag256.xml" /><Relationship Id="rId7" Type="http://schemas.openxmlformats.org/officeDocument/2006/relationships/tags" Target="../tags/tag257.xml" /><Relationship Id="rId8" Type="http://schemas.openxmlformats.org/officeDocument/2006/relationships/image" Target="../media/image9.png" /><Relationship Id="rId9" Type="http://schemas.openxmlformats.org/officeDocument/2006/relationships/tags" Target="../tags/tag25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5.png" /><Relationship Id="rId11" Type="http://schemas.openxmlformats.org/officeDocument/2006/relationships/tags" Target="../tags/tag50.xml" /><Relationship Id="rId12" Type="http://schemas.openxmlformats.org/officeDocument/2006/relationships/tags" Target="../tags/tag51.xml" /><Relationship Id="rId13" Type="http://schemas.openxmlformats.org/officeDocument/2006/relationships/image" Target="../media/image4.png" /><Relationship Id="rId14" Type="http://schemas.openxmlformats.org/officeDocument/2006/relationships/tags" Target="../tags/tag52.xml" /><Relationship Id="rId15" Type="http://schemas.openxmlformats.org/officeDocument/2006/relationships/tags" Target="../tags/tag5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tags" Target="../tags/tag47.xml" /><Relationship Id="rId8" Type="http://schemas.openxmlformats.org/officeDocument/2006/relationships/tags" Target="../tags/tag48.xml" /><Relationship Id="rId9" Type="http://schemas.openxmlformats.org/officeDocument/2006/relationships/tags" Target="../tags/tag4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image" Target="../media/image6.png" /><Relationship Id="rId7" Type="http://schemas.openxmlformats.org/officeDocument/2006/relationships/tags" Target="../tags/tag61.xml" /><Relationship Id="rId8" Type="http://schemas.openxmlformats.org/officeDocument/2006/relationships/video" Target="../media/media1.mp4" /><Relationship Id="rId9" Type="http://schemas.microsoft.com/office/2007/relationships/media" Target="../media/media1.mp4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5.png" /><Relationship Id="rId11" Type="http://schemas.openxmlformats.org/officeDocument/2006/relationships/tags" Target="../tags/tag74.xml" /><Relationship Id="rId12" Type="http://schemas.openxmlformats.org/officeDocument/2006/relationships/tags" Target="../tags/tag75.xml" /><Relationship Id="rId13" Type="http://schemas.openxmlformats.org/officeDocument/2006/relationships/image" Target="../media/image4.png" /><Relationship Id="rId14" Type="http://schemas.openxmlformats.org/officeDocument/2006/relationships/tags" Target="../tags/tag76.xml" /><Relationship Id="rId15" Type="http://schemas.openxmlformats.org/officeDocument/2006/relationships/tags" Target="../tags/tag77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tags" Target="../tags/tag71.xml" /><Relationship Id="rId8" Type="http://schemas.openxmlformats.org/officeDocument/2006/relationships/tags" Target="../tags/tag72.xml" /><Relationship Id="rId9" Type="http://schemas.openxmlformats.org/officeDocument/2006/relationships/tags" Target="../tags/tag7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8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image" Target="../media/image7.png" /><Relationship Id="rId9" Type="http://schemas.openxmlformats.org/officeDocument/2006/relationships/tags" Target="../tags/tag8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9.xml" /><Relationship Id="rId11" Type="http://schemas.openxmlformats.org/officeDocument/2006/relationships/tags" Target="../tags/tag100.xml" /><Relationship Id="rId12" Type="http://schemas.openxmlformats.org/officeDocument/2006/relationships/tags" Target="../tags/tag101.xml" /><Relationship Id="rId13" Type="http://schemas.openxmlformats.org/officeDocument/2006/relationships/image" Target="../media/image4.png" /><Relationship Id="rId14" Type="http://schemas.openxmlformats.org/officeDocument/2006/relationships/tags" Target="../tags/tag102.xml" /><Relationship Id="rId15" Type="http://schemas.openxmlformats.org/officeDocument/2006/relationships/tags" Target="../tags/tag103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08.xml" /><Relationship Id="rId4" Type="http://schemas.openxmlformats.org/officeDocument/2006/relationships/image" Target="../media/image8.png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tags" Target="../tags/tag11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16.xml" /><Relationship Id="rId4" Type="http://schemas.openxmlformats.org/officeDocument/2006/relationships/image" Target="../media/image8.png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30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24.xml" /><Relationship Id="rId4" Type="http://schemas.openxmlformats.org/officeDocument/2006/relationships/image" Target="../media/image5.png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6200000">
            <a:off x="2660215" y="-2673581"/>
            <a:ext cx="6871509" cy="12192001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人狗船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384681" y="4502915"/>
            <a:ext cx="1839595" cy="1998980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1196340" y="952500"/>
            <a:ext cx="9799320" cy="2401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zh-CN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命题作文的审题立意</a:t>
            </a:r>
            <a:endParaRPr lang="zh-CN" altLang="zh-CN" sz="5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写作技巧专题课（一）</a:t>
            </a:r>
            <a:endParaRPr lang="zh-CN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6800215" y="4304030"/>
            <a:ext cx="31388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果敢小学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李燕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2022.05.23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285750" y="3573780"/>
            <a:ext cx="3868420" cy="3049270"/>
            <a:chOff x="450" y="5628"/>
            <a:chExt cx="6092" cy="4802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450" y="5628"/>
              <a:ext cx="6092" cy="4802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14"/>
              </p:custDataLst>
            </p:nvPr>
          </p:nvSpPr>
          <p:spPr>
            <a:xfrm>
              <a:off x="1230" y="6017"/>
              <a:ext cx="725" cy="10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350000" y="3034665"/>
            <a:ext cx="3656330" cy="7683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>
                <a:latin typeface="幼圆" panose="02010509060101010101" charset="-122"/>
                <a:ea typeface="幼圆" panose="02010509060101010101" charset="-122"/>
              </a:rPr>
              <a:t>技法点拨</a:t>
            </a:r>
            <a:endParaRPr lang="zh-CN" altLang="en-US" sz="4400"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5" name="菱形 14"/>
          <p:cNvSpPr/>
          <p:nvPr>
            <p:custDataLst>
              <p:tags r:id="rId5"/>
            </p:custDataLst>
          </p:nvPr>
        </p:nvSpPr>
        <p:spPr>
          <a:xfrm>
            <a:off x="3706616" y="2215706"/>
            <a:ext cx="2995863" cy="2594458"/>
          </a:xfrm>
          <a:prstGeom prst="diamond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704803" y="2864883"/>
            <a:ext cx="1021080" cy="110680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四</a:t>
            </a:r>
            <a:endParaRPr lang="zh-CN" altLang="en-US" sz="6600">
              <a:solidFill>
                <a:schemeClr val="bg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6" name="斜纹 15"/>
          <p:cNvSpPr/>
          <p:nvPr>
            <p:custDataLst>
              <p:tags r:id="rId7"/>
            </p:custDataLst>
          </p:nvPr>
        </p:nvSpPr>
        <p:spPr>
          <a:xfrm flipV="1">
            <a:off x="5441041" y="1445748"/>
            <a:ext cx="1232398" cy="1279468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斜纹 16"/>
          <p:cNvSpPr/>
          <p:nvPr>
            <p:custDataLst>
              <p:tags r:id="rId8"/>
            </p:custDataLst>
          </p:nvPr>
        </p:nvSpPr>
        <p:spPr>
          <a:xfrm flipH="1">
            <a:off x="3818465" y="4395870"/>
            <a:ext cx="1249819" cy="930761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V="1">
            <a:off x="9970770" y="5044422"/>
            <a:ext cx="1859280" cy="1552575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12"/>
            </p:custDataLst>
          </p:nvPr>
        </p:nvGrpSpPr>
        <p:grpSpPr>
          <a:xfrm>
            <a:off x="285750" y="4191635"/>
            <a:ext cx="2973070" cy="2431415"/>
            <a:chOff x="450" y="5628"/>
            <a:chExt cx="6092" cy="4802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450" y="5628"/>
              <a:ext cx="6092" cy="480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15"/>
              </p:custDataLst>
            </p:nvPr>
          </p:nvSpPr>
          <p:spPr>
            <a:xfrm>
              <a:off x="1230" y="6017"/>
              <a:ext cx="725" cy="12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06 -0.03981 L 3.75E-06 0.14815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06 -0.03981 L 3.75E-06 -3.33333E-06" pathEditMode="relative" rAng="0" ptsTypes="AA">
                                      <p:cBhvr>
                                        <p:cTn id="3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15" grpId="0"/>
      <p:bldP spid="2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 descr="df224eac42231a441cc60088cbb7a23a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1615" y="3751580"/>
            <a:ext cx="2190115" cy="310642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23850" y="276225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337945" y="1600200"/>
            <a:ext cx="1007110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在花草树木间，我们发现了大自然的种子；在成长路上，我们心中种下了美好的种子。这粒种子可能在来自于袁隆平院士的科学精神，也可能来自于一次旅行、一次碰壁，还有可能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来自父母的呵护，老师的关爱，同学的帮助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......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请你以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心中有一粒种子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为题，写一篇记叙文。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要求：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、紧扣主题，内容具体；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、文从字顺，感情真挚；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、字数不少于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4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、文中不能出现真实人名、校名、地名；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5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、不要套作，不得抄袭。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035685" y="787400"/>
            <a:ext cx="2448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原题再现</a:t>
            </a:r>
            <a:endParaRPr lang="zh-CN" altLang="en-US" sz="32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7" name="TextBox 15"/>
          <p:cNvSpPr txBox="1"/>
          <p:nvPr>
            <p:custDataLst>
              <p:tags r:id="rId4"/>
            </p:custDataLst>
          </p:nvPr>
        </p:nvSpPr>
        <p:spPr>
          <a:xfrm>
            <a:off x="1860758" y="3737782"/>
            <a:ext cx="2349907" cy="1255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200">
              <a:solidFill>
                <a:srgbClr val="54BCA5"/>
              </a:solidFill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bg1"/>
                </a:solidFill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</a:t>
            </a:r>
            <a:r>
              <a:rPr lang="en-US" altLang="zh-CN">
                <a:solidFill>
                  <a:schemeClr val="bg1"/>
                </a:solidFill>
                <a:sym typeface="微软雅黑" panose="020b0503020204020204" pitchFamily="34" charset="-122"/>
              </a:rPr>
              <a:t>.</a:t>
            </a:r>
            <a:endParaRPr lang="en-US" altLang="zh-CN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TextBox 15"/>
          <p:cNvSpPr txBox="1"/>
          <p:nvPr>
            <p:custDataLst>
              <p:tags r:id="rId5"/>
            </p:custDataLst>
          </p:nvPr>
        </p:nvSpPr>
        <p:spPr>
          <a:xfrm>
            <a:off x="4923507" y="3737782"/>
            <a:ext cx="2349907" cy="1233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200">
              <a:solidFill>
                <a:srgbClr val="54BCA5"/>
              </a:solidFill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bg1"/>
                </a:solidFill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</a:t>
            </a:r>
            <a:r>
              <a:rPr lang="en-US" altLang="zh-CN">
                <a:solidFill>
                  <a:schemeClr val="bg1"/>
                </a:solidFill>
                <a:sym typeface="微软雅黑" panose="020b0503020204020204" pitchFamily="34" charset="-122"/>
              </a:rPr>
              <a:t>.</a:t>
            </a:r>
            <a:endParaRPr lang="en-US" altLang="zh-CN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9" name="TextBox 15"/>
          <p:cNvSpPr txBox="1"/>
          <p:nvPr>
            <p:custDataLst>
              <p:tags r:id="rId6"/>
            </p:custDataLst>
          </p:nvPr>
        </p:nvSpPr>
        <p:spPr>
          <a:xfrm>
            <a:off x="7986255" y="3744223"/>
            <a:ext cx="2349907" cy="1233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200">
              <a:solidFill>
                <a:srgbClr val="54BCA5"/>
              </a:solidFill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bg1"/>
                </a:solidFill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</a:t>
            </a:r>
            <a:r>
              <a:rPr lang="en-US" altLang="zh-CN">
                <a:solidFill>
                  <a:schemeClr val="bg1"/>
                </a:solidFill>
                <a:sym typeface="微软雅黑" panose="020b0503020204020204" pitchFamily="34" charset="-122"/>
              </a:rPr>
              <a:t>.</a:t>
            </a:r>
            <a:endParaRPr lang="en-US" altLang="zh-CN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9546590" y="2707005"/>
            <a:ext cx="2079625" cy="3865245"/>
            <a:chOff x="13417" y="1415"/>
            <a:chExt cx="5213" cy="8935"/>
          </a:xfrm>
        </p:grpSpPr>
        <p:pic>
          <p:nvPicPr>
            <p:cNvPr id="3" name="图片 2" descr="d49cf03eda03cea90e8943b2e02fceac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3417" y="1491"/>
              <a:ext cx="5213" cy="885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11"/>
              </p:custDataLst>
            </p:nvPr>
          </p:nvSpPr>
          <p:spPr>
            <a:xfrm>
              <a:off x="17531" y="1415"/>
              <a:ext cx="977" cy="21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</p:txBody>
        </p:sp>
      </p:grpSp>
      <p:sp>
        <p:nvSpPr>
          <p:cNvPr id="6" name="云形标注 5"/>
          <p:cNvSpPr/>
          <p:nvPr>
            <p:custDataLst>
              <p:tags r:id="rId12"/>
            </p:custDataLst>
          </p:nvPr>
        </p:nvSpPr>
        <p:spPr>
          <a:xfrm>
            <a:off x="6490335" y="189230"/>
            <a:ext cx="4785995" cy="1410970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6756400" y="633730"/>
            <a:ext cx="46526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、抓题眼，把握表意重心。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1337945" y="1600200"/>
            <a:ext cx="1007110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在花草树木间，我们发现了大自然的种子；在成长路上，我们心中种下了美好的种子。这粒种子可能在来自于袁隆平院士的科学精神，也可能来自于一次旅行、一次碰壁，还有可能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来自父母的呵护，老师的关爱，同学的帮助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......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请你以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心中有一粒种子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为题，写一篇记叙文。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要求：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、紧扣主题，内容具体；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、文从字顺，感情真挚；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、字数不少于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4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、文中不能出现真实人名、校名、地名；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5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、不要套作，不得抄袭。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1035685" y="787400"/>
            <a:ext cx="2448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原题再现</a:t>
            </a:r>
            <a:endParaRPr lang="zh-CN" altLang="en-US" sz="32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8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7" name="TextBox 15"/>
          <p:cNvSpPr txBox="1"/>
          <p:nvPr>
            <p:custDataLst>
              <p:tags r:id="rId4"/>
            </p:custDataLst>
          </p:nvPr>
        </p:nvSpPr>
        <p:spPr>
          <a:xfrm>
            <a:off x="1860758" y="3737782"/>
            <a:ext cx="2349907" cy="1255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200">
              <a:solidFill>
                <a:srgbClr val="54BCA5"/>
              </a:solidFill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bg1"/>
                </a:solidFill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</a:t>
            </a:r>
            <a:r>
              <a:rPr lang="en-US" altLang="zh-CN">
                <a:solidFill>
                  <a:schemeClr val="bg1"/>
                </a:solidFill>
                <a:sym typeface="微软雅黑" panose="020b0503020204020204" pitchFamily="34" charset="-122"/>
              </a:rPr>
              <a:t>.</a:t>
            </a:r>
            <a:endParaRPr lang="en-US" altLang="zh-CN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TextBox 15"/>
          <p:cNvSpPr txBox="1"/>
          <p:nvPr>
            <p:custDataLst>
              <p:tags r:id="rId5"/>
            </p:custDataLst>
          </p:nvPr>
        </p:nvSpPr>
        <p:spPr>
          <a:xfrm>
            <a:off x="4923507" y="3737782"/>
            <a:ext cx="2349907" cy="1233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200">
              <a:solidFill>
                <a:srgbClr val="54BCA5"/>
              </a:solidFill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bg1"/>
                </a:solidFill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</a:t>
            </a:r>
            <a:r>
              <a:rPr lang="en-US" altLang="zh-CN">
                <a:solidFill>
                  <a:schemeClr val="bg1"/>
                </a:solidFill>
                <a:sym typeface="微软雅黑" panose="020b0503020204020204" pitchFamily="34" charset="-122"/>
              </a:rPr>
              <a:t>.</a:t>
            </a:r>
            <a:endParaRPr lang="en-US" altLang="zh-CN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9" name="TextBox 15"/>
          <p:cNvSpPr txBox="1"/>
          <p:nvPr>
            <p:custDataLst>
              <p:tags r:id="rId6"/>
            </p:custDataLst>
          </p:nvPr>
        </p:nvSpPr>
        <p:spPr>
          <a:xfrm>
            <a:off x="7986255" y="3744223"/>
            <a:ext cx="2349907" cy="1233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200">
              <a:solidFill>
                <a:srgbClr val="54BCA5"/>
              </a:solidFill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bg1"/>
                </a:solidFill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</a:t>
            </a:r>
            <a:r>
              <a:rPr lang="en-US" altLang="zh-CN">
                <a:solidFill>
                  <a:schemeClr val="bg1"/>
                </a:solidFill>
                <a:sym typeface="微软雅黑" panose="020b0503020204020204" pitchFamily="34" charset="-122"/>
              </a:rPr>
              <a:t>.</a:t>
            </a:r>
            <a:endParaRPr lang="en-US" altLang="zh-CN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10467340" y="4076065"/>
            <a:ext cx="1233805" cy="2496185"/>
            <a:chOff x="13417" y="1415"/>
            <a:chExt cx="5213" cy="8935"/>
          </a:xfrm>
        </p:grpSpPr>
        <p:pic>
          <p:nvPicPr>
            <p:cNvPr id="3" name="图片 2" descr="d49cf03eda03cea90e8943b2e02fceac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3417" y="1491"/>
              <a:ext cx="5213" cy="885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11"/>
              </p:custDataLst>
            </p:nvPr>
          </p:nvSpPr>
          <p:spPr>
            <a:xfrm>
              <a:off x="17531" y="1415"/>
              <a:ext cx="977" cy="33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</p:txBody>
        </p:sp>
      </p:grpSp>
      <p:sp>
        <p:nvSpPr>
          <p:cNvPr id="2" name="云形标注 1"/>
          <p:cNvSpPr/>
          <p:nvPr>
            <p:custDataLst>
              <p:tags r:id="rId12"/>
            </p:custDataLst>
          </p:nvPr>
        </p:nvSpPr>
        <p:spPr>
          <a:xfrm>
            <a:off x="5519420" y="296545"/>
            <a:ext cx="5182870" cy="1313815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22</a:t>
            </a:r>
            <a:endParaRPr lang="en-US" altLang="zh-CN"/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5937885" y="600710"/>
            <a:ext cx="50101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、审清限制，确定选材范围。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602615" y="822960"/>
            <a:ext cx="6176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原题再现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5"/>
            </p:custDataLst>
          </p:nvPr>
        </p:nvSpPr>
        <p:spPr>
          <a:xfrm>
            <a:off x="1039495" y="1695450"/>
            <a:ext cx="1003681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花草树木间，我们发现了大自然的种子；在成长路上，我们心中种下了美好的种子。这粒种子可能在来自于袁隆平院士的科学精神，也可能来自于一次旅行、一次碰壁，还有可能来自父母的呵护，老师的关爱，同学的帮助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......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请你以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心中有一粒种子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为题，写一篇记叙文。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要求：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、紧扣主题，内容具体；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、文从字顺，感情真挚；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、字数不少于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4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、文中不能出现真实人名、校名、地名；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5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、不要套作，不得抄袭。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6"/>
            </p:custDataLst>
          </p:nvPr>
        </p:nvSpPr>
        <p:spPr>
          <a:xfrm>
            <a:off x="8457565" y="4305300"/>
            <a:ext cx="30568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教师助记：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、抓题眼，把握表意重心。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7" name="TextBox 15"/>
          <p:cNvSpPr txBox="1"/>
          <p:nvPr>
            <p:custDataLst>
              <p:tags r:id="rId4"/>
            </p:custDataLst>
          </p:nvPr>
        </p:nvSpPr>
        <p:spPr>
          <a:xfrm>
            <a:off x="1860758" y="3737782"/>
            <a:ext cx="2349907" cy="1255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200">
              <a:solidFill>
                <a:srgbClr val="54BCA5"/>
              </a:solidFill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bg1"/>
                </a:solidFill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</a:t>
            </a:r>
            <a:r>
              <a:rPr lang="en-US" altLang="zh-CN">
                <a:solidFill>
                  <a:schemeClr val="bg1"/>
                </a:solidFill>
                <a:sym typeface="微软雅黑" panose="020b0503020204020204" pitchFamily="34" charset="-122"/>
              </a:rPr>
              <a:t>.</a:t>
            </a:r>
            <a:endParaRPr lang="en-US" altLang="zh-CN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TextBox 15"/>
          <p:cNvSpPr txBox="1"/>
          <p:nvPr>
            <p:custDataLst>
              <p:tags r:id="rId5"/>
            </p:custDataLst>
          </p:nvPr>
        </p:nvSpPr>
        <p:spPr>
          <a:xfrm>
            <a:off x="4923507" y="3737782"/>
            <a:ext cx="2349907" cy="1233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200">
              <a:solidFill>
                <a:srgbClr val="54BCA5"/>
              </a:solidFill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bg1"/>
                </a:solidFill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</a:t>
            </a:r>
            <a:r>
              <a:rPr lang="en-US" altLang="zh-CN">
                <a:solidFill>
                  <a:schemeClr val="bg1"/>
                </a:solidFill>
                <a:sym typeface="微软雅黑" panose="020b0503020204020204" pitchFamily="34" charset="-122"/>
              </a:rPr>
              <a:t>.</a:t>
            </a:r>
            <a:endParaRPr lang="en-US" altLang="zh-CN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9" name="TextBox 15"/>
          <p:cNvSpPr txBox="1"/>
          <p:nvPr>
            <p:custDataLst>
              <p:tags r:id="rId6"/>
            </p:custDataLst>
          </p:nvPr>
        </p:nvSpPr>
        <p:spPr>
          <a:xfrm>
            <a:off x="7986255" y="3744223"/>
            <a:ext cx="2349907" cy="1233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200">
              <a:solidFill>
                <a:srgbClr val="54BCA5"/>
              </a:solidFill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>
                <a:solidFill>
                  <a:schemeClr val="bg1"/>
                </a:solidFill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</a:t>
            </a:r>
            <a:r>
              <a:rPr lang="en-US" altLang="zh-CN">
                <a:solidFill>
                  <a:schemeClr val="bg1"/>
                </a:solidFill>
                <a:sym typeface="微软雅黑" panose="020b0503020204020204" pitchFamily="34" charset="-122"/>
              </a:rPr>
              <a:t>.</a:t>
            </a:r>
            <a:endParaRPr lang="en-US" altLang="zh-CN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10335895" y="4537710"/>
            <a:ext cx="1290320" cy="2034540"/>
            <a:chOff x="13417" y="1415"/>
            <a:chExt cx="5213" cy="8935"/>
          </a:xfrm>
        </p:grpSpPr>
        <p:pic>
          <p:nvPicPr>
            <p:cNvPr id="3" name="图片 2" descr="d49cf03eda03cea90e8943b2e02fceac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3417" y="1491"/>
              <a:ext cx="5213" cy="885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11"/>
              </p:custDataLst>
            </p:nvPr>
          </p:nvSpPr>
          <p:spPr>
            <a:xfrm>
              <a:off x="17531" y="1415"/>
              <a:ext cx="977" cy="404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</p:txBody>
        </p:sp>
      </p:grpSp>
      <p:sp>
        <p:nvSpPr>
          <p:cNvPr id="2" name="云形标注 1"/>
          <p:cNvSpPr/>
          <p:nvPr>
            <p:custDataLst>
              <p:tags r:id="rId12"/>
            </p:custDataLst>
          </p:nvPr>
        </p:nvSpPr>
        <p:spPr>
          <a:xfrm>
            <a:off x="6085205" y="114300"/>
            <a:ext cx="4362450" cy="1382395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6637655" y="544830"/>
            <a:ext cx="39376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、展联想，挖掘深意。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859790" y="473075"/>
            <a:ext cx="6176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原题再现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859790" y="1496695"/>
            <a:ext cx="1004887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花草树木间，我们发现了大自然的种子；在成长路上，我们心中种下了美好的种子。这粒种子可能在来自于袁隆平院士的科学精神，也可能来自于一次旅行、一次碰壁，还有可能来自父母的呵护，老师的关爱，同学的帮助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......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请你以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心中有一粒种子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为题，写一篇记叙文。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要求：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、紧扣主题，内容具体；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、文从字顺，感情真挚；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、字数不少于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600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4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、文中不能出现真实人名、校名、地名；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5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、不要套作，不得抄袭。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6"/>
            </p:custDataLst>
          </p:nvPr>
        </p:nvSpPr>
        <p:spPr>
          <a:xfrm>
            <a:off x="8456930" y="3737610"/>
            <a:ext cx="328676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教师助记：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、抓题眼，把握表意重心。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、审清限制，确定选材范围。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/>
            <a:r>
              <a:rPr lang="en-US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、展联想，挖掘深意。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" grpId="0"/>
      <p:bldP spid="7" grpId="0"/>
      <p:bldP spid="7" grpId="1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589215" y="3075117"/>
            <a:ext cx="2418080" cy="76835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400">
                <a:latin typeface="幼圆" panose="02010509060101010101" charset="-122"/>
                <a:ea typeface="幼圆" panose="02010509060101010101" charset="-122"/>
              </a:rPr>
              <a:t>口诀助记</a:t>
            </a:r>
            <a:endParaRPr lang="zh-CN" altLang="en-US" sz="4400"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5" name="菱形 14"/>
          <p:cNvSpPr/>
          <p:nvPr>
            <p:custDataLst>
              <p:tags r:id="rId5"/>
            </p:custDataLst>
          </p:nvPr>
        </p:nvSpPr>
        <p:spPr>
          <a:xfrm>
            <a:off x="3706616" y="2162366"/>
            <a:ext cx="2995863" cy="2594458"/>
          </a:xfrm>
          <a:prstGeom prst="diamond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4655254" y="2906842"/>
            <a:ext cx="10972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五</a:t>
            </a:r>
            <a:endParaRPr lang="zh-CN" altLang="en-US" sz="7200">
              <a:solidFill>
                <a:schemeClr val="bg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6" name="斜纹 15"/>
          <p:cNvSpPr/>
          <p:nvPr>
            <p:custDataLst>
              <p:tags r:id="rId7"/>
            </p:custDataLst>
          </p:nvPr>
        </p:nvSpPr>
        <p:spPr>
          <a:xfrm flipV="1">
            <a:off x="5441041" y="1392408"/>
            <a:ext cx="1232398" cy="1279468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斜纹 16"/>
          <p:cNvSpPr/>
          <p:nvPr>
            <p:custDataLst>
              <p:tags r:id="rId8"/>
            </p:custDataLst>
          </p:nvPr>
        </p:nvSpPr>
        <p:spPr>
          <a:xfrm flipH="1">
            <a:off x="3818465" y="4342530"/>
            <a:ext cx="1249819" cy="930761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V="1">
            <a:off x="9970770" y="5044422"/>
            <a:ext cx="1859280" cy="1552575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12"/>
            </p:custDataLst>
          </p:nvPr>
        </p:nvGrpSpPr>
        <p:grpSpPr>
          <a:xfrm>
            <a:off x="285750" y="3573780"/>
            <a:ext cx="3868420" cy="3049270"/>
            <a:chOff x="450" y="5628"/>
            <a:chExt cx="6092" cy="4802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450" y="5628"/>
              <a:ext cx="6092" cy="480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>
              <p:custDataLst>
                <p:tags r:id="rId15"/>
              </p:custDataLst>
            </p:nvPr>
          </p:nvSpPr>
          <p:spPr>
            <a:xfrm>
              <a:off x="1247" y="6033"/>
              <a:ext cx="758" cy="10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06 -0.03981 L 3.75E-06 0.14815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06 -0.03981 L 3.75E-06 -3.33333E-06" pathEditMode="relative" rAng="0" ptsTypes="AA">
                                      <p:cBhvr>
                                        <p:cTn id="3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15" grpId="0"/>
      <p:bldP spid="3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947601d46bf7044ced62530b060ac9e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0236835" y="440690"/>
            <a:ext cx="1453515" cy="122618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143000" y="376555"/>
            <a:ext cx="990663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sym typeface="+mn-ea"/>
              </a:rPr>
              <a:t>审题的口诀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sym typeface="+mn-ea"/>
              </a:rPr>
              <a:t>题目要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求先搞清，标题题眼要辨明。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明确题旨和范围，确定体裁和人称。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人时地事因经过，理物季候与环境。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要求之处必满足，不要求处任你行。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711770" y="2913827"/>
            <a:ext cx="2697480" cy="76835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4400">
                <a:latin typeface="幼圆" panose="02010509060101010101" charset="-122"/>
                <a:ea typeface="幼圆" panose="02010509060101010101" charset="-122"/>
              </a:rPr>
              <a:t>学以致用 </a:t>
            </a:r>
            <a:endParaRPr lang="zh-CN" altLang="en-US" sz="4400"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5" name="菱形 14"/>
          <p:cNvSpPr/>
          <p:nvPr>
            <p:custDataLst>
              <p:tags r:id="rId5"/>
            </p:custDataLst>
          </p:nvPr>
        </p:nvSpPr>
        <p:spPr>
          <a:xfrm>
            <a:off x="3745351" y="2001711"/>
            <a:ext cx="2995863" cy="2594458"/>
          </a:xfrm>
          <a:prstGeom prst="diamond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4735898" y="2698562"/>
            <a:ext cx="10972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六</a:t>
            </a:r>
            <a:endParaRPr lang="zh-CN" altLang="en-US" sz="7200">
              <a:solidFill>
                <a:schemeClr val="bg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6" name="斜纹 15"/>
          <p:cNvSpPr/>
          <p:nvPr>
            <p:custDataLst>
              <p:tags r:id="rId7"/>
            </p:custDataLst>
          </p:nvPr>
        </p:nvSpPr>
        <p:spPr>
          <a:xfrm flipV="1">
            <a:off x="5479776" y="1231753"/>
            <a:ext cx="1232398" cy="1279468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斜纹 16"/>
          <p:cNvSpPr/>
          <p:nvPr>
            <p:custDataLst>
              <p:tags r:id="rId8"/>
            </p:custDataLst>
          </p:nvPr>
        </p:nvSpPr>
        <p:spPr>
          <a:xfrm flipH="1">
            <a:off x="3857200" y="4181875"/>
            <a:ext cx="1249819" cy="930761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V="1">
            <a:off x="9970770" y="5044422"/>
            <a:ext cx="1859280" cy="1552575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12"/>
            </p:custDataLst>
          </p:nvPr>
        </p:nvGrpSpPr>
        <p:grpSpPr>
          <a:xfrm>
            <a:off x="397510" y="3897630"/>
            <a:ext cx="3459480" cy="2573020"/>
            <a:chOff x="450" y="5628"/>
            <a:chExt cx="6092" cy="4802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450" y="5628"/>
              <a:ext cx="6092" cy="480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15"/>
              </p:custDataLst>
            </p:nvPr>
          </p:nvSpPr>
          <p:spPr>
            <a:xfrm>
              <a:off x="1247" y="6033"/>
              <a:ext cx="758" cy="120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06 -0.03981 L 3.75E-06 0.14815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06 -0.03981 L 3.75E-06 -3.33333E-06" pathEditMode="relative" rAng="0" ptsTypes="AA">
                                      <p:cBhvr>
                                        <p:cTn id="3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15" grpId="0"/>
      <p:bldP spid="3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30d3b2ba362d3d201ebe6cef8588c99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5750" y="4135120"/>
            <a:ext cx="1872615" cy="243713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7"/>
            </p:custDataLst>
          </p:nvPr>
        </p:nvSpPr>
        <p:spPr>
          <a:xfrm>
            <a:off x="967740" y="879475"/>
            <a:ext cx="1040066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生活常常因细节显得丰盈而又意味深长。但是，正当其事时，我们往往会忽略它们的存在。直到某个时候，回望过去，一些细节才会在我们记忆深处灿烂起来</a:t>
            </a:r>
            <a:r>
              <a:rPr 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......</a:t>
            </a:r>
            <a:endParaRPr lang="en-US" sz="28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请以“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那些灿烂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细节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”为题，写一篇文章。</a:t>
            </a:r>
            <a:endParaRPr lang="zh-CN" altLang="en-US" sz="28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要求：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、书写规范，不少于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600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字；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、不套作，不抄袭，不透露个人信息；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、语言流畅，内容具体充实，有真情实感。</a:t>
            </a:r>
            <a:endParaRPr lang="zh-CN" altLang="en-US" sz="28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6200000">
            <a:off x="2662120" y="-2660246"/>
            <a:ext cx="6871509" cy="12192001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>
            <p:custDataLst>
              <p:tags r:id="rId7"/>
            </p:custDataLst>
          </p:nvPr>
        </p:nvSpPr>
        <p:spPr>
          <a:xfrm>
            <a:off x="3794343" y="2649023"/>
            <a:ext cx="4826831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rgbClr val="54BCA5"/>
                </a:solidFill>
                <a:latin typeface="隶书" panose="02010509060101010101" charset="-122"/>
                <a:ea typeface="隶书" panose="02010509060101010101" charset="-122"/>
              </a:rPr>
              <a:t>感谢您的观看</a:t>
            </a:r>
            <a:endParaRPr lang="zh-CN" altLang="en-US" sz="6000" b="1" smtClean="0">
              <a:solidFill>
                <a:srgbClr val="54BCA5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7" name="图片 6" descr="df224eac42231a441cc60088cbb7a23a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957310" y="266700"/>
            <a:ext cx="2872740" cy="4074795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10"/>
            </p:custDataLst>
          </p:nvPr>
        </p:nvGrpSpPr>
        <p:grpSpPr>
          <a:xfrm>
            <a:off x="377190" y="3462020"/>
            <a:ext cx="3868420" cy="3049270"/>
            <a:chOff x="450" y="5628"/>
            <a:chExt cx="6092" cy="4802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450" y="5628"/>
              <a:ext cx="6092" cy="4802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13"/>
              </p:custDataLst>
            </p:nvPr>
          </p:nvSpPr>
          <p:spPr>
            <a:xfrm>
              <a:off x="1247" y="6033"/>
              <a:ext cx="758" cy="10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</p:txBody>
        </p:sp>
      </p:grpSp>
      <p:pic>
        <p:nvPicPr>
          <p:cNvPr id="12" name="New picture"/>
          <p:cNvPicPr/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963400" y="10782300"/>
            <a:ext cx="3429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038340" y="3035300"/>
            <a:ext cx="3043555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>
                <a:latin typeface="幼圆" panose="02010509060101010101" charset="-122"/>
                <a:ea typeface="幼圆" panose="02010509060101010101" charset="-122"/>
              </a:rPr>
              <a:t>情境导入 </a:t>
            </a:r>
            <a:endParaRPr lang="zh-CN" altLang="en-US" sz="5400"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5" name="菱形 14"/>
          <p:cNvSpPr/>
          <p:nvPr>
            <p:custDataLst>
              <p:tags r:id="rId5"/>
            </p:custDataLst>
          </p:nvPr>
        </p:nvSpPr>
        <p:spPr>
          <a:xfrm>
            <a:off x="4042531" y="2226501"/>
            <a:ext cx="2995863" cy="2594458"/>
          </a:xfrm>
          <a:prstGeom prst="diamond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5125173" y="2969658"/>
            <a:ext cx="1021080" cy="110680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一</a:t>
            </a:r>
            <a:endParaRPr lang="zh-CN" altLang="en-US" sz="6600">
              <a:solidFill>
                <a:schemeClr val="bg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6" name="斜纹 15"/>
          <p:cNvSpPr/>
          <p:nvPr>
            <p:custDataLst>
              <p:tags r:id="rId7"/>
            </p:custDataLst>
          </p:nvPr>
        </p:nvSpPr>
        <p:spPr>
          <a:xfrm flipV="1">
            <a:off x="5776956" y="1456543"/>
            <a:ext cx="1232398" cy="1279468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斜纹 16"/>
          <p:cNvSpPr/>
          <p:nvPr>
            <p:custDataLst>
              <p:tags r:id="rId8"/>
            </p:custDataLst>
          </p:nvPr>
        </p:nvSpPr>
        <p:spPr>
          <a:xfrm flipH="1">
            <a:off x="4154380" y="4406665"/>
            <a:ext cx="1249819" cy="930761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4BCA5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V="1">
            <a:off x="9970770" y="5044422"/>
            <a:ext cx="1859280" cy="1552575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12"/>
            </p:custDataLst>
          </p:nvPr>
        </p:nvGrpSpPr>
        <p:grpSpPr>
          <a:xfrm>
            <a:off x="285750" y="3573780"/>
            <a:ext cx="3868420" cy="3049270"/>
            <a:chOff x="450" y="5628"/>
            <a:chExt cx="6092" cy="4802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450" y="5628"/>
              <a:ext cx="6092" cy="4802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>
              <p:custDataLst>
                <p:tags r:id="rId15"/>
              </p:custDataLst>
            </p:nvPr>
          </p:nvSpPr>
          <p:spPr>
            <a:xfrm>
              <a:off x="1230" y="6017"/>
              <a:ext cx="725" cy="10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06 -0.03981 L 3.75E-06 0.14815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06 -0.03981 L 3.75E-06 -3.33333E-06" pathEditMode="relative" rAng="0" ptsTypes="AA">
                                      <p:cBhvr>
                                        <p:cTn id="3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15" grpId="0"/>
      <p:bldP spid="2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923580" y="3481517"/>
            <a:ext cx="110799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章</a:t>
            </a:r>
            <a:endParaRPr lang="zh-CN" altLang="en-US" sz="7200">
              <a:solidFill>
                <a:schemeClr val="bg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323850" y="276225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4BCA5"/>
              </a:solidFill>
            </a:endParaRPr>
          </a:p>
        </p:txBody>
      </p:sp>
      <p:pic>
        <p:nvPicPr>
          <p:cNvPr id="5" name="视频素材2">
            <a:hlinkClick action="ppaction://media"/>
            <a:hlinkHover action="ppaction://media"/>
          </p:cNvPr>
          <p:cNvPicPr/>
          <p:nvPr>
            <a:videoFile r:link="rId8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5290" y="384175"/>
            <a:ext cx="11362055" cy="554355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2380615" y="6025515"/>
            <a:ext cx="9629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古人云：文以意为先，意犹帅也；无帅之兵，谓之乌合。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888355" y="2759075"/>
            <a:ext cx="3778885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>
                <a:latin typeface="幼圆" panose="02010509060101010101" charset="-122"/>
                <a:ea typeface="幼圆" panose="02010509060101010101" charset="-122"/>
              </a:rPr>
              <a:t>学习目标 </a:t>
            </a:r>
            <a:endParaRPr lang="zh-CN" altLang="en-US" sz="5400"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5" name="菱形 14"/>
          <p:cNvSpPr/>
          <p:nvPr>
            <p:custDataLst>
              <p:tags r:id="rId5"/>
            </p:custDataLst>
          </p:nvPr>
        </p:nvSpPr>
        <p:spPr>
          <a:xfrm>
            <a:off x="2629656" y="1798511"/>
            <a:ext cx="2995863" cy="2594458"/>
          </a:xfrm>
          <a:prstGeom prst="diamond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3578928" y="2543622"/>
            <a:ext cx="10972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二</a:t>
            </a:r>
            <a:endParaRPr lang="zh-CN" altLang="en-US" sz="7200">
              <a:solidFill>
                <a:schemeClr val="bg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6" name="斜纹 15"/>
          <p:cNvSpPr/>
          <p:nvPr>
            <p:custDataLst>
              <p:tags r:id="rId7"/>
            </p:custDataLst>
          </p:nvPr>
        </p:nvSpPr>
        <p:spPr>
          <a:xfrm flipV="1">
            <a:off x="4364081" y="1028553"/>
            <a:ext cx="1232398" cy="1279468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斜纹 16"/>
          <p:cNvSpPr/>
          <p:nvPr>
            <p:custDataLst>
              <p:tags r:id="rId8"/>
            </p:custDataLst>
          </p:nvPr>
        </p:nvSpPr>
        <p:spPr>
          <a:xfrm flipH="1">
            <a:off x="2741505" y="3978675"/>
            <a:ext cx="1249819" cy="930761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4BCA5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V="1">
            <a:off x="9970770" y="5044422"/>
            <a:ext cx="1859280" cy="1552575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12"/>
            </p:custDataLst>
          </p:nvPr>
        </p:nvGrpSpPr>
        <p:grpSpPr>
          <a:xfrm>
            <a:off x="285750" y="4191635"/>
            <a:ext cx="2973070" cy="2431415"/>
            <a:chOff x="450" y="5628"/>
            <a:chExt cx="6092" cy="4802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450" y="5628"/>
              <a:ext cx="6092" cy="480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15"/>
              </p:custDataLst>
            </p:nvPr>
          </p:nvSpPr>
          <p:spPr>
            <a:xfrm>
              <a:off x="1230" y="6017"/>
              <a:ext cx="725" cy="12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06 -0.03981 L 3.75E-06 0.14815" pathEditMode="relative" rAng="0" ptsTypes="AA">
                                      <p:cBhvr>
                                        <p:cTn id="25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06 -0.03981 L 3.75E-06 -3.33333E-06" pathEditMode="relative" rAng="0" ptsTypes="AA">
                                      <p:cBhvr>
                                        <p:cTn id="2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15" grpId="0"/>
      <p:bldP spid="3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061720" y="1316990"/>
            <a:ext cx="1006856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明确作文的命题方向，了解命题作文的基本概念。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1061720" y="3255010"/>
            <a:ext cx="104013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掌握命题作文的准确审题立意的基本方法。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l" fontAlgn="auto">
              <a:lnSpc>
                <a:spcPct val="150000"/>
              </a:lnSpc>
            </a:pP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1" name="组合 10"/>
          <p:cNvGrpSpPr/>
          <p:nvPr>
            <p:custDataLst>
              <p:tags r:id="rId7"/>
            </p:custDataLst>
          </p:nvPr>
        </p:nvGrpSpPr>
        <p:grpSpPr>
          <a:xfrm>
            <a:off x="7661910" y="3023235"/>
            <a:ext cx="4311650" cy="3716020"/>
            <a:chOff x="12066" y="4761"/>
            <a:chExt cx="6790" cy="5852"/>
          </a:xfrm>
        </p:grpSpPr>
        <p:pic>
          <p:nvPicPr>
            <p:cNvPr id="3" name="图片 2" descr="f96174974e42e1bfc043c855e4b997e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2066" y="4761"/>
              <a:ext cx="6790" cy="5852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>
              <p:custDataLst>
                <p:tags r:id="rId10"/>
              </p:custDataLst>
            </p:nvPr>
          </p:nvSpPr>
          <p:spPr>
            <a:xfrm>
              <a:off x="16519" y="5814"/>
              <a:ext cx="1332" cy="145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948170" y="3035300"/>
            <a:ext cx="3162935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>
                <a:latin typeface="幼圆" panose="02010509060101010101" charset="-122"/>
                <a:ea typeface="幼圆" panose="02010509060101010101" charset="-122"/>
              </a:rPr>
              <a:t>答疑解惑 </a:t>
            </a:r>
            <a:endParaRPr lang="zh-CN" altLang="en-US" sz="5400"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5" name="菱形 14"/>
          <p:cNvSpPr/>
          <p:nvPr>
            <p:custDataLst>
              <p:tags r:id="rId5"/>
            </p:custDataLst>
          </p:nvPr>
        </p:nvSpPr>
        <p:spPr>
          <a:xfrm>
            <a:off x="4042531" y="2226501"/>
            <a:ext cx="2995863" cy="2594458"/>
          </a:xfrm>
          <a:prstGeom prst="diamond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5040718" y="2875678"/>
            <a:ext cx="1021080" cy="110680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三</a:t>
            </a:r>
            <a:endParaRPr lang="zh-CN" altLang="en-US" sz="6600">
              <a:solidFill>
                <a:schemeClr val="bg1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16" name="斜纹 15"/>
          <p:cNvSpPr/>
          <p:nvPr>
            <p:custDataLst>
              <p:tags r:id="rId7"/>
            </p:custDataLst>
          </p:nvPr>
        </p:nvSpPr>
        <p:spPr>
          <a:xfrm flipV="1">
            <a:off x="5776956" y="1456543"/>
            <a:ext cx="1232398" cy="1279468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斜纹 16"/>
          <p:cNvSpPr/>
          <p:nvPr>
            <p:custDataLst>
              <p:tags r:id="rId8"/>
            </p:custDataLst>
          </p:nvPr>
        </p:nvSpPr>
        <p:spPr>
          <a:xfrm flipH="1">
            <a:off x="4154380" y="4406665"/>
            <a:ext cx="1249819" cy="930761"/>
          </a:xfrm>
          <a:prstGeom prst="diagStripe">
            <a:avLst/>
          </a:prstGeom>
          <a:solidFill>
            <a:srgbClr val="54BC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flipV="1">
            <a:off x="9970770" y="5044422"/>
            <a:ext cx="1859280" cy="1552575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12"/>
            </p:custDataLst>
          </p:nvPr>
        </p:nvGrpSpPr>
        <p:grpSpPr>
          <a:xfrm>
            <a:off x="285750" y="3881755"/>
            <a:ext cx="3294380" cy="2741295"/>
            <a:chOff x="450" y="5628"/>
            <a:chExt cx="6092" cy="4802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450" y="5628"/>
              <a:ext cx="6092" cy="480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15"/>
              </p:custDataLst>
            </p:nvPr>
          </p:nvSpPr>
          <p:spPr>
            <a:xfrm>
              <a:off x="1230" y="6017"/>
              <a:ext cx="725" cy="11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/>
            </a:p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06 -0.03981 L 3.75E-06 0.14815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75E-06 -0.03981 L 3.75E-06 -3.33333E-06" pathEditMode="relative" rAng="0" ptsTypes="AA">
                                      <p:cBhvr>
                                        <p:cTn id="3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15" grpId="0"/>
      <p:bldP spid="2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柳叶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5750" y="317182"/>
            <a:ext cx="3756660" cy="245237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483995" y="1708150"/>
            <a:ext cx="964692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命题方向：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、以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命题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作文为主，会有提示语，大致指示写作范围。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、要求贴近生活，关注个人成长，启迪我们思考人生哲理，聚焦社会热点等，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体现出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多角度的辩证思维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柳叶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5750" y="317182"/>
            <a:ext cx="3756660" cy="245237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537335" y="1981200"/>
            <a:ext cx="950849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命题作文：</a:t>
            </a:r>
            <a:endParaRPr lang="zh-CN" altLang="en-US" sz="4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40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一般指的是出题者给出一个既定的题目，要求应试者根据这个给定题目进行写作。它包含事件、人物，场面等要素。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 flipV="1">
            <a:off x="285750" y="5019675"/>
            <a:ext cx="1859280" cy="155257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285750" y="266700"/>
            <a:ext cx="11544300" cy="6305550"/>
          </a:xfrm>
          <a:prstGeom prst="rect">
            <a:avLst/>
          </a:prstGeom>
          <a:noFill/>
          <a:ln w="76200">
            <a:solidFill>
              <a:srgbClr val="54BCA5"/>
            </a:solidFill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>
            <p:custDataLst>
              <p:tags r:id="rId7"/>
            </p:custDataLst>
          </p:nvPr>
        </p:nvSpPr>
        <p:spPr>
          <a:xfrm>
            <a:off x="903605" y="1755140"/>
            <a:ext cx="1541145" cy="77597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审题</a:t>
            </a:r>
            <a:endParaRPr lang="zh-CN" altLang="en-US" sz="32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792730" y="1358900"/>
            <a:ext cx="81553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审：详究、考察。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《荀子》中说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审，谓详观其道也。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审题，就是认真推究题目的意思，意图。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圆角矩形 6"/>
          <p:cNvSpPr/>
          <p:nvPr>
            <p:custDataLst>
              <p:tags r:id="rId9"/>
            </p:custDataLst>
          </p:nvPr>
        </p:nvSpPr>
        <p:spPr>
          <a:xfrm>
            <a:off x="938530" y="4149090"/>
            <a:ext cx="1541145" cy="8159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立意</a:t>
            </a:r>
            <a:endParaRPr lang="zh-CN" altLang="en-US" sz="32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792730" y="3772535"/>
            <a:ext cx="86734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确定自己的文章要表达的思想、观点等。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任何一篇文章都应该有主旨、思想。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写作之前把这个主旨、思想确定下来。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</p:bldLst>
  </p:timing>
</p:sld>
</file>

<file path=ppt/tags/tag1.xml><?xml version="1.0" encoding="utf-8"?>
<p:tagLst xmlns:p="http://schemas.openxmlformats.org/presentationml/2006/main">
  <p:tag name="AS_UNIQUEID" val="200"/>
</p:tagLst>
</file>

<file path=ppt/tags/tag10.xml><?xml version="1.0" encoding="utf-8"?>
<p:tagLst xmlns:p="http://schemas.openxmlformats.org/presentationml/2006/main">
  <p:tag name="AS_UNIQUEID" val="209"/>
</p:tagLst>
</file>

<file path=ppt/tags/tag100.xml><?xml version="1.0" encoding="utf-8"?>
<p:tagLst xmlns:p="http://schemas.openxmlformats.org/presentationml/2006/main">
  <p:tag name="AS_UNIQUEID" val="38"/>
</p:tagLst>
</file>

<file path=ppt/tags/tag101.xml><?xml version="1.0" encoding="utf-8"?>
<p:tagLst xmlns:p="http://schemas.openxmlformats.org/presentationml/2006/main">
  <p:tag name="AS_UNIQUEID" val="39"/>
</p:tagLst>
</file>

<file path=ppt/tags/tag102.xml><?xml version="1.0" encoding="utf-8"?>
<p:tagLst xmlns:p="http://schemas.openxmlformats.org/presentationml/2006/main">
  <p:tag name="AS_UNIQUEID" val="40"/>
</p:tagLst>
</file>

<file path=ppt/tags/tag103.xml><?xml version="1.0" encoding="utf-8"?>
<p:tagLst xmlns:p="http://schemas.openxmlformats.org/presentationml/2006/main">
  <p:tag name="AS_UNIQUEID" val="41"/>
</p:tagLst>
</file>

<file path=ppt/tags/tag104.xml><?xml version="1.0" encoding="utf-8"?>
<p:tagLst xmlns:p="http://schemas.openxmlformats.org/presentationml/2006/main">
  <p:tag name="AS_UNIQUEID" val="42"/>
</p:tagLst>
</file>

<file path=ppt/tags/tag105.xml><?xml version="1.0" encoding="utf-8"?>
<p:tagLst xmlns:p="http://schemas.openxmlformats.org/presentationml/2006/main">
  <p:tag name="AS_UNIQUEID" val="43"/>
</p:tagLst>
</file>

<file path=ppt/tags/tag106.xml><?xml version="1.0" encoding="utf-8"?>
<p:tagLst xmlns:p="http://schemas.openxmlformats.org/presentationml/2006/main">
  <p:tag name="AS_UNIQUEID" val="44"/>
</p:tagLst>
</file>

<file path=ppt/tags/tag107.xml><?xml version="1.0" encoding="utf-8"?>
<p:tagLst xmlns:p="http://schemas.openxmlformats.org/presentationml/2006/main">
  <p:tag name="AS_UNIQUEID" val="45"/>
</p:tagLst>
</file>

<file path=ppt/tags/tag108.xml><?xml version="1.0" encoding="utf-8"?>
<p:tagLst xmlns:p="http://schemas.openxmlformats.org/presentationml/2006/main">
  <p:tag name="AS_UNIQUEID" val="46"/>
</p:tagLst>
</file>

<file path=ppt/tags/tag109.xml><?xml version="1.0" encoding="utf-8"?>
<p:tagLst xmlns:p="http://schemas.openxmlformats.org/presentationml/2006/main">
  <p:tag name="AS_UNIQUEID" val="47"/>
</p:tagLst>
</file>

<file path=ppt/tags/tag11.xml><?xml version="1.0" encoding="utf-8"?>
<p:tagLst xmlns:p="http://schemas.openxmlformats.org/presentationml/2006/main">
  <p:tag name="AS_UNIQUEID" val="210"/>
</p:tagLst>
</file>

<file path=ppt/tags/tag110.xml><?xml version="1.0" encoding="utf-8"?>
<p:tagLst xmlns:p="http://schemas.openxmlformats.org/presentationml/2006/main">
  <p:tag name="AS_UNIQUEID" val="48"/>
</p:tagLst>
</file>

<file path=ppt/tags/tag111.xml><?xml version="1.0" encoding="utf-8"?>
<p:tagLst xmlns:p="http://schemas.openxmlformats.org/presentationml/2006/main">
  <p:tag name="AS_UNIQUEID" val="49"/>
</p:tagLst>
</file>

<file path=ppt/tags/tag112.xml><?xml version="1.0" encoding="utf-8"?>
<p:tagLst xmlns:p="http://schemas.openxmlformats.org/presentationml/2006/main">
  <p:tag name="AS_UNIQUEID" val="50"/>
</p:tagLst>
</file>

<file path=ppt/tags/tag113.xml><?xml version="1.0" encoding="utf-8"?>
<p:tagLst xmlns:p="http://schemas.openxmlformats.org/presentationml/2006/main">
  <p:tag name="AS_UNIQUEID" val="51"/>
</p:tagLst>
</file>

<file path=ppt/tags/tag114.xml><?xml version="1.0" encoding="utf-8"?>
<p:tagLst xmlns:p="http://schemas.openxmlformats.org/presentationml/2006/main">
  <p:tag name="AS_UNIQUEID" val="52"/>
</p:tagLst>
</file>

<file path=ppt/tags/tag115.xml><?xml version="1.0" encoding="utf-8"?>
<p:tagLst xmlns:p="http://schemas.openxmlformats.org/presentationml/2006/main">
  <p:tag name="AS_UNIQUEID" val="53"/>
</p:tagLst>
</file>

<file path=ppt/tags/tag116.xml><?xml version="1.0" encoding="utf-8"?>
<p:tagLst xmlns:p="http://schemas.openxmlformats.org/presentationml/2006/main">
  <p:tag name="AS_UNIQUEID" val="54"/>
</p:tagLst>
</file>

<file path=ppt/tags/tag117.xml><?xml version="1.0" encoding="utf-8"?>
<p:tagLst xmlns:p="http://schemas.openxmlformats.org/presentationml/2006/main">
  <p:tag name="AS_UNIQUEID" val="55"/>
</p:tagLst>
</file>

<file path=ppt/tags/tag118.xml><?xml version="1.0" encoding="utf-8"?>
<p:tagLst xmlns:p="http://schemas.openxmlformats.org/presentationml/2006/main">
  <p:tag name="AS_UNIQUEID" val="56"/>
</p:tagLst>
</file>

<file path=ppt/tags/tag119.xml><?xml version="1.0" encoding="utf-8"?>
<p:tagLst xmlns:p="http://schemas.openxmlformats.org/presentationml/2006/main">
  <p:tag name="AS_UNIQUEID" val="57"/>
</p:tagLst>
</file>

<file path=ppt/tags/tag12.xml><?xml version="1.0" encoding="utf-8"?>
<p:tagLst xmlns:p="http://schemas.openxmlformats.org/presentationml/2006/main">
  <p:tag name="AS_UNIQUEID" val="211"/>
</p:tagLst>
</file>

<file path=ppt/tags/tag120.xml><?xml version="1.0" encoding="utf-8"?>
<p:tagLst xmlns:p="http://schemas.openxmlformats.org/presentationml/2006/main">
  <p:tag name="AS_UNIQUEID" val="58"/>
</p:tagLst>
</file>

<file path=ppt/tags/tag121.xml><?xml version="1.0" encoding="utf-8"?>
<p:tagLst xmlns:p="http://schemas.openxmlformats.org/presentationml/2006/main">
  <p:tag name="AS_UNIQUEID" val="59"/>
</p:tagLst>
</file>

<file path=ppt/tags/tag122.xml><?xml version="1.0" encoding="utf-8"?>
<p:tagLst xmlns:p="http://schemas.openxmlformats.org/presentationml/2006/main">
  <p:tag name="AS_UNIQUEID" val="60"/>
</p:tagLst>
</file>

<file path=ppt/tags/tag123.xml><?xml version="1.0" encoding="utf-8"?>
<p:tagLst xmlns:p="http://schemas.openxmlformats.org/presentationml/2006/main">
  <p:tag name="AS_UNIQUEID" val="61"/>
</p:tagLst>
</file>

<file path=ppt/tags/tag124.xml><?xml version="1.0" encoding="utf-8"?>
<p:tagLst xmlns:p="http://schemas.openxmlformats.org/presentationml/2006/main">
  <p:tag name="AS_UNIQUEID" val="62"/>
</p:tagLst>
</file>

<file path=ppt/tags/tag125.xml><?xml version="1.0" encoding="utf-8"?>
<p:tagLst xmlns:p="http://schemas.openxmlformats.org/presentationml/2006/main">
  <p:tag name="AS_UNIQUEID" val="63"/>
</p:tagLst>
</file>

<file path=ppt/tags/tag126.xml><?xml version="1.0" encoding="utf-8"?>
<p:tagLst xmlns:p="http://schemas.openxmlformats.org/presentationml/2006/main">
  <p:tag name="AS_UNIQUEID" val="64"/>
</p:tagLst>
</file>

<file path=ppt/tags/tag127.xml><?xml version="1.0" encoding="utf-8"?>
<p:tagLst xmlns:p="http://schemas.openxmlformats.org/presentationml/2006/main">
  <p:tag name="AS_UNIQUEID" val="65"/>
</p:tagLst>
</file>

<file path=ppt/tags/tag128.xml><?xml version="1.0" encoding="utf-8"?>
<p:tagLst xmlns:p="http://schemas.openxmlformats.org/presentationml/2006/main">
  <p:tag name="AS_UNIQUEID" val="66"/>
</p:tagLst>
</file>

<file path=ppt/tags/tag129.xml><?xml version="1.0" encoding="utf-8"?>
<p:tagLst xmlns:p="http://schemas.openxmlformats.org/presentationml/2006/main">
  <p:tag name="AS_UNIQUEID" val="67"/>
</p:tagLst>
</file>

<file path=ppt/tags/tag13.xml><?xml version="1.0" encoding="utf-8"?>
<p:tagLst xmlns:p="http://schemas.openxmlformats.org/presentationml/2006/main">
  <p:tag name="AS_UNIQUEID" val="212"/>
</p:tagLst>
</file>

<file path=ppt/tags/tag130.xml><?xml version="1.0" encoding="utf-8"?>
<p:tagLst xmlns:p="http://schemas.openxmlformats.org/presentationml/2006/main">
  <p:tag name="AS_UNIQUEID" val="68"/>
</p:tagLst>
</file>

<file path=ppt/tags/tag131.xml><?xml version="1.0" encoding="utf-8"?>
<p:tagLst xmlns:p="http://schemas.openxmlformats.org/presentationml/2006/main">
  <p:tag name="AS_UNIQUEID" val="69"/>
</p:tagLst>
</file>

<file path=ppt/tags/tag132.xml><?xml version="1.0" encoding="utf-8"?>
<p:tagLst xmlns:p="http://schemas.openxmlformats.org/presentationml/2006/main">
  <p:tag name="AS_UNIQUEID" val="70"/>
</p:tagLst>
</file>

<file path=ppt/tags/tag133.xml><?xml version="1.0" encoding="utf-8"?>
<p:tagLst xmlns:p="http://schemas.openxmlformats.org/presentationml/2006/main">
  <p:tag name="AS_UNIQUEID" val="71"/>
</p:tagLst>
</file>

<file path=ppt/tags/tag134.xml><?xml version="1.0" encoding="utf-8"?>
<p:tagLst xmlns:p="http://schemas.openxmlformats.org/presentationml/2006/main">
  <p:tag name="AS_UNIQUEID" val="72"/>
</p:tagLst>
</file>

<file path=ppt/tags/tag135.xml><?xml version="1.0" encoding="utf-8"?>
<p:tagLst xmlns:p="http://schemas.openxmlformats.org/presentationml/2006/main">
  <p:tag name="AS_UNIQUEID" val="73"/>
</p:tagLst>
</file>

<file path=ppt/tags/tag136.xml><?xml version="1.0" encoding="utf-8"?>
<p:tagLst xmlns:p="http://schemas.openxmlformats.org/presentationml/2006/main">
  <p:tag name="AS_UNIQUEID" val="74"/>
</p:tagLst>
</file>

<file path=ppt/tags/tag137.xml><?xml version="1.0" encoding="utf-8"?>
<p:tagLst xmlns:p="http://schemas.openxmlformats.org/presentationml/2006/main">
  <p:tag name="AS_UNIQUEID" val="75"/>
</p:tagLst>
</file>

<file path=ppt/tags/tag138.xml><?xml version="1.0" encoding="utf-8"?>
<p:tagLst xmlns:p="http://schemas.openxmlformats.org/presentationml/2006/main">
  <p:tag name="AS_UNIQUEID" val="76"/>
</p:tagLst>
</file>

<file path=ppt/tags/tag139.xml><?xml version="1.0" encoding="utf-8"?>
<p:tagLst xmlns:p="http://schemas.openxmlformats.org/presentationml/2006/main">
  <p:tag name="AS_UNIQUEID" val="77"/>
</p:tagLst>
</file>

<file path=ppt/tags/tag14.xml><?xml version="1.0" encoding="utf-8"?>
<p:tagLst xmlns:p="http://schemas.openxmlformats.org/presentationml/2006/main">
  <p:tag name="AS_UNIQUEID" val="213"/>
</p:tagLst>
</file>

<file path=ppt/tags/tag140.xml><?xml version="1.0" encoding="utf-8"?>
<p:tagLst xmlns:p="http://schemas.openxmlformats.org/presentationml/2006/main">
  <p:tag name="AS_UNIQUEID" val="78"/>
</p:tagLst>
</file>

<file path=ppt/tags/tag141.xml><?xml version="1.0" encoding="utf-8"?>
<p:tagLst xmlns:p="http://schemas.openxmlformats.org/presentationml/2006/main">
  <p:tag name="AS_UNIQUEID" val="79"/>
</p:tagLst>
</file>

<file path=ppt/tags/tag142.xml><?xml version="1.0" encoding="utf-8"?>
<p:tagLst xmlns:p="http://schemas.openxmlformats.org/presentationml/2006/main">
  <p:tag name="AS_UNIQUEID" val="80"/>
</p:tagLst>
</file>

<file path=ppt/tags/tag143.xml><?xml version="1.0" encoding="utf-8"?>
<p:tagLst xmlns:p="http://schemas.openxmlformats.org/presentationml/2006/main">
  <p:tag name="AS_UNIQUEID" val="81"/>
</p:tagLst>
</file>

<file path=ppt/tags/tag144.xml><?xml version="1.0" encoding="utf-8"?>
<p:tagLst xmlns:p="http://schemas.openxmlformats.org/presentationml/2006/main">
  <p:tag name="AS_UNIQUEID" val="82"/>
</p:tagLst>
</file>

<file path=ppt/tags/tag145.xml><?xml version="1.0" encoding="utf-8"?>
<p:tagLst xmlns:p="http://schemas.openxmlformats.org/presentationml/2006/main">
  <p:tag name="AS_UNIQUEID" val="83"/>
</p:tagLst>
</file>

<file path=ppt/tags/tag146.xml><?xml version="1.0" encoding="utf-8"?>
<p:tagLst xmlns:p="http://schemas.openxmlformats.org/presentationml/2006/main">
  <p:tag name="AS_UNIQUEID" val="84"/>
</p:tagLst>
</file>

<file path=ppt/tags/tag147.xml><?xml version="1.0" encoding="utf-8"?>
<p:tagLst xmlns:p="http://schemas.openxmlformats.org/presentationml/2006/main">
  <p:tag name="AS_UNIQUEID" val="85"/>
</p:tagLst>
</file>

<file path=ppt/tags/tag148.xml><?xml version="1.0" encoding="utf-8"?>
<p:tagLst xmlns:p="http://schemas.openxmlformats.org/presentationml/2006/main">
  <p:tag name="AS_UNIQUEID" val="86"/>
</p:tagLst>
</file>

<file path=ppt/tags/tag149.xml><?xml version="1.0" encoding="utf-8"?>
<p:tagLst xmlns:p="http://schemas.openxmlformats.org/presentationml/2006/main">
  <p:tag name="AS_UNIQUEID" val="87"/>
</p:tagLst>
</file>

<file path=ppt/tags/tag15.xml><?xml version="1.0" encoding="utf-8"?>
<p:tagLst xmlns:p="http://schemas.openxmlformats.org/presentationml/2006/main">
  <p:tag name="AS_UNIQUEID" val="214"/>
</p:tagLst>
</file>

<file path=ppt/tags/tag150.xml><?xml version="1.0" encoding="utf-8"?>
<p:tagLst xmlns:p="http://schemas.openxmlformats.org/presentationml/2006/main">
  <p:tag name="AS_UNIQUEID" val="88"/>
</p:tagLst>
</file>

<file path=ppt/tags/tag151.xml><?xml version="1.0" encoding="utf-8"?>
<p:tagLst xmlns:p="http://schemas.openxmlformats.org/presentationml/2006/main">
  <p:tag name="AS_UNIQUEID" val="89"/>
  <p:tag name="KSO_WM_UNIT_PLACING_PICTURE_USER_VIEWPORT" val="{&quot;height&quot;:8726,&quot;width&quot;:6152}"/>
</p:tagLst>
</file>

<file path=ppt/tags/tag152.xml><?xml version="1.0" encoding="utf-8"?>
<p:tagLst xmlns:p="http://schemas.openxmlformats.org/presentationml/2006/main">
  <p:tag name="AS_UNIQUEID" val="90"/>
</p:tagLst>
</file>

<file path=ppt/tags/tag153.xml><?xml version="1.0" encoding="utf-8"?>
<p:tagLst xmlns:p="http://schemas.openxmlformats.org/presentationml/2006/main">
  <p:tag name="AS_UNIQUEID" val="91"/>
</p:tagLst>
</file>

<file path=ppt/tags/tag154.xml><?xml version="1.0" encoding="utf-8"?>
<p:tagLst xmlns:p="http://schemas.openxmlformats.org/presentationml/2006/main">
  <p:tag name="AS_UNIQUEID" val="92"/>
</p:tagLst>
</file>

<file path=ppt/tags/tag155.xml><?xml version="1.0" encoding="utf-8"?>
<p:tagLst xmlns:p="http://schemas.openxmlformats.org/presentationml/2006/main">
  <p:tag name="AS_UNIQUEID" val="93"/>
</p:tagLst>
</file>

<file path=ppt/tags/tag156.xml><?xml version="1.0" encoding="utf-8"?>
<p:tagLst xmlns:p="http://schemas.openxmlformats.org/presentationml/2006/main">
  <p:tag name="AS_UNIQUEID" val="94"/>
</p:tagLst>
</file>

<file path=ppt/tags/tag157.xml><?xml version="1.0" encoding="utf-8"?>
<p:tagLst xmlns:p="http://schemas.openxmlformats.org/presentationml/2006/main">
  <p:tag name="AS_UNIQUEID" val="95"/>
</p:tagLst>
</file>

<file path=ppt/tags/tag158.xml><?xml version="1.0" encoding="utf-8"?>
<p:tagLst xmlns:p="http://schemas.openxmlformats.org/presentationml/2006/main">
  <p:tag name="AS_UNIQUEID" val="96"/>
</p:tagLst>
</file>

<file path=ppt/tags/tag159.xml><?xml version="1.0" encoding="utf-8"?>
<p:tagLst xmlns:p="http://schemas.openxmlformats.org/presentationml/2006/main">
  <p:tag name="AS_UNIQUEID" val="97"/>
</p:tagLst>
</file>

<file path=ppt/tags/tag16.xml><?xml version="1.0" encoding="utf-8"?>
<p:tagLst xmlns:p="http://schemas.openxmlformats.org/presentationml/2006/main">
  <p:tag name="AS_UNIQUEID" val="215"/>
</p:tagLst>
</file>

<file path=ppt/tags/tag160.xml><?xml version="1.0" encoding="utf-8"?>
<p:tagLst xmlns:p="http://schemas.openxmlformats.org/presentationml/2006/main">
  <p:tag name="AS_UNIQUEID" val="98"/>
</p:tagLst>
</file>

<file path=ppt/tags/tag161.xml><?xml version="1.0" encoding="utf-8"?>
<p:tagLst xmlns:p="http://schemas.openxmlformats.org/presentationml/2006/main">
  <p:tag name="AS_UNIQUEID" val="99"/>
</p:tagLst>
</file>

<file path=ppt/tags/tag162.xml><?xml version="1.0" encoding="utf-8"?>
<p:tagLst xmlns:p="http://schemas.openxmlformats.org/presentationml/2006/main">
  <p:tag name="AS_UNIQUEID" val="100"/>
</p:tagLst>
</file>

<file path=ppt/tags/tag163.xml><?xml version="1.0" encoding="utf-8"?>
<p:tagLst xmlns:p="http://schemas.openxmlformats.org/presentationml/2006/main">
  <p:tag name="AS_UNIQUEID" val="101"/>
</p:tagLst>
</file>

<file path=ppt/tags/tag164.xml><?xml version="1.0" encoding="utf-8"?>
<p:tagLst xmlns:p="http://schemas.openxmlformats.org/presentationml/2006/main">
  <p:tag name="AS_UNIQUEID" val="102"/>
</p:tagLst>
</file>

<file path=ppt/tags/tag165.xml><?xml version="1.0" encoding="utf-8"?>
<p:tagLst xmlns:p="http://schemas.openxmlformats.org/presentationml/2006/main">
  <p:tag name="AS_UNIQUEID" val="103"/>
</p:tagLst>
</file>

<file path=ppt/tags/tag166.xml><?xml version="1.0" encoding="utf-8"?>
<p:tagLst xmlns:p="http://schemas.openxmlformats.org/presentationml/2006/main">
  <p:tag name="AS_UNIQUEID" val="104"/>
</p:tagLst>
</file>

<file path=ppt/tags/tag167.xml><?xml version="1.0" encoding="utf-8"?>
<p:tagLst xmlns:p="http://schemas.openxmlformats.org/presentationml/2006/main">
  <p:tag name="AS_UNIQUEID" val="105"/>
</p:tagLst>
</file>

<file path=ppt/tags/tag168.xml><?xml version="1.0" encoding="utf-8"?>
<p:tagLst xmlns:p="http://schemas.openxmlformats.org/presentationml/2006/main">
  <p:tag name="AS_UNIQUEID" val="106"/>
</p:tagLst>
</file>

<file path=ppt/tags/tag169.xml><?xml version="1.0" encoding="utf-8"?>
<p:tagLst xmlns:p="http://schemas.openxmlformats.org/presentationml/2006/main">
  <p:tag name="AS_UNIQUEID" val="107"/>
</p:tagLst>
</file>

<file path=ppt/tags/tag17.xml><?xml version="1.0" encoding="utf-8"?>
<p:tagLst xmlns:p="http://schemas.openxmlformats.org/presentationml/2006/main">
  <p:tag name="AS_UNIQUEID" val="216"/>
</p:tagLst>
</file>

<file path=ppt/tags/tag170.xml><?xml version="1.0" encoding="utf-8"?>
<p:tagLst xmlns:p="http://schemas.openxmlformats.org/presentationml/2006/main">
  <p:tag name="AS_UNIQUEID" val="108"/>
</p:tagLst>
</file>

<file path=ppt/tags/tag171.xml><?xml version="1.0" encoding="utf-8"?>
<p:tagLst xmlns:p="http://schemas.openxmlformats.org/presentationml/2006/main">
  <p:tag name="AS_UNIQUEID" val="109"/>
</p:tagLst>
</file>

<file path=ppt/tags/tag172.xml><?xml version="1.0" encoding="utf-8"?>
<p:tagLst xmlns:p="http://schemas.openxmlformats.org/presentationml/2006/main">
  <p:tag name="AS_UNIQUEID" val="110"/>
</p:tagLst>
</file>

<file path=ppt/tags/tag173.xml><?xml version="1.0" encoding="utf-8"?>
<p:tagLst xmlns:p="http://schemas.openxmlformats.org/presentationml/2006/main">
  <p:tag name="AS_UNIQUEID" val="111"/>
</p:tagLst>
</file>

<file path=ppt/tags/tag174.xml><?xml version="1.0" encoding="utf-8"?>
<p:tagLst xmlns:p="http://schemas.openxmlformats.org/presentationml/2006/main">
  <p:tag name="AS_UNIQUEID" val="112"/>
</p:tagLst>
</file>

<file path=ppt/tags/tag175.xml><?xml version="1.0" encoding="utf-8"?>
<p:tagLst xmlns:p="http://schemas.openxmlformats.org/presentationml/2006/main">
  <p:tag name="AS_UNIQUEID" val="113"/>
</p:tagLst>
</file>

<file path=ppt/tags/tag176.xml><?xml version="1.0" encoding="utf-8"?>
<p:tagLst xmlns:p="http://schemas.openxmlformats.org/presentationml/2006/main">
  <p:tag name="AS_UNIQUEID" val="114"/>
</p:tagLst>
</file>

<file path=ppt/tags/tag177.xml><?xml version="1.0" encoding="utf-8"?>
<p:tagLst xmlns:p="http://schemas.openxmlformats.org/presentationml/2006/main">
  <p:tag name="AS_UNIQUEID" val="115"/>
</p:tagLst>
</file>

<file path=ppt/tags/tag178.xml><?xml version="1.0" encoding="utf-8"?>
<p:tagLst xmlns:p="http://schemas.openxmlformats.org/presentationml/2006/main">
  <p:tag name="AS_UNIQUEID" val="116"/>
</p:tagLst>
</file>

<file path=ppt/tags/tag179.xml><?xml version="1.0" encoding="utf-8"?>
<p:tagLst xmlns:p="http://schemas.openxmlformats.org/presentationml/2006/main">
  <p:tag name="AS_UNIQUEID" val="117"/>
</p:tagLst>
</file>

<file path=ppt/tags/tag18.xml><?xml version="1.0" encoding="utf-8"?>
<p:tagLst xmlns:p="http://schemas.openxmlformats.org/presentationml/2006/main">
  <p:tag name="AS_UNIQUEID" val="217"/>
</p:tagLst>
</file>

<file path=ppt/tags/tag180.xml><?xml version="1.0" encoding="utf-8"?>
<p:tagLst xmlns:p="http://schemas.openxmlformats.org/presentationml/2006/main">
  <p:tag name="AS_UNIQUEID" val="118"/>
</p:tagLst>
</file>

<file path=ppt/tags/tag181.xml><?xml version="1.0" encoding="utf-8"?>
<p:tagLst xmlns:p="http://schemas.openxmlformats.org/presentationml/2006/main">
  <p:tag name="AS_UNIQUEID" val="119"/>
</p:tagLst>
</file>

<file path=ppt/tags/tag182.xml><?xml version="1.0" encoding="utf-8"?>
<p:tagLst xmlns:p="http://schemas.openxmlformats.org/presentationml/2006/main">
  <p:tag name="AS_UNIQUEID" val="120"/>
</p:tagLst>
</file>

<file path=ppt/tags/tag183.xml><?xml version="1.0" encoding="utf-8"?>
<p:tagLst xmlns:p="http://schemas.openxmlformats.org/presentationml/2006/main">
  <p:tag name="AS_UNIQUEID" val="121"/>
</p:tagLst>
</file>

<file path=ppt/tags/tag184.xml><?xml version="1.0" encoding="utf-8"?>
<p:tagLst xmlns:p="http://schemas.openxmlformats.org/presentationml/2006/main">
  <p:tag name="AS_UNIQUEID" val="122"/>
</p:tagLst>
</file>

<file path=ppt/tags/tag185.xml><?xml version="1.0" encoding="utf-8"?>
<p:tagLst xmlns:p="http://schemas.openxmlformats.org/presentationml/2006/main">
  <p:tag name="AS_UNIQUEID" val="123"/>
</p:tagLst>
</file>

<file path=ppt/tags/tag186.xml><?xml version="1.0" encoding="utf-8"?>
<p:tagLst xmlns:p="http://schemas.openxmlformats.org/presentationml/2006/main">
  <p:tag name="AS_UNIQUEID" val="124"/>
</p:tagLst>
</file>

<file path=ppt/tags/tag187.xml><?xml version="1.0" encoding="utf-8"?>
<p:tagLst xmlns:p="http://schemas.openxmlformats.org/presentationml/2006/main">
  <p:tag name="AS_UNIQUEID" val="125"/>
</p:tagLst>
</file>

<file path=ppt/tags/tag188.xml><?xml version="1.0" encoding="utf-8"?>
<p:tagLst xmlns:p="http://schemas.openxmlformats.org/presentationml/2006/main">
  <p:tag name="AS_UNIQUEID" val="126"/>
</p:tagLst>
</file>

<file path=ppt/tags/tag189.xml><?xml version="1.0" encoding="utf-8"?>
<p:tagLst xmlns:p="http://schemas.openxmlformats.org/presentationml/2006/main">
  <p:tag name="AS_UNIQUEID" val="127"/>
</p:tagLst>
</file>

<file path=ppt/tags/tag19.xml><?xml version="1.0" encoding="utf-8"?>
<p:tagLst xmlns:p="http://schemas.openxmlformats.org/presentationml/2006/main">
  <p:tag name="AS_UNIQUEID" val="218"/>
</p:tagLst>
</file>

<file path=ppt/tags/tag190.xml><?xml version="1.0" encoding="utf-8"?>
<p:tagLst xmlns:p="http://schemas.openxmlformats.org/presentationml/2006/main">
  <p:tag name="AS_UNIQUEID" val="128"/>
</p:tagLst>
</file>

<file path=ppt/tags/tag191.xml><?xml version="1.0" encoding="utf-8"?>
<p:tagLst xmlns:p="http://schemas.openxmlformats.org/presentationml/2006/main">
  <p:tag name="AS_UNIQUEID" val="129"/>
</p:tagLst>
</file>

<file path=ppt/tags/tag192.xml><?xml version="1.0" encoding="utf-8"?>
<p:tagLst xmlns:p="http://schemas.openxmlformats.org/presentationml/2006/main">
  <p:tag name="AS_UNIQUEID" val="130"/>
</p:tagLst>
</file>

<file path=ppt/tags/tag193.xml><?xml version="1.0" encoding="utf-8"?>
<p:tagLst xmlns:p="http://schemas.openxmlformats.org/presentationml/2006/main">
  <p:tag name="AS_UNIQUEID" val="131"/>
</p:tagLst>
</file>

<file path=ppt/tags/tag194.xml><?xml version="1.0" encoding="utf-8"?>
<p:tagLst xmlns:p="http://schemas.openxmlformats.org/presentationml/2006/main">
  <p:tag name="AS_UNIQUEID" val="132"/>
</p:tagLst>
</file>

<file path=ppt/tags/tag195.xml><?xml version="1.0" encoding="utf-8"?>
<p:tagLst xmlns:p="http://schemas.openxmlformats.org/presentationml/2006/main">
  <p:tag name="AS_UNIQUEID" val="133"/>
</p:tagLst>
</file>

<file path=ppt/tags/tag196.xml><?xml version="1.0" encoding="utf-8"?>
<p:tagLst xmlns:p="http://schemas.openxmlformats.org/presentationml/2006/main">
  <p:tag name="AS_UNIQUEID" val="134"/>
</p:tagLst>
</file>

<file path=ppt/tags/tag197.xml><?xml version="1.0" encoding="utf-8"?>
<p:tagLst xmlns:p="http://schemas.openxmlformats.org/presentationml/2006/main">
  <p:tag name="AS_UNIQUEID" val="135"/>
</p:tagLst>
</file>

<file path=ppt/tags/tag198.xml><?xml version="1.0" encoding="utf-8"?>
<p:tagLst xmlns:p="http://schemas.openxmlformats.org/presentationml/2006/main">
  <p:tag name="AS_UNIQUEID" val="136"/>
</p:tagLst>
</file>

<file path=ppt/tags/tag199.xml><?xml version="1.0" encoding="utf-8"?>
<p:tagLst xmlns:p="http://schemas.openxmlformats.org/presentationml/2006/main">
  <p:tag name="AS_UNIQUEID" val="137"/>
</p:tagLst>
</file>

<file path=ppt/tags/tag2.xml><?xml version="1.0" encoding="utf-8"?>
<p:tagLst xmlns:p="http://schemas.openxmlformats.org/presentationml/2006/main">
  <p:tag name="AS_UNIQUEID" val="201"/>
</p:tagLst>
</file>

<file path=ppt/tags/tag20.xml><?xml version="1.0" encoding="utf-8"?>
<p:tagLst xmlns:p="http://schemas.openxmlformats.org/presentationml/2006/main">
  <p:tag name="AS_UNIQUEID" val="219"/>
</p:tagLst>
</file>

<file path=ppt/tags/tag200.xml><?xml version="1.0" encoding="utf-8"?>
<p:tagLst xmlns:p="http://schemas.openxmlformats.org/presentationml/2006/main">
  <p:tag name="AS_UNIQUEID" val="138"/>
</p:tagLst>
</file>

<file path=ppt/tags/tag201.xml><?xml version="1.0" encoding="utf-8"?>
<p:tagLst xmlns:p="http://schemas.openxmlformats.org/presentationml/2006/main">
  <p:tag name="AS_UNIQUEID" val="139"/>
</p:tagLst>
</file>

<file path=ppt/tags/tag202.xml><?xml version="1.0" encoding="utf-8"?>
<p:tagLst xmlns:p="http://schemas.openxmlformats.org/presentationml/2006/main">
  <p:tag name="AS_UNIQUEID" val="140"/>
</p:tagLst>
</file>

<file path=ppt/tags/tag203.xml><?xml version="1.0" encoding="utf-8"?>
<p:tagLst xmlns:p="http://schemas.openxmlformats.org/presentationml/2006/main">
  <p:tag name="AS_UNIQUEID" val="141"/>
</p:tagLst>
</file>

<file path=ppt/tags/tag204.xml><?xml version="1.0" encoding="utf-8"?>
<p:tagLst xmlns:p="http://schemas.openxmlformats.org/presentationml/2006/main">
  <p:tag name="AS_UNIQUEID" val="142"/>
</p:tagLst>
</file>

<file path=ppt/tags/tag205.xml><?xml version="1.0" encoding="utf-8"?>
<p:tagLst xmlns:p="http://schemas.openxmlformats.org/presentationml/2006/main">
  <p:tag name="AS_UNIQUEID" val="143"/>
</p:tagLst>
</file>

<file path=ppt/tags/tag206.xml><?xml version="1.0" encoding="utf-8"?>
<p:tagLst xmlns:p="http://schemas.openxmlformats.org/presentationml/2006/main">
  <p:tag name="AS_UNIQUEID" val="144"/>
</p:tagLst>
</file>

<file path=ppt/tags/tag207.xml><?xml version="1.0" encoding="utf-8"?>
<p:tagLst xmlns:p="http://schemas.openxmlformats.org/presentationml/2006/main">
  <p:tag name="AS_UNIQUEID" val="145"/>
</p:tagLst>
</file>

<file path=ppt/tags/tag208.xml><?xml version="1.0" encoding="utf-8"?>
<p:tagLst xmlns:p="http://schemas.openxmlformats.org/presentationml/2006/main">
  <p:tag name="AS_UNIQUEID" val="146"/>
</p:tagLst>
</file>

<file path=ppt/tags/tag209.xml><?xml version="1.0" encoding="utf-8"?>
<p:tagLst xmlns:p="http://schemas.openxmlformats.org/presentationml/2006/main">
  <p:tag name="AS_UNIQUEID" val="147"/>
</p:tagLst>
</file>

<file path=ppt/tags/tag21.xml><?xml version="1.0" encoding="utf-8"?>
<p:tagLst xmlns:p="http://schemas.openxmlformats.org/presentationml/2006/main">
  <p:tag name="AS_UNIQUEID" val="220"/>
</p:tagLst>
</file>

<file path=ppt/tags/tag210.xml><?xml version="1.0" encoding="utf-8"?>
<p:tagLst xmlns:p="http://schemas.openxmlformats.org/presentationml/2006/main">
  <p:tag name="AS_UNIQUEID" val="148"/>
</p:tagLst>
</file>

<file path=ppt/tags/tag211.xml><?xml version="1.0" encoding="utf-8"?>
<p:tagLst xmlns:p="http://schemas.openxmlformats.org/presentationml/2006/main">
  <p:tag name="AS_UNIQUEID" val="149"/>
</p:tagLst>
</file>

<file path=ppt/tags/tag212.xml><?xml version="1.0" encoding="utf-8"?>
<p:tagLst xmlns:p="http://schemas.openxmlformats.org/presentationml/2006/main">
  <p:tag name="AS_UNIQUEID" val="150"/>
</p:tagLst>
</file>

<file path=ppt/tags/tag213.xml><?xml version="1.0" encoding="utf-8"?>
<p:tagLst xmlns:p="http://schemas.openxmlformats.org/presentationml/2006/main">
  <p:tag name="AS_UNIQUEID" val="151"/>
</p:tagLst>
</file>

<file path=ppt/tags/tag214.xml><?xml version="1.0" encoding="utf-8"?>
<p:tagLst xmlns:p="http://schemas.openxmlformats.org/presentationml/2006/main">
  <p:tag name="AS_UNIQUEID" val="152"/>
</p:tagLst>
</file>

<file path=ppt/tags/tag215.xml><?xml version="1.0" encoding="utf-8"?>
<p:tagLst xmlns:p="http://schemas.openxmlformats.org/presentationml/2006/main">
  <p:tag name="AS_UNIQUEID" val="153"/>
</p:tagLst>
</file>

<file path=ppt/tags/tag216.xml><?xml version="1.0" encoding="utf-8"?>
<p:tagLst xmlns:p="http://schemas.openxmlformats.org/presentationml/2006/main">
  <p:tag name="AS_UNIQUEID" val="154"/>
</p:tagLst>
</file>

<file path=ppt/tags/tag217.xml><?xml version="1.0" encoding="utf-8"?>
<p:tagLst xmlns:p="http://schemas.openxmlformats.org/presentationml/2006/main">
  <p:tag name="AS_UNIQUEID" val="155"/>
</p:tagLst>
</file>

<file path=ppt/tags/tag218.xml><?xml version="1.0" encoding="utf-8"?>
<p:tagLst xmlns:p="http://schemas.openxmlformats.org/presentationml/2006/main">
  <p:tag name="AS_UNIQUEID" val="156"/>
</p:tagLst>
</file>

<file path=ppt/tags/tag219.xml><?xml version="1.0" encoding="utf-8"?>
<p:tagLst xmlns:p="http://schemas.openxmlformats.org/presentationml/2006/main">
  <p:tag name="AS_UNIQUEID" val="157"/>
</p:tagLst>
</file>

<file path=ppt/tags/tag22.xml><?xml version="1.0" encoding="utf-8"?>
<p:tagLst xmlns:p="http://schemas.openxmlformats.org/presentationml/2006/main">
  <p:tag name="AS_UNIQUEID" val="221"/>
</p:tagLst>
</file>

<file path=ppt/tags/tag220.xml><?xml version="1.0" encoding="utf-8"?>
<p:tagLst xmlns:p="http://schemas.openxmlformats.org/presentationml/2006/main">
  <p:tag name="AS_UNIQUEID" val="158"/>
</p:tagLst>
</file>

<file path=ppt/tags/tag221.xml><?xml version="1.0" encoding="utf-8"?>
<p:tagLst xmlns:p="http://schemas.openxmlformats.org/presentationml/2006/main">
  <p:tag name="AS_UNIQUEID" val="159"/>
</p:tagLst>
</file>

<file path=ppt/tags/tag222.xml><?xml version="1.0" encoding="utf-8"?>
<p:tagLst xmlns:p="http://schemas.openxmlformats.org/presentationml/2006/main">
  <p:tag name="AS_UNIQUEID" val="160"/>
</p:tagLst>
</file>

<file path=ppt/tags/tag223.xml><?xml version="1.0" encoding="utf-8"?>
<p:tagLst xmlns:p="http://schemas.openxmlformats.org/presentationml/2006/main">
  <p:tag name="AS_UNIQUEID" val="161"/>
</p:tagLst>
</file>

<file path=ppt/tags/tag224.xml><?xml version="1.0" encoding="utf-8"?>
<p:tagLst xmlns:p="http://schemas.openxmlformats.org/presentationml/2006/main">
  <p:tag name="AS_UNIQUEID" val="162"/>
</p:tagLst>
</file>

<file path=ppt/tags/tag225.xml><?xml version="1.0" encoding="utf-8"?>
<p:tagLst xmlns:p="http://schemas.openxmlformats.org/presentationml/2006/main">
  <p:tag name="AS_UNIQUEID" val="163"/>
</p:tagLst>
</file>

<file path=ppt/tags/tag226.xml><?xml version="1.0" encoding="utf-8"?>
<p:tagLst xmlns:p="http://schemas.openxmlformats.org/presentationml/2006/main">
  <p:tag name="AS_UNIQUEID" val="164"/>
</p:tagLst>
</file>

<file path=ppt/tags/tag227.xml><?xml version="1.0" encoding="utf-8"?>
<p:tagLst xmlns:p="http://schemas.openxmlformats.org/presentationml/2006/main">
  <p:tag name="AS_UNIQUEID" val="165"/>
</p:tagLst>
</file>

<file path=ppt/tags/tag228.xml><?xml version="1.0" encoding="utf-8"?>
<p:tagLst xmlns:p="http://schemas.openxmlformats.org/presentationml/2006/main">
  <p:tag name="AS_UNIQUEID" val="166"/>
</p:tagLst>
</file>

<file path=ppt/tags/tag229.xml><?xml version="1.0" encoding="utf-8"?>
<p:tagLst xmlns:p="http://schemas.openxmlformats.org/presentationml/2006/main">
  <p:tag name="AS_UNIQUEID" val="167"/>
</p:tagLst>
</file>

<file path=ppt/tags/tag23.xml><?xml version="1.0" encoding="utf-8"?>
<p:tagLst xmlns:p="http://schemas.openxmlformats.org/presentationml/2006/main">
  <p:tag name="AS_UNIQUEID" val="222"/>
</p:tagLst>
</file>

<file path=ppt/tags/tag230.xml><?xml version="1.0" encoding="utf-8"?>
<p:tagLst xmlns:p="http://schemas.openxmlformats.org/presentationml/2006/main">
  <p:tag name="AS_UNIQUEID" val="168"/>
</p:tagLst>
</file>

<file path=ppt/tags/tag231.xml><?xml version="1.0" encoding="utf-8"?>
<p:tagLst xmlns:p="http://schemas.openxmlformats.org/presentationml/2006/main">
  <p:tag name="AS_UNIQUEID" val="169"/>
</p:tagLst>
</file>

<file path=ppt/tags/tag232.xml><?xml version="1.0" encoding="utf-8"?>
<p:tagLst xmlns:p="http://schemas.openxmlformats.org/presentationml/2006/main">
  <p:tag name="AS_UNIQUEID" val="170"/>
</p:tagLst>
</file>

<file path=ppt/tags/tag233.xml><?xml version="1.0" encoding="utf-8"?>
<p:tagLst xmlns:p="http://schemas.openxmlformats.org/presentationml/2006/main">
  <p:tag name="AS_UNIQUEID" val="171"/>
</p:tagLst>
</file>

<file path=ppt/tags/tag234.xml><?xml version="1.0" encoding="utf-8"?>
<p:tagLst xmlns:p="http://schemas.openxmlformats.org/presentationml/2006/main">
  <p:tag name="AS_UNIQUEID" val="172"/>
</p:tagLst>
</file>

<file path=ppt/tags/tag235.xml><?xml version="1.0" encoding="utf-8"?>
<p:tagLst xmlns:p="http://schemas.openxmlformats.org/presentationml/2006/main">
  <p:tag name="AS_UNIQUEID" val="173"/>
</p:tagLst>
</file>

<file path=ppt/tags/tag236.xml><?xml version="1.0" encoding="utf-8"?>
<p:tagLst xmlns:p="http://schemas.openxmlformats.org/presentationml/2006/main">
  <p:tag name="AS_UNIQUEID" val="174"/>
</p:tagLst>
</file>

<file path=ppt/tags/tag237.xml><?xml version="1.0" encoding="utf-8"?>
<p:tagLst xmlns:p="http://schemas.openxmlformats.org/presentationml/2006/main">
  <p:tag name="AS_UNIQUEID" val="175"/>
</p:tagLst>
</file>

<file path=ppt/tags/tag238.xml><?xml version="1.0" encoding="utf-8"?>
<p:tagLst xmlns:p="http://schemas.openxmlformats.org/presentationml/2006/main">
  <p:tag name="AS_UNIQUEID" val="176"/>
</p:tagLst>
</file>

<file path=ppt/tags/tag239.xml><?xml version="1.0" encoding="utf-8"?>
<p:tagLst xmlns:p="http://schemas.openxmlformats.org/presentationml/2006/main">
  <p:tag name="AS_UNIQUEID" val="177"/>
</p:tagLst>
</file>

<file path=ppt/tags/tag24.xml><?xml version="1.0" encoding="utf-8"?>
<p:tagLst xmlns:p="http://schemas.openxmlformats.org/presentationml/2006/main">
  <p:tag name="AS_UNIQUEID" val="223"/>
</p:tagLst>
</file>

<file path=ppt/tags/tag240.xml><?xml version="1.0" encoding="utf-8"?>
<p:tagLst xmlns:p="http://schemas.openxmlformats.org/presentationml/2006/main">
  <p:tag name="AS_UNIQUEID" val="178"/>
</p:tagLst>
</file>

<file path=ppt/tags/tag241.xml><?xml version="1.0" encoding="utf-8"?>
<p:tagLst xmlns:p="http://schemas.openxmlformats.org/presentationml/2006/main">
  <p:tag name="AS_UNIQUEID" val="179"/>
</p:tagLst>
</file>

<file path=ppt/tags/tag242.xml><?xml version="1.0" encoding="utf-8"?>
<p:tagLst xmlns:p="http://schemas.openxmlformats.org/presentationml/2006/main">
  <p:tag name="AS_UNIQUEID" val="180"/>
</p:tagLst>
</file>

<file path=ppt/tags/tag243.xml><?xml version="1.0" encoding="utf-8"?>
<p:tagLst xmlns:p="http://schemas.openxmlformats.org/presentationml/2006/main">
  <p:tag name="AS_UNIQUEID" val="181"/>
</p:tagLst>
</file>

<file path=ppt/tags/tag244.xml><?xml version="1.0" encoding="utf-8"?>
<p:tagLst xmlns:p="http://schemas.openxmlformats.org/presentationml/2006/main">
  <p:tag name="AS_UNIQUEID" val="182"/>
</p:tagLst>
</file>

<file path=ppt/tags/tag245.xml><?xml version="1.0" encoding="utf-8"?>
<p:tagLst xmlns:p="http://schemas.openxmlformats.org/presentationml/2006/main">
  <p:tag name="AS_UNIQUEID" val="183"/>
</p:tagLst>
</file>

<file path=ppt/tags/tag246.xml><?xml version="1.0" encoding="utf-8"?>
<p:tagLst xmlns:p="http://schemas.openxmlformats.org/presentationml/2006/main">
  <p:tag name="AS_UNIQUEID" val="184"/>
</p:tagLst>
</file>

<file path=ppt/tags/tag247.xml><?xml version="1.0" encoding="utf-8"?>
<p:tagLst xmlns:p="http://schemas.openxmlformats.org/presentationml/2006/main">
  <p:tag name="AS_UNIQUEID" val="185"/>
</p:tagLst>
</file>

<file path=ppt/tags/tag248.xml><?xml version="1.0" encoding="utf-8"?>
<p:tagLst xmlns:p="http://schemas.openxmlformats.org/presentationml/2006/main">
  <p:tag name="AS_UNIQUEID" val="186"/>
</p:tagLst>
</file>

<file path=ppt/tags/tag249.xml><?xml version="1.0" encoding="utf-8"?>
<p:tagLst xmlns:p="http://schemas.openxmlformats.org/presentationml/2006/main">
  <p:tag name="AS_UNIQUEID" val="187"/>
</p:tagLst>
</file>

<file path=ppt/tags/tag25.xml><?xml version="1.0" encoding="utf-8"?>
<p:tagLst xmlns:p="http://schemas.openxmlformats.org/presentationml/2006/main">
  <p:tag name="AS_UNIQUEID" val="224"/>
</p:tagLst>
</file>

<file path=ppt/tags/tag250.xml><?xml version="1.0" encoding="utf-8"?>
<p:tagLst xmlns:p="http://schemas.openxmlformats.org/presentationml/2006/main">
  <p:tag name="AS_UNIQUEID" val="188"/>
</p:tagLst>
</file>

<file path=ppt/tags/tag251.xml><?xml version="1.0" encoding="utf-8"?>
<p:tagLst xmlns:p="http://schemas.openxmlformats.org/presentationml/2006/main">
  <p:tag name="AS_UNIQUEID" val="189"/>
</p:tagLst>
</file>

<file path=ppt/tags/tag252.xml><?xml version="1.0" encoding="utf-8"?>
<p:tagLst xmlns:p="http://schemas.openxmlformats.org/presentationml/2006/main">
  <p:tag name="AS_UNIQUEID" val="190"/>
</p:tagLst>
</file>

<file path=ppt/tags/tag253.xml><?xml version="1.0" encoding="utf-8"?>
<p:tagLst xmlns:p="http://schemas.openxmlformats.org/presentationml/2006/main">
  <p:tag name="AS_UNIQUEID" val="191"/>
</p:tagLst>
</file>

<file path=ppt/tags/tag254.xml><?xml version="1.0" encoding="utf-8"?>
<p:tagLst xmlns:p="http://schemas.openxmlformats.org/presentationml/2006/main">
  <p:tag name="AS_UNIQUEID" val="192"/>
</p:tagLst>
</file>

<file path=ppt/tags/tag255.xml><?xml version="1.0" encoding="utf-8"?>
<p:tagLst xmlns:p="http://schemas.openxmlformats.org/presentationml/2006/main">
  <p:tag name="AS_UNIQUEID" val="193"/>
</p:tagLst>
</file>

<file path=ppt/tags/tag256.xml><?xml version="1.0" encoding="utf-8"?>
<p:tagLst xmlns:p="http://schemas.openxmlformats.org/presentationml/2006/main">
  <p:tag name="AS_UNIQUEID" val="194"/>
</p:tagLst>
</file>

<file path=ppt/tags/tag257.xml><?xml version="1.0" encoding="utf-8"?>
<p:tagLst xmlns:p="http://schemas.openxmlformats.org/presentationml/2006/main">
  <p:tag name="AS_UNIQUEID" val="195"/>
</p:tagLst>
</file>

<file path=ppt/tags/tag258.xml><?xml version="1.0" encoding="utf-8"?>
<p:tagLst xmlns:p="http://schemas.openxmlformats.org/presentationml/2006/main">
  <p:tag name="AS_UNIQUEID" val="196"/>
</p:tagLst>
</file>

<file path=ppt/tags/tag259.xml><?xml version="1.0" encoding="utf-8"?>
<p:tagLst xmlns:p="http://schemas.openxmlformats.org/presentationml/2006/main">
  <p:tag name="AS_UNIQUEID" val="197"/>
</p:tagLst>
</file>

<file path=ppt/tags/tag26.xml><?xml version="1.0" encoding="utf-8"?>
<p:tagLst xmlns:p="http://schemas.openxmlformats.org/presentationml/2006/main">
  <p:tag name="AS_UNIQUEID" val="225"/>
</p:tagLst>
</file>

<file path=ppt/tags/tag260.xml><?xml version="1.0" encoding="utf-8"?>
<p:tagLst xmlns:p="http://schemas.openxmlformats.org/presentationml/2006/main">
  <p:tag name="AS_UNIQUEID" val="198"/>
</p:tagLst>
</file>

<file path=ppt/tags/tag261.xml><?xml version="1.0" encoding="utf-8"?>
<p:tagLst xmlns:p="http://schemas.openxmlformats.org/presentationml/2006/main">
  <p:tag name="AS_UNIQUEID" val="199"/>
</p:tagLst>
</file>

<file path=ppt/tags/tag262.xml><?xml version="1.0" encoding="utf-8"?>
<p:tagLst xmlns:p="http://schemas.openxmlformats.org/presentationml/2006/main">
  <p:tag name="AS_UNIQUEID" val="262"/>
</p:tagLst>
</file>

<file path=ppt/tags/tag2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zA0YzUyNGM1Y2Q2ZjQ3YzhjN2Y1NTRmOTlmZGEwYzkifQ=="/>
</p:tagLst>
</file>

<file path=ppt/tags/tag27.xml><?xml version="1.0" encoding="utf-8"?>
<p:tagLst xmlns:p="http://schemas.openxmlformats.org/presentationml/2006/main">
  <p:tag name="AS_UNIQUEID" val="226"/>
</p:tagLst>
</file>

<file path=ppt/tags/tag28.xml><?xml version="1.0" encoding="utf-8"?>
<p:tagLst xmlns:p="http://schemas.openxmlformats.org/presentationml/2006/main">
  <p:tag name="AS_UNIQUEID" val="227"/>
</p:tagLst>
</file>

<file path=ppt/tags/tag29.xml><?xml version="1.0" encoding="utf-8"?>
<p:tagLst xmlns:p="http://schemas.openxmlformats.org/presentationml/2006/main">
  <p:tag name="AS_UNIQUEID" val="228"/>
</p:tagLst>
</file>

<file path=ppt/tags/tag3.xml><?xml version="1.0" encoding="utf-8"?>
<p:tagLst xmlns:p="http://schemas.openxmlformats.org/presentationml/2006/main">
  <p:tag name="AS_UNIQUEID" val="202"/>
</p:tagLst>
</file>

<file path=ppt/tags/tag30.xml><?xml version="1.0" encoding="utf-8"?>
<p:tagLst xmlns:p="http://schemas.openxmlformats.org/presentationml/2006/main">
  <p:tag name="AS_UNIQUEID" val="229"/>
</p:tagLst>
</file>

<file path=ppt/tags/tag31.xml><?xml version="1.0" encoding="utf-8"?>
<p:tagLst xmlns:p="http://schemas.openxmlformats.org/presentationml/2006/main">
  <p:tag name="AS_UNIQUEID" val="230"/>
</p:tagLst>
</file>

<file path=ppt/tags/tag32.xml><?xml version="1.0" encoding="utf-8"?>
<p:tagLst xmlns:p="http://schemas.openxmlformats.org/presentationml/2006/main">
  <p:tag name="AS_UNIQUEID" val="231"/>
</p:tagLst>
</file>

<file path=ppt/tags/tag33.xml><?xml version="1.0" encoding="utf-8"?>
<p:tagLst xmlns:p="http://schemas.openxmlformats.org/presentationml/2006/main">
  <p:tag name="AS_UNIQUEID" val="232"/>
</p:tagLst>
</file>

<file path=ppt/tags/tag34.xml><?xml version="1.0" encoding="utf-8"?>
<p:tagLst xmlns:p="http://schemas.openxmlformats.org/presentationml/2006/main">
  <p:tag name="AS_UNIQUEID" val="233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VALUE" val="28"/>
</p:tagLst>
</file>

<file path=ppt/tags/tag35.xml><?xml version="1.0" encoding="utf-8"?>
<p:tagLst xmlns:p="http://schemas.openxmlformats.org/presentationml/2006/main">
  <p:tag name="AS_UNIQUEID" val="234"/>
</p:tagLst>
</file>

<file path=ppt/tags/tag36.xml><?xml version="1.0" encoding="utf-8"?>
<p:tagLst xmlns:p="http://schemas.openxmlformats.org/presentationml/2006/main">
  <p:tag name="AS_UNIQUEID" val="235"/>
</p:tagLst>
</file>

<file path=ppt/tags/tag37.xml><?xml version="1.0" encoding="utf-8"?>
<p:tagLst xmlns:p="http://schemas.openxmlformats.org/presentationml/2006/main">
  <p:tag name="AS_UNIQUEID" val="236"/>
</p:tagLst>
</file>

<file path=ppt/tags/tag38.xml><?xml version="1.0" encoding="utf-8"?>
<p:tagLst xmlns:p="http://schemas.openxmlformats.org/presentationml/2006/main">
  <p:tag name="AS_UNIQUEID" val="237"/>
</p:tagLst>
</file>

<file path=ppt/tags/tag39.xml><?xml version="1.0" encoding="utf-8"?>
<p:tagLst xmlns:p="http://schemas.openxmlformats.org/presentationml/2006/main">
  <p:tag name="AS_UNIQUEID" val="238"/>
</p:tagLst>
</file>

<file path=ppt/tags/tag4.xml><?xml version="1.0" encoding="utf-8"?>
<p:tagLst xmlns:p="http://schemas.openxmlformats.org/presentationml/2006/main">
  <p:tag name="AS_UNIQUEID" val="203"/>
</p:tagLst>
</file>

<file path=ppt/tags/tag40.xml><?xml version="1.0" encoding="utf-8"?>
<p:tagLst xmlns:p="http://schemas.openxmlformats.org/presentationml/2006/main">
  <p:tag name="AS_UNIQUEID" val="239"/>
</p:tagLst>
</file>

<file path=ppt/tags/tag41.xml><?xml version="1.0" encoding="utf-8"?>
<p:tagLst xmlns:p="http://schemas.openxmlformats.org/presentationml/2006/main">
  <p:tag name="AS_UNIQUEID" val="240"/>
</p:tagLst>
</file>

<file path=ppt/tags/tag42.xml><?xml version="1.0" encoding="utf-8"?>
<p:tagLst xmlns:p="http://schemas.openxmlformats.org/presentationml/2006/main">
  <p:tag name="AS_UNIQUEID" val="241"/>
</p:tagLst>
</file>

<file path=ppt/tags/tag43.xml><?xml version="1.0" encoding="utf-8"?>
<p:tagLst xmlns:p="http://schemas.openxmlformats.org/presentationml/2006/main">
  <p:tag name="AS_UNIQUEID" val="242"/>
</p:tagLst>
</file>

<file path=ppt/tags/tag44.xml><?xml version="1.0" encoding="utf-8"?>
<p:tagLst xmlns:p="http://schemas.openxmlformats.org/presentationml/2006/main">
  <p:tag name="AS_UNIQUEID" val="243"/>
</p:tagLst>
</file>

<file path=ppt/tags/tag45.xml><?xml version="1.0" encoding="utf-8"?>
<p:tagLst xmlns:p="http://schemas.openxmlformats.org/presentationml/2006/main">
  <p:tag name="AS_UNIQUEID" val="244"/>
</p:tagLst>
</file>

<file path=ppt/tags/tag46.xml><?xml version="1.0" encoding="utf-8"?>
<p:tagLst xmlns:p="http://schemas.openxmlformats.org/presentationml/2006/main">
  <p:tag name="AS_UNIQUEID" val="245"/>
</p:tagLst>
</file>

<file path=ppt/tags/tag47.xml><?xml version="1.0" encoding="utf-8"?>
<p:tagLst xmlns:p="http://schemas.openxmlformats.org/presentationml/2006/main">
  <p:tag name="AS_UNIQUEID" val="246"/>
</p:tagLst>
</file>

<file path=ppt/tags/tag48.xml><?xml version="1.0" encoding="utf-8"?>
<p:tagLst xmlns:p="http://schemas.openxmlformats.org/presentationml/2006/main">
  <p:tag name="AS_UNIQUEID" val="247"/>
</p:tagLst>
</file>

<file path=ppt/tags/tag49.xml><?xml version="1.0" encoding="utf-8"?>
<p:tagLst xmlns:p="http://schemas.openxmlformats.org/presentationml/2006/main">
  <p:tag name="AS_UNIQUEID" val="248"/>
</p:tagLst>
</file>

<file path=ppt/tags/tag5.xml><?xml version="1.0" encoding="utf-8"?>
<p:tagLst xmlns:p="http://schemas.openxmlformats.org/presentationml/2006/main">
  <p:tag name="AS_UNIQUEID" val="204"/>
</p:tagLst>
</file>

<file path=ppt/tags/tag50.xml><?xml version="1.0" encoding="utf-8"?>
<p:tagLst xmlns:p="http://schemas.openxmlformats.org/presentationml/2006/main">
  <p:tag name="AS_UNIQUEID" val="249"/>
</p:tagLst>
</file>

<file path=ppt/tags/tag51.xml><?xml version="1.0" encoding="utf-8"?>
<p:tagLst xmlns:p="http://schemas.openxmlformats.org/presentationml/2006/main">
  <p:tag name="AS_UNIQUEID" val="250"/>
</p:tagLst>
</file>

<file path=ppt/tags/tag52.xml><?xml version="1.0" encoding="utf-8"?>
<p:tagLst xmlns:p="http://schemas.openxmlformats.org/presentationml/2006/main">
  <p:tag name="AS_UNIQUEID" val="251"/>
</p:tagLst>
</file>

<file path=ppt/tags/tag53.xml><?xml version="1.0" encoding="utf-8"?>
<p:tagLst xmlns:p="http://schemas.openxmlformats.org/presentationml/2006/main">
  <p:tag name="AS_UNIQUEID" val="252"/>
</p:tagLst>
</file>

<file path=ppt/tags/tag54.xml><?xml version="1.0" encoding="utf-8"?>
<p:tagLst xmlns:p="http://schemas.openxmlformats.org/presentationml/2006/main">
  <p:tag name="AS_UNIQUEID" val="253"/>
</p:tagLst>
</file>

<file path=ppt/tags/tag55.xml><?xml version="1.0" encoding="utf-8"?>
<p:tagLst xmlns:p="http://schemas.openxmlformats.org/presentationml/2006/main">
  <p:tag name="AS_UNIQUEID" val="254"/>
</p:tagLst>
</file>

<file path=ppt/tags/tag56.xml><?xml version="1.0" encoding="utf-8"?>
<p:tagLst xmlns:p="http://schemas.openxmlformats.org/presentationml/2006/main">
  <p:tag name="AS_UNIQUEID" val="255"/>
</p:tagLst>
</file>

<file path=ppt/tags/tag57.xml><?xml version="1.0" encoding="utf-8"?>
<p:tagLst xmlns:p="http://schemas.openxmlformats.org/presentationml/2006/main">
  <p:tag name="AS_UNIQUEID" val="256"/>
</p:tagLst>
</file>

<file path=ppt/tags/tag58.xml><?xml version="1.0" encoding="utf-8"?>
<p:tagLst xmlns:p="http://schemas.openxmlformats.org/presentationml/2006/main">
  <p:tag name="AS_UNIQUEID" val="257"/>
</p:tagLst>
</file>

<file path=ppt/tags/tag59.xml><?xml version="1.0" encoding="utf-8"?>
<p:tagLst xmlns:p="http://schemas.openxmlformats.org/presentationml/2006/main">
  <p:tag name="AS_UNIQUEID" val="258"/>
</p:tagLst>
</file>

<file path=ppt/tags/tag6.xml><?xml version="1.0" encoding="utf-8"?>
<p:tagLst xmlns:p="http://schemas.openxmlformats.org/presentationml/2006/main">
  <p:tag name="AS_UNIQUEID" val="205"/>
</p:tagLst>
</file>

<file path=ppt/tags/tag60.xml><?xml version="1.0" encoding="utf-8"?>
<p:tagLst xmlns:p="http://schemas.openxmlformats.org/presentationml/2006/main">
  <p:tag name="AS_UNIQUEID" val="259"/>
</p:tagLst>
</file>

<file path=ppt/tags/tag61.xml><?xml version="1.0" encoding="utf-8"?>
<p:tagLst xmlns:p="http://schemas.openxmlformats.org/presentationml/2006/main">
  <p:tag name="AS_UNIQUEID" val="260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8579*3997*734*734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62.xml><?xml version="1.0" encoding="utf-8"?>
<p:tagLst xmlns:p="http://schemas.openxmlformats.org/presentationml/2006/main">
  <p:tag name="AS_UNIQUEID" val="261"/>
</p:tagLst>
</file>

<file path=ppt/tags/tag63.xml><?xml version="1.0" encoding="utf-8"?>
<p:tagLst xmlns:p="http://schemas.openxmlformats.org/presentationml/2006/main">
  <p:tag name="AS_UNIQUEID" val="1"/>
</p:tagLst>
</file>

<file path=ppt/tags/tag64.xml><?xml version="1.0" encoding="utf-8"?>
<p:tagLst xmlns:p="http://schemas.openxmlformats.org/presentationml/2006/main">
  <p:tag name="AS_UNIQUEID" val="2"/>
</p:tagLst>
</file>

<file path=ppt/tags/tag65.xml><?xml version="1.0" encoding="utf-8"?>
<p:tagLst xmlns:p="http://schemas.openxmlformats.org/presentationml/2006/main">
  <p:tag name="AS_UNIQUEID" val="3"/>
</p:tagLst>
</file>

<file path=ppt/tags/tag66.xml><?xml version="1.0" encoding="utf-8"?>
<p:tagLst xmlns:p="http://schemas.openxmlformats.org/presentationml/2006/main">
  <p:tag name="AS_UNIQUEID" val="4"/>
</p:tagLst>
</file>

<file path=ppt/tags/tag67.xml><?xml version="1.0" encoding="utf-8"?>
<p:tagLst xmlns:p="http://schemas.openxmlformats.org/presentationml/2006/main">
  <p:tag name="AS_UNIQUEID" val="5"/>
</p:tagLst>
</file>

<file path=ppt/tags/tag68.xml><?xml version="1.0" encoding="utf-8"?>
<p:tagLst xmlns:p="http://schemas.openxmlformats.org/presentationml/2006/main">
  <p:tag name="AS_UNIQUEID" val="6"/>
</p:tagLst>
</file>

<file path=ppt/tags/tag69.xml><?xml version="1.0" encoding="utf-8"?>
<p:tagLst xmlns:p="http://schemas.openxmlformats.org/presentationml/2006/main">
  <p:tag name="AS_UNIQUEID" val="7"/>
</p:tagLst>
</file>

<file path=ppt/tags/tag7.xml><?xml version="1.0" encoding="utf-8"?>
<p:tagLst xmlns:p="http://schemas.openxmlformats.org/presentationml/2006/main">
  <p:tag name="AS_UNIQUEID" val="206"/>
</p:tagLst>
</file>

<file path=ppt/tags/tag70.xml><?xml version="1.0" encoding="utf-8"?>
<p:tagLst xmlns:p="http://schemas.openxmlformats.org/presentationml/2006/main">
  <p:tag name="AS_UNIQUEID" val="8"/>
</p:tagLst>
</file>

<file path=ppt/tags/tag71.xml><?xml version="1.0" encoding="utf-8"?>
<p:tagLst xmlns:p="http://schemas.openxmlformats.org/presentationml/2006/main">
  <p:tag name="AS_UNIQUEID" val="9"/>
</p:tagLst>
</file>

<file path=ppt/tags/tag72.xml><?xml version="1.0" encoding="utf-8"?>
<p:tagLst xmlns:p="http://schemas.openxmlformats.org/presentationml/2006/main">
  <p:tag name="AS_UNIQUEID" val="10"/>
</p:tagLst>
</file>

<file path=ppt/tags/tag73.xml><?xml version="1.0" encoding="utf-8"?>
<p:tagLst xmlns:p="http://schemas.openxmlformats.org/presentationml/2006/main">
  <p:tag name="AS_UNIQUEID" val="11"/>
</p:tagLst>
</file>

<file path=ppt/tags/tag74.xml><?xml version="1.0" encoding="utf-8"?>
<p:tagLst xmlns:p="http://schemas.openxmlformats.org/presentationml/2006/main">
  <p:tag name="AS_UNIQUEID" val="12"/>
</p:tagLst>
</file>

<file path=ppt/tags/tag75.xml><?xml version="1.0" encoding="utf-8"?>
<p:tagLst xmlns:p="http://schemas.openxmlformats.org/presentationml/2006/main">
  <p:tag name="AS_UNIQUEID" val="13"/>
</p:tagLst>
</file>

<file path=ppt/tags/tag76.xml><?xml version="1.0" encoding="utf-8"?>
<p:tagLst xmlns:p="http://schemas.openxmlformats.org/presentationml/2006/main">
  <p:tag name="AS_UNIQUEID" val="14"/>
</p:tagLst>
</file>

<file path=ppt/tags/tag77.xml><?xml version="1.0" encoding="utf-8"?>
<p:tagLst xmlns:p="http://schemas.openxmlformats.org/presentationml/2006/main">
  <p:tag name="AS_UNIQUEID" val="15"/>
</p:tagLst>
</file>

<file path=ppt/tags/tag78.xml><?xml version="1.0" encoding="utf-8"?>
<p:tagLst xmlns:p="http://schemas.openxmlformats.org/presentationml/2006/main">
  <p:tag name="AS_UNIQUEID" val="16"/>
</p:tagLst>
</file>

<file path=ppt/tags/tag79.xml><?xml version="1.0" encoding="utf-8"?>
<p:tagLst xmlns:p="http://schemas.openxmlformats.org/presentationml/2006/main">
  <p:tag name="AS_UNIQUEID" val="17"/>
</p:tagLst>
</file>

<file path=ppt/tags/tag8.xml><?xml version="1.0" encoding="utf-8"?>
<p:tagLst xmlns:p="http://schemas.openxmlformats.org/presentationml/2006/main">
  <p:tag name="AS_UNIQUEID" val="207"/>
</p:tagLst>
</file>

<file path=ppt/tags/tag80.xml><?xml version="1.0" encoding="utf-8"?>
<p:tagLst xmlns:p="http://schemas.openxmlformats.org/presentationml/2006/main">
  <p:tag name="AS_UNIQUEID" val="18"/>
</p:tagLst>
</file>

<file path=ppt/tags/tag81.xml><?xml version="1.0" encoding="utf-8"?>
<p:tagLst xmlns:p="http://schemas.openxmlformats.org/presentationml/2006/main">
  <p:tag name="AS_UNIQUEID" val="19"/>
</p:tagLst>
</file>

<file path=ppt/tags/tag82.xml><?xml version="1.0" encoding="utf-8"?>
<p:tagLst xmlns:p="http://schemas.openxmlformats.org/presentationml/2006/main">
  <p:tag name="AS_UNIQUEID" val="20"/>
</p:tagLst>
</file>

<file path=ppt/tags/tag83.xml><?xml version="1.0" encoding="utf-8"?>
<p:tagLst xmlns:p="http://schemas.openxmlformats.org/presentationml/2006/main">
  <p:tag name="AS_UNIQUEID" val="21"/>
</p:tagLst>
</file>

<file path=ppt/tags/tag84.xml><?xml version="1.0" encoding="utf-8"?>
<p:tagLst xmlns:p="http://schemas.openxmlformats.org/presentationml/2006/main">
  <p:tag name="AS_UNIQUEID" val="22"/>
</p:tagLst>
</file>

<file path=ppt/tags/tag85.xml><?xml version="1.0" encoding="utf-8"?>
<p:tagLst xmlns:p="http://schemas.openxmlformats.org/presentationml/2006/main">
  <p:tag name="AS_UNIQUEID" val="23"/>
</p:tagLst>
</file>

<file path=ppt/tags/tag86.xml><?xml version="1.0" encoding="utf-8"?>
<p:tagLst xmlns:p="http://schemas.openxmlformats.org/presentationml/2006/main">
  <p:tag name="AS_UNIQUEID" val="24"/>
</p:tagLst>
</file>

<file path=ppt/tags/tag87.xml><?xml version="1.0" encoding="utf-8"?>
<p:tagLst xmlns:p="http://schemas.openxmlformats.org/presentationml/2006/main">
  <p:tag name="AS_UNIQUEID" val="25"/>
</p:tagLst>
</file>

<file path=ppt/tags/tag88.xml><?xml version="1.0" encoding="utf-8"?>
<p:tagLst xmlns:p="http://schemas.openxmlformats.org/presentationml/2006/main">
  <p:tag name="AS_UNIQUEID" val="26"/>
</p:tagLst>
</file>

<file path=ppt/tags/tag89.xml><?xml version="1.0" encoding="utf-8"?>
<p:tagLst xmlns:p="http://schemas.openxmlformats.org/presentationml/2006/main">
  <p:tag name="AS_UNIQUEID" val="27"/>
</p:tagLst>
</file>

<file path=ppt/tags/tag9.xml><?xml version="1.0" encoding="utf-8"?>
<p:tagLst xmlns:p="http://schemas.openxmlformats.org/presentationml/2006/main">
  <p:tag name="AS_UNIQUEID" val="208"/>
</p:tagLst>
</file>

<file path=ppt/tags/tag90.xml><?xml version="1.0" encoding="utf-8"?>
<p:tagLst xmlns:p="http://schemas.openxmlformats.org/presentationml/2006/main">
  <p:tag name="AS_UNIQUEID" val="28"/>
</p:tagLst>
</file>

<file path=ppt/tags/tag91.xml><?xml version="1.0" encoding="utf-8"?>
<p:tagLst xmlns:p="http://schemas.openxmlformats.org/presentationml/2006/main">
  <p:tag name="AS_UNIQUEID" val="29"/>
</p:tagLst>
</file>

<file path=ppt/tags/tag92.xml><?xml version="1.0" encoding="utf-8"?>
<p:tagLst xmlns:p="http://schemas.openxmlformats.org/presentationml/2006/main">
  <p:tag name="AS_UNIQUEID" val="30"/>
</p:tagLst>
</file>

<file path=ppt/tags/tag93.xml><?xml version="1.0" encoding="utf-8"?>
<p:tagLst xmlns:p="http://schemas.openxmlformats.org/presentationml/2006/main">
  <p:tag name="AS_UNIQUEID" val="31"/>
</p:tagLst>
</file>

<file path=ppt/tags/tag94.xml><?xml version="1.0" encoding="utf-8"?>
<p:tagLst xmlns:p="http://schemas.openxmlformats.org/presentationml/2006/main">
  <p:tag name="AS_UNIQUEID" val="32"/>
</p:tagLst>
</file>

<file path=ppt/tags/tag95.xml><?xml version="1.0" encoding="utf-8"?>
<p:tagLst xmlns:p="http://schemas.openxmlformats.org/presentationml/2006/main">
  <p:tag name="AS_UNIQUEID" val="33"/>
</p:tagLst>
</file>

<file path=ppt/tags/tag96.xml><?xml version="1.0" encoding="utf-8"?>
<p:tagLst xmlns:p="http://schemas.openxmlformats.org/presentationml/2006/main">
  <p:tag name="AS_UNIQUEID" val="34"/>
</p:tagLst>
</file>

<file path=ppt/tags/tag97.xml><?xml version="1.0" encoding="utf-8"?>
<p:tagLst xmlns:p="http://schemas.openxmlformats.org/presentationml/2006/main">
  <p:tag name="AS_UNIQUEID" val="35"/>
</p:tagLst>
</file>

<file path=ppt/tags/tag98.xml><?xml version="1.0" encoding="utf-8"?>
<p:tagLst xmlns:p="http://schemas.openxmlformats.org/presentationml/2006/main">
  <p:tag name="AS_UNIQUEID" val="36"/>
</p:tagLst>
</file>

<file path=ppt/tags/tag99.xml><?xml version="1.0" encoding="utf-8"?>
<p:tagLst xmlns:p="http://schemas.openxmlformats.org/presentationml/2006/main">
  <p:tag name="AS_UNIQUEID" val="37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Theme">
  <a:themeElements>
    <a:clrScheme name="自定义 1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95</Paragraphs>
  <Slides>19</Slides>
  <Notes>19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9">
      <vt:lpstr>Arial</vt:lpstr>
      <vt:lpstr>Calibri Light</vt:lpstr>
      <vt:lpstr>Calibri</vt:lpstr>
      <vt:lpstr>楷体</vt:lpstr>
      <vt:lpstr>幼圆</vt:lpstr>
      <vt:lpstr>方正大黑简体</vt:lpstr>
      <vt:lpstr>微软雅黑</vt:lpstr>
      <vt:lpstr>Wingdings</vt:lpstr>
      <vt:lpstr>隶书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2022-05-31T19:29:44.193</cp:lastPrinted>
  <dcterms:created xsi:type="dcterms:W3CDTF">2022-05-31T19:29:44Z</dcterms:created>
  <dcterms:modified xsi:type="dcterms:W3CDTF">2022-05-31T11:29:45Z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