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9" r:id="rId3"/>
    <p:sldMasterId id="2147483688" r:id="rId4"/>
    <p:sldMasterId id="2147483707" r:id="rId5"/>
    <p:sldMasterId id="2147483726" r:id="rId6"/>
  </p:sldMasterIdLst>
  <p:notesMasterIdLst>
    <p:notesMasterId r:id="rId7"/>
  </p:notesMasterIdLst>
  <p:sldIdLst>
    <p:sldId id="256" r:id="rId8"/>
    <p:sldId id="481" r:id="rId9"/>
    <p:sldId id="480" r:id="rId10"/>
    <p:sldId id="356" r:id="rId11"/>
    <p:sldId id="425" r:id="rId12"/>
    <p:sldId id="471" r:id="rId13"/>
    <p:sldId id="472" r:id="rId14"/>
    <p:sldId id="473" r:id="rId15"/>
    <p:sldId id="474" r:id="rId16"/>
    <p:sldId id="524" r:id="rId17"/>
    <p:sldId id="482" r:id="rId18"/>
    <p:sldId id="483" r:id="rId19"/>
    <p:sldId id="424" r:id="rId20"/>
    <p:sldId id="467" r:id="rId21"/>
    <p:sldId id="263" r:id="rId22"/>
    <p:sldId id="268" r:id="rId23"/>
    <p:sldId id="272" r:id="rId24"/>
    <p:sldId id="273" r:id="rId25"/>
    <p:sldId id="444" r:id="rId26"/>
    <p:sldId id="292" r:id="rId27"/>
    <p:sldId id="270" r:id="rId28"/>
    <p:sldId id="269" r:id="rId29"/>
    <p:sldId id="282" r:id="rId30"/>
    <p:sldId id="266" r:id="rId31"/>
    <p:sldId id="579" r:id="rId32"/>
    <p:sldId id="580" r:id="rId33"/>
    <p:sldId id="558" r:id="rId34"/>
    <p:sldId id="528" r:id="rId35"/>
    <p:sldId id="562" r:id="rId36"/>
    <p:sldId id="578" r:id="rId37"/>
    <p:sldId id="285" r:id="rId38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  <p:cmAuthor id="3" name="Author" initials="A" lastIdx="0" clrIdx="2"/>
  <p:cmAuthor id="4" name="Administrator" initials="A" lastIdx="0" clrIdx="3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slide" Target="slides/slide29.xml" /><Relationship Id="rId37" Type="http://schemas.openxmlformats.org/officeDocument/2006/relationships/slide" Target="slides/slide30.xml" /><Relationship Id="rId38" Type="http://schemas.openxmlformats.org/officeDocument/2006/relationships/slide" Target="slides/slide31.xml" /><Relationship Id="rId39" Type="http://schemas.openxmlformats.org/officeDocument/2006/relationships/tags" Target="tags/tag892.xml" /><Relationship Id="rId4" Type="http://schemas.openxmlformats.org/officeDocument/2006/relationships/slideMaster" Target="slideMasters/slideMaster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DF9829FD-DD90-4EE7-BCD7-4AF299D6F45A}" type="doc">
      <dgm:prSet loTypeId="process" loCatId="process" qsTypeId="urn:microsoft.com/office/officeart/2005/8/quickstyle/simple3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8F05BE86-1921-41BD-B82E-72272E9475E9}" type="parTrans" cxnId="{20E5BFED-A7C5-4435-ABC6-E65D8F645F59}">
      <dgm:prSet/>
      <dgm:spPr/>
      <dgm:t>
        <a:bodyPr/>
        <a:lstStyle/>
        <a:p>
          <a:endParaRPr lang="zh-CN" altLang="en-US"/>
        </a:p>
      </dgm:t>
    </dgm:pt>
    <dgm:pt modelId="{FCC504F5-317D-4294-815B-28489BDC5845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</a:rPr>
            <a:t>分析物象的自然属性</a:t>
          </a:r>
          <a:endParaRPr lang="zh-CN" altLang="en-US" sz="2800" b="1">
            <a:solidFill>
              <a:schemeClr val="tx1"/>
            </a:solidFill>
            <a:latin typeface="微软雅黑" panose="020b0503020204020204" charset="-122"/>
            <a:ea typeface="微软雅黑"/>
          </a:endParaRPr>
        </a:p>
      </dgm:t>
    </dgm:pt>
    <dgm:pt modelId="{7A0C70B0-5DAE-45AB-9915-863AC3FA4D2D}" type="parTrans" cxnId="{04850CC9-CCBB-4091-ABA4-36CA9D82A885}">
      <dgm:prSet/>
      <dgm:spPr/>
      <dgm:t>
        <a:bodyPr/>
        <a:lstStyle/>
        <a:p>
          <a:endParaRPr lang="zh-CN" altLang="en-US"/>
        </a:p>
      </dgm:t>
    </dgm:pt>
    <dgm:pt modelId="{F3F66F6A-184E-4CBB-A544-AC2BF2A74FC0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rPr>
            <a:t>提炼物象描写特征（形态、色泽特征，或其所处环境）的词语，概括外在特点，</a:t>
          </a:r>
          <a:r>
            <a: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rPr>
            <a:t>即“形似”</a:t>
          </a:r>
          <a:endParaRPr lang="zh-CN" altLang="en-US" sz="2800" b="1">
            <a:latin typeface="微软雅黑" panose="020b0503020204020204" charset="-122"/>
            <a:ea typeface="微软雅黑"/>
            <a:cs typeface="微软雅黑" panose="020b0503020204020204" charset="-122"/>
          </a:endParaRPr>
        </a:p>
      </dgm:t>
    </dgm:pt>
    <dgm:pt modelId="{47DD308A-8526-455B-A37F-FEE2CC1C75AF}" type="sibTrans" cxnId="{04850CC9-CCBB-4091-ABA4-36CA9D82A885}">
      <dgm:prSet/>
      <dgm:spPr/>
      <dgm:t>
        <a:bodyPr/>
        <a:lstStyle/>
        <a:p>
          <a:endParaRPr lang="zh-CN" altLang="en-US"/>
        </a:p>
      </dgm:t>
    </dgm:pt>
    <dgm:pt modelId="{C8FCB8C9-4E45-4184-B310-773035AC14C6}" type="parTrans" cxnId="{3A823007-F4F2-4363-9739-62B903FDE970}">
      <dgm:prSet/>
      <dgm:spPr/>
      <dgm:t>
        <a:bodyPr/>
        <a:lstStyle/>
        <a:p/>
      </dgm:t>
    </dgm:pt>
    <dgm:pt modelId="{7CAB6A3A-D979-454D-8A51-F9C23ACA079C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rPr>
            <a:t>外在特征（自然属性）：外表状态，处境际遇</a:t>
          </a:r>
          <a:endParaRPr lang="zh-CN" altLang="en-US" sz="2800" b="1">
            <a:solidFill>
              <a:srgbClr val="C00000"/>
            </a:solidFill>
            <a:latin typeface="微软雅黑" panose="020b0503020204020204" charset="-122"/>
            <a:ea typeface="微软雅黑"/>
            <a:cs typeface="微软雅黑" panose="020b0503020204020204" charset="-122"/>
            <a:sym typeface="+mn-ea"/>
          </a:endParaRPr>
        </a:p>
      </dgm:t>
    </dgm:pt>
    <dgm:pt modelId="{493BC2D2-C6D9-4FB8-BB4D-270D4FD03E8F}" type="sibTrans" cxnId="{3A823007-F4F2-4363-9739-62B903FDE970}">
      <dgm:prSet/>
      <dgm:spPr/>
      <dgm:t>
        <a:bodyPr/>
        <a:lstStyle/>
        <a:p/>
      </dgm:t>
    </dgm:pt>
    <dgm:pt modelId="{67223200-D196-44B3-9DFD-D095DDBC10AB}" type="sibTrans" cxnId="{20E5BFED-A7C5-4435-ABC6-E65D8F645F59}">
      <dgm:prSet/>
      <dgm:spPr/>
      <dgm:t>
        <a:bodyPr/>
        <a:lstStyle/>
        <a:p>
          <a:endParaRPr lang="zh-CN" altLang="en-US"/>
        </a:p>
      </dgm:t>
    </dgm:pt>
    <dgm:pt modelId="{88C57C74-C9C4-46CF-A10B-13A1A1E7714C}" type="parTrans" cxnId="{8039C711-52A4-4110-B7F1-C14EA72F82CC}">
      <dgm:prSet/>
      <dgm:spPr/>
      <dgm:t>
        <a:bodyPr/>
        <a:lstStyle/>
        <a:p>
          <a:endParaRPr lang="zh-CN" altLang="en-US"/>
        </a:p>
      </dgm:t>
    </dgm:pt>
    <dgm:pt modelId="{780FAED3-C4BD-4FF1-8B67-8499CCFAE2E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</a:rPr>
            <a:t>分析物象的社会属性</a:t>
          </a:r>
          <a:endParaRPr lang="zh-CN" altLang="en-US" sz="2800" b="1">
            <a:solidFill>
              <a:schemeClr val="tx1"/>
            </a:solidFill>
            <a:latin typeface="微软雅黑" panose="020b0503020204020204" charset="-122"/>
            <a:ea typeface="微软雅黑"/>
          </a:endParaRPr>
        </a:p>
      </dgm:t>
    </dgm:pt>
    <dgm:pt modelId="{DFE6860A-9AF6-4E3A-8810-968954321458}" type="parTrans" cxnId="{0507EDDA-FF92-4D3B-805D-CAD82791FB67}">
      <dgm:prSet/>
      <dgm:spPr/>
      <dgm:t>
        <a:bodyPr/>
        <a:lstStyle/>
        <a:p>
          <a:endParaRPr lang="zh-CN" altLang="en-US"/>
        </a:p>
      </dgm:t>
    </dgm:pt>
    <dgm:pt modelId="{3E6D5D4F-935E-467F-A6CA-DFB49E904BF2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rPr>
            <a:t>从</a:t>
          </a:r>
          <a:r>
            <a: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rPr>
            <a:t>物人一体</a:t>
          </a:r>
          <a:r>
            <a: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rPr>
            <a:t>角度抓物与志的相似点、契合点，分析物象内在的品格、精神，</a:t>
          </a:r>
          <a:r>
            <a: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rPr>
            <a:t>即“神似”</a:t>
          </a:r>
          <a:endParaRPr lang="zh-CN" altLang="en-US" sz="2800" b="1">
            <a:latin typeface="微软雅黑" panose="020b0503020204020204" charset="-122"/>
            <a:ea typeface="微软雅黑"/>
            <a:cs typeface="微软雅黑" panose="020b0503020204020204" charset="-122"/>
          </a:endParaRPr>
        </a:p>
      </dgm:t>
    </dgm:pt>
    <dgm:pt modelId="{F6E211F9-5728-4C1B-B4EC-036ED0730A63}" type="sibTrans" cxnId="{0507EDDA-FF92-4D3B-805D-CAD82791FB67}">
      <dgm:prSet/>
      <dgm:spPr/>
      <dgm:t>
        <a:bodyPr/>
        <a:lstStyle/>
        <a:p>
          <a:endParaRPr lang="zh-CN" altLang="en-US"/>
        </a:p>
      </dgm:t>
    </dgm:pt>
    <dgm:pt modelId="{861A48C7-4C40-450B-8BC5-E468411860AE}" type="parTrans" cxnId="{A4ADAD10-27D4-46DA-82FA-B44D6E401639}">
      <dgm:prSet/>
      <dgm:spPr/>
      <dgm:t>
        <a:bodyPr/>
        <a:lstStyle/>
        <a:p/>
      </dgm:t>
    </dgm:pt>
    <dgm:pt modelId="{DAB2E665-2FA7-491D-8F63-6589E0B0EE80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rPr>
            <a:t>内在特征（社会属性）：精神品格、思想性格、 志趣追求</a:t>
          </a:r>
          <a:endParaRPr lang="zh-CN" altLang="en-US" sz="2800" b="1">
            <a:solidFill>
              <a:srgbClr val="C00000"/>
            </a:solidFill>
            <a:latin typeface="微软雅黑" panose="020b0503020204020204" charset="-122"/>
            <a:ea typeface="微软雅黑"/>
            <a:cs typeface="微软雅黑" panose="020b0503020204020204" charset="-122"/>
            <a:sym typeface="+mn-ea"/>
          </a:endParaRPr>
        </a:p>
      </dgm:t>
    </dgm:pt>
    <dgm:pt modelId="{27C55929-4DA1-4281-8D9B-B7A4AAB6E699}" type="sibTrans" cxnId="{A4ADAD10-27D4-46DA-82FA-B44D6E401639}">
      <dgm:prSet/>
      <dgm:spPr/>
      <dgm:t>
        <a:bodyPr/>
        <a:lstStyle/>
        <a:p/>
      </dgm:t>
    </dgm:pt>
    <dgm:pt modelId="{34435F2A-D730-405E-99D5-BBC9FB7499FA}" type="sibTrans" cxnId="{8039C711-52A4-4110-B7F1-C14EA72F82CC}">
      <dgm:prSet/>
      <dgm:spPr/>
      <dgm:t>
        <a:bodyPr/>
        <a:lstStyle/>
        <a:p>
          <a:endParaRPr lang="zh-CN" altLang="en-US"/>
        </a:p>
      </dgm:t>
    </dgm:pt>
    <dgm:pt modelId="{4682E278-8387-4875-A48B-989607C0A09E}" type="parTrans" cxnId="{F423D636-0293-4E01-AE8D-79486278E553}">
      <dgm:prSet/>
      <dgm:spPr/>
      <dgm:t>
        <a:bodyPr/>
        <a:lstStyle/>
        <a:p>
          <a:endParaRPr lang="zh-CN" altLang="en-US"/>
        </a:p>
      </dgm:t>
    </dgm:pt>
    <dgm:pt modelId="{1D70B282-9875-47E1-864B-0DB9F83A330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</a:rPr>
            <a:t>点出诗人的理想情操</a:t>
          </a:r>
          <a:endParaRPr lang="zh-CN" altLang="en-US" sz="2800" b="1">
            <a:solidFill>
              <a:schemeClr val="tx1"/>
            </a:solidFill>
            <a:latin typeface="微软雅黑" panose="020b0503020204020204" charset="-122"/>
            <a:ea typeface="微软雅黑"/>
          </a:endParaRPr>
        </a:p>
      </dgm:t>
    </dgm:pt>
    <dgm:pt modelId="{99A19955-80B2-46DE-B74C-C0C8C4D708F2}" type="parTrans" cxnId="{698D820F-8D4F-4083-8299-052697749A43}">
      <dgm:prSet/>
      <dgm:spPr/>
      <dgm:t>
        <a:bodyPr/>
        <a:lstStyle/>
        <a:p>
          <a:endParaRPr lang="zh-CN" altLang="en-US"/>
        </a:p>
      </dgm:t>
    </dgm:pt>
    <dgm:pt modelId="{30BE85C4-8BB0-4C0C-B58F-618B83FFA907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charset="-122"/>
              <a:ea typeface="微软雅黑"/>
            </a:rPr>
            <a:t>联系诗人的经历背景点明</a:t>
          </a:r>
          <a:r>
            <a:rPr lang="zh-CN" altLang="en-US" b="1">
              <a:solidFill>
                <a:srgbClr val="C00000"/>
              </a:solidFill>
              <a:latin typeface="微软雅黑" panose="020b0503020204020204" charset="-122"/>
              <a:ea typeface="微软雅黑"/>
            </a:rPr>
            <a:t>作者借此抒发的感情、表现的寓意等</a:t>
          </a:r>
          <a:endParaRPr lang="zh-CN" altLang="en-US" b="1">
            <a:solidFill>
              <a:srgbClr val="C00000"/>
            </a:solidFill>
            <a:latin typeface="微软雅黑" panose="020b0503020204020204" charset="-122"/>
            <a:ea typeface="微软雅黑"/>
          </a:endParaRPr>
        </a:p>
      </dgm:t>
    </dgm:pt>
    <dgm:pt modelId="{CB48F5C6-507D-451D-9B2B-7C607BFEAF95}" type="sibTrans" cxnId="{698D820F-8D4F-4083-8299-052697749A43}">
      <dgm:prSet/>
      <dgm:spPr/>
      <dgm:t>
        <a:bodyPr/>
        <a:lstStyle/>
        <a:p>
          <a:endParaRPr lang="zh-CN" altLang="en-US"/>
        </a:p>
      </dgm:t>
    </dgm:pt>
    <dgm:pt modelId="{DF77052B-043C-4E4A-8039-9D1D7DFB40F4}" type="sibTrans" cxnId="{F423D636-0293-4E01-AE8D-79486278E553}">
      <dgm:prSet/>
      <dgm:spPr/>
      <dgm:t>
        <a:bodyPr/>
        <a:lstStyle/>
        <a:p>
          <a:endParaRPr lang="zh-CN" altLang="en-US"/>
        </a:p>
      </dgm:t>
    </dgm:pt>
    <dgm:pt modelId="{7BB0B505-7D43-42E4-8FC0-6C91316CBFEB}" type="pres">
      <dgm:prSet presAssocID="{DF9829FD-DD90-4EE7-BCD7-4AF299D6F45A}" presName="linearFlow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97F2BEE4-0E0F-4FCA-A4B0-E20AD8C04C13}" type="pres">
      <dgm:prSet presAssocID="{FCC504F5-317D-4294-815B-28489BDC5845}" presName="composite"/>
      <dgm:spPr/>
      <dgm:t>
        <a:bodyPr/>
        <a:lstStyle/>
        <a:p/>
      </dgm:t>
    </dgm:pt>
    <dgm:pt modelId="{A16E3110-57E1-4619-A55C-DCD0DD5CE084}" type="pres">
      <dgm:prSet presAssocID="{FCC504F5-317D-4294-815B-28489BDC5845}" presName="parentText" presStyleLbl="alignNode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544D3F38-216B-445A-B1B9-8008AEDB7A9D}" type="pres">
      <dgm:prSet presAssocID="{FCC504F5-317D-4294-815B-28489BDC5845}" presName="descendantText" presStyleLbl="alignAcc1" presStyleCnt="3">
        <dgm:presLayoutVars>
          <dgm:bulletEnabled val="1"/>
        </dgm:presLayoutVars>
      </dgm:prSet>
      <dgm:spPr/>
      <dgm:t>
        <a:bodyPr/>
        <a:lstStyle/>
        <a:p/>
      </dgm:t>
    </dgm:pt>
    <dgm:pt modelId="{D3A691E5-F443-4F8D-81BB-9D15C0875E8C}" type="pres">
      <dgm:prSet presAssocID="{67223200-D196-44B3-9DFD-D095DDBC10AB}" presName="sp"/>
      <dgm:spPr/>
      <dgm:t>
        <a:bodyPr/>
        <a:lstStyle/>
        <a:p/>
      </dgm:t>
    </dgm:pt>
    <dgm:pt modelId="{D4BECBBB-7CE2-4791-839D-9FE6F36B775D}" type="pres">
      <dgm:prSet presAssocID="{780FAED3-C4BD-4FF1-8B67-8499CCFAE2ED}" presName="composite"/>
      <dgm:spPr/>
      <dgm:t>
        <a:bodyPr/>
        <a:lstStyle/>
        <a:p/>
      </dgm:t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5C381A65-34D3-41B1-9499-0884AAA35FC6}" type="pres">
      <dgm:prSet presAssocID="{34435F2A-D730-405E-99D5-BBC9FB7499FA}" presName="sp"/>
      <dgm:spPr/>
      <dgm:t>
        <a:bodyPr/>
        <a:lstStyle/>
        <a:p/>
      </dgm:t>
    </dgm:pt>
    <dgm:pt modelId="{C1BF0EA4-CB4D-4391-82EF-EC1874A282F9}" type="pres">
      <dgm:prSet presAssocID="{1D70B282-9875-47E1-864B-0DB9F83A3309}" presName="composite"/>
      <dgm:spPr/>
      <dgm:t>
        <a:bodyPr/>
        <a:lstStyle/>
        <a:p/>
      </dgm:t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20E5BFED-A7C5-4435-ABC6-E65D8F645F59}" srcId="{DF9829FD-DD90-4EE7-BCD7-4AF299D6F45A}" destId="{FCC504F5-317D-4294-815B-28489BDC5845}" srcOrd="0" destOrd="0" parTransId="{8F05BE86-1921-41BD-B82E-72272E9475E9}" sibTransId="{67223200-D196-44B3-9DFD-D095DDBC10AB}"/>
    <dgm:cxn modelId="{04850CC9-CCBB-4091-ABA4-36CA9D82A885}" srcId="{FCC504F5-317D-4294-815B-28489BDC5845}" destId="{F3F66F6A-184E-4CBB-A544-AC2BF2A74FC0}" srcOrd="0" destOrd="0" parTransId="{7A0C70B0-5DAE-45AB-9915-863AC3FA4D2D}" sibTransId="{47DD308A-8526-455B-A37F-FEE2CC1C75AF}"/>
    <dgm:cxn modelId="{3A823007-F4F2-4363-9739-62B903FDE970}" srcId="{FCC504F5-317D-4294-815B-28489BDC5845}" destId="{7CAB6A3A-D979-454D-8A51-F9C23ACA079C}" srcOrd="1" destOrd="0" parTransId="{C8FCB8C9-4E45-4184-B310-773035AC14C6}" sibTransId="{493BC2D2-C6D9-4FB8-BB4D-270D4FD03E8F}"/>
    <dgm:cxn modelId="{8039C711-52A4-4110-B7F1-C14EA72F82CC}" srcId="{DF9829FD-DD90-4EE7-BCD7-4AF299D6F45A}" destId="{780FAED3-C4BD-4FF1-8B67-8499CCFAE2ED}" srcOrd="1" destOrd="0" parTransId="{88C57C74-C9C4-46CF-A10B-13A1A1E7714C}" sibTransId="{34435F2A-D730-405E-99D5-BBC9FB7499FA}"/>
    <dgm:cxn modelId="{0507EDDA-FF92-4D3B-805D-CAD82791FB67}" srcId="{780FAED3-C4BD-4FF1-8B67-8499CCFAE2ED}" destId="{3E6D5D4F-935E-467F-A6CA-DFB49E904BF2}" srcOrd="0" destOrd="0" parTransId="{DFE6860A-9AF6-4E3A-8810-968954321458}" sibTransId="{F6E211F9-5728-4C1B-B4EC-036ED0730A63}"/>
    <dgm:cxn modelId="{A4ADAD10-27D4-46DA-82FA-B44D6E401639}" srcId="{780FAED3-C4BD-4FF1-8B67-8499CCFAE2ED}" destId="{DAB2E665-2FA7-491D-8F63-6589E0B0EE80}" srcOrd="1" destOrd="0" parTransId="{861A48C7-4C40-450B-8BC5-E468411860AE}" sibTransId="{27C55929-4DA1-4281-8D9B-B7A4AAB6E699}"/>
    <dgm:cxn modelId="{F423D636-0293-4E01-AE8D-79486278E553}" srcId="{DF9829FD-DD90-4EE7-BCD7-4AF299D6F45A}" destId="{1D70B282-9875-47E1-864B-0DB9F83A3309}" srcOrd="2" destOrd="0" parTransId="{4682E278-8387-4875-A48B-989607C0A09E}" sibTransId="{DF77052B-043C-4E4A-8039-9D1D7DFB40F4}"/>
    <dgm:cxn modelId="{698D820F-8D4F-4083-8299-052697749A43}" srcId="{1D70B282-9875-47E1-864B-0DB9F83A3309}" destId="{30BE85C4-8BB0-4C0C-B58F-618B83FFA907}" srcOrd="0" destOrd="0" parTransId="{99A19955-80B2-46DE-B74C-C0C8C4D708F2}" sibTransId="{CB48F5C6-507D-451D-9B2B-7C607BFEAF95}"/>
    <dgm:cxn modelId="{8E9F53F1-BB6F-4E1E-9BE1-7175D717726D}" type="presOf" srcId="{DF9829FD-DD90-4EE7-BCD7-4AF299D6F45A}" destId="{7BB0B505-7D43-42E4-8FC0-6C91316CBFEB}" srcOrd="0" destOrd="0" presId="process"/>
    <dgm:cxn modelId="{8ECC50E8-1689-45A8-9DCF-FED5C8C80E74}" type="presParOf" srcId="{7BB0B505-7D43-42E4-8FC0-6C91316CBFEB}" destId="{97F2BEE4-0E0F-4FCA-A4B0-E20AD8C04C13}" srcOrd="0" destOrd="0" presId="process"/>
    <dgm:cxn modelId="{9A1A69A2-BB8E-42F8-AC10-9F9DDC9A55B0}" type="presParOf" srcId="{97F2BEE4-0E0F-4FCA-A4B0-E20AD8C04C13}" destId="{A16E3110-57E1-4619-A55C-DCD0DD5CE084}" srcOrd="0" destOrd="0" presId="process"/>
    <dgm:cxn modelId="{CDD2B9CE-CFD1-42D7-9646-845E15D622B1}" type="presOf" srcId="{FCC504F5-317D-4294-815B-28489BDC5845}" destId="{A16E3110-57E1-4619-A55C-DCD0DD5CE084}" srcOrd="0" destOrd="0" presId="process"/>
    <dgm:cxn modelId="{24FD2174-5B6A-419E-A48E-4AF50BC27010}" type="presParOf" srcId="{97F2BEE4-0E0F-4FCA-A4B0-E20AD8C04C13}" destId="{544D3F38-216B-445A-B1B9-8008AEDB7A9D}" srcOrd="1" destOrd="0" presId="process"/>
    <dgm:cxn modelId="{B2557DEF-7001-4CE9-B02E-ABEF5A987171}" type="presOf" srcId="{F3F66F6A-184E-4CBB-A544-AC2BF2A74FC0}" destId="{544D3F38-216B-445A-B1B9-8008AEDB7A9D}" srcOrd="0" destOrd="0" presId="process"/>
    <dgm:cxn modelId="{189B5D8C-FF2F-4BEF-9F1D-CDF3272C50DD}" type="presOf" srcId="{7CAB6A3A-D979-454D-8A51-F9C23ACA079C}" destId="{544D3F38-216B-445A-B1B9-8008AEDB7A9D}" srcOrd="0" destOrd="1" presId="process"/>
    <dgm:cxn modelId="{36818502-92E4-4087-A96C-CFB172C0F56C}" type="presParOf" srcId="{7BB0B505-7D43-42E4-8FC0-6C91316CBFEB}" destId="{D3A691E5-F443-4F8D-81BB-9D15C0875E8C}" srcOrd="1" destOrd="0" presId="process"/>
    <dgm:cxn modelId="{E6D0A2A3-BC7E-4FFF-98B3-E3A54BB78B44}" type="presParOf" srcId="{7BB0B505-7D43-42E4-8FC0-6C91316CBFEB}" destId="{D4BECBBB-7CE2-4791-839D-9FE6F36B775D}" srcOrd="2" destOrd="0" presId="process"/>
    <dgm:cxn modelId="{7BE4FCF8-6A9E-4735-BDF7-912B6A1531D2}" type="presParOf" srcId="{D4BECBBB-7CE2-4791-839D-9FE6F36B775D}" destId="{722E1094-83C7-45E2-B20F-DB9D09AD94F0}" srcOrd="0" destOrd="0" presId="process"/>
    <dgm:cxn modelId="{3A43BF06-B7BA-4AA0-A619-41B7856A8064}" type="presOf" srcId="{780FAED3-C4BD-4FF1-8B67-8499CCFAE2ED}" destId="{722E1094-83C7-45E2-B20F-DB9D09AD94F0}" srcOrd="0" destOrd="0" presId="process"/>
    <dgm:cxn modelId="{40640478-5DDD-4573-A2E3-D3FE869B7E00}" type="presParOf" srcId="{D4BECBBB-7CE2-4791-839D-9FE6F36B775D}" destId="{AC67BBE6-9B82-4D3D-BF22-48713AF46E9C}" srcOrd="1" destOrd="0" presId="process"/>
    <dgm:cxn modelId="{BA9E6DC5-F2C5-44F0-B3BC-5A739E0586DD}" type="presOf" srcId="{3E6D5D4F-935E-467F-A6CA-DFB49E904BF2}" destId="{AC67BBE6-9B82-4D3D-BF22-48713AF46E9C}" srcOrd="0" destOrd="0" presId="process"/>
    <dgm:cxn modelId="{4226AC7C-7E77-49ED-81A8-3B7CC6974FD3}" type="presOf" srcId="{DAB2E665-2FA7-491D-8F63-6589E0B0EE80}" destId="{AC67BBE6-9B82-4D3D-BF22-48713AF46E9C}" srcOrd="0" destOrd="1" presId="process"/>
    <dgm:cxn modelId="{B7D34E13-DB4B-4022-9651-D296EA08263F}" type="presParOf" srcId="{7BB0B505-7D43-42E4-8FC0-6C91316CBFEB}" destId="{5C381A65-34D3-41B1-9499-0884AAA35FC6}" srcOrd="3" destOrd="0" presId="process"/>
    <dgm:cxn modelId="{B96D4492-B805-42CC-86A8-C1CC734C2A72}" type="presParOf" srcId="{7BB0B505-7D43-42E4-8FC0-6C91316CBFEB}" destId="{C1BF0EA4-CB4D-4391-82EF-EC1874A282F9}" srcOrd="4" destOrd="0" presId="process"/>
    <dgm:cxn modelId="{876BCF93-98D0-454B-9CE3-634BC23E8AD7}" type="presParOf" srcId="{C1BF0EA4-CB4D-4391-82EF-EC1874A282F9}" destId="{95C8A2DE-C1F8-4D5A-A3A4-1DC2FA1C0073}" srcOrd="0" destOrd="0" presId="process"/>
    <dgm:cxn modelId="{B1FCEE4A-E427-4ED5-8CC1-E1ABCBA1E5B9}" type="presOf" srcId="{1D70B282-9875-47E1-864B-0DB9F83A3309}" destId="{95C8A2DE-C1F8-4D5A-A3A4-1DC2FA1C0073}" srcOrd="0" destOrd="0" presId="process"/>
    <dgm:cxn modelId="{77750014-57A3-4E34-AD12-9258C87402B9}" type="presParOf" srcId="{C1BF0EA4-CB4D-4391-82EF-EC1874A282F9}" destId="{BE17FEF5-EEE1-41BB-96FD-8FBB3FCF3860}" srcOrd="1" destOrd="0" presId="process"/>
    <dgm:cxn modelId="{0CE5A04A-E6C7-48EE-B7DA-32018012E0C2}" type="presOf" srcId="{30BE85C4-8BB0-4C0C-B58F-618B83FFA907}" destId="{BE17FEF5-EEE1-41BB-96FD-8FBB3FCF3860}" srcOrd="0" destOrd="0" presId="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10258425" cy="5417820"/>
        <a:chExt cx="10258425" cy="5417820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290007" y="290007"/>
          <a:ext cx="1933380" cy="1353366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0795" tIns="10795" rIns="10795" bIns="10795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分析物象的自然特征</a:t>
          </a:r>
          <a:endParaRPr lang="zh-CN" altLang="en-US"/>
        </a:p>
      </dsp:txBody>
      <dsp:txXfrm rot="5400000">
        <a:off x="-290007" y="290007"/>
        <a:ext cx="1933380" cy="1353366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5177547" y="-3824181"/>
          <a:ext cx="1256697" cy="8905059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提炼物象描写特征（形态、色泽特征，或其所处环境）的词语，概括外在特点，即“形似”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  <a:sym typeface="+mn-ea"/>
            </a:rPr>
            <a:t>外在特征（自然属性）：外表状态，处境际遇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177547" y="-3824181"/>
        <a:ext cx="1256697" cy="8905059"/>
      </dsp:txXfrm>
    </dsp:sp>
    <dsp:sp modelId="{722E1094-83C7-45E2-B20F-DB9D09AD94F0}">
      <dsp:nvSpPr>
        <dsp:cNvPr id="5" name="燕尾形 4"/>
        <dsp:cNvSpPr/>
      </dsp:nvSpPr>
      <dsp:spPr bwMode="white">
        <a:xfrm rot="5400000">
          <a:off x="-290007" y="2032227"/>
          <a:ext cx="1933380" cy="1353366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0795" tIns="10795" rIns="10795" bIns="10795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分析物象的社会属性</a:t>
          </a:r>
          <a:endParaRPr lang="zh-CN" altLang="en-US"/>
        </a:p>
      </dsp:txBody>
      <dsp:txXfrm rot="5400000">
        <a:off x="-290007" y="2032227"/>
        <a:ext cx="1933380" cy="1353366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5177547" y="-2081961"/>
          <a:ext cx="1256697" cy="8905059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从物人一体角度抓物与志的相似点、契合点，分析物象内在的品格、精神，即“神似”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  <a:sym typeface="+mn-ea"/>
            </a:rPr>
            <a:t>内在特征（社会属性）：精神品格、思想性格、 志趣追求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177547" y="-2081961"/>
        <a:ext cx="1256697" cy="8905059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290007" y="3774447"/>
          <a:ext cx="1933380" cy="1353366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10795" tIns="10795" rIns="10795" bIns="10795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诗人的理想情操</a:t>
          </a:r>
          <a:endParaRPr lang="zh-CN" altLang="en-US"/>
        </a:p>
      </dsp:txBody>
      <dsp:txXfrm rot="5400000">
        <a:off x="-290007" y="3774447"/>
        <a:ext cx="1933380" cy="1353366"/>
      </dsp:txXfrm>
    </dsp:sp>
    <dsp:sp modelId="{BE17FEF5-EEE1-41BB-96FD-8FBB3FCF3860}">
      <dsp:nvSpPr>
        <dsp:cNvPr id="10" name="同侧圆角矩形 7"/>
        <dsp:cNvSpPr/>
      </dsp:nvSpPr>
      <dsp:spPr bwMode="white">
        <a:xfrm rot="5400000">
          <a:off x="5177547" y="-339741"/>
          <a:ext cx="1256697" cy="8905059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56464" tIns="13970" rIns="13970" bIns="13970" anchor="ctr"/>
        <a:lstStyle>
          <a:lvl1pPr algn="l">
            <a:defRPr sz="2200"/>
          </a:lvl1pPr>
          <a:lvl2pPr marL="228600" indent="-228600" algn="l">
            <a:defRPr sz="2200"/>
          </a:lvl2pPr>
          <a:lvl3pPr marL="457200" indent="-228600" algn="l">
            <a:defRPr sz="2200"/>
          </a:lvl3pPr>
          <a:lvl4pPr marL="685800" indent="-228600" algn="l">
            <a:defRPr sz="2200"/>
          </a:lvl4pPr>
          <a:lvl5pPr marL="914400" indent="-228600" algn="l">
            <a:defRPr sz="2200"/>
          </a:lvl5pPr>
          <a:lvl6pPr marL="1143000" indent="-228600" algn="l">
            <a:defRPr sz="2200"/>
          </a:lvl6pPr>
          <a:lvl7pPr marL="1371600" indent="-228600" algn="l">
            <a:defRPr sz="2200"/>
          </a:lvl7pPr>
          <a:lvl8pPr marL="1600200" indent="-228600" algn="l">
            <a:defRPr sz="2200"/>
          </a:lvl8pPr>
          <a:lvl9pPr marL="1828800" indent="-228600" algn="l">
            <a:defRPr sz="22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联系诗人的经历背景点明作者借此抒发的感情、表现的寓意等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177547" y="-339741"/>
        <a:ext cx="1256697" cy="8905059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/>
            <dgm:rule type="primFontSz" val="24"/>
            <dgm:rule type="h" val="110"/>
            <dgm:rule type="primFontSz" val="18"/>
            <dgm:rule type="h" val="INF"/>
            <dgm:rule type="primFontSz" val="5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/>
          </dgm:ruleLst>
        </dgm:layoutNode>
      </dgm:layoutNode>
      <dgm:forEach name="Name10" axis="followSib" ptType="sibTrans" cnt="1">
        <dgm:layoutNode name="sp">
          <dgm:alg type="sp"/>
          <dgm:shape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1.xml" /><Relationship Id="rId2" Type="http://schemas.openxmlformats.org/officeDocument/2006/relationships/tags" Target="../tags/tag712.xml" /><Relationship Id="rId3" Type="http://schemas.openxmlformats.org/officeDocument/2006/relationships/tags" Target="../tags/tag713.xml" /><Relationship Id="rId4" Type="http://schemas.openxmlformats.org/officeDocument/2006/relationships/tags" Target="../tags/tag714.xml" /><Relationship Id="rId5" Type="http://schemas.openxmlformats.org/officeDocument/2006/relationships/tags" Target="../tags/tag715.xml" /><Relationship Id="rId6" Type="http://schemas.openxmlformats.org/officeDocument/2006/relationships/tags" Target="../tags/tag716.xml" /><Relationship Id="rId7" Type="http://schemas.openxmlformats.org/officeDocument/2006/relationships/tags" Target="../tags/tag717.xml" /><Relationship Id="rId8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35.xml" /><Relationship Id="rId4" Type="http://schemas.openxmlformats.org/officeDocument/2006/relationships/tags" Target="../tags/tag736.xml" /><Relationship Id="rId5" Type="http://schemas.openxmlformats.org/officeDocument/2006/relationships/tags" Target="../tags/tag737.xml" /><Relationship Id="rId6" Type="http://schemas.openxmlformats.org/officeDocument/2006/relationships/tags" Target="../tags/tag73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19.xml" /><Relationship Id="rId4" Type="http://schemas.openxmlformats.org/officeDocument/2006/relationships/tags" Target="../tags/tag820.xml" /><Relationship Id="rId5" Type="http://schemas.openxmlformats.org/officeDocument/2006/relationships/tags" Target="../tags/tag821.xml" /><Relationship Id="rId6" Type="http://schemas.openxmlformats.org/officeDocument/2006/relationships/tags" Target="../tags/tag82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3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10" Type="http://schemas.openxmlformats.org/officeDocument/2006/relationships/tags" Target="../tags/tag82.xml" /><Relationship Id="rId11" Type="http://schemas.openxmlformats.org/officeDocument/2006/relationships/tags" Target="../tags/tag8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76.xml" /><Relationship Id="rId3" Type="http://schemas.openxmlformats.org/officeDocument/2006/relationships/image" Target="../media/image3.png" /><Relationship Id="rId4" Type="http://schemas.openxmlformats.org/officeDocument/2006/relationships/tags" Target="../tags/tag77.xml" /><Relationship Id="rId5" Type="http://schemas.openxmlformats.org/officeDocument/2006/relationships/image" Target="../media/image4.png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ags" Target="../tags/tag80.xml" /><Relationship Id="rId9" Type="http://schemas.openxmlformats.org/officeDocument/2006/relationships/tags" Target="../tags/tag8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tags" Target="../tags/tag9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image" Target="../media/image4.png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10" Type="http://schemas.openxmlformats.org/officeDocument/2006/relationships/tags" Target="../tags/tag10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image" Target="../media/image4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image" Target="../media/image5.pn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tags" Target="../tags/tag121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3.xml" /><Relationship Id="rId3" Type="http://schemas.openxmlformats.org/officeDocument/2006/relationships/image" Target="../media/image6.png" /><Relationship Id="rId4" Type="http://schemas.openxmlformats.org/officeDocument/2006/relationships/tags" Target="../tags/tag124.xml" /><Relationship Id="rId5" Type="http://schemas.openxmlformats.org/officeDocument/2006/relationships/image" Target="../media/image7.png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image" Target="../media/image8.jpeg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image" Target="../media/image9.jpeg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4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image" Target="../media/image9.jpeg" /><Relationship Id="rId7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image" Target="../media/image9.jpeg" /><Relationship Id="rId8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image" Target="../media/image10.png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23.xml" /><Relationship Id="rId3" Type="http://schemas.openxmlformats.org/officeDocument/2006/relationships/image" Target="../media/image10.png" /><Relationship Id="rId4" Type="http://schemas.openxmlformats.org/officeDocument/2006/relationships/tags" Target="../tags/tag224.xml" /><Relationship Id="rId5" Type="http://schemas.openxmlformats.org/officeDocument/2006/relationships/image" Target="../media/image11.png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1.xml" /><Relationship Id="rId10" Type="http://schemas.openxmlformats.org/officeDocument/2006/relationships/tags" Target="../tags/tag239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image" Target="../media/image11.png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0.xml" /><Relationship Id="rId10" Type="http://schemas.openxmlformats.org/officeDocument/2006/relationships/tags" Target="../tags/tag248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image" Target="../media/image11.png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9.xml" /><Relationship Id="rId10" Type="http://schemas.openxmlformats.org/officeDocument/2006/relationships/tags" Target="../tags/tag257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50.xml" /><Relationship Id="rId3" Type="http://schemas.openxmlformats.org/officeDocument/2006/relationships/image" Target="../media/image12.png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tags" Target="../tags/tag268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70.xml" /><Relationship Id="rId3" Type="http://schemas.openxmlformats.org/officeDocument/2006/relationships/image" Target="../media/image13.png" /><Relationship Id="rId4" Type="http://schemas.openxmlformats.org/officeDocument/2006/relationships/tags" Target="../tags/tag271.xml" /><Relationship Id="rId5" Type="http://schemas.openxmlformats.org/officeDocument/2006/relationships/image" Target="../media/image14.png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5.xml" /><Relationship Id="rId2" Type="http://schemas.openxmlformats.org/officeDocument/2006/relationships/image" Target="../media/image15.png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2.xml" /><Relationship Id="rId2" Type="http://schemas.openxmlformats.org/officeDocument/2006/relationships/image" Target="../media/image16.png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9.xml" /><Relationship Id="rId2" Type="http://schemas.openxmlformats.org/officeDocument/2006/relationships/tags" Target="../tags/tag300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image" Target="../media/image17.png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5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10" Type="http://schemas.openxmlformats.org/officeDocument/2006/relationships/tags" Target="../tags/tag321.xml" /><Relationship Id="rId11" Type="http://schemas.openxmlformats.org/officeDocument/2006/relationships/tags" Target="../tags/tag322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image" Target="../media/image17.png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2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0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image" Target="../media/image16.png" /><Relationship Id="rId8" Type="http://schemas.openxmlformats.org/officeDocument/2006/relationships/tags" Target="../tags/tag346.xml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7.xml" /><Relationship Id="rId2" Type="http://schemas.openxmlformats.org/officeDocument/2006/relationships/image" Target="../media/image16.png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3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image" Target="../media/image17.png" /><Relationship Id="rId8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9.xml" /><Relationship Id="rId2" Type="http://schemas.openxmlformats.org/officeDocument/2006/relationships/image" Target="../media/image16.png" /><Relationship Id="rId3" Type="http://schemas.openxmlformats.org/officeDocument/2006/relationships/tags" Target="../tags/tag360.xml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Relationship Id="rId8" Type="http://schemas.openxmlformats.org/officeDocument/2006/relationships/slideMaster" Target="../slideMasters/slideMaster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66.xml" /><Relationship Id="rId3" Type="http://schemas.openxmlformats.org/officeDocument/2006/relationships/image" Target="../media/image16.png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10" Type="http://schemas.openxmlformats.org/officeDocument/2006/relationships/tags" Target="../tags/tag381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74.xml" /><Relationship Id="rId3" Type="http://schemas.openxmlformats.org/officeDocument/2006/relationships/image" Target="../media/image18.png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10" Type="http://schemas.openxmlformats.org/officeDocument/2006/relationships/tags" Target="../tags/tag390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tags" Target="../tags/tag387.xml" /><Relationship Id="rId8" Type="http://schemas.openxmlformats.org/officeDocument/2006/relationships/tags" Target="../tags/tag388.xml" /><Relationship Id="rId9" Type="http://schemas.openxmlformats.org/officeDocument/2006/relationships/tags" Target="../tags/tag389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1.xml" /><Relationship Id="rId10" Type="http://schemas.openxmlformats.org/officeDocument/2006/relationships/tags" Target="../tags/tag399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92.xml" /><Relationship Id="rId3" Type="http://schemas.openxmlformats.org/officeDocument/2006/relationships/image" Target="../media/image16.png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0.xml" /><Relationship Id="rId10" Type="http://schemas.openxmlformats.org/officeDocument/2006/relationships/tags" Target="../tags/tag408.xml" /><Relationship Id="rId11" Type="http://schemas.openxmlformats.org/officeDocument/2006/relationships/tags" Target="../tags/tag409.xml" /><Relationship Id="rId12" Type="http://schemas.openxmlformats.org/officeDocument/2006/relationships/tags" Target="../tags/tag410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1.xml" /><Relationship Id="rId10" Type="http://schemas.openxmlformats.org/officeDocument/2006/relationships/tags" Target="../tags/tag418.xml" /><Relationship Id="rId11" Type="http://schemas.openxmlformats.org/officeDocument/2006/relationships/tags" Target="../tags/tag419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412.xml" /><Relationship Id="rId3" Type="http://schemas.openxmlformats.org/officeDocument/2006/relationships/image" Target="../media/image19.png" /><Relationship Id="rId4" Type="http://schemas.openxmlformats.org/officeDocument/2006/relationships/tags" Target="../tags/tag413.xml" /><Relationship Id="rId5" Type="http://schemas.openxmlformats.org/officeDocument/2006/relationships/image" Target="../media/image20.png" /><Relationship Id="rId6" Type="http://schemas.openxmlformats.org/officeDocument/2006/relationships/tags" Target="../tags/tag414.xml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7.xml" /><Relationship Id="rId2" Type="http://schemas.openxmlformats.org/officeDocument/2006/relationships/image" Target="../media/image8.jpeg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tags" Target="../tags/tag433.xml" /><Relationship Id="rId9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4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0.xml" /><Relationship Id="rId2" Type="http://schemas.openxmlformats.org/officeDocument/2006/relationships/tags" Target="../tags/tag441.xml" /><Relationship Id="rId3" Type="http://schemas.openxmlformats.org/officeDocument/2006/relationships/tags" Target="../tags/tag442.xml" /><Relationship Id="rId4" Type="http://schemas.openxmlformats.org/officeDocument/2006/relationships/tags" Target="../tags/tag443.xml" /><Relationship Id="rId5" Type="http://schemas.openxmlformats.org/officeDocument/2006/relationships/tags" Target="../tags/tag444.xml" /><Relationship Id="rId6" Type="http://schemas.openxmlformats.org/officeDocument/2006/relationships/tags" Target="../tags/tag445.xml" /><Relationship Id="rId7" Type="http://schemas.openxmlformats.org/officeDocument/2006/relationships/image" Target="../media/image9.jpeg" /><Relationship Id="rId8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6.xml" /><Relationship Id="rId2" Type="http://schemas.openxmlformats.org/officeDocument/2006/relationships/tags" Target="../tags/tag447.xml" /><Relationship Id="rId3" Type="http://schemas.openxmlformats.org/officeDocument/2006/relationships/tags" Target="../tags/tag448.xml" /><Relationship Id="rId4" Type="http://schemas.openxmlformats.org/officeDocument/2006/relationships/tags" Target="../tags/tag449.xml" /><Relationship Id="rId5" Type="http://schemas.openxmlformats.org/officeDocument/2006/relationships/tags" Target="../tags/tag450.xml" /><Relationship Id="rId6" Type="http://schemas.openxmlformats.org/officeDocument/2006/relationships/tags" Target="../tags/tag451.xml" /><Relationship Id="rId7" Type="http://schemas.openxmlformats.org/officeDocument/2006/relationships/tags" Target="../tags/tag452.xml" /><Relationship Id="rId8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3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tags" Target="../tags/tag458.xml" /><Relationship Id="rId7" Type="http://schemas.openxmlformats.org/officeDocument/2006/relationships/tags" Target="../tags/tag459.xml" /><Relationship Id="rId8" Type="http://schemas.openxmlformats.org/officeDocument/2006/relationships/tags" Target="../tags/tag460.xml" /><Relationship Id="rId9" Type="http://schemas.openxmlformats.org/officeDocument/2006/relationships/tags" Target="../tags/tag46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2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image" Target="../media/image9.jpeg" /><Relationship Id="rId7" Type="http://schemas.openxmlformats.org/officeDocument/2006/relationships/slideMaster" Target="../slideMasters/slideMaster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7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slideMaster" Target="../slideMasters/slideMaster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1.xml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slideMaster" Target="../slideMasters/slideMaster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8.xml" /><Relationship Id="rId2" Type="http://schemas.openxmlformats.org/officeDocument/2006/relationships/tags" Target="../tags/tag479.xml" /><Relationship Id="rId3" Type="http://schemas.openxmlformats.org/officeDocument/2006/relationships/tags" Target="../tags/tag480.xml" /><Relationship Id="rId4" Type="http://schemas.openxmlformats.org/officeDocument/2006/relationships/tags" Target="../tags/tag481.xml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slideMaster" Target="../slideMasters/slideMaster4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4.xml" /><Relationship Id="rId2" Type="http://schemas.openxmlformats.org/officeDocument/2006/relationships/tags" Target="../tags/tag48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slideMaster" Target="../slideMasters/slideMaster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9.xml" /><Relationship Id="rId2" Type="http://schemas.openxmlformats.org/officeDocument/2006/relationships/tags" Target="../tags/tag490.xml" /><Relationship Id="rId3" Type="http://schemas.openxmlformats.org/officeDocument/2006/relationships/tags" Target="../tags/tag491.xml" /><Relationship Id="rId4" Type="http://schemas.openxmlformats.org/officeDocument/2006/relationships/tags" Target="../tags/tag492.xml" /><Relationship Id="rId5" Type="http://schemas.openxmlformats.org/officeDocument/2006/relationships/tags" Target="../tags/tag493.xml" /><Relationship Id="rId6" Type="http://schemas.openxmlformats.org/officeDocument/2006/relationships/tags" Target="../tags/tag494.xml" /><Relationship Id="rId7" Type="http://schemas.openxmlformats.org/officeDocument/2006/relationships/image" Target="../media/image9.jpeg" /><Relationship Id="rId8" Type="http://schemas.openxmlformats.org/officeDocument/2006/relationships/slideMaster" Target="../slideMasters/slideMaster4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5.xml" /><Relationship Id="rId2" Type="http://schemas.openxmlformats.org/officeDocument/2006/relationships/image" Target="../media/image10.png" /><Relationship Id="rId3" Type="http://schemas.openxmlformats.org/officeDocument/2006/relationships/tags" Target="../tags/tag496.xml" /><Relationship Id="rId4" Type="http://schemas.openxmlformats.org/officeDocument/2006/relationships/tags" Target="../tags/tag497.xml" /><Relationship Id="rId5" Type="http://schemas.openxmlformats.org/officeDocument/2006/relationships/tags" Target="../tags/tag498.xml" /><Relationship Id="rId6" Type="http://schemas.openxmlformats.org/officeDocument/2006/relationships/tags" Target="../tags/tag499.xml" /><Relationship Id="rId7" Type="http://schemas.openxmlformats.org/officeDocument/2006/relationships/tags" Target="../tags/tag500.xml" /><Relationship Id="rId8" Type="http://schemas.openxmlformats.org/officeDocument/2006/relationships/slideMaster" Target="../slideMasters/slideMaster4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1.xml" /><Relationship Id="rId10" Type="http://schemas.openxmlformats.org/officeDocument/2006/relationships/tags" Target="../tags/tag508.xml" /><Relationship Id="rId11" Type="http://schemas.openxmlformats.org/officeDocument/2006/relationships/tags" Target="../tags/tag509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502.xml" /><Relationship Id="rId3" Type="http://schemas.openxmlformats.org/officeDocument/2006/relationships/image" Target="../media/image10.png" /><Relationship Id="rId4" Type="http://schemas.openxmlformats.org/officeDocument/2006/relationships/tags" Target="../tags/tag503.xml" /><Relationship Id="rId5" Type="http://schemas.openxmlformats.org/officeDocument/2006/relationships/image" Target="../media/image11.png" /><Relationship Id="rId6" Type="http://schemas.openxmlformats.org/officeDocument/2006/relationships/tags" Target="../tags/tag504.xml" /><Relationship Id="rId7" Type="http://schemas.openxmlformats.org/officeDocument/2006/relationships/tags" Target="../tags/tag505.xml" /><Relationship Id="rId8" Type="http://schemas.openxmlformats.org/officeDocument/2006/relationships/tags" Target="../tags/tag506.xml" /><Relationship Id="rId9" Type="http://schemas.openxmlformats.org/officeDocument/2006/relationships/tags" Target="../tags/tag50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0.xml" /><Relationship Id="rId10" Type="http://schemas.openxmlformats.org/officeDocument/2006/relationships/tags" Target="../tags/tag518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Relationship Id="rId8" Type="http://schemas.openxmlformats.org/officeDocument/2006/relationships/tags" Target="../tags/tag517.xml" /><Relationship Id="rId9" Type="http://schemas.openxmlformats.org/officeDocument/2006/relationships/image" Target="../media/image11.png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9.xml" /><Relationship Id="rId10" Type="http://schemas.openxmlformats.org/officeDocument/2006/relationships/tags" Target="../tags/tag527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20.xml" /><Relationship Id="rId3" Type="http://schemas.openxmlformats.org/officeDocument/2006/relationships/tags" Target="../tags/tag521.xml" /><Relationship Id="rId4" Type="http://schemas.openxmlformats.org/officeDocument/2006/relationships/tags" Target="../tags/tag522.xml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image" Target="../media/image11.png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8.xml" /><Relationship Id="rId10" Type="http://schemas.openxmlformats.org/officeDocument/2006/relationships/tags" Target="../tags/tag536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529.xml" /><Relationship Id="rId3" Type="http://schemas.openxmlformats.org/officeDocument/2006/relationships/image" Target="../media/image12.png" /><Relationship Id="rId4" Type="http://schemas.openxmlformats.org/officeDocument/2006/relationships/tags" Target="../tags/tag530.xml" /><Relationship Id="rId5" Type="http://schemas.openxmlformats.org/officeDocument/2006/relationships/tags" Target="../tags/tag531.xml" /><Relationship Id="rId6" Type="http://schemas.openxmlformats.org/officeDocument/2006/relationships/tags" Target="../tags/tag532.xml" /><Relationship Id="rId7" Type="http://schemas.openxmlformats.org/officeDocument/2006/relationships/tags" Target="../tags/tag533.xml" /><Relationship Id="rId8" Type="http://schemas.openxmlformats.org/officeDocument/2006/relationships/tags" Target="../tags/tag534.xml" /><Relationship Id="rId9" Type="http://schemas.openxmlformats.org/officeDocument/2006/relationships/tags" Target="../tags/tag535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7.xml" /><Relationship Id="rId10" Type="http://schemas.openxmlformats.org/officeDocument/2006/relationships/tags" Target="../tags/tag545.xml" /><Relationship Id="rId11" Type="http://schemas.openxmlformats.org/officeDocument/2006/relationships/tags" Target="../tags/tag546.xml" /><Relationship Id="rId12" Type="http://schemas.openxmlformats.org/officeDocument/2006/relationships/tags" Target="../tags/tag547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10.png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tags" Target="../tags/tag542.xml" /><Relationship Id="rId8" Type="http://schemas.openxmlformats.org/officeDocument/2006/relationships/tags" Target="../tags/tag543.xml" /><Relationship Id="rId9" Type="http://schemas.openxmlformats.org/officeDocument/2006/relationships/tags" Target="../tags/tag544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8.xml" /><Relationship Id="rId10" Type="http://schemas.openxmlformats.org/officeDocument/2006/relationships/tags" Target="../tags/tag555.xml" /><Relationship Id="rId11" Type="http://schemas.openxmlformats.org/officeDocument/2006/relationships/tags" Target="../tags/tag556.xml" /><Relationship Id="rId12" Type="http://schemas.openxmlformats.org/officeDocument/2006/relationships/slideMaster" Target="../slideMasters/slideMaster4.xml" /><Relationship Id="rId2" Type="http://schemas.openxmlformats.org/officeDocument/2006/relationships/tags" Target="../tags/tag549.xml" /><Relationship Id="rId3" Type="http://schemas.openxmlformats.org/officeDocument/2006/relationships/image" Target="../media/image13.png" /><Relationship Id="rId4" Type="http://schemas.openxmlformats.org/officeDocument/2006/relationships/tags" Target="../tags/tag550.xml" /><Relationship Id="rId5" Type="http://schemas.openxmlformats.org/officeDocument/2006/relationships/image" Target="../media/image14.png" /><Relationship Id="rId6" Type="http://schemas.openxmlformats.org/officeDocument/2006/relationships/tags" Target="../tags/tag551.xml" /><Relationship Id="rId7" Type="http://schemas.openxmlformats.org/officeDocument/2006/relationships/tags" Target="../tags/tag552.xml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4.xml" /><Relationship Id="rId2" Type="http://schemas.openxmlformats.org/officeDocument/2006/relationships/image" Target="../media/image1.png" /><Relationship Id="rId3" Type="http://schemas.openxmlformats.org/officeDocument/2006/relationships/tags" Target="../tags/tag565.xml" /><Relationship Id="rId4" Type="http://schemas.openxmlformats.org/officeDocument/2006/relationships/tags" Target="../tags/tag566.xml" /><Relationship Id="rId5" Type="http://schemas.openxmlformats.org/officeDocument/2006/relationships/tags" Target="../tags/tag567.xml" /><Relationship Id="rId6" Type="http://schemas.openxmlformats.org/officeDocument/2006/relationships/tags" Target="../tags/tag568.xml" /><Relationship Id="rId7" Type="http://schemas.openxmlformats.org/officeDocument/2006/relationships/tags" Target="../tags/tag569.xml" /><Relationship Id="rId8" Type="http://schemas.openxmlformats.org/officeDocument/2006/relationships/tags" Target="../tags/tag570.xml" /><Relationship Id="rId9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1.xml" /><Relationship Id="rId2" Type="http://schemas.openxmlformats.org/officeDocument/2006/relationships/tags" Target="../tags/tag572.xml" /><Relationship Id="rId3" Type="http://schemas.openxmlformats.org/officeDocument/2006/relationships/tags" Target="../tags/tag573.xml" /><Relationship Id="rId4" Type="http://schemas.openxmlformats.org/officeDocument/2006/relationships/tags" Target="../tags/tag574.xml" /><Relationship Id="rId5" Type="http://schemas.openxmlformats.org/officeDocument/2006/relationships/tags" Target="../tags/tag575.xml" /><Relationship Id="rId6" Type="http://schemas.openxmlformats.org/officeDocument/2006/relationships/tags" Target="../tags/tag576.xml" /><Relationship Id="rId7" Type="http://schemas.openxmlformats.org/officeDocument/2006/relationships/slideMaster" Target="../slideMasters/slideMaster5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7.xml" /><Relationship Id="rId2" Type="http://schemas.openxmlformats.org/officeDocument/2006/relationships/tags" Target="../tags/tag578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Relationship Id="rId6" Type="http://schemas.openxmlformats.org/officeDocument/2006/relationships/tags" Target="../tags/tag582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5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3.xml" /><Relationship Id="rId2" Type="http://schemas.openxmlformats.org/officeDocument/2006/relationships/tags" Target="../tags/tag584.xml" /><Relationship Id="rId3" Type="http://schemas.openxmlformats.org/officeDocument/2006/relationships/tags" Target="../tags/tag585.xml" /><Relationship Id="rId4" Type="http://schemas.openxmlformats.org/officeDocument/2006/relationships/tags" Target="../tags/tag586.xml" /><Relationship Id="rId5" Type="http://schemas.openxmlformats.org/officeDocument/2006/relationships/tags" Target="../tags/tag587.xml" /><Relationship Id="rId6" Type="http://schemas.openxmlformats.org/officeDocument/2006/relationships/tags" Target="../tags/tag588.xml" /><Relationship Id="rId7" Type="http://schemas.openxmlformats.org/officeDocument/2006/relationships/tags" Target="../tags/tag589.xml" /><Relationship Id="rId8" Type="http://schemas.openxmlformats.org/officeDocument/2006/relationships/slideMaster" Target="../slideMasters/slideMaster5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0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tags" Target="../tags/tag593.xml" /><Relationship Id="rId5" Type="http://schemas.openxmlformats.org/officeDocument/2006/relationships/tags" Target="../tags/tag594.xml" /><Relationship Id="rId6" Type="http://schemas.openxmlformats.org/officeDocument/2006/relationships/tags" Target="../tags/tag595.xml" /><Relationship Id="rId7" Type="http://schemas.openxmlformats.org/officeDocument/2006/relationships/tags" Target="../tags/tag596.xml" /><Relationship Id="rId8" Type="http://schemas.openxmlformats.org/officeDocument/2006/relationships/tags" Target="../tags/tag597.xml" /><Relationship Id="rId9" Type="http://schemas.openxmlformats.org/officeDocument/2006/relationships/tags" Target="../tags/tag59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9.xml" /><Relationship Id="rId2" Type="http://schemas.openxmlformats.org/officeDocument/2006/relationships/tags" Target="../tags/tag600.xml" /><Relationship Id="rId3" Type="http://schemas.openxmlformats.org/officeDocument/2006/relationships/tags" Target="../tags/tag601.xml" /><Relationship Id="rId4" Type="http://schemas.openxmlformats.org/officeDocument/2006/relationships/tags" Target="../tags/tag602.xml" /><Relationship Id="rId5" Type="http://schemas.openxmlformats.org/officeDocument/2006/relationships/tags" Target="../tags/tag603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4.xml" /><Relationship Id="rId2" Type="http://schemas.openxmlformats.org/officeDocument/2006/relationships/tags" Target="../tags/tag605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slideMaster" Target="../slideMasters/slideMaster5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8.xml" /><Relationship Id="rId2" Type="http://schemas.openxmlformats.org/officeDocument/2006/relationships/tags" Target="../tags/tag609.xml" /><Relationship Id="rId3" Type="http://schemas.openxmlformats.org/officeDocument/2006/relationships/tags" Target="../tags/tag610.xml" /><Relationship Id="rId4" Type="http://schemas.openxmlformats.org/officeDocument/2006/relationships/tags" Target="../tags/tag611.xml" /><Relationship Id="rId5" Type="http://schemas.openxmlformats.org/officeDocument/2006/relationships/tags" Target="../tags/tag612.xml" /><Relationship Id="rId6" Type="http://schemas.openxmlformats.org/officeDocument/2006/relationships/tags" Target="../tags/tag613.xml" /><Relationship Id="rId7" Type="http://schemas.openxmlformats.org/officeDocument/2006/relationships/tags" Target="../tags/tag614.xml" /><Relationship Id="rId8" Type="http://schemas.openxmlformats.org/officeDocument/2006/relationships/slideMaster" Target="../slideMasters/slideMaster5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5.xml" /><Relationship Id="rId2" Type="http://schemas.openxmlformats.org/officeDocument/2006/relationships/tags" Target="../tags/tag616.xml" /><Relationship Id="rId3" Type="http://schemas.openxmlformats.org/officeDocument/2006/relationships/tags" Target="../tags/tag617.xml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slideMaster" Target="../slideMasters/slideMaster5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1.xml" /><Relationship Id="rId2" Type="http://schemas.openxmlformats.org/officeDocument/2006/relationships/tags" Target="../tags/tag622.xml" /><Relationship Id="rId3" Type="http://schemas.openxmlformats.org/officeDocument/2006/relationships/tags" Target="../tags/tag623.xml" /><Relationship Id="rId4" Type="http://schemas.openxmlformats.org/officeDocument/2006/relationships/tags" Target="../tags/tag624.xml" /><Relationship Id="rId5" Type="http://schemas.openxmlformats.org/officeDocument/2006/relationships/tags" Target="../tags/tag625.xml" /><Relationship Id="rId6" Type="http://schemas.openxmlformats.org/officeDocument/2006/relationships/slideMaster" Target="../slideMasters/slideMaster5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6.xml" /><Relationship Id="rId2" Type="http://schemas.openxmlformats.org/officeDocument/2006/relationships/tags" Target="../tags/tag627.xml" /><Relationship Id="rId3" Type="http://schemas.openxmlformats.org/officeDocument/2006/relationships/tags" Target="../tags/tag628.xml" /><Relationship Id="rId4" Type="http://schemas.openxmlformats.org/officeDocument/2006/relationships/tags" Target="../tags/tag629.xml" /><Relationship Id="rId5" Type="http://schemas.openxmlformats.org/officeDocument/2006/relationships/tags" Target="../tags/tag630.xml" /><Relationship Id="rId6" Type="http://schemas.openxmlformats.org/officeDocument/2006/relationships/tags" Target="../tags/tag631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5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2.xml" /><Relationship Id="rId2" Type="http://schemas.openxmlformats.org/officeDocument/2006/relationships/image" Target="../media/image3.png" /><Relationship Id="rId3" Type="http://schemas.openxmlformats.org/officeDocument/2006/relationships/tags" Target="../tags/tag633.xml" /><Relationship Id="rId4" Type="http://schemas.openxmlformats.org/officeDocument/2006/relationships/tags" Target="../tags/tag634.xml" /><Relationship Id="rId5" Type="http://schemas.openxmlformats.org/officeDocument/2006/relationships/tags" Target="../tags/tag635.xml" /><Relationship Id="rId6" Type="http://schemas.openxmlformats.org/officeDocument/2006/relationships/tags" Target="../tags/tag636.xml" /><Relationship Id="rId7" Type="http://schemas.openxmlformats.org/officeDocument/2006/relationships/tags" Target="../tags/tag637.xml" /><Relationship Id="rId8" Type="http://schemas.openxmlformats.org/officeDocument/2006/relationships/slideMaster" Target="../slideMasters/slideMaster5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8.xml" /><Relationship Id="rId10" Type="http://schemas.openxmlformats.org/officeDocument/2006/relationships/tags" Target="../tags/tag645.xml" /><Relationship Id="rId11" Type="http://schemas.openxmlformats.org/officeDocument/2006/relationships/tags" Target="../tags/tag646.xml" /><Relationship Id="rId12" Type="http://schemas.openxmlformats.org/officeDocument/2006/relationships/slideMaster" Target="../slideMasters/slideMaster5.xml" /><Relationship Id="rId2" Type="http://schemas.openxmlformats.org/officeDocument/2006/relationships/tags" Target="../tags/tag639.xml" /><Relationship Id="rId3" Type="http://schemas.openxmlformats.org/officeDocument/2006/relationships/image" Target="../media/image3.png" /><Relationship Id="rId4" Type="http://schemas.openxmlformats.org/officeDocument/2006/relationships/tags" Target="../tags/tag640.xml" /><Relationship Id="rId5" Type="http://schemas.openxmlformats.org/officeDocument/2006/relationships/image" Target="../media/image4.png" /><Relationship Id="rId6" Type="http://schemas.openxmlformats.org/officeDocument/2006/relationships/tags" Target="../tags/tag641.xml" /><Relationship Id="rId7" Type="http://schemas.openxmlformats.org/officeDocument/2006/relationships/tags" Target="../tags/tag642.xml" /><Relationship Id="rId8" Type="http://schemas.openxmlformats.org/officeDocument/2006/relationships/tags" Target="../tags/tag643.xml" /><Relationship Id="rId9" Type="http://schemas.openxmlformats.org/officeDocument/2006/relationships/tags" Target="../tags/tag644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7.xml" /><Relationship Id="rId10" Type="http://schemas.openxmlformats.org/officeDocument/2006/relationships/tags" Target="../tags/tag655.xml" /><Relationship Id="rId11" Type="http://schemas.openxmlformats.org/officeDocument/2006/relationships/slideMaster" Target="../slideMasters/slideMaster5.xml" /><Relationship Id="rId2" Type="http://schemas.openxmlformats.org/officeDocument/2006/relationships/tags" Target="../tags/tag648.xml" /><Relationship Id="rId3" Type="http://schemas.openxmlformats.org/officeDocument/2006/relationships/tags" Target="../tags/tag649.xml" /><Relationship Id="rId4" Type="http://schemas.openxmlformats.org/officeDocument/2006/relationships/tags" Target="../tags/tag650.xml" /><Relationship Id="rId5" Type="http://schemas.openxmlformats.org/officeDocument/2006/relationships/tags" Target="../tags/tag651.xml" /><Relationship Id="rId6" Type="http://schemas.openxmlformats.org/officeDocument/2006/relationships/tags" Target="../tags/tag652.xml" /><Relationship Id="rId7" Type="http://schemas.openxmlformats.org/officeDocument/2006/relationships/tags" Target="../tags/tag653.xml" /><Relationship Id="rId8" Type="http://schemas.openxmlformats.org/officeDocument/2006/relationships/tags" Target="../tags/tag654.xml" /><Relationship Id="rId9" Type="http://schemas.openxmlformats.org/officeDocument/2006/relationships/image" Target="../media/image4.png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6.xml" /><Relationship Id="rId10" Type="http://schemas.openxmlformats.org/officeDocument/2006/relationships/tags" Target="../tags/tag664.xml" /><Relationship Id="rId11" Type="http://schemas.openxmlformats.org/officeDocument/2006/relationships/slideMaster" Target="../slideMasters/slideMaster5.xml" /><Relationship Id="rId2" Type="http://schemas.openxmlformats.org/officeDocument/2006/relationships/tags" Target="../tags/tag657.xml" /><Relationship Id="rId3" Type="http://schemas.openxmlformats.org/officeDocument/2006/relationships/tags" Target="../tags/tag658.xml" /><Relationship Id="rId4" Type="http://schemas.openxmlformats.org/officeDocument/2006/relationships/tags" Target="../tags/tag659.xml" /><Relationship Id="rId5" Type="http://schemas.openxmlformats.org/officeDocument/2006/relationships/tags" Target="../tags/tag660.xml" /><Relationship Id="rId6" Type="http://schemas.openxmlformats.org/officeDocument/2006/relationships/tags" Target="../tags/tag661.xml" /><Relationship Id="rId7" Type="http://schemas.openxmlformats.org/officeDocument/2006/relationships/tags" Target="../tags/tag662.xml" /><Relationship Id="rId8" Type="http://schemas.openxmlformats.org/officeDocument/2006/relationships/tags" Target="../tags/tag663.xml" /><Relationship Id="rId9" Type="http://schemas.openxmlformats.org/officeDocument/2006/relationships/image" Target="../media/image4.pn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5.xml" /><Relationship Id="rId10" Type="http://schemas.openxmlformats.org/officeDocument/2006/relationships/tags" Target="../tags/tag673.xml" /><Relationship Id="rId11" Type="http://schemas.openxmlformats.org/officeDocument/2006/relationships/slideMaster" Target="../slideMasters/slideMaster5.xml" /><Relationship Id="rId2" Type="http://schemas.openxmlformats.org/officeDocument/2006/relationships/tags" Target="../tags/tag666.xml" /><Relationship Id="rId3" Type="http://schemas.openxmlformats.org/officeDocument/2006/relationships/image" Target="../media/image5.png" /><Relationship Id="rId4" Type="http://schemas.openxmlformats.org/officeDocument/2006/relationships/tags" Target="../tags/tag667.xml" /><Relationship Id="rId5" Type="http://schemas.openxmlformats.org/officeDocument/2006/relationships/tags" Target="../tags/tag668.xml" /><Relationship Id="rId6" Type="http://schemas.openxmlformats.org/officeDocument/2006/relationships/tags" Target="../tags/tag669.xml" /><Relationship Id="rId7" Type="http://schemas.openxmlformats.org/officeDocument/2006/relationships/tags" Target="../tags/tag670.xml" /><Relationship Id="rId8" Type="http://schemas.openxmlformats.org/officeDocument/2006/relationships/tags" Target="../tags/tag671.xml" /><Relationship Id="rId9" Type="http://schemas.openxmlformats.org/officeDocument/2006/relationships/tags" Target="../tags/tag672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4.xml" /><Relationship Id="rId10" Type="http://schemas.openxmlformats.org/officeDocument/2006/relationships/tags" Target="../tags/tag682.xml" /><Relationship Id="rId11" Type="http://schemas.openxmlformats.org/officeDocument/2006/relationships/tags" Target="../tags/tag683.xml" /><Relationship Id="rId12" Type="http://schemas.openxmlformats.org/officeDocument/2006/relationships/tags" Target="../tags/tag684.xml" /><Relationship Id="rId13" Type="http://schemas.openxmlformats.org/officeDocument/2006/relationships/slideMaster" Target="../slideMasters/slideMaster5.xml" /><Relationship Id="rId2" Type="http://schemas.openxmlformats.org/officeDocument/2006/relationships/image" Target="../media/image3.png" /><Relationship Id="rId3" Type="http://schemas.openxmlformats.org/officeDocument/2006/relationships/tags" Target="../tags/tag675.xml" /><Relationship Id="rId4" Type="http://schemas.openxmlformats.org/officeDocument/2006/relationships/tags" Target="../tags/tag676.xml" /><Relationship Id="rId5" Type="http://schemas.openxmlformats.org/officeDocument/2006/relationships/tags" Target="../tags/tag677.xml" /><Relationship Id="rId6" Type="http://schemas.openxmlformats.org/officeDocument/2006/relationships/tags" Target="../tags/tag678.xml" /><Relationship Id="rId7" Type="http://schemas.openxmlformats.org/officeDocument/2006/relationships/tags" Target="../tags/tag679.xml" /><Relationship Id="rId8" Type="http://schemas.openxmlformats.org/officeDocument/2006/relationships/tags" Target="../tags/tag680.xml" /><Relationship Id="rId9" Type="http://schemas.openxmlformats.org/officeDocument/2006/relationships/tags" Target="../tags/tag681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5.xml" /><Relationship Id="rId10" Type="http://schemas.openxmlformats.org/officeDocument/2006/relationships/tags" Target="../tags/tag692.xml" /><Relationship Id="rId11" Type="http://schemas.openxmlformats.org/officeDocument/2006/relationships/tags" Target="../tags/tag693.xml" /><Relationship Id="rId12" Type="http://schemas.openxmlformats.org/officeDocument/2006/relationships/slideMaster" Target="../slideMasters/slideMaster5.xml" /><Relationship Id="rId2" Type="http://schemas.openxmlformats.org/officeDocument/2006/relationships/tags" Target="../tags/tag686.xml" /><Relationship Id="rId3" Type="http://schemas.openxmlformats.org/officeDocument/2006/relationships/image" Target="../media/image6.png" /><Relationship Id="rId4" Type="http://schemas.openxmlformats.org/officeDocument/2006/relationships/tags" Target="../tags/tag687.xml" /><Relationship Id="rId5" Type="http://schemas.openxmlformats.org/officeDocument/2006/relationships/image" Target="../media/image7.png" /><Relationship Id="rId6" Type="http://schemas.openxmlformats.org/officeDocument/2006/relationships/tags" Target="../tags/tag688.xml" /><Relationship Id="rId7" Type="http://schemas.openxmlformats.org/officeDocument/2006/relationships/tags" Target="../tags/tag689.xml" /><Relationship Id="rId8" Type="http://schemas.openxmlformats.org/officeDocument/2006/relationships/tags" Target="../tags/tag690.xml" /><Relationship Id="rId9" Type="http://schemas.openxmlformats.org/officeDocument/2006/relationships/tags" Target="../tags/tag691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4.xml" /><Relationship Id="rId2" Type="http://schemas.openxmlformats.org/officeDocument/2006/relationships/tags" Target="../tags/tag695.xml" /><Relationship Id="rId3" Type="http://schemas.openxmlformats.org/officeDocument/2006/relationships/tags" Target="../tags/tag696.xml" /><Relationship Id="rId4" Type="http://schemas.openxmlformats.org/officeDocument/2006/relationships/tags" Target="../tags/tag697.xml" /><Relationship Id="rId5" Type="http://schemas.openxmlformats.org/officeDocument/2006/relationships/tags" Target="../tags/tag698.xml" /><Relationship Id="rId6" Type="http://schemas.openxmlformats.org/officeDocument/2006/relationships/tags" Target="../tags/tag699.xml" /><Relationship Id="rId7" Type="http://schemas.openxmlformats.org/officeDocument/2006/relationships/tags" Target="../tags/tag700.xml" /><Relationship Id="rId8" Type="http://schemas.openxmlformats.org/officeDocument/2006/relationships/slideMaster" Target="../slideMasters/slideMaster5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1.xml" /><Relationship Id="rId2" Type="http://schemas.openxmlformats.org/officeDocument/2006/relationships/tags" Target="../tags/tag702.xml" /><Relationship Id="rId3" Type="http://schemas.openxmlformats.org/officeDocument/2006/relationships/tags" Target="../tags/tag703.xml" /><Relationship Id="rId4" Type="http://schemas.openxmlformats.org/officeDocument/2006/relationships/slideMaster" Target="../slideMasters/slideMaster5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eaLnBrk="1" hangingPunct="1"/>
            <a:fld id="{99FFBA9A-DE57-4A88-B500-2BFABBDF488C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背景色-2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412" cy="6857206"/>
          </a:xfrm>
          <a:prstGeom prst="rect">
            <a:avLst/>
          </a:prstGeom>
          <a:solidFill>
            <a:srgbClr val="E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 bwMode="auto">
          <a:xfrm>
            <a:off x="630658" y="341319"/>
            <a:ext cx="10987322" cy="6175362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593" tIns="22796" rIns="45593" bIns="22796" numCol="1" rtlCol="0" anchor="t" anchorCtr="0" compatLnSpc="1"/>
          <a:lstStyle/>
          <a:p>
            <a:pPr marL="0" marR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eaLnBrk="1" hangingPunct="1"/>
            <a:fld id="{99FFBA9A-DE57-4A88-B500-2BFABBDF488C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背景色-2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0412" cy="6857206"/>
          </a:xfrm>
          <a:prstGeom prst="rect">
            <a:avLst/>
          </a:prstGeom>
          <a:solidFill>
            <a:srgbClr val="E3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 b="1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 bwMode="auto">
          <a:xfrm>
            <a:off x="630658" y="341319"/>
            <a:ext cx="10987322" cy="6175362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593" tIns="22796" rIns="45593" bIns="22796" numCol="1" rtlCol="0" anchor="t" anchorCtr="0" compatLnSpc="1"/>
          <a:lstStyle/>
          <a:p>
            <a:pPr marL="0" marR="0" indent="0" algn="l" defTabSz="9112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tags" Target="../tags/tag141.xml" /><Relationship Id="rId22" Type="http://schemas.openxmlformats.org/officeDocument/2006/relationships/tags" Target="../tags/tag142.xml" /><Relationship Id="rId23" Type="http://schemas.openxmlformats.org/officeDocument/2006/relationships/tags" Target="../tags/tag143.xml" /><Relationship Id="rId24" Type="http://schemas.openxmlformats.org/officeDocument/2006/relationships/tags" Target="../tags/tag144.xml" /><Relationship Id="rId25" Type="http://schemas.openxmlformats.org/officeDocument/2006/relationships/tags" Target="../tags/tag145.xml" /><Relationship Id="rId26" Type="http://schemas.openxmlformats.org/officeDocument/2006/relationships/tags" Target="../tags/tag146.xml" /><Relationship Id="rId27" Type="http://schemas.openxmlformats.org/officeDocument/2006/relationships/tags" Target="../tags/tag147.xml" /><Relationship Id="rId2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10" Type="http://schemas.openxmlformats.org/officeDocument/2006/relationships/slideLayout" Target="../slideLayouts/slideLayout30.xml" /><Relationship Id="rId11" Type="http://schemas.openxmlformats.org/officeDocument/2006/relationships/slideLayout" Target="../slideLayouts/slideLayout31.xml" /><Relationship Id="rId12" Type="http://schemas.openxmlformats.org/officeDocument/2006/relationships/slideLayout" Target="../slideLayouts/slideLayout32.xml" /><Relationship Id="rId13" Type="http://schemas.openxmlformats.org/officeDocument/2006/relationships/slideLayout" Target="../slideLayouts/slideLayout33.xml" /><Relationship Id="rId14" Type="http://schemas.openxmlformats.org/officeDocument/2006/relationships/slideLayout" Target="../slideLayouts/slideLayout34.xml" /><Relationship Id="rId15" Type="http://schemas.openxmlformats.org/officeDocument/2006/relationships/slideLayout" Target="../slideLayouts/slideLayout35.xml" /><Relationship Id="rId16" Type="http://schemas.openxmlformats.org/officeDocument/2006/relationships/slideLayout" Target="../slideLayouts/slideLayout36.xml" /><Relationship Id="rId17" Type="http://schemas.openxmlformats.org/officeDocument/2006/relationships/slideLayout" Target="../slideLayouts/slideLayout37.xml" /><Relationship Id="rId18" Type="http://schemas.openxmlformats.org/officeDocument/2006/relationships/slideLayout" Target="../slideLayouts/slideLayout38.xml" /><Relationship Id="rId19" Type="http://schemas.openxmlformats.org/officeDocument/2006/relationships/tags" Target="../tags/tag278.xml" /><Relationship Id="rId2" Type="http://schemas.openxmlformats.org/officeDocument/2006/relationships/slideLayout" Target="../slideLayouts/slideLayout22.xml" /><Relationship Id="rId20" Type="http://schemas.openxmlformats.org/officeDocument/2006/relationships/tags" Target="../tags/tag279.xml" /><Relationship Id="rId21" Type="http://schemas.openxmlformats.org/officeDocument/2006/relationships/tags" Target="../tags/tag280.xml" /><Relationship Id="rId22" Type="http://schemas.openxmlformats.org/officeDocument/2006/relationships/tags" Target="../tags/tag281.xml" /><Relationship Id="rId23" Type="http://schemas.openxmlformats.org/officeDocument/2006/relationships/tags" Target="../tags/tag282.xml" /><Relationship Id="rId24" Type="http://schemas.openxmlformats.org/officeDocument/2006/relationships/tags" Target="../tags/tag283.xml" /><Relationship Id="rId25" Type="http://schemas.openxmlformats.org/officeDocument/2006/relationships/tags" Target="../tags/tag284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23.xml" /><Relationship Id="rId4" Type="http://schemas.openxmlformats.org/officeDocument/2006/relationships/slideLayout" Target="../slideLayouts/slideLayout24.xml" /><Relationship Id="rId5" Type="http://schemas.openxmlformats.org/officeDocument/2006/relationships/slideLayout" Target="../slideLayouts/slideLayout25.xml" /><Relationship Id="rId6" Type="http://schemas.openxmlformats.org/officeDocument/2006/relationships/slideLayout" Target="../slideLayouts/slideLayout26.xml" /><Relationship Id="rId7" Type="http://schemas.openxmlformats.org/officeDocument/2006/relationships/slideLayout" Target="../slideLayouts/slideLayout27.xml" /><Relationship Id="rId8" Type="http://schemas.openxmlformats.org/officeDocument/2006/relationships/slideLayout" Target="../slideLayouts/slideLayout28.xml" /><Relationship Id="rId9" Type="http://schemas.openxmlformats.org/officeDocument/2006/relationships/slideLayout" Target="../slideLayouts/slideLayout2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10" Type="http://schemas.openxmlformats.org/officeDocument/2006/relationships/slideLayout" Target="../slideLayouts/slideLayout48.xml" /><Relationship Id="rId11" Type="http://schemas.openxmlformats.org/officeDocument/2006/relationships/slideLayout" Target="../slideLayouts/slideLayout49.xml" /><Relationship Id="rId12" Type="http://schemas.openxmlformats.org/officeDocument/2006/relationships/slideLayout" Target="../slideLayouts/slideLayout50.xml" /><Relationship Id="rId13" Type="http://schemas.openxmlformats.org/officeDocument/2006/relationships/slideLayout" Target="../slideLayouts/slideLayout51.xml" /><Relationship Id="rId14" Type="http://schemas.openxmlformats.org/officeDocument/2006/relationships/slideLayout" Target="../slideLayouts/slideLayout52.xml" /><Relationship Id="rId15" Type="http://schemas.openxmlformats.org/officeDocument/2006/relationships/slideLayout" Target="../slideLayouts/slideLayout53.xml" /><Relationship Id="rId16" Type="http://schemas.openxmlformats.org/officeDocument/2006/relationships/slideLayout" Target="../slideLayouts/slideLayout54.xml" /><Relationship Id="rId17" Type="http://schemas.openxmlformats.org/officeDocument/2006/relationships/slideLayout" Target="../slideLayouts/slideLayout55.xml" /><Relationship Id="rId18" Type="http://schemas.openxmlformats.org/officeDocument/2006/relationships/slideLayout" Target="../slideLayouts/slideLayout56.xml" /><Relationship Id="rId19" Type="http://schemas.openxmlformats.org/officeDocument/2006/relationships/tags" Target="../tags/tag420.xml" /><Relationship Id="rId2" Type="http://schemas.openxmlformats.org/officeDocument/2006/relationships/slideLayout" Target="../slideLayouts/slideLayout40.xml" /><Relationship Id="rId20" Type="http://schemas.openxmlformats.org/officeDocument/2006/relationships/tags" Target="../tags/tag421.xml" /><Relationship Id="rId21" Type="http://schemas.openxmlformats.org/officeDocument/2006/relationships/tags" Target="../tags/tag422.xml" /><Relationship Id="rId22" Type="http://schemas.openxmlformats.org/officeDocument/2006/relationships/tags" Target="../tags/tag423.xml" /><Relationship Id="rId23" Type="http://schemas.openxmlformats.org/officeDocument/2006/relationships/tags" Target="../tags/tag424.xml" /><Relationship Id="rId24" Type="http://schemas.openxmlformats.org/officeDocument/2006/relationships/tags" Target="../tags/tag425.xml" /><Relationship Id="rId25" Type="http://schemas.openxmlformats.org/officeDocument/2006/relationships/tags" Target="../tags/tag426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41.xml" /><Relationship Id="rId4" Type="http://schemas.openxmlformats.org/officeDocument/2006/relationships/slideLayout" Target="../slideLayouts/slideLayout42.xml" /><Relationship Id="rId5" Type="http://schemas.openxmlformats.org/officeDocument/2006/relationships/slideLayout" Target="../slideLayouts/slideLayout43.xml" /><Relationship Id="rId6" Type="http://schemas.openxmlformats.org/officeDocument/2006/relationships/slideLayout" Target="../slideLayouts/slideLayout44.xml" /><Relationship Id="rId7" Type="http://schemas.openxmlformats.org/officeDocument/2006/relationships/slideLayout" Target="../slideLayouts/slideLayout45.xml" /><Relationship Id="rId8" Type="http://schemas.openxmlformats.org/officeDocument/2006/relationships/slideLayout" Target="../slideLayouts/slideLayout46.xml" /><Relationship Id="rId9" Type="http://schemas.openxmlformats.org/officeDocument/2006/relationships/slideLayout" Target="../slideLayouts/slideLayout47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slideLayout" Target="../slideLayouts/slideLayout68.xml" /><Relationship Id="rId13" Type="http://schemas.openxmlformats.org/officeDocument/2006/relationships/slideLayout" Target="../slideLayouts/slideLayout69.xml" /><Relationship Id="rId14" Type="http://schemas.openxmlformats.org/officeDocument/2006/relationships/slideLayout" Target="../slideLayouts/slideLayout70.xml" /><Relationship Id="rId15" Type="http://schemas.openxmlformats.org/officeDocument/2006/relationships/slideLayout" Target="../slideLayouts/slideLayout71.xml" /><Relationship Id="rId16" Type="http://schemas.openxmlformats.org/officeDocument/2006/relationships/slideLayout" Target="../slideLayouts/slideLayout72.xml" /><Relationship Id="rId17" Type="http://schemas.openxmlformats.org/officeDocument/2006/relationships/slideLayout" Target="../slideLayouts/slideLayout73.xml" /><Relationship Id="rId18" Type="http://schemas.openxmlformats.org/officeDocument/2006/relationships/slideLayout" Target="../slideLayouts/slideLayout74.xml" /><Relationship Id="rId19" Type="http://schemas.openxmlformats.org/officeDocument/2006/relationships/tags" Target="../tags/tag557.xml" /><Relationship Id="rId2" Type="http://schemas.openxmlformats.org/officeDocument/2006/relationships/slideLayout" Target="../slideLayouts/slideLayout58.xml" /><Relationship Id="rId20" Type="http://schemas.openxmlformats.org/officeDocument/2006/relationships/tags" Target="../tags/tag558.xml" /><Relationship Id="rId21" Type="http://schemas.openxmlformats.org/officeDocument/2006/relationships/tags" Target="../tags/tag559.xml" /><Relationship Id="rId22" Type="http://schemas.openxmlformats.org/officeDocument/2006/relationships/tags" Target="../tags/tag560.xml" /><Relationship Id="rId23" Type="http://schemas.openxmlformats.org/officeDocument/2006/relationships/tags" Target="../tags/tag561.xml" /><Relationship Id="rId24" Type="http://schemas.openxmlformats.org/officeDocument/2006/relationships/tags" Target="../tags/tag562.xml" /><Relationship Id="rId25" Type="http://schemas.openxmlformats.org/officeDocument/2006/relationships/tags" Target="../tags/tag563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slideLayout" Target="../slideLayouts/slideLayout84.xml" /><Relationship Id="rId11" Type="http://schemas.openxmlformats.org/officeDocument/2006/relationships/slideLayout" Target="../slideLayouts/slideLayout85.xml" /><Relationship Id="rId12" Type="http://schemas.openxmlformats.org/officeDocument/2006/relationships/slideLayout" Target="../slideLayouts/slideLayout86.xml" /><Relationship Id="rId13" Type="http://schemas.openxmlformats.org/officeDocument/2006/relationships/slideLayout" Target="../slideLayouts/slideLayout87.xml" /><Relationship Id="rId14" Type="http://schemas.openxmlformats.org/officeDocument/2006/relationships/slideLayout" Target="../slideLayouts/slideLayout88.xml" /><Relationship Id="rId15" Type="http://schemas.openxmlformats.org/officeDocument/2006/relationships/slideLayout" Target="../slideLayouts/slideLayout89.xml" /><Relationship Id="rId16" Type="http://schemas.openxmlformats.org/officeDocument/2006/relationships/slideLayout" Target="../slideLayouts/slideLayout90.xml" /><Relationship Id="rId17" Type="http://schemas.openxmlformats.org/officeDocument/2006/relationships/slideLayout" Target="../slideLayouts/slideLayout91.xml" /><Relationship Id="rId18" Type="http://schemas.openxmlformats.org/officeDocument/2006/relationships/slideLayout" Target="../slideLayouts/slideLayout92.xml" /><Relationship Id="rId19" Type="http://schemas.openxmlformats.org/officeDocument/2006/relationships/slideLayout" Target="../slideLayouts/slideLayout93.xml" /><Relationship Id="rId2" Type="http://schemas.openxmlformats.org/officeDocument/2006/relationships/slideLayout" Target="../slideLayouts/slideLayout76.xml" /><Relationship Id="rId20" Type="http://schemas.openxmlformats.org/officeDocument/2006/relationships/slideLayout" Target="../slideLayouts/slideLayout94.xml" /><Relationship Id="rId21" Type="http://schemas.openxmlformats.org/officeDocument/2006/relationships/tags" Target="../tags/tag704.xml" /><Relationship Id="rId22" Type="http://schemas.openxmlformats.org/officeDocument/2006/relationships/tags" Target="../tags/tag705.xml" /><Relationship Id="rId23" Type="http://schemas.openxmlformats.org/officeDocument/2006/relationships/tags" Target="../tags/tag706.xml" /><Relationship Id="rId24" Type="http://schemas.openxmlformats.org/officeDocument/2006/relationships/tags" Target="../tags/tag707.xml" /><Relationship Id="rId25" Type="http://schemas.openxmlformats.org/officeDocument/2006/relationships/tags" Target="../tags/tag708.xml" /><Relationship Id="rId26" Type="http://schemas.openxmlformats.org/officeDocument/2006/relationships/tags" Target="../tags/tag709.xml" /><Relationship Id="rId27" Type="http://schemas.openxmlformats.org/officeDocument/2006/relationships/tags" Target="../tags/tag710.xml" /><Relationship Id="rId28" Type="http://schemas.openxmlformats.org/officeDocument/2006/relationships/theme" Target="../theme/theme5.xml" /><Relationship Id="rId3" Type="http://schemas.openxmlformats.org/officeDocument/2006/relationships/slideLayout" Target="../slideLayouts/slideLayout77.xml" /><Relationship Id="rId4" Type="http://schemas.openxmlformats.org/officeDocument/2006/relationships/slideLayout" Target="../slideLayouts/slideLayout78.xml" /><Relationship Id="rId5" Type="http://schemas.openxmlformats.org/officeDocument/2006/relationships/slideLayout" Target="../slideLayouts/slideLayout79.xml" /><Relationship Id="rId6" Type="http://schemas.openxmlformats.org/officeDocument/2006/relationships/slideLayout" Target="../slideLayouts/slideLayout80.xml" /><Relationship Id="rId7" Type="http://schemas.openxmlformats.org/officeDocument/2006/relationships/slideLayout" Target="../slideLayouts/slideLayout81.xml" /><Relationship Id="rId8" Type="http://schemas.openxmlformats.org/officeDocument/2006/relationships/slideLayout" Target="../slideLayouts/slideLayout82.xml" /><Relationship Id="rId9" Type="http://schemas.openxmlformats.org/officeDocument/2006/relationships/slideLayout" Target="../slideLayouts/slideLayout8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718.xml" /><Relationship Id="rId3" Type="http://schemas.openxmlformats.org/officeDocument/2006/relationships/tags" Target="../tags/tag719.xml" /><Relationship Id="rId4" Type="http://schemas.openxmlformats.org/officeDocument/2006/relationships/tags" Target="../tags/tag720.xml" /><Relationship Id="rId5" Type="http://schemas.openxmlformats.org/officeDocument/2006/relationships/tags" Target="../tags/tag721.xml" /><Relationship Id="rId6" Type="http://schemas.openxmlformats.org/officeDocument/2006/relationships/tags" Target="../tags/tag72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59.xml" /><Relationship Id="rId3" Type="http://schemas.openxmlformats.org/officeDocument/2006/relationships/tags" Target="../tags/tag760.xml" /><Relationship Id="rId4" Type="http://schemas.openxmlformats.org/officeDocument/2006/relationships/image" Target="../media/image26.png" /><Relationship Id="rId5" Type="http://schemas.openxmlformats.org/officeDocument/2006/relationships/tags" Target="../tags/tag761.xml" /><Relationship Id="rId6" Type="http://schemas.openxmlformats.org/officeDocument/2006/relationships/image" Target="../media/image27.png" /><Relationship Id="rId7" Type="http://schemas.openxmlformats.org/officeDocument/2006/relationships/tags" Target="../tags/tag762.xml" /><Relationship Id="rId8" Type="http://schemas.openxmlformats.org/officeDocument/2006/relationships/tags" Target="../tags/tag76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64.xml" /><Relationship Id="rId3" Type="http://schemas.openxmlformats.org/officeDocument/2006/relationships/image" Target="../media/image28.png" /><Relationship Id="rId4" Type="http://schemas.openxmlformats.org/officeDocument/2006/relationships/tags" Target="../tags/tag765.xml" /><Relationship Id="rId5" Type="http://schemas.openxmlformats.org/officeDocument/2006/relationships/tags" Target="../tags/tag766.xml" /><Relationship Id="rId6" Type="http://schemas.openxmlformats.org/officeDocument/2006/relationships/tags" Target="../tags/tag767.xml" /><Relationship Id="rId7" Type="http://schemas.openxmlformats.org/officeDocument/2006/relationships/image" Target="../media/image29.png" /><Relationship Id="rId8" Type="http://schemas.openxmlformats.org/officeDocument/2006/relationships/tags" Target="../tags/tag768.xml" /><Relationship Id="rId9" Type="http://schemas.openxmlformats.org/officeDocument/2006/relationships/tags" Target="../tags/tag76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70.xml" /><Relationship Id="rId3" Type="http://schemas.openxmlformats.org/officeDocument/2006/relationships/tags" Target="../tags/tag771.xml" /><Relationship Id="rId4" Type="http://schemas.openxmlformats.org/officeDocument/2006/relationships/image" Target="../media/image30.png" /><Relationship Id="rId5" Type="http://schemas.openxmlformats.org/officeDocument/2006/relationships/tags" Target="../tags/tag772.xml" /><Relationship Id="rId6" Type="http://schemas.openxmlformats.org/officeDocument/2006/relationships/tags" Target="../tags/tag77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774.xml" /><Relationship Id="rId3" Type="http://schemas.openxmlformats.org/officeDocument/2006/relationships/tags" Target="../tags/tag775.xml" /><Relationship Id="rId4" Type="http://schemas.openxmlformats.org/officeDocument/2006/relationships/tags" Target="../tags/tag77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10" Type="http://schemas.openxmlformats.org/officeDocument/2006/relationships/diagramColors" Target="../diagrams/colors1.xml" /><Relationship Id="rId11" Type="http://schemas.openxmlformats.org/officeDocument/2006/relationships/tags" Target="../tags/tag780.xml" /><Relationship Id="rId12" Type="http://schemas.openxmlformats.org/officeDocument/2006/relationships/tags" Target="../tags/tag781.xml" /><Relationship Id="rId2" Type="http://schemas.openxmlformats.org/officeDocument/2006/relationships/tags" Target="../tags/tag777.xml" /><Relationship Id="rId3" Type="http://schemas.openxmlformats.org/officeDocument/2006/relationships/image" Target="../media/image10.png" /><Relationship Id="rId4" Type="http://schemas.openxmlformats.org/officeDocument/2006/relationships/tags" Target="../tags/tag778.xml" /><Relationship Id="rId5" Type="http://schemas.openxmlformats.org/officeDocument/2006/relationships/tags" Target="../tags/tag779.xml" /><Relationship Id="rId6" Type="http://schemas.microsoft.com/office/2007/relationships/diagramDrawing" Target="../diagrams/drawing1.xml" /><Relationship Id="rId7" Type="http://schemas.openxmlformats.org/officeDocument/2006/relationships/diagramData" Target="../diagrams/data1.xml" /><Relationship Id="rId8" Type="http://schemas.openxmlformats.org/officeDocument/2006/relationships/diagramLayout" Target="../diagrams/layout1.xml" /><Relationship Id="rId9" Type="http://schemas.openxmlformats.org/officeDocument/2006/relationships/diagramQuickStyle" Target="../diagrams/quickStyle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782.xml" /><Relationship Id="rId3" Type="http://schemas.openxmlformats.org/officeDocument/2006/relationships/tags" Target="../tags/tag783.xml" /><Relationship Id="rId4" Type="http://schemas.openxmlformats.org/officeDocument/2006/relationships/tags" Target="../tags/tag784.xml" /><Relationship Id="rId5" Type="http://schemas.openxmlformats.org/officeDocument/2006/relationships/tags" Target="../tags/tag78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86.xml" /><Relationship Id="rId3" Type="http://schemas.openxmlformats.org/officeDocument/2006/relationships/tags" Target="../tags/tag787.xml" /><Relationship Id="rId4" Type="http://schemas.openxmlformats.org/officeDocument/2006/relationships/tags" Target="../tags/tag788.xml" /><Relationship Id="rId5" Type="http://schemas.openxmlformats.org/officeDocument/2006/relationships/tags" Target="../tags/tag789.xml" /><Relationship Id="rId6" Type="http://schemas.openxmlformats.org/officeDocument/2006/relationships/tags" Target="../tags/tag790.xml" /><Relationship Id="rId7" Type="http://schemas.openxmlformats.org/officeDocument/2006/relationships/tags" Target="../tags/tag791.xml" /><Relationship Id="rId8" Type="http://schemas.openxmlformats.org/officeDocument/2006/relationships/tags" Target="../tags/tag792.xml" /><Relationship Id="rId9" Type="http://schemas.openxmlformats.org/officeDocument/2006/relationships/tags" Target="../tags/tag79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94.xml" /><Relationship Id="rId3" Type="http://schemas.openxmlformats.org/officeDocument/2006/relationships/tags" Target="../tags/tag795.xml" /><Relationship Id="rId4" Type="http://schemas.openxmlformats.org/officeDocument/2006/relationships/tags" Target="../tags/tag796.xml" /><Relationship Id="rId5" Type="http://schemas.openxmlformats.org/officeDocument/2006/relationships/tags" Target="../tags/tag797.xml" /><Relationship Id="rId6" Type="http://schemas.openxmlformats.org/officeDocument/2006/relationships/tags" Target="../tags/tag798.xml" /><Relationship Id="rId7" Type="http://schemas.openxmlformats.org/officeDocument/2006/relationships/tags" Target="../tags/tag79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00.xml" /><Relationship Id="rId3" Type="http://schemas.openxmlformats.org/officeDocument/2006/relationships/tags" Target="../tags/tag801.xml" /><Relationship Id="rId4" Type="http://schemas.openxmlformats.org/officeDocument/2006/relationships/tags" Target="../tags/tag802.xml" /><Relationship Id="rId5" Type="http://schemas.openxmlformats.org/officeDocument/2006/relationships/tags" Target="../tags/tag803.xml" /><Relationship Id="rId6" Type="http://schemas.openxmlformats.org/officeDocument/2006/relationships/tags" Target="../tags/tag804.xml" /><Relationship Id="rId7" Type="http://schemas.openxmlformats.org/officeDocument/2006/relationships/tags" Target="../tags/tag80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06.xml" /><Relationship Id="rId3" Type="http://schemas.openxmlformats.org/officeDocument/2006/relationships/tags" Target="../tags/tag80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723.xml" /><Relationship Id="rId3" Type="http://schemas.openxmlformats.org/officeDocument/2006/relationships/tags" Target="../tags/tag724.xml" /><Relationship Id="rId4" Type="http://schemas.openxmlformats.org/officeDocument/2006/relationships/tags" Target="../tags/tag725.xml" /><Relationship Id="rId5" Type="http://schemas.openxmlformats.org/officeDocument/2006/relationships/tags" Target="../tags/tag726.xml" /><Relationship Id="rId6" Type="http://schemas.openxmlformats.org/officeDocument/2006/relationships/tags" Target="../tags/tag727.xml" /><Relationship Id="rId7" Type="http://schemas.openxmlformats.org/officeDocument/2006/relationships/tags" Target="../tags/tag728.xml" /><Relationship Id="rId8" Type="http://schemas.openxmlformats.org/officeDocument/2006/relationships/tags" Target="../tags/tag729.xml" /><Relationship Id="rId9" Type="http://schemas.openxmlformats.org/officeDocument/2006/relationships/tags" Target="../tags/tag73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08.xml" /><Relationship Id="rId3" Type="http://schemas.openxmlformats.org/officeDocument/2006/relationships/tags" Target="../tags/tag809.xml" /><Relationship Id="rId4" Type="http://schemas.openxmlformats.org/officeDocument/2006/relationships/tags" Target="../tags/tag810.xml" /><Relationship Id="rId5" Type="http://schemas.openxmlformats.org/officeDocument/2006/relationships/tags" Target="../tags/tag8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12.xml" /><Relationship Id="rId3" Type="http://schemas.openxmlformats.org/officeDocument/2006/relationships/tags" Target="../tags/tag813.xml" /><Relationship Id="rId4" Type="http://schemas.openxmlformats.org/officeDocument/2006/relationships/tags" Target="../tags/tag814.xml" /><Relationship Id="rId5" Type="http://schemas.openxmlformats.org/officeDocument/2006/relationships/tags" Target="../tags/tag81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16.xml" /><Relationship Id="rId3" Type="http://schemas.openxmlformats.org/officeDocument/2006/relationships/tags" Target="../tags/tag817.xml" /><Relationship Id="rId4" Type="http://schemas.openxmlformats.org/officeDocument/2006/relationships/tags" Target="../tags/tag8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23.xml" /><Relationship Id="rId4" Type="http://schemas.openxmlformats.org/officeDocument/2006/relationships/tags" Target="../tags/tag824.xml" /><Relationship Id="rId5" Type="http://schemas.openxmlformats.org/officeDocument/2006/relationships/tags" Target="../tags/tag825.xml" /><Relationship Id="rId6" Type="http://schemas.openxmlformats.org/officeDocument/2006/relationships/tags" Target="../tags/tag82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27.xml" /><Relationship Id="rId3" Type="http://schemas.openxmlformats.org/officeDocument/2006/relationships/tags" Target="../tags/tag828.xml" /><Relationship Id="rId4" Type="http://schemas.openxmlformats.org/officeDocument/2006/relationships/tags" Target="../tags/tag829.xml" /><Relationship Id="rId5" Type="http://schemas.openxmlformats.org/officeDocument/2006/relationships/tags" Target="../tags/tag83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7.xml" /><Relationship Id="rId2" Type="http://schemas.openxmlformats.org/officeDocument/2006/relationships/tags" Target="../tags/tag831.xml" /><Relationship Id="rId3" Type="http://schemas.openxmlformats.org/officeDocument/2006/relationships/tags" Target="../tags/tag832.xml" /><Relationship Id="rId4" Type="http://schemas.openxmlformats.org/officeDocument/2006/relationships/tags" Target="../tags/tag833.xml" /><Relationship Id="rId5" Type="http://schemas.openxmlformats.org/officeDocument/2006/relationships/tags" Target="../tags/tag83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tags" Target="../tags/tag835.xml" /><Relationship Id="rId3" Type="http://schemas.openxmlformats.org/officeDocument/2006/relationships/tags" Target="../tags/tag836.xml" /><Relationship Id="rId4" Type="http://schemas.openxmlformats.org/officeDocument/2006/relationships/tags" Target="../tags/tag837.xml" /><Relationship Id="rId5" Type="http://schemas.openxmlformats.org/officeDocument/2006/relationships/tags" Target="../tags/tag83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39.xml" /><Relationship Id="rId3" Type="http://schemas.openxmlformats.org/officeDocument/2006/relationships/tags" Target="../tags/tag840.xml" /><Relationship Id="rId4" Type="http://schemas.openxmlformats.org/officeDocument/2006/relationships/tags" Target="../tags/tag841.xml" /><Relationship Id="rId5" Type="http://schemas.openxmlformats.org/officeDocument/2006/relationships/tags" Target="../tags/tag84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51.xml" /><Relationship Id="rId11" Type="http://schemas.openxmlformats.org/officeDocument/2006/relationships/tags" Target="../tags/tag852.xml" /><Relationship Id="rId12" Type="http://schemas.openxmlformats.org/officeDocument/2006/relationships/tags" Target="../tags/tag853.xml" /><Relationship Id="rId13" Type="http://schemas.openxmlformats.org/officeDocument/2006/relationships/tags" Target="../tags/tag854.xml" /><Relationship Id="rId14" Type="http://schemas.openxmlformats.org/officeDocument/2006/relationships/slide" Target="slide27.xml" TargetMode="Internal" /><Relationship Id="rId2" Type="http://schemas.openxmlformats.org/officeDocument/2006/relationships/tags" Target="../tags/tag843.xml" /><Relationship Id="rId3" Type="http://schemas.openxmlformats.org/officeDocument/2006/relationships/tags" Target="../tags/tag844.xml" /><Relationship Id="rId4" Type="http://schemas.openxmlformats.org/officeDocument/2006/relationships/tags" Target="../tags/tag845.xml" /><Relationship Id="rId5" Type="http://schemas.openxmlformats.org/officeDocument/2006/relationships/tags" Target="../tags/tag846.xml" /><Relationship Id="rId6" Type="http://schemas.openxmlformats.org/officeDocument/2006/relationships/tags" Target="../tags/tag847.xml" /><Relationship Id="rId7" Type="http://schemas.openxmlformats.org/officeDocument/2006/relationships/tags" Target="../tags/tag848.xml" /><Relationship Id="rId8" Type="http://schemas.openxmlformats.org/officeDocument/2006/relationships/tags" Target="../tags/tag849.xml" /><Relationship Id="rId9" Type="http://schemas.openxmlformats.org/officeDocument/2006/relationships/tags" Target="../tags/tag85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55.xml" /><Relationship Id="rId3" Type="http://schemas.openxmlformats.org/officeDocument/2006/relationships/tags" Target="../tags/tag856.xml" /><Relationship Id="rId4" Type="http://schemas.openxmlformats.org/officeDocument/2006/relationships/tags" Target="../tags/tag857.xml" /><Relationship Id="rId5" Type="http://schemas.openxmlformats.org/officeDocument/2006/relationships/tags" Target="../tags/tag858.xml" /><Relationship Id="rId6" Type="http://schemas.openxmlformats.org/officeDocument/2006/relationships/tags" Target="../tags/tag859.xml" /><Relationship Id="rId7" Type="http://schemas.openxmlformats.org/officeDocument/2006/relationships/tags" Target="../tags/tag86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tags" Target="../tags/tag731.xml" /><Relationship Id="rId3" Type="http://schemas.openxmlformats.org/officeDocument/2006/relationships/tags" Target="../tags/tag732.xml" /><Relationship Id="rId4" Type="http://schemas.openxmlformats.org/officeDocument/2006/relationships/audio" Target="../media/chimes1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869.xml" /><Relationship Id="rId11" Type="http://schemas.openxmlformats.org/officeDocument/2006/relationships/tags" Target="../tags/tag870.xml" /><Relationship Id="rId12" Type="http://schemas.openxmlformats.org/officeDocument/2006/relationships/tags" Target="../tags/tag871.xml" /><Relationship Id="rId13" Type="http://schemas.openxmlformats.org/officeDocument/2006/relationships/tags" Target="../tags/tag872.xml" /><Relationship Id="rId14" Type="http://schemas.openxmlformats.org/officeDocument/2006/relationships/tags" Target="../tags/tag873.xml" /><Relationship Id="rId15" Type="http://schemas.openxmlformats.org/officeDocument/2006/relationships/tags" Target="../tags/tag874.xml" /><Relationship Id="rId16" Type="http://schemas.openxmlformats.org/officeDocument/2006/relationships/tags" Target="../tags/tag875.xml" /><Relationship Id="rId17" Type="http://schemas.openxmlformats.org/officeDocument/2006/relationships/tags" Target="../tags/tag876.xml" /><Relationship Id="rId18" Type="http://schemas.openxmlformats.org/officeDocument/2006/relationships/tags" Target="../tags/tag877.xml" /><Relationship Id="rId19" Type="http://schemas.openxmlformats.org/officeDocument/2006/relationships/tags" Target="../tags/tag878.xml" /><Relationship Id="rId2" Type="http://schemas.openxmlformats.org/officeDocument/2006/relationships/tags" Target="../tags/tag861.xml" /><Relationship Id="rId20" Type="http://schemas.openxmlformats.org/officeDocument/2006/relationships/tags" Target="../tags/tag879.xml" /><Relationship Id="rId21" Type="http://schemas.openxmlformats.org/officeDocument/2006/relationships/tags" Target="../tags/tag880.xml" /><Relationship Id="rId22" Type="http://schemas.openxmlformats.org/officeDocument/2006/relationships/tags" Target="../tags/tag881.xml" /><Relationship Id="rId23" Type="http://schemas.openxmlformats.org/officeDocument/2006/relationships/tags" Target="../tags/tag882.xml" /><Relationship Id="rId24" Type="http://schemas.openxmlformats.org/officeDocument/2006/relationships/tags" Target="../tags/tag883.xml" /><Relationship Id="rId25" Type="http://schemas.openxmlformats.org/officeDocument/2006/relationships/tags" Target="../tags/tag884.xml" /><Relationship Id="rId26" Type="http://schemas.openxmlformats.org/officeDocument/2006/relationships/tags" Target="../tags/tag885.xml" /><Relationship Id="rId3" Type="http://schemas.openxmlformats.org/officeDocument/2006/relationships/tags" Target="../tags/tag862.xml" /><Relationship Id="rId4" Type="http://schemas.openxmlformats.org/officeDocument/2006/relationships/tags" Target="../tags/tag863.xml" /><Relationship Id="rId5" Type="http://schemas.openxmlformats.org/officeDocument/2006/relationships/tags" Target="../tags/tag864.xml" /><Relationship Id="rId6" Type="http://schemas.openxmlformats.org/officeDocument/2006/relationships/tags" Target="../tags/tag865.xml" /><Relationship Id="rId7" Type="http://schemas.openxmlformats.org/officeDocument/2006/relationships/tags" Target="../tags/tag866.xml" /><Relationship Id="rId8" Type="http://schemas.openxmlformats.org/officeDocument/2006/relationships/tags" Target="../tags/tag867.xml" /><Relationship Id="rId9" Type="http://schemas.openxmlformats.org/officeDocument/2006/relationships/tags" Target="../tags/tag86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891.xml" /><Relationship Id="rId2" Type="http://schemas.openxmlformats.org/officeDocument/2006/relationships/tags" Target="../tags/tag886.xml" /><Relationship Id="rId3" Type="http://schemas.openxmlformats.org/officeDocument/2006/relationships/tags" Target="../tags/tag887.xml" /><Relationship Id="rId4" Type="http://schemas.openxmlformats.org/officeDocument/2006/relationships/image" Target="../media/image31.png" /><Relationship Id="rId5" Type="http://schemas.openxmlformats.org/officeDocument/2006/relationships/tags" Target="../tags/tag888.xml" /><Relationship Id="rId6" Type="http://schemas.openxmlformats.org/officeDocument/2006/relationships/image" Target="../media/image32.png" /><Relationship Id="rId7" Type="http://schemas.openxmlformats.org/officeDocument/2006/relationships/tags" Target="../tags/tag889.xml" /><Relationship Id="rId8" Type="http://schemas.openxmlformats.org/officeDocument/2006/relationships/image" Target="../media/image33.png" /><Relationship Id="rId9" Type="http://schemas.openxmlformats.org/officeDocument/2006/relationships/tags" Target="../tags/tag89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733.xml" /><Relationship Id="rId3" Type="http://schemas.openxmlformats.org/officeDocument/2006/relationships/tags" Target="../tags/tag7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39.xml" /><Relationship Id="rId4" Type="http://schemas.openxmlformats.org/officeDocument/2006/relationships/tags" Target="../tags/tag740.xml" /><Relationship Id="rId5" Type="http://schemas.openxmlformats.org/officeDocument/2006/relationships/tags" Target="../tags/tag741.xml" /><Relationship Id="rId6" Type="http://schemas.openxmlformats.org/officeDocument/2006/relationships/tags" Target="../tags/tag74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tags" Target="../tags/tag743.xml" /><Relationship Id="rId3" Type="http://schemas.openxmlformats.org/officeDocument/2006/relationships/tags" Target="../tags/tag74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45.xml" /><Relationship Id="rId3" Type="http://schemas.openxmlformats.org/officeDocument/2006/relationships/tags" Target="../tags/tag746.xml" /><Relationship Id="rId4" Type="http://schemas.openxmlformats.org/officeDocument/2006/relationships/image" Target="../media/image21.png" /><Relationship Id="rId5" Type="http://schemas.openxmlformats.org/officeDocument/2006/relationships/tags" Target="../tags/tag747.xml" /><Relationship Id="rId6" Type="http://schemas.openxmlformats.org/officeDocument/2006/relationships/image" Target="../media/image22.png" /><Relationship Id="rId7" Type="http://schemas.openxmlformats.org/officeDocument/2006/relationships/tags" Target="../tags/tag748.xml" /><Relationship Id="rId8" Type="http://schemas.openxmlformats.org/officeDocument/2006/relationships/tags" Target="../tags/tag74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50.xml" /><Relationship Id="rId3" Type="http://schemas.openxmlformats.org/officeDocument/2006/relationships/tags" Target="../tags/tag751.xml" /><Relationship Id="rId4" Type="http://schemas.openxmlformats.org/officeDocument/2006/relationships/image" Target="../media/image23.jpeg" /><Relationship Id="rId5" Type="http://schemas.openxmlformats.org/officeDocument/2006/relationships/tags" Target="../tags/tag752.xml" /><Relationship Id="rId6" Type="http://schemas.openxmlformats.org/officeDocument/2006/relationships/image" Target="../media/image24.jpeg" /><Relationship Id="rId7" Type="http://schemas.openxmlformats.org/officeDocument/2006/relationships/tags" Target="../tags/tag753.xml" /><Relationship Id="rId8" Type="http://schemas.openxmlformats.org/officeDocument/2006/relationships/tags" Target="../tags/tag75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755.xml" /><Relationship Id="rId3" Type="http://schemas.openxmlformats.org/officeDocument/2006/relationships/tags" Target="../tags/tag756.xml" /><Relationship Id="rId4" Type="http://schemas.openxmlformats.org/officeDocument/2006/relationships/image" Target="../media/image25.png" /><Relationship Id="rId5" Type="http://schemas.openxmlformats.org/officeDocument/2006/relationships/tags" Target="../tags/tag757.xml" /><Relationship Id="rId6" Type="http://schemas.openxmlformats.org/officeDocument/2006/relationships/tags" Target="../tags/tag75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22730" y="1894205"/>
            <a:ext cx="9144000" cy="159131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物我合一，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因物寻志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524000" y="3712845"/>
            <a:ext cx="9144000" cy="13411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 algn="r">
              <a:buNone/>
            </a:pP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鉴赏诗歌的事物形象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86019" name="文本框 13"/>
          <p:cNvSpPr/>
          <p:nvPr>
            <p:custDataLst>
              <p:tags r:id="rId5"/>
            </p:custDataLst>
          </p:nvPr>
        </p:nvSpPr>
        <p:spPr>
          <a:xfrm>
            <a:off x="845185" y="301943"/>
            <a:ext cx="6086475" cy="522287"/>
          </a:xfrm>
          <a:prstGeom prst="rect">
            <a:avLst/>
          </a:prstGeom>
          <a:solidFill>
            <a:srgbClr val="FFFFFF"/>
          </a:solidFill>
          <a:ln w="31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 defTabSz="914400">
              <a:buClrTx/>
              <a:buSzTx/>
              <a:buFontTx/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sym typeface="Wingdings" panose="05000000000000000000" charset="0"/>
              </a:rPr>
              <a:t>高考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sym typeface="微软雅黑" panose="020b0503020204020204" charset="-122"/>
              </a:rPr>
              <a:t>一轮复习古代诗歌阅读专题</a:t>
            </a:r>
            <a:endParaRPr lang="en-US" altLang="zh-CN" sz="2800" b="1">
              <a:latin typeface="隶书" panose="02010509060101010101" pitchFamily="49" charset="-122"/>
              <a:ea typeface="隶书" panose="02010509060101010101" pitchFamily="49" charset="-122"/>
              <a:sym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27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8673" name="文本框 3"/>
          <p:cNvSpPr txBox="1"/>
          <p:nvPr>
            <p:custDataLst>
              <p:tags r:id="rId3"/>
            </p:custDataLst>
          </p:nvPr>
        </p:nvSpPr>
        <p:spPr>
          <a:xfrm>
            <a:off x="144780" y="182245"/>
            <a:ext cx="9145270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“蝉”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558800" algn="just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①栖高饮露：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品行高洁清高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无人信高洁，谁为表予心（骆宾王《咏蝉》）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558800" algn="just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②叫声凄惨：</a:t>
            </a:r>
            <a:r>
              <a:rPr lang="zh-CN" altLang="en-US" sz="3200" b="1" spc="-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孤独无助</a:t>
            </a:r>
            <a:r>
              <a:rPr lang="en-US" altLang="zh-CN" sz="3200" b="1" spc="-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200" b="1" spc="-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凄楚哀婉</a:t>
            </a: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本以高难饱，徒劳恨费声。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（李商隐《蝉》</a:t>
            </a:r>
            <a:r>
              <a:rPr lang="en-US" altLang="zh-CN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457200" indent="-4572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“杜鹃”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①杜鹃鸟俗称布谷</a:t>
            </a:r>
            <a:r>
              <a:rPr lang="en-US" altLang="zh-CN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又名子规、杜宇、子鹃。在古代神话中，蜀王杜宇（即望帝）在让位于他的臣子后隐居山林，死后灵魂化为杜鹃：</a:t>
            </a:r>
            <a:r>
              <a:rPr lang="zh-CN" altLang="en-US" sz="3200" b="1" spc="-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凄凉哀伤</a:t>
            </a: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 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558800" algn="just" fontAlgn="auto">
              <a:lnSpc>
                <a:spcPct val="100000"/>
              </a:lnSpc>
            </a:pP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杜鹃啼血猿哀鸣。</a:t>
            </a:r>
            <a:r>
              <a:rPr lang="en-US" altLang="zh-CN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（</a:t>
            </a: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白居易</a:t>
            </a:r>
            <a:r>
              <a:rPr lang="en-US" altLang="zh-CN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琵琶行并序</a:t>
            </a:r>
            <a:r>
              <a:rPr lang="en-US" altLang="zh-CN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》）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558800" algn="just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②叫声如“不如归去”：</a:t>
            </a:r>
            <a:r>
              <a:rPr lang="zh-CN" altLang="en-US" sz="3200" b="1" spc="-2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乡思乡愁</a:t>
            </a:r>
            <a:r>
              <a:rPr lang="zh-CN" altLang="en-US" sz="3200" b="1" spc="-2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200" b="1" spc="-2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可堪孤馆闭春寒，杜鹃声里斜阳暮。 </a:t>
            </a:r>
            <a:endParaRPr lang="zh-CN" altLang="en-US" sz="3200" b="1" spc="-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spc="-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（秦观《踏莎行》）</a:t>
            </a:r>
            <a:endParaRPr lang="zh-CN" altLang="en-US" sz="3200" b="1" spc="-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097178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14410" y="677545"/>
            <a:ext cx="3269615" cy="2470785"/>
          </a:xfrm>
          <a:prstGeom prst="roundRect">
            <a:avLst/>
          </a:prstGeom>
        </p:spPr>
      </p:pic>
      <p:pic>
        <p:nvPicPr>
          <p:cNvPr id="2097179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94115" y="3914775"/>
            <a:ext cx="3271520" cy="2470785"/>
          </a:xfrm>
          <a:prstGeom prst="ellipse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4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04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28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97180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4496"/>
          <a:stretch>
            <a:fillRect/>
          </a:stretch>
        </p:blipFill>
        <p:spPr>
          <a:xfrm>
            <a:off x="8303260" y="867410"/>
            <a:ext cx="3262630" cy="2152650"/>
          </a:xfrm>
          <a:prstGeom prst="ellipse">
            <a:avLst/>
          </a:prstGeom>
        </p:spPr>
      </p:pic>
      <p:sp>
        <p:nvSpPr>
          <p:cNvPr id="1048674" name="文本框 3"/>
          <p:cNvSpPr txBox="1"/>
          <p:nvPr>
            <p:custDataLst>
              <p:tags r:id="rId5"/>
            </p:custDataLst>
          </p:nvPr>
        </p:nvSpPr>
        <p:spPr>
          <a:xfrm>
            <a:off x="243840" y="298450"/>
            <a:ext cx="8257540" cy="304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“乌鸦”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5588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“乌鸦”通体黑色，常出现荒凉处。蕴有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衰败荒凉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之意。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斜阳外，寒鸦万点，流水绕孤村。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（秦观《满庭芳》）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 typeface="Arial" panose="020b0604020202020204" pitchFamily="34" charset="0"/>
            </a:pP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48675" name="文本框 3"/>
          <p:cNvSpPr txBox="1"/>
          <p:nvPr>
            <p:custDataLst>
              <p:tags r:id="rId6"/>
            </p:custDataLst>
          </p:nvPr>
        </p:nvSpPr>
        <p:spPr>
          <a:xfrm>
            <a:off x="243840" y="2530475"/>
            <a:ext cx="8311515" cy="353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558800" algn="just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“鹧鸪”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09600" algn="just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叫声嘶哑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行不得也哥哥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游子思乡离愁别绪。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algn="just" fontAlgn="auto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江晚正愁余，山深闻鹧鸪。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（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辛弃疾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菩萨蛮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书江西造口壁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》）</a:t>
            </a:r>
            <a:endParaRPr lang="en-US" altLang="zh-CN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09600" algn="just" fontAlgn="auto">
              <a:lnSpc>
                <a:spcPct val="100000"/>
              </a:lnSpc>
              <a:spcAft>
                <a:spcPct val="0"/>
              </a:spcAft>
            </a:pP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37905" y="3883025"/>
            <a:ext cx="2593975" cy="19907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4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29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8674" name="文本框 3"/>
          <p:cNvSpPr txBox="1"/>
          <p:nvPr>
            <p:custDataLst>
              <p:tags r:id="rId3"/>
            </p:custDataLst>
          </p:nvPr>
        </p:nvSpPr>
        <p:spPr>
          <a:xfrm>
            <a:off x="112395" y="302895"/>
            <a:ext cx="8708390" cy="526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558800" algn="just" fontAlgn="auto">
              <a:lnSpc>
                <a:spcPct val="15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“鸿雁”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“鸿雁”也叫“雁书”“雁足”“鱼雁”等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是书信、音讯的代称。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相思之情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09600"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春秋迁徙：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羁旅思乡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09600"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断鸿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断雁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指失群的孤雁：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孤独悲伤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乡书何处达？归雁洛阳边。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王湾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次北固山下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》）</a:t>
            </a:r>
            <a:endParaRPr lang="en-US" altLang="zh-CN" sz="32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2097181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071485" y="3729990"/>
            <a:ext cx="3272790" cy="2420620"/>
          </a:xfrm>
          <a:prstGeom prst="ellipse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4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4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4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7" name="Rectangle 3"/>
          <p:cNvSpPr>
            <a:spLocks noGrp="1" noRot="1"/>
          </p:cNvSpPr>
          <p:nvPr>
            <p:ph idx="4294967295"/>
            <p:custDataLst>
              <p:tags r:id="rId3"/>
            </p:custDataLst>
          </p:nvPr>
        </p:nvSpPr>
        <p:spPr>
          <a:xfrm>
            <a:off x="494030" y="1733550"/>
            <a:ext cx="11374120" cy="4136390"/>
          </a:xfrm>
          <a:ln>
            <a:solidFill>
              <a:schemeClr val="accent1"/>
            </a:solidFill>
          </a:ln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lnSpc>
                <a:spcPct val="10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提问方式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en-US" sz="35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①简要分析诗歌中塑造的××形象；</a:t>
            </a:r>
            <a:endParaRPr lang="zh-CN" altLang="en-US" sz="35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en-US" sz="35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②诗歌中的语句描写体现了物象怎样的品性特点；</a:t>
            </a:r>
            <a:endParaRPr lang="zh-CN" altLang="en-US" sz="35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en-US" sz="35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③诗歌中塑造的××形象有什么作用和意义；</a:t>
            </a:r>
            <a:endParaRPr lang="zh-CN" altLang="en-US" sz="35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buNone/>
            </a:pPr>
            <a:r>
              <a:rPr lang="zh-CN" altLang="en-US" sz="35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④某物象寄托了作者怎样的思想感情（或何种情怀）？ </a:t>
            </a:r>
            <a:endParaRPr lang="zh-CN" altLang="en-US" sz="35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94030" y="208280"/>
            <a:ext cx="10076815" cy="1388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4000" b="1" spc="15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高考设题的角度</a:t>
            </a:r>
            <a:endParaRPr lang="zh-CN" altLang="en-US" sz="4000" b="1" spc="150"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3600" b="1" spc="150">
                <a:solidFill>
                  <a:srgbClr val="00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一是</a:t>
            </a:r>
            <a:r>
              <a:rPr lang="zh-CN" altLang="en-US" sz="3600" b="1" spc="15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物象的特征</a:t>
            </a:r>
            <a:r>
              <a:rPr lang="zh-CN" altLang="en-US" sz="3600" b="1" spc="150">
                <a:solidFill>
                  <a:srgbClr val="00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，二是</a:t>
            </a:r>
            <a:r>
              <a:rPr lang="zh-CN" altLang="en-US" sz="3600" b="1" spc="150">
                <a:solidFill>
                  <a:srgbClr val="C0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物象所寄托的思想感情</a:t>
            </a:r>
            <a:r>
              <a:rPr lang="zh-CN" altLang="en-US" sz="3600" b="1" spc="150">
                <a:solidFill>
                  <a:srgbClr val="000000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26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graphicFrame>
        <p:nvGraphicFramePr>
          <p:cNvPr id="8" name="图示 7"/>
          <p:cNvGraphicFramePr/>
          <p:nvPr>
            <p:custDataLst>
              <p:tags r:id="rId5"/>
            </p:custDataLst>
          </p:nvPr>
        </p:nvGraphicFramePr>
        <p:xfrm>
          <a:off x="-5" y="982277"/>
          <a:ext cx="12192000" cy="5708836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  <p:sp>
        <p:nvSpPr>
          <p:cNvPr id="11" name="文本框 1"/>
          <p:cNvSpPr txBox="1"/>
          <p:nvPr>
            <p:custDataLst>
              <p:tags r:id="rId11"/>
            </p:custDataLst>
          </p:nvPr>
        </p:nvSpPr>
        <p:spPr>
          <a:xfrm>
            <a:off x="141605" y="94615"/>
            <a:ext cx="11908790" cy="67818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鉴赏思路方法：</a:t>
            </a:r>
            <a:r>
              <a:rPr lang="zh-CN" altLang="en-US" sz="2800" b="1" spc="1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物的外形特征</a:t>
            </a:r>
            <a:r>
              <a:rPr lang="zh-CN" altLang="en-US" sz="28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800" b="1" spc="1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物的内在神韵、品格</a:t>
            </a:r>
            <a:r>
              <a:rPr lang="zh-CN" altLang="en-US" sz="2800" b="1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800" b="1" spc="16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诗人的理想情操</a:t>
            </a:r>
            <a:endParaRPr lang="zh-CN" altLang="en-US" sz="2800" b="1" spc="16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14655" y="172720"/>
            <a:ext cx="10852150" cy="67564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边练边悟</a:t>
            </a:r>
            <a:endParaRPr lang="zh-CN" altLang="en-US" sz="360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4294967295"/>
            <p:custDataLst>
              <p:tags r:id="rId4"/>
            </p:custDataLst>
          </p:nvPr>
        </p:nvSpPr>
        <p:spPr>
          <a:xfrm>
            <a:off x="339725" y="886460"/>
            <a:ext cx="11511915" cy="5085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阅读下面这首诗，然后回答问题。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小松  杜荀鹤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自小刺头深草里，而今渐觉出蓬蒿。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时人不识凌云木，直待凌云始道高。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注：杜荀鹤出身寒微，虽然年青时就才华毕露，但由于“帝里无相识”，以至屡试不中，报国无门，一生潦倒。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【问题】分析诗中小松形象，说说它寄寓了诗人怎样的情志。</a:t>
            </a:r>
            <a:endParaRPr lang="en-US" altLang="zh-CN" sz="3200" b="1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62195" y="59324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1F2DA8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+mn-ea"/>
              </a:rPr>
              <a:t>一、本诗描写了小松哪些特征：</a:t>
            </a:r>
            <a:endParaRPr lang="zh-CN" altLang="en-US" sz="4400">
              <a:solidFill>
                <a:srgbClr val="1F2DA8"/>
              </a:solidFill>
              <a:effectLst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  <p:sp>
        <p:nvSpPr>
          <p:cNvPr id="23554" name="Text Box 3"/>
          <p:cNvSpPr/>
          <p:nvPr>
            <p:custDataLst>
              <p:tags r:id="rId4"/>
            </p:custDataLst>
          </p:nvPr>
        </p:nvSpPr>
        <p:spPr>
          <a:xfrm>
            <a:off x="4315460" y="2361883"/>
            <a:ext cx="56642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13742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008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外在特征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：生长于深草。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内在特征：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不甘埋没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3555" name="Text Box 5"/>
          <p:cNvSpPr/>
          <p:nvPr>
            <p:custDataLst>
              <p:tags r:id="rId5"/>
            </p:custDataLst>
          </p:nvPr>
        </p:nvSpPr>
        <p:spPr>
          <a:xfrm>
            <a:off x="1930718" y="1611630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自小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刺头</a:t>
            </a:r>
            <a:r>
              <a:rPr lang="zh-CN" altLang="en-US" sz="4000" b="1">
                <a:solidFill>
                  <a:srgbClr val="008000"/>
                </a:solidFill>
                <a:latin typeface="微软雅黑" panose="020b0503020204020204" charset="-122"/>
                <a:ea typeface="微软雅黑"/>
              </a:rPr>
              <a:t>深草</a:t>
            </a:r>
            <a:r>
              <a:rPr lang="zh-CN" altLang="en-US" sz="4000" b="1">
                <a:solidFill>
                  <a:srgbClr val="000000"/>
                </a:solidFill>
                <a:latin typeface="微软雅黑" panose="020b0503020204020204" charset="-122"/>
                <a:ea typeface="微软雅黑"/>
              </a:rPr>
              <a:t>里</a:t>
            </a:r>
            <a:endParaRPr lang="zh-CN" altLang="en-US" sz="4000" b="1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556" name="AutoShape 6"/>
          <p:cNvSpPr/>
          <p:nvPr>
            <p:custDataLst>
              <p:tags r:id="rId6"/>
            </p:custDataLst>
          </p:nvPr>
        </p:nvSpPr>
        <p:spPr>
          <a:xfrm>
            <a:off x="2207260" y="2362200"/>
            <a:ext cx="793750" cy="2136775"/>
          </a:xfrm>
          <a:prstGeom prst="curvedRightArrow">
            <a:avLst>
              <a:gd name="adj1" fmla="val 36320"/>
              <a:gd name="adj2" fmla="val 72640"/>
              <a:gd name="adj3" fmla="val 33319"/>
            </a:avLst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7" name="AutoShape 7"/>
          <p:cNvSpPr/>
          <p:nvPr>
            <p:custDataLst>
              <p:tags r:id="rId7"/>
            </p:custDataLst>
          </p:nvPr>
        </p:nvSpPr>
        <p:spPr>
          <a:xfrm>
            <a:off x="3515360" y="2515870"/>
            <a:ext cx="647700" cy="824230"/>
          </a:xfrm>
          <a:prstGeom prst="curvedRightArrow">
            <a:avLst>
              <a:gd name="adj1" fmla="val 28198"/>
              <a:gd name="adj2" fmla="val 48921"/>
              <a:gd name="adj3" fmla="val 33319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00" b="1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8" name="Text Box 9"/>
          <p:cNvSpPr/>
          <p:nvPr>
            <p:custDataLst>
              <p:tags r:id="rId8"/>
            </p:custDataLst>
          </p:nvPr>
        </p:nvSpPr>
        <p:spPr>
          <a:xfrm>
            <a:off x="2809240" y="4269105"/>
            <a:ext cx="923099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外在特征</a:t>
            </a:r>
            <a:r>
              <a:rPr lang="zh-CN" altLang="en-US" sz="4000" b="1">
                <a:solidFill>
                  <a:srgbClr val="C9091E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“刺头”指松针，又直又硬 。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内在特征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：生命力顽强。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1"/>
      <p:bldP spid="23557" grpId="2"/>
      <p:bldP spid="23556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Text Box 3"/>
          <p:cNvSpPr/>
          <p:nvPr>
            <p:custDataLst>
              <p:tags r:id="rId3"/>
            </p:custDataLst>
          </p:nvPr>
        </p:nvSpPr>
        <p:spPr>
          <a:xfrm>
            <a:off x="2466975" y="3630930"/>
            <a:ext cx="88861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13742F"/>
                </a:solidFill>
                <a:latin typeface="微软雅黑" panose="020b0503020204020204" charset="-122"/>
                <a:ea typeface="微软雅黑"/>
              </a:rPr>
              <a:t>外在特征</a:t>
            </a:r>
            <a:r>
              <a:rPr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黑体" panose="02010609060101010101" charset="-122"/>
              </a:rPr>
              <a:t>：挺拔高耸。</a:t>
            </a:r>
            <a:endParaRPr sz="4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黑体" panose="0201060906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/>
              </a:rPr>
              <a:t>内在特征</a:t>
            </a:r>
            <a:r>
              <a:rPr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黑体" panose="02010609060101010101" charset="-122"/>
              </a:rPr>
              <a:t>：</a:t>
            </a:r>
            <a:r>
              <a:rPr lang="zh-CN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黑体" panose="02010609060101010101" charset="-122"/>
              </a:rPr>
              <a:t>坚强不屈、</a:t>
            </a:r>
            <a:r>
              <a:rPr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黑体" panose="02010609060101010101" charset="-122"/>
              </a:rPr>
              <a:t>有凌云之志</a:t>
            </a:r>
            <a:r>
              <a:rPr lang="zh-CN" sz="4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黑体" panose="02010609060101010101" charset="-122"/>
              </a:rPr>
              <a:t>。</a:t>
            </a:r>
            <a:endParaRPr lang="zh-CN" sz="4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23555" name="Text Box 5"/>
          <p:cNvSpPr/>
          <p:nvPr>
            <p:custDataLst>
              <p:tags r:id="rId4"/>
            </p:custDataLst>
          </p:nvPr>
        </p:nvSpPr>
        <p:spPr>
          <a:xfrm>
            <a:off x="2069783" y="1792605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charset="-122"/>
                <a:ea typeface="微软雅黑"/>
              </a:rPr>
              <a:t>而今渐觉</a:t>
            </a:r>
            <a:r>
              <a:rPr lang="zh-CN" altLang="en-US" sz="4000" b="1">
                <a:solidFill>
                  <a:srgbClr val="13742F"/>
                </a:solidFill>
                <a:latin typeface="微软雅黑" panose="020b0503020204020204" charset="-122"/>
                <a:ea typeface="微软雅黑"/>
              </a:rPr>
              <a:t>出蓬蒿</a:t>
            </a:r>
            <a:endParaRPr lang="zh-CN" altLang="en-US" sz="4000" b="1">
              <a:solidFill>
                <a:srgbClr val="13742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557" name="AutoShape 7"/>
          <p:cNvSpPr/>
          <p:nvPr>
            <p:custDataLst>
              <p:tags r:id="rId5"/>
            </p:custDataLst>
          </p:nvPr>
        </p:nvSpPr>
        <p:spPr>
          <a:xfrm>
            <a:off x="3620135" y="2349500"/>
            <a:ext cx="1022350" cy="1281430"/>
          </a:xfrm>
          <a:prstGeom prst="curvedRightArrow">
            <a:avLst>
              <a:gd name="adj1" fmla="val 28198"/>
              <a:gd name="adj2" fmla="val 48921"/>
              <a:gd name="adj3" fmla="val 33319"/>
            </a:avLst>
          </a:prstGeom>
          <a:solidFill>
            <a:srgbClr val="C9091E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00" b="1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962195" y="59324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4400">
                <a:solidFill>
                  <a:srgbClr val="1F2DA8"/>
                </a:solidFill>
                <a:effectLst/>
                <a:latin typeface="微软雅黑" panose="020b0503020204020204" charset="-122"/>
                <a:ea typeface="微软雅黑"/>
                <a:cs typeface="+mn-cs"/>
                <a:sym typeface="+mn-ea"/>
              </a:rPr>
              <a:t>一、本诗描写了小松哪些特征：</a:t>
            </a:r>
            <a:endParaRPr lang="zh-CN" altLang="en-US" sz="4400">
              <a:solidFill>
                <a:srgbClr val="1F2DA8"/>
              </a:solidFill>
              <a:effectLst/>
              <a:latin typeface="微软雅黑" panose="020b0503020204020204" charset="-122"/>
              <a:ea typeface="微软雅黑"/>
              <a:cs typeface="+mn-cs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61560" y="49799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1F2DA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二、小松与诗人有哪些“契合点”：</a:t>
            </a:r>
            <a:endParaRPr lang="zh-CN" altLang="en-US" sz="4000">
              <a:solidFill>
                <a:srgbClr val="1F2DA8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23554" name="Text Box 3"/>
          <p:cNvSpPr/>
          <p:nvPr>
            <p:custDataLst>
              <p:tags r:id="rId4"/>
            </p:custDataLst>
          </p:nvPr>
        </p:nvSpPr>
        <p:spPr>
          <a:xfrm>
            <a:off x="1060450" y="1221740"/>
            <a:ext cx="106438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诗人</a:t>
            </a:r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出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身微寒，才华出众，却报国无门，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一生潦倒。埋没于深草里的“小松”，正是诗人的自我写照。</a:t>
            </a:r>
            <a:endParaRPr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9755" y="4201160"/>
            <a:ext cx="110324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这首诗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以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小松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喻人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，刻画“小松”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不为环境所困，挺拔生长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的形象，借以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象征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出身低微的士人</a:t>
            </a:r>
            <a:r>
              <a:rPr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不甘埋没，坚强不屈</a:t>
            </a:r>
            <a:r>
              <a:rPr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的精神。</a:t>
            </a:r>
            <a:endParaRPr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标题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61560" y="3300250"/>
            <a:ext cx="9626400" cy="7236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r>
              <a:rPr lang="zh-CN" altLang="en-US" sz="4000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隶书" panose="02010509060101010101" pitchFamily="49" charset="-122"/>
                <a:sym typeface="+mn-ea"/>
              </a:rPr>
              <a:t>三、得出形象意义：</a:t>
            </a:r>
            <a:endParaRPr lang="zh-CN" altLang="en-US" sz="4000">
              <a:solidFill>
                <a:srgbClr val="1F2DA8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" grpId="1"/>
      <p:bldP spid="3" grpId="2"/>
      <p:bldP spid="4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Rot="1"/>
          </p:cNvSpPr>
          <p:nvPr>
            <p:ph idx="4294967295"/>
            <p:custDataLst>
              <p:tags r:id="rId3"/>
            </p:custDataLst>
          </p:nvPr>
        </p:nvSpPr>
        <p:spPr>
          <a:xfrm>
            <a:off x="358775" y="381000"/>
            <a:ext cx="11685270" cy="525589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事物形象题型答题步骤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Calibri"/>
                <a:ea typeface="黑体" panose="02010609060101010101" charset="-122"/>
              </a:rPr>
              <a:t>①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指出形象（物象）并概括物象的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基本特征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Calibri"/>
                <a:ea typeface="黑体" panose="02010609060101010101" charset="-122"/>
              </a:rPr>
              <a:t>②</a:t>
            </a:r>
            <a:r>
              <a:rPr lang="zh-CN" altLang="en-US" sz="40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结合诗句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具体分析形象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结合表现手法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Calibri"/>
                <a:ea typeface="黑体" panose="02010609060101010101" charset="-122"/>
              </a:rPr>
              <a:t>③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点出形象的意义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作者的情感、理想、追求、品性、精神等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）。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01930" y="26670"/>
            <a:ext cx="7481570" cy="175323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latin typeface="微软雅黑" panose="020b0503020204020204" charset="-122"/>
                <a:ea typeface="微软雅黑"/>
              </a:rPr>
              <a:t>咏柳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【唐</a:t>
            </a:r>
            <a:r>
              <a:rPr lang="en-US" altLang="zh-CN" sz="2400" b="1">
                <a:latin typeface="微软雅黑" panose="020b0503020204020204" charset="-122"/>
                <a:ea typeface="微软雅黑"/>
              </a:rPr>
              <a:t>.</a:t>
            </a:r>
            <a:r>
              <a:rPr lang="zh-CN" altLang="en-US" sz="2400" b="1">
                <a:latin typeface="微软雅黑" panose="020b0503020204020204" charset="-122"/>
                <a:ea typeface="微软雅黑"/>
              </a:rPr>
              <a:t>贺知章】</a:t>
            </a:r>
            <a:endParaRPr lang="zh-CN" altLang="en-US" sz="36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/>
              </a:rPr>
              <a:t>碧玉妆成一树高，万条垂下绿丝绦。</a:t>
            </a:r>
            <a:endParaRPr lang="zh-CN" altLang="en-US" sz="36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/>
              </a:rPr>
              <a:t>不知细叶谁裁出，二月春风似剪刀。</a:t>
            </a:r>
            <a:endParaRPr lang="zh-CN" altLang="en-US" sz="36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002270" y="26670"/>
            <a:ext cx="2886710" cy="341503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梅花 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ctr"/>
            <a:r>
              <a:rPr lang="zh-CN" altLang="en-US" sz="2000" b="1">
                <a:solidFill>
                  <a:schemeClr val="tx1"/>
                </a:solidFill>
              </a:rPr>
              <a:t>【宋</a:t>
            </a:r>
            <a:r>
              <a:rPr lang="en-US" altLang="zh-CN" sz="2000" b="1">
                <a:solidFill>
                  <a:schemeClr val="tx1"/>
                </a:solidFill>
              </a:rPr>
              <a:t>.</a:t>
            </a:r>
            <a:r>
              <a:rPr lang="zh-CN" altLang="en-US" sz="2000" b="1">
                <a:solidFill>
                  <a:schemeClr val="tx1"/>
                </a:solidFill>
              </a:rPr>
              <a:t>王安石】</a:t>
            </a:r>
            <a:r>
              <a:rPr lang="zh-CN" altLang="en-US" sz="3600" b="1">
                <a:solidFill>
                  <a:schemeClr val="tx1"/>
                </a:solidFill>
              </a:rPr>
              <a:t> 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墙角数枝梅，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凌寒独自开。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遥知不是雪，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为有暗香来。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447540" y="3744595"/>
            <a:ext cx="4435475" cy="28613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/>
              <a:t>竹石</a:t>
            </a:r>
            <a:r>
              <a:rPr lang="en-US" altLang="zh-CN" sz="2800" b="1"/>
              <a:t>[</a:t>
            </a:r>
            <a:r>
              <a:rPr lang="zh-CN" altLang="en-US" sz="2800" b="1"/>
              <a:t>清</a:t>
            </a:r>
            <a:r>
              <a:rPr lang="en-US" altLang="zh-CN" sz="2800" b="1"/>
              <a:t>.</a:t>
            </a:r>
            <a:r>
              <a:rPr lang="zh-CN" altLang="en-US" sz="2800" b="1"/>
              <a:t>郑燮（xiè）</a:t>
            </a:r>
            <a:r>
              <a:rPr lang="en-US" altLang="zh-CN" sz="2800" b="1"/>
              <a:t>]</a:t>
            </a:r>
            <a:endParaRPr lang="zh-CN" altLang="en-US" sz="3600" b="1"/>
          </a:p>
          <a:p>
            <a:r>
              <a:rPr lang="zh-CN" altLang="en-US" sz="3600" b="1"/>
              <a:t>咬定青山不放松，</a:t>
            </a:r>
            <a:endParaRPr lang="zh-CN" altLang="en-US" sz="3600" b="1"/>
          </a:p>
          <a:p>
            <a:r>
              <a:rPr lang="zh-CN" altLang="en-US" sz="3600" b="1"/>
              <a:t>立根原在破岩中。</a:t>
            </a:r>
            <a:endParaRPr lang="zh-CN" altLang="en-US" sz="3600" b="1"/>
          </a:p>
          <a:p>
            <a:r>
              <a:rPr lang="zh-CN" altLang="en-US" sz="3600" b="1"/>
              <a:t>千磨万击还坚劲，</a:t>
            </a:r>
            <a:endParaRPr lang="zh-CN" altLang="en-US" sz="3600" b="1"/>
          </a:p>
          <a:p>
            <a:r>
              <a:rPr lang="zh-CN" altLang="en-US" sz="3600" b="1"/>
              <a:t>任尔东西南北风。</a:t>
            </a:r>
            <a:endParaRPr lang="zh-CN" altLang="en-US" sz="3600" b="1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01930" y="1853565"/>
            <a:ext cx="7482205" cy="175323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赏牡丹</a:t>
            </a:r>
            <a:r>
              <a:rPr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〔唐</a:t>
            </a:r>
            <a:r>
              <a:rPr 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.刘禹锡</a:t>
            </a:r>
            <a:r>
              <a:rPr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〕</a:t>
            </a:r>
            <a:endParaRPr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/>
            <a:r>
              <a:rPr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庭前芍药妖无格，池上芙蕖净少情。</a:t>
            </a:r>
            <a:endParaRPr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/>
            <a:r>
              <a:rPr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唯有牡丹真国色，花开时节动京城。</a:t>
            </a:r>
            <a:endParaRPr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01930" y="3744595"/>
            <a:ext cx="3916680" cy="28613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石灰吟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[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明·于谦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]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千锤万凿出深山，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烈火焚烧若等闲。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粉身碎骨全不怕，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要留清白在人间。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9212580" y="3606800"/>
            <a:ext cx="959485" cy="302514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sz="66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咏</a:t>
            </a:r>
            <a:br>
              <a:rPr sz="66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</a:br>
            <a:r>
              <a:rPr sz="66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物</a:t>
            </a:r>
            <a:br>
              <a:rPr sz="66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</a:br>
            <a:r>
              <a:rPr sz="66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诗</a:t>
            </a:r>
            <a:endParaRPr sz="66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4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84090" y="558955"/>
            <a:ext cx="9626400" cy="723600"/>
          </a:xfrm>
        </p:spPr>
        <p:txBody>
          <a:bodyPr/>
          <a:lstStyle/>
          <a:p>
            <a:r>
              <a:rPr lang="zh-CN" altLang="zh-CN" sz="36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参考答案</a:t>
            </a:r>
            <a:endParaRPr lang="zh-CN" altLang="zh-CN" sz="36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83920" y="1282700"/>
            <a:ext cx="10690225" cy="4464050"/>
          </a:xfrm>
        </p:spPr>
        <p:txBody>
          <a:bodyPr>
            <a:normAutofit lnSpcReduction="10000"/>
          </a:bodyPr>
          <a:lstStyle/>
          <a:p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诗中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刻画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了一个</a:t>
            </a:r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不为环境所困，挺拔生长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，顽强不屈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的“小松”形象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“自小刺头深草里”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写出小松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生长于深草，不为环境所困，长满松针，有旺盛的生命力，顽强不屈。</a:t>
            </a:r>
            <a:endParaRPr lang="zh-CN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r>
              <a:rPr 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诗人</a:t>
            </a:r>
            <a:r>
              <a:rPr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小松</a:t>
            </a:r>
            <a:r>
              <a:rPr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喻人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，借以</a:t>
            </a:r>
            <a:r>
              <a:rPr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象征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出身低微的士人</a:t>
            </a:r>
            <a:r>
              <a:rPr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不甘埋没，坚强不屈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的精神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17415" y="20081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巩固练习</a:t>
            </a:r>
            <a:endParaRPr lang="zh-CN" altLang="en-US" sz="360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65100" y="751205"/>
            <a:ext cx="11861800" cy="6000115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1.阅读下面这首诗，然后回答问题。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叹庭前甘菊花 ①     杜甫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庭前甘菊移时晚，青蕊重阳不堪摘。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明日萧条醉尽醒，残花烂熳开何益？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篱边野外多众芳，采撷细琐升中堂。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念兹空长大枝叶，结根失所缠风霜。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【注】①甘菊花：又名真菊，家菊，花黄，茎紫，味甘可入药，叶可作羹食。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【问题】全诗塑造了</a:t>
            </a: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甘菊怎样的形象，有何寓意？</a:t>
            </a:r>
            <a:endParaRPr lang="zh-CN" altLang="en-US" sz="3200" b="1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82600" y="537845"/>
            <a:ext cx="11226165" cy="3639185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en-US" altLang="zh-CN" sz="4000" b="1">
                <a:solidFill>
                  <a:schemeClr val="tx1"/>
                </a:solidFill>
                <a:latin typeface="Calibri"/>
                <a:ea typeface="微软雅黑"/>
                <a:cs typeface="微软雅黑" panose="020b0503020204020204" charset="-122"/>
              </a:rPr>
              <a:t>①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塑造了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生不逢时，不被欣赏，无所依靠，饱受风霜，顽强执著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的甘菊形象。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“移时晚”“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不堪摘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写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菊花因为移植时间晚，没能赶上在重阳节绽放，生不逢时。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空长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写出菊花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不被欣赏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失所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”“缠风霜”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写菊花孤苦无依，饱受风霜侵袭。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Calibri"/>
                <a:ea typeface="微软雅黑"/>
                <a:cs typeface="微软雅黑" panose="020b0503020204020204" charset="-122"/>
                <a:sym typeface="+mn-ea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以花喻人，表达了诗人</a:t>
            </a: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怀才不遇、报国无门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的愤慨。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0710" y="140335"/>
            <a:ext cx="10990580" cy="106807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2.（2020·江苏高三）阅读下面这两首唐诗，完成下面小题。</a:t>
            </a:r>
            <a:endParaRPr lang="zh-CN" altLang="en-US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38735" y="1208405"/>
            <a:ext cx="12115165" cy="5716270"/>
          </a:xfrm>
        </p:spPr>
        <p:txBody>
          <a:bodyPr>
            <a:noAutofit/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观放白鹰二首     李白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一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八月边风高，胡鹰白锦毛。孤飞一片雪，百里见秋毫。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寒冬十二月，苍鹰八九毛</a:t>
            </a:r>
            <a:r>
              <a:rPr lang="zh-CN" altLang="en-US" sz="1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。寄言燕雀莫相啅，自有云霄万里高。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【注】①八九毛，指猎人捕获鹰后，剪其劲羽，使其不能远高飞离去。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（1）第一首诗中，诗人是从哪些角度来刻画胡鹰形象的？请简要分析。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（2）诗人在这两首诗中分别寄寓了哪些人生态度？</a:t>
            </a:r>
            <a:endParaRPr lang="zh-CN" altLang="en-US" sz="3200" b="1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62195" y="19700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参考答案</a:t>
            </a:r>
            <a:endParaRPr lang="zh-CN" altLang="en-US" sz="360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60680" y="920750"/>
            <a:ext cx="11471275" cy="519874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（1）①抓住鹰的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外在形态特征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，写出了鹰之白；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②抓住鹰的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本领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，写出了鹰能百里察秋毫的特点。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（2）①第一首诗人以鹰自比，以鹰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外形的洁白喻自己高洁的情操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，以鹰明察秋毫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喻自己才华卓绝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②第二首诗人以鹰自比，虽然暂时没有被重用，但迟早有一天，会鹏程万里，直飞云霄，表达了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诗人的乐观自信。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51230" y="268605"/>
            <a:ext cx="2510155" cy="723900"/>
          </a:xfrm>
        </p:spPr>
        <p:txBody>
          <a:bodyPr>
            <a:no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高考真题</a:t>
            </a:r>
            <a:endParaRPr lang="zh-CN" altLang="zh-CN" sz="36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8265" y="784225"/>
            <a:ext cx="12059285" cy="551688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【20年高考新课标Ⅲ卷】阅读下面这首宋诗，完成14~15题。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苦笋  陆游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藜藿盘中忽眼明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，骈头脱襁白玉婴。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极知耿介种性别，苦节乃与生俱生。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我见魏征殊媚妩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，约束儿童勿多取。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人才自古要养成，放使干霄战风雨。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（注）①藜藿：藜和藿。泛指粗劣的饭菜。②唐太宗曾说，别人认为魏征言行无礼，我却觉得他很妩媚。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第15题：诗人由苦笋联想到了魏征，这二者有何相似之处？请简要分析。</a:t>
            </a:r>
            <a:endParaRPr lang="zh-CN" altLang="en-US" sz="2800" b="1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18380" y="510695"/>
            <a:ext cx="9626400" cy="7236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参考答案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70535" y="1523365"/>
            <a:ext cx="11250930" cy="3445510"/>
          </a:xfrm>
        </p:spPr>
        <p:txBody>
          <a:bodyPr>
            <a:no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①历史上的魏征以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“犯颜直谏”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著称，其言行常常令人难以接受，好比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苦笋的滋味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并不适口；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②苦笋与生俱来的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“苦节”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，象征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“耿介”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的性格，与魏征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方正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的人格相似，应该得到认可。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2715" y="98425"/>
            <a:ext cx="11963400" cy="1007745"/>
          </a:xfrm>
        </p:spPr>
        <p:txBody>
          <a:bodyPr>
            <a:no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对比阅读 </a:t>
            </a:r>
            <a:b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</a:b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800" spc="150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请简要分析三首诗歌中柳树的特点和手法，作者借柳表达了什么感情？</a:t>
            </a:r>
            <a:br>
              <a:rPr lang="zh-CN" altLang="en-US" sz="28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endParaRPr lang="zh-CN" altLang="en-US" sz="2800" spc="150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4294967295"/>
            <p:custDataLst>
              <p:tags r:id="rId4"/>
            </p:custDataLst>
          </p:nvPr>
        </p:nvSpPr>
        <p:spPr>
          <a:xfrm>
            <a:off x="721995" y="1106170"/>
            <a:ext cx="9386570" cy="55168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咏   柳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贺知章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碧玉妆成一树高，万条垂下绿丝绦。 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不知细叶谁裁出，二月春风似剪刀。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柳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李商隐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曾逐东风拂舞筵， 乐游春苑断肠天。 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如何肯到清秋日， 已带斜阳又带蝉！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咏   柳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曾巩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乱条犹未变初黄，倚得东风势便狂。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解把飞花蒙日月，不知天地有清霜。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2800" b="1">
              <a:solidFill>
                <a:srgbClr val="1F2DA8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0960" y="0"/>
          <a:ext cx="11887835" cy="6376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125"/>
                <a:gridCol w="3415665"/>
                <a:gridCol w="3592195"/>
                <a:gridCol w="3498850"/>
              </a:tblGrid>
              <a:tr h="87058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贺知章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李商隐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曾巩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19075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柳的特征</a:t>
                      </a: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200279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表达情感</a:t>
                      </a: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9525">
                      <a:solidFill>
                        <a:srgbClr val="646464"/>
                      </a:solidFill>
                      <a:prstDash val="dash"/>
                    </a:lnB>
                    <a:solidFill>
                      <a:srgbClr val="FFFFFF"/>
                    </a:solidFill>
                  </a:tcPr>
                </a:tc>
              </a:tr>
              <a:tr h="131191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1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主要手法</a:t>
                      </a: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3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3200" b="1" spc="13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charset="-122"/>
                        <a:ea typeface="微软雅黑"/>
                        <a:sym typeface="+mn-ea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dash"/>
                    </a:lnL>
                    <a:lnR w="9525">
                      <a:solidFill>
                        <a:srgbClr val="646464"/>
                      </a:solidFill>
                      <a:prstDash val="dash"/>
                    </a:lnR>
                    <a:lnT w="9525">
                      <a:solidFill>
                        <a:srgbClr val="646464"/>
                      </a:solidFill>
                      <a:prstDash val="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84300" y="1056005"/>
            <a:ext cx="346646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亭亭玉立，柳条的纷披下垂像翠绿的丝带</a:t>
            </a:r>
            <a:endParaRPr lang="zh-CN" altLang="en-US" sz="3200" b="1" spc="130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508125" y="3148330"/>
            <a:ext cx="321881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对柳树的喜爱、赞赏，借柳表达对春天的赞美</a:t>
            </a:r>
            <a:endParaRPr lang="zh-CN" altLang="en-US" sz="3200" b="1" spc="13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850765" y="1056005"/>
            <a:ext cx="381381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春日繁华得意、婀娜多姿，秋日零落憔悴、凄楚哀伤</a:t>
            </a:r>
            <a:endParaRPr lang="zh-CN" altLang="en-US" sz="3200" b="1" spc="130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801735" y="1250315"/>
            <a:ext cx="2566670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柳条狂舞、柳絮纷飞</a:t>
            </a:r>
            <a:endParaRPr lang="zh-CN" altLang="en-US" sz="3200" b="1" spc="130">
              <a:solidFill>
                <a:srgbClr val="C0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080635" y="3295650"/>
            <a:ext cx="31070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3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对柳的哀伤。借柳自伤迟暮、自叹身世。</a:t>
            </a:r>
            <a:endParaRPr lang="zh-CN" altLang="en-US" sz="3200" b="1" spc="13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521700" y="3195955"/>
            <a:ext cx="342709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对柳的讽刺、嘲弄。借柳讽刺倚势猖狂的小人。</a:t>
            </a:r>
            <a:endParaRPr lang="zh-CN" altLang="en-US" sz="3200" b="1" spc="13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697355" y="5059045"/>
            <a:ext cx="3153410" cy="12725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比喻、拟人、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借物抒情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185410" y="5103495"/>
            <a:ext cx="2897505" cy="12725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对比、拟人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托物喻人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8883015" y="5103495"/>
            <a:ext cx="2704465" cy="12725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拟人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13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托物讽世</a:t>
            </a:r>
            <a:endParaRPr lang="zh-CN" altLang="en-US" sz="3200" b="1" spc="13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2" name="左箭头 11">
            <a:hlinkClick r:id="rId14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439420" y="277495"/>
            <a:ext cx="474345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5" grpId="0"/>
      <p:bldP spid="7" grpId="0"/>
      <p:bldP spid="10" grpId="0"/>
      <p:bldP spid="6" grpId="0"/>
      <p:bldP spid="8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7347" name="文本框 57346"/>
          <p:cNvSpPr txBox="1"/>
          <p:nvPr>
            <p:custDataLst>
              <p:tags r:id="rId3"/>
            </p:custDataLst>
          </p:nvPr>
        </p:nvSpPr>
        <p:spPr>
          <a:xfrm>
            <a:off x="6816725" y="314166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7350" name="文本框 57349"/>
          <p:cNvSpPr txBox="1"/>
          <p:nvPr>
            <p:custDataLst>
              <p:tags r:id="rId4"/>
            </p:custDataLst>
          </p:nvPr>
        </p:nvSpPr>
        <p:spPr>
          <a:xfrm>
            <a:off x="481965" y="686435"/>
            <a:ext cx="11165205" cy="156845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贺诗用比喻、拟人、设问的手法，写出柳枝的纷披下垂、婀娜多姿像翠绿的丝带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情感：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对柳树的喜爱赞赏之情。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7351" name="文本框 57350"/>
          <p:cNvSpPr txBox="1"/>
          <p:nvPr>
            <p:custDataLst>
              <p:tags r:id="rId5"/>
            </p:custDataLst>
          </p:nvPr>
        </p:nvSpPr>
        <p:spPr>
          <a:xfrm>
            <a:off x="481965" y="2563495"/>
            <a:ext cx="10926445" cy="206121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latin typeface="微软雅黑" panose="020b0503020204020204" charset="-122"/>
                <a:ea typeface="微软雅黑"/>
              </a:rPr>
              <a:t>李诗用对比、托物言志手法。写春日之柳的繁盛，反衬出秋日之柳的零落憔悴，衰飒凄凉，令人悲叹。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情感：</a:t>
            </a:r>
            <a:r>
              <a:rPr lang="zh-CN" altLang="en-US" sz="3200" b="1">
                <a:latin typeface="微软雅黑" panose="020b0503020204020204" charset="-122"/>
                <a:ea typeface="微软雅黑"/>
              </a:rPr>
              <a:t>表达了对秋柳稀疏衰落的悲叹之情，自伤迟暮、自叹身世。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81965" y="4979670"/>
            <a:ext cx="11524615" cy="10763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曾诗拟人、托物讽世手法，写柳条狂舞、柳絮纷飞的情况。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情感：</a:t>
            </a:r>
            <a:r>
              <a:rPr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表达了对柳的讽刺嘲弄。对倚势猖狂的小人的憎恶之情。</a:t>
            </a:r>
            <a:endParaRPr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330835" y="112395"/>
            <a:ext cx="9626600" cy="45402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参考答案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81" name="Text Box 3"/>
          <p:cNvSpPr/>
          <p:nvPr>
            <p:custDataLst>
              <p:tags r:id="rId3"/>
            </p:custDataLst>
          </p:nvPr>
        </p:nvSpPr>
        <p:spPr>
          <a:xfrm>
            <a:off x="554355" y="589280"/>
            <a:ext cx="11083290" cy="4561840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/>
          <a:lstStyle/>
          <a:p>
            <a:pPr marL="457200" indent="-457200" algn="ctr">
              <a:lnSpc>
                <a:spcPct val="100000"/>
              </a:lnSpc>
            </a:pPr>
            <a:r>
              <a: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咏物与写景的区别</a:t>
            </a:r>
            <a:endParaRPr lang="en-US" altLang="zh-CN" sz="3600" b="1">
              <a:solidFill>
                <a:srgbClr val="FF006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indent="-457200" algn="ctr">
              <a:lnSpc>
                <a:spcPct val="100000"/>
              </a:lnSpc>
            </a:pPr>
            <a:endParaRPr lang="en-US" altLang="zh-CN" sz="3600" b="1">
              <a:solidFill>
                <a:srgbClr val="FF0066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indent="-457200" algn="ctr">
              <a:lnSpc>
                <a:spcPct val="10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、从描写对象上，咏物诗中只有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一个主体描写对象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，主要描写此物的特点；而其它诗中的景物描写多是由多个景物构成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一幅总体的画面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，没有主次之分。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indent="-457200">
              <a:lnSpc>
                <a:spcPct val="100000"/>
              </a:lnSpc>
            </a:pPr>
            <a:endParaRPr lang="en-US" altLang="zh-CN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indent="-457200">
              <a:lnSpc>
                <a:spcPct val="10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、从作用上，咏物诗是借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详细描写物的特征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来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寄托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作者的思想感情；而其它诗中的景物描写是通过一幅画面，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渲染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一种气氛，从侧面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烘托</a:t>
            </a:r>
            <a:r>
              <a:rPr lang="zh-CN" altLang="en-US" sz="36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作者的思想感情。 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zoom dir="in"/>
    <p:sndAc>
      <p:stSnd>
        <p:snd r:embed="rId4" name="chimes.wav"/>
      </p:stSnd>
    </p:sndAc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87265" y="538635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小结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grpSp>
        <p:nvGrpSpPr>
          <p:cNvPr id="16386" name="Group 2"/>
          <p:cNvGrpSpPr/>
          <p:nvPr>
            <p:custDataLst>
              <p:tags r:id="rId4"/>
            </p:custDataLst>
          </p:nvPr>
        </p:nvGrpSpPr>
        <p:grpSpPr>
          <a:xfrm>
            <a:off x="723901" y="2041842"/>
            <a:ext cx="7850187" cy="1530351"/>
            <a:chOff x="-267" y="-11"/>
            <a:chExt cx="4945" cy="964"/>
          </a:xfrm>
        </p:grpSpPr>
        <p:sp>
          <p:nvSpPr>
            <p:cNvPr id="16405" name="Text Box 3"/>
            <p:cNvSpPr txBox="1"/>
            <p:nvPr>
              <p:custDataLst>
                <p:tags r:id="rId5"/>
              </p:custDataLst>
            </p:nvPr>
          </p:nvSpPr>
          <p:spPr>
            <a:xfrm>
              <a:off x="-267" y="-11"/>
              <a:ext cx="494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诗人笔下的 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6" name="Text Box 4"/>
            <p:cNvSpPr txBox="1"/>
            <p:nvPr>
              <p:custDataLst>
                <p:tags r:id="rId6"/>
              </p:custDataLst>
            </p:nvPr>
          </p:nvSpPr>
          <p:spPr>
            <a:xfrm>
              <a:off x="-267" y="307"/>
              <a:ext cx="149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诗中描绘的 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7" name="Text Box 5"/>
            <p:cNvSpPr txBox="1"/>
            <p:nvPr>
              <p:custDataLst>
                <p:tags r:id="rId7"/>
              </p:custDataLst>
            </p:nvPr>
          </p:nvSpPr>
          <p:spPr>
            <a:xfrm>
              <a:off x="-267" y="624"/>
              <a:ext cx="108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诗中的 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</p:grpSp>
      <p:sp>
        <p:nvSpPr>
          <p:cNvPr id="16387" name="AutoShape 6"/>
          <p:cNvSpPr/>
          <p:nvPr>
            <p:custDataLst>
              <p:tags r:id="rId8"/>
            </p:custDataLst>
          </p:nvPr>
        </p:nvSpPr>
        <p:spPr>
          <a:xfrm>
            <a:off x="2516505" y="2220595"/>
            <a:ext cx="360680" cy="1250950"/>
          </a:xfrm>
          <a:prstGeom prst="rightBrace">
            <a:avLst>
              <a:gd name="adj1" fmla="val 2494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88" name="Text Box 7"/>
          <p:cNvSpPr txBox="1"/>
          <p:nvPr>
            <p:custDataLst>
              <p:tags r:id="rId9"/>
            </p:custDataLst>
          </p:nvPr>
        </p:nvSpPr>
        <p:spPr>
          <a:xfrm>
            <a:off x="2877185" y="2096135"/>
            <a:ext cx="13519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物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物的特征（外和内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)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zh-CN" sz="2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389" name="AutoShape 8"/>
          <p:cNvSpPr/>
          <p:nvPr>
            <p:custDataLst>
              <p:tags r:id="rId10"/>
            </p:custDataLst>
          </p:nvPr>
        </p:nvSpPr>
        <p:spPr>
          <a:xfrm>
            <a:off x="3941763" y="1695450"/>
            <a:ext cx="287337" cy="2232025"/>
          </a:xfrm>
          <a:prstGeom prst="leftBrace">
            <a:avLst>
              <a:gd name="adj1" fmla="val 6469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pSp>
        <p:nvGrpSpPr>
          <p:cNvPr id="16390" name="Group 9"/>
          <p:cNvGrpSpPr/>
          <p:nvPr>
            <p:custDataLst>
              <p:tags r:id="rId11"/>
            </p:custDataLst>
          </p:nvPr>
        </p:nvGrpSpPr>
        <p:grpSpPr>
          <a:xfrm>
            <a:off x="4229100" y="1592580"/>
            <a:ext cx="3807460" cy="2564129"/>
            <a:chOff x="-210" y="0"/>
            <a:chExt cx="2010" cy="1615"/>
          </a:xfrm>
        </p:grpSpPr>
        <p:sp>
          <p:nvSpPr>
            <p:cNvPr id="16400" name="Text Box 10"/>
            <p:cNvSpPr txBox="1"/>
            <p:nvPr>
              <p:custDataLst>
                <p:tags r:id="rId12"/>
              </p:custDataLst>
            </p:nvPr>
          </p:nvSpPr>
          <p:spPr>
            <a:xfrm>
              <a:off x="-196" y="0"/>
              <a:ext cx="199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托物言志</a:t>
              </a: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 </a:t>
              </a:r>
              <a:endPara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1" name="Text Box 11"/>
            <p:cNvSpPr txBox="1"/>
            <p:nvPr>
              <p:custDataLst>
                <p:tags r:id="rId13"/>
              </p:custDataLst>
            </p:nvPr>
          </p:nvSpPr>
          <p:spPr>
            <a:xfrm>
              <a:off x="-210" y="317"/>
              <a:ext cx="160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借物喻人</a:t>
              </a: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 </a:t>
              </a:r>
              <a:endPara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2" name="Text Box 12"/>
            <p:cNvSpPr txBox="1"/>
            <p:nvPr>
              <p:custDataLst>
                <p:tags r:id="rId14"/>
              </p:custDataLst>
            </p:nvPr>
          </p:nvSpPr>
          <p:spPr>
            <a:xfrm>
              <a:off x="-210" y="612"/>
              <a:ext cx="160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以物自喻</a:t>
              </a: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 </a:t>
              </a:r>
              <a:endPara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3" name="Text Box 13"/>
            <p:cNvSpPr txBox="1"/>
            <p:nvPr>
              <p:custDataLst>
                <p:tags r:id="rId15"/>
              </p:custDataLst>
            </p:nvPr>
          </p:nvSpPr>
          <p:spPr>
            <a:xfrm>
              <a:off x="-196" y="941"/>
              <a:ext cx="139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托物明理 </a:t>
              </a:r>
              <a:endPara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404" name="Text Box 14"/>
            <p:cNvSpPr txBox="1"/>
            <p:nvPr>
              <p:custDataLst>
                <p:tags r:id="rId16"/>
              </p:custDataLst>
            </p:nvPr>
          </p:nvSpPr>
          <p:spPr>
            <a:xfrm>
              <a:off x="-196" y="1247"/>
              <a:ext cx="146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诗人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托物讽世</a:t>
              </a:r>
              <a:r>
                <a:rPr lang="zh-CN" altLang="en-US" sz="3200" b="1">
                  <a:solidFill>
                    <a:srgbClr val="0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rPr>
                <a:t> </a:t>
              </a:r>
              <a:endPara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</p:grpSp>
      <p:sp>
        <p:nvSpPr>
          <p:cNvPr id="16391" name="AutoShape 15"/>
          <p:cNvSpPr/>
          <p:nvPr>
            <p:custDataLst>
              <p:tags r:id="rId17"/>
            </p:custDataLst>
          </p:nvPr>
        </p:nvSpPr>
        <p:spPr>
          <a:xfrm>
            <a:off x="6777990" y="1764983"/>
            <a:ext cx="330200" cy="2162175"/>
          </a:xfrm>
          <a:prstGeom prst="rightBrace">
            <a:avLst>
              <a:gd name="adj1" fmla="val 5453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92" name="Text Box 16"/>
          <p:cNvSpPr txBox="1"/>
          <p:nvPr>
            <p:custDataLst>
              <p:tags r:id="rId18"/>
            </p:custDataLst>
          </p:nvPr>
        </p:nvSpPr>
        <p:spPr>
          <a:xfrm>
            <a:off x="6904355" y="2621280"/>
            <a:ext cx="1798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寓意 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393" name="Text Box 17"/>
          <p:cNvSpPr txBox="1"/>
          <p:nvPr>
            <p:custDataLst>
              <p:tags r:id="rId19"/>
            </p:custDataLst>
          </p:nvPr>
        </p:nvSpPr>
        <p:spPr>
          <a:xfrm>
            <a:off x="8309928" y="2328863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2000" b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394" name="AutoShape 18"/>
          <p:cNvSpPr/>
          <p:nvPr>
            <p:custDataLst>
              <p:tags r:id="rId20"/>
            </p:custDataLst>
          </p:nvPr>
        </p:nvSpPr>
        <p:spPr>
          <a:xfrm>
            <a:off x="8241348" y="1717993"/>
            <a:ext cx="144462" cy="2376487"/>
          </a:xfrm>
          <a:prstGeom prst="leftBrace">
            <a:avLst>
              <a:gd name="adj1" fmla="val 137012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6395" name="Text Box 19"/>
          <p:cNvSpPr txBox="1"/>
          <p:nvPr>
            <p:custDataLst>
              <p:tags r:id="rId21"/>
            </p:custDataLst>
          </p:nvPr>
        </p:nvSpPr>
        <p:spPr>
          <a:xfrm>
            <a:off x="8467090" y="1267460"/>
            <a:ext cx="33375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表达诗人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情感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追求、理想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 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396" name="Text Box 20"/>
          <p:cNvSpPr txBox="1"/>
          <p:nvPr>
            <p:custDataLst>
              <p:tags r:id="rId22"/>
            </p:custDataLst>
          </p:nvPr>
        </p:nvSpPr>
        <p:spPr>
          <a:xfrm>
            <a:off x="8385810" y="3049905"/>
            <a:ext cx="3500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表明了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生活哲理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6397" name="Text Box 21"/>
          <p:cNvSpPr txBox="1"/>
          <p:nvPr>
            <p:custDataLst>
              <p:tags r:id="rId23"/>
            </p:custDataLst>
          </p:nvPr>
        </p:nvSpPr>
        <p:spPr>
          <a:xfrm>
            <a:off x="8385810" y="2329180"/>
            <a:ext cx="3720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象征了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人物或精神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383" name="Text Box 23"/>
          <p:cNvSpPr txBox="1"/>
          <p:nvPr>
            <p:custDataLst>
              <p:tags r:id="rId24"/>
            </p:custDataLst>
          </p:nvPr>
        </p:nvSpPr>
        <p:spPr>
          <a:xfrm>
            <a:off x="314960" y="4751705"/>
            <a:ext cx="116624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1F2DA8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答题格式：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诗人笔下物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结合诗句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特征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诗人托物言志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+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表达了什么感情（表明了什么哲理</a:t>
            </a:r>
            <a:r>
              <a:rPr lang="zh-CN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象征怎样的精神）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Text Box 20"/>
          <p:cNvSpPr txBox="1"/>
          <p:nvPr>
            <p:custDataLst>
              <p:tags r:id="rId25"/>
            </p:custDataLst>
          </p:nvPr>
        </p:nvSpPr>
        <p:spPr>
          <a:xfrm>
            <a:off x="8385810" y="3603625"/>
            <a:ext cx="3500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表达对</a:t>
            </a:r>
            <a:r>
              <a:rPr lang="zh-CN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讽刺批判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1"/>
      <p:bldP spid="16388" grpId="2"/>
      <p:bldP spid="16389" grpId="3"/>
      <p:bldP spid="16391" grpId="4"/>
      <p:bldP spid="16392" grpId="5"/>
      <p:bldP spid="16395" grpId="6"/>
      <p:bldP spid="16396" grpId="7"/>
      <p:bldP spid="16397" grpId="8"/>
      <p:bldP spid="16394" grpId="9"/>
      <p:bldP spid="2" grpId="7"/>
      <p:bldP spid="1538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感谢聆听</a:t>
            </a:r>
            <a:endParaRPr lang="zh-CN" altLang="en-US"/>
          </a:p>
        </p:txBody>
      </p:sp>
      <p:pic>
        <p:nvPicPr>
          <p:cNvPr id="4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382500" y="11785600"/>
            <a:ext cx="266700" cy="431800"/>
          </a:xfrm>
          <a:prstGeom prst="cube">
            <a:avLst/>
          </a:prstGeom>
        </p:spPr>
      </p:pic>
      <p:pic>
        <p:nvPicPr>
          <p:cNvPr id="5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80700" y="10452100"/>
            <a:ext cx="317500" cy="241300"/>
          </a:xfrm>
          <a:prstGeom prst="cube">
            <a:avLst/>
          </a:prstGeom>
        </p:spPr>
      </p:pic>
      <p:pic>
        <p:nvPicPr>
          <p:cNvPr id="6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531600" y="11722100"/>
            <a:ext cx="304800" cy="2286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3" name="Rectangle 2"/>
          <p:cNvSpPr/>
          <p:nvPr>
            <p:custDataLst>
              <p:tags r:id="rId3"/>
            </p:custDataLst>
          </p:nvPr>
        </p:nvSpPr>
        <p:spPr>
          <a:xfrm>
            <a:off x="1103630" y="978535"/>
            <a:ext cx="9984740" cy="4391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   </a:t>
            </a:r>
            <a:r>
              <a:rPr lang="zh-CN" altLang="en-US" sz="48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学习目标</a:t>
            </a:r>
            <a:b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en-US" altLang="zh-CN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、了解事物形象的基础知识和常见题型。</a:t>
            </a:r>
            <a:endParaRPr lang="zh-CN" altLang="en-US" sz="4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、掌握诗歌事物形象的方法和答题步骤。</a:t>
            </a:r>
            <a:br>
              <a:rPr lang="zh-CN" altLang="en-US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en-US" altLang="zh-CN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40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、提高鉴赏事物形象的能力。</a:t>
            </a:r>
            <a:endParaRPr lang="zh-CN" altLang="en-US" sz="4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11650" y="308765"/>
            <a:ext cx="9626400" cy="723600"/>
          </a:xfrm>
        </p:spPr>
        <p:txBody>
          <a:bodyPr>
            <a:noAutofit/>
          </a:bodyPr>
          <a:lstStyle/>
          <a:p>
            <a:r>
              <a:rPr lang="zh-CN" altLang="zh-CN" sz="44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概念介绍</a:t>
            </a:r>
            <a:endParaRPr lang="zh-CN" altLang="zh-CN" sz="4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43560" y="1122680"/>
            <a:ext cx="11313795" cy="53390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l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事物形象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，多指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咏物诗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或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杂诗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中的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物象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>
              <a:solidFill>
                <a:sysClr val="windowText" lastClr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物象，即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被作者人格化了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的描写对象。这些物象大多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带有诗人的主观色彩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曲折地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表现诗人的品格节操或思想感情</a:t>
            </a:r>
            <a:r>
              <a:rPr lang="zh-CN" altLang="en-US" sz="3600" b="1">
                <a:solidFill>
                  <a:sysClr val="windowText" lastClr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>
              <a:solidFill>
                <a:sysClr val="windowText" lastClr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lnSpc>
                <a:spcPct val="130000"/>
              </a:lnSpc>
              <a:spcAft>
                <a:spcPct val="0"/>
              </a:spcAft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作者塑造物象是为了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言志、言情、言心声。</a:t>
            </a:r>
            <a:endParaRPr lang="zh-CN" altLang="en-US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42695" y="2967990"/>
            <a:ext cx="102285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54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+mn-ea"/>
              </a:rPr>
              <a:t>常见物象的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+mn-ea"/>
              </a:rPr>
              <a:t>象征意义和文化内涵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31140" y="142240"/>
            <a:ext cx="9020810" cy="550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“梅花”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梅花</a:t>
            </a:r>
            <a:r>
              <a:rPr lang="zh-CN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迎寒而开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，傲霜斗雪</a:t>
            </a:r>
            <a:r>
              <a:rPr lang="zh-CN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坚韧不拔，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不畏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严寒，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象征君子隐士。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遥知不是雪，为有暗香来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（王安石《梅花》）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“兰花”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兰花</a:t>
            </a:r>
            <a:r>
              <a:rPr lang="zh-CN"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生长在深山野谷，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清雅幽香、姿态优美，蕴含着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追求淡泊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，高洁贤德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的精神，象征君子隐士。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莫讶春光不属侬，一香已足压千红。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（徐渭《兰》）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2097168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43975" y="464185"/>
            <a:ext cx="3228975" cy="2069465"/>
          </a:xfrm>
          <a:prstGeom prst="ellipse">
            <a:avLst/>
          </a:prstGeom>
        </p:spPr>
      </p:pic>
      <p:pic>
        <p:nvPicPr>
          <p:cNvPr id="2097167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816340" y="3741420"/>
            <a:ext cx="3280410" cy="2226310"/>
          </a:xfrm>
          <a:prstGeom prst="ellipse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94665" y="169545"/>
            <a:ext cx="8441690" cy="550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“竹子”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竹子本固性直、心空节贞，蕴含着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正直谦虚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坚贞高洁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的品质，象征着隐士君子。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 algn="just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高节人相重，虚心世所知。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  <a:buNone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（张九龄《和黄门卢侍御咏竹》）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 algn="just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457200" indent="-457200" algn="just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“菊花”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菊花临秋而开，颜色淡雅，凌冰傲霜，蕴含着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顽强执着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、淡泊名利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的精神，象征隐士君子。</a:t>
            </a:r>
            <a:endParaRPr sz="32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 algn="just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宁可枝头抱香死，何曾吹落北风中。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just">
              <a:lnSpc>
                <a:spcPct val="10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（郑思肖《画菊》）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 descr="src=http___hbimg.huabanimg.com_510a53ad8731e6290546355d4a76ab514a458ec62ae4e-VUlPuJ_fw658&amp;refer=http___hbimg.huabanim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b="8800"/>
          <a:stretch>
            <a:fillRect/>
          </a:stretch>
        </p:blipFill>
        <p:spPr>
          <a:xfrm>
            <a:off x="8683625" y="316230"/>
            <a:ext cx="2825750" cy="3040380"/>
          </a:xfrm>
          <a:prstGeom prst="ellipse">
            <a:avLst/>
          </a:prstGeom>
        </p:spPr>
      </p:pic>
      <p:pic>
        <p:nvPicPr>
          <p:cNvPr id="3" name="图片 2" descr="src=http___img.tupian114.com_20210825_1515081930.jpg.238.jpg&amp;refer=http___img.tupian1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35720" y="3903345"/>
            <a:ext cx="2573655" cy="2573655"/>
          </a:xfrm>
          <a:prstGeom prst="ellipse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97485" y="572135"/>
            <a:ext cx="8681720" cy="496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  <a:spcAft>
                <a:spcPct val="0"/>
              </a:spcAft>
            </a:pP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>
              <a:lnSpc>
                <a:spcPct val="11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3200" b="1">
                <a:solidFill>
                  <a:srgbClr val="00206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“松柏”</a:t>
            </a:r>
            <a:endParaRPr sz="3200" b="1">
              <a:solidFill>
                <a:srgbClr val="00206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algn="just">
              <a:lnSpc>
                <a:spcPct val="11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3200" b="1">
                <a:solidFill>
                  <a:schemeClr val="tx1"/>
                </a:solidFill>
                <a:sym typeface="+mn-ea"/>
              </a:rPr>
              <a:t>松柏生长环境恶劣，但它经寒不衰、枝干坚劲，具有一种</a:t>
            </a:r>
            <a:r>
              <a:rPr sz="3200" b="1">
                <a:solidFill>
                  <a:srgbClr val="FF0000"/>
                </a:solidFill>
                <a:sym typeface="+mn-ea"/>
              </a:rPr>
              <a:t>凛然正气</a:t>
            </a:r>
            <a:r>
              <a:rPr sz="3200" b="1">
                <a:solidFill>
                  <a:schemeClr val="tx1"/>
                </a:solidFill>
                <a:sym typeface="+mn-ea"/>
              </a:rPr>
              <a:t>。象征</a:t>
            </a:r>
            <a:r>
              <a:rPr sz="3200" b="1">
                <a:solidFill>
                  <a:srgbClr val="FF0000"/>
                </a:solidFill>
                <a:sym typeface="+mn-ea"/>
              </a:rPr>
              <a:t>坚贞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不屈、</a:t>
            </a:r>
            <a:r>
              <a:rPr sz="3200" b="1">
                <a:solidFill>
                  <a:srgbClr val="FF0000"/>
                </a:solidFill>
                <a:sym typeface="+mn-ea"/>
              </a:rPr>
              <a:t>孤直高洁</a:t>
            </a:r>
            <a:r>
              <a:rPr sz="3200" b="1">
                <a:solidFill>
                  <a:schemeClr val="tx1"/>
                </a:solidFill>
                <a:sym typeface="+mn-ea"/>
              </a:rPr>
              <a:t>，古人常通过咏松柏来表现自己对</a:t>
            </a:r>
            <a:r>
              <a:rPr sz="3200" b="1">
                <a:solidFill>
                  <a:srgbClr val="FF0000"/>
                </a:solidFill>
                <a:sym typeface="+mn-ea"/>
              </a:rPr>
              <a:t>高风亮节</a:t>
            </a:r>
            <a:r>
              <a:rPr sz="3200" b="1">
                <a:solidFill>
                  <a:schemeClr val="tx1"/>
                </a:solidFill>
                <a:sym typeface="+mn-ea"/>
              </a:rPr>
              <a:t>的赞美和追求。</a:t>
            </a:r>
            <a:endParaRPr sz="3200" b="1">
              <a:solidFill>
                <a:schemeClr val="tx1"/>
              </a:solidFill>
              <a:sym typeface="+mn-ea"/>
            </a:endParaRPr>
          </a:p>
          <a:p>
            <a:pPr indent="0" algn="just">
              <a:lnSpc>
                <a:spcPct val="11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sz="3200" b="1">
              <a:solidFill>
                <a:schemeClr val="tx1"/>
              </a:solidFill>
              <a:sym typeface="+mn-ea"/>
            </a:endParaRPr>
          </a:p>
          <a:p>
            <a:pPr marL="342900" indent="-342900" algn="just">
              <a:lnSpc>
                <a:spcPct val="11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后来富贵已零落，岁寒松柏犹依然。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just">
              <a:lnSpc>
                <a:spcPct val="11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（刘禹锡《将赴汝州途出浚下留辞李相公》）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097173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789670" y="2669540"/>
            <a:ext cx="3263900" cy="2464435"/>
          </a:xfrm>
          <a:prstGeom prst="ellipse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61"/>
</p:tagLst>
</file>

<file path=ppt/tags/tag10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AS_UNIQUEID" val="18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AS_UNIQUEID" val="476"/>
</p:tagLst>
</file>

<file path=ppt/tags/tag103.xml><?xml version="1.0" encoding="utf-8"?>
<p:tagLst xmlns:p="http://schemas.openxmlformats.org/presentationml/2006/main">
  <p:tag name="AS_UNIQUEID" val="191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AS_UNIQUEID" val="19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AS_UNIQUEID" val="19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AS_UNIQUEID" val="19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AS_UNIQUEID" val="1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AS_UNIQUEID" val="1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AS_UNIQUEID" val="19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9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AS_UNIQUEID" val="477"/>
</p:tagLst>
</file>

<file path=ppt/tags/tag112.xml><?xml version="1.0" encoding="utf-8"?>
<p:tagLst xmlns:p="http://schemas.openxmlformats.org/presentationml/2006/main">
  <p:tag name="AS_UNIQUEID" val="20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AS_UNIQUEID" val="20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AS_UNIQUEID" val="20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AS_UNIQUEID" val="20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AS_UNIQUEID" val="20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AS_UNIQUEID" val="2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AS_UNIQUEID" val="20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AS_UNIQUEID" val="20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2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AS_UNIQUEID" val="2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AS_UNIQUEID" val="478"/>
</p:tagLst>
</file>

<file path=ppt/tags/tag123.xml><?xml version="1.0" encoding="utf-8"?>
<p:tagLst xmlns:p="http://schemas.openxmlformats.org/presentationml/2006/main">
  <p:tag name="AS_UNIQUEID" val="21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AS_UNIQUEID" val="21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5.xml><?xml version="1.0" encoding="utf-8"?>
<p:tagLst xmlns:p="http://schemas.openxmlformats.org/presentationml/2006/main">
  <p:tag name="AS_UNIQUEID" val="21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p="http://schemas.openxmlformats.org/presentationml/2006/main">
  <p:tag name="AS_UNIQUEID" val="2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AS_UNIQUEID" val="2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AS_UNIQUEID" val="2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AS_UNIQUEID" val="2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2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AS_UNIQUEID" val="479"/>
</p:tagLst>
</file>

<file path=ppt/tags/tag132.xml><?xml version="1.0" encoding="utf-8"?>
<p:tagLst xmlns:p="http://schemas.openxmlformats.org/presentationml/2006/main">
  <p:tag name="AS_UNIQUEID" val="480"/>
</p:tagLst>
</file>

<file path=ppt/tags/tag133.xml><?xml version="1.0" encoding="utf-8"?>
<p:tagLst xmlns:p="http://schemas.openxmlformats.org/presentationml/2006/main">
  <p:tag name="AS_UNIQUEID" val="481"/>
</p:tagLst>
</file>

<file path=ppt/tags/tag134.xml><?xml version="1.0" encoding="utf-8"?>
<p:tagLst xmlns:p="http://schemas.openxmlformats.org/presentationml/2006/main">
  <p:tag name="AS_UNIQUEID" val="482"/>
</p:tagLst>
</file>

<file path=ppt/tags/tag135.xml><?xml version="1.0" encoding="utf-8"?>
<p:tagLst xmlns:p="http://schemas.openxmlformats.org/presentationml/2006/main">
  <p:tag name="AS_UNIQUEID" val="483"/>
</p:tagLst>
</file>

<file path=ppt/tags/tag136.xml><?xml version="1.0" encoding="utf-8"?>
<p:tagLst xmlns:p="http://schemas.openxmlformats.org/presentationml/2006/main">
  <p:tag name="AS_UNIQUEID" val="484"/>
</p:tagLst>
</file>

<file path=ppt/tags/tag137.xml><?xml version="1.0" encoding="utf-8"?>
<p:tagLst xmlns:p="http://schemas.openxmlformats.org/presentationml/2006/main">
  <p:tag name="AS_UNIQUEID" val="485"/>
</p:tagLst>
</file>

<file path=ppt/tags/tag138.xml><?xml version="1.0" encoding="utf-8"?>
<p:tagLst xmlns:p="http://schemas.openxmlformats.org/presentationml/2006/main">
  <p:tag name="AS_UNIQUEID" val="486"/>
</p:tagLst>
</file>

<file path=ppt/tags/tag139.xml><?xml version="1.0" encoding="utf-8"?>
<p:tagLst xmlns:p="http://schemas.openxmlformats.org/presentationml/2006/main">
  <p:tag name="AS_UNIQUEID" val="487"/>
</p:tagLst>
</file>

<file path=ppt/tags/tag14.xml><?xml version="1.0" encoding="utf-8"?>
<p:tagLst xmlns:p="http://schemas.openxmlformats.org/presentationml/2006/main">
  <p:tag name="AS_UNIQUEID" val="463"/>
</p:tagLst>
</file>

<file path=ppt/tags/tag140.xml><?xml version="1.0" encoding="utf-8"?>
<p:tagLst xmlns:p="http://schemas.openxmlformats.org/presentationml/2006/main">
  <p:tag name="AS_UNIQUEID" val="488"/>
</p:tagLst>
</file>

<file path=ppt/tags/tag141.xml><?xml version="1.0" encoding="utf-8"?>
<p:tagLst xmlns:p="http://schemas.openxmlformats.org/presentationml/2006/main">
  <p:tag name="AS_UNIQUEID" val="489"/>
</p:tagLst>
</file>

<file path=ppt/tags/tag142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5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8.xml><?xml version="1.0" encoding="utf-8"?>
<p:tagLst xmlns:p="http://schemas.openxmlformats.org/presentationml/2006/main">
  <p:tag name="AS_UNIQUEID" val="490"/>
</p:tagLst>
</file>

<file path=ppt/tags/tag149.xml><?xml version="1.0" encoding="utf-8"?>
<p:tagLst xmlns:p="http://schemas.openxmlformats.org/presentationml/2006/main">
  <p:tag name="AS_UNIQUEID" val="22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22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.xml><?xml version="1.0" encoding="utf-8"?>
<p:tagLst xmlns:p="http://schemas.openxmlformats.org/presentationml/2006/main">
  <p:tag name="AS_UNIQUEID" val="22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.xml><?xml version="1.0" encoding="utf-8"?>
<p:tagLst xmlns:p="http://schemas.openxmlformats.org/presentationml/2006/main">
  <p:tag name="AS_UNIQUEID" val="23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.xml><?xml version="1.0" encoding="utf-8"?>
<p:tagLst xmlns:p="http://schemas.openxmlformats.org/presentationml/2006/main">
  <p:tag name="AS_UNIQUEID" val="23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.xml><?xml version="1.0" encoding="utf-8"?>
<p:tagLst xmlns:p="http://schemas.openxmlformats.org/presentationml/2006/main">
  <p:tag name="AS_UNIQUEID" val="23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.xml><?xml version="1.0" encoding="utf-8"?>
<p:tagLst xmlns:p="http://schemas.openxmlformats.org/presentationml/2006/main">
  <p:tag name="AS_UNIQUEID" val="491"/>
</p:tagLst>
</file>

<file path=ppt/tags/tag156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p="http://schemas.openxmlformats.org/presentationml/2006/main">
  <p:tag name="AS_UNIQUEID" val="492"/>
</p:tagLst>
</file>

<file path=ppt/tags/tag162.xml><?xml version="1.0" encoding="utf-8"?>
<p:tagLst xmlns:p="http://schemas.openxmlformats.org/presentationml/2006/main">
  <p:tag name="AS_UNIQUEID" val="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3.xml><?xml version="1.0" encoding="utf-8"?>
<p:tagLst xmlns:p="http://schemas.openxmlformats.org/presentationml/2006/main">
  <p:tag name="AS_UNIQUEID" val="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p="http://schemas.openxmlformats.org/presentationml/2006/main">
  <p:tag name="AS_UNIQUEID" val="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.xml><?xml version="1.0" encoding="utf-8"?>
<p:tagLst xmlns:p="http://schemas.openxmlformats.org/presentationml/2006/main">
  <p:tag name="AS_UNIQUEID" val="2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AS_UNIQUEID" val="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p="http://schemas.openxmlformats.org/presentationml/2006/main">
  <p:tag name="AS_UNIQUEID" val="493"/>
</p:tagLst>
</file>

<file path=ppt/tags/tag168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AS_UNIQUEID" val="494"/>
</p:tagLst>
</file>

<file path=ppt/tags/tag175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p="http://schemas.openxmlformats.org/presentationml/2006/main">
  <p:tag name="AS_UNIQUEID" val="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p="http://schemas.openxmlformats.org/presentationml/2006/main">
  <p:tag name="AS_UNIQUEID" val="2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AS_UNIQUEID" val="495"/>
</p:tagLst>
</file>

<file path=ppt/tags/tag184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5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6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7.xml><?xml version="1.0" encoding="utf-8"?>
<p:tagLst xmlns:p="http://schemas.openxmlformats.org/presentationml/2006/main">
  <p:tag name="AS_UNIQUEID" val="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p="http://schemas.openxmlformats.org/presentationml/2006/main">
  <p:tag name="AS_UNIQUEID" val="496"/>
</p:tagLst>
</file>

<file path=ppt/tags/tag189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1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2.xml><?xml version="1.0" encoding="utf-8"?>
<p:tagLst xmlns:p="http://schemas.openxmlformats.org/presentationml/2006/main">
  <p:tag name="AS_UNIQUEID" val="497"/>
</p:tagLst>
</file>

<file path=ppt/tags/tag193.xml><?xml version="1.0" encoding="utf-8"?>
<p:tagLst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4.xml><?xml version="1.0" encoding="utf-8"?>
<p:tagLst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5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6.xml><?xml version="1.0" encoding="utf-8"?>
<p:tagLst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7.xml><?xml version="1.0" encoding="utf-8"?>
<p:tagLst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p="http://schemas.openxmlformats.org/presentationml/2006/main">
  <p:tag name="AS_UNIQUEID" val="498"/>
</p:tagLst>
</file>

<file path=ppt/tags/tag2.xml><?xml version="1.0" encoding="utf-8"?>
<p:tagLst xmlns:p="http://schemas.openxmlformats.org/presentationml/2006/main">
  <p:tag name="AS_UNIQUEID" val="9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64"/>
</p:tagLst>
</file>

<file path=ppt/tags/tag200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1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2.xml><?xml version="1.0" encoding="utf-8"?>
<p:tagLst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3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4.xml><?xml version="1.0" encoding="utf-8"?>
<p:tagLst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5.xml><?xml version="1.0" encoding="utf-8"?>
<p:tagLst xmlns:p="http://schemas.openxmlformats.org/presentationml/2006/main">
  <p:tag name="AS_UNIQUEID" val="499"/>
</p:tagLst>
</file>

<file path=ppt/tags/tag206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7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8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9.xml><?xml version="1.0" encoding="utf-8"?>
<p:tagLst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500"/>
</p:tagLst>
</file>

<file path=ppt/tags/tag211.xml><?xml version="1.0" encoding="utf-8"?>
<p:tagLst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AS_UNIQUEID" val="2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AS_UNIQUEID" val="501"/>
</p:tagLst>
</file>

<file path=ppt/tags/tag217.xml><?xml version="1.0" encoding="utf-8"?>
<p:tagLst xmlns:p="http://schemas.openxmlformats.org/presentationml/2006/main">
  <p:tag name="AS_UNIQUEID" val="2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8.xml><?xml version="1.0" encoding="utf-8"?>
<p:tagLst xmlns:p="http://schemas.openxmlformats.org/presentationml/2006/main">
  <p:tag name="AS_UNIQUEID" val="2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9.xml><?xml version="1.0" encoding="utf-8"?>
<p:tagLst xmlns:p="http://schemas.openxmlformats.org/presentationml/2006/main">
  <p:tag name="AS_UNIQUEID" val="2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.xml><?xml version="1.0" encoding="utf-8"?>
<p:tagLst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1.xml><?xml version="1.0" encoding="utf-8"?>
<p:tagLst xmlns:p="http://schemas.openxmlformats.org/presentationml/2006/main">
  <p:tag name="AS_UNIQUEID" val="2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2.xml><?xml version="1.0" encoding="utf-8"?>
<p:tagLst xmlns:p="http://schemas.openxmlformats.org/presentationml/2006/main">
  <p:tag name="AS_UNIQUEID" val="502"/>
</p:tagLst>
</file>

<file path=ppt/tags/tag223.xml><?xml version="1.0" encoding="utf-8"?>
<p:tagLst xmlns:p="http://schemas.openxmlformats.org/presentationml/2006/main">
  <p:tag name="AS_UNIQUEID" val="30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24.xml><?xml version="1.0" encoding="utf-8"?>
<p:tagLst xmlns:p="http://schemas.openxmlformats.org/presentationml/2006/main">
  <p:tag name="AS_UNIQUEID" val="30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5.xml><?xml version="1.0" encoding="utf-8"?>
<p:tagLst xmlns:p="http://schemas.openxmlformats.org/presentationml/2006/main">
  <p:tag name="AS_UNIQUEID" val="30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6.xml><?xml version="1.0" encoding="utf-8"?>
<p:tagLst xmlns:p="http://schemas.openxmlformats.org/presentationml/2006/main">
  <p:tag name="AS_UNIQUEID" val="30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7.xml><?xml version="1.0" encoding="utf-8"?>
<p:tagLst xmlns:p="http://schemas.openxmlformats.org/presentationml/2006/main">
  <p:tag name="AS_UNIQUEID" val="30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8.xml><?xml version="1.0" encoding="utf-8"?>
<p:tagLst xmlns:p="http://schemas.openxmlformats.org/presentationml/2006/main">
  <p:tag name="AS_UNIQUEID" val="30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9.xml><?xml version="1.0" encoding="utf-8"?>
<p:tagLst xmlns:p="http://schemas.openxmlformats.org/presentationml/2006/main">
  <p:tag name="AS_UNIQUEID" val="30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30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.xml><?xml version="1.0" encoding="utf-8"?>
<p:tagLst xmlns:p="http://schemas.openxmlformats.org/presentationml/2006/main">
  <p:tag name="AS_UNIQUEID" val="503"/>
</p:tagLst>
</file>

<file path=ppt/tags/tag232.xml><?xml version="1.0" encoding="utf-8"?>
<p:tagLst xmlns:p="http://schemas.openxmlformats.org/presentationml/2006/main">
  <p:tag name="AS_UNIQUEID" val="310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3.xml><?xml version="1.0" encoding="utf-8"?>
<p:tagLst xmlns:p="http://schemas.openxmlformats.org/presentationml/2006/main">
  <p:tag name="AS_UNIQUEID" val="31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AS_UNIQUEID" val="31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5.xml><?xml version="1.0" encoding="utf-8"?>
<p:tagLst xmlns:p="http://schemas.openxmlformats.org/presentationml/2006/main">
  <p:tag name="AS_UNIQUEID" val="31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6.xml><?xml version="1.0" encoding="utf-8"?>
<p:tagLst xmlns:p="http://schemas.openxmlformats.org/presentationml/2006/main">
  <p:tag name="AS_UNIQUEID" val="31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7.xml><?xml version="1.0" encoding="utf-8"?>
<p:tagLst xmlns:p="http://schemas.openxmlformats.org/presentationml/2006/main">
  <p:tag name="AS_UNIQUEID" val="31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8.xml><?xml version="1.0" encoding="utf-8"?>
<p:tagLst xmlns:p="http://schemas.openxmlformats.org/presentationml/2006/main">
  <p:tag name="AS_UNIQUEID" val="31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9.xml><?xml version="1.0" encoding="utf-8"?>
<p:tagLst xmlns:p="http://schemas.openxmlformats.org/presentationml/2006/main">
  <p:tag name="AS_UNIQUEID" val="31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504"/>
</p:tagLst>
</file>

<file path=ppt/tags/tag241.xml><?xml version="1.0" encoding="utf-8"?>
<p:tagLst xmlns:p="http://schemas.openxmlformats.org/presentationml/2006/main">
  <p:tag name="AS_UNIQUEID" val="31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2.xml><?xml version="1.0" encoding="utf-8"?>
<p:tagLst xmlns:p="http://schemas.openxmlformats.org/presentationml/2006/main">
  <p:tag name="AS_UNIQUEID" val="32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3.xml><?xml version="1.0" encoding="utf-8"?>
<p:tagLst xmlns:p="http://schemas.openxmlformats.org/presentationml/2006/main">
  <p:tag name="AS_UNIQUEID" val="32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4.xml><?xml version="1.0" encoding="utf-8"?>
<p:tagLst xmlns:p="http://schemas.openxmlformats.org/presentationml/2006/main">
  <p:tag name="AS_UNIQUEID" val="32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5.xml><?xml version="1.0" encoding="utf-8"?>
<p:tagLst xmlns:p="http://schemas.openxmlformats.org/presentationml/2006/main">
  <p:tag name="AS_UNIQUEID" val="32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6.xml><?xml version="1.0" encoding="utf-8"?>
<p:tagLst xmlns:p="http://schemas.openxmlformats.org/presentationml/2006/main">
  <p:tag name="AS_UNIQUEID" val="32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7.xml><?xml version="1.0" encoding="utf-8"?>
<p:tagLst xmlns:p="http://schemas.openxmlformats.org/presentationml/2006/main">
  <p:tag name="AS_UNIQUEID" val="32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8.xml><?xml version="1.0" encoding="utf-8"?>
<p:tagLst xmlns:p="http://schemas.openxmlformats.org/presentationml/2006/main">
  <p:tag name="AS_UNIQUEID" val="32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9.xml><?xml version="1.0" encoding="utf-8"?>
<p:tagLst xmlns:p="http://schemas.openxmlformats.org/presentationml/2006/main">
  <p:tag name="AS_UNIQUEID" val="505"/>
</p:tagLst>
</file>

<file path=ppt/tags/tag25.xml><?xml version="1.0" encoding="utf-8"?>
<p:tagLst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328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1.xml><?xml version="1.0" encoding="utf-8"?>
<p:tagLst xmlns:p="http://schemas.openxmlformats.org/presentationml/2006/main">
  <p:tag name="AS_UNIQUEID" val="32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.xml><?xml version="1.0" encoding="utf-8"?>
<p:tagLst xmlns:p="http://schemas.openxmlformats.org/presentationml/2006/main">
  <p:tag name="AS_UNIQUEID" val="33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3.xml><?xml version="1.0" encoding="utf-8"?>
<p:tagLst xmlns:p="http://schemas.openxmlformats.org/presentationml/2006/main">
  <p:tag name="AS_UNIQUEID" val="33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4.xml><?xml version="1.0" encoding="utf-8"?>
<p:tagLst xmlns:p="http://schemas.openxmlformats.org/presentationml/2006/main">
  <p:tag name="AS_UNIQUEID" val="33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5.xml><?xml version="1.0" encoding="utf-8"?>
<p:tagLst xmlns:p="http://schemas.openxmlformats.org/presentationml/2006/main">
  <p:tag name="AS_UNIQUEID" val="33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6.xml><?xml version="1.0" encoding="utf-8"?>
<p:tagLst xmlns:p="http://schemas.openxmlformats.org/presentationml/2006/main">
  <p:tag name="AS_UNIQUEID" val="3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7.xml><?xml version="1.0" encoding="utf-8"?>
<p:tagLst xmlns:p="http://schemas.openxmlformats.org/presentationml/2006/main">
  <p:tag name="AS_UNIQUEID" val="3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8.xml><?xml version="1.0" encoding="utf-8"?>
<p:tagLst xmlns:p="http://schemas.openxmlformats.org/presentationml/2006/main">
  <p:tag name="AS_UNIQUEID" val="506"/>
</p:tagLst>
</file>

<file path=ppt/tags/tag259.xml><?xml version="1.0" encoding="utf-8"?>
<p:tagLst xmlns:p="http://schemas.openxmlformats.org/presentationml/2006/main">
  <p:tag name="AS_UNIQUEID" val="33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.xml><?xml version="1.0" encoding="utf-8"?>
<p:tagLst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AS_UNIQUEID" val="338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61.xml><?xml version="1.0" encoding="utf-8"?>
<p:tagLst xmlns:p="http://schemas.openxmlformats.org/presentationml/2006/main">
  <p:tag name="AS_UNIQUEID" val="33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2.xml><?xml version="1.0" encoding="utf-8"?>
<p:tagLst xmlns:p="http://schemas.openxmlformats.org/presentationml/2006/main">
  <p:tag name="AS_UNIQUEID" val="34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3.xml><?xml version="1.0" encoding="utf-8"?>
<p:tagLst xmlns:p="http://schemas.openxmlformats.org/presentationml/2006/main">
  <p:tag name="AS_UNIQUEID" val="34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4.xml><?xml version="1.0" encoding="utf-8"?>
<p:tagLst xmlns:p="http://schemas.openxmlformats.org/presentationml/2006/main">
  <p:tag name="AS_UNIQUEID" val="34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AS_UNIQUEID" val="34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6.xml><?xml version="1.0" encoding="utf-8"?>
<p:tagLst xmlns:p="http://schemas.openxmlformats.org/presentationml/2006/main">
  <p:tag name="AS_UNIQUEID" val="34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7.xml><?xml version="1.0" encoding="utf-8"?>
<p:tagLst xmlns:p="http://schemas.openxmlformats.org/presentationml/2006/main">
  <p:tag name="AS_UNIQUEID" val="3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AS_UNIQUEID" val="3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AS_UNIQUEID" val="507"/>
</p:tagLst>
</file>

<file path=ppt/tags/tag27.xml><?xml version="1.0" encoding="utf-8"?>
<p:tagLst xmlns:p="http://schemas.openxmlformats.org/presentationml/2006/main">
  <p:tag name="AS_UNIQUEID" val="465"/>
</p:tagLst>
</file>

<file path=ppt/tags/tag270.xml><?xml version="1.0" encoding="utf-8"?>
<p:tagLst xmlns:p="http://schemas.openxmlformats.org/presentationml/2006/main">
  <p:tag name="AS_UNIQUEID" val="348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71.xml><?xml version="1.0" encoding="utf-8"?>
<p:tagLst xmlns:p="http://schemas.openxmlformats.org/presentationml/2006/main">
  <p:tag name="AS_UNIQUEID" val="3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2.xml><?xml version="1.0" encoding="utf-8"?>
<p:tagLst xmlns:p="http://schemas.openxmlformats.org/presentationml/2006/main">
  <p:tag name="AS_UNIQUEID" val="3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3.xml><?xml version="1.0" encoding="utf-8"?>
<p:tagLst xmlns:p="http://schemas.openxmlformats.org/presentationml/2006/main">
  <p:tag name="AS_UNIQUEID" val="35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4.xml><?xml version="1.0" encoding="utf-8"?>
<p:tagLst xmlns:p="http://schemas.openxmlformats.org/presentationml/2006/main">
  <p:tag name="AS_UNIQUEID" val="35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5.xml><?xml version="1.0" encoding="utf-8"?>
<p:tagLst xmlns:p="http://schemas.openxmlformats.org/presentationml/2006/main">
  <p:tag name="AS_UNIQUEID" val="35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6.xml><?xml version="1.0" encoding="utf-8"?>
<p:tagLst xmlns:p="http://schemas.openxmlformats.org/presentationml/2006/main">
  <p:tag name="AS_UNIQUEID" val="35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7.xml><?xml version="1.0" encoding="utf-8"?>
<p:tagLst xmlns:p="http://schemas.openxmlformats.org/presentationml/2006/main">
  <p:tag name="AS_UNIQUEID" val="3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8.xml><?xml version="1.0" encoding="utf-8"?>
<p:tagLst xmlns:p="http://schemas.openxmlformats.org/presentationml/2006/main">
  <p:tag name="AS_UNIQUEID" val="508"/>
</p:tagLst>
</file>

<file path=ppt/tags/tag279.xml><?xml version="1.0" encoding="utf-8"?>
<p:tagLst xmlns:p="http://schemas.openxmlformats.org/presentationml/2006/main">
  <p:tag name="AS_UNIQUEID" val="357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358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1.xml><?xml version="1.0" encoding="utf-8"?>
<p:tagLst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2.xml><?xml version="1.0" encoding="utf-8"?>
<p:tagLst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3.xml><?xml version="1.0" encoding="utf-8"?>
<p:tagLst xmlns:p="http://schemas.openxmlformats.org/presentationml/2006/main">
  <p:tag name="AS_UNIQUEID" val="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4.xml><?xml version="1.0" encoding="utf-8"?>
<p:tagLst xmlns:p="http://schemas.openxmlformats.org/presentationml/2006/main">
  <p:tag name="AS_UNIQUEID" val="362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85.xml><?xml version="1.0" encoding="utf-8"?>
<p:tagLst xmlns:p="http://schemas.openxmlformats.org/presentationml/2006/main">
  <p:tag name="AS_UNIQUEID" val="509"/>
</p:tagLst>
</file>

<file path=ppt/tags/tag286.xml><?xml version="1.0" encoding="utf-8"?>
<p:tagLst xmlns:p="http://schemas.openxmlformats.org/presentationml/2006/main">
  <p:tag name="AS_UNIQUEID" val="51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AS_UNIQUEID" val="51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AS_UNIQUEID" val="5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p="http://schemas.openxmlformats.org/presentationml/2006/main">
  <p:tag name="AS_UNIQUEID" val="5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5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AS_UNIQUEID" val="51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AS_UNIQUEID" val="516"/>
</p:tagLst>
</file>

<file path=ppt/tags/tag293.xml><?xml version="1.0" encoding="utf-8"?>
<p:tagLst xmlns:p="http://schemas.openxmlformats.org/presentationml/2006/main">
  <p:tag name="AS_UNIQUEID" val="51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4.xml><?xml version="1.0" encoding="utf-8"?>
<p:tagLst xmlns:p="http://schemas.openxmlformats.org/presentationml/2006/main">
  <p:tag name="AS_UNIQUEID" val="51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5.xml><?xml version="1.0" encoding="utf-8"?>
<p:tagLst xmlns:p="http://schemas.openxmlformats.org/presentationml/2006/main">
  <p:tag name="AS_UNIQUEID" val="51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6.xml><?xml version="1.0" encoding="utf-8"?>
<p:tagLst xmlns:p="http://schemas.openxmlformats.org/presentationml/2006/main">
  <p:tag name="AS_UNIQUEID" val="52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7.xml><?xml version="1.0" encoding="utf-8"?>
<p:tagLst xmlns:p="http://schemas.openxmlformats.org/presentationml/2006/main">
  <p:tag name="AS_UNIQUEID" val="52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8.xml><?xml version="1.0" encoding="utf-8"?>
<p:tagLst xmlns:p="http://schemas.openxmlformats.org/presentationml/2006/main">
  <p:tag name="AS_UNIQUEID" val="52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9.xml><?xml version="1.0" encoding="utf-8"?>
<p:tagLst xmlns:p="http://schemas.openxmlformats.org/presentationml/2006/main">
  <p:tag name="AS_UNIQUEID" val="523"/>
</p:tagLst>
</file>

<file path=ppt/tags/tag3.xml><?xml version="1.0" encoding="utf-8"?>
<p:tagLst xmlns:p="http://schemas.openxmlformats.org/presentationml/2006/main">
  <p:tag name="AS_UNIQUEID" val="9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1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2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3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4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5.xml><?xml version="1.0" encoding="utf-8"?>
<p:tagLst xmlns:p="http://schemas.openxmlformats.org/presentationml/2006/main">
  <p:tag name="AS_UNIQUEID" val="529"/>
</p:tagLst>
</file>

<file path=ppt/tags/tag306.xml><?xml version="1.0" encoding="utf-8"?>
<p:tagLst xmlns:p="http://schemas.openxmlformats.org/presentationml/2006/main">
  <p:tag name="AS_UNIQUEID" val="53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7.xml><?xml version="1.0" encoding="utf-8"?>
<p:tagLst xmlns:p="http://schemas.openxmlformats.org/presentationml/2006/main">
  <p:tag name="AS_UNIQUEID" val="53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8.xml><?xml version="1.0" encoding="utf-8"?>
<p:tagLst xmlns:p="http://schemas.openxmlformats.org/presentationml/2006/main">
  <p:tag name="AS_UNIQUEID" val="53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9.xml><?xml version="1.0" encoding="utf-8"?>
<p:tagLst xmlns:p="http://schemas.openxmlformats.org/presentationml/2006/main">
  <p:tag name="AS_UNIQUEID" val="53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53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1.xml><?xml version="1.0" encoding="utf-8"?>
<p:tagLst xmlns:p="http://schemas.openxmlformats.org/presentationml/2006/main">
  <p:tag name="AS_UNIQUEID" val="53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2.xml><?xml version="1.0" encoding="utf-8"?>
<p:tagLst xmlns:p="http://schemas.openxmlformats.org/presentationml/2006/main">
  <p:tag name="AS_UNIQUEID" val="53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3.xml><?xml version="1.0" encoding="utf-8"?>
<p:tagLst xmlns:p="http://schemas.openxmlformats.org/presentationml/2006/main">
  <p:tag name="AS_UNIQUEID" val="537"/>
</p:tagLst>
</file>

<file path=ppt/tags/tag314.xml><?xml version="1.0" encoding="utf-8"?>
<p:tagLst xmlns:p="http://schemas.openxmlformats.org/presentationml/2006/main">
  <p:tag name="AS_UNIQUEID" val="53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5.xml><?xml version="1.0" encoding="utf-8"?>
<p:tagLst xmlns:p="http://schemas.openxmlformats.org/presentationml/2006/main">
  <p:tag name="AS_UNIQUEID" val="53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6.xml><?xml version="1.0" encoding="utf-8"?>
<p:tagLst xmlns:p="http://schemas.openxmlformats.org/presentationml/2006/main">
  <p:tag name="AS_UNIQUEID" val="54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7.xml><?xml version="1.0" encoding="utf-8"?>
<p:tagLst xmlns:p="http://schemas.openxmlformats.org/presentationml/2006/main">
  <p:tag name="AS_UNIQUEID" val="54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8.xml><?xml version="1.0" encoding="utf-8"?>
<p:tagLst xmlns:p="http://schemas.openxmlformats.org/presentationml/2006/main">
  <p:tag name="AS_UNIQUEID" val="54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9.xml><?xml version="1.0" encoding="utf-8"?>
<p:tagLst xmlns:p="http://schemas.openxmlformats.org/presentationml/2006/main">
  <p:tag name="AS_UNIQUEID" val="54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54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1.xml><?xml version="1.0" encoding="utf-8"?>
<p:tagLst xmlns:p="http://schemas.openxmlformats.org/presentationml/2006/main">
  <p:tag name="AS_UNIQUEID" val="54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2.xml><?xml version="1.0" encoding="utf-8"?>
<p:tagLst xmlns:p="http://schemas.openxmlformats.org/presentationml/2006/main">
  <p:tag name="AS_UNIQUEID" val="54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3.xml><?xml version="1.0" encoding="utf-8"?>
<p:tagLst xmlns:p="http://schemas.openxmlformats.org/presentationml/2006/main">
  <p:tag name="AS_UNIQUEID" val="547"/>
</p:tagLst>
</file>

<file path=ppt/tags/tag324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5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6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7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8.xml><?xml version="1.0" encoding="utf-8"?>
<p:tagLst xmlns:p="http://schemas.openxmlformats.org/presentationml/2006/main">
  <p:tag name="AS_UNIQUEID" val="552"/>
</p:tagLst>
</file>

<file path=ppt/tags/tag329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1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2.xml><?xml version="1.0" encoding="utf-8"?>
<p:tagLst xmlns:p="http://schemas.openxmlformats.org/presentationml/2006/main">
  <p:tag name="AS_UNIQUEID" val="556"/>
</p:tagLst>
</file>

<file path=ppt/tags/tag333.xml><?xml version="1.0" encoding="utf-8"?>
<p:tagLst xmlns:p="http://schemas.openxmlformats.org/presentationml/2006/main">
  <p:tag name="AS_UNIQUEID" val="55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4.xml><?xml version="1.0" encoding="utf-8"?>
<p:tagLst xmlns:p="http://schemas.openxmlformats.org/presentationml/2006/main">
  <p:tag name="AS_UNIQUEID" val="55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5.xml><?xml version="1.0" encoding="utf-8"?>
<p:tagLst xmlns:p="http://schemas.openxmlformats.org/presentationml/2006/main">
  <p:tag name="AS_UNIQUEID" val="55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6.xml><?xml version="1.0" encoding="utf-8"?>
<p:tagLst xmlns:p="http://schemas.openxmlformats.org/presentationml/2006/main">
  <p:tag name="AS_UNIQUEID" val="56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7.xml><?xml version="1.0" encoding="utf-8"?>
<p:tagLst xmlns:p="http://schemas.openxmlformats.org/presentationml/2006/main">
  <p:tag name="AS_UNIQUEID" val="561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8.xml><?xml version="1.0" encoding="utf-8"?>
<p:tagLst xmlns:p="http://schemas.openxmlformats.org/presentationml/2006/main">
  <p:tag name="AS_UNIQUEID" val="56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9.xml><?xml version="1.0" encoding="utf-8"?>
<p:tagLst xmlns:p="http://schemas.openxmlformats.org/presentationml/2006/main">
  <p:tag name="AS_UNIQUEID" val="56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564"/>
</p:tagLst>
</file>

<file path=ppt/tags/tag341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2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3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4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5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6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7.xml><?xml version="1.0" encoding="utf-8"?>
<p:tagLst xmlns:p="http://schemas.openxmlformats.org/presentationml/2006/main">
  <p:tag name="AS_UNIQUEID" val="571"/>
</p:tagLst>
</file>

<file path=ppt/tags/tag348.xml><?xml version="1.0" encoding="utf-8"?>
<p:tagLst xmlns:p="http://schemas.openxmlformats.org/presentationml/2006/main">
  <p:tag name="AS_UNIQUEID" val="572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9.xml><?xml version="1.0" encoding="utf-8"?>
<p:tagLst xmlns:p="http://schemas.openxmlformats.org/presentationml/2006/main">
  <p:tag name="AS_UNIQUEID" val="573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57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1.xml><?xml version="1.0" encoding="utf-8"?>
<p:tagLst xmlns:p="http://schemas.openxmlformats.org/presentationml/2006/main">
  <p:tag name="AS_UNIQUEID" val="57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2.xml><?xml version="1.0" encoding="utf-8"?>
<p:tagLst xmlns:p="http://schemas.openxmlformats.org/presentationml/2006/main">
  <p:tag name="AS_UNIQUEID" val="57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3.xml><?xml version="1.0" encoding="utf-8"?>
<p:tagLst xmlns:p="http://schemas.openxmlformats.org/presentationml/2006/main">
  <p:tag name="AS_UNIQUEID" val="577"/>
</p:tagLst>
</file>

<file path=ppt/tags/tag354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6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7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8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9.xml><?xml version="1.0" encoding="utf-8"?>
<p:tagLst xmlns:p="http://schemas.openxmlformats.org/presentationml/2006/main">
  <p:tag name="AS_UNIQUEID" val="583"/>
</p:tagLst>
</file>

<file path=ppt/tags/tag36.xml><?xml version="1.0" encoding="utf-8"?>
<p:tagLst xmlns:p="http://schemas.openxmlformats.org/presentationml/2006/main">
  <p:tag name="AS_UNIQUEID" val="466"/>
</p:tagLst>
</file>

<file path=ppt/tags/tag360.xml><?xml version="1.0" encoding="utf-8"?>
<p:tagLst xmlns:p="http://schemas.openxmlformats.org/presentationml/2006/main">
  <p:tag name="AS_UNIQUEID" val="5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1.xml><?xml version="1.0" encoding="utf-8"?>
<p:tagLst xmlns:p="http://schemas.openxmlformats.org/presentationml/2006/main">
  <p:tag name="AS_UNIQUEID" val="5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2.xml><?xml version="1.0" encoding="utf-8"?>
<p:tagLst xmlns:p="http://schemas.openxmlformats.org/presentationml/2006/main">
  <p:tag name="AS_UNIQUEID" val="58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3.xml><?xml version="1.0" encoding="utf-8"?>
<p:tagLst xmlns:p="http://schemas.openxmlformats.org/presentationml/2006/main">
  <p:tag name="AS_UNIQUEID" val="58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4.xml><?xml version="1.0" encoding="utf-8"?>
<p:tagLst xmlns:p="http://schemas.openxmlformats.org/presentationml/2006/main">
  <p:tag name="AS_UNIQUEID" val="58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5.xml><?xml version="1.0" encoding="utf-8"?>
<p:tagLst xmlns:p="http://schemas.openxmlformats.org/presentationml/2006/main">
  <p:tag name="AS_UNIQUEID" val="589"/>
</p:tagLst>
</file>

<file path=ppt/tags/tag366.xml><?xml version="1.0" encoding="utf-8"?>
<p:tagLst xmlns:p="http://schemas.openxmlformats.org/presentationml/2006/main">
  <p:tag name="AS_UNIQUEID" val="59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67.xml><?xml version="1.0" encoding="utf-8"?>
<p:tagLst xmlns:p="http://schemas.openxmlformats.org/presentationml/2006/main">
  <p:tag name="AS_UNIQUEID" val="59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8.xml><?xml version="1.0" encoding="utf-8"?>
<p:tagLst xmlns:p="http://schemas.openxmlformats.org/presentationml/2006/main">
  <p:tag name="AS_UNIQUEID" val="59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9.xml><?xml version="1.0" encoding="utf-8"?>
<p:tagLst xmlns:p="http://schemas.openxmlformats.org/presentationml/2006/main">
  <p:tag name="AS_UNIQUEID" val="59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59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1.xml><?xml version="1.0" encoding="utf-8"?>
<p:tagLst xmlns:p="http://schemas.openxmlformats.org/presentationml/2006/main">
  <p:tag name="AS_UNIQUEID" val="59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2.xml><?xml version="1.0" encoding="utf-8"?>
<p:tagLst xmlns:p="http://schemas.openxmlformats.org/presentationml/2006/main">
  <p:tag name="AS_UNIQUEID" val="59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3.xml><?xml version="1.0" encoding="utf-8"?>
<p:tagLst xmlns:p="http://schemas.openxmlformats.org/presentationml/2006/main">
  <p:tag name="AS_UNIQUEID" val="597"/>
</p:tagLst>
</file>

<file path=ppt/tags/tag374.xml><?xml version="1.0" encoding="utf-8"?>
<p:tagLst xmlns:p="http://schemas.openxmlformats.org/presentationml/2006/main">
  <p:tag name="AS_UNIQUEID" val="59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75.xml><?xml version="1.0" encoding="utf-8"?>
<p:tagLst xmlns:p="http://schemas.openxmlformats.org/presentationml/2006/main">
  <p:tag name="AS_UNIQUEID" val="59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6.xml><?xml version="1.0" encoding="utf-8"?>
<p:tagLst xmlns:p="http://schemas.openxmlformats.org/presentationml/2006/main">
  <p:tag name="AS_UNIQUEID" val="60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7.xml><?xml version="1.0" encoding="utf-8"?>
<p:tagLst xmlns:p="http://schemas.openxmlformats.org/presentationml/2006/main">
  <p:tag name="AS_UNIQUEID" val="60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8.xml><?xml version="1.0" encoding="utf-8"?>
<p:tagLst xmlns:p="http://schemas.openxmlformats.org/presentationml/2006/main">
  <p:tag name="AS_UNIQUEID" val="60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9.xml><?xml version="1.0" encoding="utf-8"?>
<p:tagLst xmlns:p="http://schemas.openxmlformats.org/presentationml/2006/main">
  <p:tag name="AS_UNIQUEID" val="60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0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1.xml><?xml version="1.0" encoding="utf-8"?>
<p:tagLst xmlns:p="http://schemas.openxmlformats.org/presentationml/2006/main">
  <p:tag name="AS_UNIQUEID" val="60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2.xml><?xml version="1.0" encoding="utf-8"?>
<p:tagLst xmlns:p="http://schemas.openxmlformats.org/presentationml/2006/main">
  <p:tag name="AS_UNIQUEID" val="606"/>
</p:tagLst>
</file>

<file path=ppt/tags/tag383.xml><?xml version="1.0" encoding="utf-8"?>
<p:tagLst xmlns:p="http://schemas.openxmlformats.org/presentationml/2006/main">
  <p:tag name="AS_UNIQUEID" val="60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4.xml><?xml version="1.0" encoding="utf-8"?>
<p:tagLst xmlns:p="http://schemas.openxmlformats.org/presentationml/2006/main">
  <p:tag name="AS_UNIQUEID" val="608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85.xml><?xml version="1.0" encoding="utf-8"?>
<p:tagLst xmlns:p="http://schemas.openxmlformats.org/presentationml/2006/main">
  <p:tag name="AS_UNIQUEID" val="6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6.xml><?xml version="1.0" encoding="utf-8"?>
<p:tagLst xmlns:p="http://schemas.openxmlformats.org/presentationml/2006/main">
  <p:tag name="AS_UNIQUEID" val="6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7.xml><?xml version="1.0" encoding="utf-8"?>
<p:tagLst xmlns:p="http://schemas.openxmlformats.org/presentationml/2006/main">
  <p:tag name="AS_UNIQUEID" val="61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8.xml><?xml version="1.0" encoding="utf-8"?>
<p:tagLst xmlns:p="http://schemas.openxmlformats.org/presentationml/2006/main">
  <p:tag name="AS_UNIQUEID" val="61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9.xml><?xml version="1.0" encoding="utf-8"?>
<p:tagLst xmlns:p="http://schemas.openxmlformats.org/presentationml/2006/main">
  <p:tag name="AS_UNIQUEID" val="61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.xml><?xml version="1.0" encoding="utf-8"?>
<p:tagLst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1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AS_UNIQUEID" val="615"/>
</p:tagLst>
</file>

<file path=ppt/tags/tag392.xml><?xml version="1.0" encoding="utf-8"?>
<p:tagLst xmlns:p="http://schemas.openxmlformats.org/presentationml/2006/main">
  <p:tag name="AS_UNIQUEID" val="616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93.xml><?xml version="1.0" encoding="utf-8"?>
<p:tagLst xmlns:p="http://schemas.openxmlformats.org/presentationml/2006/main">
  <p:tag name="AS_UNIQUEID" val="6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4.xml><?xml version="1.0" encoding="utf-8"?>
<p:tagLst xmlns:p="http://schemas.openxmlformats.org/presentationml/2006/main">
  <p:tag name="AS_UNIQUEID" val="61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5.xml><?xml version="1.0" encoding="utf-8"?>
<p:tagLst xmlns:p="http://schemas.openxmlformats.org/presentationml/2006/main">
  <p:tag name="AS_UNIQUEID" val="61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6.xml><?xml version="1.0" encoding="utf-8"?>
<p:tagLst xmlns:p="http://schemas.openxmlformats.org/presentationml/2006/main">
  <p:tag name="AS_UNIQUEID" val="6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7.xml><?xml version="1.0" encoding="utf-8"?>
<p:tagLst xmlns:p="http://schemas.openxmlformats.org/presentationml/2006/main">
  <p:tag name="AS_UNIQUEID" val="62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8.xml><?xml version="1.0" encoding="utf-8"?>
<p:tagLst xmlns:p="http://schemas.openxmlformats.org/presentationml/2006/main">
  <p:tag name="AS_UNIQUEID" val="62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9.xml><?xml version="1.0" encoding="utf-8"?>
<p:tagLst xmlns:p="http://schemas.openxmlformats.org/presentationml/2006/main">
  <p:tag name="AS_UNIQUEID" val="62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.xml><?xml version="1.0" encoding="utf-8"?>
<p:tagLst xmlns:p="http://schemas.openxmlformats.org/presentationml/2006/main">
  <p:tag name="AS_UNIQUEID" val="9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p="http://schemas.openxmlformats.org/presentationml/2006/main">
  <p:tag name="AS_UNIQUEID" val="624"/>
</p:tagLst>
</file>

<file path=ppt/tags/tag401.xml><?xml version="1.0" encoding="utf-8"?>
<p:tagLst xmlns:p="http://schemas.openxmlformats.org/presentationml/2006/main">
  <p:tag name="AS_UNIQUEID" val="6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2.xml><?xml version="1.0" encoding="utf-8"?>
<p:tagLst xmlns:p="http://schemas.openxmlformats.org/presentationml/2006/main">
  <p:tag name="AS_UNIQUEID" val="626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03.xml><?xml version="1.0" encoding="utf-8"?>
<p:tagLst xmlns:p="http://schemas.openxmlformats.org/presentationml/2006/main">
  <p:tag name="AS_UNIQUEID" val="6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4.xml><?xml version="1.0" encoding="utf-8"?>
<p:tagLst xmlns:p="http://schemas.openxmlformats.org/presentationml/2006/main">
  <p:tag name="AS_UNIQUEID" val="6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5.xml><?xml version="1.0" encoding="utf-8"?>
<p:tagLst xmlns:p="http://schemas.openxmlformats.org/presentationml/2006/main">
  <p:tag name="AS_UNIQUEID" val="62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6.xml><?xml version="1.0" encoding="utf-8"?>
<p:tagLst xmlns:p="http://schemas.openxmlformats.org/presentationml/2006/main">
  <p:tag name="AS_UNIQUEID" val="63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AS_UNIQUEID" val="63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AS_UNIQUEID" val="63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AS_UNIQUEID" val="63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.xml><?xml version="1.0" encoding="utf-8"?>
<p:tagLst xmlns:p="http://schemas.openxmlformats.org/presentationml/2006/main">
  <p:tag name="AS_UNIQUEID" val="467"/>
</p:tagLst>
</file>

<file path=ppt/tags/tag410.xml><?xml version="1.0" encoding="utf-8"?>
<p:tagLst xmlns:p="http://schemas.openxmlformats.org/presentationml/2006/main">
  <p:tag name="AS_UNIQUEID" val="63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1.xml><?xml version="1.0" encoding="utf-8"?>
<p:tagLst xmlns:p="http://schemas.openxmlformats.org/presentationml/2006/main">
  <p:tag name="AS_UNIQUEID" val="635"/>
</p:tagLst>
</file>

<file path=ppt/tags/tag412.xml><?xml version="1.0" encoding="utf-8"?>
<p:tagLst xmlns:p="http://schemas.openxmlformats.org/presentationml/2006/main">
  <p:tag name="AS_UNIQUEID" val="63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13.xml><?xml version="1.0" encoding="utf-8"?>
<p:tagLst xmlns:p="http://schemas.openxmlformats.org/presentationml/2006/main">
  <p:tag name="AS_UNIQUEID" val="63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4.xml><?xml version="1.0" encoding="utf-8"?>
<p:tagLst xmlns:p="http://schemas.openxmlformats.org/presentationml/2006/main">
  <p:tag name="AS_UNIQUEID" val="63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5.xml><?xml version="1.0" encoding="utf-8"?>
<p:tagLst xmlns:p="http://schemas.openxmlformats.org/presentationml/2006/main">
  <p:tag name="AS_UNIQUEID" val="63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6.xml><?xml version="1.0" encoding="utf-8"?>
<p:tagLst xmlns:p="http://schemas.openxmlformats.org/presentationml/2006/main">
  <p:tag name="AS_UNIQUEID" val="64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7.xml><?xml version="1.0" encoding="utf-8"?>
<p:tagLst xmlns:p="http://schemas.openxmlformats.org/presentationml/2006/main">
  <p:tag name="AS_UNIQUEID" val="64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8.xml><?xml version="1.0" encoding="utf-8"?>
<p:tagLst xmlns:p="http://schemas.openxmlformats.org/presentationml/2006/main">
  <p:tag name="AS_UNIQUEID" val="64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9.xml><?xml version="1.0" encoding="utf-8"?>
<p:tagLst xmlns:p="http://schemas.openxmlformats.org/presentationml/2006/main">
  <p:tag name="AS_UNIQUEID" val="64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.xml><?xml version="1.0" encoding="utf-8"?>
<p:tagLst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644"/>
</p:tagLst>
</file>

<file path=ppt/tags/tag421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2.xml><?xml version="1.0" encoding="utf-8"?>
<p:tagLst xmlns:p="http://schemas.openxmlformats.org/presentationml/2006/main">
  <p:tag name="AS_UNIQUEID" val="646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3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4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5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6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427.xml><?xml version="1.0" encoding="utf-8"?>
<p:tagLst xmlns:p="http://schemas.openxmlformats.org/presentationml/2006/main">
  <p:tag name="AS_UNIQUEID" val="651"/>
</p:tagLst>
</file>

<file path=ppt/tags/tag428.xml><?xml version="1.0" encoding="utf-8"?>
<p:tagLst xmlns:p="http://schemas.openxmlformats.org/presentationml/2006/main">
  <p:tag name="AS_UNIQUEID" val="65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AS_UNIQUEID" val="65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65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1.xml><?xml version="1.0" encoding="utf-8"?>
<p:tagLst xmlns:p="http://schemas.openxmlformats.org/presentationml/2006/main">
  <p:tag name="AS_UNIQUEID" val="65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p="http://schemas.openxmlformats.org/presentationml/2006/main">
  <p:tag name="AS_UNIQUEID" val="65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p="http://schemas.openxmlformats.org/presentationml/2006/main">
  <p:tag name="AS_UNIQUEID" val="65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AS_UNIQUEID" val="658"/>
</p:tagLst>
</file>

<file path=ppt/tags/tag435.xml><?xml version="1.0" encoding="utf-8"?>
<p:tagLst xmlns:p="http://schemas.openxmlformats.org/presentationml/2006/main">
  <p:tag name="AS_UNIQUEID" val="6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6.xml><?xml version="1.0" encoding="utf-8"?>
<p:tagLst xmlns:p="http://schemas.openxmlformats.org/presentationml/2006/main">
  <p:tag name="AS_UNIQUEID" val="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7.xml><?xml version="1.0" encoding="utf-8"?>
<p:tagLst xmlns:p="http://schemas.openxmlformats.org/presentationml/2006/main">
  <p:tag name="AS_UNIQUEID" val="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8.xml><?xml version="1.0" encoding="utf-8"?>
<p:tagLst xmlns:p="http://schemas.openxmlformats.org/presentationml/2006/main">
  <p:tag name="AS_UNIQUEID" val="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9.xml><?xml version="1.0" encoding="utf-8"?>
<p:tagLst xmlns:p="http://schemas.openxmlformats.org/presentationml/2006/main">
  <p:tag name="AS_UNIQUEID" val="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.xml><?xml version="1.0" encoding="utf-8"?>
<p:tagLst xmlns:p="http://schemas.openxmlformats.org/presentationml/2006/main">
  <p:tag name="AS_UNIQUEID" val="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0.xml><?xml version="1.0" encoding="utf-8"?>
<p:tagLst xmlns:p="http://schemas.openxmlformats.org/presentationml/2006/main">
  <p:tag name="AS_UNIQUEID" val="664"/>
</p:tagLst>
</file>

<file path=ppt/tags/tag441.xml><?xml version="1.0" encoding="utf-8"?>
<p:tagLst xmlns:p="http://schemas.openxmlformats.org/presentationml/2006/main">
  <p:tag name="AS_UNIQUEID" val="6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2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3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4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5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6.xml><?xml version="1.0" encoding="utf-8"?>
<p:tagLst xmlns:p="http://schemas.openxmlformats.org/presentationml/2006/main">
  <p:tag name="AS_UNIQUEID" val="670"/>
</p:tagLst>
</file>

<file path=ppt/tags/tag447.xml><?xml version="1.0" encoding="utf-8"?>
<p:tagLst xmlns:p="http://schemas.openxmlformats.org/presentationml/2006/main">
  <p:tag name="AS_UNIQUEID" val="6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8.xml><?xml version="1.0" encoding="utf-8"?>
<p:tagLst xmlns:p="http://schemas.openxmlformats.org/presentationml/2006/main">
  <p:tag name="AS_UNIQUEID" val="6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9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AS_UNIQUEID" val="468"/>
</p:tagLst>
</file>

<file path=ppt/tags/tag450.xml><?xml version="1.0" encoding="utf-8"?>
<p:tagLst xmlns:p="http://schemas.openxmlformats.org/presentationml/2006/main">
  <p:tag name="AS_UNIQUEID" val="6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1.xml><?xml version="1.0" encoding="utf-8"?>
<p:tagLst xmlns:p="http://schemas.openxmlformats.org/presentationml/2006/main">
  <p:tag name="AS_UNIQUEID" val="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2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3.xml><?xml version="1.0" encoding="utf-8"?>
<p:tagLst xmlns:p="http://schemas.openxmlformats.org/presentationml/2006/main">
  <p:tag name="AS_UNIQUEID" val="677"/>
</p:tagLst>
</file>

<file path=ppt/tags/tag454.xml><?xml version="1.0" encoding="utf-8"?>
<p:tagLst xmlns:p="http://schemas.openxmlformats.org/presentationml/2006/main">
  <p:tag name="AS_UNIQUEID" val="6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5.xml><?xml version="1.0" encoding="utf-8"?>
<p:tagLst xmlns:p="http://schemas.openxmlformats.org/presentationml/2006/main">
  <p:tag name="AS_UNIQUEID" val="6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6.xml><?xml version="1.0" encoding="utf-8"?>
<p:tagLst xmlns:p="http://schemas.openxmlformats.org/presentationml/2006/main">
  <p:tag name="AS_UNIQUEID" val="6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7.xml><?xml version="1.0" encoding="utf-8"?>
<p:tagLst xmlns:p="http://schemas.openxmlformats.org/presentationml/2006/main">
  <p:tag name="AS_UNIQUEID" val="6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8.xml><?xml version="1.0" encoding="utf-8"?>
<p:tagLst xmlns:p="http://schemas.openxmlformats.org/presentationml/2006/main">
  <p:tag name="AS_UNIQUEID" val="6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9.xml><?xml version="1.0" encoding="utf-8"?>
<p:tagLst xmlns:p="http://schemas.openxmlformats.org/presentationml/2006/main">
  <p:tag name="AS_UNIQUEID" val="6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6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1.xml><?xml version="1.0" encoding="utf-8"?>
<p:tagLst xmlns:p="http://schemas.openxmlformats.org/presentationml/2006/main">
  <p:tag name="AS_UNIQUEID" val="6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2.xml><?xml version="1.0" encoding="utf-8"?>
<p:tagLst xmlns:p="http://schemas.openxmlformats.org/presentationml/2006/main">
  <p:tag name="AS_UNIQUEID" val="686"/>
</p:tagLst>
</file>

<file path=ppt/tags/tag463.xml><?xml version="1.0" encoding="utf-8"?>
<p:tagLst xmlns:p="http://schemas.openxmlformats.org/presentationml/2006/main">
  <p:tag name="AS_UNIQUEID" val="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4.xml><?xml version="1.0" encoding="utf-8"?>
<p:tagLst xmlns:p="http://schemas.openxmlformats.org/presentationml/2006/main">
  <p:tag name="AS_UNIQUEID" val="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5.xml><?xml version="1.0" encoding="utf-8"?>
<p:tagLst xmlns:p="http://schemas.openxmlformats.org/presentationml/2006/main">
  <p:tag name="AS_UNIQUEID" val="6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6.xml><?xml version="1.0" encoding="utf-8"?>
<p:tagLst xmlns:p="http://schemas.openxmlformats.org/presentationml/2006/main">
  <p:tag name="AS_UNIQUEID" val="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7.xml><?xml version="1.0" encoding="utf-8"?>
<p:tagLst xmlns:p="http://schemas.openxmlformats.org/presentationml/2006/main">
  <p:tag name="AS_UNIQUEID" val="691"/>
</p:tagLst>
</file>

<file path=ppt/tags/tag468.xml><?xml version="1.0" encoding="utf-8"?>
<p:tagLst xmlns:p="http://schemas.openxmlformats.org/presentationml/2006/main">
  <p:tag name="AS_UNIQUEID" val="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9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1.xml><?xml version="1.0" encoding="utf-8"?>
<p:tagLst xmlns:p="http://schemas.openxmlformats.org/presentationml/2006/main">
  <p:tag name="AS_UNIQUEID" val="695"/>
</p:tagLst>
</file>

<file path=ppt/tags/tag472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3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4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5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6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7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8.xml><?xml version="1.0" encoding="utf-8"?>
<p:tagLst xmlns:p="http://schemas.openxmlformats.org/presentationml/2006/main">
  <p:tag name="AS_UNIQUEID" val="702"/>
</p:tagLst>
</file>

<file path=ppt/tags/tag479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1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2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3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4.xml><?xml version="1.0" encoding="utf-8"?>
<p:tagLst xmlns:p="http://schemas.openxmlformats.org/presentationml/2006/main">
  <p:tag name="AS_UNIQUEID" val="708"/>
</p:tagLst>
</file>

<file path=ppt/tags/tag485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6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7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8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9.xml><?xml version="1.0" encoding="utf-8"?>
<p:tagLst xmlns:p="http://schemas.openxmlformats.org/presentationml/2006/main">
  <p:tag name="AS_UNIQUEID" val="713"/>
</p:tagLst>
</file>

<file path=ppt/tags/tag49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7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1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2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3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4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5.xml><?xml version="1.0" encoding="utf-8"?>
<p:tagLst xmlns:p="http://schemas.openxmlformats.org/presentationml/2006/main">
  <p:tag name="AS_UNIQUEID" val="719"/>
</p:tagLst>
</file>

<file path=ppt/tags/tag496.xml><?xml version="1.0" encoding="utf-8"?>
<p:tagLst xmlns:p="http://schemas.openxmlformats.org/presentationml/2006/main">
  <p:tag name="AS_UNIQUEID" val="7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97.xml><?xml version="1.0" encoding="utf-8"?>
<p:tagLst xmlns:p="http://schemas.openxmlformats.org/presentationml/2006/main">
  <p:tag name="AS_UNIQUEID" val="7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98.xml><?xml version="1.0" encoding="utf-8"?>
<p:tagLst xmlns:p="http://schemas.openxmlformats.org/presentationml/2006/main">
  <p:tag name="AS_UNIQUEID" val="7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99.xml><?xml version="1.0" encoding="utf-8"?>
<p:tagLst xmlns:p="http://schemas.openxmlformats.org/presentationml/2006/main">
  <p:tag name="AS_UNIQUEID" val="7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.xml><?xml version="1.0" encoding="utf-8"?>
<p:tagLst xmlns:p="http://schemas.openxmlformats.org/presentationml/2006/main">
  <p:tag name="AS_UNIQUEID" val="9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7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1.xml><?xml version="1.0" encoding="utf-8"?>
<p:tagLst xmlns:p="http://schemas.openxmlformats.org/presentationml/2006/main">
  <p:tag name="AS_UNIQUEID" val="725"/>
</p:tagLst>
</file>

<file path=ppt/tags/tag502.xml><?xml version="1.0" encoding="utf-8"?>
<p:tagLst xmlns:p="http://schemas.openxmlformats.org/presentationml/2006/main">
  <p:tag name="AS_UNIQUEID" val="72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03.xml><?xml version="1.0" encoding="utf-8"?>
<p:tagLst xmlns:p="http://schemas.openxmlformats.org/presentationml/2006/main">
  <p:tag name="AS_UNIQUEID" val="72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4.xml><?xml version="1.0" encoding="utf-8"?>
<p:tagLst xmlns:p="http://schemas.openxmlformats.org/presentationml/2006/main">
  <p:tag name="AS_UNIQUEID" val="7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5.xml><?xml version="1.0" encoding="utf-8"?>
<p:tagLst xmlns:p="http://schemas.openxmlformats.org/presentationml/2006/main">
  <p:tag name="AS_UNIQUEID" val="72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6.xml><?xml version="1.0" encoding="utf-8"?>
<p:tagLst xmlns:p="http://schemas.openxmlformats.org/presentationml/2006/main">
  <p:tag name="AS_UNIQUEID" val="73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7.xml><?xml version="1.0" encoding="utf-8"?>
<p:tagLst xmlns:p="http://schemas.openxmlformats.org/presentationml/2006/main">
  <p:tag name="AS_UNIQUEID" val="73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8.xml><?xml version="1.0" encoding="utf-8"?>
<p:tagLst xmlns:p="http://schemas.openxmlformats.org/presentationml/2006/main">
  <p:tag name="AS_UNIQUEID" val="7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09.xml><?xml version="1.0" encoding="utf-8"?>
<p:tagLst xmlns:p="http://schemas.openxmlformats.org/presentationml/2006/main">
  <p:tag name="AS_UNIQUEID" val="7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AS_UNIQUEID" val="734"/>
</p:tagLst>
</file>

<file path=ppt/tags/tag511.xml><?xml version="1.0" encoding="utf-8"?>
<p:tagLst xmlns:p="http://schemas.openxmlformats.org/presentationml/2006/main">
  <p:tag name="AS_UNIQUEID" val="735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12.xml><?xml version="1.0" encoding="utf-8"?>
<p:tagLst xmlns:p="http://schemas.openxmlformats.org/presentationml/2006/main">
  <p:tag name="AS_UNIQUEID" val="73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3.xml><?xml version="1.0" encoding="utf-8"?>
<p:tagLst xmlns:p="http://schemas.openxmlformats.org/presentationml/2006/main">
  <p:tag name="AS_UNIQUEID" val="73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4.xml><?xml version="1.0" encoding="utf-8"?>
<p:tagLst xmlns:p="http://schemas.openxmlformats.org/presentationml/2006/main">
  <p:tag name="AS_UNIQUEID" val="73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5.xml><?xml version="1.0" encoding="utf-8"?>
<p:tagLst xmlns:p="http://schemas.openxmlformats.org/presentationml/2006/main">
  <p:tag name="AS_UNIQUEID" val="73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6.xml><?xml version="1.0" encoding="utf-8"?>
<p:tagLst xmlns:p="http://schemas.openxmlformats.org/presentationml/2006/main">
  <p:tag name="AS_UNIQUEID" val="74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7.xml><?xml version="1.0" encoding="utf-8"?>
<p:tagLst xmlns:p="http://schemas.openxmlformats.org/presentationml/2006/main">
  <p:tag name="AS_UNIQUEID" val="74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8.xml><?xml version="1.0" encoding="utf-8"?>
<p:tagLst xmlns:p="http://schemas.openxmlformats.org/presentationml/2006/main">
  <p:tag name="AS_UNIQUEID" val="7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19.xml><?xml version="1.0" encoding="utf-8"?>
<p:tagLst xmlns:p="http://schemas.openxmlformats.org/presentationml/2006/main">
  <p:tag name="AS_UNIQUEID" val="743"/>
</p:tagLst>
</file>

<file path=ppt/tags/tag52.xml><?xml version="1.0" encoding="utf-8"?>
<p:tagLst xmlns:p="http://schemas.openxmlformats.org/presentationml/2006/main">
  <p:tag name="AS_UNIQUEID" val="469"/>
</p:tagLst>
</file>

<file path=ppt/tags/tag520.xml><?xml version="1.0" encoding="utf-8"?>
<p:tagLst xmlns:p="http://schemas.openxmlformats.org/presentationml/2006/main">
  <p:tag name="AS_UNIQUEID" val="744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21.xml><?xml version="1.0" encoding="utf-8"?>
<p:tagLst xmlns:p="http://schemas.openxmlformats.org/presentationml/2006/main">
  <p:tag name="AS_UNIQUEID" val="74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2.xml><?xml version="1.0" encoding="utf-8"?>
<p:tagLst xmlns:p="http://schemas.openxmlformats.org/presentationml/2006/main">
  <p:tag name="AS_UNIQUEID" val="74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3.xml><?xml version="1.0" encoding="utf-8"?>
<p:tagLst xmlns:p="http://schemas.openxmlformats.org/presentationml/2006/main">
  <p:tag name="AS_UNIQUEID" val="7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4.xml><?xml version="1.0" encoding="utf-8"?>
<p:tagLst xmlns:p="http://schemas.openxmlformats.org/presentationml/2006/main">
  <p:tag name="AS_UNIQUEID" val="7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5.xml><?xml version="1.0" encoding="utf-8"?>
<p:tagLst xmlns:p="http://schemas.openxmlformats.org/presentationml/2006/main">
  <p:tag name="AS_UNIQUEID" val="74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6.xml><?xml version="1.0" encoding="utf-8"?>
<p:tagLst xmlns:p="http://schemas.openxmlformats.org/presentationml/2006/main">
  <p:tag name="AS_UNIQUEID" val="7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7.xml><?xml version="1.0" encoding="utf-8"?>
<p:tagLst xmlns:p="http://schemas.openxmlformats.org/presentationml/2006/main">
  <p:tag name="AS_UNIQUEID" val="7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28.xml><?xml version="1.0" encoding="utf-8"?>
<p:tagLst xmlns:p="http://schemas.openxmlformats.org/presentationml/2006/main">
  <p:tag name="AS_UNIQUEID" val="752"/>
</p:tagLst>
</file>

<file path=ppt/tags/tag529.xml><?xml version="1.0" encoding="utf-8"?>
<p:tagLst xmlns:p="http://schemas.openxmlformats.org/presentationml/2006/main">
  <p:tag name="AS_UNIQUEID" val="753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3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75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1.xml><?xml version="1.0" encoding="utf-8"?>
<p:tagLst xmlns:p="http://schemas.openxmlformats.org/presentationml/2006/main">
  <p:tag name="AS_UNIQUEID" val="75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2.xml><?xml version="1.0" encoding="utf-8"?>
<p:tagLst xmlns:p="http://schemas.openxmlformats.org/presentationml/2006/main">
  <p:tag name="AS_UNIQUEID" val="75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3.xml><?xml version="1.0" encoding="utf-8"?>
<p:tagLst xmlns:p="http://schemas.openxmlformats.org/presentationml/2006/main">
  <p:tag name="AS_UNIQUEID" val="7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4.xml><?xml version="1.0" encoding="utf-8"?>
<p:tagLst xmlns:p="http://schemas.openxmlformats.org/presentationml/2006/main">
  <p:tag name="AS_UNIQUEID" val="7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5.xml><?xml version="1.0" encoding="utf-8"?>
<p:tagLst xmlns:p="http://schemas.openxmlformats.org/presentationml/2006/main">
  <p:tag name="AS_UNIQUEID" val="7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6.xml><?xml version="1.0" encoding="utf-8"?>
<p:tagLst xmlns:p="http://schemas.openxmlformats.org/presentationml/2006/main">
  <p:tag name="AS_UNIQUEID" val="7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37.xml><?xml version="1.0" encoding="utf-8"?>
<p:tagLst xmlns:p="http://schemas.openxmlformats.org/presentationml/2006/main">
  <p:tag name="AS_UNIQUEID" val="761"/>
</p:tagLst>
</file>

<file path=ppt/tags/tag538.xml><?xml version="1.0" encoding="utf-8"?>
<p:tagLst xmlns:p="http://schemas.openxmlformats.org/presentationml/2006/main">
  <p:tag name="AS_UNIQUEID" val="76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39.xml><?xml version="1.0" encoding="utf-8"?>
<p:tagLst xmlns:p="http://schemas.openxmlformats.org/presentationml/2006/main">
  <p:tag name="AS_UNIQUEID" val="763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4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6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1.xml><?xml version="1.0" encoding="utf-8"?>
<p:tagLst xmlns:p="http://schemas.openxmlformats.org/presentationml/2006/main">
  <p:tag name="AS_UNIQUEID" val="76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2.xml><?xml version="1.0" encoding="utf-8"?>
<p:tagLst xmlns:p="http://schemas.openxmlformats.org/presentationml/2006/main">
  <p:tag name="AS_UNIQUEID" val="76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3.xml><?xml version="1.0" encoding="utf-8"?>
<p:tagLst xmlns:p="http://schemas.openxmlformats.org/presentationml/2006/main">
  <p:tag name="AS_UNIQUEID" val="76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4.xml><?xml version="1.0" encoding="utf-8"?>
<p:tagLst xmlns:p="http://schemas.openxmlformats.org/presentationml/2006/main">
  <p:tag name="AS_UNIQUEID" val="76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5.xml><?xml version="1.0" encoding="utf-8"?>
<p:tagLst xmlns:p="http://schemas.openxmlformats.org/presentationml/2006/main">
  <p:tag name="AS_UNIQUEID" val="76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6.xml><?xml version="1.0" encoding="utf-8"?>
<p:tagLst xmlns:p="http://schemas.openxmlformats.org/presentationml/2006/main">
  <p:tag name="AS_UNIQUEID" val="7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7.xml><?xml version="1.0" encoding="utf-8"?>
<p:tagLst xmlns:p="http://schemas.openxmlformats.org/presentationml/2006/main">
  <p:tag name="AS_UNIQUEID" val="7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8.xml><?xml version="1.0" encoding="utf-8"?>
<p:tagLst xmlns:p="http://schemas.openxmlformats.org/presentationml/2006/main">
  <p:tag name="AS_UNIQUEID" val="772"/>
</p:tagLst>
</file>

<file path=ppt/tags/tag549.xml><?xml version="1.0" encoding="utf-8"?>
<p:tagLst xmlns:p="http://schemas.openxmlformats.org/presentationml/2006/main">
  <p:tag name="AS_UNIQUEID" val="773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5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77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1.xml><?xml version="1.0" encoding="utf-8"?>
<p:tagLst xmlns:p="http://schemas.openxmlformats.org/presentationml/2006/main">
  <p:tag name="AS_UNIQUEID" val="77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2.xml><?xml version="1.0" encoding="utf-8"?>
<p:tagLst xmlns:p="http://schemas.openxmlformats.org/presentationml/2006/main">
  <p:tag name="AS_UNIQUEID" val="77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3.xml><?xml version="1.0" encoding="utf-8"?>
<p:tagLst xmlns:p="http://schemas.openxmlformats.org/presentationml/2006/main">
  <p:tag name="AS_UNIQUEID" val="77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4.xml><?xml version="1.0" encoding="utf-8"?>
<p:tagLst xmlns:p="http://schemas.openxmlformats.org/presentationml/2006/main">
  <p:tag name="AS_UNIQUEID" val="77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5.xml><?xml version="1.0" encoding="utf-8"?>
<p:tagLst xmlns:p="http://schemas.openxmlformats.org/presentationml/2006/main">
  <p:tag name="AS_UNIQUEID" val="77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6.xml><?xml version="1.0" encoding="utf-8"?>
<p:tagLst xmlns:p="http://schemas.openxmlformats.org/presentationml/2006/main">
  <p:tag name="AS_UNIQUEID" val="7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7.xml><?xml version="1.0" encoding="utf-8"?>
<p:tagLst xmlns:p="http://schemas.openxmlformats.org/presentationml/2006/main">
  <p:tag name="AS_UNIQUEID" val="781"/>
</p:tagLst>
</file>

<file path=ppt/tags/tag558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9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1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2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3.xml><?xml version="1.0" encoding="utf-8"?>
<p:tagLst xmlns:p="http://schemas.openxmlformats.org/presentationml/2006/main">
  <p:tag name="AS_UNIQUEID" val="787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564.xml><?xml version="1.0" encoding="utf-8"?>
<p:tagLst xmlns:p="http://schemas.openxmlformats.org/presentationml/2006/main">
  <p:tag name="AS_UNIQUEID" val="788"/>
</p:tagLst>
</file>

<file path=ppt/tags/tag565.xml><?xml version="1.0" encoding="utf-8"?>
<p:tagLst xmlns:p="http://schemas.openxmlformats.org/presentationml/2006/main">
  <p:tag name="AS_UNIQUEID" val="9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6.xml><?xml version="1.0" encoding="utf-8"?>
<p:tagLst xmlns:p="http://schemas.openxmlformats.org/presentationml/2006/main">
  <p:tag name="AS_UNIQUEID" val="9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7.xml><?xml version="1.0" encoding="utf-8"?>
<p:tagLst xmlns:p="http://schemas.openxmlformats.org/presentationml/2006/main">
  <p:tag name="AS_UNIQUEID" val="9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8.xml><?xml version="1.0" encoding="utf-8"?>
<p:tagLst xmlns:p="http://schemas.openxmlformats.org/presentationml/2006/main">
  <p:tag name="AS_UNIQUEID" val="9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9.xml><?xml version="1.0" encoding="utf-8"?>
<p:tagLst xmlns:p="http://schemas.openxmlformats.org/presentationml/2006/main">
  <p:tag name="AS_UNIQUEID" val="9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0.xml><?xml version="1.0" encoding="utf-8"?>
<p:tagLst xmlns:p="http://schemas.openxmlformats.org/presentationml/2006/main">
  <p:tag name="AS_UNIQUEID" val="9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1.xml><?xml version="1.0" encoding="utf-8"?>
<p:tagLst xmlns:p="http://schemas.openxmlformats.org/presentationml/2006/main">
  <p:tag name="AS_UNIQUEID" val="789"/>
</p:tagLst>
</file>

<file path=ppt/tags/tag572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5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6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7.xml><?xml version="1.0" encoding="utf-8"?>
<p:tagLst xmlns:p="http://schemas.openxmlformats.org/presentationml/2006/main">
  <p:tag name="AS_UNIQUEID" val="790"/>
</p:tagLst>
</file>

<file path=ppt/tags/tag578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79.xml><?xml version="1.0" encoding="utf-8"?>
<p:tagLst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.xml><?xml version="1.0" encoding="utf-8"?>
<p:tagLst xmlns:p="http://schemas.openxmlformats.org/presentationml/2006/main">
  <p:tag name="AS_UNIQUEID" val="470"/>
</p:tagLst>
</file>

<file path=ppt/tags/tag580.xml><?xml version="1.0" encoding="utf-8"?>
<p:tagLst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1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2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3.xml><?xml version="1.0" encoding="utf-8"?>
<p:tagLst xmlns:p="http://schemas.openxmlformats.org/presentationml/2006/main">
  <p:tag name="AS_UNIQUEID" val="791"/>
</p:tagLst>
</file>

<file path=ppt/tags/tag584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5.xml><?xml version="1.0" encoding="utf-8"?>
<p:tagLst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6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7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8.xml><?xml version="1.0" encoding="utf-8"?>
<p:tagLst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9.xml><?xml version="1.0" encoding="utf-8"?>
<p:tagLst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792"/>
</p:tagLst>
</file>

<file path=ppt/tags/tag591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2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3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4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5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6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7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8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9.xml><?xml version="1.0" encoding="utf-8"?>
<p:tagLst xmlns:p="http://schemas.openxmlformats.org/presentationml/2006/main">
  <p:tag name="AS_UNIQUEID" val="793"/>
</p:tagLst>
</file>

<file path=ppt/tags/tag6.xml><?xml version="1.0" encoding="utf-8"?>
<p:tagLst xmlns:p="http://schemas.openxmlformats.org/presentationml/2006/main">
  <p:tag name="AS_UNIQUEID" val="9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1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2.xml><?xml version="1.0" encoding="utf-8"?>
<p:tagLst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3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4.xml><?xml version="1.0" encoding="utf-8"?>
<p:tagLst xmlns:p="http://schemas.openxmlformats.org/presentationml/2006/main">
  <p:tag name="AS_UNIQUEID" val="794"/>
</p:tagLst>
</file>

<file path=ppt/tags/tag605.xml><?xml version="1.0" encoding="utf-8"?>
<p:tagLst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6.xml><?xml version="1.0" encoding="utf-8"?>
<p:tagLst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7.xml><?xml version="1.0" encoding="utf-8"?>
<p:tagLst xmlns:p="http://schemas.openxmlformats.org/presentationml/2006/main">
  <p:tag name="AS_UNIQUEID" val="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8.xml><?xml version="1.0" encoding="utf-8"?>
<p:tagLst xmlns:p="http://schemas.openxmlformats.org/presentationml/2006/main">
  <p:tag name="AS_UNIQUEID" val="795"/>
</p:tagLst>
</file>

<file path=ppt/tags/tag609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1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2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3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4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5.xml><?xml version="1.0" encoding="utf-8"?>
<p:tagLst xmlns:p="http://schemas.openxmlformats.org/presentationml/2006/main">
  <p:tag name="AS_UNIQUEID" val="796"/>
</p:tagLst>
</file>

<file path=ppt/tags/tag616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7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8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9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0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1.xml><?xml version="1.0" encoding="utf-8"?>
<p:tagLst xmlns:p="http://schemas.openxmlformats.org/presentationml/2006/main">
  <p:tag name="AS_UNIQUEID" val="797"/>
</p:tagLst>
</file>

<file path=ppt/tags/tag622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3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4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5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6.xml><?xml version="1.0" encoding="utf-8"?>
<p:tagLst xmlns:p="http://schemas.openxmlformats.org/presentationml/2006/main">
  <p:tag name="AS_UNIQUEID" val="798"/>
</p:tagLst>
</file>

<file path=ppt/tags/tag627.xml><?xml version="1.0" encoding="utf-8"?>
<p:tagLst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8.xml><?xml version="1.0" encoding="utf-8"?>
<p:tagLst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9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AS_UNIQUEID" val="471"/>
</p:tagLst>
</file>

<file path=ppt/tags/tag630.xml><?xml version="1.0" encoding="utf-8"?>
<p:tagLst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1.xml><?xml version="1.0" encoding="utf-8"?>
<p:tagLst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2.xml><?xml version="1.0" encoding="utf-8"?>
<p:tagLst xmlns:p="http://schemas.openxmlformats.org/presentationml/2006/main">
  <p:tag name="AS_UNIQUEID" val="799"/>
</p:tagLst>
</file>

<file path=ppt/tags/tag633.xml><?xml version="1.0" encoding="utf-8"?>
<p:tagLst xmlns:p="http://schemas.openxmlformats.org/presentationml/2006/main">
  <p:tag name="AS_UNIQUEID" val="15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4.xml><?xml version="1.0" encoding="utf-8"?>
<p:tagLst xmlns:p="http://schemas.openxmlformats.org/presentationml/2006/main">
  <p:tag name="AS_UNIQUEID" val="1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5.xml><?xml version="1.0" encoding="utf-8"?>
<p:tagLst xmlns:p="http://schemas.openxmlformats.org/presentationml/2006/main">
  <p:tag name="AS_UNIQUEID" val="1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6.xml><?xml version="1.0" encoding="utf-8"?>
<p:tagLst xmlns:p="http://schemas.openxmlformats.org/presentationml/2006/main">
  <p:tag name="AS_UNIQUEID" val="1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7.xml><?xml version="1.0" encoding="utf-8"?>
<p:tagLst xmlns:p="http://schemas.openxmlformats.org/presentationml/2006/main">
  <p:tag name="AS_UNIQUEID" val="1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38.xml><?xml version="1.0" encoding="utf-8"?>
<p:tagLst xmlns:p="http://schemas.openxmlformats.org/presentationml/2006/main">
  <p:tag name="AS_UNIQUEID" val="800"/>
</p:tagLst>
</file>

<file path=ppt/tags/tag639.xml><?xml version="1.0" encoding="utf-8"?>
<p:tagLst xmlns:p="http://schemas.openxmlformats.org/presentationml/2006/main">
  <p:tag name="AS_UNIQUEID" val="16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4.xml><?xml version="1.0" encoding="utf-8"?>
<p:tagLst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16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1.xml><?xml version="1.0" encoding="utf-8"?>
<p:tagLst xmlns:p="http://schemas.openxmlformats.org/presentationml/2006/main">
  <p:tag name="AS_UNIQUEID" val="16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2.xml><?xml version="1.0" encoding="utf-8"?>
<p:tagLst xmlns:p="http://schemas.openxmlformats.org/presentationml/2006/main">
  <p:tag name="AS_UNIQUEID" val="16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3.xml><?xml version="1.0" encoding="utf-8"?>
<p:tagLst xmlns:p="http://schemas.openxmlformats.org/presentationml/2006/main">
  <p:tag name="AS_UNIQUEID" val="16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4.xml><?xml version="1.0" encoding="utf-8"?>
<p:tagLst xmlns:p="http://schemas.openxmlformats.org/presentationml/2006/main">
  <p:tag name="AS_UNIQUEID" val="16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5.xml><?xml version="1.0" encoding="utf-8"?>
<p:tagLst xmlns:p="http://schemas.openxmlformats.org/presentationml/2006/main">
  <p:tag name="AS_UNIQUEID" val="17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6.xml><?xml version="1.0" encoding="utf-8"?>
<p:tagLst xmlns:p="http://schemas.openxmlformats.org/presentationml/2006/main">
  <p:tag name="AS_UNIQUEID" val="17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7.xml><?xml version="1.0" encoding="utf-8"?>
<p:tagLst xmlns:p="http://schemas.openxmlformats.org/presentationml/2006/main">
  <p:tag name="AS_UNIQUEID" val="801"/>
</p:tagLst>
</file>

<file path=ppt/tags/tag648.xml><?xml version="1.0" encoding="utf-8"?>
<p:tagLst xmlns:p="http://schemas.openxmlformats.org/presentationml/2006/main">
  <p:tag name="AS_UNIQUEID" val="173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49.xml><?xml version="1.0" encoding="utf-8"?>
<p:tagLst xmlns:p="http://schemas.openxmlformats.org/presentationml/2006/main">
  <p:tag name="AS_UNIQUEID" val="17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.xml><?xml version="1.0" encoding="utf-8"?>
<p:tagLst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17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1.xml><?xml version="1.0" encoding="utf-8"?>
<p:tagLst xmlns:p="http://schemas.openxmlformats.org/presentationml/2006/main">
  <p:tag name="AS_UNIQUEID" val="17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2.xml><?xml version="1.0" encoding="utf-8"?>
<p:tagLst xmlns:p="http://schemas.openxmlformats.org/presentationml/2006/main">
  <p:tag name="AS_UNIQUEID" val="17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3.xml><?xml version="1.0" encoding="utf-8"?>
<p:tagLst xmlns:p="http://schemas.openxmlformats.org/presentationml/2006/main">
  <p:tag name="AS_UNIQUEID" val="17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4.xml><?xml version="1.0" encoding="utf-8"?>
<p:tagLst xmlns:p="http://schemas.openxmlformats.org/presentationml/2006/main">
  <p:tag name="AS_UNIQUEID" val="17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5.xml><?xml version="1.0" encoding="utf-8"?>
<p:tagLst xmlns:p="http://schemas.openxmlformats.org/presentationml/2006/main">
  <p:tag name="AS_UNIQUEID" val="1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56.xml><?xml version="1.0" encoding="utf-8"?>
<p:tagLst xmlns:p="http://schemas.openxmlformats.org/presentationml/2006/main">
  <p:tag name="AS_UNIQUEID" val="802"/>
</p:tagLst>
</file>

<file path=ppt/tags/tag657.xml><?xml version="1.0" encoding="utf-8"?>
<p:tagLst xmlns:p="http://schemas.openxmlformats.org/presentationml/2006/main">
  <p:tag name="AS_UNIQUEID" val="18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58.xml><?xml version="1.0" encoding="utf-8"?>
<p:tagLst xmlns:p="http://schemas.openxmlformats.org/presentationml/2006/main">
  <p:tag name="AS_UNIQUEID" val="18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59.xml><?xml version="1.0" encoding="utf-8"?>
<p:tagLst xmlns:p="http://schemas.openxmlformats.org/presentationml/2006/main">
  <p:tag name="AS_UNIQUEID" val="18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1.xml><?xml version="1.0" encoding="utf-8"?>
<p:tagLst xmlns:p="http://schemas.openxmlformats.org/presentationml/2006/main">
  <p:tag name="AS_UNIQUEID" val="18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2.xml><?xml version="1.0" encoding="utf-8"?>
<p:tagLst xmlns:p="http://schemas.openxmlformats.org/presentationml/2006/main">
  <p:tag name="AS_UNIQUEID" val="18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3.xml><?xml version="1.0" encoding="utf-8"?>
<p:tagLst xmlns:p="http://schemas.openxmlformats.org/presentationml/2006/main">
  <p:tag name="AS_UNIQUEID" val="18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4.xml><?xml version="1.0" encoding="utf-8"?>
<p:tagLst xmlns:p="http://schemas.openxmlformats.org/presentationml/2006/main">
  <p:tag name="AS_UNIQUEID" val="18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5.xml><?xml version="1.0" encoding="utf-8"?>
<p:tagLst xmlns:p="http://schemas.openxmlformats.org/presentationml/2006/main">
  <p:tag name="AS_UNIQUEID" val="803"/>
</p:tagLst>
</file>

<file path=ppt/tags/tag666.xml><?xml version="1.0" encoding="utf-8"?>
<p:tagLst xmlns:p="http://schemas.openxmlformats.org/presentationml/2006/main">
  <p:tag name="AS_UNIQUEID" val="191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67.xml><?xml version="1.0" encoding="utf-8"?>
<p:tagLst xmlns:p="http://schemas.openxmlformats.org/presentationml/2006/main">
  <p:tag name="AS_UNIQUEID" val="19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68.xml><?xml version="1.0" encoding="utf-8"?>
<p:tagLst xmlns:p="http://schemas.openxmlformats.org/presentationml/2006/main">
  <p:tag name="AS_UNIQUEID" val="19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69.xml><?xml version="1.0" encoding="utf-8"?>
<p:tagLst xmlns:p="http://schemas.openxmlformats.org/presentationml/2006/main">
  <p:tag name="AS_UNIQUEID" val="19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.xml><?xml version="1.0" encoding="utf-8"?>
<p:tagLst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9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1.xml><?xml version="1.0" encoding="utf-8"?>
<p:tagLst xmlns:p="http://schemas.openxmlformats.org/presentationml/2006/main">
  <p:tag name="AS_UNIQUEID" val="19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2.xml><?xml version="1.0" encoding="utf-8"?>
<p:tagLst xmlns:p="http://schemas.openxmlformats.org/presentationml/2006/main">
  <p:tag name="AS_UNIQUEID" val="19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3.xml><?xml version="1.0" encoding="utf-8"?>
<p:tagLst xmlns:p="http://schemas.openxmlformats.org/presentationml/2006/main">
  <p:tag name="AS_UNIQUEID" val="19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4.xml><?xml version="1.0" encoding="utf-8"?>
<p:tagLst xmlns:p="http://schemas.openxmlformats.org/presentationml/2006/main">
  <p:tag name="AS_UNIQUEID" val="804"/>
</p:tagLst>
</file>

<file path=ppt/tags/tag675.xml><?xml version="1.0" encoding="utf-8"?>
<p:tagLst xmlns:p="http://schemas.openxmlformats.org/presentationml/2006/main">
  <p:tag name="AS_UNIQUEID" val="20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6.xml><?xml version="1.0" encoding="utf-8"?>
<p:tagLst xmlns:p="http://schemas.openxmlformats.org/presentationml/2006/main">
  <p:tag name="AS_UNIQUEID" val="201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77.xml><?xml version="1.0" encoding="utf-8"?>
<p:tagLst xmlns:p="http://schemas.openxmlformats.org/presentationml/2006/main">
  <p:tag name="AS_UNIQUEID" val="20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8.xml><?xml version="1.0" encoding="utf-8"?>
<p:tagLst xmlns:p="http://schemas.openxmlformats.org/presentationml/2006/main">
  <p:tag name="AS_UNIQUEID" val="20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79.xml><?xml version="1.0" encoding="utf-8"?>
<p:tagLst xmlns:p="http://schemas.openxmlformats.org/presentationml/2006/main">
  <p:tag name="AS_UNIQUEID" val="20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.xml><?xml version="1.0" encoding="utf-8"?>
<p:tagLst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0.xml><?xml version="1.0" encoding="utf-8"?>
<p:tagLst xmlns:p="http://schemas.openxmlformats.org/presentationml/2006/main">
  <p:tag name="AS_UNIQUEID" val="20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1.xml><?xml version="1.0" encoding="utf-8"?>
<p:tagLst xmlns:p="http://schemas.openxmlformats.org/presentationml/2006/main">
  <p:tag name="AS_UNIQUEID" val="20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2.xml><?xml version="1.0" encoding="utf-8"?>
<p:tagLst xmlns:p="http://schemas.openxmlformats.org/presentationml/2006/main">
  <p:tag name="AS_UNIQUEID" val="20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3.xml><?xml version="1.0" encoding="utf-8"?>
<p:tagLst xmlns:p="http://schemas.openxmlformats.org/presentationml/2006/main">
  <p:tag name="AS_UNIQUEID" val="2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4.xml><?xml version="1.0" encoding="utf-8"?>
<p:tagLst xmlns:p="http://schemas.openxmlformats.org/presentationml/2006/main">
  <p:tag name="AS_UNIQUEID" val="2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5.xml><?xml version="1.0" encoding="utf-8"?>
<p:tagLst xmlns:p="http://schemas.openxmlformats.org/presentationml/2006/main">
  <p:tag name="AS_UNIQUEID" val="805"/>
</p:tagLst>
</file>

<file path=ppt/tags/tag686.xml><?xml version="1.0" encoding="utf-8"?>
<p:tagLst xmlns:p="http://schemas.openxmlformats.org/presentationml/2006/main">
  <p:tag name="AS_UNIQUEID" val="21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687.xml><?xml version="1.0" encoding="utf-8"?>
<p:tagLst xmlns:p="http://schemas.openxmlformats.org/presentationml/2006/main">
  <p:tag name="AS_UNIQUEID" val="21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8.xml><?xml version="1.0" encoding="utf-8"?>
<p:tagLst xmlns:p="http://schemas.openxmlformats.org/presentationml/2006/main">
  <p:tag name="AS_UNIQUEID" val="21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89.xml><?xml version="1.0" encoding="utf-8"?>
<p:tagLst xmlns:p="http://schemas.openxmlformats.org/presentationml/2006/main">
  <p:tag name="AS_UNIQUEID" val="2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.xml><?xml version="1.0" encoding="utf-8"?>
<p:tagLst xmlns:p="http://schemas.openxmlformats.org/presentationml/2006/main">
  <p:tag name="AS_UNIQUEID" val="472"/>
</p:tagLst>
</file>

<file path=ppt/tags/tag690.xml><?xml version="1.0" encoding="utf-8"?>
<p:tagLst xmlns:p="http://schemas.openxmlformats.org/presentationml/2006/main">
  <p:tag name="AS_UNIQUEID" val="2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1.xml><?xml version="1.0" encoding="utf-8"?>
<p:tagLst xmlns:p="http://schemas.openxmlformats.org/presentationml/2006/main">
  <p:tag name="AS_UNIQUEID" val="2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2.xml><?xml version="1.0" encoding="utf-8"?>
<p:tagLst xmlns:p="http://schemas.openxmlformats.org/presentationml/2006/main">
  <p:tag name="AS_UNIQUEID" val="2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3.xml><?xml version="1.0" encoding="utf-8"?>
<p:tagLst xmlns:p="http://schemas.openxmlformats.org/presentationml/2006/main">
  <p:tag name="AS_UNIQUEID" val="21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4.xml><?xml version="1.0" encoding="utf-8"?>
<p:tagLst xmlns:p="http://schemas.openxmlformats.org/presentationml/2006/main">
  <p:tag name="AS_UNIQUEID" val="806"/>
</p:tagLst>
</file>

<file path=ppt/tags/tag695.xml><?xml version="1.0" encoding="utf-8"?>
<p:tagLst xmlns:p="http://schemas.openxmlformats.org/presentationml/2006/main">
  <p:tag name="AS_UNIQUEID" val="807"/>
</p:tagLst>
</file>

<file path=ppt/tags/tag696.xml><?xml version="1.0" encoding="utf-8"?>
<p:tagLst xmlns:p="http://schemas.openxmlformats.org/presentationml/2006/main">
  <p:tag name="AS_UNIQUEID" val="808"/>
</p:tagLst>
</file>

<file path=ppt/tags/tag697.xml><?xml version="1.0" encoding="utf-8"?>
<p:tagLst xmlns:p="http://schemas.openxmlformats.org/presentationml/2006/main">
  <p:tag name="AS_UNIQUEID" val="809"/>
</p:tagLst>
</file>

<file path=ppt/tags/tag698.xml><?xml version="1.0" encoding="utf-8"?>
<p:tagLst xmlns:p="http://schemas.openxmlformats.org/presentationml/2006/main">
  <p:tag name="AS_UNIQUEID" val="810"/>
</p:tagLst>
</file>

<file path=ppt/tags/tag699.xml><?xml version="1.0" encoding="utf-8"?>
<p:tagLst xmlns:p="http://schemas.openxmlformats.org/presentationml/2006/main">
  <p:tag name="AS_UNIQUEID" val="811"/>
</p:tagLst>
</file>

<file path=ppt/tags/tag7.xml><?xml version="1.0" encoding="utf-8"?>
<p:tagLst xmlns:p="http://schemas.openxmlformats.org/presentationml/2006/main">
  <p:tag name="AS_UNIQUEID" val="9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15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00.xml><?xml version="1.0" encoding="utf-8"?>
<p:tagLst xmlns:p="http://schemas.openxmlformats.org/presentationml/2006/main">
  <p:tag name="AS_UNIQUEID" val="812"/>
</p:tagLst>
</file>

<file path=ppt/tags/tag701.xml><?xml version="1.0" encoding="utf-8"?>
<p:tagLst xmlns:p="http://schemas.openxmlformats.org/presentationml/2006/main">
  <p:tag name="AS_UNIQUEID" val="813"/>
</p:tagLst>
</file>

<file path=ppt/tags/tag702.xml><?xml version="1.0" encoding="utf-8"?>
<p:tagLst xmlns:p="http://schemas.openxmlformats.org/presentationml/2006/main">
  <p:tag name="AS_UNIQUEID" val="814"/>
</p:tagLst>
</file>

<file path=ppt/tags/tag703.xml><?xml version="1.0" encoding="utf-8"?>
<p:tagLst xmlns:p="http://schemas.openxmlformats.org/presentationml/2006/main">
  <p:tag name="AS_UNIQUEID" val="815"/>
</p:tagLst>
</file>

<file path=ppt/tags/tag704.xml><?xml version="1.0" encoding="utf-8"?>
<p:tagLst xmlns:p="http://schemas.openxmlformats.org/presentationml/2006/main">
  <p:tag name="AS_UNIQUEID" val="816"/>
</p:tagLst>
</file>

<file path=ppt/tags/tag705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6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7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8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9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5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0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711.xml><?xml version="1.0" encoding="utf-8"?>
<p:tagLst xmlns:p="http://schemas.openxmlformats.org/presentationml/2006/main">
  <p:tag name="AS_UNIQUEID" val="817"/>
</p:tagLst>
</file>

<file path=ppt/tags/tag712.xml><?xml version="1.0" encoding="utf-8"?>
<p:tagLst xmlns:p="http://schemas.openxmlformats.org/presentationml/2006/main">
  <p:tag name="AS_UNIQUEID" val="364"/>
</p:tagLst>
</file>

<file path=ppt/tags/tag713.xml><?xml version="1.0" encoding="utf-8"?>
<p:tagLst xmlns:p="http://schemas.openxmlformats.org/presentationml/2006/main">
  <p:tag name="AS_UNIQUEID" val="365"/>
</p:tagLst>
</file>

<file path=ppt/tags/tag714.xml><?xml version="1.0" encoding="utf-8"?>
<p:tagLst xmlns:p="http://schemas.openxmlformats.org/presentationml/2006/main">
  <p:tag name="AS_UNIQUEID" val="366"/>
</p:tagLst>
</file>

<file path=ppt/tags/tag715.xml><?xml version="1.0" encoding="utf-8"?>
<p:tagLst xmlns:p="http://schemas.openxmlformats.org/presentationml/2006/main">
  <p:tag name="AS_UNIQUEID" val="367"/>
</p:tagLst>
</file>

<file path=ppt/tags/tag716.xml><?xml version="1.0" encoding="utf-8"?>
<p:tagLst xmlns:p="http://schemas.openxmlformats.org/presentationml/2006/main">
  <p:tag name="AS_UNIQUEID" val="368"/>
</p:tagLst>
</file>

<file path=ppt/tags/tag717.xml><?xml version="1.0" encoding="utf-8"?>
<p:tagLst xmlns:p="http://schemas.openxmlformats.org/presentationml/2006/main">
  <p:tag name="AS_UNIQUEID" val="369"/>
</p:tagLst>
</file>

<file path=ppt/tags/tag718.xml><?xml version="1.0" encoding="utf-8"?>
<p:tagLst xmlns:p="http://schemas.openxmlformats.org/presentationml/2006/main">
  <p:tag name="AS_UNIQUEID" val="818"/>
</p:tagLst>
</file>

<file path=ppt/tags/tag719.xml><?xml version="1.0" encoding="utf-8"?>
<p:tagLst xmlns:p="http://schemas.openxmlformats.org/presentationml/2006/main">
  <p:tag name="AS_UNIQUEID" val="37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1*a*1"/>
  <p:tag name="KSO_WM_UNIT_INDEX" val="1"/>
  <p:tag name="KSO_WM_UNIT_ISCONTENTSTITLE" val="0"/>
  <p:tag name="KSO_WM_UNIT_LAYERLEVEL" val="1"/>
  <p:tag name="KSO_WM_UNIT_NOCLEAR" val="0"/>
  <p:tag name="KSO_WM_UNIT_PRESET_TEXT" val="中国古韵文化"/>
  <p:tag name="KSO_WM_UNIT_TYPE" val="a"/>
  <p:tag name="KSO_WM_UNIT_VALUE" val="16"/>
</p:tagLst>
</file>

<file path=ppt/tags/tag72.xml><?xml version="1.0" encoding="utf-8"?>
<p:tagLst xmlns:p="http://schemas.openxmlformats.org/presentationml/2006/main">
  <p:tag name="AS_UNIQUEID" val="1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0.xml><?xml version="1.0" encoding="utf-8"?>
<p:tagLst xmlns:p="http://schemas.openxmlformats.org/presentationml/2006/main">
  <p:tag name="AS_UNIQUEID" val="372"/>
</p:tagLst>
</file>

<file path=ppt/tags/tag721.xml><?xml version="1.0" encoding="utf-8"?>
<p:tagLst xmlns:p="http://schemas.openxmlformats.org/presentationml/2006/main">
  <p:tag name="AS_UNIQUEID" val="819"/>
</p:tagLst>
</file>

<file path=ppt/tags/tag722.xml><?xml version="1.0" encoding="utf-8"?>
<p:tagLst xmlns:p="http://schemas.openxmlformats.org/presentationml/2006/main">
  <p:tag name="KSO_WM_BEAUTIFY_FLAG" val="#wm#"/>
  <p:tag name="KSO_WM_SLIDE_ID" val="custom2020280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723.xml><?xml version="1.0" encoding="utf-8"?>
<p:tagLst xmlns:p="http://schemas.openxmlformats.org/presentationml/2006/main">
  <p:tag name="AS_UNIQUEID" val="820"/>
</p:tagLst>
</file>

<file path=ppt/tags/tag724.xml><?xml version="1.0" encoding="utf-8"?>
<p:tagLst xmlns:p="http://schemas.openxmlformats.org/presentationml/2006/main">
  <p:tag name="AS_UNIQUEID" val="821"/>
</p:tagLst>
</file>

<file path=ppt/tags/tag725.xml><?xml version="1.0" encoding="utf-8"?>
<p:tagLst xmlns:p="http://schemas.openxmlformats.org/presentationml/2006/main">
  <p:tag name="AS_UNIQUEID" val="822"/>
</p:tagLst>
</file>

<file path=ppt/tags/tag726.xml><?xml version="1.0" encoding="utf-8"?>
<p:tagLst xmlns:p="http://schemas.openxmlformats.org/presentationml/2006/main">
  <p:tag name="AS_UNIQUEID" val="823"/>
</p:tagLst>
</file>

<file path=ppt/tags/tag727.xml><?xml version="1.0" encoding="utf-8"?>
<p:tagLst xmlns:p="http://schemas.openxmlformats.org/presentationml/2006/main">
  <p:tag name="AS_UNIQUEID" val="824"/>
</p:tagLst>
</file>

<file path=ppt/tags/tag728.xml><?xml version="1.0" encoding="utf-8"?>
<p:tagLst xmlns:p="http://schemas.openxmlformats.org/presentationml/2006/main">
  <p:tag name="AS_UNIQUEID" val="825"/>
</p:tagLst>
</file>

<file path=ppt/tags/tag729.xml><?xml version="1.0" encoding="utf-8"?>
<p:tagLst xmlns:p="http://schemas.openxmlformats.org/presentationml/2006/main">
  <p:tag name="AS_UNIQUEID" val="826"/>
</p:tagLst>
</file>

<file path=ppt/tags/tag73.xml><?xml version="1.0" encoding="utf-8"?>
<p:tagLst xmlns:p="http://schemas.openxmlformats.org/presentationml/2006/main">
  <p:tag name="AS_UNIQUEID" val="1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9"/>
</p:tagLst>
</file>

<file path=ppt/tags/tag731.xml><?xml version="1.0" encoding="utf-8"?>
<p:tagLst xmlns:p="http://schemas.openxmlformats.org/presentationml/2006/main">
  <p:tag name="AS_UNIQUEID" val="827"/>
</p:tagLst>
</file>

<file path=ppt/tags/tag732.xml><?xml version="1.0" encoding="utf-8"?>
<p:tagLst xmlns:p="http://schemas.openxmlformats.org/presentationml/2006/main">
  <p:tag name="AS_UNIQUEID" val="828"/>
</p:tagLst>
</file>

<file path=ppt/tags/tag733.xml><?xml version="1.0" encoding="utf-8"?>
<p:tagLst xmlns:p="http://schemas.openxmlformats.org/presentationml/2006/main">
  <p:tag name="AS_UNIQUEID" val="829"/>
</p:tagLst>
</file>

<file path=ppt/tags/tag734.xml><?xml version="1.0" encoding="utf-8"?>
<p:tagLst xmlns:p="http://schemas.openxmlformats.org/presentationml/2006/main">
  <p:tag name="AS_UNIQUEID" val="830"/>
</p:tagLst>
</file>

<file path=ppt/tags/tag735.xml><?xml version="1.0" encoding="utf-8"?>
<p:tagLst xmlns:p="http://schemas.openxmlformats.org/presentationml/2006/main">
  <p:tag name="AS_UNIQUEID" val="831"/>
</p:tagLst>
</file>

<file path=ppt/tags/tag736.xml><?xml version="1.0" encoding="utf-8"?>
<p:tagLst xmlns:p="http://schemas.openxmlformats.org/presentationml/2006/main">
  <p:tag name="AS_UNIQUEID" val="832"/>
</p:tagLst>
</file>

<file path=ppt/tags/tag737.xml><?xml version="1.0" encoding="utf-8"?>
<p:tagLst xmlns:p="http://schemas.openxmlformats.org/presentationml/2006/main">
  <p:tag name="AS_UNIQUEID" val="833"/>
</p:tagLst>
</file>

<file path=ppt/tags/tag738.xml><?xml version="1.0" encoding="utf-8"?>
<p:tagLst xmlns:p="http://schemas.openxmlformats.org/presentationml/2006/main">
  <p:tag name="AS_UNIQUEID" val="834"/>
</p:tagLst>
</file>

<file path=ppt/tags/tag739.xml><?xml version="1.0" encoding="utf-8"?>
<p:tagLst xmlns:p="http://schemas.openxmlformats.org/presentationml/2006/main">
  <p:tag name="AS_UNIQUEID" val="835"/>
</p:tagLst>
</file>

<file path=ppt/tags/tag74.xml><?xml version="1.0" encoding="utf-8"?>
<p:tagLst xmlns:p="http://schemas.openxmlformats.org/presentationml/2006/main">
  <p:tag name="AS_UNIQUEID" val="16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0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741.xml><?xml version="1.0" encoding="utf-8"?>
<p:tagLst xmlns:p="http://schemas.openxmlformats.org/presentationml/2006/main">
  <p:tag name="AS_UNIQUEID" val="837"/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742.xml><?xml version="1.0" encoding="utf-8"?>
<p:tagLst xmlns:p="http://schemas.openxmlformats.org/presentationml/2006/main">
  <p:tag name="KSO_WM_BEAUTIFY_FLAG" val="#wm#"/>
  <p:tag name="KSO_WM_SLIDE_ID" val="custom20202805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743.xml><?xml version="1.0" encoding="utf-8"?>
<p:tagLst xmlns:p="http://schemas.openxmlformats.org/presentationml/2006/main">
  <p:tag name="AS_UNIQUEID" val="838"/>
</p:tagLst>
</file>

<file path=ppt/tags/tag744.xml><?xml version="1.0" encoding="utf-8"?>
<p:tagLst xmlns:p="http://schemas.openxmlformats.org/presentationml/2006/main">
  <p:tag name="AS_UNIQUEID" val="839"/>
</p:tagLst>
</file>

<file path=ppt/tags/tag745.xml><?xml version="1.0" encoding="utf-8"?>
<p:tagLst xmlns:p="http://schemas.openxmlformats.org/presentationml/2006/main">
  <p:tag name="AS_UNIQUEID" val="840"/>
</p:tagLst>
</file>

<file path=ppt/tags/tag746.xml><?xml version="1.0" encoding="utf-8"?>
<p:tagLst xmlns:p="http://schemas.openxmlformats.org/presentationml/2006/main">
  <p:tag name="AS_UNIQUEID" val="841"/>
</p:tagLst>
</file>

<file path=ppt/tags/tag747.xml><?xml version="1.0" encoding="utf-8"?>
<p:tagLst xmlns:p="http://schemas.openxmlformats.org/presentationml/2006/main">
  <p:tag name="AS_UNIQUEID" val="842"/>
</p:tagLst>
</file>

<file path=ppt/tags/tag748.xml><?xml version="1.0" encoding="utf-8"?>
<p:tagLst xmlns:p="http://schemas.openxmlformats.org/presentationml/2006/main">
  <p:tag name="AS_UNIQUEID" val="843"/>
</p:tagLst>
</file>

<file path=ppt/tags/tag74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75.xml><?xml version="1.0" encoding="utf-8"?>
<p:tagLst xmlns:p="http://schemas.openxmlformats.org/presentationml/2006/main">
  <p:tag name="AS_UNIQUEID" val="473"/>
</p:tagLst>
</file>

<file path=ppt/tags/tag750.xml><?xml version="1.0" encoding="utf-8"?>
<p:tagLst xmlns:p="http://schemas.openxmlformats.org/presentationml/2006/main">
  <p:tag name="AS_UNIQUEID" val="844"/>
</p:tagLst>
</file>

<file path=ppt/tags/tag751.xml><?xml version="1.0" encoding="utf-8"?>
<p:tagLst xmlns:p="http://schemas.openxmlformats.org/presentationml/2006/main">
  <p:tag name="AS_UNIQUEID" val="845"/>
</p:tagLst>
</file>

<file path=ppt/tags/tag752.xml><?xml version="1.0" encoding="utf-8"?>
<p:tagLst xmlns:p="http://schemas.openxmlformats.org/presentationml/2006/main">
  <p:tag name="AS_UNIQUEID" val="846"/>
</p:tagLst>
</file>

<file path=ppt/tags/tag753.xml><?xml version="1.0" encoding="utf-8"?>
<p:tagLst xmlns:p="http://schemas.openxmlformats.org/presentationml/2006/main">
  <p:tag name="AS_UNIQUEID" val="847"/>
</p:tagLst>
</file>

<file path=ppt/tags/tag7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755.xml><?xml version="1.0" encoding="utf-8"?>
<p:tagLst xmlns:p="http://schemas.openxmlformats.org/presentationml/2006/main">
  <p:tag name="AS_UNIQUEID" val="848"/>
</p:tagLst>
</file>

<file path=ppt/tags/tag756.xml><?xml version="1.0" encoding="utf-8"?>
<p:tagLst xmlns:p="http://schemas.openxmlformats.org/presentationml/2006/main">
  <p:tag name="AS_UNIQUEID" val="849"/>
</p:tagLst>
</file>

<file path=ppt/tags/tag757.xml><?xml version="1.0" encoding="utf-8"?>
<p:tagLst xmlns:p="http://schemas.openxmlformats.org/presentationml/2006/main">
  <p:tag name="AS_UNIQUEID" val="850"/>
</p:tagLst>
</file>

<file path=ppt/tags/tag7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5"/>
</p:tagLst>
</file>

<file path=ppt/tags/tag759.xml><?xml version="1.0" encoding="utf-8"?>
<p:tagLst xmlns:p="http://schemas.openxmlformats.org/presentationml/2006/main">
  <p:tag name="AS_UNIQUEID" val="851"/>
</p:tagLst>
</file>

<file path=ppt/tags/tag76.xml><?xml version="1.0" encoding="utf-8"?>
<p:tagLst xmlns:p="http://schemas.openxmlformats.org/presentationml/2006/main">
  <p:tag name="AS_UNIQUEID" val="164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60.xml><?xml version="1.0" encoding="utf-8"?>
<p:tagLst xmlns:p="http://schemas.openxmlformats.org/presentationml/2006/main">
  <p:tag name="AS_UNIQUEID" val="852"/>
</p:tagLst>
</file>

<file path=ppt/tags/tag761.xml><?xml version="1.0" encoding="utf-8"?>
<p:tagLst xmlns:p="http://schemas.openxmlformats.org/presentationml/2006/main">
  <p:tag name="AS_UNIQUEID" val="853"/>
</p:tagLst>
</file>

<file path=ppt/tags/tag762.xml><?xml version="1.0" encoding="utf-8"?>
<p:tagLst xmlns:p="http://schemas.openxmlformats.org/presentationml/2006/main">
  <p:tag name="AS_UNIQUEID" val="854"/>
</p:tagLst>
</file>

<file path=ppt/tags/tag763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764.xml><?xml version="1.0" encoding="utf-8"?>
<p:tagLst xmlns:p="http://schemas.openxmlformats.org/presentationml/2006/main">
  <p:tag name="AS_UNIQUEID" val="855"/>
</p:tagLst>
</file>

<file path=ppt/tags/tag765.xml><?xml version="1.0" encoding="utf-8"?>
<p:tagLst xmlns:p="http://schemas.openxmlformats.org/presentationml/2006/main">
  <p:tag name="AS_UNIQUEID" val="856"/>
</p:tagLst>
</file>

<file path=ppt/tags/tag766.xml><?xml version="1.0" encoding="utf-8"?>
<p:tagLst xmlns:p="http://schemas.openxmlformats.org/presentationml/2006/main">
  <p:tag name="AS_UNIQUEID" val="857"/>
</p:tagLst>
</file>

<file path=ppt/tags/tag767.xml><?xml version="1.0" encoding="utf-8"?>
<p:tagLst xmlns:p="http://schemas.openxmlformats.org/presentationml/2006/main">
  <p:tag name="AS_UNIQUEID" val="858"/>
</p:tagLst>
</file>

<file path=ppt/tags/tag768.xml><?xml version="1.0" encoding="utf-8"?>
<p:tagLst xmlns:p="http://schemas.openxmlformats.org/presentationml/2006/main">
  <p:tag name="AS_UNIQUEID" val="859"/>
  <p:tag name="KSO_WM_UNIT_PLACING_PICTURE_USER_VIEWPORT" val="{&quot;height&quot;:3135,&quot;width&quot;:4085}"/>
</p:tagLst>
</file>

<file path=ppt/tags/tag769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77.xml><?xml version="1.0" encoding="utf-8"?>
<p:tagLst xmlns:p="http://schemas.openxmlformats.org/presentationml/2006/main">
  <p:tag name="AS_UNIQUEID" val="16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0.xml><?xml version="1.0" encoding="utf-8"?>
<p:tagLst xmlns:p="http://schemas.openxmlformats.org/presentationml/2006/main">
  <p:tag name="AS_UNIQUEID" val="860"/>
</p:tagLst>
</file>

<file path=ppt/tags/tag771.xml><?xml version="1.0" encoding="utf-8"?>
<p:tagLst xmlns:p="http://schemas.openxmlformats.org/presentationml/2006/main">
  <p:tag name="AS_UNIQUEID" val="861"/>
</p:tagLst>
</file>

<file path=ppt/tags/tag772.xml><?xml version="1.0" encoding="utf-8"?>
<p:tagLst xmlns:p="http://schemas.openxmlformats.org/presentationml/2006/main">
  <p:tag name="AS_UNIQUEID" val="862"/>
</p:tagLst>
</file>

<file path=ppt/tags/tag773.xml><?xml version="1.0" encoding="utf-8"?>
<p:tagLst xmlns:p="http://schemas.openxmlformats.org/presentationml/2006/main">
  <p:tag name="KSO_WM_BEAUTIFY_FLAG" val="#wm#"/>
  <p:tag name="KSO_WM_TEMPLATE_CATEGORY" val="custom"/>
  <p:tag name="KSO_WM_TEMPLATE_INDEX" val="20180334"/>
</p:tagLst>
</file>

<file path=ppt/tags/tag774.xml><?xml version="1.0" encoding="utf-8"?>
<p:tagLst xmlns:p="http://schemas.openxmlformats.org/presentationml/2006/main">
  <p:tag name="AS_UNIQUEID" val="863"/>
</p:tagLst>
</file>

<file path=ppt/tags/tag775.xml><?xml version="1.0" encoding="utf-8"?>
<p:tagLst xmlns:p="http://schemas.openxmlformats.org/presentationml/2006/main">
  <p:tag name="AS_UNIQUEID" val="864"/>
</p:tagLst>
</file>

<file path=ppt/tags/tag776.xml><?xml version="1.0" encoding="utf-8"?>
<p:tagLst xmlns:p="http://schemas.openxmlformats.org/presentationml/2006/main">
  <p:tag name="AS_UNIQUEID" val="865"/>
</p:tagLst>
</file>

<file path=ppt/tags/tag777.xml><?xml version="1.0" encoding="utf-8"?>
<p:tagLst xmlns:p="http://schemas.openxmlformats.org/presentationml/2006/main">
  <p:tag name="AS_UNIQUEID" val="866"/>
</p:tagLst>
</file>

<file path=ppt/tags/tag778.xml><?xml version="1.0" encoding="utf-8"?>
<p:tagLst xmlns:p="http://schemas.openxmlformats.org/presentationml/2006/main">
  <p:tag name="AS_UNIQUEID" val="86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79.xml><?xml version="1.0" encoding="utf-8"?>
<p:tagLst xmlns:p="http://schemas.openxmlformats.org/presentationml/2006/main">
  <p:tag name="AS_UNIQUEID" val="868"/>
  <p:tag name="KSO_WM_ASSEMBLE_CHIP_INDEX" val="bf75fa666f1148ca9edf45376e6b2c3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a84054ed1e2fb80e7c"/>
  <p:tag name="KSO_WM_TEMPLATE_ASSEMBLE_XID" val="60656fa84054ed1e2fb80e7c"/>
  <p:tag name="KSO_WM_TEMPLATE_CATEGORY" val="diagram"/>
  <p:tag name="KSO_WM_TEMPLATE_INDEX" val="20215832"/>
  <p:tag name="KSO_WM_UNIT_COMPATIBLE" val="1"/>
  <p:tag name="KSO_WM_UNIT_DEC_AREA_ID" val="8e125eb507dd4a6cad6eabb7a7fa1d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32_1*d*1"/>
  <p:tag name="KSO_WM_UNIT_INDEX" val="1"/>
  <p:tag name="KSO_WM_UNIT_LAYERLEVEL" val="1"/>
  <p:tag name="KSO_WM_UNIT_PLACING_PICTURE" val="bf75fa666f1148ca9edf45376e6b2c36"/>
  <p:tag name="KSO_WM_UNIT_SM_LIMIT_TYPE" val="2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YPE" val="d"/>
  <p:tag name="KSO_WM_UNIT_VALUE" val="1904*3384"/>
  <p:tag name="REFSHAPE" val="1247745436"/>
</p:tagLst>
</file>

<file path=ppt/tags/tag78.xml><?xml version="1.0" encoding="utf-8"?>
<p:tagLst xmlns:p="http://schemas.openxmlformats.org/presentationml/2006/main">
  <p:tag name="AS_UNIQUEID" val="16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0.xml><?xml version="1.0" encoding="utf-8"?>
<p:tagLst xmlns:p="http://schemas.openxmlformats.org/presentationml/2006/main">
  <p:tag name="AS_UNIQUEID" val="869"/>
  <p:tag name="KSO_WM_ASSEMBLE_CHIP_INDEX" val="19952106ecf04e3488091265e284e9f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a84054ed1e2fb80e7c"/>
  <p:tag name="KSO_WM_TEMPLATE_ASSEMBLE_XID" val="60656fa84054ed1e2fb80e7c"/>
  <p:tag name="KSO_WM_TEMPLATE_CATEGORY" val="diagram"/>
  <p:tag name="KSO_WM_TEMPLATE_INDEX" val="20215832"/>
  <p:tag name="KSO_WM_UNIT_BLOCK" val="0"/>
  <p:tag name="KSO_WM_UNIT_COMPATIBLE" val="0"/>
  <p:tag name="KSO_WM_UNIT_DEC_AREA_ID" val="aee5933e30094d0c80df972a5e60857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3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78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dd2dee0f10e04120b9358e2e8d38bae4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d70f959c12534ae3876a9737af0e156b&quot;,&quot;fill_align&quot;:&quot;cm&quot;,&quot;chip_types&quot;:[&quot;text&quot;,&quot;header&quot;]}]]"/>
  <p:tag name="KSO_WM_CHIP_GROUPID" val="5eecbe56a758c1ec0b708d5a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cbe56a758c1ec0b708d5b"/>
  <p:tag name="KSO_WM_SLIDE_BACKGROUND" val="[&quot;navigation&quot;]"/>
  <p:tag name="KSO_WM_SLIDE_BACKGROUND_TYPE" val="general"/>
  <p:tag name="KSO_WM_SLIDE_BK_DARK_LIGHT" val="2"/>
  <p:tag name="KSO_WM_SLIDE_CAN_ADD_NAVIGATION" val="1"/>
  <p:tag name="KSO_WM_SLIDE_ID" val="diagram20215832_1"/>
  <p:tag name="KSO_WM_SLIDE_INDEX" val="1"/>
  <p:tag name="KSO_WM_SLIDE_ITEM_CNT" val="0"/>
  <p:tag name="KSO_WM_SLIDE_LAYOUT" val="a_d"/>
  <p:tag name="KSO_WM_SLIDE_LAYOUT_CNT" val="1_1"/>
  <p:tag name="KSO_WM_SLIDE_LAYOUT_INFO" val="{&quot;id&quot;:&quot;2021-04-01T15:58:43&quot;,&quot;maxSize&quot;:{&quot;size1&quot;:28.899999999999999},&quot;minSize&quot;:{&quot;size1&quot;:28.899999999999999},&quot;normalSize&quot;:{&quot;size1&quot;:28.899999999999999},&quot;subLayout&quot;:[{&quot;id&quot;:&quot;2021-04-01T15:58:43&quot;,&quot;type&quot;:0},{&quot;id&quot;:&quot;2021-04-01T15:58:43&quot;,&quot;margin&quot;:{&quot;bottom&quot;:6.7729997634887695,&quot;left&quot;:3.3870000839233398,&quot;right&quot;:3.3859999179840088,&quot;top&quot;:0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60656fa84054ed1e2fb80e7c"/>
  <p:tag name="KSO_WM_TEMPLATE_ASSEMBLE_XID" val="60656fa84054ed1e2fb80e7c"/>
  <p:tag name="KSO_WM_TEMPLATE_CATEGORY" val="diagram"/>
  <p:tag name="KSO_WM_TEMPLATE_COLOR_TYPE" val="1"/>
  <p:tag name="KSO_WM_TEMPLATE_INDEX" val="20215832"/>
  <p:tag name="KSO_WM_TEMPLATE_MASTER_TYPE" val="0"/>
  <p:tag name="KSO_WM_TEMPLATE_SUBCATEGORY" val="21"/>
</p:tagLst>
</file>

<file path=ppt/tags/tag782.xml><?xml version="1.0" encoding="utf-8"?>
<p:tagLst xmlns:p="http://schemas.openxmlformats.org/presentationml/2006/main">
  <p:tag name="AS_UNIQUEID" val="870"/>
</p:tagLst>
</file>

<file path=ppt/tags/tag783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784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785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786.xml><?xml version="1.0" encoding="utf-8"?>
<p:tagLst xmlns:p="http://schemas.openxmlformats.org/presentationml/2006/main">
  <p:tag name="AS_UNIQUEID" val="871"/>
</p:tagLst>
</file>

<file path=ppt/tags/tag787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788.xml><?xml version="1.0" encoding="utf-8"?>
<p:tagLst xmlns:p="http://schemas.openxmlformats.org/presentationml/2006/main">
  <p:tag name="AS_UNIQUEID" val="84"/>
</p:tagLst>
</file>

<file path=ppt/tags/tag789.xml><?xml version="1.0" encoding="utf-8"?>
<p:tagLst xmlns:p="http://schemas.openxmlformats.org/presentationml/2006/main">
  <p:tag name="AS_UNIQUEID" val="85"/>
</p:tagLst>
</file>

<file path=ppt/tags/tag79.xml><?xml version="1.0" encoding="utf-8"?>
<p:tagLst xmlns:p="http://schemas.openxmlformats.org/presentationml/2006/main">
  <p:tag name="AS_UNIQUEID" val="16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0.xml><?xml version="1.0" encoding="utf-8"?>
<p:tagLst xmlns:p="http://schemas.openxmlformats.org/presentationml/2006/main">
  <p:tag name="AS_UNIQUEID" val="86"/>
</p:tagLst>
</file>

<file path=ppt/tags/tag791.xml><?xml version="1.0" encoding="utf-8"?>
<p:tagLst xmlns:p="http://schemas.openxmlformats.org/presentationml/2006/main">
  <p:tag name="AS_UNIQUEID" val="87"/>
</p:tagLst>
</file>

<file path=ppt/tags/tag792.xml><?xml version="1.0" encoding="utf-8"?>
<p:tagLst xmlns:p="http://schemas.openxmlformats.org/presentationml/2006/main">
  <p:tag name="AS_UNIQUEID" val="88"/>
</p:tagLst>
</file>

<file path=ppt/tags/tag793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794.xml><?xml version="1.0" encoding="utf-8"?>
<p:tagLst xmlns:p="http://schemas.openxmlformats.org/presentationml/2006/main">
  <p:tag name="AS_UNIQUEID" val="872"/>
</p:tagLst>
</file>

<file path=ppt/tags/tag795.xml><?xml version="1.0" encoding="utf-8"?>
<p:tagLst xmlns:p="http://schemas.openxmlformats.org/presentationml/2006/main">
  <p:tag name="AS_UNIQUEID" val="84"/>
</p:tagLst>
</file>

<file path=ppt/tags/tag796.xml><?xml version="1.0" encoding="utf-8"?>
<p:tagLst xmlns:p="http://schemas.openxmlformats.org/presentationml/2006/main">
  <p:tag name="AS_UNIQUEID" val="85"/>
</p:tagLst>
</file>

<file path=ppt/tags/tag797.xml><?xml version="1.0" encoding="utf-8"?>
<p:tagLst xmlns:p="http://schemas.openxmlformats.org/presentationml/2006/main">
  <p:tag name="AS_UNIQUEID" val="87"/>
</p:tagLst>
</file>

<file path=ppt/tags/tag798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799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.xml><?xml version="1.0" encoding="utf-8"?>
<p:tagLst xmlns:p="http://schemas.openxmlformats.org/presentationml/2006/main">
  <p:tag name="AS_UNIQUEID" val="462"/>
</p:tagLst>
</file>

<file path=ppt/tags/tag80.xml><?xml version="1.0" encoding="utf-8"?>
<p:tagLst xmlns:p="http://schemas.openxmlformats.org/presentationml/2006/main">
  <p:tag name="AS_UNIQUEID" val="16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0.xml><?xml version="1.0" encoding="utf-8"?>
<p:tagLst xmlns:p="http://schemas.openxmlformats.org/presentationml/2006/main">
  <p:tag name="AS_UNIQUEID" val="873"/>
</p:tagLst>
</file>

<file path=ppt/tags/tag801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02.xml><?xml version="1.0" encoding="utf-8"?>
<p:tagLst xmlns:p="http://schemas.openxmlformats.org/presentationml/2006/main">
  <p:tag name="AS_UNIQUEID" val="84"/>
</p:tagLst>
</file>

<file path=ppt/tags/tag803.xml><?xml version="1.0" encoding="utf-8"?>
<p:tagLst xmlns:p="http://schemas.openxmlformats.org/presentationml/2006/main">
  <p:tag name="AS_UNIQUEID" val="394"/>
</p:tagLst>
</file>

<file path=ppt/tags/tag804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05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06.xml><?xml version="1.0" encoding="utf-8"?>
<p:tagLst xmlns:p="http://schemas.openxmlformats.org/presentationml/2006/main">
  <p:tag name="AS_UNIQUEID" val="874"/>
</p:tagLst>
</file>

<file path=ppt/tags/tag807.xml><?xml version="1.0" encoding="utf-8"?>
<p:tagLst xmlns:p="http://schemas.openxmlformats.org/presentationml/2006/main">
  <p:tag name="AS_UNIQUEID" val="875"/>
</p:tagLst>
</file>

<file path=ppt/tags/tag808.xml><?xml version="1.0" encoding="utf-8"?>
<p:tagLst xmlns:p="http://schemas.openxmlformats.org/presentationml/2006/main">
  <p:tag name="AS_UNIQUEID" val="876"/>
</p:tagLst>
</file>

<file path=ppt/tags/tag809.xml><?xml version="1.0" encoding="utf-8"?>
<p:tagLst xmlns:p="http://schemas.openxmlformats.org/presentationml/2006/main">
  <p:tag name="AS_UNIQUEID" val="397"/>
</p:tagLst>
</file>

<file path=ppt/tags/tag81.xml><?xml version="1.0" encoding="utf-8"?>
<p:tagLst xmlns:p="http://schemas.openxmlformats.org/presentationml/2006/main">
  <p:tag name="AS_UNIQUEID" val="16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0.xml><?xml version="1.0" encoding="utf-8"?>
<p:tagLst xmlns:p="http://schemas.openxmlformats.org/presentationml/2006/main">
  <p:tag name="AS_UNIQUEID" val="398"/>
</p:tagLst>
</file>

<file path=ppt/tags/tag81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9"/>
</p:tagLst>
</file>

<file path=ppt/tags/tag812.xml><?xml version="1.0" encoding="utf-8"?>
<p:tagLst xmlns:p="http://schemas.openxmlformats.org/presentationml/2006/main">
  <p:tag name="AS_UNIQUEID" val="877"/>
</p:tagLst>
</file>

<file path=ppt/tags/tag813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14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15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16.xml><?xml version="1.0" encoding="utf-8"?>
<p:tagLst xmlns:p="http://schemas.openxmlformats.org/presentationml/2006/main">
  <p:tag name="AS_UNIQUEID" val="878"/>
</p:tagLst>
</file>

<file path=ppt/tags/tag817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18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19.xml><?xml version="1.0" encoding="utf-8"?>
<p:tagLst xmlns:p="http://schemas.openxmlformats.org/presentationml/2006/main">
  <p:tag name="AS_UNIQUEID" val="879"/>
</p:tagLst>
</file>

<file path=ppt/tags/tag82.xml><?xml version="1.0" encoding="utf-8"?>
<p:tagLst xmlns:p="http://schemas.openxmlformats.org/presentationml/2006/main">
  <p:tag name="AS_UNIQUEID" val="17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0.xml><?xml version="1.0" encoding="utf-8"?>
<p:tagLst xmlns:p="http://schemas.openxmlformats.org/presentationml/2006/main">
  <p:tag name="AS_UNIQUEID" val="407"/>
</p:tagLst>
</file>

<file path=ppt/tags/tag821.xml><?xml version="1.0" encoding="utf-8"?>
<p:tagLst xmlns:p="http://schemas.openxmlformats.org/presentationml/2006/main">
  <p:tag name="AS_UNIQUEID" val="408"/>
</p:tagLst>
</file>

<file path=ppt/tags/tag822.xml><?xml version="1.0" encoding="utf-8"?>
<p:tagLst xmlns:p="http://schemas.openxmlformats.org/presentationml/2006/main">
  <p:tag name="AS_UNIQUEID" val="409"/>
</p:tagLst>
</file>

<file path=ppt/tags/tag823.xml><?xml version="1.0" encoding="utf-8"?>
<p:tagLst xmlns:p="http://schemas.openxmlformats.org/presentationml/2006/main">
  <p:tag name="AS_UNIQUEID" val="880"/>
</p:tagLst>
</file>

<file path=ppt/tags/tag824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25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26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27.xml><?xml version="1.0" encoding="utf-8"?>
<p:tagLst xmlns:p="http://schemas.openxmlformats.org/presentationml/2006/main">
  <p:tag name="AS_UNIQUEID" val="881"/>
</p:tagLst>
</file>

<file path=ppt/tags/tag828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29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3.xml><?xml version="1.0" encoding="utf-8"?>
<p:tagLst xmlns:p="http://schemas.openxmlformats.org/presentationml/2006/main">
  <p:tag name="AS_UNIQUEID" val="17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31.xml><?xml version="1.0" encoding="utf-8"?>
<p:tagLst xmlns:p="http://schemas.openxmlformats.org/presentationml/2006/main">
  <p:tag name="AS_UNIQUEID" val="882"/>
</p:tagLst>
</file>

<file path=ppt/tags/tag832.xml><?xml version="1.0" encoding="utf-8"?>
<p:tagLst xmlns:p="http://schemas.openxmlformats.org/presentationml/2006/main">
  <p:tag name="AS_UNIQUEID" val="374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33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34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35.xml><?xml version="1.0" encoding="utf-8"?>
<p:tagLst xmlns:p="http://schemas.openxmlformats.org/presentationml/2006/main">
  <p:tag name="AS_UNIQUEID" val="883"/>
</p:tagLst>
</file>

<file path=ppt/tags/tag836.xml><?xml version="1.0" encoding="utf-8"?>
<p:tagLst xmlns:p="http://schemas.openxmlformats.org/presentationml/2006/main">
  <p:tag name="AS_UNIQUEID" val="377"/>
</p:tagLst>
</file>

<file path=ppt/tags/tag837.xml><?xml version="1.0" encoding="utf-8"?>
<p:tagLst xmlns:p="http://schemas.openxmlformats.org/presentationml/2006/main">
  <p:tag name="AS_UNIQUEID" val="378"/>
</p:tagLst>
</file>

<file path=ppt/tags/tag83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9"/>
</p:tagLst>
</file>

<file path=ppt/tags/tag839.xml><?xml version="1.0" encoding="utf-8"?>
<p:tagLst xmlns:p="http://schemas.openxmlformats.org/presentationml/2006/main">
  <p:tag name="AS_UNIQUEID" val="884"/>
</p:tagLst>
</file>

<file path=ppt/tags/tag84.xml><?xml version="1.0" encoding="utf-8"?>
<p:tagLst xmlns:p="http://schemas.openxmlformats.org/presentationml/2006/main">
  <p:tag name="AS_UNIQUEID" val="474"/>
</p:tagLst>
</file>

<file path=ppt/tags/tag840.xml><?xml version="1.0" encoding="utf-8"?>
<p:tagLst xmlns:p="http://schemas.openxmlformats.org/presentationml/2006/main">
  <p:tag name="AS_UNIQUEID" val="374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41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842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43.xml><?xml version="1.0" encoding="utf-8"?>
<p:tagLst xmlns:p="http://schemas.openxmlformats.org/presentationml/2006/main">
  <p:tag name="AS_UNIQUEID" val="885"/>
</p:tagLst>
</file>

<file path=ppt/tags/tag844.xml><?xml version="1.0" encoding="utf-8"?>
<p:tagLst xmlns:p="http://schemas.openxmlformats.org/presentationml/2006/main">
  <p:tag name="AS_UNIQUEID" val="886"/>
  <p:tag name="KSO_WM_UNIT_TABLE_BEAUTIFY" val="smartTable{d9eb27b5-57ca-46d9-9b96-adc46b9f79e1}"/>
</p:tagLst>
</file>

<file path=ppt/tags/tag845.xml><?xml version="1.0" encoding="utf-8"?>
<p:tagLst xmlns:p="http://schemas.openxmlformats.org/presentationml/2006/main">
  <p:tag name="AS_UNIQUEID" val="887"/>
</p:tagLst>
</file>

<file path=ppt/tags/tag846.xml><?xml version="1.0" encoding="utf-8"?>
<p:tagLst xmlns:p="http://schemas.openxmlformats.org/presentationml/2006/main">
  <p:tag name="AS_UNIQUEID" val="888"/>
</p:tagLst>
</file>

<file path=ppt/tags/tag847.xml><?xml version="1.0" encoding="utf-8"?>
<p:tagLst xmlns:p="http://schemas.openxmlformats.org/presentationml/2006/main">
  <p:tag name="AS_UNIQUEID" val="889"/>
</p:tagLst>
</file>

<file path=ppt/tags/tag848.xml><?xml version="1.0" encoding="utf-8"?>
<p:tagLst xmlns:p="http://schemas.openxmlformats.org/presentationml/2006/main">
  <p:tag name="AS_UNIQUEID" val="890"/>
</p:tagLst>
</file>

<file path=ppt/tags/tag849.xml><?xml version="1.0" encoding="utf-8"?>
<p:tagLst xmlns:p="http://schemas.openxmlformats.org/presentationml/2006/main">
  <p:tag name="AS_UNIQUEID" val="891"/>
</p:tagLst>
</file>

<file path=ppt/tags/tag85.xml><?xml version="1.0" encoding="utf-8"?>
<p:tagLst xmlns:p="http://schemas.openxmlformats.org/presentationml/2006/main">
  <p:tag name="AS_UNIQUEID" val="173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50.xml><?xml version="1.0" encoding="utf-8"?>
<p:tagLst xmlns:p="http://schemas.openxmlformats.org/presentationml/2006/main">
  <p:tag name="AS_UNIQUEID" val="892"/>
</p:tagLst>
</file>

<file path=ppt/tags/tag851.xml><?xml version="1.0" encoding="utf-8"?>
<p:tagLst xmlns:p="http://schemas.openxmlformats.org/presentationml/2006/main">
  <p:tag name="AS_UNIQUEID" val="893"/>
</p:tagLst>
</file>

<file path=ppt/tags/tag852.xml><?xml version="1.0" encoding="utf-8"?>
<p:tagLst xmlns:p="http://schemas.openxmlformats.org/presentationml/2006/main">
  <p:tag name="AS_UNIQUEID" val="894"/>
</p:tagLst>
</file>

<file path=ppt/tags/tag853.xml><?xml version="1.0" encoding="utf-8"?>
<p:tagLst xmlns:p="http://schemas.openxmlformats.org/presentationml/2006/main">
  <p:tag name="AS_UNIQUEID" val="895"/>
</p:tagLst>
</file>

<file path=ppt/tags/tag854.xml><?xml version="1.0" encoding="utf-8"?>
<p:tagLst xmlns:p="http://schemas.openxmlformats.org/presentationml/2006/main">
  <p:tag name="AS_UNIQUEID" val="896"/>
</p:tagLst>
</file>

<file path=ppt/tags/tag855.xml><?xml version="1.0" encoding="utf-8"?>
<p:tagLst xmlns:p="http://schemas.openxmlformats.org/presentationml/2006/main">
  <p:tag name="AS_UNIQUEID" val="897"/>
</p:tagLst>
</file>

<file path=ppt/tags/tag856.xml><?xml version="1.0" encoding="utf-8"?>
<p:tagLst xmlns:p="http://schemas.openxmlformats.org/presentationml/2006/main">
  <p:tag name="AS_UNIQUEID" val="898"/>
</p:tagLst>
</file>

<file path=ppt/tags/tag857.xml><?xml version="1.0" encoding="utf-8"?>
<p:tagLst xmlns:p="http://schemas.openxmlformats.org/presentationml/2006/main">
  <p:tag name="AS_UNIQUEID" val="899"/>
</p:tagLst>
</file>

<file path=ppt/tags/tag858.xml><?xml version="1.0" encoding="utf-8"?>
<p:tagLst xmlns:p="http://schemas.openxmlformats.org/presentationml/2006/main">
  <p:tag name="AS_UNIQUEID" val="900"/>
</p:tagLst>
</file>

<file path=ppt/tags/tag859.xml><?xml version="1.0" encoding="utf-8"?>
<p:tagLst xmlns:p="http://schemas.openxmlformats.org/presentationml/2006/main">
  <p:tag name="AS_UNIQUEID" val="901"/>
</p:tagLst>
</file>

<file path=ppt/tags/tag86.xml><?xml version="1.0" encoding="utf-8"?>
<p:tagLst xmlns:p="http://schemas.openxmlformats.org/presentationml/2006/main">
  <p:tag name="AS_UNIQUEID" val="17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0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61.xml><?xml version="1.0" encoding="utf-8"?>
<p:tagLst xmlns:p="http://schemas.openxmlformats.org/presentationml/2006/main">
  <p:tag name="AS_UNIQUEID" val="902"/>
</p:tagLst>
</file>

<file path=ppt/tags/tag862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9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863.xml><?xml version="1.0" encoding="utf-8"?>
<p:tagLst xmlns:p="http://schemas.openxmlformats.org/presentationml/2006/main">
  <p:tag name="AS_UNIQUEID" val="418"/>
</p:tagLst>
</file>

<file path=ppt/tags/tag864.xml><?xml version="1.0" encoding="utf-8"?>
<p:tagLst xmlns:p="http://schemas.openxmlformats.org/presentationml/2006/main">
  <p:tag name="AS_UNIQUEID" val="419"/>
</p:tagLst>
</file>

<file path=ppt/tags/tag865.xml><?xml version="1.0" encoding="utf-8"?>
<p:tagLst xmlns:p="http://schemas.openxmlformats.org/presentationml/2006/main">
  <p:tag name="AS_UNIQUEID" val="420"/>
</p:tagLst>
</file>

<file path=ppt/tags/tag866.xml><?xml version="1.0" encoding="utf-8"?>
<p:tagLst xmlns:p="http://schemas.openxmlformats.org/presentationml/2006/main">
  <p:tag name="AS_UNIQUEID" val="421"/>
</p:tagLst>
</file>

<file path=ppt/tags/tag867.xml><?xml version="1.0" encoding="utf-8"?>
<p:tagLst xmlns:p="http://schemas.openxmlformats.org/presentationml/2006/main">
  <p:tag name="AS_UNIQUEID" val="422"/>
</p:tagLst>
</file>

<file path=ppt/tags/tag868.xml><?xml version="1.0" encoding="utf-8"?>
<p:tagLst xmlns:p="http://schemas.openxmlformats.org/presentationml/2006/main">
  <p:tag name="AS_UNIQUEID" val="423"/>
</p:tagLst>
</file>

<file path=ppt/tags/tag869.xml><?xml version="1.0" encoding="utf-8"?>
<p:tagLst xmlns:p="http://schemas.openxmlformats.org/presentationml/2006/main">
  <p:tag name="AS_UNIQUEID" val="424"/>
</p:tagLst>
</file>

<file path=ppt/tags/tag87.xml><?xml version="1.0" encoding="utf-8"?>
<p:tagLst xmlns:p="http://schemas.openxmlformats.org/presentationml/2006/main">
  <p:tag name="AS_UNIQUEID" val="17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0.xml><?xml version="1.0" encoding="utf-8"?>
<p:tagLst xmlns:p="http://schemas.openxmlformats.org/presentationml/2006/main">
  <p:tag name="AS_UNIQUEID" val="425"/>
</p:tagLst>
</file>

<file path=ppt/tags/tag871.xml><?xml version="1.0" encoding="utf-8"?>
<p:tagLst xmlns:p="http://schemas.openxmlformats.org/presentationml/2006/main">
  <p:tag name="AS_UNIQUEID" val="426"/>
</p:tagLst>
</file>

<file path=ppt/tags/tag872.xml><?xml version="1.0" encoding="utf-8"?>
<p:tagLst xmlns:p="http://schemas.openxmlformats.org/presentationml/2006/main">
  <p:tag name="AS_UNIQUEID" val="427"/>
</p:tagLst>
</file>

<file path=ppt/tags/tag873.xml><?xml version="1.0" encoding="utf-8"?>
<p:tagLst xmlns:p="http://schemas.openxmlformats.org/presentationml/2006/main">
  <p:tag name="AS_UNIQUEID" val="428"/>
</p:tagLst>
</file>

<file path=ppt/tags/tag874.xml><?xml version="1.0" encoding="utf-8"?>
<p:tagLst xmlns:p="http://schemas.openxmlformats.org/presentationml/2006/main">
  <p:tag name="AS_UNIQUEID" val="429"/>
</p:tagLst>
</file>

<file path=ppt/tags/tag875.xml><?xml version="1.0" encoding="utf-8"?>
<p:tagLst xmlns:p="http://schemas.openxmlformats.org/presentationml/2006/main">
  <p:tag name="AS_UNIQUEID" val="430"/>
</p:tagLst>
</file>

<file path=ppt/tags/tag876.xml><?xml version="1.0" encoding="utf-8"?>
<p:tagLst xmlns:p="http://schemas.openxmlformats.org/presentationml/2006/main">
  <p:tag name="AS_UNIQUEID" val="431"/>
</p:tagLst>
</file>

<file path=ppt/tags/tag877.xml><?xml version="1.0" encoding="utf-8"?>
<p:tagLst xmlns:p="http://schemas.openxmlformats.org/presentationml/2006/main">
  <p:tag name="AS_UNIQUEID" val="432"/>
</p:tagLst>
</file>

<file path=ppt/tags/tag878.xml><?xml version="1.0" encoding="utf-8"?>
<p:tagLst xmlns:p="http://schemas.openxmlformats.org/presentationml/2006/main">
  <p:tag name="AS_UNIQUEID" val="433"/>
</p:tagLst>
</file>

<file path=ppt/tags/tag879.xml><?xml version="1.0" encoding="utf-8"?>
<p:tagLst xmlns:p="http://schemas.openxmlformats.org/presentationml/2006/main">
  <p:tag name="AS_UNIQUEID" val="434"/>
</p:tagLst>
</file>

<file path=ppt/tags/tag88.xml><?xml version="1.0" encoding="utf-8"?>
<p:tagLst xmlns:p="http://schemas.openxmlformats.org/presentationml/2006/main">
  <p:tag name="AS_UNIQUEID" val="17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0.xml><?xml version="1.0" encoding="utf-8"?>
<p:tagLst xmlns:p="http://schemas.openxmlformats.org/presentationml/2006/main">
  <p:tag name="AS_UNIQUEID" val="435"/>
</p:tagLst>
</file>

<file path=ppt/tags/tag881.xml><?xml version="1.0" encoding="utf-8"?>
<p:tagLst xmlns:p="http://schemas.openxmlformats.org/presentationml/2006/main">
  <p:tag name="AS_UNIQUEID" val="436"/>
</p:tagLst>
</file>

<file path=ppt/tags/tag882.xml><?xml version="1.0" encoding="utf-8"?>
<p:tagLst xmlns:p="http://schemas.openxmlformats.org/presentationml/2006/main">
  <p:tag name="AS_UNIQUEID" val="437"/>
</p:tagLst>
</file>

<file path=ppt/tags/tag883.xml><?xml version="1.0" encoding="utf-8"?>
<p:tagLst xmlns:p="http://schemas.openxmlformats.org/presentationml/2006/main">
  <p:tag name="AS_UNIQUEID" val="438"/>
</p:tagLst>
</file>

<file path=ppt/tags/tag884.xml><?xml version="1.0" encoding="utf-8"?>
<p:tagLst xmlns:p="http://schemas.openxmlformats.org/presentationml/2006/main">
  <p:tag name="AS_UNIQUEID" val="436"/>
</p:tagLst>
</file>

<file path=ppt/tags/tag885.xml><?xml version="1.0" encoding="utf-8"?>
<p:tagLst xmlns:p="http://schemas.openxmlformats.org/presentationml/2006/main">
  <p:tag name="KSO_WM_BEAUTIFY_FLAG" val="#wm#"/>
  <p:tag name="KSO_WM_SLIDE_ID" val="custom20202809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86.xml><?xml version="1.0" encoding="utf-8"?>
<p:tagLst xmlns:p="http://schemas.openxmlformats.org/presentationml/2006/main">
  <p:tag name="AS_UNIQUEID" val="903"/>
</p:tagLst>
</file>

<file path=ppt/tags/tag887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custom20202809_15*a*1"/>
  <p:tag name="KSO_WM_UNIT_INDEX" val="1"/>
  <p:tag name="KSO_WM_UNIT_ISCONTENTSTITLE" val="0"/>
  <p:tag name="KSO_WM_UNIT_LAYERLEVEL" val="1"/>
  <p:tag name="KSO_WM_UNIT_NOCLEAR" val="1"/>
  <p:tag name="KSO_WM_UNIT_PRESET_TEXT" val="感谢您的观看"/>
  <p:tag name="KSO_WM_UNIT_TYPE" val="a"/>
</p:tagLst>
</file>

<file path=ppt/tags/tag888.xml><?xml version="1.0" encoding="utf-8"?>
<p:tagLst xmlns:p="http://schemas.openxmlformats.org/presentationml/2006/main">
  <p:tag name="AS_UNIQUEID" val="459"/>
</p:tagLst>
</file>

<file path=ppt/tags/tag889.xml><?xml version="1.0" encoding="utf-8"?>
<p:tagLst xmlns:p="http://schemas.openxmlformats.org/presentationml/2006/main">
  <p:tag name="AS_UNIQUEID" val="460"/>
</p:tagLst>
</file>

<file path=ppt/tags/tag89.xml><?xml version="1.0" encoding="utf-8"?>
<p:tagLst xmlns:p="http://schemas.openxmlformats.org/presentationml/2006/main">
  <p:tag name="AS_UNIQUEID" val="17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0.xml><?xml version="1.0" encoding="utf-8"?>
<p:tagLst xmlns:p="http://schemas.openxmlformats.org/presentationml/2006/main">
  <p:tag name="AS_UNIQUEID" val="904"/>
</p:tagLst>
</file>

<file path=ppt/tags/tag891.xml><?xml version="1.0" encoding="utf-8"?>
<p:tagLst xmlns:p="http://schemas.openxmlformats.org/presentationml/2006/main">
  <p:tag name="KSO_WM_BEAUTIFY_FLAG" val="#wm#"/>
  <p:tag name="KSO_WM_SLIDE_ID" val="custom20202809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09"/>
  <p:tag name="KSO_WM_TEMPLATE_MASTER_TYPE" val="1"/>
  <p:tag name="KSO_WM_TEMPLATE_SUBCATEGORY" val="0"/>
</p:tagLst>
</file>

<file path=ppt/tags/tag89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7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AS_UNIQUEID" val="17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AS_UNIQUEID" val="18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AS_UNIQUEID" val="475"/>
</p:tagLst>
</file>

<file path=ppt/tags/tag94.xml><?xml version="1.0" encoding="utf-8"?>
<p:tagLst xmlns:p="http://schemas.openxmlformats.org/presentationml/2006/main">
  <p:tag name="AS_UNIQUEID" val="18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5.xml><?xml version="1.0" encoding="utf-8"?>
<p:tagLst xmlns:p="http://schemas.openxmlformats.org/presentationml/2006/main">
  <p:tag name="AS_UNIQUEID" val="18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AS_UNIQUEID" val="18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AS_UNIQUEID" val="18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AS_UNIQUEID" val="18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AS_UNIQUEID" val="18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202809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202809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Office 主题​​">
  <a:themeElements>
    <a:clrScheme name="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Office 主题​​">
  <a:themeElements>
    <a:clrScheme name="20202809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208</Paragraphs>
  <Slides>31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4">
      <vt:lpstr>Arial</vt:lpstr>
      <vt:lpstr>微软雅黑</vt:lpstr>
      <vt:lpstr>隶书</vt:lpstr>
      <vt:lpstr>汉仪尚巍手书W</vt:lpstr>
      <vt:lpstr>宋体</vt:lpstr>
      <vt:lpstr>楷体</vt:lpstr>
      <vt:lpstr>Calibri Light</vt:lpstr>
      <vt:lpstr>Calibri</vt:lpstr>
      <vt:lpstr>Wingdings</vt:lpstr>
      <vt:lpstr>Times New Roman</vt:lpstr>
      <vt:lpstr>仿宋</vt:lpstr>
      <vt:lpstr>黑体</vt:lpstr>
      <vt:lpstr>Office 主题​​</vt:lpstr>
      <vt:lpstr>物我合一，因物寻志</vt:lpstr>
      <vt:lpstr>咏物诗</vt:lpstr>
      <vt:lpstr>PowerPoint Presentation</vt:lpstr>
      <vt:lpstr>PowerPoint Presentation</vt:lpstr>
      <vt:lpstr>概念介绍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边练边悟</vt:lpstr>
      <vt:lpstr>一、本诗描写了小松哪些特征：</vt:lpstr>
      <vt:lpstr>一、本诗描写了小松哪些特征：</vt:lpstr>
      <vt:lpstr>二、小松与诗人有哪些“契合点”：</vt:lpstr>
      <vt:lpstr>PowerPoint Presentation</vt:lpstr>
      <vt:lpstr>参考答案</vt:lpstr>
      <vt:lpstr>巩固练习</vt:lpstr>
      <vt:lpstr>PowerPoint Presentation</vt:lpstr>
      <vt:lpstr>2.（2020·江苏高三）阅读下面这两首唐诗，完成下面小题。</vt:lpstr>
      <vt:lpstr>参考答案</vt:lpstr>
      <vt:lpstr>高考真题</vt:lpstr>
      <vt:lpstr>参考答案</vt:lpstr>
      <vt:lpstr>对比阅读  请简要分析三首诗歌中柳树的特点和手法，作者借柳表达了什么感情？</vt:lpstr>
      <vt:lpstr>PowerPoint Presentation</vt:lpstr>
      <vt:lpstr>参考答案</vt:lpstr>
      <vt:lpstr>小结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2021-12-15T18:08:27.512</cp:lastPrinted>
  <dcterms:created xsi:type="dcterms:W3CDTF">2021-12-15T18:08:27Z</dcterms:created>
  <dcterms:modified xsi:type="dcterms:W3CDTF">2021-12-15T10:08:36Z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