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70" r:id="rId14"/>
    <p:sldId id="268" r:id="rId15"/>
    <p:sldId id="283" r:id="rId16"/>
    <p:sldId id="280" r:id="rId17"/>
    <p:sldId id="267" r:id="rId18"/>
    <p:sldId id="271" r:id="rId19"/>
    <p:sldId id="272" r:id="rId20"/>
    <p:sldId id="279" r:id="rId21"/>
    <p:sldId id="273" r:id="rId22"/>
    <p:sldId id="274" r:id="rId23"/>
    <p:sldId id="281" r:id="rId24"/>
    <p:sldId id="275" r:id="rId25"/>
    <p:sldId id="278" r:id="rId26"/>
    <p:sldId id="276" r:id="rId27"/>
    <p:sldId id="277" r:id="rId28"/>
    <p:sldId id="282" r:id="rId29"/>
    <p:sldId id="284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79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487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9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0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135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121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131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31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84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4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7AACD-A2FB-4B12-B1A3-2513AFA71561}" type="datetimeFigureOut">
              <a:rPr lang="zh-CN" altLang="en-US" smtClean="0"/>
              <a:t>2014/1/1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3CCC4-C436-4D81-A0F1-B837C5D41B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7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84376" y="1484784"/>
            <a:ext cx="2502609" cy="1015663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生字词</a:t>
            </a:r>
            <a:endParaRPr lang="zh-CN" altLang="en-US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7629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3105835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七．摇曳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闪 烁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shǎn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鼾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息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厮守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窒息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浊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zhuó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kuáng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暴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420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2967335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八．参天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嬉戏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心弦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xuán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拯救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zhěng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jiǜ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无所事事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suǒ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shìshì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遮蔽（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    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蠢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chǔn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01779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64704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九。岂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此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凄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chǒu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chōu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蹦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bèng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tiào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心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qíng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愿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qín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shòu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929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十．钦差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qīn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shāi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 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憋气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biē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qì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哆嗦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duō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suō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  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逮捕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dài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bǔ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　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奉告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fèng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gào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肆无忌惮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sìwújìdàn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挨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穷受苦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ái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qióng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shòu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kǔ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寻欢作乐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xún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huān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zuò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lè</a:t>
            </a:r>
            <a:endParaRPr lang="en-US" altLang="zh-CN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官衔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guān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xián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倒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dǎo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塌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时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来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运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yùn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zhuǎn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Sǐqǐ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bái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lài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死乞白赖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颤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chàn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dòng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</a:t>
            </a:r>
            <a:endParaRPr lang="zh-CN" altLang="en-US" sz="32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77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864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．爵位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jué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wèi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跺脚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jiǎo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雄龇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xióng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zī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惩罚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chéng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fá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流氓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liú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máng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造谣生事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zào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yáo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shēng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挑拨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tiǎo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bō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间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jiàn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挑拨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tiǎo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非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天真无邪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zhēn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xié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行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辕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xíng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yuán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769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908720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千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qiān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zǎi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难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nán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逢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féng</a:t>
            </a:r>
            <a:r>
              <a:rPr lang="en-US" altLang="zh-CN" sz="3200" b="1" dirty="0"/>
              <a:t>)</a:t>
            </a:r>
          </a:p>
          <a:p>
            <a:r>
              <a:rPr lang="zh-CN" altLang="en-US" sz="3200" b="1" dirty="0"/>
              <a:t>一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字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漏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lòu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结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jiē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结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jiē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巴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bā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巴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bā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luàn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七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八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bā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糟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zāo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鬼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guǐ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迷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mí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心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xīn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qiào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东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dōng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奔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bēn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西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pǎo</a:t>
            </a:r>
            <a:r>
              <a:rPr lang="en-US" altLang="zh-CN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0272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76672"/>
            <a:ext cx="88924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十一。作揖</a:t>
            </a:r>
            <a:r>
              <a:rPr lang="en-US" altLang="zh-CN" sz="3200" b="1" dirty="0"/>
              <a:t>( </a:t>
            </a:r>
            <a:r>
              <a:rPr lang="en-US" altLang="zh-CN" sz="3200" b="1" dirty="0" err="1"/>
              <a:t>zuò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yī</a:t>
            </a:r>
            <a:r>
              <a:rPr lang="en-US" altLang="zh-CN" sz="3200" b="1" dirty="0"/>
              <a:t>)     </a:t>
            </a:r>
            <a:r>
              <a:rPr lang="zh-CN" altLang="en-US" sz="3200" b="1" dirty="0"/>
              <a:t>伶俐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líng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lì</a:t>
            </a:r>
            <a:r>
              <a:rPr lang="en-US" altLang="zh-CN" sz="3200" b="1" dirty="0"/>
              <a:t>)     </a:t>
            </a:r>
            <a:r>
              <a:rPr lang="zh-CN" altLang="en-US" sz="3200" b="1" dirty="0"/>
              <a:t>愚昧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yú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mèi</a:t>
            </a:r>
            <a:r>
              <a:rPr lang="en-US" altLang="zh-CN" sz="3200" b="1" dirty="0"/>
              <a:t>)  </a:t>
            </a:r>
            <a:r>
              <a:rPr lang="zh-CN" altLang="en-US" sz="3200" b="1" dirty="0"/>
              <a:t>鲁莽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lǔ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mǎng</a:t>
            </a:r>
            <a:r>
              <a:rPr lang="en-US" altLang="zh-CN" sz="3200" b="1" dirty="0" smtClean="0"/>
              <a:t>)               </a:t>
            </a:r>
            <a:r>
              <a:rPr lang="zh-CN" altLang="en-US" sz="3200" b="1" dirty="0" smtClean="0"/>
              <a:t>俏皮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qiào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pí</a:t>
            </a:r>
            <a:r>
              <a:rPr lang="en-US" altLang="zh-CN" sz="3200" b="1" dirty="0"/>
              <a:t>)   </a:t>
            </a:r>
            <a:r>
              <a:rPr lang="zh-CN" altLang="en-US" sz="3200" b="1" dirty="0"/>
              <a:t>掷钱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zhì</a:t>
            </a:r>
            <a:r>
              <a:rPr lang="en-US" altLang="zh-CN" sz="3200" b="1" dirty="0"/>
              <a:t>  </a:t>
            </a:r>
            <a:r>
              <a:rPr lang="en-US" altLang="zh-CN" sz="3200" b="1" dirty="0" err="1"/>
              <a:t>qián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骚动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sāo</a:t>
            </a:r>
            <a:r>
              <a:rPr lang="en-US" altLang="zh-CN" sz="3200" b="1" dirty="0"/>
              <a:t>  </a:t>
            </a:r>
            <a:r>
              <a:rPr lang="en-US" altLang="zh-CN" sz="3200" b="1" dirty="0" err="1"/>
              <a:t>dòng</a:t>
            </a:r>
            <a:r>
              <a:rPr lang="en-US" altLang="zh-CN" sz="3200" b="1" dirty="0"/>
              <a:t>)    </a:t>
            </a:r>
            <a:r>
              <a:rPr lang="en-US" altLang="zh-CN" sz="3200" b="1" dirty="0" smtClean="0"/>
              <a:t>         </a:t>
            </a:r>
            <a:r>
              <a:rPr lang="zh-CN" altLang="en-US" sz="3200" b="1" dirty="0" smtClean="0"/>
              <a:t>滑稽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huá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jī</a:t>
            </a:r>
            <a:r>
              <a:rPr lang="en-US" altLang="zh-CN" sz="3200" b="1" dirty="0"/>
              <a:t>)  </a:t>
            </a:r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暴躁</a:t>
            </a:r>
            <a:r>
              <a:rPr lang="en-US" altLang="zh-CN" sz="3200" b="1" dirty="0"/>
              <a:t>( </a:t>
            </a:r>
            <a:r>
              <a:rPr lang="en-US" altLang="zh-CN" sz="3200" b="1" dirty="0" err="1"/>
              <a:t>bào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zào</a:t>
            </a:r>
            <a:r>
              <a:rPr lang="en-US" altLang="zh-CN" sz="3200" b="1" dirty="0"/>
              <a:t>)</a:t>
            </a:r>
          </a:p>
          <a:p>
            <a:r>
              <a:rPr lang="zh-CN" altLang="en-US" sz="3200" b="1" dirty="0"/>
              <a:t>媚态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mèi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 </a:t>
            </a:r>
            <a:r>
              <a:rPr lang="en-US" altLang="zh-CN" sz="3200" b="1" dirty="0" err="1" smtClean="0"/>
              <a:t>tài</a:t>
            </a:r>
            <a:r>
              <a:rPr lang="en-US" altLang="zh-CN" sz="3200" b="1" dirty="0"/>
              <a:t>)   </a:t>
            </a:r>
            <a:r>
              <a:rPr lang="en-US" altLang="zh-CN" sz="3200" b="1" dirty="0" smtClean="0"/>
              <a:t>               </a:t>
            </a:r>
            <a:r>
              <a:rPr lang="zh-CN" altLang="en-US" sz="3200" b="1" dirty="0" smtClean="0"/>
              <a:t>鹞子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yào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zi</a:t>
            </a:r>
            <a:r>
              <a:rPr lang="en-US" altLang="zh-CN" sz="3200" b="1" dirty="0" smtClean="0"/>
              <a:t>)    </a:t>
            </a:r>
            <a:r>
              <a:rPr lang="zh-CN" altLang="en-US" sz="3200" b="1" dirty="0" smtClean="0"/>
              <a:t>糟蹋</a:t>
            </a:r>
            <a:r>
              <a:rPr lang="en-US" altLang="zh-CN" sz="3200" b="1" dirty="0"/>
              <a:t>( </a:t>
            </a:r>
            <a:r>
              <a:rPr lang="en-US" altLang="zh-CN" sz="3200" b="1" dirty="0" err="1"/>
              <a:t>zāo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tà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勉强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miǎn</a:t>
            </a:r>
            <a:r>
              <a:rPr lang="en-US" altLang="zh-CN" sz="3200" b="1" dirty="0"/>
              <a:t>  </a:t>
            </a:r>
            <a:r>
              <a:rPr lang="en-US" altLang="zh-CN" sz="3200" b="1" dirty="0" err="1"/>
              <a:t>qiǎng</a:t>
            </a:r>
            <a:r>
              <a:rPr lang="en-US" altLang="zh-CN" sz="3200" b="1" dirty="0"/>
              <a:t>)   </a:t>
            </a:r>
            <a:r>
              <a:rPr lang="en-US" altLang="zh-CN" sz="3200" b="1" dirty="0" smtClean="0"/>
              <a:t>      </a:t>
            </a:r>
            <a:r>
              <a:rPr lang="zh-CN" altLang="en-US" sz="3200" b="1" dirty="0" smtClean="0"/>
              <a:t>畜生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chù</a:t>
            </a:r>
            <a:r>
              <a:rPr lang="en-US" altLang="zh-CN" sz="3200" b="1" dirty="0"/>
              <a:t>  </a:t>
            </a:r>
            <a:r>
              <a:rPr lang="en-US" altLang="zh-CN" sz="3200" b="1" dirty="0" err="1"/>
              <a:t>shēng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  <a:p>
            <a:r>
              <a:rPr lang="zh-CN" altLang="en-US" sz="3200" b="1" dirty="0"/>
              <a:t>摧残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cuī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cán</a:t>
            </a:r>
            <a:r>
              <a:rPr lang="en-US" altLang="zh-CN" sz="3200" b="1" dirty="0"/>
              <a:t>)   </a:t>
            </a:r>
            <a:r>
              <a:rPr lang="en-US" altLang="zh-CN" sz="3200" b="1" dirty="0" smtClean="0"/>
              <a:t>               </a:t>
            </a:r>
          </a:p>
          <a:p>
            <a:r>
              <a:rPr lang="zh-CN" altLang="en-US" sz="3200" b="1" dirty="0" smtClean="0"/>
              <a:t>生吞活剥</a:t>
            </a:r>
            <a:r>
              <a:rPr lang="en-US" altLang="zh-CN" sz="3200" b="1" dirty="0" err="1" smtClean="0"/>
              <a:t>shēng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/>
              <a:t>tūn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 </a:t>
            </a:r>
            <a:r>
              <a:rPr lang="en-US" altLang="zh-CN" sz="3200" b="1" dirty="0" err="1" smtClean="0"/>
              <a:t>huó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/>
              <a:t>bō</a:t>
            </a:r>
            <a:r>
              <a:rPr lang="en-US" altLang="zh-CN" sz="3200" b="1" dirty="0"/>
              <a:t>   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忿忿不平</a:t>
            </a:r>
            <a:r>
              <a:rPr lang="en-US" altLang="zh-CN" sz="3200" b="1" dirty="0" err="1" smtClean="0"/>
              <a:t>fèn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 smtClean="0"/>
              <a:t>fèn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 smtClean="0"/>
              <a:t>bù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/>
              <a:t>píng</a:t>
            </a:r>
            <a:endParaRPr lang="en-US" altLang="zh-CN" sz="3200" b="1" dirty="0"/>
          </a:p>
          <a:p>
            <a:r>
              <a:rPr lang="zh-CN" altLang="en-US" sz="3200" b="1" dirty="0"/>
              <a:t>南腔北调</a:t>
            </a:r>
            <a:r>
              <a:rPr lang="en-US" altLang="zh-CN" sz="3200" b="1" dirty="0"/>
              <a:t>( </a:t>
            </a:r>
            <a:r>
              <a:rPr lang="en-US" altLang="zh-CN" sz="3200" b="1" dirty="0" err="1"/>
              <a:t>nán</a:t>
            </a:r>
            <a:r>
              <a:rPr lang="en-US" altLang="zh-CN" sz="3200" b="1" dirty="0"/>
              <a:t> </a:t>
            </a:r>
            <a:r>
              <a:rPr lang="en-US" altLang="zh-CN" sz="3200" b="1" dirty="0" err="1" smtClean="0"/>
              <a:t>qiāng</a:t>
            </a:r>
            <a:r>
              <a:rPr lang="en-US" altLang="zh-CN" sz="3200" b="1" dirty="0" smtClean="0"/>
              <a:t>  </a:t>
            </a:r>
            <a:r>
              <a:rPr lang="en-US" altLang="zh-CN" sz="3200" b="1" dirty="0" err="1"/>
              <a:t>běi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diào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</a:t>
            </a:r>
            <a:r>
              <a:rPr lang="zh-CN" altLang="en-US" sz="3200" b="1" dirty="0"/>
              <a:t>无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wú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家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jiā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可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kě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归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guī</a:t>
            </a:r>
            <a:r>
              <a:rPr lang="en-US" altLang="zh-CN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74213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十二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课。寄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tuō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āi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精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兵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jiǎn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政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zhèng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鸿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hóng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máo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zhòng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tài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湖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海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hǎi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得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suǒ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360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2967334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十三。不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suǒ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措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	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荣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róng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幸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xìng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彷徨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páng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huáng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lǐng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悟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wù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袖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páng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guān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932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90336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十四。骇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hài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愤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fèn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tián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摇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摇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zhuì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心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一隅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1899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9479" y="375047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第一课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734277" y="1130399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赋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fù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闲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xián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1239" y="4149080"/>
            <a:ext cx="328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差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chāi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使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shi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38" y="4106373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颓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tuí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唐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táng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8487" y="2060848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防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fáng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御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6528" y="1130399"/>
            <a:ext cx="3260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游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yóu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逛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guàng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8807" y="2264010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奔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bēn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丧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sāng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150" y="3059668"/>
            <a:ext cx="28985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妥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tuǒ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贴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tiē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18238" y="3043013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狼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láng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藉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5728" y="5445224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惦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diàn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记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ji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3549" y="5445224"/>
            <a:ext cx="2707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zhǔ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托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tuō</a:t>
            </a:r>
            <a:r>
              <a:rPr lang="en-US" altLang="zh-CN" sz="3200" b="1" dirty="0"/>
              <a:t>)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574622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2736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煎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熬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áo</a:t>
            </a:r>
            <a:r>
              <a:rPr lang="en-US" altLang="zh-CN" sz="3200" b="1" dirty="0"/>
              <a:t>)   </a:t>
            </a:r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枷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jiā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锁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suǒ</a:t>
            </a:r>
            <a:r>
              <a:rPr lang="en-US" altLang="zh-CN" sz="3200" b="1" dirty="0"/>
              <a:t>)		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duì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现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xiàn</a:t>
            </a:r>
            <a:r>
              <a:rPr lang="en-US" altLang="zh-CN" sz="3200" b="1" dirty="0"/>
              <a:t>)	</a:t>
            </a:r>
            <a:r>
              <a:rPr lang="en-US" altLang="zh-CN" sz="3200" b="1" dirty="0" smtClean="0"/>
              <a:t> </a:t>
            </a: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蜕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tuì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变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biàn</a:t>
            </a:r>
            <a:r>
              <a:rPr lang="en-US" altLang="zh-CN" sz="3200" b="1" dirty="0"/>
              <a:t>)	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匿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nì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迹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jì</a:t>
            </a:r>
            <a:r>
              <a:rPr lang="en-US" altLang="zh-CN" sz="3200" b="1" dirty="0" smtClean="0"/>
              <a:t>)   </a:t>
            </a:r>
            <a:r>
              <a:rPr lang="en-US" altLang="zh-CN" sz="3200" b="1" dirty="0" smtClean="0"/>
              <a:t>         </a:t>
            </a:r>
            <a:r>
              <a:rPr lang="zh-CN" altLang="en-US" sz="3200" b="1" dirty="0" smtClean="0"/>
              <a:t>镣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liào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kào</a:t>
            </a:r>
            <a:r>
              <a:rPr lang="en-US" altLang="zh-CN" sz="3200" b="1" dirty="0"/>
              <a:t>)			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充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chōng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裕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yù</a:t>
            </a:r>
            <a:r>
              <a:rPr lang="en-US" altLang="zh-CN" sz="3200" b="1" dirty="0"/>
              <a:t>)   </a:t>
            </a:r>
            <a:r>
              <a:rPr lang="zh-CN" altLang="en-US" sz="3200" b="1" dirty="0"/>
              <a:t>赎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罪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zuì</a:t>
            </a:r>
            <a:r>
              <a:rPr lang="en-US" altLang="zh-CN" sz="3200" b="1" dirty="0"/>
              <a:t>)		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压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yā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榨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zhà</a:t>
            </a:r>
            <a:r>
              <a:rPr lang="en-US" altLang="zh-CN" sz="3200" b="1" dirty="0"/>
              <a:t>)	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戳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chuō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zǐ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/>
              <a:t>气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吞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tūn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河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hé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言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yán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而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ér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yù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崇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chóng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jùn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岭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lǐng</a:t>
            </a:r>
            <a:r>
              <a:rPr lang="en-US" altLang="zh-CN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63912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9121"/>
            <a:ext cx="77048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十五。呱呱坠地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zhuì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无动于衷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dòng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zhōng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敞开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心扉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kāi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幸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xìng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灾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zāi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祸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shùn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gāo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临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lín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交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jiāo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qiā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胳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膊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755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552" y="260648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十六。熙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熙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rǎng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rǎng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耸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sǒng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nüè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dài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蛊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惑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		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戮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骸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hái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	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栗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	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押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解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蹂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róu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躏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lìn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cǎn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jué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huán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褴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噪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zào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忙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máng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360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76672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举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jǔ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世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wén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míng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令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lìng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人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rén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fà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指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zhǐ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凶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xiōng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神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shén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恶</a:t>
            </a:r>
            <a:r>
              <a:rPr lang="en-US" altLang="zh-CN" sz="3200" b="1" dirty="0"/>
              <a:t>(è)</a:t>
            </a:r>
            <a:r>
              <a:rPr lang="zh-CN" altLang="en-US" sz="3200" b="1" dirty="0"/>
              <a:t>煞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shà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奇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qí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chǐ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大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dà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辱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rǔ</a:t>
            </a:r>
            <a:r>
              <a:rPr lang="en-US" altLang="zh-CN" sz="3200" b="1" dirty="0"/>
              <a:t>)</a:t>
            </a:r>
          </a:p>
          <a:p>
            <a:r>
              <a:rPr lang="zh-CN" altLang="en-US" sz="3200" b="1" dirty="0"/>
              <a:t>津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jīn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津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jīn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lè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道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dào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五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wǔ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光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guāng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十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shí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色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sè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两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liǎng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鬓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bìn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bái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痛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tòng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欲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生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shēng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咒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zhòu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骂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mà</a:t>
            </a:r>
            <a:r>
              <a:rPr lang="en-US" altLang="zh-CN" sz="3200" b="1" dirty="0" smtClean="0"/>
              <a:t>)    </a:t>
            </a:r>
            <a:r>
              <a:rPr lang="zh-CN" altLang="en-US" sz="3200" b="1" dirty="0" smtClean="0"/>
              <a:t>俘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fú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虏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lǔ</a:t>
            </a:r>
            <a:r>
              <a:rPr lang="en-US" altLang="zh-CN" sz="3200" b="1" dirty="0" smtClean="0"/>
              <a:t>)   </a:t>
            </a:r>
            <a:r>
              <a:rPr lang="zh-CN" altLang="en-US" sz="3200" b="1" dirty="0" smtClean="0"/>
              <a:t>舆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论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lùn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无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wú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辜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gū</a:t>
            </a:r>
            <a:r>
              <a:rPr lang="en-US" altLang="zh-CN" sz="3200" b="1" dirty="0" smtClean="0"/>
              <a:t>)        </a:t>
            </a:r>
            <a:r>
              <a:rPr lang="zh-CN" altLang="en-US" sz="3200" b="1" dirty="0" smtClean="0"/>
              <a:t>撰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zhuàn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写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xiě</a:t>
            </a:r>
            <a:r>
              <a:rPr lang="en-US" altLang="zh-CN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09170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548680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十七。偌（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ruò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）大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chéng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挚（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zhì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  揣（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chuǎi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黯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àn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茧（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jiǎn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淳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chún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）朴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沧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桑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sāng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蔑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miè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yóu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柜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guì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非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diān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9563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十八。稀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罕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han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衣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钵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diān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耗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jìn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截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同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tóng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gāo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yǎng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止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千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qiān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古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jué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chàng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街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窜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巷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027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04664"/>
            <a:ext cx="83529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十九。仓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皇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huáng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逃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窜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怯懦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qiè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nùo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扣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kòu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心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弦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惟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wéi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mìng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cóng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yōu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róu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guǎ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duàn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孤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掷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xún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倏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cǎn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绝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jué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huán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4746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920621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疲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pí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惫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bèi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堪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kān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色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shǎi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子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zi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瘫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tān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软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ruǎn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黑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hēi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魆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xū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魆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xū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岿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kuī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然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bú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dòng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头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tóu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晕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yūn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目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mù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眩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xuàn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忐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tǎn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忑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tè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安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鸿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hóng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篇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piān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巨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jù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制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鸦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yā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雀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què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wú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声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shēng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震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zhèn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耳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ěr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欲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yù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聋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lóng</a:t>
            </a:r>
            <a:r>
              <a:rPr lang="en-US" altLang="zh-CN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980307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997839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灭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miè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顶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dǐng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之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灾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zāi</a:t>
            </a:r>
            <a:r>
              <a:rPr lang="en-US" altLang="zh-CN" sz="3200" b="1" dirty="0" smtClean="0"/>
              <a:t>)</a:t>
            </a:r>
          </a:p>
          <a:p>
            <a:r>
              <a:rPr lang="en-US" altLang="zh-CN" sz="3200" b="1" dirty="0" smtClean="0"/>
              <a:t> </a:t>
            </a:r>
            <a:r>
              <a:rPr lang="zh-CN" altLang="en-US" sz="3200" b="1" dirty="0"/>
              <a:t>焦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jiāo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lǜ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不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bù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安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ān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显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xiǎn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而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ér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易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见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jiàn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蜂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fēng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拥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yōng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而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ér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上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shàng</a:t>
            </a:r>
            <a:r>
              <a:rPr lang="en-US" altLang="zh-CN" sz="3200" b="1" dirty="0" smtClean="0"/>
              <a:t>)</a:t>
            </a:r>
          </a:p>
          <a:p>
            <a:r>
              <a:rPr lang="zh-CN" altLang="en-US" sz="3200" b="1" dirty="0" smtClean="0"/>
              <a:t>筋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jīn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疲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pí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力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jìn</a:t>
            </a:r>
            <a:r>
              <a:rPr lang="en-US" altLang="zh-CN" sz="3200" b="1" dirty="0"/>
              <a:t>)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瘫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软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ruǎn</a:t>
            </a:r>
            <a:r>
              <a:rPr lang="en-US" altLang="zh-CN" sz="3200" b="1" dirty="0"/>
              <a:t>) </a:t>
            </a:r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气喘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qìchuǎn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咻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xiū</a:t>
            </a:r>
            <a:r>
              <a:rPr lang="en-US" altLang="zh-CN" sz="3200" b="1" dirty="0" smtClean="0"/>
              <a:t>)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544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920621"/>
            <a:ext cx="64087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</a:rPr>
              <a:t>疲于奔命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pí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yú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bēn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mìng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抱头鼠窜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bào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tóu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shǔ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cuàn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zh-CN" sz="3200" b="1" kern="100" dirty="0" smtClean="0">
                <a:ea typeface="黑体"/>
                <a:cs typeface="黑体"/>
              </a:rPr>
              <a:t>惊慌失措</a:t>
            </a:r>
            <a:r>
              <a:rPr lang="en-US" altLang="zh-CN" sz="3200" b="1" kern="100" dirty="0">
                <a:ea typeface="黑体"/>
                <a:cs typeface="黑体"/>
              </a:rPr>
              <a:t>(j</a:t>
            </a:r>
            <a:r>
              <a:rPr lang="zh-CN" altLang="zh-CN" sz="3200" b="1" kern="100" dirty="0">
                <a:ea typeface="黑体"/>
                <a:cs typeface="黑体"/>
              </a:rPr>
              <a:t>ī</a:t>
            </a:r>
            <a:r>
              <a:rPr lang="en-US" altLang="zh-CN" sz="3200" b="1" kern="100" dirty="0" smtClean="0">
                <a:ea typeface="黑体"/>
                <a:cs typeface="黑体"/>
              </a:rPr>
              <a:t>n  </a:t>
            </a:r>
            <a:r>
              <a:rPr lang="en-US" altLang="zh-CN" sz="3200" b="1" kern="100" dirty="0" err="1" smtClean="0">
                <a:ea typeface="黑体"/>
                <a:cs typeface="黑体"/>
              </a:rPr>
              <a:t>ghu</a:t>
            </a:r>
            <a:r>
              <a:rPr lang="zh-CN" altLang="zh-CN" sz="3200" b="1" kern="100" dirty="0">
                <a:ea typeface="黑体"/>
                <a:cs typeface="黑体"/>
              </a:rPr>
              <a:t>ā</a:t>
            </a:r>
            <a:r>
              <a:rPr lang="en-US" altLang="zh-CN" sz="3200" b="1" kern="100" dirty="0" err="1" smtClean="0">
                <a:ea typeface="黑体"/>
                <a:cs typeface="黑体"/>
              </a:rPr>
              <a:t>ng</a:t>
            </a:r>
            <a:r>
              <a:rPr lang="en-US" altLang="zh-CN" sz="3200" b="1" kern="100" dirty="0" smtClean="0">
                <a:ea typeface="黑体"/>
                <a:cs typeface="黑体"/>
              </a:rPr>
              <a:t>  </a:t>
            </a:r>
            <a:r>
              <a:rPr lang="en-US" altLang="zh-CN" sz="3200" b="1" kern="100" dirty="0" err="1" smtClean="0">
                <a:ea typeface="黑体"/>
                <a:cs typeface="黑体"/>
              </a:rPr>
              <a:t>sh</a:t>
            </a:r>
            <a:r>
              <a:rPr lang="zh-CN" altLang="zh-CN" sz="3200" b="1" kern="100" dirty="0" smtClean="0">
                <a:ea typeface="黑体"/>
                <a:cs typeface="黑体"/>
              </a:rPr>
              <a:t>ī</a:t>
            </a:r>
            <a:r>
              <a:rPr lang="en-US" altLang="zh-CN" sz="3200" b="1" kern="100" dirty="0" smtClean="0">
                <a:ea typeface="黑体"/>
                <a:cs typeface="黑体"/>
              </a:rPr>
              <a:t> cu</a:t>
            </a:r>
            <a:r>
              <a:rPr lang="zh-CN" altLang="zh-CN" sz="3200" b="1" kern="100" dirty="0">
                <a:ea typeface="黑体"/>
                <a:cs typeface="黑体"/>
              </a:rPr>
              <a:t>ò</a:t>
            </a:r>
            <a:r>
              <a:rPr lang="en-US" altLang="zh-CN" sz="3200" b="1" kern="100" dirty="0" smtClean="0">
                <a:ea typeface="黑体"/>
                <a:cs typeface="黑体"/>
              </a:rPr>
              <a:t>)</a:t>
            </a:r>
            <a:endParaRPr lang="en-US" altLang="zh-CN" sz="3200" b="1" dirty="0">
              <a:solidFill>
                <a:prstClr val="black"/>
              </a:solidFill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轻而易举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qīn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gér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yì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jǔ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微不足道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wēi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bù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zú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dào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置之不理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zhì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zhī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bù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lǐ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漫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>
                <a:solidFill>
                  <a:prstClr val="black"/>
                </a:solidFill>
              </a:rPr>
              <a:t>màn</a:t>
            </a:r>
            <a:r>
              <a:rPr lang="en-US" altLang="zh-CN" sz="3200" b="1" dirty="0">
                <a:solidFill>
                  <a:prstClr val="black"/>
                </a:solidFill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</a:rPr>
              <a:t>无目的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wú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mù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dì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瘫痪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tān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huàn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    </a:t>
            </a:r>
            <a:r>
              <a:rPr lang="zh-CN" altLang="en-US" sz="3200" b="1" dirty="0" smtClean="0">
                <a:solidFill>
                  <a:prstClr val="black"/>
                </a:solidFill>
              </a:rPr>
              <a:t>颤抖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chàn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dǒu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</a:rPr>
              <a:t>无济于事</a:t>
            </a:r>
            <a:r>
              <a:rPr lang="en-US" altLang="zh-CN" sz="3200" b="1" dirty="0">
                <a:solidFill>
                  <a:prstClr val="black"/>
                </a:solidFill>
              </a:rPr>
              <a:t>(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wú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jì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yú</a:t>
            </a:r>
            <a:r>
              <a:rPr lang="en-US" altLang="zh-CN" sz="3200" b="1" dirty="0" smtClean="0">
                <a:solidFill>
                  <a:prstClr val="black"/>
                </a:solidFill>
              </a:rPr>
              <a:t>  </a:t>
            </a:r>
            <a:r>
              <a:rPr lang="en-US" altLang="zh-CN" sz="3200" b="1" dirty="0" err="1" smtClean="0">
                <a:solidFill>
                  <a:prstClr val="black"/>
                </a:solidFill>
              </a:rPr>
              <a:t>shì</a:t>
            </a:r>
            <a:r>
              <a:rPr lang="en-US" altLang="zh-CN" sz="3200" b="1" dirty="0">
                <a:solidFill>
                  <a:prstClr val="black"/>
                </a:solidFill>
              </a:rPr>
              <a:t>) 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11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9636" y="692696"/>
            <a:ext cx="3260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晶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jīng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yíng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 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692696"/>
            <a:ext cx="23551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yū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腐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fǔ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8024" y="1556792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栅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zhà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栏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lan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508" y="1556792"/>
            <a:ext cx="2717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拭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干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gàn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2492896"/>
            <a:ext cx="488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能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néng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自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已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yǐ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508" y="3429000"/>
            <a:ext cx="4706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举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jǔ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箸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zhù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提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tí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笔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bǐ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509120"/>
            <a:ext cx="5431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情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qíng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郁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yù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于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zhōng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5589240"/>
            <a:ext cx="5763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触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目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mù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伤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shāng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怀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huái</a:t>
            </a:r>
            <a:r>
              <a:rPr lang="en-US" altLang="zh-CN" sz="3200" b="1" dirty="0"/>
              <a:t>)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1065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486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第二课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4969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俯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fǔ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拾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皆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jiē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 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唾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tuò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可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kě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得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dé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简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jiǎn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lòu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掰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bāi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          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锥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zhuī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地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孤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gū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苦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kǔ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伶仃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líng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dīng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够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gòu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呛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qiàng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轮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lún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kuò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难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懵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měng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懵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měng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dǒng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懂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dǒng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寄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jì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人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篱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lí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下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xià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背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bèi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离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井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jǐng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537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268760"/>
            <a:ext cx="82809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三．轨道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guǐ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陨落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yǔn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    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左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zuǒ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腮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sāi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       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宿营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yíng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脸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niǎn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颊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jiá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骚乱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sāo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luàn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掷弹筒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tǒng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捣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dǎo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毁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老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lǎo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巢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cháo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东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dōng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chōng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西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撞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zhuàng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迟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疑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31240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79208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四．轻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qīng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蔑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miè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讪笑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惹恼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rě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nǎo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气氛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fēn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歧视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鄙视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束缚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锁链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suǒ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liàn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赐予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奴役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yì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喋喋不休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dié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dié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下流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胚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liúpēi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逮捕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 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不懈努力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彬彬有礼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触动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dòng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捧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pěng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大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笑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xiào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01556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2204864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文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wén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bīn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戏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xì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弄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nòng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dāi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若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ruò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木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鸡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顽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gù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bú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化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huà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实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cí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安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ān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fèn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守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己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jǐ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)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所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suǒ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dāng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rán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举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止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庄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zhuāng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zhòng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  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háo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不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yóu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豫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yù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5580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556792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五．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忸怩不安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niǔ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ní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 smtClean="0">
                <a:latin typeface="黑体" pitchFamily="49" charset="-122"/>
                <a:ea typeface="黑体" pitchFamily="49" charset="-122"/>
              </a:rPr>
              <a:t>ān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叱骂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chì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mà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凌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líng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侮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wǔ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飘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piāo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泊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bó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4005064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荆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jīng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棘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jí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)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924944"/>
            <a:ext cx="77895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典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diǎn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押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yā</a:t>
            </a:r>
            <a:r>
              <a:rPr lang="en-US" altLang="zh-CN" sz="3200" b="1" dirty="0"/>
              <a:t>)  </a:t>
            </a:r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天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tiān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伦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lún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之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zhī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lè</a:t>
            </a:r>
            <a:r>
              <a:rPr lang="en-US" altLang="zh-CN" sz="3200" b="1" dirty="0"/>
              <a:t>)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22664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2690336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六．蹲</a:t>
            </a:r>
            <a:r>
              <a:rPr lang="en-US" altLang="zh-CN" sz="3200" b="1" dirty="0" err="1"/>
              <a:t>dūn</a:t>
            </a:r>
            <a:r>
              <a:rPr lang="en-US" altLang="zh-CN" sz="3200" b="1" dirty="0"/>
              <a:t> </a:t>
            </a:r>
            <a:r>
              <a:rPr lang="zh-CN" altLang="en-US" sz="3200" b="1" dirty="0"/>
              <a:t>踞</a:t>
            </a:r>
            <a:r>
              <a:rPr lang="en-US" altLang="zh-CN" sz="3200" b="1" dirty="0" err="1"/>
              <a:t>jù</a:t>
            </a:r>
            <a:r>
              <a:rPr lang="en-US" altLang="zh-CN" sz="3200" b="1" dirty="0"/>
              <a:t>      </a:t>
            </a:r>
            <a:r>
              <a:rPr lang="zh-CN" altLang="en-US" sz="3200" b="1" dirty="0"/>
              <a:t>山</a:t>
            </a:r>
            <a:r>
              <a:rPr lang="en-US" altLang="zh-CN" sz="3200" b="1" dirty="0" err="1"/>
              <a:t>shān</a:t>
            </a:r>
            <a:r>
              <a:rPr lang="en-US" altLang="zh-CN" sz="3200" b="1" dirty="0"/>
              <a:t> </a:t>
            </a:r>
            <a:r>
              <a:rPr lang="zh-CN" altLang="en-US" sz="3200" b="1" dirty="0"/>
              <a:t>巅</a:t>
            </a:r>
            <a:r>
              <a:rPr lang="en-US" altLang="zh-CN" sz="3200" b="1" dirty="0" err="1"/>
              <a:t>diān</a:t>
            </a:r>
            <a:r>
              <a:rPr lang="en-US" altLang="zh-CN" sz="3200" b="1" dirty="0"/>
              <a:t>   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</a:t>
            </a:r>
            <a:r>
              <a:rPr lang="zh-CN" altLang="en-US" sz="3200" b="1" dirty="0"/>
              <a:t>焚</a:t>
            </a:r>
            <a:r>
              <a:rPr lang="en-US" altLang="zh-CN" sz="3200" b="1" dirty="0" err="1"/>
              <a:t>fén</a:t>
            </a:r>
            <a:r>
              <a:rPr lang="en-US" altLang="zh-CN" sz="3200" b="1" dirty="0"/>
              <a:t> </a:t>
            </a:r>
            <a:r>
              <a:rPr lang="zh-CN" altLang="en-US" sz="3200" b="1" dirty="0"/>
              <a:t>起</a:t>
            </a:r>
            <a:r>
              <a:rPr lang="en-US" altLang="zh-CN" sz="3200" b="1" dirty="0" err="1"/>
              <a:t>qǐ</a:t>
            </a:r>
            <a:r>
              <a:rPr lang="en-US" altLang="zh-CN" sz="3200" b="1" dirty="0"/>
              <a:t>  </a:t>
            </a:r>
            <a:r>
              <a:rPr lang="en-US" altLang="zh-CN" sz="3200" b="1" dirty="0" smtClean="0"/>
              <a:t>             </a:t>
            </a:r>
            <a:r>
              <a:rPr lang="zh-CN" altLang="en-US" sz="3200" b="1" dirty="0" smtClean="0"/>
              <a:t>敕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chì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勒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lè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川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chuān</a:t>
            </a:r>
            <a:r>
              <a:rPr lang="en-US" altLang="zh-CN" sz="3200" b="1" dirty="0"/>
              <a:t>))</a:t>
            </a:r>
          </a:p>
          <a:p>
            <a:r>
              <a:rPr lang="zh-CN" altLang="en-US" sz="3200" b="1" dirty="0"/>
              <a:t>蝉翼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chán</a:t>
            </a:r>
            <a:r>
              <a:rPr lang="en-US" altLang="zh-CN" sz="3200" b="1" dirty="0"/>
              <a:t> </a:t>
            </a:r>
            <a:r>
              <a:rPr lang="en-US" altLang="zh-CN" sz="3200" b="1" dirty="0" err="1"/>
              <a:t>yì</a:t>
            </a:r>
            <a:r>
              <a:rPr lang="en-US" altLang="zh-CN" sz="3200" b="1" dirty="0"/>
              <a:t>)  </a:t>
            </a:r>
            <a:r>
              <a:rPr lang="en-US" altLang="zh-CN" sz="3200" b="1" dirty="0" smtClean="0"/>
              <a:t>        </a:t>
            </a:r>
            <a:r>
              <a:rPr lang="zh-CN" altLang="en-US" sz="3200" b="1" dirty="0" smtClean="0"/>
              <a:t>荒</a:t>
            </a:r>
            <a:r>
              <a:rPr lang="en-US" altLang="zh-CN" sz="3200" b="1" dirty="0" err="1"/>
              <a:t>huāng</a:t>
            </a:r>
            <a:r>
              <a:rPr lang="zh-CN" altLang="en-US" sz="3200" b="1" dirty="0"/>
              <a:t>莽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mǎng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歌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gē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谣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yáo</a:t>
            </a:r>
            <a:r>
              <a:rPr lang="en-US" altLang="zh-CN" sz="3200" b="1" dirty="0"/>
              <a:t>)  </a:t>
            </a:r>
            <a:r>
              <a:rPr lang="en-US" altLang="zh-CN" sz="3200" b="1" dirty="0" smtClean="0"/>
              <a:t>        </a:t>
            </a:r>
            <a:r>
              <a:rPr lang="zh-CN" altLang="en-US" sz="3200" b="1" dirty="0" smtClean="0"/>
              <a:t>隘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ài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口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kǒu</a:t>
            </a:r>
            <a:r>
              <a:rPr lang="en-US" altLang="zh-CN" sz="3200" b="1" dirty="0"/>
              <a:t>)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槐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huái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树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shù</a:t>
            </a:r>
            <a:r>
              <a:rPr lang="en-US" altLang="zh-CN" sz="3200" b="1" dirty="0" smtClean="0"/>
              <a:t>)   </a:t>
            </a:r>
            <a:r>
              <a:rPr lang="en-US" altLang="zh-CN" sz="3200" b="1" dirty="0" smtClean="0"/>
              <a:t>   </a:t>
            </a:r>
            <a:r>
              <a:rPr lang="zh-CN" altLang="en-US" sz="3200" b="1" dirty="0" smtClean="0"/>
              <a:t>些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xiē</a:t>
            </a:r>
            <a:r>
              <a:rPr lang="en-US" altLang="zh-CN" sz="3200" b="1" dirty="0"/>
              <a:t>)</a:t>
            </a:r>
            <a:r>
              <a:rPr lang="zh-CN" altLang="en-US" sz="3200" b="1" dirty="0"/>
              <a:t>微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wēi</a:t>
            </a:r>
            <a:r>
              <a:rPr lang="en-US" altLang="zh-CN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90766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1620762</TotalTime>
  <Words>2453</Words>
  <Application>Microsoft Office PowerPoint</Application>
  <PresentationFormat>全屏显示(4:3)</PresentationFormat>
  <Paragraphs>199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37</cp:revision>
  <dcterms:created xsi:type="dcterms:W3CDTF">2017-01-24T11:57:41Z</dcterms:created>
  <dcterms:modified xsi:type="dcterms:W3CDTF">2017-01-30T00:58:33Z</dcterms:modified>
</cp:coreProperties>
</file>