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94" r:id="rId3"/>
  </p:sldIdLst>
  <p:sldSz cx="12192000" cy="6858000"/>
  <p:notesSz cx="7103745" cy="10234295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slide" Target="slides/slide1.xml" /><Relationship Id="rId4" Type="http://schemas.openxmlformats.org/officeDocument/2006/relationships/tags" Target="tags/tag129.xml" /><Relationship Id="rId5" Type="http://schemas.openxmlformats.org/officeDocument/2006/relationships/presProps" Target="presProps.xml" /><Relationship Id="rId6" Type="http://schemas.openxmlformats.org/officeDocument/2006/relationships/viewProps" Target="viewProps.xml" /><Relationship Id="rId7" Type="http://schemas.openxmlformats.org/officeDocument/2006/relationships/theme" Target="theme/theme1.xml" /><Relationship Id="rId8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6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6.pn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4.xml" /><Relationship Id="rId11" Type="http://schemas.openxmlformats.org/officeDocument/2006/relationships/tags" Target="../tags/tag95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8.xml" /><Relationship Id="rId4" Type="http://schemas.openxmlformats.org/officeDocument/2006/relationships/image" Target="../media/image6.png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10" Type="http://schemas.openxmlformats.org/officeDocument/2006/relationships/image" Target="../media/image6.png" /><Relationship Id="rId11" Type="http://schemas.openxmlformats.org/officeDocument/2006/relationships/tags" Target="../tags/tag121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7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image" Target="../media/image3.jpeg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image" Target="../media/image3.jpe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2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image" Target="../media/image4.jpeg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image" Target="../media/image3.jpeg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4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8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915257" y="1193370"/>
            <a:ext cx="6514243" cy="2116958"/>
          </a:xfrm>
        </p:spPr>
        <p:txBody>
          <a:bodyPr lIns="0" tIns="46800" rIns="90000" bIns="46800" anchor="ctr" anchorCtr="0">
            <a:normAutofit/>
          </a:bodyPr>
          <a:lstStyle>
            <a:lvl1pPr algn="l">
              <a:lnSpc>
                <a:spcPct val="130000"/>
              </a:lnSpc>
              <a:defRPr sz="8800" b="0" u="none" strike="noStrike" kern="1200" cap="none" spc="10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915257" y="3429000"/>
            <a:ext cx="6514243" cy="558384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15257" y="2014720"/>
            <a:ext cx="5846625" cy="1706379"/>
          </a:xfrm>
        </p:spPr>
        <p:txBody>
          <a:bodyPr vert="horz" lIns="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10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915035" y="3789045"/>
            <a:ext cx="5846445" cy="626110"/>
          </a:xfrm>
        </p:spPr>
        <p:txBody>
          <a:bodyPr lIns="90000" tIns="46800" rIns="90000" bIns="46800" anchor="t" anchorCtr="0">
            <a:normAutofit/>
          </a:bodyPr>
          <a:lstStyle>
            <a:lvl1pPr marL="0" indent="0"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bg>
      <p:bgPr>
        <a:blipFill dpi="0" rotWithShape="1">
          <a:blip r:embed="rId7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8" descr="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208770" y="5779135"/>
            <a:ext cx="2803525" cy="774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 descr="C:\Users\kingsoft\Desktop\图片1.png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455" y="4984750"/>
            <a:ext cx="2211070" cy="1873250"/>
          </a:xfrm>
          <a:prstGeom prst="rect">
            <a:avLst/>
          </a:prstGeom>
        </p:spPr>
      </p:pic>
      <p:pic>
        <p:nvPicPr>
          <p:cNvPr id="14" name="图片 13" descr="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V="1">
            <a:off x="4890135" y="0"/>
            <a:ext cx="2412365" cy="666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4889937" y="0"/>
            <a:ext cx="2412127" cy="666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53500" y="4106528"/>
            <a:ext cx="3248026" cy="275147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2" name="图片 11" descr="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V="1">
            <a:off x="107733" y="0"/>
            <a:ext cx="2829360" cy="7812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blipFill dpi="0" rotWithShape="1">
          <a:blip r:embed="rId8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760095" y="2420983"/>
            <a:ext cx="7136765" cy="1108347"/>
          </a:xfrm>
        </p:spPr>
        <p:txBody>
          <a:bodyPr lIns="90000" tIns="46800" rIns="90000" bIns="46800" anchor="b" anchorCtr="0">
            <a:normAutofit/>
          </a:bodyPr>
          <a:lstStyle>
            <a:lvl1pPr>
              <a:lnSpc>
                <a:spcPct val="100000"/>
              </a:lnSpc>
              <a:defRPr sz="60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760095" y="3622040"/>
            <a:ext cx="7136765" cy="990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blipFill dpi="0" rotWithShape="1">
          <a:blip r:embed="rId11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0" name="图片 9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2.xml" /><Relationship Id="rId21" Type="http://schemas.openxmlformats.org/officeDocument/2006/relationships/tags" Target="../tags/tag123.xml" /><Relationship Id="rId22" Type="http://schemas.openxmlformats.org/officeDocument/2006/relationships/tags" Target="../tags/tag124.xml" /><Relationship Id="rId23" Type="http://schemas.openxmlformats.org/officeDocument/2006/relationships/tags" Target="../tags/tag125.xml" /><Relationship Id="rId24" Type="http://schemas.openxmlformats.org/officeDocument/2006/relationships/tags" Target="../tags/tag126.xml" /><Relationship Id="rId25" Type="http://schemas.openxmlformats.org/officeDocument/2006/relationships/tags" Target="../tags/tag127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tags" Target="../tags/tag12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510544"/>
            <a:ext cx="10852237" cy="441964"/>
          </a:xfrm>
        </p:spPr>
        <p:txBody>
          <a:bodyPr/>
          <a:lstStyle/>
          <a:p>
            <a:r>
              <a:rPr lang="zh-CN" altLang="en-US" sz="4400">
                <a:latin typeface="宋体" pitchFamily="2" charset="-122"/>
                <a:ea typeface="宋体" panose="02010600030101010101" pitchFamily="2" charset="-122"/>
              </a:rPr>
              <a:t>佳日秋果图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635" y="952500"/>
            <a:ext cx="7711440" cy="5388610"/>
          </a:xfrm>
        </p:spPr>
        <p:txBody>
          <a:bodyPr/>
          <a:lstStyle/>
          <a:p>
            <a:pPr fontAlgn="auto"/>
            <a:endParaRPr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/>
            <a:r>
              <a:rPr sz="36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sym typeface="+mn-ea"/>
              </a:rPr>
              <a:t>淡绿微黄</a:t>
            </a:r>
          </a:p>
          <a:p>
            <a:pPr fontAlgn="auto"/>
            <a:r>
              <a:rPr sz="36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sym typeface="+mn-ea"/>
              </a:rPr>
              <a:t>也是一种清、静的淡色</a:t>
            </a:r>
            <a:endParaRPr lang="zh-CN" altLang="en-US" sz="36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/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3600" b="1">
              <a:latin typeface="宋体" pitchFamily="2" charset="-122"/>
              <a:ea typeface="宋体" panose="02010600030101010101" pitchFamily="2" charset="-122"/>
            </a:endParaRPr>
          </a:p>
        </p:txBody>
      </p:sp>
      <p:pic>
        <p:nvPicPr>
          <p:cNvPr id="32" name="图片占位符 31"/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894715" y="1330325"/>
            <a:ext cx="1928495" cy="4301490"/>
          </a:xfrm>
          <a:prstGeom prst="rect">
            <a:avLst/>
          </a:prstGeom>
        </p:spPr>
      </p:pic>
      <p:pic>
        <p:nvPicPr>
          <p:cNvPr id="3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823700" y="11315700"/>
            <a:ext cx="3302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964"/>
  <p:tag name="KSO_WM_TEMPLATE_MASTER_THUMB_INDEX" val="12"/>
  <p:tag name="KSO_WM_TEMPLATE_MASTER_TYPE" val="1"/>
  <p:tag name="KSO_WM_TEMPLATE_SUBCATEGORY" val="0"/>
  <p:tag name="KSO_WM_TEMPLATE_THUMBS_INDEX" val="1、6、7、8、9、10、11、12、13、15"/>
  <p:tag name="KSO_WM_UNIT_SHOW_EDIT_AREA_INDICATION" val="0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29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DED4D2"/>
      </a:dk2>
      <a:lt2>
        <a:srgbClr val="FCFCFC"/>
      </a:lt2>
      <a:accent1>
        <a:srgbClr val="9E6A2D"/>
      </a:accent1>
      <a:accent2>
        <a:srgbClr val="857247"/>
      </a:accent2>
      <a:accent3>
        <a:srgbClr val="717C5C"/>
      </a:accent3>
      <a:accent4>
        <a:srgbClr val="608771"/>
      </a:accent4>
      <a:accent5>
        <a:srgbClr val="4E9288"/>
      </a:accent5>
      <a:accent6>
        <a:srgbClr val="409B9C"/>
      </a:accent6>
      <a:hlink>
        <a:srgbClr val="495AC0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</Paragraphs>
  <Slides>1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Office 主题​​</vt:lpstr>
      <vt:lpstr>佳日秋果图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2020-10-30T12:30:14.787</cp:lastPrinted>
  <dcterms:created xsi:type="dcterms:W3CDTF">2020-10-30T12:30:14Z</dcterms:created>
  <dcterms:modified xsi:type="dcterms:W3CDTF">2020-10-30T04:30:15Z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