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61" r:id="rId6"/>
    <p:sldId id="259" r:id="rId7"/>
    <p:sldId id="334" r:id="rId8"/>
    <p:sldId id="287" r:id="rId9"/>
    <p:sldId id="286" r:id="rId10"/>
    <p:sldId id="313" r:id="rId11"/>
    <p:sldId id="314" r:id="rId12"/>
    <p:sldId id="288" r:id="rId13"/>
    <p:sldId id="266" r:id="rId14"/>
    <p:sldId id="267" r:id="rId15"/>
    <p:sldId id="269" r:id="rId16"/>
    <p:sldId id="270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312" r:id="rId26"/>
    <p:sldId id="297" r:id="rId27"/>
    <p:sldId id="272" r:id="rId28"/>
    <p:sldId id="309" r:id="rId29"/>
    <p:sldId id="310" r:id="rId30"/>
    <p:sldId id="31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5" name="作者" initials="A" lastIdx="0" clrIdx="2"/>
  <p:cmAuthor id="7" name="thinkpad" initials="t" lastIdx="0" clrIdx="6"/>
  <p:cmAuthor id="8" name="Chao Yi" initials="C" lastIdx="0" clrIdx="7"/>
  <p:cmAuthor id="9" name="yun li" initials="y" lastIdx="0" clrIdx="8"/>
  <p:cmAuthor id="3" name="JDTZ" initials="J" lastIdx="0" clrIdx="2"/>
  <p:cmAuthor id="10" name="flinstar" initials="f" lastIdx="0" clrIdx="9"/>
  <p:cmAuthor id="4" name="User" initials="U" lastIdx="0" clrIdx="3"/>
  <p:cmAuthor id="6" name="Administrator" initials="A" lastIdx="0" clrIdx="5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 useTimings="0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358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tags" Target="../tags/tag263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9.xml" /><Relationship Id="rId4" Type="http://schemas.openxmlformats.org/officeDocument/2006/relationships/tags" Target="../tags/tag270.xml" /><Relationship Id="rId5" Type="http://schemas.openxmlformats.org/officeDocument/2006/relationships/tags" Target="../tags/tag271.xml" /><Relationship Id="rId6" Type="http://schemas.openxmlformats.org/officeDocument/2006/relationships/tags" Target="../tags/tag27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6.xml" /><Relationship Id="rId4" Type="http://schemas.openxmlformats.org/officeDocument/2006/relationships/tags" Target="../tags/tag297.xml" /><Relationship Id="rId5" Type="http://schemas.openxmlformats.org/officeDocument/2006/relationships/tags" Target="../tags/tag298.xml" /><Relationship Id="rId6" Type="http://schemas.openxmlformats.org/officeDocument/2006/relationships/tags" Target="../tags/tag299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3EB8977-3604-4A78-9A64-23469B76DA5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3EB8977-3604-4A78-9A64-23469B76DA5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3EB8977-3604-4A78-9A64-23469B76DA5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3EB8977-3604-4A78-9A64-23469B76DA5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3EB8977-3604-4A78-9A64-23469B76DA5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3EB8977-3604-4A78-9A64-23469B76DA5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3EB8977-3604-4A78-9A64-23469B76DA54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93EB8977-3604-4A78-9A64-23469B76DA5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 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5.xml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16" Type="http://schemas.openxmlformats.org/officeDocument/2006/relationships/tags" Target="../tags/tag78.xml" /><Relationship Id="rId17" Type="http://schemas.openxmlformats.org/officeDocument/2006/relationships/tags" Target="../tags/tag79.xml" /><Relationship Id="rId18" Type="http://schemas.openxmlformats.org/officeDocument/2006/relationships/tags" Target="../tags/tag8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81.xml" /><Relationship Id="rId22" Type="http://schemas.openxmlformats.org/officeDocument/2006/relationships/tags" Target="../tags/tag82.xml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image" Target="../media/image2.png" /><Relationship Id="rId6" Type="http://schemas.openxmlformats.org/officeDocument/2006/relationships/tags" Target="../tags/tag93.xml" /><Relationship Id="rId7" Type="http://schemas.openxmlformats.org/officeDocument/2006/relationships/image" Target="../media/image3.png" /><Relationship Id="rId8" Type="http://schemas.openxmlformats.org/officeDocument/2006/relationships/tags" Target="../tags/tag9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6.xml" /><Relationship Id="rId11" Type="http://schemas.openxmlformats.org/officeDocument/2006/relationships/tags" Target="../tags/tag157.xml" /><Relationship Id="rId12" Type="http://schemas.openxmlformats.org/officeDocument/2006/relationships/tags" Target="../tags/tag158.xml" /><Relationship Id="rId13" Type="http://schemas.openxmlformats.org/officeDocument/2006/relationships/tags" Target="../tags/tag159.xml" /><Relationship Id="rId14" Type="http://schemas.openxmlformats.org/officeDocument/2006/relationships/tags" Target="../tags/tag160.xml" /><Relationship Id="rId15" Type="http://schemas.openxmlformats.org/officeDocument/2006/relationships/tags" Target="../tags/tag161.xml" /><Relationship Id="rId16" Type="http://schemas.openxmlformats.org/officeDocument/2006/relationships/tags" Target="../tags/tag162.xml" /><Relationship Id="rId17" Type="http://schemas.openxmlformats.org/officeDocument/2006/relationships/tags" Target="../tags/tag163.xml" /><Relationship Id="rId18" Type="http://schemas.openxmlformats.org/officeDocument/2006/relationships/tags" Target="../tags/tag164.xml" /><Relationship Id="rId19" Type="http://schemas.openxmlformats.org/officeDocument/2006/relationships/tags" Target="../tags/tag165.xml" /><Relationship Id="rId2" Type="http://schemas.openxmlformats.org/officeDocument/2006/relationships/tags" Target="../tags/tag149.xml" /><Relationship Id="rId20" Type="http://schemas.openxmlformats.org/officeDocument/2006/relationships/tags" Target="../tags/tag166.xml" /><Relationship Id="rId21" Type="http://schemas.openxmlformats.org/officeDocument/2006/relationships/tags" Target="../tags/tag167.xml" /><Relationship Id="rId22" Type="http://schemas.openxmlformats.org/officeDocument/2006/relationships/tags" Target="../tags/tag168.xml" /><Relationship Id="rId23" Type="http://schemas.openxmlformats.org/officeDocument/2006/relationships/tags" Target="../tags/tag169.xml" /><Relationship Id="rId24" Type="http://schemas.openxmlformats.org/officeDocument/2006/relationships/tags" Target="../tags/tag170.xml" /><Relationship Id="rId25" Type="http://schemas.openxmlformats.org/officeDocument/2006/relationships/tags" Target="../tags/tag171.xml" /><Relationship Id="rId26" Type="http://schemas.openxmlformats.org/officeDocument/2006/relationships/tags" Target="../tags/tag172.xml" /><Relationship Id="rId27" Type="http://schemas.openxmlformats.org/officeDocument/2006/relationships/tags" Target="../tags/tag173.xml" /><Relationship Id="rId28" Type="http://schemas.openxmlformats.org/officeDocument/2006/relationships/tags" Target="../tags/tag174.xml" /><Relationship Id="rId29" Type="http://schemas.openxmlformats.org/officeDocument/2006/relationships/tags" Target="../tags/tag175.xml" /><Relationship Id="rId3" Type="http://schemas.openxmlformats.org/officeDocument/2006/relationships/image" Target="../media/image11.png" /><Relationship Id="rId30" Type="http://schemas.openxmlformats.org/officeDocument/2006/relationships/tags" Target="../tags/tag176.xml" /><Relationship Id="rId31" Type="http://schemas.openxmlformats.org/officeDocument/2006/relationships/tags" Target="../tags/tag177.xml" /><Relationship Id="rId32" Type="http://schemas.openxmlformats.org/officeDocument/2006/relationships/tags" Target="../tags/tag178.xml" /><Relationship Id="rId33" Type="http://schemas.openxmlformats.org/officeDocument/2006/relationships/tags" Target="../tags/tag17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tags" Target="../tags/tag189.xml" /><Relationship Id="rId13" Type="http://schemas.openxmlformats.org/officeDocument/2006/relationships/tags" Target="../tags/tag190.xml" /><Relationship Id="rId14" Type="http://schemas.openxmlformats.org/officeDocument/2006/relationships/tags" Target="../tags/tag191.xml" /><Relationship Id="rId15" Type="http://schemas.openxmlformats.org/officeDocument/2006/relationships/tags" Target="../tags/tag192.xml" /><Relationship Id="rId16" Type="http://schemas.openxmlformats.org/officeDocument/2006/relationships/tags" Target="../tags/tag193.xml" /><Relationship Id="rId17" Type="http://schemas.openxmlformats.org/officeDocument/2006/relationships/tags" Target="../tags/tag194.xml" /><Relationship Id="rId18" Type="http://schemas.openxmlformats.org/officeDocument/2006/relationships/tags" Target="../tags/tag195.xml" /><Relationship Id="rId19" Type="http://schemas.openxmlformats.org/officeDocument/2006/relationships/tags" Target="../tags/tag196.xml" /><Relationship Id="rId2" Type="http://schemas.openxmlformats.org/officeDocument/2006/relationships/tags" Target="../tags/tag180.xml" /><Relationship Id="rId20" Type="http://schemas.openxmlformats.org/officeDocument/2006/relationships/tags" Target="../tags/tag197.xml" /><Relationship Id="rId21" Type="http://schemas.openxmlformats.org/officeDocument/2006/relationships/tags" Target="../tags/tag198.xml" /><Relationship Id="rId22" Type="http://schemas.openxmlformats.org/officeDocument/2006/relationships/tags" Target="../tags/tag199.xml" /><Relationship Id="rId23" Type="http://schemas.openxmlformats.org/officeDocument/2006/relationships/tags" Target="../tags/tag200.xml" /><Relationship Id="rId24" Type="http://schemas.openxmlformats.org/officeDocument/2006/relationships/image" Target="../media/image12.png" /><Relationship Id="rId25" Type="http://schemas.openxmlformats.org/officeDocument/2006/relationships/tags" Target="../tags/tag201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image" Target="../media/image3.png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9.xml" /><Relationship Id="rId11" Type="http://schemas.openxmlformats.org/officeDocument/2006/relationships/tags" Target="../tags/tag210.xml" /><Relationship Id="rId12" Type="http://schemas.openxmlformats.org/officeDocument/2006/relationships/tags" Target="../tags/tag211.xml" /><Relationship Id="rId13" Type="http://schemas.openxmlformats.org/officeDocument/2006/relationships/tags" Target="../tags/tag212.xml" /><Relationship Id="rId14" Type="http://schemas.openxmlformats.org/officeDocument/2006/relationships/tags" Target="../tags/tag213.xml" /><Relationship Id="rId15" Type="http://schemas.openxmlformats.org/officeDocument/2006/relationships/tags" Target="../tags/tag214.xml" /><Relationship Id="rId16" Type="http://schemas.openxmlformats.org/officeDocument/2006/relationships/tags" Target="../tags/tag215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image" Target="../media/image3.png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openxmlformats.org/officeDocument/2006/relationships/tags" Target="../tags/tag20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image" Target="../media/image3.png" /><Relationship Id="rId6" Type="http://schemas.openxmlformats.org/officeDocument/2006/relationships/tags" Target="../tags/tag219.xml" /><Relationship Id="rId7" Type="http://schemas.openxmlformats.org/officeDocument/2006/relationships/image" Target="../media/image13.png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image" Target="../media/image3.png" /><Relationship Id="rId5" Type="http://schemas.openxmlformats.org/officeDocument/2006/relationships/tags" Target="../tags/tag224.xml" /><Relationship Id="rId6" Type="http://schemas.openxmlformats.org/officeDocument/2006/relationships/image" Target="../media/image14.png" /><Relationship Id="rId7" Type="http://schemas.openxmlformats.org/officeDocument/2006/relationships/tags" Target="../tags/tag225.xml" /><Relationship Id="rId8" Type="http://schemas.openxmlformats.org/officeDocument/2006/relationships/tags" Target="../tags/tag226.xml" /><Relationship Id="rId9" Type="http://schemas.openxmlformats.org/officeDocument/2006/relationships/tags" Target="../tags/tag22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4.png" /><Relationship Id="rId11" Type="http://schemas.openxmlformats.org/officeDocument/2006/relationships/tags" Target="../tags/tag239.xml" /><Relationship Id="rId12" Type="http://schemas.openxmlformats.org/officeDocument/2006/relationships/tags" Target="../tags/tag240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image" Target="../media/image15.png" /><Relationship Id="rId8" Type="http://schemas.openxmlformats.org/officeDocument/2006/relationships/tags" Target="../tags/tag249.xml" /><Relationship Id="rId9" Type="http://schemas.openxmlformats.org/officeDocument/2006/relationships/tags" Target="../tags/tag25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image" Target="NULL" TargetMode="External" /><Relationship Id="rId8" Type="http://schemas.openxmlformats.org/officeDocument/2006/relationships/image" Target="../media/image16.jpeg" /><Relationship Id="rId9" Type="http://schemas.openxmlformats.org/officeDocument/2006/relationships/tags" Target="../tags/tag25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image" Target="NULL" TargetMode="External" /><Relationship Id="rId8" Type="http://schemas.openxmlformats.org/officeDocument/2006/relationships/image" Target="../media/image17.jpeg" /><Relationship Id="rId9" Type="http://schemas.openxmlformats.org/officeDocument/2006/relationships/tags" Target="../tags/tag26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Relationship Id="rId6" Type="http://schemas.openxmlformats.org/officeDocument/2006/relationships/tags" Target="../tags/tag276.xml" /><Relationship Id="rId7" Type="http://schemas.openxmlformats.org/officeDocument/2006/relationships/image" Target="NULL" TargetMode="External" /><Relationship Id="rId8" Type="http://schemas.openxmlformats.org/officeDocument/2006/relationships/image" Target="../media/image18.jpeg" /><Relationship Id="rId9" Type="http://schemas.openxmlformats.org/officeDocument/2006/relationships/tags" Target="../tags/tag27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5.xml" /><Relationship Id="rId3" Type="http://schemas.openxmlformats.org/officeDocument/2006/relationships/image" Target="../media/image4.jpeg" /><Relationship Id="rId4" Type="http://schemas.openxmlformats.org/officeDocument/2006/relationships/tags" Target="../tags/tag96.xml" /><Relationship Id="rId5" Type="http://schemas.openxmlformats.org/officeDocument/2006/relationships/image" Target="../media/image3.png" /><Relationship Id="rId6" Type="http://schemas.openxmlformats.org/officeDocument/2006/relationships/tags" Target="../tags/tag97.xml" /><Relationship Id="rId7" Type="http://schemas.openxmlformats.org/officeDocument/2006/relationships/tags" Target="../tags/tag9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Relationship Id="rId6" Type="http://schemas.openxmlformats.org/officeDocument/2006/relationships/tags" Target="../tags/tag28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95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image" Target="../media/image19.png" /><Relationship Id="rId8" Type="http://schemas.openxmlformats.org/officeDocument/2006/relationships/tags" Target="../tags/tag294.xml" /><Relationship Id="rId9" Type="http://schemas.openxmlformats.org/officeDocument/2006/relationships/image" Target="../media/image20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image" Target="../media/image21.png" /><Relationship Id="rId8" Type="http://schemas.openxmlformats.org/officeDocument/2006/relationships/tags" Target="../tags/tag30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2.xml" /><Relationship Id="rId11" Type="http://schemas.openxmlformats.org/officeDocument/2006/relationships/tags" Target="../tags/tag313.xml" /><Relationship Id="rId12" Type="http://schemas.openxmlformats.org/officeDocument/2006/relationships/tags" Target="../tags/tag314.xml" /><Relationship Id="rId13" Type="http://schemas.openxmlformats.org/officeDocument/2006/relationships/tags" Target="../tags/tag315.xml" /><Relationship Id="rId14" Type="http://schemas.openxmlformats.org/officeDocument/2006/relationships/tags" Target="../tags/tag316.xml" /><Relationship Id="rId15" Type="http://schemas.openxmlformats.org/officeDocument/2006/relationships/tags" Target="../tags/tag317.xml" /><Relationship Id="rId16" Type="http://schemas.openxmlformats.org/officeDocument/2006/relationships/tags" Target="../tags/tag318.xml" /><Relationship Id="rId17" Type="http://schemas.openxmlformats.org/officeDocument/2006/relationships/tags" Target="../tags/tag319.xml" /><Relationship Id="rId18" Type="http://schemas.openxmlformats.org/officeDocument/2006/relationships/tags" Target="../tags/tag320.xml" /><Relationship Id="rId19" Type="http://schemas.openxmlformats.org/officeDocument/2006/relationships/tags" Target="../tags/tag321.xml" /><Relationship Id="rId2" Type="http://schemas.openxmlformats.org/officeDocument/2006/relationships/tags" Target="../tags/tag305.xml" /><Relationship Id="rId20" Type="http://schemas.openxmlformats.org/officeDocument/2006/relationships/tags" Target="../tags/tag322.xml" /><Relationship Id="rId21" Type="http://schemas.openxmlformats.org/officeDocument/2006/relationships/tags" Target="../tags/tag323.xml" /><Relationship Id="rId22" Type="http://schemas.openxmlformats.org/officeDocument/2006/relationships/tags" Target="../tags/tag324.xml" /><Relationship Id="rId23" Type="http://schemas.openxmlformats.org/officeDocument/2006/relationships/tags" Target="../tags/tag325.xml" /><Relationship Id="rId24" Type="http://schemas.openxmlformats.org/officeDocument/2006/relationships/tags" Target="../tags/tag326.xml" /><Relationship Id="rId25" Type="http://schemas.openxmlformats.org/officeDocument/2006/relationships/tags" Target="../tags/tag327.xml" /><Relationship Id="rId3" Type="http://schemas.openxmlformats.org/officeDocument/2006/relationships/image" Target="../media/image11.png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tags" Target="../tags/tag308.xml" /><Relationship Id="rId7" Type="http://schemas.openxmlformats.org/officeDocument/2006/relationships/tags" Target="../tags/tag309.xml" /><Relationship Id="rId8" Type="http://schemas.openxmlformats.org/officeDocument/2006/relationships/tags" Target="../tags/tag310.xml" /><Relationship Id="rId9" Type="http://schemas.openxmlformats.org/officeDocument/2006/relationships/tags" Target="../tags/tag31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4.xml" /><Relationship Id="rId11" Type="http://schemas.openxmlformats.org/officeDocument/2006/relationships/tags" Target="../tags/tag335.xml" /><Relationship Id="rId2" Type="http://schemas.openxmlformats.org/officeDocument/2006/relationships/tags" Target="../tags/tag328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image" Target="../media/image3.png" /><Relationship Id="rId6" Type="http://schemas.openxmlformats.org/officeDocument/2006/relationships/tags" Target="../tags/tag331.xml" /><Relationship Id="rId7" Type="http://schemas.openxmlformats.org/officeDocument/2006/relationships/tags" Target="../tags/tag332.xml" /><Relationship Id="rId8" Type="http://schemas.openxmlformats.org/officeDocument/2006/relationships/tags" Target="../tags/tag333.xml" /><Relationship Id="rId9" Type="http://schemas.openxmlformats.org/officeDocument/2006/relationships/image" Target="../media/image22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image" Target="../media/image3.png" /><Relationship Id="rId6" Type="http://schemas.openxmlformats.org/officeDocument/2006/relationships/tags" Target="../tags/tag33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image" Target="../media/image15.png" /><Relationship Id="rId7" Type="http://schemas.openxmlformats.org/officeDocument/2006/relationships/tags" Target="../tags/tag347.xml" /><Relationship Id="rId8" Type="http://schemas.openxmlformats.org/officeDocument/2006/relationships/tags" Target="../tags/tag34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Relationship Id="rId7" Type="http://schemas.openxmlformats.org/officeDocument/2006/relationships/tags" Target="../tags/tag35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image" Target="../media/image5.png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image" Target="../media/image3.png" /><Relationship Id="rId9" Type="http://schemas.openxmlformats.org/officeDocument/2006/relationships/tags" Target="../tags/tag10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image" Target="../media/image3.png" /><Relationship Id="rId7" Type="http://schemas.openxmlformats.org/officeDocument/2006/relationships/tags" Target="../tags/tag10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14.xml" /><Relationship Id="rId11" Type="http://schemas.openxmlformats.org/officeDocument/2006/relationships/video" Target="../media/media2.mp4" /><Relationship Id="rId12" Type="http://schemas.microsoft.com/office/2007/relationships/media" Target="../media/media2.mp4" /><Relationship Id="rId13" Type="http://schemas.openxmlformats.org/officeDocument/2006/relationships/tags" Target="../tags/tag115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image" Target="../media/image6.png" /><Relationship Id="rId6" Type="http://schemas.openxmlformats.org/officeDocument/2006/relationships/tags" Target="../tags/tag113.xml" /><Relationship Id="rId7" Type="http://schemas.microsoft.com/office/2007/relationships/media" Target="../media/media1.mp3" /><Relationship Id="rId8" Type="http://schemas.microsoft.com/office/2007/relationships/media" Target="../media/media1.mp3" TargetMode="Internal" /><Relationship Id="rId9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6.xml" /><Relationship Id="rId3" Type="http://schemas.openxmlformats.org/officeDocument/2006/relationships/image" Target="../media/image8.jpeg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Relationship Id="rId7" Type="http://schemas.openxmlformats.org/officeDocument/2006/relationships/tags" Target="../tags/tag120.xml" /><Relationship Id="rId8" Type="http://schemas.openxmlformats.org/officeDocument/2006/relationships/tags" Target="../tags/tag121.xml" /><Relationship Id="rId9" Type="http://schemas.openxmlformats.org/officeDocument/2006/relationships/tags" Target="../tags/tag12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tags" Target="../tags/tag139.xml" /><Relationship Id="rId13" Type="http://schemas.openxmlformats.org/officeDocument/2006/relationships/tags" Target="../tags/tag140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image" Target="../media/image9.png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8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image" Target="../media/image10.jpeg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048000" y="537528"/>
            <a:ext cx="9144000" cy="2387600"/>
          </a:xfrm>
        </p:spPr>
        <p:txBody>
          <a:bodyPr/>
          <a:lstStyle/>
          <a:p>
            <a:r>
              <a:rPr lang="zh-CN" altLang="en-US" b="1">
                <a:solidFill>
                  <a:srgbClr val="0070C0"/>
                </a:solidFill>
                <a:sym typeface="+mn-ea"/>
              </a:rPr>
              <a:t>峨日朵雪峰之侧</a:t>
            </a:r>
            <a:br>
              <a:rPr lang="zh-CN" altLang="en-US" b="1">
                <a:solidFill>
                  <a:srgbClr val="0070C0"/>
                </a:solidFill>
                <a:sym typeface="+mn-ea"/>
              </a:rPr>
            </a:br>
            <a:endParaRPr lang="zh-CN" altLang="en-US" b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3" name="副标题 2" title="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3048000" y="2125663"/>
            <a:ext cx="9144000" cy="1655762"/>
          </a:xfrm>
        </p:spPr>
        <p:txBody>
          <a:bodyPr/>
          <a:lstStyle/>
          <a:p>
            <a:r>
              <a:rPr lang="zh-CN" altLang="en-US" sz="3600" b="1">
                <a:sym typeface="+mn-ea"/>
              </a:rPr>
              <a:t>昌</a:t>
            </a:r>
            <a:r>
              <a:rPr lang="en-US" altLang="zh-CN" sz="3600" b="1">
                <a:sym typeface="+mn-ea"/>
              </a:rPr>
              <a:t>     </a:t>
            </a:r>
            <a:r>
              <a:rPr lang="zh-CN" altLang="en-US" sz="3600" b="1">
                <a:sym typeface="+mn-ea"/>
              </a:rPr>
              <a:t>耀</a:t>
            </a:r>
            <a:endParaRPr lang="zh-CN" altLang="en-US" sz="3600"/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635" y="2125345"/>
            <a:ext cx="5427345" cy="4732020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937895" y="-514350"/>
            <a:ext cx="14068425" cy="7886700"/>
          </a:xfrm>
          <a:prstGeom prst="rect">
            <a:avLst/>
          </a:prstGeom>
        </p:spPr>
      </p:pic>
      <p:sp>
        <p:nvSpPr>
          <p:cNvPr id="23" name="圆角矩形 22" title=""/>
          <p:cNvSpPr/>
          <p:nvPr>
            <p:custDataLst>
              <p:tags r:id="rId5"/>
            </p:custDataLst>
          </p:nvPr>
        </p:nvSpPr>
        <p:spPr>
          <a:xfrm>
            <a:off x="577850" y="2445385"/>
            <a:ext cx="953135" cy="271970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0" title=""/>
          <p:cNvSpPr/>
          <p:nvPr>
            <p:custDataLst>
              <p:tags r:id="rId6"/>
            </p:custDataLst>
          </p:nvPr>
        </p:nvSpPr>
        <p:spPr>
          <a:xfrm>
            <a:off x="577850" y="-317500"/>
            <a:ext cx="11830685" cy="6841490"/>
          </a:xfrm>
          <a:prstGeom prst="rect">
            <a:avLst/>
          </a:prstGeom>
          <a:solidFill>
            <a:schemeClr val="bg1">
              <a:alpha val="72000"/>
            </a:schemeClr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charset="0"/>
              <a:buChar char="Ø"/>
            </a:pPr>
            <a:r>
              <a:rPr lang="zh-CN" altLang="en-US" sz="1905">
                <a:solidFill>
                  <a:schemeClr val="lt1"/>
                </a:solidFill>
                <a:latin typeface="黑体" panose="02010609060101010101" charset="-122"/>
                <a:ea typeface="微软雅黑"/>
                <a:cs typeface="黑体" panose="02010609060101010101" charset="-122"/>
              </a:rPr>
              <a:t>石砾滑坡的嚣鸣</a:t>
            </a:r>
            <a:endParaRPr lang="zh-CN" altLang="en-US" sz="1905">
              <a:solidFill>
                <a:schemeClr val="lt1"/>
              </a:solidFill>
              <a:latin typeface="黑体" panose="02010609060101010101" charset="-122"/>
              <a:ea typeface="微软雅黑"/>
              <a:cs typeface="黑体" panose="02010609060101010101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1165" y="-41910"/>
            <a:ext cx="10795635" cy="838835"/>
          </a:xfrm>
        </p:spPr>
        <p:txBody>
          <a:bodyPr/>
          <a:lstStyle/>
          <a:p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【思考</a:t>
            </a:r>
            <a:r>
              <a:rPr lang="en-US" altLang="zh-CN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】诗人塑造了一个怎样的攀登者形象？</a:t>
            </a:r>
            <a:endParaRPr lang="zh-CN" altLang="en-US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431165" y="2658110"/>
            <a:ext cx="11741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象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椭圆 3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193290" y="2840673"/>
            <a:ext cx="1079500" cy="1081087"/>
          </a:xfrm>
          <a:prstGeom prst="ellipse">
            <a:avLst/>
          </a:prstGeom>
          <a:solidFill>
            <a:srgbClr val="FAB301"/>
          </a:solidFill>
          <a:ln w="57150" cmpd="sng">
            <a:solidFill>
              <a:sysClr val="window" lastClr="FFFFFF"/>
            </a:solidFill>
            <a:round/>
          </a:ln>
        </p:spPr>
        <p:txBody>
          <a:bodyPr anchor="ctr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02</a:t>
            </a:r>
            <a:endParaRPr lang="zh-CN" altLang="en-US" sz="32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8" name="椭圆 13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193290" y="4247198"/>
            <a:ext cx="1079500" cy="1079500"/>
          </a:xfrm>
          <a:prstGeom prst="ellipse">
            <a:avLst/>
          </a:prstGeom>
          <a:solidFill>
            <a:srgbClr val="DA6C91"/>
          </a:solidFill>
          <a:ln w="57150" cmpd="sng">
            <a:solidFill>
              <a:sysClr val="window" lastClr="FFFFFF"/>
            </a:solidFill>
            <a:round/>
          </a:ln>
        </p:spPr>
        <p:txBody>
          <a:bodyPr anchor="ctr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03</a:t>
            </a:r>
            <a:endParaRPr lang="zh-CN" altLang="en-US" sz="32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cxnSp>
        <p:nvCxnSpPr>
          <p:cNvPr id="29" name="肘形连接符 17" title="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 flipV="1">
            <a:off x="1536065" y="1975485"/>
            <a:ext cx="657225" cy="1409700"/>
          </a:xfrm>
          <a:prstGeom prst="bentConnector3">
            <a:avLst>
              <a:gd name="adj1" fmla="val 50000"/>
            </a:avLst>
          </a:prstGeom>
          <a:noFill/>
          <a:ln w="28575" cmpd="sng">
            <a:solidFill>
              <a:sysClr val="window" lastClr="FFFFFF">
                <a:lumMod val="65000"/>
              </a:sysClr>
            </a:solidFill>
            <a:prstDash val="sysDot"/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肘形连接符 18" title=""/>
          <p:cNvCxnSpPr>
            <a:cxnSpLocks noChangeShapeType="1"/>
            <a:endCxn id="26" idx="2"/>
          </p:cNvCxnSpPr>
          <p:nvPr>
            <p:custDataLst>
              <p:tags r:id="rId12"/>
            </p:custDataLst>
          </p:nvPr>
        </p:nvCxnSpPr>
        <p:spPr bwMode="auto">
          <a:xfrm flipV="1">
            <a:off x="1536065" y="3381375"/>
            <a:ext cx="657225" cy="3175"/>
          </a:xfrm>
          <a:prstGeom prst="bentConnector3">
            <a:avLst>
              <a:gd name="adj1" fmla="val 50000"/>
            </a:avLst>
          </a:prstGeom>
          <a:noFill/>
          <a:ln w="28575" cmpd="sng">
            <a:solidFill>
              <a:sysClr val="window" lastClr="FFFFFF">
                <a:lumMod val="65000"/>
              </a:sysClr>
            </a:solidFill>
            <a:prstDash val="sysDot"/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肘形连接符 19" title=""/>
          <p:cNvCxnSpPr>
            <a:cxnSpLocks noChangeShapeType="1"/>
            <a:endCxn id="28" idx="2"/>
          </p:cNvCxnSpPr>
          <p:nvPr>
            <p:custDataLst>
              <p:tags r:id="rId13"/>
            </p:custDataLst>
          </p:nvPr>
        </p:nvCxnSpPr>
        <p:spPr bwMode="auto">
          <a:xfrm>
            <a:off x="1536065" y="3385185"/>
            <a:ext cx="657225" cy="1401763"/>
          </a:xfrm>
          <a:prstGeom prst="bentConnector3">
            <a:avLst>
              <a:gd name="adj1" fmla="val 50000"/>
            </a:avLst>
          </a:prstGeom>
          <a:noFill/>
          <a:ln w="28575" cmpd="sng">
            <a:solidFill>
              <a:sysClr val="window" lastClr="FFFFFF">
                <a:lumMod val="65000"/>
              </a:sysClr>
            </a:solidFill>
            <a:prstDash val="sysDot"/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椭圆 1" title="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24405" y="1578610"/>
            <a:ext cx="1079500" cy="1079500"/>
          </a:xfrm>
          <a:prstGeom prst="ellipse">
            <a:avLst/>
          </a:prstGeom>
          <a:solidFill>
            <a:srgbClr val="42ACA8"/>
          </a:solidFill>
          <a:ln w="57150" cmpd="sng">
            <a:solidFill>
              <a:sysClr val="window" lastClr="FFFFFF"/>
            </a:solidFill>
            <a:round/>
          </a:ln>
        </p:spPr>
        <p:txBody>
          <a:bodyPr anchor="ctr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动作</a:t>
            </a:r>
            <a:endParaRPr lang="zh-CN" altLang="en-US" sz="32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7" name="椭圆 3" title="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193290" y="2840673"/>
            <a:ext cx="1079500" cy="1081087"/>
          </a:xfrm>
          <a:prstGeom prst="ellipse">
            <a:avLst/>
          </a:prstGeom>
          <a:solidFill>
            <a:srgbClr val="FAB301"/>
          </a:solidFill>
          <a:ln w="57150" cmpd="sng">
            <a:solidFill>
              <a:sysClr val="window" lastClr="FFFFFF"/>
            </a:solidFill>
            <a:round/>
          </a:ln>
        </p:spPr>
        <p:txBody>
          <a:bodyPr anchor="ctr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视觉</a:t>
            </a:r>
            <a:endParaRPr lang="zh-CN" altLang="en-US" sz="32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9" name="椭圆 13" title="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193290" y="4247198"/>
            <a:ext cx="1079500" cy="1079500"/>
          </a:xfrm>
          <a:prstGeom prst="ellipse">
            <a:avLst/>
          </a:prstGeom>
          <a:solidFill>
            <a:srgbClr val="DA6C91"/>
          </a:solidFill>
          <a:ln w="57150" cmpd="sng">
            <a:solidFill>
              <a:sysClr val="window" lastClr="FFFFFF"/>
            </a:solidFill>
            <a:round/>
          </a:ln>
        </p:spPr>
        <p:txBody>
          <a:bodyPr anchor="ctr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听觉</a:t>
            </a:r>
            <a:endParaRPr lang="zh-CN" altLang="en-US" sz="32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cxnSp>
        <p:nvCxnSpPr>
          <p:cNvPr id="40" name="肘形连接符 17" title=""/>
          <p:cNvCxnSpPr>
            <a:cxnSpLocks noChangeShapeType="1"/>
          </p:cNvCxnSpPr>
          <p:nvPr>
            <p:custDataLst>
              <p:tags r:id="rId17"/>
            </p:custDataLst>
          </p:nvPr>
        </p:nvCxnSpPr>
        <p:spPr bwMode="auto">
          <a:xfrm flipV="1">
            <a:off x="1530985" y="1134110"/>
            <a:ext cx="657225" cy="1409700"/>
          </a:xfrm>
          <a:prstGeom prst="bentConnector3">
            <a:avLst>
              <a:gd name="adj1" fmla="val 50000"/>
            </a:avLst>
          </a:prstGeom>
          <a:noFill/>
          <a:ln w="28575" cmpd="sng">
            <a:solidFill>
              <a:sysClr val="window" lastClr="FFFFFF">
                <a:lumMod val="65000"/>
              </a:sysClr>
            </a:solidFill>
            <a:prstDash val="sysDot"/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肘形连接符 18" title=""/>
          <p:cNvCxnSpPr>
            <a:cxnSpLocks noChangeShapeType="1"/>
            <a:endCxn id="37" idx="2"/>
          </p:cNvCxnSpPr>
          <p:nvPr>
            <p:custDataLst>
              <p:tags r:id="rId18"/>
            </p:custDataLst>
          </p:nvPr>
        </p:nvCxnSpPr>
        <p:spPr bwMode="auto">
          <a:xfrm flipV="1">
            <a:off x="1536065" y="3381375"/>
            <a:ext cx="657225" cy="3175"/>
          </a:xfrm>
          <a:prstGeom prst="bentConnector3">
            <a:avLst>
              <a:gd name="adj1" fmla="val 50000"/>
            </a:avLst>
          </a:prstGeom>
          <a:noFill/>
          <a:ln w="28575" cmpd="sng">
            <a:solidFill>
              <a:sysClr val="window" lastClr="FFFFFF">
                <a:lumMod val="65000"/>
              </a:sysClr>
            </a:solidFill>
            <a:prstDash val="sysDot"/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肘形连接符 19" title=""/>
          <p:cNvCxnSpPr>
            <a:cxnSpLocks noChangeShapeType="1"/>
            <a:endCxn id="39" idx="2"/>
          </p:cNvCxnSpPr>
          <p:nvPr>
            <p:custDataLst>
              <p:tags r:id="rId19"/>
            </p:custDataLst>
          </p:nvPr>
        </p:nvCxnSpPr>
        <p:spPr bwMode="auto">
          <a:xfrm>
            <a:off x="1536065" y="3385185"/>
            <a:ext cx="657225" cy="1401763"/>
          </a:xfrm>
          <a:prstGeom prst="bentConnector3">
            <a:avLst>
              <a:gd name="adj1" fmla="val 50000"/>
            </a:avLst>
          </a:prstGeom>
          <a:noFill/>
          <a:ln w="28575" cmpd="sng">
            <a:solidFill>
              <a:sysClr val="window" lastClr="FFFFFF">
                <a:lumMod val="65000"/>
              </a:sysClr>
            </a:solidFill>
            <a:prstDash val="sysDot"/>
            <a:miter lim="800000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圆角矩形 46" title=""/>
          <p:cNvSpPr/>
          <p:nvPr>
            <p:custDataLst>
              <p:tags r:id="rId20"/>
            </p:custDataLst>
          </p:nvPr>
        </p:nvSpPr>
        <p:spPr>
          <a:xfrm>
            <a:off x="3644900" y="1779905"/>
            <a:ext cx="3361055" cy="859790"/>
          </a:xfrm>
          <a:prstGeom prst="roundRect">
            <a:avLst/>
          </a:prstGeom>
          <a:solidFill>
            <a:srgbClr val="42A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9" title="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084955" y="1727200"/>
            <a:ext cx="243268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 anchorCtr="0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小心探出前额</a:t>
            </a:r>
            <a:endParaRPr lang="zh-CN" altLang="en-US" sz="28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8" name="圆角矩形 47" title=""/>
          <p:cNvSpPr/>
          <p:nvPr>
            <p:custDataLst>
              <p:tags r:id="rId22"/>
            </p:custDataLst>
          </p:nvPr>
        </p:nvSpPr>
        <p:spPr>
          <a:xfrm>
            <a:off x="3644900" y="3030220"/>
            <a:ext cx="3361055" cy="85979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39" title="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257040" y="3028315"/>
            <a:ext cx="274891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 anchorCtr="0">
            <a:normAutofit/>
          </a:bodyPr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雪峰落日图</a:t>
            </a:r>
            <a:endParaRPr lang="zh-CN" altLang="en-US" sz="20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0" name="圆角矩形 49" title=""/>
          <p:cNvSpPr/>
          <p:nvPr>
            <p:custDataLst>
              <p:tags r:id="rId24"/>
            </p:custDataLst>
          </p:nvPr>
        </p:nvSpPr>
        <p:spPr>
          <a:xfrm>
            <a:off x="3644900" y="4312920"/>
            <a:ext cx="3361055" cy="859790"/>
          </a:xfrm>
          <a:prstGeom prst="roundRect">
            <a:avLst/>
          </a:prstGeom>
          <a:solidFill>
            <a:srgbClr val="DA6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38" title="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644900" y="4240848"/>
            <a:ext cx="4718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 anchorCtr="0">
            <a:normAutofit/>
          </a:bodyPr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  </a:t>
            </a:r>
            <a:r>
              <a:rPr lang="zh-CN" altLang="en-US" sz="28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石砾滑坡的嚣鸣声</a:t>
            </a:r>
            <a:endParaRPr lang="zh-CN" altLang="en-US" sz="28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1" name="椭圆 13" title="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224405" y="5471478"/>
            <a:ext cx="1079500" cy="10795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状况</a:t>
            </a:r>
            <a:endParaRPr lang="zh-CN" altLang="en-US" sz="32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3" name="圆角矩形 52" title=""/>
          <p:cNvSpPr/>
          <p:nvPr>
            <p:custDataLst>
              <p:tags r:id="rId27"/>
            </p:custDataLst>
          </p:nvPr>
        </p:nvSpPr>
        <p:spPr>
          <a:xfrm>
            <a:off x="3644900" y="5595620"/>
            <a:ext cx="3361055" cy="859790"/>
          </a:xfrm>
          <a:prstGeom prst="roundRect">
            <a:avLst/>
          </a:prstGeom>
          <a:solidFill>
            <a:srgbClr val="7D7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38" title="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3771900" y="5595303"/>
            <a:ext cx="4718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 anchorCtr="0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指关节铆钉一样揳入巨石的罅隙。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血滴，从撕裂的千层掌鞋底渗出</a:t>
            </a:r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5" name="文本框 54" title=""/>
          <p:cNvSpPr txBox="1"/>
          <p:nvPr>
            <p:custDataLst>
              <p:tags r:id="rId29"/>
            </p:custDataLst>
          </p:nvPr>
        </p:nvSpPr>
        <p:spPr>
          <a:xfrm>
            <a:off x="7740650" y="2515235"/>
            <a:ext cx="348615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永不妥协、永不放弃、勇于攀登高峰的孤勇的攀登者形象</a:t>
            </a:r>
            <a:endParaRPr lang="zh-CN" altLang="en-US" sz="40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30"/>
            </p:custDataLst>
          </p:nvPr>
        </p:nvSpPr>
        <p:spPr>
          <a:xfrm>
            <a:off x="7921625" y="1362710"/>
            <a:ext cx="2686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/>
          </a:p>
        </p:txBody>
      </p:sp>
      <p:sp>
        <p:nvSpPr>
          <p:cNvPr id="8" name="椭圆 1" title="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2224405" y="483235"/>
            <a:ext cx="1079500" cy="1079500"/>
          </a:xfrm>
          <a:prstGeom prst="ellipse">
            <a:avLst/>
          </a:prstGeom>
          <a:solidFill>
            <a:schemeClr val="accent2"/>
          </a:solidFill>
          <a:ln w="57150" cmpd="sng">
            <a:solidFill>
              <a:sysClr val="window" lastClr="FFFFFF"/>
            </a:solidFill>
            <a:round/>
          </a:ln>
        </p:spPr>
        <p:txBody>
          <a:bodyPr anchor="ctr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所思</a:t>
            </a:r>
            <a:endParaRPr lang="zh-CN" altLang="en-US" sz="32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9" name="圆角矩形 8" title=""/>
          <p:cNvSpPr/>
          <p:nvPr>
            <p:custDataLst>
              <p:tags r:id="rId32"/>
            </p:custDataLst>
          </p:nvPr>
        </p:nvSpPr>
        <p:spPr>
          <a:xfrm>
            <a:off x="3620770" y="718820"/>
            <a:ext cx="3361055" cy="85979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title="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3772535" y="718820"/>
            <a:ext cx="5159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 anchorCtr="0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sym typeface="+mn-ea"/>
              </a:rPr>
              <a:t>渴望雄鹰和雪豹，与蜘蛛静默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8" grpId="0"/>
      <p:bldP spid="44" grpId="0"/>
      <p:bldP spid="43" grpId="0"/>
      <p:bldP spid="5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43840" y="0"/>
            <a:ext cx="10515600" cy="1325563"/>
          </a:xfrm>
        </p:spPr>
        <p:txBody>
          <a:bodyPr/>
          <a:lstStyle/>
          <a:p>
            <a:r>
              <a:rPr lang="zh-CN" altLang="en-US" b="1">
                <a:solidFill>
                  <a:srgbClr val="FFC000"/>
                </a:solidFill>
              </a:rPr>
              <a:t>任务二：品读诗歌，析“我”</a:t>
            </a:r>
            <a:endParaRPr lang="zh-CN" altLang="en-US" b="1">
              <a:solidFill>
                <a:srgbClr val="FFC000"/>
              </a:solidFill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70205" y="1090930"/>
            <a:ext cx="7037705" cy="5767070"/>
          </a:xfrm>
        </p:spPr>
        <p:txBody>
          <a:bodyPr>
            <a:normAutofit lnSpcReduction="20000"/>
          </a:bodyPr>
          <a:lstStyle/>
          <a:p>
            <a:pPr marL="0" indent="0" algn="l">
              <a:buNone/>
            </a:pPr>
            <a:r>
              <a:rPr lang="en-US" altLang="zh-CN" sz="2445" b="1"/>
              <a:t>           </a:t>
            </a:r>
            <a:r>
              <a:rPr lang="zh-CN" altLang="en-US" sz="2445" b="1"/>
              <a:t>峨日朵雪峰之侧</a:t>
            </a:r>
            <a:endParaRPr lang="zh-CN" altLang="en-US" sz="2445" b="1"/>
          </a:p>
          <a:p>
            <a:pPr marL="0" indent="0" algn="l">
              <a:buNone/>
            </a:pPr>
            <a:r>
              <a:rPr lang="en-US" altLang="zh-CN" sz="2445" b="1"/>
              <a:t>                             </a:t>
            </a:r>
            <a:r>
              <a:rPr lang="zh-CN" altLang="en-US" sz="2445" b="1"/>
              <a:t>昌耀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这是我此刻仅能征服的高度了：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我小心地探出前额，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惊异于薄壁那边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朝向峨日朵之雪彷徨许久的太阳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正决然跃入一片引力无穷的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山海。石砾不时滑坡，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引动棕色深渊自上而下的一派嚣鸣，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像军旅远去的喊杀声。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我的指关节铆钉一样楔入巨石的罅隙。</a:t>
            </a:r>
            <a:endParaRPr lang="zh-CN" altLang="en-US" sz="2445" b="1"/>
          </a:p>
          <a:p>
            <a:pPr marL="0" indent="0">
              <a:buNone/>
            </a:pPr>
            <a:r>
              <a:rPr lang="zh-CN" altLang="en-US" sz="2445" b="1"/>
              <a:t>血滴，从撕裂的千层掌鞋底渗出。</a:t>
            </a:r>
            <a:endParaRPr lang="zh-CN" altLang="en-US" sz="2445" b="1"/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  <p:cxnSp>
        <p:nvCxnSpPr>
          <p:cNvPr id="5" name="直接连接符 4" title=""/>
          <p:cNvCxnSpPr/>
          <p:nvPr>
            <p:custDataLst>
              <p:tags r:id="rId7"/>
            </p:custDataLst>
          </p:nvPr>
        </p:nvCxnSpPr>
        <p:spPr>
          <a:xfrm>
            <a:off x="469265" y="2178050"/>
            <a:ext cx="4126230" cy="1587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右箭头 5" title=""/>
          <p:cNvSpPr/>
          <p:nvPr>
            <p:custDataLst>
              <p:tags r:id="rId8"/>
            </p:custDataLst>
          </p:nvPr>
        </p:nvSpPr>
        <p:spPr>
          <a:xfrm>
            <a:off x="4939665" y="1834515"/>
            <a:ext cx="2266315" cy="187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 title=""/>
          <p:cNvSpPr/>
          <p:nvPr>
            <p:custDataLst>
              <p:tags r:id="rId9"/>
            </p:custDataLst>
          </p:nvPr>
        </p:nvSpPr>
        <p:spPr>
          <a:xfrm>
            <a:off x="1360170" y="1709420"/>
            <a:ext cx="702945" cy="53149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title=""/>
          <p:cNvSpPr txBox="1"/>
          <p:nvPr>
            <p:custDataLst>
              <p:tags r:id="rId10"/>
            </p:custDataLst>
          </p:nvPr>
        </p:nvSpPr>
        <p:spPr>
          <a:xfrm>
            <a:off x="7580630" y="1466850"/>
            <a:ext cx="45015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已征服一定的高度了，但还会继续攀登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矩形 8" title=""/>
          <p:cNvSpPr/>
          <p:nvPr>
            <p:custDataLst>
              <p:tags r:id="rId11"/>
            </p:custDataLst>
          </p:nvPr>
        </p:nvSpPr>
        <p:spPr>
          <a:xfrm>
            <a:off x="4142105" y="2959735"/>
            <a:ext cx="843915" cy="45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 title=""/>
          <p:cNvSpPr/>
          <p:nvPr>
            <p:custDataLst>
              <p:tags r:id="rId12"/>
            </p:custDataLst>
          </p:nvPr>
        </p:nvSpPr>
        <p:spPr>
          <a:xfrm>
            <a:off x="406400" y="3772535"/>
            <a:ext cx="890905" cy="34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大括号 10" title=""/>
          <p:cNvSpPr/>
          <p:nvPr>
            <p:custDataLst>
              <p:tags r:id="rId13"/>
            </p:custDataLst>
          </p:nvPr>
        </p:nvSpPr>
        <p:spPr>
          <a:xfrm>
            <a:off x="5236210" y="2584450"/>
            <a:ext cx="344170" cy="14065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 title=""/>
          <p:cNvCxnSpPr/>
          <p:nvPr>
            <p:custDataLst>
              <p:tags r:id="rId14"/>
            </p:custDataLst>
          </p:nvPr>
        </p:nvCxnSpPr>
        <p:spPr>
          <a:xfrm flipV="1">
            <a:off x="2641600" y="3319145"/>
            <a:ext cx="1203325" cy="1587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 title=""/>
          <p:cNvCxnSpPr/>
          <p:nvPr>
            <p:custDataLst>
              <p:tags r:id="rId15"/>
            </p:custDataLst>
          </p:nvPr>
        </p:nvCxnSpPr>
        <p:spPr>
          <a:xfrm>
            <a:off x="2657475" y="3694430"/>
            <a:ext cx="1250315" cy="4699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文本框 13" title=""/>
          <p:cNvSpPr txBox="1"/>
          <p:nvPr>
            <p:custDataLst>
              <p:tags r:id="rId16"/>
            </p:custDataLst>
          </p:nvPr>
        </p:nvSpPr>
        <p:spPr>
          <a:xfrm>
            <a:off x="6096635" y="2807335"/>
            <a:ext cx="3016885" cy="353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落日景象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7"/>
            </p:custDataLst>
          </p:nvPr>
        </p:nvSpPr>
        <p:spPr>
          <a:xfrm>
            <a:off x="6096635" y="3160395"/>
            <a:ext cx="24688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光明不再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" name="右大括号 15" title=""/>
          <p:cNvSpPr/>
          <p:nvPr>
            <p:custDataLst>
              <p:tags r:id="rId18"/>
            </p:custDataLst>
          </p:nvPr>
        </p:nvSpPr>
        <p:spPr>
          <a:xfrm>
            <a:off x="5611495" y="4272915"/>
            <a:ext cx="359410" cy="10312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title=""/>
          <p:cNvSpPr txBox="1"/>
          <p:nvPr>
            <p:custDataLst>
              <p:tags r:id="rId19"/>
            </p:custDataLst>
          </p:nvPr>
        </p:nvSpPr>
        <p:spPr>
          <a:xfrm>
            <a:off x="6220460" y="4173220"/>
            <a:ext cx="2923540" cy="5626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环境险恶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20"/>
            </p:custDataLst>
          </p:nvPr>
        </p:nvSpPr>
        <p:spPr>
          <a:xfrm>
            <a:off x="6220460" y="4641850"/>
            <a:ext cx="41586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内心的恐惧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cxnSp>
        <p:nvCxnSpPr>
          <p:cNvPr id="19" name="直接箭头连接符 18" title=""/>
          <p:cNvCxnSpPr/>
          <p:nvPr>
            <p:custDataLst>
              <p:tags r:id="rId21"/>
            </p:custDataLst>
          </p:nvPr>
        </p:nvCxnSpPr>
        <p:spPr>
          <a:xfrm>
            <a:off x="3641725" y="5194935"/>
            <a:ext cx="2610485" cy="6565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 title=""/>
          <p:cNvSpPr/>
          <p:nvPr>
            <p:custDataLst>
              <p:tags r:id="rId22"/>
            </p:custDataLst>
          </p:nvPr>
        </p:nvSpPr>
        <p:spPr>
          <a:xfrm>
            <a:off x="3188970" y="4913630"/>
            <a:ext cx="749935" cy="3905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 title=""/>
          <p:cNvSpPr txBox="1"/>
          <p:nvPr>
            <p:custDataLst>
              <p:tags r:id="rId23"/>
            </p:custDataLst>
          </p:nvPr>
        </p:nvSpPr>
        <p:spPr>
          <a:xfrm>
            <a:off x="6549390" y="5454650"/>
            <a:ext cx="4407535" cy="662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“我”的毅力、坚持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22" name="Picture 22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/>
          <a:stretch>
            <a:fillRect/>
          </a:stretch>
        </p:blipFill>
        <p:spPr>
          <a:xfrm flipH="1">
            <a:off x="11544300" y="116205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9" grpId="0" animBg="1"/>
      <p:bldP spid="10" grpId="0" animBg="1"/>
      <p:bldP spid="11" grpId="0" animBg="1"/>
      <p:bldP spid="14" grpId="0"/>
      <p:bldP spid="15" grpId="0"/>
      <p:bldP spid="16" grpId="0" animBg="1"/>
      <p:bldP spid="17" grpId="0"/>
      <p:bldP spid="18" grpId="0"/>
      <p:bldP spid="20" grpId="0" animBg="1"/>
      <p:bldP spid="21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10515600" cy="950595"/>
          </a:xfrm>
        </p:spPr>
        <p:txBody>
          <a:bodyPr/>
          <a:lstStyle/>
          <a:p>
            <a:r>
              <a:rPr lang="zh-CN" altLang="en-US" b="1">
                <a:solidFill>
                  <a:srgbClr val="FFC000"/>
                </a:solidFill>
              </a:rPr>
              <a:t>任务二：品读诗歌，析“我”</a:t>
            </a:r>
            <a:endParaRPr lang="zh-CN" altLang="en-US" b="1">
              <a:solidFill>
                <a:srgbClr val="FFC000"/>
              </a:solidFill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/>
              <a:t>                  </a:t>
            </a:r>
            <a:r>
              <a:rPr lang="zh-CN" altLang="en-US" b="1"/>
              <a:t>峨日朵雪峰之侧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                                  </a:t>
            </a:r>
            <a:r>
              <a:rPr lang="zh-CN" altLang="en-US" b="1"/>
              <a:t>昌耀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啊，真渴望有一只雄鹰或雪豹与我为伍。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在锈蚀的岩壁，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但有一只小得可怜的蜘蛛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与我一同默享着这大自然赐予的快慰。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   1962年8月2日初稿         1983年7月27日删定</a:t>
            </a:r>
            <a:endParaRPr lang="zh-CN" altLang="en-US" b="1"/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  <p:sp>
        <p:nvSpPr>
          <p:cNvPr id="5" name="右大括号 4" title=""/>
          <p:cNvSpPr/>
          <p:nvPr>
            <p:custDataLst>
              <p:tags r:id="rId7"/>
            </p:custDataLst>
          </p:nvPr>
        </p:nvSpPr>
        <p:spPr>
          <a:xfrm>
            <a:off x="7799705" y="3006725"/>
            <a:ext cx="391160" cy="13906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 title=""/>
          <p:cNvSpPr/>
          <p:nvPr>
            <p:custDataLst>
              <p:tags r:id="rId8"/>
            </p:custDataLst>
          </p:nvPr>
        </p:nvSpPr>
        <p:spPr>
          <a:xfrm>
            <a:off x="3735705" y="2818765"/>
            <a:ext cx="1844675" cy="48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title=""/>
          <p:cNvSpPr/>
          <p:nvPr>
            <p:custDataLst>
              <p:tags r:id="rId9"/>
            </p:custDataLst>
          </p:nvPr>
        </p:nvSpPr>
        <p:spPr>
          <a:xfrm>
            <a:off x="4064000" y="3803650"/>
            <a:ext cx="1047115" cy="50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 title=""/>
          <p:cNvCxnSpPr/>
          <p:nvPr>
            <p:custDataLst>
              <p:tags r:id="rId10"/>
            </p:custDataLst>
          </p:nvPr>
        </p:nvCxnSpPr>
        <p:spPr>
          <a:xfrm flipV="1">
            <a:off x="5673725" y="1896745"/>
            <a:ext cx="2501265" cy="8439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 title=""/>
          <p:cNvSpPr txBox="1"/>
          <p:nvPr>
            <p:custDataLst>
              <p:tags r:id="rId11"/>
            </p:custDataLst>
          </p:nvPr>
        </p:nvSpPr>
        <p:spPr>
          <a:xfrm>
            <a:off x="8461375" y="1528445"/>
            <a:ext cx="28924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渴望强大力量支持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cxnSp>
        <p:nvCxnSpPr>
          <p:cNvPr id="10" name="直接箭头连接符 9" title=""/>
          <p:cNvCxnSpPr/>
          <p:nvPr>
            <p:custDataLst>
              <p:tags r:id="rId12"/>
            </p:custDataLst>
          </p:nvPr>
        </p:nvCxnSpPr>
        <p:spPr>
          <a:xfrm flipV="1">
            <a:off x="5346065" y="3928745"/>
            <a:ext cx="515620" cy="469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 title=""/>
          <p:cNvSpPr txBox="1"/>
          <p:nvPr>
            <p:custDataLst>
              <p:tags r:id="rId13"/>
            </p:custDataLst>
          </p:nvPr>
        </p:nvSpPr>
        <p:spPr>
          <a:xfrm>
            <a:off x="5922645" y="3567430"/>
            <a:ext cx="18770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得到释然，归向宁静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等腰三角形 12" title=""/>
          <p:cNvSpPr/>
          <p:nvPr>
            <p:custDataLst>
              <p:tags r:id="rId14"/>
            </p:custDataLst>
          </p:nvPr>
        </p:nvSpPr>
        <p:spPr>
          <a:xfrm>
            <a:off x="5922645" y="4820920"/>
            <a:ext cx="750570" cy="108585"/>
          </a:xfrm>
          <a:prstGeom prst="triangle">
            <a:avLst>
              <a:gd name="adj" fmla="val 56345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 title=""/>
          <p:cNvSpPr txBox="1"/>
          <p:nvPr>
            <p:custDataLst>
              <p:tags r:id="rId15"/>
            </p:custDataLst>
          </p:nvPr>
        </p:nvSpPr>
        <p:spPr>
          <a:xfrm>
            <a:off x="8611235" y="3560445"/>
            <a:ext cx="26263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诗人的心理描写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6"/>
            </p:custDataLst>
          </p:nvPr>
        </p:nvSpPr>
        <p:spPr>
          <a:xfrm>
            <a:off x="8611235" y="4397375"/>
            <a:ext cx="3329305" cy="1779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面对险峻环境依然坚持攀登着的勇士形象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  <p:bldP spid="7" grpId="0" animBg="1"/>
      <p:bldP spid="11" grpId="0"/>
      <p:bldP spid="13" grpId="0" animBg="1"/>
      <p:bldP spid="13" grpId="1" animBg="1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5890" y="0"/>
            <a:ext cx="12056110" cy="903605"/>
          </a:xfrm>
        </p:spPr>
        <p:txBody>
          <a:bodyPr/>
          <a:lstStyle/>
          <a:p>
            <a:r>
              <a:rPr lang="zh-CN" altLang="en-US" b="1">
                <a:solidFill>
                  <a:srgbClr val="FFC000"/>
                </a:solidFill>
                <a:sym typeface="+mn-ea"/>
              </a:rPr>
              <a:t>任务三：知人论世，探我</a:t>
            </a:r>
            <a:endParaRPr lang="zh-CN" altLang="en-US"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854325" y="903605"/>
            <a:ext cx="9202420" cy="567944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 altLang="zh-CN" b="1"/>
              <a:t>         </a:t>
            </a:r>
            <a:r>
              <a:rPr lang="zh-CN" altLang="en-US" b="1"/>
              <a:t>昌耀（1936年6月27日－2000年3月23日），原名王昌耀，湖南省桃源县人，诗人。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        </a:t>
            </a:r>
            <a:r>
              <a:rPr lang="zh-CN" altLang="en-US" b="1"/>
              <a:t>1950年4月参加中国人民解放军，任宣传队员。同年，响应祖国号召，赴朝鲜参加抗美援朝。期间，推出处女作《人桥》，从此与诗歌艺术结下不解之缘。1953年，在朝鲜战场上负伤后转入河北省荣军学校读书。1954年开始发表诗作。诗集有《昌耀抒情诗集》（1986）、《命运之书》（1994）、《一个挑战的旅行者步行在上帝的沙》（1996）、《昌耀的诗》（1998）等。2000年3月，身患骨癌的昌耀在西宁跳楼自杀。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        </a:t>
            </a:r>
            <a:r>
              <a:rPr lang="zh-CN" altLang="en-US" b="1"/>
              <a:t>昌耀的诗以张扬生命在深重困境中的亢奋见长，感悟和激情融于凝重、壮美的意象之中，将饱经沧桑的情怀、古老开阔的西部人文背景、博大的生命意识，构成协调的整体。诗人后期的诗作趋向反思静悟，语言略趋平和，有很强的知性张力。</a:t>
            </a:r>
            <a:endParaRPr lang="zh-CN" altLang="en-US" b="1"/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  <p:pic>
        <p:nvPicPr>
          <p:cNvPr id="100" name="图片 99" title="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5890" y="1537335"/>
            <a:ext cx="2421255" cy="3851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 title=""/>
          <p:cNvSpPr txBox="1"/>
          <p:nvPr>
            <p:custDataLst>
              <p:tags r:id="rId9"/>
            </p:custDataLst>
          </p:nvPr>
        </p:nvSpPr>
        <p:spPr>
          <a:xfrm>
            <a:off x="135890" y="4451985"/>
            <a:ext cx="4165600" cy="4864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1610" y="0"/>
            <a:ext cx="9452610" cy="1014095"/>
          </a:xfrm>
        </p:spPr>
        <p:txBody>
          <a:bodyPr/>
          <a:lstStyle/>
          <a:p>
            <a:r>
              <a:rPr lang="zh-CN" altLang="en-US" b="1">
                <a:solidFill>
                  <a:srgbClr val="FFC000"/>
                </a:solidFill>
              </a:rPr>
              <a:t> 任务三：知人论世，探我</a:t>
            </a:r>
            <a:endParaRPr lang="zh-CN" altLang="en-US" b="1">
              <a:solidFill>
                <a:srgbClr val="FFC000"/>
              </a:solidFill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  <p:pic>
        <p:nvPicPr>
          <p:cNvPr id="101" name="图片 100" title=""/>
          <p:cNvPicPr/>
          <p:nvPr>
            <p:custDataLst>
              <p:tags r:id="rId7"/>
            </p:custDataLst>
          </p:nvPr>
        </p:nvPicPr>
        <p:blipFill>
          <a:blip r:embed="rId6"/>
          <a:srcRect l="16093" t="42764" r="15760" b="37572"/>
          <a:stretch>
            <a:fillRect/>
          </a:stretch>
        </p:blipFill>
        <p:spPr>
          <a:xfrm>
            <a:off x="462915" y="1014095"/>
            <a:ext cx="7588250" cy="664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 title=""/>
          <p:cNvSpPr txBox="1"/>
          <p:nvPr>
            <p:custDataLst>
              <p:tags r:id="rId8"/>
            </p:custDataLst>
          </p:nvPr>
        </p:nvSpPr>
        <p:spPr>
          <a:xfrm>
            <a:off x="0" y="6193790"/>
            <a:ext cx="2011045" cy="18034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" name="文本框 2" title=""/>
          <p:cNvSpPr txBox="1"/>
          <p:nvPr>
            <p:custDataLst>
              <p:tags r:id="rId9"/>
            </p:custDataLst>
          </p:nvPr>
        </p:nvSpPr>
        <p:spPr>
          <a:xfrm>
            <a:off x="180975" y="1859915"/>
            <a:ext cx="11920855" cy="4413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>
              <a:buNone/>
            </a:pPr>
            <a:r>
              <a:rPr lang="en-US" altLang="zh-CN" sz="2800">
                <a:sym typeface="+mn-ea"/>
              </a:rPr>
              <a:t>      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1957年4月</a:t>
            </a:r>
            <a:r>
              <a:rPr lang="zh-CN" altLang="en-US" sz="2800">
                <a:sym typeface="+mn-ea"/>
              </a:rPr>
              <a:t>，因极少数资产阶级右派反革命分子乘中国共产党开展整风运动之机。昌耀被划成了右派，在藏区和沙石场劳动改造了20年，从此颠沛流离于青海垦区。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1962年8月</a:t>
            </a:r>
            <a:r>
              <a:rPr lang="zh-CN" altLang="en-US" sz="2800">
                <a:sym typeface="+mn-ea"/>
              </a:rPr>
              <a:t>昌耀26岁时所作本诗，昌耀正在距离峨堡乡不远的青海省八宝农场接受劳动改造。是时代、社会、政治、意识形态等等外在因素刺激诗人后，引发起诗人的心理反应而产生的具有鲜明整体象征特点的一首短诗。直到1979年平反。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这首诗最后完成在1983年</a:t>
            </a:r>
            <a:r>
              <a:rPr lang="zh-CN" altLang="en-US" sz="2800">
                <a:sym typeface="+mn-ea"/>
              </a:rPr>
              <a:t>，那是一个思想解放的年代。初稿时诗人正处于自己人生的一段苦难经历中，20多年过去之后，当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改革开放</a:t>
            </a:r>
            <a:r>
              <a:rPr lang="zh-CN" altLang="en-US" sz="2800">
                <a:sym typeface="+mn-ea"/>
              </a:rPr>
              <a:t>到来，让他恢复了正常的生活写作的状态，他重新删定了这部作品。</a:t>
            </a:r>
            <a:endParaRPr lang="zh-CN" altLang="en-US" sz="28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 title=""/>
          <p:cNvSpPr txBox="1"/>
          <p:nvPr>
            <p:custDataLst>
              <p:tags r:id="rId4"/>
            </p:custDataLst>
          </p:nvPr>
        </p:nvSpPr>
        <p:spPr>
          <a:xfrm>
            <a:off x="333375" y="3308350"/>
            <a:ext cx="1170114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>
                <a:solidFill>
                  <a:prstClr val="black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200" b="1">
                <a:solidFill>
                  <a:prstClr val="black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   一个作家，如果吞入多少苦难便吐出多少苦难，总不是大本事，而且这在实际上也放纵了苦难，居然让它囫囵出入、毫发无损。塞万提斯正恰相反，他在无穷无尽的遭遇中摸透苦难的心窍，因此对它既不敬畏也不诅咒，而是凌驾于它的头上，俯视它的来龙去脉，然后再反躬自问。</a:t>
            </a:r>
            <a:endParaRPr lang="en-US" altLang="zh-CN" sz="3200" b="1">
              <a:solidFill>
                <a:prstClr val="black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/>
            <a:r>
              <a:rPr lang="en-US" altLang="zh-CN" sz="3200" b="1">
                <a:solidFill>
                  <a:prstClr val="black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200" b="1">
                <a:solidFill>
                  <a:prstClr val="black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余秋雨</a:t>
            </a:r>
            <a:r>
              <a:rPr lang="en-US" altLang="zh-CN" sz="3200" b="1">
                <a:solidFill>
                  <a:prstClr val="black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>
                <a:solidFill>
                  <a:prstClr val="black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一个让人心疼的大师</a:t>
            </a:r>
            <a:r>
              <a:rPr lang="en-US" altLang="zh-CN" sz="3200" b="1">
                <a:solidFill>
                  <a:prstClr val="black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sz="3200" b="1">
              <a:solidFill>
                <a:prstClr val="black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" name="直接连接符 3" title=""/>
          <p:cNvCxnSpPr/>
          <p:nvPr>
            <p:custDataLst>
              <p:tags r:id="rId5"/>
            </p:custDataLst>
          </p:nvPr>
        </p:nvCxnSpPr>
        <p:spPr>
          <a:xfrm flipV="1">
            <a:off x="2703195" y="1124585"/>
            <a:ext cx="7945755" cy="2286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1632585" y="351790"/>
            <a:ext cx="98215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活动三：知人论世，探究“我”与我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pSp>
        <p:nvGrpSpPr>
          <p:cNvPr id="6" name="组合 5" title=""/>
          <p:cNvGrpSpPr/>
          <p:nvPr>
            <p:custDataLst>
              <p:tags r:id="rId7"/>
            </p:custDataLst>
          </p:nvPr>
        </p:nvGrpSpPr>
        <p:grpSpPr>
          <a:xfrm>
            <a:off x="1433044" y="44289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9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" name="图片 2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15291" t="42967" r="15680" b="36911"/>
          <a:stretch>
            <a:fillRect/>
          </a:stretch>
        </p:blipFill>
        <p:spPr>
          <a:xfrm>
            <a:off x="227330" y="1286510"/>
            <a:ext cx="11807190" cy="177927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 title=""/>
          <p:cNvSpPr txBox="1"/>
          <p:nvPr>
            <p:custDataLst>
              <p:tags r:id="rId4"/>
            </p:custDataLst>
          </p:nvPr>
        </p:nvSpPr>
        <p:spPr>
          <a:xfrm>
            <a:off x="1371600" y="1756179"/>
            <a:ext cx="9780878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现在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我们重新分析本首诗歌中的意象，又具有哪些新的象征意义与内涵？</a:t>
            </a:r>
            <a:endParaRPr lang="zh-CN" altLang="en-US" sz="20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pSp>
        <p:nvGrpSpPr>
          <p:cNvPr id="6" name="组合 5" title=""/>
          <p:cNvGrpSpPr/>
          <p:nvPr>
            <p:custDataLst>
              <p:tags r:id="rId5"/>
            </p:custDataLst>
          </p:nvPr>
        </p:nvGrpSpPr>
        <p:grpSpPr>
          <a:xfrm>
            <a:off x="338455" y="464185"/>
            <a:ext cx="3966845" cy="854710"/>
            <a:chOff x="193" y="257"/>
            <a:chExt cx="6247" cy="1346"/>
          </a:xfrm>
        </p:grpSpPr>
        <p:sp>
          <p:nvSpPr>
            <p:cNvPr id="2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  <p:cNvSpPr txBox="1"/>
            <p:nvPr>
              <p:custDataLst>
                <p:tags r:id="rId6"/>
              </p:custDataLst>
            </p:nvPr>
          </p:nvSpPr>
          <p:spPr>
            <a:xfrm>
              <a:off x="1820" y="422"/>
              <a:ext cx="4620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smtClean="0">
                  <a:solidFill>
                    <a:srgbClr val="161B1F"/>
                  </a:solidFill>
                  <a:latin typeface="汉仪楷体S"/>
                  <a:ea typeface="汉仪楷体S"/>
                  <a:cs typeface="汉仪楷体S" panose="00020600040101010101" charset="-122"/>
                </a:rPr>
                <a:t>一、</a:t>
              </a:r>
              <a:r>
                <a:rPr lang="zh-CN" altLang="en-US" sz="3600" b="1" smtClean="0">
                  <a:solidFill>
                    <a:srgbClr val="161B1F"/>
                  </a:solidFill>
                  <a:latin typeface="汉仪楷体S"/>
                  <a:ea typeface="汉仪楷体S"/>
                  <a:cs typeface="汉仪楷体S" panose="00020600040101010101" charset="-122"/>
                </a:rPr>
                <a:t>意象理解</a:t>
              </a:r>
              <a:endParaRPr lang="zh-CN" altLang="en-US" sz="3600" b="1" smtClean="0">
                <a:solidFill>
                  <a:srgbClr val="161B1F"/>
                </a:solidFill>
                <a:latin typeface="汉仪楷体S"/>
                <a:ea typeface="汉仪楷体S"/>
                <a:cs typeface="汉仪楷体S" panose="00020600040101010101" charset="-122"/>
              </a:endParaRPr>
            </a:p>
          </p:txBody>
        </p:sp>
        <p:pic>
          <p:nvPicPr>
            <p:cNvPr id="11" name="图片 10" descr="C:\Users\meng\Desktop\摄图网_400532433.png摄图网_40053243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93" y="257"/>
              <a:ext cx="2019" cy="1346"/>
            </a:xfrm>
            <a:prstGeom prst="rect">
              <a:avLst/>
            </a:prstGeom>
          </p:spPr>
        </p:pic>
      </p:grpSp>
      <p:sp>
        <p:nvSpPr>
          <p:cNvPr id="7" name="文本框 6" title=""/>
          <p:cNvSpPr txBox="1"/>
          <p:nvPr>
            <p:custDataLst>
              <p:tags r:id="rId9"/>
            </p:custDataLst>
          </p:nvPr>
        </p:nvSpPr>
        <p:spPr>
          <a:xfrm>
            <a:off x="1371600" y="3681963"/>
            <a:ext cx="9780878" cy="737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太阳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、山海、石砾、血滴、雄鹰、雪豹、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蜘蛛</a:t>
            </a:r>
            <a:r>
              <a:rPr lang="zh-CN" altLang="en-US" sz="2800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" name="文本框 17" title=""/>
          <p:cNvSpPr txBox="1"/>
          <p:nvPr>
            <p:custDataLst>
              <p:tags r:id="rId4"/>
            </p:custDataLst>
          </p:nvPr>
        </p:nvSpPr>
        <p:spPr>
          <a:xfrm>
            <a:off x="913740" y="3257675"/>
            <a:ext cx="492443" cy="7463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>
                <a:solidFill>
                  <a:srgbClr val="444F43"/>
                </a:solidFill>
                <a:latin typeface="汉仪楷体S"/>
                <a:ea typeface="汉仪楷体S"/>
                <a:cs typeface="汉仪楷体S" panose="00020600040101010101" charset="-122"/>
                <a:sym typeface="+mn-lt"/>
              </a:rPr>
              <a:t>太阳</a:t>
            </a:r>
            <a:endParaRPr lang="zh-CN" altLang="en-US" sz="2000" b="1">
              <a:solidFill>
                <a:srgbClr val="444F43"/>
              </a:solidFill>
              <a:latin typeface="汉仪楷体S"/>
              <a:ea typeface="汉仪楷体S"/>
              <a:cs typeface="汉仪楷体S" panose="00020600040101010101" charset="-122"/>
              <a:sym typeface="+mn-lt"/>
            </a:endParaRPr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955934" y="2540368"/>
            <a:ext cx="352115" cy="352115"/>
          </a:xfrm>
          <a:prstGeom prst="ellipse">
            <a:avLst/>
          </a:prstGeom>
          <a:solidFill>
            <a:srgbClr val="AD57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楷体S"/>
              <a:ea typeface="汉仪楷体S"/>
              <a:cs typeface="汉仪楷体S" panose="00020600040101010101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6"/>
            </p:custDataLst>
          </p:nvPr>
        </p:nvSpPr>
        <p:spPr>
          <a:xfrm>
            <a:off x="6656995" y="1602534"/>
            <a:ext cx="5250871" cy="30460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“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太阳”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象征的是光明、是未来、是希望，它虽“彷徨许久”，但最终仍旧出场、带给人们新的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期待。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3075" name="currentImg" title="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6617" y="1935705"/>
            <a:ext cx="4622655" cy="3091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" name="文本框 17" title=""/>
          <p:cNvSpPr txBox="1"/>
          <p:nvPr>
            <p:custDataLst>
              <p:tags r:id="rId4"/>
            </p:custDataLst>
          </p:nvPr>
        </p:nvSpPr>
        <p:spPr>
          <a:xfrm>
            <a:off x="913756" y="3257675"/>
            <a:ext cx="492443" cy="7463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smtClean="0">
                <a:solidFill>
                  <a:srgbClr val="444F43"/>
                </a:solidFill>
                <a:latin typeface="汉仪楷体S"/>
                <a:ea typeface="汉仪楷体S"/>
                <a:cs typeface="汉仪楷体S" panose="00020600040101010101" charset="-122"/>
                <a:sym typeface="+mn-lt"/>
              </a:rPr>
              <a:t>山海</a:t>
            </a:r>
            <a:endParaRPr lang="zh-CN" altLang="en-US" sz="2000" b="1">
              <a:solidFill>
                <a:srgbClr val="444F43"/>
              </a:solidFill>
              <a:latin typeface="汉仪楷体S"/>
              <a:ea typeface="汉仪楷体S"/>
              <a:cs typeface="汉仪楷体S" panose="00020600040101010101" charset="-122"/>
              <a:sym typeface="+mn-lt"/>
            </a:endParaRPr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955934" y="2540368"/>
            <a:ext cx="352115" cy="352115"/>
          </a:xfrm>
          <a:prstGeom prst="ellipse">
            <a:avLst/>
          </a:prstGeom>
          <a:solidFill>
            <a:srgbClr val="AD57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楷体S"/>
              <a:ea typeface="汉仪楷体S"/>
              <a:cs typeface="汉仪楷体S" panose="00020600040101010101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6"/>
            </p:custDataLst>
          </p:nvPr>
        </p:nvSpPr>
        <p:spPr>
          <a:xfrm>
            <a:off x="6646200" y="2292144"/>
            <a:ext cx="5250871" cy="26765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“山海”象征的是黑暗、是深渊、是失望，</a:t>
            </a: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它虽“引力无穷”，但人们仍然在以自己的方式不断奋斗、砥砺</a:t>
            </a:r>
            <a:r>
              <a:rPr lang="zh-CN" altLang="en-US" sz="28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向前。</a:t>
            </a:r>
            <a:endParaRPr lang="zh-CN" altLang="en-US" sz="2800" b="1" smtClean="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4098" name="currentImg" title="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3" t="12392" r="2773" b="12393"/>
          <a:stretch>
            <a:fillRect/>
          </a:stretch>
        </p:blipFill>
        <p:spPr bwMode="auto">
          <a:xfrm>
            <a:off x="1398734" y="2116946"/>
            <a:ext cx="5246831" cy="2281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" name="文本框 17" title=""/>
          <p:cNvSpPr txBox="1"/>
          <p:nvPr>
            <p:custDataLst>
              <p:tags r:id="rId4"/>
            </p:custDataLst>
          </p:nvPr>
        </p:nvSpPr>
        <p:spPr>
          <a:xfrm>
            <a:off x="913795" y="3257675"/>
            <a:ext cx="492443" cy="7463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smtClean="0">
                <a:solidFill>
                  <a:srgbClr val="444F43"/>
                </a:solidFill>
                <a:latin typeface="汉仪楷体S"/>
                <a:ea typeface="汉仪楷体S"/>
                <a:cs typeface="汉仪楷体S" panose="00020600040101010101" charset="-122"/>
                <a:sym typeface="+mn-lt"/>
              </a:rPr>
              <a:t>石砾</a:t>
            </a:r>
            <a:endParaRPr lang="zh-CN" altLang="en-US" sz="2000" b="1">
              <a:solidFill>
                <a:srgbClr val="444F43"/>
              </a:solidFill>
              <a:latin typeface="汉仪楷体S"/>
              <a:ea typeface="汉仪楷体S"/>
              <a:cs typeface="汉仪楷体S" panose="00020600040101010101" charset="-122"/>
              <a:sym typeface="+mn-lt"/>
            </a:endParaRPr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955934" y="2540368"/>
            <a:ext cx="352115" cy="352115"/>
          </a:xfrm>
          <a:prstGeom prst="ellipse">
            <a:avLst/>
          </a:prstGeom>
          <a:solidFill>
            <a:srgbClr val="AD57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楷体S"/>
              <a:ea typeface="汉仪楷体S"/>
              <a:cs typeface="汉仪楷体S" panose="00020600040101010101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6"/>
            </p:custDataLst>
          </p:nvPr>
        </p:nvSpPr>
        <p:spPr>
          <a:xfrm>
            <a:off x="6556204" y="1665119"/>
            <a:ext cx="5250871" cy="34150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“石砾”无疑代表着种种挫折与打击，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这里特指“大跃进”思潮下出现的那些浮泛的信念、空洞的追求、或是迷狂的意绪，它们在出现在人们追求光明的道路上，考验着人们的意志和</a:t>
            </a:r>
            <a:r>
              <a:rPr lang="zh-CN" altLang="en-US" sz="24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毅力。</a:t>
            </a:r>
            <a:endParaRPr lang="zh-CN" altLang="en-US" sz="2400" b="1" smtClean="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5122" name="currentImg" title="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0520" y="1913947"/>
            <a:ext cx="4935966" cy="291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622" b="3917"/>
          <a:stretch>
            <a:fillRect/>
          </a:stretch>
        </p:blipFill>
        <p:spPr>
          <a:xfrm>
            <a:off x="0" y="-635"/>
            <a:ext cx="5380355" cy="6858635"/>
          </a:xfrm>
          <a:prstGeom prst="rect">
            <a:avLst/>
          </a:prstGeom>
        </p:spPr>
      </p:pic>
      <p:pic>
        <p:nvPicPr>
          <p:cNvPr id="2" name="图片 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5486400" y="1040765"/>
            <a:ext cx="6564630" cy="12115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200" b="1">
                <a:solidFill>
                  <a:srgbClr val="FFC000"/>
                </a:solidFill>
              </a:rPr>
              <a:t>任务一：通读全诗，请用自己的语言描绘你所联想的画面。</a:t>
            </a:r>
            <a:endParaRPr lang="zh-CN" altLang="en-US" sz="3200" b="1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" name="文本框 17" title=""/>
          <p:cNvSpPr txBox="1"/>
          <p:nvPr>
            <p:custDataLst>
              <p:tags r:id="rId4"/>
            </p:custDataLst>
          </p:nvPr>
        </p:nvSpPr>
        <p:spPr>
          <a:xfrm>
            <a:off x="913770" y="3257675"/>
            <a:ext cx="492443" cy="7463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>
                <a:solidFill>
                  <a:srgbClr val="444F43"/>
                </a:solidFill>
                <a:latin typeface="汉仪楷体S"/>
                <a:ea typeface="汉仪楷体S"/>
                <a:cs typeface="汉仪楷体S" panose="00020600040101010101" charset="-122"/>
                <a:sym typeface="+mn-lt"/>
              </a:rPr>
              <a:t>血滴</a:t>
            </a:r>
            <a:endParaRPr lang="zh-CN" altLang="en-US" sz="2000" b="1">
              <a:solidFill>
                <a:srgbClr val="444F43"/>
              </a:solidFill>
              <a:latin typeface="汉仪楷体S"/>
              <a:ea typeface="汉仪楷体S"/>
              <a:cs typeface="汉仪楷体S" panose="00020600040101010101" charset="-122"/>
              <a:sym typeface="+mn-lt"/>
            </a:endParaRPr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955934" y="2540368"/>
            <a:ext cx="352115" cy="352115"/>
          </a:xfrm>
          <a:prstGeom prst="ellipse">
            <a:avLst/>
          </a:prstGeom>
          <a:solidFill>
            <a:srgbClr val="AD57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楷体S"/>
              <a:ea typeface="汉仪楷体S"/>
              <a:cs typeface="汉仪楷体S" panose="00020600040101010101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6"/>
            </p:custDataLst>
          </p:nvPr>
        </p:nvSpPr>
        <p:spPr>
          <a:xfrm>
            <a:off x="2650954" y="2413530"/>
            <a:ext cx="8151089" cy="20300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“血滴”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无疑代表着牺牲与决心，既是人们的牺牲、痛苦、与磨难的见证，也是人们刚强不屈、永不言弃的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佐证。</a:t>
            </a:r>
            <a:endParaRPr lang="zh-CN" altLang="en-US" sz="2800" b="1" smtClean="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" name="文本框 17" title=""/>
          <p:cNvSpPr txBox="1"/>
          <p:nvPr>
            <p:custDataLst>
              <p:tags r:id="rId4"/>
            </p:custDataLst>
          </p:nvPr>
        </p:nvSpPr>
        <p:spPr>
          <a:xfrm>
            <a:off x="913835" y="3257675"/>
            <a:ext cx="492443" cy="17273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smtClean="0">
                <a:solidFill>
                  <a:srgbClr val="444F43"/>
                </a:solidFill>
                <a:latin typeface="汉仪楷体S"/>
                <a:ea typeface="汉仪楷体S"/>
                <a:cs typeface="汉仪楷体S" panose="00020600040101010101" charset="-122"/>
                <a:sym typeface="+mn-lt"/>
              </a:rPr>
              <a:t>雪豹、雄鹰</a:t>
            </a:r>
            <a:endParaRPr lang="zh-CN" altLang="en-US" sz="2000" b="1">
              <a:solidFill>
                <a:srgbClr val="444F43"/>
              </a:solidFill>
              <a:latin typeface="汉仪楷体S"/>
              <a:ea typeface="汉仪楷体S"/>
              <a:cs typeface="汉仪楷体S" panose="00020600040101010101" charset="-122"/>
              <a:sym typeface="+mn-lt"/>
            </a:endParaRPr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955934" y="2540368"/>
            <a:ext cx="352115" cy="352115"/>
          </a:xfrm>
          <a:prstGeom prst="ellipse">
            <a:avLst/>
          </a:prstGeom>
          <a:solidFill>
            <a:srgbClr val="AD57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楷体S"/>
              <a:ea typeface="汉仪楷体S"/>
              <a:cs typeface="汉仪楷体S" panose="00020600040101010101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6"/>
            </p:custDataLst>
          </p:nvPr>
        </p:nvSpPr>
        <p:spPr>
          <a:xfrm>
            <a:off x="6253841" y="1711383"/>
            <a:ext cx="5250871" cy="30460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“雪豹”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和“雄鹰”暗喻那些能力者与领导者，他们是英雄标榜、给人以奋进的力量；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6148" name="Picture 4" title="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1283" y="1365498"/>
            <a:ext cx="3737553" cy="2349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title="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1515" y="3715385"/>
            <a:ext cx="3736975" cy="2325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" name="文本框 17" title=""/>
          <p:cNvSpPr txBox="1"/>
          <p:nvPr>
            <p:custDataLst>
              <p:tags r:id="rId4"/>
            </p:custDataLst>
          </p:nvPr>
        </p:nvSpPr>
        <p:spPr>
          <a:xfrm>
            <a:off x="913849" y="3257675"/>
            <a:ext cx="492443" cy="7463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smtClean="0">
                <a:solidFill>
                  <a:srgbClr val="444F43"/>
                </a:solidFill>
                <a:latin typeface="汉仪楷体S"/>
                <a:ea typeface="汉仪楷体S"/>
                <a:cs typeface="汉仪楷体S" panose="00020600040101010101" charset="-122"/>
                <a:sym typeface="+mn-lt"/>
              </a:rPr>
              <a:t>蜘蛛</a:t>
            </a:r>
            <a:endParaRPr lang="zh-CN" altLang="en-US" sz="2000" b="1">
              <a:solidFill>
                <a:srgbClr val="444F43"/>
              </a:solidFill>
              <a:latin typeface="汉仪楷体S"/>
              <a:ea typeface="汉仪楷体S"/>
              <a:cs typeface="汉仪楷体S" panose="00020600040101010101" charset="-122"/>
              <a:sym typeface="+mn-lt"/>
            </a:endParaRPr>
          </a:p>
        </p:txBody>
      </p:sp>
      <p:sp>
        <p:nvSpPr>
          <p:cNvPr id="20" name="椭圆 19" title=""/>
          <p:cNvSpPr/>
          <p:nvPr>
            <p:custDataLst>
              <p:tags r:id="rId5"/>
            </p:custDataLst>
          </p:nvPr>
        </p:nvSpPr>
        <p:spPr>
          <a:xfrm>
            <a:off x="955934" y="2540368"/>
            <a:ext cx="352115" cy="352115"/>
          </a:xfrm>
          <a:prstGeom prst="ellipse">
            <a:avLst/>
          </a:prstGeom>
          <a:solidFill>
            <a:srgbClr val="AD57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楷体S"/>
              <a:ea typeface="汉仪楷体S"/>
              <a:cs typeface="汉仪楷体S" panose="00020600040101010101" charset="-122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6"/>
            </p:custDataLst>
          </p:nvPr>
        </p:nvSpPr>
        <p:spPr>
          <a:xfrm>
            <a:off x="6006826" y="1562793"/>
            <a:ext cx="5250871" cy="23069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“蜘蛛”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暗喻那些虽然渺小、但不失刚毅之志的无名英雄。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7170" name="Picture 2" title="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0186" y="1825230"/>
            <a:ext cx="3370032" cy="37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4" name="图片 2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937895" y="-514350"/>
            <a:ext cx="14068425" cy="7886700"/>
          </a:xfrm>
          <a:prstGeom prst="rect">
            <a:avLst/>
          </a:prstGeom>
        </p:spPr>
      </p:pic>
      <p:sp>
        <p:nvSpPr>
          <p:cNvPr id="9" name="矩形 0" title=""/>
          <p:cNvSpPr/>
          <p:nvPr>
            <p:custDataLst>
              <p:tags r:id="rId5"/>
            </p:custDataLst>
          </p:nvPr>
        </p:nvSpPr>
        <p:spPr>
          <a:xfrm>
            <a:off x="181025" y="171769"/>
            <a:ext cx="11830446" cy="6513611"/>
          </a:xfrm>
          <a:prstGeom prst="rect">
            <a:avLst/>
          </a:prstGeom>
          <a:solidFill>
            <a:schemeClr val="bg1">
              <a:alpha val="72000"/>
            </a:schemeClr>
          </a:solidFill>
          <a:ln w="28575" cmpd="sng">
            <a:gradFill>
              <a:gsLst>
                <a:gs pos="0">
                  <a:srgbClr val="FE4444"/>
                </a:gs>
                <a:gs pos="17000">
                  <a:schemeClr val="bg1"/>
                </a:gs>
              </a:gsLst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>
              <a:solidFill>
                <a:schemeClr val="lt1"/>
              </a:solidFill>
              <a:latin typeface="黑体" panose="02010609060101010101" charset="-122"/>
              <a:ea typeface="微软雅黑"/>
              <a:cs typeface="黑体" panose="02010609060101010101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1165" y="452120"/>
            <a:ext cx="10795635" cy="838835"/>
          </a:xfrm>
        </p:spPr>
        <p:txBody>
          <a:bodyPr/>
          <a:lstStyle/>
          <a:p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【思考</a:t>
            </a:r>
            <a:r>
              <a:rPr lang="en-US" altLang="zh-CN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4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】分析以下意象群</a:t>
            </a:r>
            <a:endParaRPr lang="zh-CN" altLang="en-US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0" title=""/>
          <p:cNvSpPr/>
          <p:nvPr>
            <p:custDataLst>
              <p:tags r:id="rId7"/>
            </p:custDataLst>
          </p:nvPr>
        </p:nvSpPr>
        <p:spPr>
          <a:xfrm rot="10800000">
            <a:off x="181025" y="343219"/>
            <a:ext cx="11830446" cy="6513611"/>
          </a:xfrm>
          <a:prstGeom prst="rect">
            <a:avLst/>
          </a:prstGeom>
          <a:noFill/>
          <a:ln w="28575" cmpd="sng">
            <a:gradFill>
              <a:gsLst>
                <a:gs pos="0">
                  <a:srgbClr val="FE4444"/>
                </a:gs>
                <a:gs pos="17000">
                  <a:schemeClr val="bg1"/>
                </a:gs>
              </a:gsLst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charset="0"/>
              <a:buChar char="Ø"/>
            </a:pPr>
            <a:endParaRPr lang="zh-CN" altLang="en-US" sz="1905">
              <a:solidFill>
                <a:schemeClr val="lt1"/>
              </a:solidFill>
              <a:latin typeface="黑体" panose="02010609060101010101" charset="-122"/>
              <a:ea typeface="微软雅黑"/>
              <a:cs typeface="黑体" panose="02010609060101010101" charset="-122"/>
            </a:endParaRPr>
          </a:p>
        </p:txBody>
      </p:sp>
      <p:sp>
        <p:nvSpPr>
          <p:cNvPr id="38" name="矩形 9" title="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84955" y="1727200"/>
            <a:ext cx="243268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 anchorCtr="0"/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小心探出前额</a:t>
            </a:r>
            <a:endParaRPr lang="zh-CN" altLang="en-US" sz="280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4" name="矩形 39" title="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257040" y="3028315"/>
            <a:ext cx="274891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 anchorCtr="0">
            <a:normAutofit/>
          </a:bodyPr>
          <a:lstStyle>
            <a:lvl1pPr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Calibri"/>
                <a:ea typeface="微软雅黑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charset="-122"/>
              </a:rPr>
              <a:t>雪峰落日图</a:t>
            </a:r>
            <a:endParaRPr lang="zh-CN" altLang="en-US" sz="2000">
              <a:latin typeface="Arial" panose="020b0604020202020204" pitchFamily="34" charset="0"/>
              <a:ea typeface="黑体" panose="02010609060101010101" charset="-122"/>
            </a:endParaRPr>
          </a:p>
        </p:txBody>
      </p:sp>
      <p:graphicFrame>
        <p:nvGraphicFramePr>
          <p:cNvPr id="5" name="表格 4" title=""/>
          <p:cNvGraphicFramePr>
            <a:graphicFrameLocks noGrp="1"/>
          </p:cNvGraphicFramePr>
          <p:nvPr>
            <p:custDataLst>
              <p:tags r:id="rId10"/>
            </p:custDataLst>
          </p:nvPr>
        </p:nvGraphicFramePr>
        <p:xfrm>
          <a:off x="390525" y="1290955"/>
          <a:ext cx="11346180" cy="540956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53235"/>
                <a:gridCol w="2501265"/>
                <a:gridCol w="4032250"/>
                <a:gridCol w="3059430"/>
              </a:tblGrid>
              <a:tr h="622935"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1" spc="120" baseline="0">
                          <a:solidFill>
                            <a:schemeClr val="bg1"/>
                          </a:solidFill>
                          <a:uFillTx/>
                          <a:latin typeface="Arial" panose="020b0604020202020204" pitchFamily="34" charset="0"/>
                          <a:ea typeface="Microsoft YaHei UI" panose="020b0503020204020204" pitchFamily="34" charset="-122"/>
                        </a:rPr>
                        <a:t>意象群</a:t>
                      </a:r>
                      <a:endParaRPr lang="zh-CN" altLang="en-US" sz="3200" b="1" spc="120" baseline="0"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1" spc="120" baseline="0">
                          <a:solidFill>
                            <a:schemeClr val="bg1"/>
                          </a:solidFill>
                          <a:uFillTx/>
                          <a:latin typeface="Arial" panose="020b0604020202020204" pitchFamily="34" charset="0"/>
                          <a:ea typeface="Microsoft YaHei UI" panose="020b0503020204020204" pitchFamily="34" charset="-122"/>
                        </a:rPr>
                        <a:t>状态</a:t>
                      </a:r>
                      <a:endParaRPr lang="zh-CN" altLang="en-US" sz="3200" b="1" spc="120" baseline="0"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1" spc="120" baseline="0">
                          <a:solidFill>
                            <a:schemeClr val="bg1"/>
                          </a:solidFill>
                          <a:uFillTx/>
                          <a:latin typeface="Arial" panose="020b0604020202020204" pitchFamily="34" charset="0"/>
                          <a:ea typeface="Microsoft YaHei UI" panose="020b0503020204020204" pitchFamily="34" charset="-122"/>
                        </a:rPr>
                        <a:t>引申义</a:t>
                      </a:r>
                      <a:endParaRPr lang="zh-CN" altLang="en-US" sz="3200" b="1" spc="120" baseline="0"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1" spc="120" baseline="0">
                          <a:solidFill>
                            <a:schemeClr val="bg1"/>
                          </a:solidFill>
                          <a:uFillTx/>
                          <a:latin typeface="Arial" panose="020b0604020202020204" pitchFamily="34" charset="0"/>
                          <a:ea typeface="Microsoft YaHei UI" panose="020b0503020204020204" pitchFamily="34" charset="-122"/>
                        </a:rPr>
                        <a:t>作用</a:t>
                      </a:r>
                      <a:endParaRPr lang="zh-CN" altLang="en-US" sz="3200" b="1" spc="120" baseline="0"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74930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zh-CN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  <a:cs typeface="Microsoft YaHei UI Light" panose="020b0502040204020203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961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000" b="1" spc="120" baseline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9850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1" baseline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0073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9027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4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6106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8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200" b="1" spc="120" baseline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Microsoft YaHei UI" panose="020b0503020204020204" pitchFamily="34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文本框 7" title=""/>
          <p:cNvSpPr txBox="1"/>
          <p:nvPr>
            <p:custDataLst>
              <p:tags r:id="rId11"/>
            </p:custDataLst>
          </p:nvPr>
        </p:nvSpPr>
        <p:spPr>
          <a:xfrm>
            <a:off x="5659755" y="2067560"/>
            <a:ext cx="2094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人生征途</a:t>
            </a:r>
            <a:endParaRPr lang="zh-CN" altLang="en-US" sz="3200"/>
          </a:p>
        </p:txBody>
      </p:sp>
      <p:sp>
        <p:nvSpPr>
          <p:cNvPr id="10" name="文本框 9" title=""/>
          <p:cNvSpPr txBox="1"/>
          <p:nvPr>
            <p:custDataLst>
              <p:tags r:id="rId12"/>
            </p:custDataLst>
          </p:nvPr>
        </p:nvSpPr>
        <p:spPr>
          <a:xfrm>
            <a:off x="4707890" y="3342640"/>
            <a:ext cx="40760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荒谬年代的所谓的观点，疯狂的情绪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3"/>
            </p:custDataLst>
          </p:nvPr>
        </p:nvSpPr>
        <p:spPr>
          <a:xfrm>
            <a:off x="5659755" y="2722880"/>
            <a:ext cx="2578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理想</a:t>
            </a:r>
            <a:r>
              <a:rPr lang="en-US" altLang="zh-CN" sz="28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 </a:t>
            </a:r>
            <a:r>
              <a:rPr lang="zh-CN" altLang="en-US" sz="28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光芒</a:t>
            </a:r>
            <a:endParaRPr lang="zh-CN" altLang="en-US" sz="2800" b="1" spc="120" baseline="0">
              <a:solidFill>
                <a:schemeClr val="tx1"/>
              </a:solidFill>
              <a:uFillTx/>
              <a:latin typeface="Arial" panose="020b0604020202020204" pitchFamily="34" charset="0"/>
              <a:ea typeface="Microsoft YaHei UI" panose="020b0503020204020204" pitchFamily="34" charset="-122"/>
              <a:sym typeface="+mn-ea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4"/>
            </p:custDataLst>
          </p:nvPr>
        </p:nvSpPr>
        <p:spPr>
          <a:xfrm>
            <a:off x="5397500" y="4295775"/>
            <a:ext cx="2436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社会洪流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黑暗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5"/>
            </p:custDataLst>
          </p:nvPr>
        </p:nvSpPr>
        <p:spPr>
          <a:xfrm>
            <a:off x="5217160" y="5058410"/>
            <a:ext cx="2654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强大生命力的代表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6"/>
            </p:custDataLst>
          </p:nvPr>
        </p:nvSpPr>
        <p:spPr>
          <a:xfrm>
            <a:off x="5288280" y="6123940"/>
            <a:ext cx="2654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弱小生灵（自己）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17"/>
            </p:custDataLst>
          </p:nvPr>
        </p:nvSpPr>
        <p:spPr>
          <a:xfrm>
            <a:off x="8705850" y="2109470"/>
            <a:ext cx="313436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落日和石砾呈下坠趋势，“我”作为攀登者的动势却正好相反，努力向上；“我”并没有和时代一同“滑坡”，有着自己的理想信念和道德节操。刚好能对应前文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此刻仅能征服的高度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，外界虽有压力但并未妥协。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8"/>
            </p:custDataLst>
          </p:nvPr>
        </p:nvSpPr>
        <p:spPr>
          <a:xfrm>
            <a:off x="568325" y="2067560"/>
            <a:ext cx="2094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雪峰</a:t>
            </a:r>
            <a:endParaRPr lang="zh-CN" altLang="en-US" sz="3200"/>
          </a:p>
        </p:txBody>
      </p:sp>
      <p:sp>
        <p:nvSpPr>
          <p:cNvPr id="6" name="文本框 5" title=""/>
          <p:cNvSpPr txBox="1"/>
          <p:nvPr>
            <p:custDataLst>
              <p:tags r:id="rId19"/>
            </p:custDataLst>
          </p:nvPr>
        </p:nvSpPr>
        <p:spPr>
          <a:xfrm>
            <a:off x="568325" y="2692400"/>
            <a:ext cx="2094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落日</a:t>
            </a:r>
            <a:endParaRPr lang="zh-CN" altLang="en-US" sz="3200"/>
          </a:p>
        </p:txBody>
      </p:sp>
      <p:sp>
        <p:nvSpPr>
          <p:cNvPr id="7" name="文本框 6" title=""/>
          <p:cNvSpPr txBox="1"/>
          <p:nvPr>
            <p:custDataLst>
              <p:tags r:id="rId20"/>
            </p:custDataLst>
          </p:nvPr>
        </p:nvSpPr>
        <p:spPr>
          <a:xfrm>
            <a:off x="390525" y="3465830"/>
            <a:ext cx="2094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石砾</a:t>
            </a:r>
            <a:endParaRPr lang="zh-CN" altLang="en-US" sz="3200"/>
          </a:p>
        </p:txBody>
      </p:sp>
      <p:sp>
        <p:nvSpPr>
          <p:cNvPr id="13" name="文本框 12" title=""/>
          <p:cNvSpPr txBox="1"/>
          <p:nvPr>
            <p:custDataLst>
              <p:tags r:id="rId21"/>
            </p:custDataLst>
          </p:nvPr>
        </p:nvSpPr>
        <p:spPr>
          <a:xfrm>
            <a:off x="568325" y="4172585"/>
            <a:ext cx="2094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山海</a:t>
            </a:r>
            <a:endParaRPr lang="zh-CN" altLang="en-US" sz="3200"/>
          </a:p>
        </p:txBody>
      </p:sp>
      <p:sp>
        <p:nvSpPr>
          <p:cNvPr id="18" name="文本框 17" title=""/>
          <p:cNvSpPr txBox="1"/>
          <p:nvPr>
            <p:custDataLst>
              <p:tags r:id="rId22"/>
            </p:custDataLst>
          </p:nvPr>
        </p:nvSpPr>
        <p:spPr>
          <a:xfrm>
            <a:off x="431165" y="5058410"/>
            <a:ext cx="2094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雄鹰</a:t>
            </a:r>
            <a:r>
              <a:rPr lang="en-US" altLang="zh-CN" sz="28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/</a:t>
            </a:r>
            <a:r>
              <a:rPr lang="zh-CN" altLang="en-US" sz="28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雪豹</a:t>
            </a:r>
            <a:endParaRPr lang="zh-CN" altLang="en-US" sz="2800" b="1" spc="120">
              <a:uFillTx/>
              <a:latin typeface="Arial" panose="020b0604020202020204" pitchFamily="34" charset="0"/>
              <a:ea typeface="Microsoft YaHei UI" panose="020b0503020204020204" pitchFamily="34" charset="-122"/>
              <a:sym typeface="+mn-ea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23"/>
            </p:custDataLst>
          </p:nvPr>
        </p:nvSpPr>
        <p:spPr>
          <a:xfrm>
            <a:off x="431165" y="6000750"/>
            <a:ext cx="2094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20">
                <a:uFillTx/>
                <a:latin typeface="Arial" panose="020b0604020202020204" pitchFamily="34" charset="0"/>
                <a:ea typeface="Microsoft YaHei UI" panose="020b0503020204020204" pitchFamily="34" charset="-122"/>
                <a:sym typeface="+mn-ea"/>
              </a:rPr>
              <a:t>蜘蛛</a:t>
            </a:r>
            <a:endParaRPr lang="zh-CN" altLang="en-US" sz="3200"/>
          </a:p>
        </p:txBody>
      </p:sp>
      <p:sp>
        <p:nvSpPr>
          <p:cNvPr id="20" name="文本框 19" title=""/>
          <p:cNvSpPr txBox="1"/>
          <p:nvPr>
            <p:custDataLst>
              <p:tags r:id="rId24"/>
            </p:custDataLst>
          </p:nvPr>
        </p:nvSpPr>
        <p:spPr>
          <a:xfrm>
            <a:off x="2162810" y="2745740"/>
            <a:ext cx="25450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彷徨后决然跃入山海</a:t>
            </a:r>
            <a:endParaRPr lang="zh-CN" altLang="en-US" sz="2400" b="1" spc="120" baseline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25"/>
            </p:custDataLst>
          </p:nvPr>
        </p:nvSpPr>
        <p:spPr>
          <a:xfrm>
            <a:off x="2449195" y="3575685"/>
            <a:ext cx="2094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不时地滑坡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4" grpId="0"/>
      <p:bldP spid="15" grpId="0"/>
      <p:bldP spid="16" grpId="0"/>
      <p:bldP spid="4" grpId="0"/>
      <p:bldP spid="6" grpId="0"/>
      <p:bldP spid="7" grpId="0"/>
      <p:bldP spid="13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3510" y="365125"/>
            <a:ext cx="11933555" cy="824230"/>
          </a:xfrm>
        </p:spPr>
        <p:txBody>
          <a:bodyPr/>
          <a:lstStyle/>
          <a:p>
            <a:r>
              <a:rPr lang="zh-CN" altLang="en-US" b="1">
                <a:solidFill>
                  <a:srgbClr val="FFC000"/>
                </a:solidFill>
              </a:rPr>
              <a:t> 任务三：知人论世，探我</a:t>
            </a:r>
            <a:endParaRPr lang="zh-CN" altLang="en-US" b="1">
              <a:solidFill>
                <a:srgbClr val="FFC000"/>
              </a:solidFill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43510" y="1691005"/>
            <a:ext cx="11933555" cy="4524375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  </a:t>
            </a:r>
            <a:endParaRPr lang="zh-CN" altLang="en-US"/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7"/>
            </p:custDataLst>
          </p:nvPr>
        </p:nvSpPr>
        <p:spPr>
          <a:xfrm>
            <a:off x="143510" y="1189355"/>
            <a:ext cx="7575550" cy="1019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  昌耀曾说：“我是风雨雷电合乎逻辑的选择！”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8"/>
            </p:custDataLst>
          </p:nvPr>
        </p:nvSpPr>
        <p:spPr>
          <a:xfrm>
            <a:off x="77470" y="2506980"/>
            <a:ext cx="7642225" cy="38658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200" b="1"/>
              <a:t>  </a:t>
            </a:r>
            <a:r>
              <a:rPr lang="en-US" altLang="zh-CN" sz="3200" b="1"/>
              <a:t>      </a:t>
            </a:r>
            <a:r>
              <a:rPr lang="zh-CN" altLang="en-US" sz="3200" b="1"/>
              <a:t>昌耀塑造的</a:t>
            </a:r>
            <a:r>
              <a:rPr lang="zh-CN" altLang="en-US" sz="3200" b="1">
                <a:solidFill>
                  <a:srgbClr val="FF0000"/>
                </a:solidFill>
              </a:rPr>
              <a:t>攀登者</a:t>
            </a:r>
            <a:r>
              <a:rPr lang="zh-CN" altLang="en-US" sz="3200" b="1"/>
              <a:t>的形象，是自我的</a:t>
            </a:r>
            <a:r>
              <a:rPr lang="zh-CN" altLang="en-US" sz="3200" b="1">
                <a:solidFill>
                  <a:srgbClr val="FF0000"/>
                </a:solidFill>
              </a:rPr>
              <a:t>投影</a:t>
            </a:r>
            <a:r>
              <a:rPr lang="zh-CN" altLang="en-US" sz="3200" b="1"/>
              <a:t>，尽管身处特殊年代，遭受不公正的待遇，但没有随石砾而堕入深渊，</a:t>
            </a:r>
            <a:r>
              <a:rPr lang="zh-CN" altLang="en-US" sz="3200" b="1">
                <a:solidFill>
                  <a:srgbClr val="FF0000"/>
                </a:solidFill>
              </a:rPr>
              <a:t>默默坚持，迎来光明，获得快慰。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100" name="图片 99" title="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19695" y="0"/>
            <a:ext cx="4357370" cy="6373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 title=""/>
          <p:cNvSpPr txBox="1"/>
          <p:nvPr>
            <p:custDataLst>
              <p:tags r:id="rId11"/>
            </p:custDataLst>
          </p:nvPr>
        </p:nvSpPr>
        <p:spPr>
          <a:xfrm>
            <a:off x="4424680" y="6775450"/>
            <a:ext cx="21793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110" b="1">
                <a:solidFill>
                  <a:srgbClr val="FFC000"/>
                </a:solidFill>
              </a:rPr>
              <a:t>任务四：  请同学们结合补充资料，小组探究“我”与我，赏析诗人自身形象及蕴含的情感。</a:t>
            </a:r>
            <a:endParaRPr lang="zh-CN" altLang="en-US" sz="3110" b="1">
              <a:solidFill>
                <a:srgbClr val="FFC000"/>
              </a:solidFill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49275" y="2139950"/>
            <a:ext cx="10617200" cy="4037330"/>
          </a:xfrm>
        </p:spPr>
        <p:txBody>
          <a:bodyPr/>
          <a:lstStyle/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3200" b="1">
                <a:solidFill>
                  <a:srgbClr val="0070C0"/>
                </a:solidFill>
              </a:rPr>
              <a:t> </a:t>
            </a:r>
            <a:r>
              <a:rPr lang="en-US" altLang="zh-CN" sz="3200" b="1">
                <a:solidFill>
                  <a:srgbClr val="0070C0"/>
                </a:solidFill>
              </a:rPr>
              <a:t>        </a:t>
            </a:r>
            <a:r>
              <a:rPr lang="zh-CN" altLang="en-US" sz="3200" b="1">
                <a:solidFill>
                  <a:srgbClr val="0070C0"/>
                </a:solidFill>
              </a:rPr>
              <a:t> 抒情主人公“我”的攀登者形象与作者自身形象是有关联的。诗人早年曾经对生活和未来充满了理想与热情，但是生活却给了他严厉的答复。但是，诗人依然保持着生活的信心，但这样的信心不再是少年的狂热，而是多了审慎、多了清醒，多了对生活内涵的深刻的体认。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 title=""/>
          <p:cNvGrpSpPr/>
          <p:nvPr>
            <p:custDataLst>
              <p:tags r:id="rId4"/>
            </p:custDataLst>
          </p:nvPr>
        </p:nvGrpSpPr>
        <p:grpSpPr>
          <a:xfrm>
            <a:off x="338455" y="464185"/>
            <a:ext cx="3052445" cy="854710"/>
            <a:chOff x="193" y="257"/>
            <a:chExt cx="4807" cy="1346"/>
          </a:xfrm>
        </p:grpSpPr>
        <p:sp>
          <p:nvSpPr>
            <p:cNvPr id="2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  <p:cNvSpPr txBox="1"/>
            <p:nvPr>
              <p:custDataLst>
                <p:tags r:id="rId5"/>
              </p:custDataLst>
            </p:nvPr>
          </p:nvSpPr>
          <p:spPr>
            <a:xfrm>
              <a:off x="1820" y="422"/>
              <a:ext cx="3180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smtClean="0">
                  <a:solidFill>
                    <a:srgbClr val="FF0000"/>
                  </a:solidFill>
                  <a:latin typeface="汉仪楷体S"/>
                  <a:ea typeface="汉仪楷体S"/>
                  <a:cs typeface="汉仪楷体S" panose="00020600040101010101" charset="-122"/>
                </a:rPr>
                <a:t>主旨归纳</a:t>
              </a:r>
              <a:endParaRPr lang="zh-CN" altLang="en-US" sz="3600" b="1" smtClean="0">
                <a:solidFill>
                  <a:srgbClr val="FF0000"/>
                </a:solidFill>
                <a:latin typeface="汉仪楷体S"/>
                <a:ea typeface="汉仪楷体S"/>
                <a:cs typeface="汉仪楷体S" panose="00020600040101010101" charset="-122"/>
              </a:endParaRPr>
            </a:p>
          </p:txBody>
        </p:sp>
        <p:pic>
          <p:nvPicPr>
            <p:cNvPr id="11" name="图片 10" descr="C:\Users\meng\Desktop\摄图网_400532433.png摄图网_40053243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93" y="257"/>
              <a:ext cx="2019" cy="1346"/>
            </a:xfrm>
            <a:prstGeom prst="rect">
              <a:avLst/>
            </a:prstGeom>
          </p:spPr>
        </p:pic>
      </p:grpSp>
      <p:sp>
        <p:nvSpPr>
          <p:cNvPr id="10" name="文本框 9" title=""/>
          <p:cNvSpPr txBox="1"/>
          <p:nvPr>
            <p:custDataLst>
              <p:tags r:id="rId8"/>
            </p:custDataLst>
          </p:nvPr>
        </p:nvSpPr>
        <p:spPr>
          <a:xfrm>
            <a:off x="1024572" y="1318675"/>
            <a:ext cx="10491277" cy="42462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诗人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因为一首短诗而被定为“右派”，在距离峨堡不远的青海省八宝农场接受劳动改造。虽然他自身受挫、处境困难，但仍然清醒地意识到在“大跃进”思潮影响下整个国家所呈现出的一种狂热、激进、喧嚣的精神</a:t>
            </a:r>
            <a:r>
              <a:rPr lang="zh-CN" altLang="en-US" sz="24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风貌。面对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“自上而下的一派喧嚣”与“无穷引力的山海</a:t>
            </a:r>
            <a:r>
              <a:rPr lang="zh-CN" altLang="en-US" sz="24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”，他并没有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与这个时代一起“滑坡”或是迷失方向，而是抗住生理与心理的双重撕裂之苦，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保持内心的公平理智与坚定追求，在反思与坚守中验证生命个体的力量、奏响理智与清醒的独家“绝唱”。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98789" y="1879312"/>
            <a:ext cx="10044545" cy="1485900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《</a:t>
            </a:r>
            <a:r>
              <a:rPr lang="zh-CN" altLang="en-US" sz="5335" b="1">
                <a:solidFill>
                  <a:srgbClr val="FF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立在地球边上放号</a:t>
            </a:r>
            <a:r>
              <a:rPr lang="en-US" altLang="zh-CN" sz="5335" b="1">
                <a:solidFill>
                  <a:srgbClr val="FF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》</a:t>
            </a:r>
            <a:r>
              <a:rPr lang="zh-CN" altLang="en-US" sz="5335" b="1">
                <a:solidFill>
                  <a:srgbClr val="FF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与</a:t>
            </a:r>
            <a:r>
              <a:rPr lang="en-US" altLang="zh-CN" sz="5335" b="1">
                <a:solidFill>
                  <a:srgbClr val="FF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《</a:t>
            </a:r>
            <a:r>
              <a:rPr lang="zh-CN" altLang="en-US" sz="5335" b="1">
                <a:solidFill>
                  <a:srgbClr val="FF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峨日朵雪峰之侧</a:t>
            </a:r>
            <a:r>
              <a:rPr lang="en-US" altLang="zh-CN" sz="5335" b="1">
                <a:solidFill>
                  <a:srgbClr val="FF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》</a:t>
            </a:r>
            <a:r>
              <a:rPr lang="zh-CN" altLang="en-US" sz="5335" b="1">
                <a:solidFill>
                  <a:srgbClr val="FF0000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对比阅读</a:t>
            </a:r>
            <a:endParaRPr lang="zh-CN" altLang="en-US" sz="5335" b="1">
              <a:solidFill>
                <a:srgbClr val="FF0000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sp>
        <p:nvSpPr>
          <p:cNvPr id="4" name="内容占位符 3" title=""/>
          <p:cNvSpPr/>
          <p:nvPr>
            <p:ph idx="1"/>
            <p:custDataLst>
              <p:tags r:id="rId4"/>
            </p:custDataLst>
          </p:nvPr>
        </p:nvSpPr>
        <p:spPr>
          <a:xfrm>
            <a:off x="669882" y="1879565"/>
            <a:ext cx="10852237" cy="5041355"/>
          </a:xfrm>
        </p:spPr>
        <p:txBody>
          <a:bodyPr/>
          <a:lstStyle/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163538" y="453553"/>
            <a:ext cx="11623589" cy="1383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．与</a:t>
            </a: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立在地球边上放号</a:t>
            </a:r>
            <a:r>
              <a:rPr lang="en-US" altLang="zh-C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中的“我”对比，本诗的“我”给了你什么启发？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 title=""/>
          <p:cNvSpPr txBox="1"/>
          <p:nvPr>
            <p:custDataLst>
              <p:tags r:id="rId4"/>
            </p:custDataLst>
          </p:nvPr>
        </p:nvSpPr>
        <p:spPr>
          <a:xfrm>
            <a:off x="664689" y="2606748"/>
            <a:ext cx="36350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smtClean="0"/>
              <a:t>认识自我</a:t>
            </a:r>
            <a:endParaRPr lang="zh-CN" altLang="en-US" sz="2800"/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5844174" y="2606748"/>
            <a:ext cx="36350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smtClean="0"/>
              <a:t>与自我和解</a:t>
            </a:r>
            <a:endParaRPr lang="zh-CN" altLang="en-US" sz="2800"/>
          </a:p>
        </p:txBody>
      </p:sp>
      <p:sp>
        <p:nvSpPr>
          <p:cNvPr id="7" name="文本框 6" title=""/>
          <p:cNvSpPr txBox="1"/>
          <p:nvPr>
            <p:custDataLst>
              <p:tags r:id="rId6"/>
            </p:custDataLst>
          </p:nvPr>
        </p:nvSpPr>
        <p:spPr>
          <a:xfrm>
            <a:off x="664689" y="4054228"/>
            <a:ext cx="36350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smtClean="0"/>
              <a:t>目标非恒定</a:t>
            </a:r>
            <a:endParaRPr lang="zh-CN" altLang="en-US" sz="2800"/>
          </a:p>
        </p:txBody>
      </p:sp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5844174" y="4054228"/>
            <a:ext cx="36350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smtClean="0"/>
              <a:t>奋斗精神可贵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C000"/>
                </a:solidFill>
              </a:rPr>
              <a:t>任务二：品读诗歌，析“我”</a:t>
            </a:r>
            <a:endParaRPr lang="zh-CN" altLang="en-US" b="1">
              <a:solidFill>
                <a:srgbClr val="FFC000"/>
              </a:solidFill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1562100" y="1825625"/>
            <a:ext cx="540385" cy="43522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>
              <a:buNone/>
            </a:pPr>
            <a:endParaRPr lang="zh-CN" altLang="en-US" sz="2800" b="1">
              <a:sym typeface="+mn-ea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30420" y="1691005"/>
            <a:ext cx="6409055" cy="4857750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7"/>
            </p:custDataLst>
          </p:nvPr>
        </p:nvSpPr>
        <p:spPr>
          <a:xfrm>
            <a:off x="838835" y="2355850"/>
            <a:ext cx="1435100" cy="431863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pPr marL="0" indent="0">
              <a:buNone/>
            </a:pPr>
            <a:r>
              <a:rPr lang="zh-CN" altLang="en-US" sz="2800" b="1">
                <a:solidFill>
                  <a:srgbClr val="0070C0"/>
                </a:solidFill>
                <a:sym typeface="+mn-ea"/>
              </a:rPr>
              <a:t>文学作品中对人物</a:t>
            </a:r>
            <a:endParaRPr lang="zh-CN" altLang="en-US" sz="2800" b="1">
              <a:solidFill>
                <a:srgbClr val="0070C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rgbClr val="0070C0"/>
                </a:solidFill>
                <a:sym typeface="+mn-ea"/>
              </a:rPr>
              <a:t>分析的相关因素</a:t>
            </a:r>
            <a:endParaRPr lang="zh-CN" altLang="en-US" sz="2800" b="1">
              <a:solidFill>
                <a:srgbClr val="0070C0"/>
              </a:solidFill>
            </a:endParaRPr>
          </a:p>
          <a:p>
            <a:endParaRPr lang="zh-CN" altLang="en-US" sz="2800" b="1">
              <a:solidFill>
                <a:srgbClr val="0070C0"/>
              </a:solidFill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C000"/>
                </a:solidFill>
              </a:rPr>
              <a:t>任务二 ： 初读诗歌，寻“我”</a:t>
            </a:r>
            <a:endParaRPr lang="zh-CN" altLang="en-US" b="1">
              <a:solidFill>
                <a:srgbClr val="FFC000"/>
              </a:solidFill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46380" y="1852930"/>
            <a:ext cx="11643360" cy="122047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/>
              <a:t>诵读诗歌，分别用一个词概括诗中“我”是一个怎样的角色。</a:t>
            </a:r>
            <a:endParaRPr lang="zh-CN" altLang="en-US" sz="3200"/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304800" y="3106420"/>
            <a:ext cx="11830685" cy="1322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endParaRPr lang="zh-CN" altLang="en-US" sz="3200" b="1">
              <a:solidFill>
                <a:srgbClr val="00B0F0"/>
              </a:solidFill>
            </a:endParaRPr>
          </a:p>
          <a:p>
            <a:r>
              <a:rPr lang="zh-CN" altLang="en-US" sz="3200" b="1">
                <a:solidFill>
                  <a:srgbClr val="00B0F0"/>
                </a:solidFill>
              </a:rPr>
              <a:t>《峨日朵雪峰之侧》中的“我”是一个（           ）者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6374130"/>
            <a:ext cx="12192000" cy="4838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 title=""/>
          <p:cNvSpPr/>
          <p:nvPr>
            <p:custDataLst>
              <p:tags r:id="rId3"/>
            </p:custDataLst>
          </p:nvPr>
        </p:nvSpPr>
        <p:spPr>
          <a:xfrm>
            <a:off x="7145655" y="464820"/>
            <a:ext cx="1612265" cy="39878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en-US" sz="2000" b="1" kern="0" smtClean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听读，朗读。</a:t>
            </a:r>
            <a:endParaRPr lang="zh-CN" altLang="en-US" sz="2000" b="1" kern="0" smtClean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38650" y="0"/>
            <a:ext cx="4319588" cy="71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smtClean="0">
                <a:latin typeface="黑体" panose="02010609060101010101" charset="-122"/>
                <a:ea typeface="黑体" panose="02010609060101010101" charset="-122"/>
              </a:rPr>
              <a:t>朗读诗歌</a:t>
            </a:r>
            <a:endParaRPr lang="zh-CN" altLang="zh-CN" sz="40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【课文朗读】峨日朵雪峰之侧" title="">
            <a:hlinkClick action="ppaction://media"/>
          </p:cNvPr>
          <p:cNvPicPr>
            <a:picLocks noChangeAspect="1"/>
          </p:cNvPicPr>
          <p:nvPr>
            <a:audioFile r:link="rId7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99482" y="198119"/>
            <a:ext cx="593725" cy="593725"/>
          </a:xfrm>
          <a:prstGeom prst="rect">
            <a:avLst/>
          </a:prstGeom>
        </p:spPr>
      </p:pic>
      <p:pic>
        <p:nvPicPr>
          <p:cNvPr id="5" name="【情境课文】峨日朵雪峰之侧（诵读版）" title="">
            <a:hlinkClick action="ppaction://media"/>
          </p:cNvPr>
          <p:cNvPicPr>
            <a:picLocks noChangeAspect="1"/>
          </p:cNvPicPr>
          <p:nvPr>
            <a:videoFile r:link="rId11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45205" y="1078230"/>
            <a:ext cx="8413115" cy="4732655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563880" y="198120"/>
            <a:ext cx="308356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华文行楷" panose="02010800040101010101" charset="-122"/>
                <a:ea typeface="华文行楷" panose="02010800040101010101" charset="-122"/>
              </a:rPr>
              <a:t>峨日朵雪峰之侧</a:t>
            </a:r>
            <a:endParaRPr lang="zh-CN" altLang="en-US" sz="2000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b="1"/>
              <a:t>这是我此刻仅能征服的高度了：</a:t>
            </a:r>
            <a:endParaRPr lang="zh-CN" altLang="en-US" b="1"/>
          </a:p>
          <a:p>
            <a:r>
              <a:rPr lang="zh-CN" altLang="en-US" b="1"/>
              <a:t>我小心地探出前额，</a:t>
            </a:r>
            <a:endParaRPr lang="zh-CN" altLang="en-US" b="1"/>
          </a:p>
          <a:p>
            <a:r>
              <a:rPr lang="zh-CN" altLang="en-US" b="1"/>
              <a:t>惊异于薄壁那边</a:t>
            </a:r>
            <a:endParaRPr lang="zh-CN" altLang="en-US" b="1"/>
          </a:p>
          <a:p>
            <a:r>
              <a:rPr lang="zh-CN" altLang="en-US" b="1"/>
              <a:t>朝向峨日朵之雪彷徨许久的太阳</a:t>
            </a:r>
            <a:endParaRPr lang="zh-CN" altLang="en-US" b="1"/>
          </a:p>
          <a:p>
            <a:r>
              <a:rPr lang="zh-CN" altLang="en-US" b="1"/>
              <a:t>正决然跃入一片引力无穷的</a:t>
            </a:r>
            <a:endParaRPr lang="zh-CN" altLang="en-US" b="1"/>
          </a:p>
          <a:p>
            <a:r>
              <a:rPr lang="zh-CN" altLang="en-US" b="1"/>
              <a:t>山海。石砾不时滑坡，</a:t>
            </a:r>
            <a:endParaRPr lang="zh-CN" altLang="en-US" b="1"/>
          </a:p>
          <a:p>
            <a:r>
              <a:rPr lang="zh-CN" altLang="en-US" b="1"/>
              <a:t>引动棕色深渊自上而下的一派嚣鸣，</a:t>
            </a:r>
            <a:endParaRPr lang="zh-CN" altLang="en-US" b="1"/>
          </a:p>
          <a:p>
            <a:r>
              <a:rPr lang="zh-CN" altLang="en-US" b="1"/>
              <a:t>像军旅远去的喊杀声。</a:t>
            </a:r>
            <a:endParaRPr lang="zh-CN" altLang="en-US" b="1"/>
          </a:p>
          <a:p>
            <a:r>
              <a:rPr lang="zh-CN" altLang="en-US" b="1"/>
              <a:t>我的指关节铆钉一样楔入巨石的罅隙</a:t>
            </a:r>
            <a:endParaRPr lang="zh-CN" altLang="en-US" b="1"/>
          </a:p>
          <a:p>
            <a:r>
              <a:rPr lang="zh-CN" altLang="en-US" b="1"/>
              <a:t>血滴，从撕裂的千层掌鞋底渗出。</a:t>
            </a:r>
            <a:endParaRPr lang="zh-CN" altLang="en-US" b="1"/>
          </a:p>
          <a:p>
            <a:r>
              <a:rPr lang="zh-CN" altLang="en-US" b="1"/>
              <a:t>呵，真渴望有一只雄鹰或雪豹与我为伍。</a:t>
            </a:r>
            <a:endParaRPr lang="zh-CN" altLang="en-US" b="1"/>
          </a:p>
          <a:p>
            <a:r>
              <a:rPr lang="zh-CN" altLang="en-US" b="1"/>
              <a:t>在锈蚀的岩壁；</a:t>
            </a:r>
            <a:endParaRPr lang="zh-CN" altLang="en-US" b="1"/>
          </a:p>
          <a:p>
            <a:r>
              <a:rPr lang="zh-CN" altLang="en-US" b="1"/>
              <a:t>但有一只小得可怜的蜘蛛</a:t>
            </a:r>
            <a:endParaRPr lang="zh-CN" altLang="en-US" b="1"/>
          </a:p>
          <a:p>
            <a:r>
              <a:rPr lang="zh-CN" altLang="en-US" b="1"/>
              <a:t>与我一同默享着这大自然赐予的</a:t>
            </a:r>
            <a:endParaRPr lang="zh-CN" altLang="en-US" b="1"/>
          </a:p>
          <a:p>
            <a:r>
              <a:rPr lang="zh-CN" altLang="en-US" b="1"/>
              <a:t>快慰。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1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35038" b="34083"/>
          <a:stretch>
            <a:fillRect/>
          </a:stretch>
        </p:blipFill>
        <p:spPr>
          <a:xfrm>
            <a:off x="0" y="4514215"/>
            <a:ext cx="12192000" cy="2364740"/>
          </a:xfrm>
          <a:prstGeom prst="rect">
            <a:avLst/>
          </a:prstGeom>
        </p:spPr>
      </p:pic>
      <p:sp>
        <p:nvSpPr>
          <p:cNvPr id="7" name="矩形 0" title=""/>
          <p:cNvSpPr/>
          <p:nvPr>
            <p:custDataLst>
              <p:tags r:id="rId5"/>
            </p:custDataLst>
          </p:nvPr>
        </p:nvSpPr>
        <p:spPr>
          <a:xfrm>
            <a:off x="73075" y="343854"/>
            <a:ext cx="11830446" cy="6513611"/>
          </a:xfrm>
          <a:prstGeom prst="rect">
            <a:avLst/>
          </a:prstGeom>
          <a:solidFill>
            <a:schemeClr val="bg1">
              <a:alpha val="72000"/>
            </a:schemeClr>
          </a:solidFill>
          <a:ln w="28575" cmpd="sng">
            <a:gradFill>
              <a:gsLst>
                <a:gs pos="0">
                  <a:srgbClr val="FE4444"/>
                </a:gs>
                <a:gs pos="17000">
                  <a:schemeClr val="bg1"/>
                </a:gs>
              </a:gsLst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charset="0"/>
              <a:buChar char="Ø"/>
            </a:pPr>
            <a:endParaRPr lang="zh-CN" altLang="en-US" sz="1905">
              <a:solidFill>
                <a:schemeClr val="lt1"/>
              </a:solidFill>
              <a:latin typeface="黑体" panose="02010609060101010101" charset="-122"/>
              <a:ea typeface="微软雅黑"/>
              <a:cs typeface="黑体" panose="02010609060101010101" charset="-122"/>
            </a:endParaRPr>
          </a:p>
        </p:txBody>
      </p:sp>
      <p:sp>
        <p:nvSpPr>
          <p:cNvPr id="5" name="矩形 0" title=""/>
          <p:cNvSpPr/>
          <p:nvPr>
            <p:custDataLst>
              <p:tags r:id="rId6"/>
            </p:custDataLst>
          </p:nvPr>
        </p:nvSpPr>
        <p:spPr>
          <a:xfrm rot="10800000">
            <a:off x="308025" y="364809"/>
            <a:ext cx="11830446" cy="6513611"/>
          </a:xfrm>
          <a:prstGeom prst="rect">
            <a:avLst/>
          </a:prstGeom>
          <a:noFill/>
          <a:ln w="28575" cmpd="sng">
            <a:gradFill>
              <a:gsLst>
                <a:gs pos="0">
                  <a:srgbClr val="FE4444"/>
                </a:gs>
                <a:gs pos="17000">
                  <a:schemeClr val="bg1"/>
                </a:gs>
              </a:gsLst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charset="0"/>
              <a:buChar char="Ø"/>
            </a:pPr>
            <a:endParaRPr lang="zh-CN" altLang="en-US" sz="1905">
              <a:solidFill>
                <a:schemeClr val="lt1"/>
              </a:solidFill>
              <a:latin typeface="黑体" panose="02010609060101010101" charset="-122"/>
              <a:ea typeface="微软雅黑"/>
              <a:cs typeface="黑体" panose="02010609060101010101" charset="-122"/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428625" y="1425575"/>
            <a:ext cx="5434965" cy="3445510"/>
          </a:xfrm>
          <a:noFill/>
          <a:ln>
            <a:solidFill>
              <a:srgbClr val="000000">
                <a:alpha val="0"/>
              </a:srgbClr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pc="150"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这是我</a:t>
            </a:r>
            <a:r>
              <a:rPr lang="zh-CN" altLang="en-US" sz="3200" b="1" spc="150">
                <a:solidFill>
                  <a:srgbClr val="FF0000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此刻</a:t>
            </a:r>
            <a:r>
              <a:rPr lang="zh-CN" altLang="en-US" sz="3200" b="1" spc="150">
                <a:solidFill>
                  <a:srgbClr val="C00000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仅</a:t>
            </a:r>
            <a:r>
              <a:rPr lang="zh-CN" altLang="en-US" spc="150"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能征服的高度了：</a:t>
            </a:r>
            <a:endParaRPr lang="zh-CN" altLang="en-US" spc="150"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pc="150"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我小心地探出前额，</a:t>
            </a:r>
            <a:endParaRPr lang="zh-CN" altLang="en-US" spc="150">
              <a:uFillTx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pc="150"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惊异于薄壁那边</a:t>
            </a:r>
            <a:endParaRPr lang="zh-CN" altLang="en-US" spc="150"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pc="150"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朝向峨日朵之雪彷徨许久的太阳</a:t>
            </a:r>
            <a:endParaRPr lang="zh-CN" altLang="en-US" spc="150"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pc="150"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正决然跃入一片引力无穷的</a:t>
            </a:r>
            <a:endParaRPr lang="zh-CN" altLang="en-US" spc="150"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pc="150">
                <a:uFillTx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山海。</a:t>
            </a:r>
            <a:endParaRPr lang="zh-CN" altLang="en-US" spc="150">
              <a:uFillTx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" name="右箭头 1" title=""/>
          <p:cNvSpPr/>
          <p:nvPr>
            <p:custDataLst>
              <p:tags r:id="rId8"/>
            </p:custDataLst>
          </p:nvPr>
        </p:nvSpPr>
        <p:spPr>
          <a:xfrm>
            <a:off x="5086985" y="2153920"/>
            <a:ext cx="776605" cy="86233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内容占位符 2" title="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094730" y="602615"/>
            <a:ext cx="5808980" cy="51460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vert="horz" lIns="90170" tIns="46990" rIns="90170" bIns="46990" rtlCol="0">
            <a:scene3d>
              <a:camera prst="orthographicFront"/>
              <a:lightRig rig="threePt" dir="t"/>
            </a:scene3d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“此刻”和“仅”两个词暗示了多重意思：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仅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这高度并非“一览众山小”的“绝顶”，却是“我”尽了自己的全部努力所达到的；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此刻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这并不意味着将来（或“下一刻”）“我”不能达到新的高度。暗示之后并未放弃征服新的高度。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3" name="组合 12" title=""/>
          <p:cNvGrpSpPr/>
          <p:nvPr userDrawn="1">
            <p:custDataLst>
              <p:tags r:id="rId3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4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1" name="文本框 10" title=""/>
          <p:cNvSpPr txBox="1"/>
          <p:nvPr>
            <p:custDataLst>
              <p:tags r:id="rId6"/>
            </p:custDataLst>
          </p:nvPr>
        </p:nvSpPr>
        <p:spPr>
          <a:xfrm>
            <a:off x="2311400" y="1388745"/>
            <a:ext cx="7748905" cy="2774950"/>
          </a:xfrm>
          <a:prstGeom prst="rect">
            <a:avLst/>
          </a:prstGeom>
          <a:noFill/>
        </p:spPr>
        <p:txBody>
          <a:bodyPr lIns="91440" tIns="45720" rIns="91440" bIns="45720" anchor="ctr">
            <a:noAutofit/>
          </a:bodyPr>
          <a:lstStyle/>
          <a:p>
            <a:pPr marL="266700" marR="0" lvl="0" indent="-26670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endParaRPr kumimoji="0" lang="zh-CN" altLang="en-US" sz="2400" b="1" i="0" u="none" kern="1200" cap="none" spc="40" normalizeH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266700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/>
              <a:buNone/>
            </a:pPr>
            <a:endParaRPr kumimoji="0" lang="en-US" altLang="zh-CN" sz="2400" b="1" i="0" u="none" kern="1200" cap="none" spc="150" normalizeH="0" noProof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266700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/>
              <a:buNone/>
            </a:pPr>
            <a:r>
              <a:rPr kumimoji="0" lang="zh-CN" altLang="zh-CN" sz="2800" b="1" i="0" u="none" kern="1200" cap="none" spc="150" normalizeH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宋体" panose="02010600030101010101" pitchFamily="2" charset="-122"/>
              </a:rPr>
              <a:t>我的指关节铆钉一样入巨石的罅隙 　血滴，从撕裂的千层掌鞋底渗出。</a:t>
            </a:r>
            <a:endParaRPr kumimoji="0" lang="zh-CN" altLang="zh-CN" sz="2800" b="1" i="0" u="none" kern="1200" cap="none" spc="150" normalizeH="0" noProof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266700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/>
              <a:buNone/>
            </a:pPr>
            <a:r>
              <a:rPr kumimoji="0" lang="zh-CN" altLang="en-US" sz="2800" b="1" i="0" u="none" kern="1200" cap="none" spc="150" normalizeH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代表着牺牲与决心，既是人们的牺牲、痛苦、与磨难的见证，也是人们刚强不屈、永不言弃的佐证。</a:t>
            </a:r>
            <a:endParaRPr kumimoji="0" lang="zh-CN" altLang="en-US" sz="2800" b="1" i="0" u="none" kern="1200" cap="none" spc="150" normalizeH="0" noProof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任意多边形 9" title=""/>
          <p:cNvSpPr/>
          <p:nvPr>
            <p:custDataLst>
              <p:tags r:id="rId7"/>
            </p:custDataLst>
          </p:nvPr>
        </p:nvSpPr>
        <p:spPr>
          <a:xfrm>
            <a:off x="2311400" y="946150"/>
            <a:ext cx="8893175" cy="4967288"/>
          </a:xfrm>
          <a:custGeom>
            <a:gdLst>
              <a:gd name="connsiteX0" fmla="*/ 5 w 14004"/>
              <a:gd name="connsiteY0" fmla="*/ 1622 h 7822"/>
              <a:gd name="connsiteX1" fmla="*/ 0 w 14004"/>
              <a:gd name="connsiteY1" fmla="*/ 0 h 7822"/>
              <a:gd name="connsiteX2" fmla="*/ 14004 w 14004"/>
              <a:gd name="connsiteY2" fmla="*/ 0 h 7822"/>
              <a:gd name="connsiteX3" fmla="*/ 14004 w 14004"/>
              <a:gd name="connsiteY3" fmla="*/ 7822 h 7822"/>
              <a:gd name="connsiteX4" fmla="*/ 0 w 14004"/>
              <a:gd name="connsiteY4" fmla="*/ 7822 h 7822"/>
              <a:gd name="connsiteX5" fmla="*/ 5 w 14004"/>
              <a:gd name="connsiteY5" fmla="*/ 6212 h 782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4" h="7822">
                <a:moveTo>
                  <a:pt x="5" y="1622"/>
                </a:moveTo>
                <a:lnTo>
                  <a:pt x="0" y="0"/>
                </a:lnTo>
                <a:lnTo>
                  <a:pt x="14004" y="0"/>
                </a:lnTo>
                <a:lnTo>
                  <a:pt x="14004" y="7822"/>
                </a:lnTo>
                <a:lnTo>
                  <a:pt x="0" y="7822"/>
                </a:lnTo>
                <a:lnTo>
                  <a:pt x="5" y="6212"/>
                </a:lnTo>
              </a:path>
            </a:pathLst>
          </a:custGeom>
          <a:noFill/>
          <a:ln w="19050">
            <a:solidFill>
              <a:schemeClr val="lt1">
                <a:lumMod val="85000"/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 userDrawn="1">
            <p:custDataLst>
              <p:tags r:id="rId3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2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3" name="菱形 22" title=""/>
          <p:cNvSpPr/>
          <p:nvPr>
            <p:custDataLst>
              <p:tags r:id="rId6"/>
            </p:custDataLst>
          </p:nvPr>
        </p:nvSpPr>
        <p:spPr>
          <a:xfrm>
            <a:off x="792480" y="377952"/>
            <a:ext cx="707136" cy="707136"/>
          </a:xfrm>
          <a:prstGeom prst="diamond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3790" b="3790"/>
          <a:stretch>
            <a:fillRect/>
          </a:stretch>
        </p:blipFill>
        <p:spPr>
          <a:xfrm>
            <a:off x="573024" y="1787106"/>
            <a:ext cx="6747724" cy="4590288"/>
          </a:xfrm>
          <a:prstGeom prst="rect">
            <a:avLst/>
          </a:prstGeom>
        </p:spPr>
      </p:pic>
      <p:sp>
        <p:nvSpPr>
          <p:cNvPr id="6" name="菱形 5" title=""/>
          <p:cNvSpPr/>
          <p:nvPr>
            <p:custDataLst>
              <p:tags r:id="rId9"/>
            </p:custDataLst>
          </p:nvPr>
        </p:nvSpPr>
        <p:spPr>
          <a:xfrm>
            <a:off x="0" y="158496"/>
            <a:ext cx="1146048" cy="114604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 10" title=""/>
          <p:cNvSpPr/>
          <p:nvPr>
            <p:custDataLst>
              <p:tags r:id="rId10"/>
            </p:custDataLst>
          </p:nvPr>
        </p:nvSpPr>
        <p:spPr>
          <a:xfrm>
            <a:off x="383286" y="5383746"/>
            <a:ext cx="189738" cy="99364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8" name="矩形 27" title=""/>
          <p:cNvSpPr/>
          <p:nvPr>
            <p:custDataLst>
              <p:tags r:id="rId11"/>
            </p:custDataLst>
          </p:nvPr>
        </p:nvSpPr>
        <p:spPr>
          <a:xfrm rot="5400000">
            <a:off x="898445" y="5862234"/>
            <a:ext cx="189738" cy="122005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7" name="矩形 16" title=""/>
          <p:cNvSpPr/>
          <p:nvPr>
            <p:custDataLst>
              <p:tags r:id="rId12"/>
            </p:custDataLst>
          </p:nvPr>
        </p:nvSpPr>
        <p:spPr>
          <a:xfrm>
            <a:off x="7614285" y="986155"/>
            <a:ext cx="4203700" cy="45904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en-US" altLang="zh-CN" sz="2400" b="1" kern="0" spc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“我”为什么“真渴望有一只雄鹰或雪豹与我为伍”“？</a:t>
            </a:r>
            <a:endParaRPr lang="en-US" altLang="zh-CN" sz="2400" b="1" kern="0" spc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en-US" altLang="zh-CN" sz="2400" b="1" kern="0" spc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“雄鹰” “雪豹”的形象是作者理想中的精神、意志和心灵的象征，</a:t>
            </a:r>
            <a:r>
              <a:rPr lang="en-US" altLang="zh-CN" sz="2400" b="1" kern="0" spc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代表着一种真正强大、雄壮和坚韧，给人以奋进的力量</a:t>
            </a:r>
            <a:r>
              <a:rPr lang="en-US" altLang="zh-CN" sz="2400" b="1" kern="0" spc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altLang="zh-CN" sz="2400" b="1" kern="0" spc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en-US" altLang="zh-CN" sz="2400" b="1" kern="0" spc="1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“我”已经进退维谷，希望得到慰藉和鼓舞、支持。</a:t>
            </a:r>
            <a:endParaRPr lang="en-US" altLang="zh-CN" sz="2400" b="1" kern="0" spc="1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9" name="组合 8" title=""/>
          <p:cNvGrpSpPr/>
          <p:nvPr userDrawn="1">
            <p:custDataLst>
              <p:tags r:id="rId3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1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pic>
        <p:nvPicPr>
          <p:cNvPr id="5" name="图片 4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7568" r="17568"/>
          <a:stretch>
            <a:fillRect/>
          </a:stretch>
        </p:blipFill>
        <p:spPr>
          <a:xfrm>
            <a:off x="-42" y="625456"/>
            <a:ext cx="5486438" cy="5638838"/>
          </a:xfrm>
          <a:prstGeom prst="roundRect">
            <a:avLst>
              <a:gd name="adj" fmla="val 8890"/>
            </a:avLst>
          </a:prstGeom>
          <a:effectLst>
            <a:outerShdw blurRad="279400" dist="889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6" name="Title 6" title=""/>
          <p:cNvSpPr txBox="1"/>
          <p:nvPr>
            <p:custDataLst>
              <p:tags r:id="rId8"/>
            </p:custDataLst>
          </p:nvPr>
        </p:nvSpPr>
        <p:spPr>
          <a:xfrm>
            <a:off x="5816604" y="374001"/>
            <a:ext cx="5486438" cy="91060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为什么是“蜘蛛”与“我”默享快慰？</a:t>
            </a:r>
            <a:endParaRPr alt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Title 6" title=""/>
          <p:cNvSpPr txBox="1"/>
          <p:nvPr>
            <p:custDataLst>
              <p:tags r:id="rId9"/>
            </p:custDataLst>
          </p:nvPr>
        </p:nvSpPr>
        <p:spPr>
          <a:xfrm>
            <a:off x="5816600" y="2983230"/>
            <a:ext cx="6103620" cy="1651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蜘蛛虽然极为渺小普通，但能生活在”锈蚀“的岩壁上，足见它的</a:t>
            </a:r>
            <a:r>
              <a:rPr lang="zh-CN" altLang="en-US" sz="2400" b="1" spc="4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顽强不屈</a:t>
            </a:r>
            <a:r>
              <a:rPr lang="zh-CN" altLang="en-US" sz="2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，它和攀登者抑或诗人自己有着类似的品格，它既是诗人礼赞的对象，也是</a:t>
            </a:r>
            <a:r>
              <a:rPr lang="zh-CN" altLang="en-US" sz="2400" b="1" u="sng" spc="4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自我精神的外化</a:t>
            </a:r>
            <a:r>
              <a:rPr lang="zh-CN" altLang="en-US" sz="2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。正因为</a:t>
            </a:r>
            <a:r>
              <a:rPr lang="zh-CN" altLang="en-US" sz="2400" b="1" u="sng" spc="4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他们都是渺小而强大的化身</a:t>
            </a:r>
            <a:r>
              <a:rPr lang="zh-CN" altLang="en-US" sz="2400" b="1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，所以能够”一同“默享”快慰。而“雪豹、雄鹰都是自然界中的强者，不是诗人的同类，无法体会渺小者的快乐。这是诗人精心雕琢的一个“特写镜头”，</a:t>
            </a:r>
            <a:r>
              <a:rPr lang="zh-CN" altLang="en-US" sz="2400" b="1" spc="4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充分表现对生命的热爱、对生命力的赞颂。</a:t>
            </a:r>
            <a:endParaRPr lang="zh-CN" altLang="en-US" sz="2400" b="1" spc="40">
              <a:ln w="3175">
                <a:noFill/>
                <a:prstDash val="dash"/>
              </a:ln>
              <a:solidFill>
                <a:srgbClr val="FF0000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AS_UNIQUEID" val="2339"/>
</p:tagLst>
</file>

<file path=ppt/tags/tag10.xml><?xml version="1.0" encoding="utf-8"?>
<p:tagLst xmlns:p="http://schemas.openxmlformats.org/presentationml/2006/main">
  <p:tag name="AS_UNIQUEID" val="2348"/>
</p:tagLst>
</file>

<file path=ppt/tags/tag100.xml><?xml version="1.0" encoding="utf-8"?>
<p:tagLst xmlns:p="http://schemas.openxmlformats.org/presentationml/2006/main">
  <p:tag name="AS_UNIQUEID" val="2434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01.xml><?xml version="1.0" encoding="utf-8"?>
<p:tagLst xmlns:p="http://schemas.openxmlformats.org/presentationml/2006/main">
  <p:tag name="AS_UNIQUEID" val="2435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02.xml><?xml version="1.0" encoding="utf-8"?>
<p:tagLst xmlns:p="http://schemas.openxmlformats.org/presentationml/2006/main">
  <p:tag name="AS_UNIQUEID" val="2436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03.xml><?xml version="1.0" encoding="utf-8"?>
<p:tagLst xmlns:p="http://schemas.openxmlformats.org/presentationml/2006/main">
  <p:tag name="AS_UNIQUEID" val="2437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04.xml><?xml version="1.0" encoding="utf-8"?>
<p:tagLst xmlns:p="http://schemas.openxmlformats.org/presentationml/2006/main">
  <p:tag name="AS_UNIQUEID" val="2438"/>
  <p:tag name="KSO_WM_BEAUTIFY_FLAG" val=""/>
</p:tagLst>
</file>

<file path=ppt/tags/tag105.xml><?xml version="1.0" encoding="utf-8"?>
<p:tagLst xmlns:p="http://schemas.openxmlformats.org/presentationml/2006/main">
  <p:tag name="AS_UNIQUEID" val="2439"/>
</p:tagLst>
</file>

<file path=ppt/tags/tag106.xml><?xml version="1.0" encoding="utf-8"?>
<p:tagLst xmlns:p="http://schemas.openxmlformats.org/presentationml/2006/main">
  <p:tag name="AS_UNIQUEID" val="2440"/>
</p:tagLst>
</file>

<file path=ppt/tags/tag107.xml><?xml version="1.0" encoding="utf-8"?>
<p:tagLst xmlns:p="http://schemas.openxmlformats.org/presentationml/2006/main">
  <p:tag name="AS_UNIQUEID" val="2441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08.xml><?xml version="1.0" encoding="utf-8"?>
<p:tagLst xmlns:p="http://schemas.openxmlformats.org/presentationml/2006/main">
  <p:tag name="AS_UNIQUEID" val="2442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09.xml><?xml version="1.0" encoding="utf-8"?>
<p:tagLst xmlns:p="http://schemas.openxmlformats.org/presentationml/2006/main">
  <p:tag name="AS_UNIQUEID" val="2443"/>
  <p:tag name="KSO_WM_BEAUTIFY_FLAG" val=""/>
</p:tagLst>
</file>

<file path=ppt/tags/tag11.xml><?xml version="1.0" encoding="utf-8"?>
<p:tagLst xmlns:p="http://schemas.openxmlformats.org/presentationml/2006/main">
  <p:tag name="AS_UNIQUEID" val="2349"/>
</p:tagLst>
</file>

<file path=ppt/tags/tag110.xml><?xml version="1.0" encoding="utf-8"?>
<p:tagLst xmlns:p="http://schemas.openxmlformats.org/presentationml/2006/main">
  <p:tag name="AS_UNIQUEID" val="2444"/>
</p:tagLst>
</file>

<file path=ppt/tags/tag111.xml><?xml version="1.0" encoding="utf-8"?>
<p:tagLst xmlns:p="http://schemas.openxmlformats.org/presentationml/2006/main">
  <p:tag name="AS_UNIQUEID" val="227"/>
</p:tagLst>
</file>

<file path=ppt/tags/tag112.xml><?xml version="1.0" encoding="utf-8"?>
<p:tagLst xmlns:p="http://schemas.openxmlformats.org/presentationml/2006/main">
  <p:tag name="AS_UNIQUEID" val="228"/>
</p:tagLst>
</file>

<file path=ppt/tags/tag113.xml><?xml version="1.0" encoding="utf-8"?>
<p:tagLst xmlns:p="http://schemas.openxmlformats.org/presentationml/2006/main">
  <p:tag name="AS_UNIQUEID" val="229"/>
</p:tagLst>
</file>

<file path=ppt/tags/tag114.xml><?xml version="1.0" encoding="utf-8"?>
<p:tagLst xmlns:p="http://schemas.openxmlformats.org/presentationml/2006/main">
  <p:tag name="AS_UNIQUEID" val="0"/>
</p:tagLst>
</file>

<file path=ppt/tags/tag115.xml><?xml version="1.0" encoding="utf-8"?>
<p:tagLst xmlns:p="http://schemas.openxmlformats.org/presentationml/2006/main">
  <p:tag name="AS_UNIQUEID" val="230"/>
</p:tagLst>
</file>

<file path=ppt/tags/tag116.xml><?xml version="1.0" encoding="utf-8"?>
<p:tagLst xmlns:p="http://schemas.openxmlformats.org/presentationml/2006/main">
  <p:tag name="AS_UNIQUEID" val="2445"/>
</p:tagLst>
</file>

<file path=ppt/tags/tag117.xml><?xml version="1.0" encoding="utf-8"?>
<p:tagLst xmlns:p="http://schemas.openxmlformats.org/presentationml/2006/main">
  <p:tag name="AS_UNIQUEID" val="2275"/>
</p:tagLst>
</file>

<file path=ppt/tags/tag118.xml><?xml version="1.0" encoding="utf-8"?>
<p:tagLst xmlns:p="http://schemas.openxmlformats.org/presentationml/2006/main">
  <p:tag name="AS_UNIQUEID" val="1510"/>
  <p:tag name="KSO_WM_BEAUTIFY_FLAG" val=""/>
  <p:tag name="KSO_WM_CHIP_GROUPID" val="5ef325c7c6295c63c1a2e107"/>
  <p:tag name="KSO_WM_CHIP_XID" val="5fd038d74d383dce341666dc"/>
  <p:tag name="KSO_WM_TAG_VERSION" val="1.0"/>
  <p:tag name="KSO_WM_TEMPLATE_ASSEMBLE_GROUPID" val="6065707d4054ed1e2fb8164e"/>
  <p:tag name="KSO_WM_TEMPLATE_ASSEMBLE_XID" val="6065707d4054ed1e2fb8164e"/>
  <p:tag name="KSO_WM_TEMPLATE_CATEGORY" val="diagram"/>
  <p:tag name="KSO_WM_TEMPLATE_INDEX" val="20217334"/>
  <p:tag name="KSO_WM_UNIT_BLOCK" val="0"/>
  <p:tag name="KSO_WM_UNIT_COMPATIBLE" val="0"/>
  <p:tag name="KSO_WM_UNIT_DEC_AREA_ID" val="91a89d1f2a9c4d69b8e7c537fb5ab89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33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24"/>
</p:tagLst>
</file>

<file path=ppt/tags/tag119.xml><?xml version="1.0" encoding="utf-8"?>
<p:tagLst xmlns:p="http://schemas.openxmlformats.org/presentationml/2006/main">
  <p:tag name="AS_UNIQUEID" val="1510"/>
  <p:tag name="KSO_WM_BEAUTIFY_FLAG" val=""/>
  <p:tag name="KSO_WM_CHIP_GROUPID" val="5ef325c7c6295c63c1a2e107"/>
  <p:tag name="KSO_WM_CHIP_XID" val="5fd038d74d383dce341666dc"/>
  <p:tag name="KSO_WM_TAG_VERSION" val="1.0"/>
  <p:tag name="KSO_WM_TEMPLATE_ASSEMBLE_GROUPID" val="6065707d4054ed1e2fb8164e"/>
  <p:tag name="KSO_WM_TEMPLATE_ASSEMBLE_XID" val="6065707d4054ed1e2fb8164e"/>
  <p:tag name="KSO_WM_TEMPLATE_CATEGORY" val="diagram"/>
  <p:tag name="KSO_WM_TEMPLATE_INDEX" val="20217334"/>
  <p:tag name="KSO_WM_UNIT_BLOCK" val="0"/>
  <p:tag name="KSO_WM_UNIT_COMPATIBLE" val="0"/>
  <p:tag name="KSO_WM_UNIT_DEC_AREA_ID" val="91a89d1f2a9c4d69b8e7c537fb5ab89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33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24"/>
</p:tagLst>
</file>

<file path=ppt/tags/tag12.xml><?xml version="1.0" encoding="utf-8"?>
<p:tagLst xmlns:p="http://schemas.openxmlformats.org/presentationml/2006/main">
  <p:tag name="AS_UNIQUEID" val="2350"/>
</p:tagLst>
</file>

<file path=ppt/tags/tag120.xml><?xml version="1.0" encoding="utf-8"?>
<p:tagLst xmlns:p="http://schemas.openxmlformats.org/presentationml/2006/main">
  <p:tag name="AS_UNIQUEID" val="2276"/>
  <p:tag name="KSO_WM_BEAUTIFY_FLAG" val=""/>
</p:tagLst>
</file>

<file path=ppt/tags/tag121.xml><?xml version="1.0" encoding="utf-8"?>
<p:tagLst xmlns:p="http://schemas.openxmlformats.org/presentationml/2006/main">
  <p:tag name="AS_UNIQUEID" val="2277"/>
  <p:tag name="KSO_WM_BEAUTIFY_FLAG" val=""/>
</p:tagLst>
</file>

<file path=ppt/tags/tag122.xml><?xml version="1.0" encoding="utf-8"?>
<p:tagLst xmlns:p="http://schemas.openxmlformats.org/presentationml/2006/main">
  <p:tag name="AS_UNIQUEID" val="2278"/>
</p:tagLst>
</file>

<file path=ppt/tags/tag123.xml><?xml version="1.0" encoding="utf-8"?>
<p:tagLst xmlns:p="http://schemas.openxmlformats.org/presentationml/2006/main">
  <p:tag name="AS_UNIQUEID" val="2446"/>
</p:tagLst>
</file>

<file path=ppt/tags/tag124.xml><?xml version="1.0" encoding="utf-8"?>
<p:tagLst xmlns:p="http://schemas.openxmlformats.org/presentationml/2006/main">
  <p:tag name="AS_UNIQUEID" val="24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AS_UNIQUEID" val="24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26.xml><?xml version="1.0" encoding="utf-8"?>
<p:tagLst xmlns:p="http://schemas.openxmlformats.org/presentationml/2006/main">
  <p:tag name="AS_UNIQUEID" val="244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27.xml><?xml version="1.0" encoding="utf-8"?>
<p:tagLst xmlns:p="http://schemas.openxmlformats.org/presentationml/2006/main">
  <p:tag name="AS_UNIQUEID" val="2450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f*1"/>
  <p:tag name="KSO_WM_UNIT_ISCONTENTSTITLE" val="0"/>
  <p:tag name="KSO_WM_UNIT_LAYERLEVEL" val="1"/>
  <p:tag name="KSO_WM_UNIT_NOCLEAR" val="0"/>
  <p:tag name="KSO_WM_UNIT_PRESET_TEXT" val="户外拓展训练通常利用崇山峻岭、翰海大川等自然环境，通过精心设计的活动达到“磨练意志、陶冶情操、完善人格、熔炼团队”的拓展培训目的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VALUE" val="170"/>
</p:tagLst>
</file>

<file path=ppt/tags/tag128.xml><?xml version="1.0" encoding="utf-8"?>
<p:tagLst xmlns:p="http://schemas.openxmlformats.org/presentationml/2006/main">
  <p:tag name="AS_UNIQUEID" val="2451"/>
  <p:tag name="KSO_WM_BEAUTIFY_FLAG" val="#wm#"/>
  <p:tag name="KSO_WM_TAG_VERSION" val="1.0"/>
  <p:tag name="KSO_WM_TEMPLATE_CATEGORY" val="diagram"/>
  <p:tag name="KSO_WM_TEMPLATE_INDEX" val="20200481"/>
  <p:tag name="KSO_WM_UNIT_COMPATIBLE" val="0"/>
  <p:tag name="KSO_WM_UNIT_DIAGRAM_ISNUMVISUAL" val="0"/>
  <p:tag name="KSO_WM_UNIT_DIAGRAM_ISREFERUNIT" val="0"/>
  <p:tag name="KSO_WM_UNIT_HIGHLIGHT" val="0"/>
  <p:tag name="KSO_WM_UNIT_ID" val="diagram20200481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481_1"/>
  <p:tag name="KSO_WM_SLIDE_INDEX" val="1"/>
  <p:tag name="KSO_WM_SLIDE_ITEM_CNT" val="0"/>
  <p:tag name="KSO_WM_SLIDE_LAYOUT" val="a_f"/>
  <p:tag name="KSO_WM_SLIDE_LAYOUT_CNT" val="1_1"/>
  <p:tag name="KSO_WM_SLIDE_POSITION" val="41*74"/>
  <p:tag name="KSO_WM_SLIDE_SIZE" val="841*391"/>
  <p:tag name="KSO_WM_SLIDE_SUBTYPE" val="pureTxt"/>
  <p:tag name="KSO_WM_SLIDE_TYPE" val="text"/>
  <p:tag name="KSO_WM_SPECIAL_SOURCE" val="bdnull"/>
  <p:tag name="KSO_WM_TAG_VERSION" val="1.0"/>
  <p:tag name="KSO_WM_TEMPLATE_CATEGORY" val="diagram"/>
  <p:tag name="KSO_WM_TEMPLATE_COLOR_TYPE" val="1"/>
  <p:tag name="KSO_WM_TEMPLATE_INDEX" val="20200481"/>
  <p:tag name="KSO_WM_TEMPLATE_MASTER_TYPE" val="0"/>
  <p:tag name="KSO_WM_TEMPLATE_SUBCATEGORY" val="0"/>
</p:tagLst>
</file>

<file path=ppt/tags/tag13.xml><?xml version="1.0" encoding="utf-8"?>
<p:tagLst xmlns:p="http://schemas.openxmlformats.org/presentationml/2006/main">
  <p:tag name="AS_UNIQUEID" val="2351"/>
</p:tagLst>
</file>

<file path=ppt/tags/tag130.xml><?xml version="1.0" encoding="utf-8"?>
<p:tagLst xmlns:p="http://schemas.openxmlformats.org/presentationml/2006/main">
  <p:tag name="AS_UNIQUEID" val="2452"/>
</p:tagLst>
</file>

<file path=ppt/tags/tag131.xml><?xml version="1.0" encoding="utf-8"?>
<p:tagLst xmlns:p="http://schemas.openxmlformats.org/presentationml/2006/main">
  <p:tag name="AS_UNIQUEID" val="245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32.xml><?xml version="1.0" encoding="utf-8"?>
<p:tagLst xmlns:p="http://schemas.openxmlformats.org/presentationml/2006/main">
  <p:tag name="AS_UNIQUEID" val="24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33.xml><?xml version="1.0" encoding="utf-8"?>
<p:tagLst xmlns:p="http://schemas.openxmlformats.org/presentationml/2006/main">
  <p:tag name="AS_UNIQUEID" val="24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34.xml><?xml version="1.0" encoding="utf-8"?>
<p:tagLst xmlns:p="http://schemas.openxmlformats.org/presentationml/2006/main">
  <p:tag name="AS_UNIQUEID" val="2456"/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i*2"/>
  <p:tag name="KSO_WM_UNIT_INDEX" val="2"/>
  <p:tag name="KSO_WM_UNIT_LAYERLEVEL" val="1"/>
  <p:tag name="KSO_WM_UNIT_LINE_FILL_TYPE" val="2"/>
  <p:tag name="KSO_WM_UNIT_LINE_FORE_SCHEMECOLOR_INDEX" val="6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5.xml><?xml version="1.0" encoding="utf-8"?>
<p:tagLst xmlns:p="http://schemas.openxmlformats.org/presentationml/2006/main">
  <p:tag name="AS_UNIQUEID" val="2457"/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d*1"/>
  <p:tag name="KSO_WM_UNIT_INDEX" val="1"/>
  <p:tag name="KSO_WM_UNIT_LAYERLEVEL" val="1"/>
  <p:tag name="KSO_WM_UNIT_SUPPORT_UNIT_TYPE" val="[]"/>
  <p:tag name="KSO_WM_UNIT_TYPE" val="d"/>
  <p:tag name="KSO_WM_UNIT_VALUE" val="1274*1873"/>
</p:tagLst>
</file>

<file path=ppt/tags/tag136.xml><?xml version="1.0" encoding="utf-8"?>
<p:tagLst xmlns:p="http://schemas.openxmlformats.org/presentationml/2006/main">
  <p:tag name="AS_UNIQUEID" val="2458"/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9018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7.xml><?xml version="1.0" encoding="utf-8"?>
<p:tagLst xmlns:p="http://schemas.openxmlformats.org/presentationml/2006/main">
  <p:tag name="AS_UNIQUEID" val="2459"/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8.xml><?xml version="1.0" encoding="utf-8"?>
<p:tagLst xmlns:p="http://schemas.openxmlformats.org/presentationml/2006/main">
  <p:tag name="AS_UNIQUEID" val="2460"/>
  <p:tag name="KSO_WM_BEAUTIFY_FLAG" val="#wm#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4"/>
  <p:tag name="KSO_WM_UNIT_FILL_TYPE" val="1"/>
  <p:tag name="KSO_WM_UNIT_HIGHLIGHT" val="0"/>
  <p:tag name="KSO_WM_UNIT_ID" val="diagram169018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9.xml><?xml version="1.0" encoding="utf-8"?>
<p:tagLst xmlns:p="http://schemas.openxmlformats.org/presentationml/2006/main">
  <p:tag name="AS_UNIQUEID" val="2461"/>
  <p:tag name="KSO_WM_TAG_VERSION" val="1.0"/>
  <p:tag name="KSO_WM_TEMPLATE_CATEGORY" val="diagram"/>
  <p:tag name="KSO_WM_TEMPLATE_INDEX" val="169018"/>
  <p:tag name="KSO_WM_UNIT_COMPATIBLE" val="0"/>
  <p:tag name="KSO_WM_UNIT_DIAGRAM_ISNUMVISUAL" val="0"/>
  <p:tag name="KSO_WM_UNIT_DIAGRAM_ISREFERUNIT" val="0"/>
  <p:tag name="KSO_WM_UNIT_HIGHLIGHT" val="0"/>
  <p:tag name="KSO_WM_UNIT_ID" val="diagram169018_1*f*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&#13;单击此处添加文本具体内容，简明扼要的阐述您的观点。根据需要可酌情增减文字，以便观者准确的理解您传达的思想。"/>
  <p:tag name="KSO_WM_UNIT_TEXT_FILL_FORE_SCHEMECOLOR_INDEX" val="13"/>
  <p:tag name="KSO_WM_UNIT_TEXT_FILL_FORE_SCHEMECOLOR_INDEX_BRIGHTNESS" val="0"/>
  <p:tag name="KSO_WM_UNIT_TEXT_FILL_TYPE" val="1"/>
  <p:tag name="KSO_WM_UNIT_VALUE" val="238"/>
</p:tagLst>
</file>

<file path=ppt/tags/tag14.xml><?xml version="1.0" encoding="utf-8"?>
<p:tagLst xmlns:p="http://schemas.openxmlformats.org/presentationml/2006/main">
  <p:tag name="AS_UNIQUEID" val="2352"/>
</p:tagLst>
</file>

<file path=ppt/tags/tag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169018_1"/>
  <p:tag name="KSO_WM_SLIDE_INDEX" val="1"/>
  <p:tag name="KSO_WM_SLIDE_ITEM_CNT" val="0"/>
  <p:tag name="KSO_WM_SLIDE_LAYOUT" val="a_d_f"/>
  <p:tag name="KSO_WM_SLIDE_LAYOUT_CNT" val="1_1_1"/>
  <p:tag name="KSO_WM_SLIDE_POSITION" val="0*12"/>
  <p:tag name="KSO_WM_SLIDE_SIZE" val="914*545"/>
  <p:tag name="KSO_WM_SLIDE_SUBTYPE" val="picTxt"/>
  <p:tag name="KSO_WM_SLIDE_TYPE" val="text"/>
  <p:tag name="KSO_WM_SPECIAL_SOURCE" val="bdnull"/>
  <p:tag name="KSO_WM_TAG_VERSION" val="1.0"/>
  <p:tag name="KSO_WM_TEMPLATE_CATEGORY" val="diagram"/>
  <p:tag name="KSO_WM_TEMPLATE_COLOR_TYPE" val="1"/>
  <p:tag name="KSO_WM_TEMPLATE_INDEX" val="169018"/>
  <p:tag name="KSO_WM_TEMPLATE_MASTER_TYPE" val="0"/>
  <p:tag name="KSO_WM_TEMPLATE_SUBCATEGORY" val="0"/>
</p:tagLst>
</file>

<file path=ppt/tags/tag141.xml><?xml version="1.0" encoding="utf-8"?>
<p:tagLst xmlns:p="http://schemas.openxmlformats.org/presentationml/2006/main">
  <p:tag name="AS_UNIQUEID" val="2462"/>
</p:tagLst>
</file>

<file path=ppt/tags/tag142.xml><?xml version="1.0" encoding="utf-8"?>
<p:tagLst xmlns:p="http://schemas.openxmlformats.org/presentationml/2006/main">
  <p:tag name="AS_UNIQUEID" val="246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AS_UNIQUEID" val="246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44.xml><?xml version="1.0" encoding="utf-8"?>
<p:tagLst xmlns:p="http://schemas.openxmlformats.org/presentationml/2006/main">
  <p:tag name="AS_UNIQUEID" val="246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</p:tagLst>
</file>

<file path=ppt/tags/tag145.xml><?xml version="1.0" encoding="utf-8"?>
<p:tagLst xmlns:p="http://schemas.openxmlformats.org/presentationml/2006/main">
  <p:tag name="AS_UNIQUEID" val="2466"/>
  <p:tag name="KSO_WM_ASSEMBLE_CHIP_INDEX" val="db5244cad4764ad2bc080a47f694347d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854054ed1e2fb7fa75"/>
  <p:tag name="KSO_WM_TEMPLATE_ASSEMBLE_XID" val="60656e854054ed1e2fb7fa75"/>
  <p:tag name="KSO_WM_TEMPLATE_CATEGORY" val="diagram"/>
  <p:tag name="KSO_WM_TEMPLATE_INDEX" val="20208985"/>
  <p:tag name="KSO_WM_UNIT_COMPATIBLE" val="0"/>
  <p:tag name="KSO_WM_UNIT_DEC_AREA_ID" val="0e386914401f460497e67c4b8f58e28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985_1*d*1"/>
  <p:tag name="KSO_WM_UNIT_INDEX" val="1"/>
  <p:tag name="KSO_WM_UNIT_LAYERLEVEL" val="1"/>
  <p:tag name="KSO_WM_UNIT_SM_LIMIT_TYPE" val="2"/>
  <p:tag name="KSO_WM_UNIT_SUPPORT_BIG_FONT" val="1"/>
  <p:tag name="KSO_WM_UNIT_SUPPORT_UNIT_TYPE" val="[&quot;d&quot;,&quot;α&quot;,&quot;β&quot;]"/>
  <p:tag name="KSO_WM_UNIT_TYPE" val="d"/>
  <p:tag name="KSO_WM_UNIT_VALUE" val="1565*1523"/>
</p:tagLst>
</file>

<file path=ppt/tags/tag146.xml><?xml version="1.0" encoding="utf-8"?>
<p:tagLst xmlns:p="http://schemas.openxmlformats.org/presentationml/2006/main">
  <p:tag name="AS_UNIQUEID" val="2467"/>
  <p:tag name="KSO_WM_ASSEMBLE_CHIP_INDEX" val="bc736f3bda5b44a684c1a62eea20fa40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854054ed1e2fb7fa75"/>
  <p:tag name="KSO_WM_TEMPLATE_ASSEMBLE_XID" val="60656e854054ed1e2fb7fa75"/>
  <p:tag name="KSO_WM_TEMPLATE_CATEGORY" val="diagram"/>
  <p:tag name="KSO_WM_TEMPLATE_INDEX" val="20208985"/>
  <p:tag name="KSO_WM_UNIT_BLOCK" val="0"/>
  <p:tag name="KSO_WM_UNIT_COMPATIBLE" val="0"/>
  <p:tag name="KSO_WM_UNIT_DEC_AREA_ID" val="39b37edbd65f41f992cdd1338187e0f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985_1*f*3"/>
  <p:tag name="KSO_WM_UNIT_INDEX" val="3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147.xml><?xml version="1.0" encoding="utf-8"?>
<p:tagLst xmlns:p="http://schemas.openxmlformats.org/presentationml/2006/main">
  <p:tag name="AS_UNIQUEID" val="2468"/>
  <p:tag name="KSO_WM_ASSEMBLE_CHIP_INDEX" val="31991816c2fa4548b1e8c6f2f789f52e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854054ed1e2fb7fa75"/>
  <p:tag name="KSO_WM_TEMPLATE_ASSEMBLE_XID" val="60656e854054ed1e2fb7fa75"/>
  <p:tag name="KSO_WM_TEMPLATE_CATEGORY" val="diagram"/>
  <p:tag name="KSO_WM_TEMPLATE_INDEX" val="20208985"/>
  <p:tag name="KSO_WM_UNIT_BLOCK" val="0"/>
  <p:tag name="KSO_WM_UNIT_COMPATIBLE" val="0"/>
  <p:tag name="KSO_WM_UNIT_DEC_AREA_ID" val="a7733b59bfac41ad80b1b1a5f1d3b67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985_1*f*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VALUE" val="96"/>
</p:tagLst>
</file>

<file path=ppt/tags/tag14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picture_toward&quot;:0,&quot;picture_dockside&quot;:[],&quot;fill_id&quot;:&quot;a68c5667143145e9bee503db7e326f11&quot;,&quot;fill_align&quot;:&quot;cm&quot;,&quot;chip_types&quot;:[&quot;pictext&quot;,&quot;picture&quot;,&quot;chart&quot;,&quot;table&quot;]},{&quot;text_align&quot;:&quot;lm&quot;,&quot;text_direction&quot;:&quot;horizontal&quot;,&quot;support_big_font&quot;:true,&quot;picture_toward&quot;:0,&quot;picture_dockside&quot;:[],&quot;fill_id&quot;:&quot;337c36e8ef31429d9557328459ae61b2&quot;,&quot;fill_align&quot;:&quot;lm&quot;,&quot;chip_types&quot;:[&quot;text&quot;]},{&quot;text_align&quot;:&quot;lm&quot;,&quot;text_direction&quot;:&quot;horizontal&quot;,&quot;support_big_font&quot;:true,&quot;picture_toward&quot;:0,&quot;picture_dockside&quot;:[],&quot;fill_id&quot;:&quot;a45211ec0b5146098af8d210f863eae2&quot;,&quot;fill_align&quot;:&quot;lm&quot;,&quot;chip_types&quot;:[&quot;text&quot;]},{&quot;text_align&quot;:&quot;lm&quot;,&quot;text_direction&quot;:&quot;horizontal&quot;,&quot;support_big_font&quot;:true,&quot;picture_toward&quot;:0,&quot;picture_dockside&quot;:[],&quot;fill_id&quot;:&quot;95d283f659e04b83a08368c8791e91fa&quot;,&quot;fill_align&quot;:&quot;lm&quot;,&quot;chip_types&quot;:[&quot;text&quot;]}]]"/>
  <p:tag name="KSO_WM_CHIP_GROUPID" val="5efc03241e2627f60d7fd5e3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c03241e2627f60d7fd5e4"/>
  <p:tag name="KSO_WM_SLIDE_BACKGROUND" val="[&quot;general&quot;]"/>
  <p:tag name="KSO_WM_SLIDE_BACKGROUND_TYPE" val="general"/>
  <p:tag name="KSO_WM_SLIDE_BK_DARK_LIGHT" val="2"/>
  <p:tag name="KSO_WM_SLIDE_ID" val="diagram20208985_1"/>
  <p:tag name="KSO_WM_SLIDE_INDEX" val="1"/>
  <p:tag name="KSO_WM_SLIDE_ITEM_CNT" val="0"/>
  <p:tag name="KSO_WM_SLIDE_LAYOUT" val="d_f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03:41&quot;,&quot;maxSize&quot;:{&quot;size1&quot;:51.199622676744674},&quot;minSize&quot;:{&quot;size1&quot;:42.49962267674467},&quot;normalSize&quot;:{&quot;size1&quot;:51.199622676744674},&quot;subLayout&quot;:[{&quot;id&quot;:&quot;2021-04-01T15:03:41&quot;,&quot;margin&quot;:{&quot;bottom&quot;:1.6929999589920044,&quot;left&quot;:1.2699999809265137,&quot;right&quot;:0.847000002861023,&quot;top&quot;:1.6929999589920044},&quot;type&quot;:0},{&quot;id&quot;:&quot;2021-04-01T15:03:41&quot;,&quot;maxSize&quot;:{&quot;size1&quot;:40.09965017368258},&quot;minSize&quot;:{&quot;size1&quot;:31.19965017368258},&quot;normalSize&quot;:{&quot;size1&quot;:31.19983535886777},&quot;subLayout&quot;:[{&quot;id&quot;:&quot;2021-04-01T15:03:41&quot;,&quot;margin&quot;:{&quot;bottom&quot;:0.02600000612437725,&quot;left&quot;:0,&quot;right&quot;:1.2699999809265137,&quot;top&quot;:2.5399999618530273},&quot;type&quot;:0},{&quot;id&quot;:&quot;2021-04-01T15:03:41&quot;,&quot;maxSize&quot;:{&quot;size1&quot;:41.499491532732165},&quot;minSize&quot;:{&quot;size1&quot;:27.599491532732163},&quot;normalSize&quot;:{&quot;size1&quot;:41.49928562132521},&quot;subLayout&quot;:[{&quot;id&quot;:&quot;2021-04-01T15:03:41&quot;,&quot;margin&quot;:{&quot;bottom&quot;:0.02600000612437725,&quot;left&quot;:0,&quot;right&quot;:1.2699999809265137,&quot;top&quot;:0.847000002861023},&quot;type&quot;:0},{&quot;id&quot;:&quot;2021-04-01T15:03:41&quot;,&quot;margin&quot;:{&quot;bottom&quot;:2.9629998207092285,&quot;left&quot;:0,&quot;right&quot;:1.2699999809265137,&quot;top&quot;:0.8199999928474426},&quot;type&quot;:0}],&quot;type&quot;:0}],&quot;type&quot;:0}],&quot;type&quot;:0}"/>
  <p:tag name="KSO_WM_SLIDE_POSITION" val="36*48"/>
  <p:tag name="KSO_WM_SLIDE_RATIO" val="1.777778"/>
  <p:tag name="KSO_WM_SLIDE_SIZE" val="888*444"/>
  <p:tag name="KSO_WM_SLIDE_SUBTYPE" val="picTxt"/>
  <p:tag name="KSO_WM_SLIDE_SUPPORT_FEATURE_TYPE" val="0"/>
  <p:tag name="KSO_WM_SLIDE_TYPE" val="text"/>
  <p:tag name="KSO_WM_SPECIAL_SOURCE" val="bdnull"/>
  <p:tag name="KSO_WM_TAG_VERSION" val="1.0"/>
  <p:tag name="KSO_WM_TEMPLATE_ASSEMBLE_GROUPID" val="60656e854054ed1e2fb7fa75"/>
  <p:tag name="KSO_WM_TEMPLATE_ASSEMBLE_XID" val="60656e854054ed1e2fb7fa75"/>
  <p:tag name="KSO_WM_TEMPLATE_CATEGORY" val="diagram"/>
  <p:tag name="KSO_WM_TEMPLATE_COLOR_TYPE" val="1"/>
  <p:tag name="KSO_WM_TEMPLATE_INDEX" val="2020898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149.xml><?xml version="1.0" encoding="utf-8"?>
<p:tagLst xmlns:p="http://schemas.openxmlformats.org/presentationml/2006/main">
  <p:tag name="AS_UNIQUEID" val="2469"/>
</p:tagLst>
</file>

<file path=ppt/tags/tag15.xml><?xml version="1.0" encoding="utf-8"?>
<p:tagLst xmlns:p="http://schemas.openxmlformats.org/presentationml/2006/main">
  <p:tag name="AS_UNIQUEID" val="2353"/>
</p:tagLst>
</file>

<file path=ppt/tags/tag150.xml><?xml version="1.0" encoding="utf-8"?>
<p:tagLst xmlns:p="http://schemas.openxmlformats.org/presentationml/2006/main">
  <p:tag name="AS_UNIQUEID" val="2280"/>
</p:tagLst>
</file>

<file path=ppt/tags/tag151.xml><?xml version="1.0" encoding="utf-8"?>
<p:tagLst xmlns:p="http://schemas.openxmlformats.org/presentationml/2006/main">
  <p:tag name="AS_UNIQUEID" val="2281"/>
</p:tagLst>
</file>

<file path=ppt/tags/tag152.xml><?xml version="1.0" encoding="utf-8"?>
<p:tagLst xmlns:p="http://schemas.openxmlformats.org/presentationml/2006/main">
  <p:tag name="AS_UNIQUEID" val="1510"/>
  <p:tag name="KSO_WM_BEAUTIFY_FLAG" val=""/>
  <p:tag name="KSO_WM_CHIP_GROUPID" val="5ef325c7c6295c63c1a2e107"/>
  <p:tag name="KSO_WM_CHIP_XID" val="5fd038d74d383dce341666dc"/>
  <p:tag name="KSO_WM_TAG_VERSION" val="1.0"/>
  <p:tag name="KSO_WM_TEMPLATE_ASSEMBLE_GROUPID" val="6065707d4054ed1e2fb8164e"/>
  <p:tag name="KSO_WM_TEMPLATE_ASSEMBLE_XID" val="6065707d4054ed1e2fb8164e"/>
  <p:tag name="KSO_WM_TEMPLATE_CATEGORY" val="diagram"/>
  <p:tag name="KSO_WM_TEMPLATE_INDEX" val="20217334"/>
  <p:tag name="KSO_WM_UNIT_BLOCK" val="0"/>
  <p:tag name="KSO_WM_UNIT_COMPATIBLE" val="0"/>
  <p:tag name="KSO_WM_UNIT_DEC_AREA_ID" val="91a89d1f2a9c4d69b8e7c537fb5ab89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33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24"/>
</p:tagLst>
</file>

<file path=ppt/tags/tag153.xml><?xml version="1.0" encoding="utf-8"?>
<p:tagLst xmlns:p="http://schemas.openxmlformats.org/presentationml/2006/main">
  <p:tag name="AS_UNIQUEID" val="2282"/>
</p:tagLst>
</file>

<file path=ppt/tags/tag154.xml><?xml version="1.0" encoding="utf-8"?>
<p:tagLst xmlns:p="http://schemas.openxmlformats.org/presentationml/2006/main">
  <p:tag name="AS_UNIQUEID" val="2283"/>
</p:tagLst>
</file>

<file path=ppt/tags/tag155.xml><?xml version="1.0" encoding="utf-8"?>
<p:tagLst xmlns:p="http://schemas.openxmlformats.org/presentationml/2006/main">
  <p:tag name="AS_UNIQUEID" val="2285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FILL_FORE_SCHEMECOLOR_INDEX" val="6"/>
  <p:tag name="KSO_WM_UNIT_FILL_TYPE" val="1"/>
  <p:tag name="KSO_WM_UNIT_ID" val="diagram20171553_2*n_h_i*1_2_2"/>
  <p:tag name="KSO_WM_UNIT_INDEX" val="1_2_2"/>
  <p:tag name="KSO_WM_UNIT_LAYERLEVEL" val="1_1_1"/>
  <p:tag name="KSO_WM_UNIT_LINE_FILL_TYPE" val="2"/>
  <p:tag name="KSO_WM_UNIT_LINE_FORE_SCHEMECOLOR_INDEX" val="14"/>
  <p:tag name="KSO_WM_UNIT_TEXT_FILL_FORE_SCHEMECOLOR_INDEX" val="14"/>
  <p:tag name="KSO_WM_UNIT_TEXT_FILL_TYPE" val="1"/>
  <p:tag name="KSO_WM_UNIT_TYPE" val="n_h_i"/>
</p:tagLst>
</file>

<file path=ppt/tags/tag156.xml><?xml version="1.0" encoding="utf-8"?>
<p:tagLst xmlns:p="http://schemas.openxmlformats.org/presentationml/2006/main">
  <p:tag name="AS_UNIQUEID" val="2286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FILL_FORE_SCHEMECOLOR_INDEX" val="7"/>
  <p:tag name="KSO_WM_UNIT_FILL_TYPE" val="1"/>
  <p:tag name="KSO_WM_UNIT_ID" val="diagram20171553_2*n_h_i*1_2_3"/>
  <p:tag name="KSO_WM_UNIT_INDEX" val="1_2_3"/>
  <p:tag name="KSO_WM_UNIT_LAYERLEVEL" val="1_1_1"/>
  <p:tag name="KSO_WM_UNIT_LINE_FILL_TYPE" val="2"/>
  <p:tag name="KSO_WM_UNIT_LINE_FORE_SCHEMECOLOR_INDEX" val="14"/>
  <p:tag name="KSO_WM_UNIT_TEXT_FILL_FORE_SCHEMECOLOR_INDEX" val="14"/>
  <p:tag name="KSO_WM_UNIT_TEXT_FILL_TYPE" val="1"/>
  <p:tag name="KSO_WM_UNIT_TYPE" val="n_h_i"/>
</p:tagLst>
</file>

<file path=ppt/tags/tag157.xml><?xml version="1.0" encoding="utf-8"?>
<p:tagLst xmlns:p="http://schemas.openxmlformats.org/presentationml/2006/main">
  <p:tag name="AS_UNIQUEID" val="2287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ID" val="diagram20171553_2*n_h_i*1_2_4"/>
  <p:tag name="KSO_WM_UNIT_INDEX" val="1_2_4"/>
  <p:tag name="KSO_WM_UNIT_LAYERLEVEL" val="1_1_1"/>
  <p:tag name="KSO_WM_UNIT_LINE_FILL_TYPE" val="2"/>
  <p:tag name="KSO_WM_UNIT_LINE_FORE_SCHEMECOLOR_INDEX" val="14"/>
  <p:tag name="KSO_WM_UNIT_TYPE" val="n_h_i"/>
</p:tagLst>
</file>

<file path=ppt/tags/tag158.xml><?xml version="1.0" encoding="utf-8"?>
<p:tagLst xmlns:p="http://schemas.openxmlformats.org/presentationml/2006/main">
  <p:tag name="AS_UNIQUEID" val="2288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ID" val="diagram20171553_2*n_h_i*1_2_5"/>
  <p:tag name="KSO_WM_UNIT_INDEX" val="1_2_5"/>
  <p:tag name="KSO_WM_UNIT_LAYERLEVEL" val="1_1_1"/>
  <p:tag name="KSO_WM_UNIT_LINE_FILL_TYPE" val="2"/>
  <p:tag name="KSO_WM_UNIT_LINE_FORE_SCHEMECOLOR_INDEX" val="14"/>
  <p:tag name="KSO_WM_UNIT_TYPE" val="n_h_i"/>
</p:tagLst>
</file>

<file path=ppt/tags/tag159.xml><?xml version="1.0" encoding="utf-8"?>
<p:tagLst xmlns:p="http://schemas.openxmlformats.org/presentationml/2006/main">
  <p:tag name="AS_UNIQUEID" val="2289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ID" val="diagram20171553_2*n_h_i*1_2_6"/>
  <p:tag name="KSO_WM_UNIT_INDEX" val="1_2_6"/>
  <p:tag name="KSO_WM_UNIT_LAYERLEVEL" val="1_1_1"/>
  <p:tag name="KSO_WM_UNIT_LINE_FILL_TYPE" val="2"/>
  <p:tag name="KSO_WM_UNIT_LINE_FORE_SCHEMECOLOR_INDEX" val="14"/>
  <p:tag name="KSO_WM_UNIT_TYPE" val="n_h_i"/>
</p:tagLst>
</file>

<file path=ppt/tags/tag16.xml><?xml version="1.0" encoding="utf-8"?>
<p:tagLst xmlns:p="http://schemas.openxmlformats.org/presentationml/2006/main">
  <p:tag name="AS_UNIQUEID" val="2354"/>
</p:tagLst>
</file>

<file path=ppt/tags/tag160.xml><?xml version="1.0" encoding="utf-8"?>
<p:tagLst xmlns:p="http://schemas.openxmlformats.org/presentationml/2006/main">
  <p:tag name="AS_UNIQUEID" val="2290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FILL_FORE_SCHEMECOLOR_INDEX" val="5"/>
  <p:tag name="KSO_WM_UNIT_FILL_TYPE" val="1"/>
  <p:tag name="KSO_WM_UNIT_ID" val="diagram20171553_2*n_h_i*1_2_1"/>
  <p:tag name="KSO_WM_UNIT_INDEX" val="1_2_1"/>
  <p:tag name="KSO_WM_UNIT_LAYERLEVEL" val="1_1_1"/>
  <p:tag name="KSO_WM_UNIT_LINE_FILL_TYPE" val="2"/>
  <p:tag name="KSO_WM_UNIT_LINE_FORE_SCHEMECOLOR_INDEX" val="14"/>
  <p:tag name="KSO_WM_UNIT_TEXT_FILL_FORE_SCHEMECOLOR_INDEX" val="14"/>
  <p:tag name="KSO_WM_UNIT_TEXT_FILL_TYPE" val="1"/>
  <p:tag name="KSO_WM_UNIT_TYPE" val="n_h_i"/>
</p:tagLst>
</file>

<file path=ppt/tags/tag161.xml><?xml version="1.0" encoding="utf-8"?>
<p:tagLst xmlns:p="http://schemas.openxmlformats.org/presentationml/2006/main">
  <p:tag name="AS_UNIQUEID" val="2291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FILL_FORE_SCHEMECOLOR_INDEX" val="6"/>
  <p:tag name="KSO_WM_UNIT_FILL_TYPE" val="1"/>
  <p:tag name="KSO_WM_UNIT_ID" val="diagram20171553_2*n_h_i*1_2_2"/>
  <p:tag name="KSO_WM_UNIT_INDEX" val="1_2_2"/>
  <p:tag name="KSO_WM_UNIT_LAYERLEVEL" val="1_1_1"/>
  <p:tag name="KSO_WM_UNIT_LINE_FILL_TYPE" val="2"/>
  <p:tag name="KSO_WM_UNIT_LINE_FORE_SCHEMECOLOR_INDEX" val="14"/>
  <p:tag name="KSO_WM_UNIT_TEXT_FILL_FORE_SCHEMECOLOR_INDEX" val="14"/>
  <p:tag name="KSO_WM_UNIT_TEXT_FILL_TYPE" val="1"/>
  <p:tag name="KSO_WM_UNIT_TYPE" val="n_h_i"/>
</p:tagLst>
</file>

<file path=ppt/tags/tag162.xml><?xml version="1.0" encoding="utf-8"?>
<p:tagLst xmlns:p="http://schemas.openxmlformats.org/presentationml/2006/main">
  <p:tag name="AS_UNIQUEID" val="2292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FILL_FORE_SCHEMECOLOR_INDEX" val="7"/>
  <p:tag name="KSO_WM_UNIT_FILL_TYPE" val="1"/>
  <p:tag name="KSO_WM_UNIT_ID" val="diagram20171553_2*n_h_i*1_2_3"/>
  <p:tag name="KSO_WM_UNIT_INDEX" val="1_2_3"/>
  <p:tag name="KSO_WM_UNIT_LAYERLEVEL" val="1_1_1"/>
  <p:tag name="KSO_WM_UNIT_LINE_FILL_TYPE" val="2"/>
  <p:tag name="KSO_WM_UNIT_LINE_FORE_SCHEMECOLOR_INDEX" val="14"/>
  <p:tag name="KSO_WM_UNIT_TEXT_FILL_FORE_SCHEMECOLOR_INDEX" val="14"/>
  <p:tag name="KSO_WM_UNIT_TEXT_FILL_TYPE" val="1"/>
  <p:tag name="KSO_WM_UNIT_TYPE" val="n_h_i"/>
</p:tagLst>
</file>

<file path=ppt/tags/tag163.xml><?xml version="1.0" encoding="utf-8"?>
<p:tagLst xmlns:p="http://schemas.openxmlformats.org/presentationml/2006/main">
  <p:tag name="AS_UNIQUEID" val="2293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ID" val="diagram20171553_2*n_h_i*1_2_4"/>
  <p:tag name="KSO_WM_UNIT_INDEX" val="1_2_4"/>
  <p:tag name="KSO_WM_UNIT_LAYERLEVEL" val="1_1_1"/>
  <p:tag name="KSO_WM_UNIT_LINE_FILL_TYPE" val="2"/>
  <p:tag name="KSO_WM_UNIT_LINE_FORE_SCHEMECOLOR_INDEX" val="14"/>
  <p:tag name="KSO_WM_UNIT_TYPE" val="n_h_i"/>
</p:tagLst>
</file>

<file path=ppt/tags/tag164.xml><?xml version="1.0" encoding="utf-8"?>
<p:tagLst xmlns:p="http://schemas.openxmlformats.org/presentationml/2006/main">
  <p:tag name="AS_UNIQUEID" val="2294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ID" val="diagram20171553_2*n_h_i*1_2_5"/>
  <p:tag name="KSO_WM_UNIT_INDEX" val="1_2_5"/>
  <p:tag name="KSO_WM_UNIT_LAYERLEVEL" val="1_1_1"/>
  <p:tag name="KSO_WM_UNIT_LINE_FILL_TYPE" val="2"/>
  <p:tag name="KSO_WM_UNIT_LINE_FORE_SCHEMECOLOR_INDEX" val="14"/>
  <p:tag name="KSO_WM_UNIT_TYPE" val="n_h_i"/>
</p:tagLst>
</file>

<file path=ppt/tags/tag165.xml><?xml version="1.0" encoding="utf-8"?>
<p:tagLst xmlns:p="http://schemas.openxmlformats.org/presentationml/2006/main">
  <p:tag name="AS_UNIQUEID" val="2295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ID" val="diagram20171553_2*n_h_i*1_2_6"/>
  <p:tag name="KSO_WM_UNIT_INDEX" val="1_2_6"/>
  <p:tag name="KSO_WM_UNIT_LAYERLEVEL" val="1_1_1"/>
  <p:tag name="KSO_WM_UNIT_LINE_FILL_TYPE" val="2"/>
  <p:tag name="KSO_WM_UNIT_LINE_FORE_SCHEMECOLOR_INDEX" val="14"/>
  <p:tag name="KSO_WM_UNIT_TYPE" val="n_h_i"/>
</p:tagLst>
</file>

<file path=ppt/tags/tag166.xml><?xml version="1.0" encoding="utf-8"?>
<p:tagLst xmlns:p="http://schemas.openxmlformats.org/presentationml/2006/main">
  <p:tag name="AS_UNIQUEID" val="2296"/>
</p:tagLst>
</file>

<file path=ppt/tags/tag167.xml><?xml version="1.0" encoding="utf-8"?>
<p:tagLst xmlns:p="http://schemas.openxmlformats.org/presentationml/2006/main">
  <p:tag name="AS_UNIQUEID" val="2297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COMPATIBLE" val="0"/>
  <p:tag name="KSO_WM_UNIT_HIGHLIGHT" val="0"/>
  <p:tag name="KSO_WM_UNIT_ID" val="diagram20171553_2*n_h_f*1_2_1"/>
  <p:tag name="KSO_WM_UNIT_LAYERLEVEL" val="1_1_1"/>
  <p:tag name="KSO_WM_UNIT_PRESET_TEXT_INDEX" val="3"/>
  <p:tag name="KSO_WM_UNIT_PRESET_TEXT_LEN" val="24"/>
  <p:tag name="KSO_WM_UNIT_TEXT_FILL_FORE_SCHEMECOLOR_INDEX" val="13"/>
  <p:tag name="KSO_WM_UNIT_TEXT_FILL_TYPE" val="1"/>
  <p:tag name="KSO_WM_UNIT_VALUE" val="36"/>
</p:tagLst>
</file>

<file path=ppt/tags/tag168.xml><?xml version="1.0" encoding="utf-8"?>
<p:tagLst xmlns:p="http://schemas.openxmlformats.org/presentationml/2006/main">
  <p:tag name="AS_UNIQUEID" val="2298"/>
  <p:tag name="KSO_WM_BEAUTIFY_FLAG" val=""/>
</p:tagLst>
</file>

<file path=ppt/tags/tag169.xml><?xml version="1.0" encoding="utf-8"?>
<p:tagLst xmlns:p="http://schemas.openxmlformats.org/presentationml/2006/main">
  <p:tag name="AS_UNIQUEID" val="2299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COMPATIBLE" val="0"/>
  <p:tag name="KSO_WM_UNIT_HIGHLIGHT" val="0"/>
  <p:tag name="KSO_WM_UNIT_ID" val="diagram20171553_2*n_h_f*1_2_3"/>
  <p:tag name="KSO_WM_UNIT_LAYERLEVEL" val="1_1_1"/>
  <p:tag name="KSO_WM_UNIT_PRESET_TEXT_INDEX" val="3"/>
  <p:tag name="KSO_WM_UNIT_PRESET_TEXT_LEN" val="24"/>
  <p:tag name="KSO_WM_UNIT_TEXT_FILL_FORE_SCHEMECOLOR_INDEX" val="13"/>
  <p:tag name="KSO_WM_UNIT_TEXT_FILL_TYPE" val="1"/>
  <p:tag name="KSO_WM_UNIT_VALUE" val="36"/>
</p:tagLst>
</file>

<file path=ppt/tags/tag17.xml><?xml version="1.0" encoding="utf-8"?>
<p:tagLst xmlns:p="http://schemas.openxmlformats.org/presentationml/2006/main">
  <p:tag name="AS_UNIQUEID" val="2355"/>
</p:tagLst>
</file>

<file path=ppt/tags/tag170.xml><?xml version="1.0" encoding="utf-8"?>
<p:tagLst xmlns:p="http://schemas.openxmlformats.org/presentationml/2006/main">
  <p:tag name="AS_UNIQUEID" val="2300"/>
  <p:tag name="KSO_WM_BEAUTIFY_FLAG" val=""/>
</p:tagLst>
</file>

<file path=ppt/tags/tag171.xml><?xml version="1.0" encoding="utf-8"?>
<p:tagLst xmlns:p="http://schemas.openxmlformats.org/presentationml/2006/main">
  <p:tag name="AS_UNIQUEID" val="2301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COMPATIBLE" val="0"/>
  <p:tag name="KSO_WM_UNIT_HIGHLIGHT" val="0"/>
  <p:tag name="KSO_WM_UNIT_ID" val="diagram20171553_2*n_h_f*1_2_2"/>
  <p:tag name="KSO_WM_UNIT_LAYERLEVEL" val="1_1_1"/>
  <p:tag name="KSO_WM_UNIT_PRESET_TEXT_INDEX" val="3"/>
  <p:tag name="KSO_WM_UNIT_PRESET_TEXT_LEN" val="24"/>
  <p:tag name="KSO_WM_UNIT_TEXT_FILL_FORE_SCHEMECOLOR_INDEX" val="13"/>
  <p:tag name="KSO_WM_UNIT_TEXT_FILL_TYPE" val="1"/>
  <p:tag name="KSO_WM_UNIT_VALUE" val="36"/>
</p:tagLst>
</file>

<file path=ppt/tags/tag172.xml><?xml version="1.0" encoding="utf-8"?>
<p:tagLst xmlns:p="http://schemas.openxmlformats.org/presentationml/2006/main">
  <p:tag name="AS_UNIQUEID" val="2302"/>
  <p:tag name="KSO_WM_BEAUTIFY_FLAG" val="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FILL_FORE_SCHEMECOLOR_INDEX" val="7"/>
  <p:tag name="KSO_WM_UNIT_FILL_TYPE" val="1"/>
  <p:tag name="KSO_WM_UNIT_ID" val="diagram20171553_2*n_h_i*1_2_3"/>
  <p:tag name="KSO_WM_UNIT_INDEX" val="1_2_3"/>
  <p:tag name="KSO_WM_UNIT_LAYERLEVEL" val="1_1_1"/>
  <p:tag name="KSO_WM_UNIT_LINE_FILL_TYPE" val="2"/>
  <p:tag name="KSO_WM_UNIT_LINE_FORE_SCHEMECOLOR_INDEX" val="14"/>
  <p:tag name="KSO_WM_UNIT_TEXT_FILL_FORE_SCHEMECOLOR_INDEX" val="14"/>
  <p:tag name="KSO_WM_UNIT_TEXT_FILL_TYPE" val="1"/>
  <p:tag name="KSO_WM_UNIT_TYPE" val="n_h_i"/>
</p:tagLst>
</file>

<file path=ppt/tags/tag173.xml><?xml version="1.0" encoding="utf-8"?>
<p:tagLst xmlns:p="http://schemas.openxmlformats.org/presentationml/2006/main">
  <p:tag name="AS_UNIQUEID" val="2303"/>
  <p:tag name="KSO_WM_BEAUTIFY_FLAG" val=""/>
</p:tagLst>
</file>

<file path=ppt/tags/tag174.xml><?xml version="1.0" encoding="utf-8"?>
<p:tagLst xmlns:p="http://schemas.openxmlformats.org/presentationml/2006/main">
  <p:tag name="AS_UNIQUEID" val="2304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COMPATIBLE" val="0"/>
  <p:tag name="KSO_WM_UNIT_HIGHLIGHT" val="0"/>
  <p:tag name="KSO_WM_UNIT_ID" val="diagram20171553_2*n_h_f*1_2_2"/>
  <p:tag name="KSO_WM_UNIT_LAYERLEVEL" val="1_1_1"/>
  <p:tag name="KSO_WM_UNIT_PRESET_TEXT_INDEX" val="3"/>
  <p:tag name="KSO_WM_UNIT_PRESET_TEXT_LEN" val="24"/>
  <p:tag name="KSO_WM_UNIT_TEXT_FILL_FORE_SCHEMECOLOR_INDEX" val="13"/>
  <p:tag name="KSO_WM_UNIT_TEXT_FILL_TYPE" val="1"/>
  <p:tag name="KSO_WM_UNIT_VALUE" val="36"/>
</p:tagLst>
</file>

<file path=ppt/tags/tag175.xml><?xml version="1.0" encoding="utf-8"?>
<p:tagLst xmlns:p="http://schemas.openxmlformats.org/presentationml/2006/main">
  <p:tag name="AS_UNIQUEID" val="2305"/>
</p:tagLst>
</file>

<file path=ppt/tags/tag176.xml><?xml version="1.0" encoding="utf-8"?>
<p:tagLst xmlns:p="http://schemas.openxmlformats.org/presentationml/2006/main">
  <p:tag name="AS_UNIQUEID" val="2470"/>
</p:tagLst>
</file>

<file path=ppt/tags/tag177.xml><?xml version="1.0" encoding="utf-8"?>
<p:tagLst xmlns:p="http://schemas.openxmlformats.org/presentationml/2006/main">
  <p:tag name="AS_UNIQUEID" val="2290"/>
  <p:tag name="KSO_WM_BEAUTIFY_FLAG" val="#wm#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FILL_FORE_SCHEMECOLOR_INDEX" val="5"/>
  <p:tag name="KSO_WM_UNIT_FILL_TYPE" val="1"/>
  <p:tag name="KSO_WM_UNIT_ID" val="diagram20171553_2*n_h_i*1_2_1"/>
  <p:tag name="KSO_WM_UNIT_INDEX" val="1_2_1"/>
  <p:tag name="KSO_WM_UNIT_LAYERLEVEL" val="1_1_1"/>
  <p:tag name="KSO_WM_UNIT_LINE_FILL_TYPE" val="2"/>
  <p:tag name="KSO_WM_UNIT_LINE_FORE_SCHEMECOLOR_INDEX" val="14"/>
  <p:tag name="KSO_WM_UNIT_TEXT_FILL_FORE_SCHEMECOLOR_INDEX" val="14"/>
  <p:tag name="KSO_WM_UNIT_TEXT_FILL_TYPE" val="1"/>
  <p:tag name="KSO_WM_UNIT_TYPE" val="n_h_i"/>
</p:tagLst>
</file>

<file path=ppt/tags/tag178.xml><?xml version="1.0" encoding="utf-8"?>
<p:tagLst xmlns:p="http://schemas.openxmlformats.org/presentationml/2006/main">
  <p:tag name="AS_UNIQUEID" val="2296"/>
</p:tagLst>
</file>

<file path=ppt/tags/tag179.xml><?xml version="1.0" encoding="utf-8"?>
<p:tagLst xmlns:p="http://schemas.openxmlformats.org/presentationml/2006/main">
  <p:tag name="AS_UNIQUEID" val="2297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COMPATIBLE" val="0"/>
  <p:tag name="KSO_WM_UNIT_HIGHLIGHT" val="0"/>
  <p:tag name="KSO_WM_UNIT_ID" val="diagram20171553_2*n_h_f*1_2_1"/>
  <p:tag name="KSO_WM_UNIT_LAYERLEVEL" val="1_1_1"/>
  <p:tag name="KSO_WM_UNIT_PRESET_TEXT_INDEX" val="3"/>
  <p:tag name="KSO_WM_UNIT_PRESET_TEXT_LEN" val="24"/>
  <p:tag name="KSO_WM_UNIT_TEXT_FILL_FORE_SCHEMECOLOR_INDEX" val="13"/>
  <p:tag name="KSO_WM_UNIT_TEXT_FILL_TYPE" val="1"/>
  <p:tag name="KSO_WM_UNIT_VALUE" val="36"/>
</p:tagLst>
</file>

<file path=ppt/tags/tag18.xml><?xml version="1.0" encoding="utf-8"?>
<p:tagLst xmlns:p="http://schemas.openxmlformats.org/presentationml/2006/main">
  <p:tag name="AS_UNIQUEID" val="2356"/>
</p:tagLst>
</file>

<file path=ppt/tags/tag180.xml><?xml version="1.0" encoding="utf-8"?>
<p:tagLst xmlns:p="http://schemas.openxmlformats.org/presentationml/2006/main">
  <p:tag name="AS_UNIQUEID" val="2471"/>
</p:tagLst>
</file>

<file path=ppt/tags/tag181.xml><?xml version="1.0" encoding="utf-8"?>
<p:tagLst xmlns:p="http://schemas.openxmlformats.org/presentationml/2006/main">
  <p:tag name="AS_UNIQUEID" val="2472"/>
</p:tagLst>
</file>

<file path=ppt/tags/tag182.xml><?xml version="1.0" encoding="utf-8"?>
<p:tagLst xmlns:p="http://schemas.openxmlformats.org/presentationml/2006/main">
  <p:tag name="AS_UNIQUEID" val="2473"/>
</p:tagLst>
</file>

<file path=ppt/tags/tag183.xml><?xml version="1.0" encoding="utf-8"?>
<p:tagLst xmlns:p="http://schemas.openxmlformats.org/presentationml/2006/main">
  <p:tag name="AS_UNIQUEID" val="2474"/>
  <p:tag name="KSO_WM_BEAUTIFY_FLAG" val=""/>
</p:tagLst>
</file>

<file path=ppt/tags/tag184.xml><?xml version="1.0" encoding="utf-8"?>
<p:tagLst xmlns:p="http://schemas.openxmlformats.org/presentationml/2006/main">
  <p:tag name="AS_UNIQUEID" val="2475"/>
</p:tagLst>
</file>

<file path=ppt/tags/tag185.xml><?xml version="1.0" encoding="utf-8"?>
<p:tagLst xmlns:p="http://schemas.openxmlformats.org/presentationml/2006/main">
  <p:tag name="AS_UNIQUEID" val="2476"/>
</p:tagLst>
</file>

<file path=ppt/tags/tag186.xml><?xml version="1.0" encoding="utf-8"?>
<p:tagLst xmlns:p="http://schemas.openxmlformats.org/presentationml/2006/main">
  <p:tag name="AS_UNIQUEID" val="2477"/>
</p:tagLst>
</file>

<file path=ppt/tags/tag187.xml><?xml version="1.0" encoding="utf-8"?>
<p:tagLst xmlns:p="http://schemas.openxmlformats.org/presentationml/2006/main">
  <p:tag name="AS_UNIQUEID" val="2478"/>
</p:tagLst>
</file>

<file path=ppt/tags/tag188.xml><?xml version="1.0" encoding="utf-8"?>
<p:tagLst xmlns:p="http://schemas.openxmlformats.org/presentationml/2006/main">
  <p:tag name="AS_UNIQUEID" val="2479"/>
</p:tagLst>
</file>

<file path=ppt/tags/tag189.xml><?xml version="1.0" encoding="utf-8"?>
<p:tagLst xmlns:p="http://schemas.openxmlformats.org/presentationml/2006/main">
  <p:tag name="AS_UNIQUEID" val="2480"/>
</p:tagLst>
</file>

<file path=ppt/tags/tag19.xml><?xml version="1.0" encoding="utf-8"?>
<p:tagLst xmlns:p="http://schemas.openxmlformats.org/presentationml/2006/main">
  <p:tag name="AS_UNIQUEID" val="2357"/>
</p:tagLst>
</file>

<file path=ppt/tags/tag190.xml><?xml version="1.0" encoding="utf-8"?>
<p:tagLst xmlns:p="http://schemas.openxmlformats.org/presentationml/2006/main">
  <p:tag name="AS_UNIQUEID" val="2481"/>
</p:tagLst>
</file>

<file path=ppt/tags/tag191.xml><?xml version="1.0" encoding="utf-8"?>
<p:tagLst xmlns:p="http://schemas.openxmlformats.org/presentationml/2006/main">
  <p:tag name="AS_UNIQUEID" val="2482"/>
</p:tagLst>
</file>

<file path=ppt/tags/tag192.xml><?xml version="1.0" encoding="utf-8"?>
<p:tagLst xmlns:p="http://schemas.openxmlformats.org/presentationml/2006/main">
  <p:tag name="AS_UNIQUEID" val="2483"/>
</p:tagLst>
</file>

<file path=ppt/tags/tag193.xml><?xml version="1.0" encoding="utf-8"?>
<p:tagLst xmlns:p="http://schemas.openxmlformats.org/presentationml/2006/main">
  <p:tag name="AS_UNIQUEID" val="2484"/>
</p:tagLst>
</file>

<file path=ppt/tags/tag194.xml><?xml version="1.0" encoding="utf-8"?>
<p:tagLst xmlns:p="http://schemas.openxmlformats.org/presentationml/2006/main">
  <p:tag name="AS_UNIQUEID" val="2485"/>
</p:tagLst>
</file>

<file path=ppt/tags/tag195.xml><?xml version="1.0" encoding="utf-8"?>
<p:tagLst xmlns:p="http://schemas.openxmlformats.org/presentationml/2006/main">
  <p:tag name="AS_UNIQUEID" val="2486"/>
</p:tagLst>
</file>

<file path=ppt/tags/tag196.xml><?xml version="1.0" encoding="utf-8"?>
<p:tagLst xmlns:p="http://schemas.openxmlformats.org/presentationml/2006/main">
  <p:tag name="AS_UNIQUEID" val="2487"/>
</p:tagLst>
</file>

<file path=ppt/tags/tag197.xml><?xml version="1.0" encoding="utf-8"?>
<p:tagLst xmlns:p="http://schemas.openxmlformats.org/presentationml/2006/main">
  <p:tag name="AS_UNIQUEID" val="2488"/>
</p:tagLst>
</file>

<file path=ppt/tags/tag198.xml><?xml version="1.0" encoding="utf-8"?>
<p:tagLst xmlns:p="http://schemas.openxmlformats.org/presentationml/2006/main">
  <p:tag name="AS_UNIQUEID" val="2489"/>
</p:tagLst>
</file>

<file path=ppt/tags/tag199.xml><?xml version="1.0" encoding="utf-8"?>
<p:tagLst xmlns:p="http://schemas.openxmlformats.org/presentationml/2006/main">
  <p:tag name="AS_UNIQUEID" val="2490"/>
</p:tagLst>
</file>

<file path=ppt/tags/tag2.xml><?xml version="1.0" encoding="utf-8"?>
<p:tagLst xmlns:p="http://schemas.openxmlformats.org/presentationml/2006/main">
  <p:tag name="AS_UNIQUEID" val="2340"/>
</p:tagLst>
</file>

<file path=ppt/tags/tag20.xml><?xml version="1.0" encoding="utf-8"?>
<p:tagLst xmlns:p="http://schemas.openxmlformats.org/presentationml/2006/main">
  <p:tag name="AS_UNIQUEID" val="2358"/>
</p:tagLst>
</file>

<file path=ppt/tags/tag200.xml><?xml version="1.0" encoding="utf-8"?>
<p:tagLst xmlns:p="http://schemas.openxmlformats.org/presentationml/2006/main">
  <p:tag name="AS_UNIQUEID" val="2491"/>
</p:tagLst>
</file>

<file path=ppt/tags/tag201.xml><?xml version="1.0" encoding="utf-8"?>
<p:tagLst xmlns:p="http://schemas.openxmlformats.org/presentationml/2006/main">
  <p:tag name="AS_UNIQUEID" val="2561"/>
</p:tagLst>
</file>

<file path=ppt/tags/tag202.xml><?xml version="1.0" encoding="utf-8"?>
<p:tagLst xmlns:p="http://schemas.openxmlformats.org/presentationml/2006/main">
  <p:tag name="AS_UNIQUEID" val="2492"/>
</p:tagLst>
</file>

<file path=ppt/tags/tag203.xml><?xml version="1.0" encoding="utf-8"?>
<p:tagLst xmlns:p="http://schemas.openxmlformats.org/presentationml/2006/main">
  <p:tag name="AS_UNIQUEID" val="2493"/>
</p:tagLst>
</file>

<file path=ppt/tags/tag204.xml><?xml version="1.0" encoding="utf-8"?>
<p:tagLst xmlns:p="http://schemas.openxmlformats.org/presentationml/2006/main">
  <p:tag name="AS_UNIQUEID" val="2494"/>
</p:tagLst>
</file>

<file path=ppt/tags/tag205.xml><?xml version="1.0" encoding="utf-8"?>
<p:tagLst xmlns:p="http://schemas.openxmlformats.org/presentationml/2006/main">
  <p:tag name="AS_UNIQUEID" val="2495"/>
  <p:tag name="KSO_WM_BEAUTIFY_FLAG" val=""/>
</p:tagLst>
</file>

<file path=ppt/tags/tag206.xml><?xml version="1.0" encoding="utf-8"?>
<p:tagLst xmlns:p="http://schemas.openxmlformats.org/presentationml/2006/main">
  <p:tag name="AS_UNIQUEID" val="2496"/>
</p:tagLst>
</file>

<file path=ppt/tags/tag207.xml><?xml version="1.0" encoding="utf-8"?>
<p:tagLst xmlns:p="http://schemas.openxmlformats.org/presentationml/2006/main">
  <p:tag name="AS_UNIQUEID" val="2497"/>
</p:tagLst>
</file>

<file path=ppt/tags/tag208.xml><?xml version="1.0" encoding="utf-8"?>
<p:tagLst xmlns:p="http://schemas.openxmlformats.org/presentationml/2006/main">
  <p:tag name="AS_UNIQUEID" val="2498"/>
</p:tagLst>
</file>

<file path=ppt/tags/tag209.xml><?xml version="1.0" encoding="utf-8"?>
<p:tagLst xmlns:p="http://schemas.openxmlformats.org/presentationml/2006/main">
  <p:tag name="AS_UNIQUEID" val="2499"/>
</p:tagLst>
</file>

<file path=ppt/tags/tag21.xml><?xml version="1.0" encoding="utf-8"?>
<p:tagLst xmlns:p="http://schemas.openxmlformats.org/presentationml/2006/main">
  <p:tag name="AS_UNIQUEID" val="2359"/>
</p:tagLst>
</file>

<file path=ppt/tags/tag210.xml><?xml version="1.0" encoding="utf-8"?>
<p:tagLst xmlns:p="http://schemas.openxmlformats.org/presentationml/2006/main">
  <p:tag name="AS_UNIQUEID" val="2500"/>
</p:tagLst>
</file>

<file path=ppt/tags/tag211.xml><?xml version="1.0" encoding="utf-8"?>
<p:tagLst xmlns:p="http://schemas.openxmlformats.org/presentationml/2006/main">
  <p:tag name="AS_UNIQUEID" val="2501"/>
</p:tagLst>
</file>

<file path=ppt/tags/tag212.xml><?xml version="1.0" encoding="utf-8"?>
<p:tagLst xmlns:p="http://schemas.openxmlformats.org/presentationml/2006/main">
  <p:tag name="AS_UNIQUEID" val="2502"/>
</p:tagLst>
</file>

<file path=ppt/tags/tag213.xml><?xml version="1.0" encoding="utf-8"?>
<p:tagLst xmlns:p="http://schemas.openxmlformats.org/presentationml/2006/main">
  <p:tag name="AS_UNIQUEID" val="2503"/>
</p:tagLst>
</file>

<file path=ppt/tags/tag214.xml><?xml version="1.0" encoding="utf-8"?>
<p:tagLst xmlns:p="http://schemas.openxmlformats.org/presentationml/2006/main">
  <p:tag name="AS_UNIQUEID" val="2504"/>
</p:tagLst>
</file>

<file path=ppt/tags/tag215.xml><?xml version="1.0" encoding="utf-8"?>
<p:tagLst xmlns:p="http://schemas.openxmlformats.org/presentationml/2006/main">
  <p:tag name="AS_UNIQUEID" val="2505"/>
</p:tagLst>
</file>

<file path=ppt/tags/tag216.xml><?xml version="1.0" encoding="utf-8"?>
<p:tagLst xmlns:p="http://schemas.openxmlformats.org/presentationml/2006/main">
  <p:tag name="AS_UNIQUEID" val="2506"/>
</p:tagLst>
</file>

<file path=ppt/tags/tag217.xml><?xml version="1.0" encoding="utf-8"?>
<p:tagLst xmlns:p="http://schemas.openxmlformats.org/presentationml/2006/main">
  <p:tag name="AS_UNIQUEID" val="2507"/>
</p:tagLst>
</file>

<file path=ppt/tags/tag218.xml><?xml version="1.0" encoding="utf-8"?>
<p:tagLst xmlns:p="http://schemas.openxmlformats.org/presentationml/2006/main">
  <p:tag name="AS_UNIQUEID" val="2508"/>
</p:tagLst>
</file>

<file path=ppt/tags/tag219.xml><?xml version="1.0" encoding="utf-8"?>
<p:tagLst xmlns:p="http://schemas.openxmlformats.org/presentationml/2006/main">
  <p:tag name="AS_UNIQUEID" val="2509"/>
  <p:tag name="KSO_WM_BEAUTIFY_FLAG" val=""/>
</p:tagLst>
</file>

<file path=ppt/tags/tag22.xml><?xml version="1.0" encoding="utf-8"?>
<p:tagLst xmlns:p="http://schemas.openxmlformats.org/presentationml/2006/main">
  <p:tag name="AS_UNIQUEID" val="2360"/>
</p:tagLst>
</file>

<file path=ppt/tags/tag220.xml><?xml version="1.0" encoding="utf-8"?>
<p:tagLst xmlns:p="http://schemas.openxmlformats.org/presentationml/2006/main">
  <p:tag name="AS_UNIQUEID" val="2510"/>
  <p:tag name="KSO_WM_BEAUTIFY_FLAG" val=""/>
</p:tagLst>
</file>

<file path=ppt/tags/tag221.xml><?xml version="1.0" encoding="utf-8"?>
<p:tagLst xmlns:p="http://schemas.openxmlformats.org/presentationml/2006/main">
  <p:tag name="AS_UNIQUEID" val="2511"/>
  <p:tag name="KSO_WM_BEAUTIFY_FLAG" val=""/>
</p:tagLst>
</file>

<file path=ppt/tags/tag222.xml><?xml version="1.0" encoding="utf-8"?>
<p:tagLst xmlns:p="http://schemas.openxmlformats.org/presentationml/2006/main">
  <p:tag name="AS_UNIQUEID" val="2512"/>
</p:tagLst>
</file>

<file path=ppt/tags/tag223.xml><?xml version="1.0" encoding="utf-8"?>
<p:tagLst xmlns:p="http://schemas.openxmlformats.org/presentationml/2006/main">
  <p:tag name="AS_UNIQUEID" val="2513"/>
</p:tagLst>
</file>

<file path=ppt/tags/tag224.xml><?xml version="1.0" encoding="utf-8"?>
<p:tagLst xmlns:p="http://schemas.openxmlformats.org/presentationml/2006/main">
  <p:tag name="AS_UNIQUEID" val="2514"/>
  <p:tag name="KSO_WM_BEAUTIFY_FLAG" val=""/>
</p:tagLst>
</file>

<file path=ppt/tags/tag225.xml><?xml version="1.0" encoding="utf-8"?>
<p:tagLst xmlns:p="http://schemas.openxmlformats.org/presentationml/2006/main">
  <p:tag name="AS_UNIQUEID" val="2515"/>
  <p:tag name="KSO_WM_BEAUTIFY_FLAG" val=""/>
</p:tagLst>
</file>

<file path=ppt/tags/tag226.xml><?xml version="1.0" encoding="utf-8"?>
<p:tagLst xmlns:p="http://schemas.openxmlformats.org/presentationml/2006/main">
  <p:tag name="AS_UNIQUEID" val="2516"/>
  <p:tag name="KSO_WM_BEAUTIFY_FLAG" val=""/>
</p:tagLst>
</file>

<file path=ppt/tags/tag227.xml><?xml version="1.0" encoding="utf-8"?>
<p:tagLst xmlns:p="http://schemas.openxmlformats.org/presentationml/2006/main">
  <p:tag name="AS_UNIQUEID" val="2517"/>
</p:tagLst>
</file>

<file path=ppt/tags/tag228.xml><?xml version="1.0" encoding="utf-8"?>
<p:tagLst xmlns:p="http://schemas.openxmlformats.org/presentationml/2006/main">
  <p:tag name="AS_UNIQUEID" val="2518"/>
</p:tagLst>
</file>

<file path=ppt/tags/tag229.xml><?xml version="1.0" encoding="utf-8"?>
<p:tagLst xmlns:p="http://schemas.openxmlformats.org/presentationml/2006/main">
  <p:tag name="AS_UNIQUEID" val="2519"/>
</p:tagLst>
</file>

<file path=ppt/tags/tag23.xml><?xml version="1.0" encoding="utf-8"?>
<p:tagLst xmlns:p="http://schemas.openxmlformats.org/presentationml/2006/main">
  <p:tag name="AS_UNIQUEID" val="2361"/>
</p:tagLst>
</file>

<file path=ppt/tags/tag230.xml><?xml version="1.0" encoding="utf-8"?>
<p:tagLst xmlns:p="http://schemas.openxmlformats.org/presentationml/2006/main">
  <p:tag name="AS_UNIQUEID" val="2520"/>
</p:tagLst>
</file>

<file path=ppt/tags/tag231.xml><?xml version="1.0" encoding="utf-8"?>
<p:tagLst xmlns:p="http://schemas.openxmlformats.org/presentationml/2006/main">
  <p:tag name="AS_UNIQUEID" val="2521"/>
</p:tagLst>
</file>

<file path=ppt/tags/tag232.xml><?xml version="1.0" encoding="utf-8"?>
<p:tagLst xmlns:p="http://schemas.openxmlformats.org/presentationml/2006/main">
  <p:tag name="AS_UNIQUEID" val="2522"/>
</p:tagLst>
</file>

<file path=ppt/tags/tag233.xml><?xml version="1.0" encoding="utf-8"?>
<p:tagLst xmlns:p="http://schemas.openxmlformats.org/presentationml/2006/main">
  <p:tag name="AS_UNIQUEID" val="2523"/>
</p:tagLst>
</file>

<file path=ppt/tags/tag234.xml><?xml version="1.0" encoding="utf-8"?>
<p:tagLst xmlns:p="http://schemas.openxmlformats.org/presentationml/2006/main">
  <p:tag name="AS_UNIQUEID" val="2524"/>
</p:tagLst>
</file>

<file path=ppt/tags/tag235.xml><?xml version="1.0" encoding="utf-8"?>
<p:tagLst xmlns:p="http://schemas.openxmlformats.org/presentationml/2006/main">
  <p:tag name="AS_UNIQUEID" val="2525"/>
</p:tagLst>
</file>

<file path=ppt/tags/tag236.xml><?xml version="1.0" encoding="utf-8"?>
<p:tagLst xmlns:p="http://schemas.openxmlformats.org/presentationml/2006/main">
  <p:tag name="AS_UNIQUEID" val="2526"/>
</p:tagLst>
</file>

<file path=ppt/tags/tag237.xml><?xml version="1.0" encoding="utf-8"?>
<p:tagLst xmlns:p="http://schemas.openxmlformats.org/presentationml/2006/main">
  <p:tag name="AS_UNIQUEID" val="2527"/>
</p:tagLst>
</file>

<file path=ppt/tags/tag238.xml><?xml version="1.0" encoding="utf-8"?>
<p:tagLst xmlns:p="http://schemas.openxmlformats.org/presentationml/2006/main">
  <p:tag name="AS_UNIQUEID" val="2528"/>
</p:tagLst>
</file>

<file path=ppt/tags/tag239.xml><?xml version="1.0" encoding="utf-8"?>
<p:tagLst xmlns:p="http://schemas.openxmlformats.org/presentationml/2006/main">
  <p:tag name="AS_UNIQUEID" val="2529"/>
</p:tagLst>
</file>

<file path=ppt/tags/tag24.xml><?xml version="1.0" encoding="utf-8"?>
<p:tagLst xmlns:p="http://schemas.openxmlformats.org/presentationml/2006/main">
  <p:tag name="AS_UNIQUEID" val="2362"/>
</p:tagLst>
</file>

<file path=ppt/tags/tag240.xml><?xml version="1.0" encoding="utf-8"?>
<p:tagLst xmlns:p="http://schemas.openxmlformats.org/presentationml/2006/main">
  <p:tag name="KSO_WM_TEMPLATE_CATEGORY" val="custom"/>
  <p:tag name="KSO_WM_TEMPLATE_INDEX" val="20204130"/>
</p:tagLst>
</file>

<file path=ppt/tags/tag241.xml><?xml version="1.0" encoding="utf-8"?>
<p:tagLst xmlns:p="http://schemas.openxmlformats.org/presentationml/2006/main">
  <p:tag name="AS_UNIQUEID" val="2530"/>
</p:tagLst>
</file>

<file path=ppt/tags/tag242.xml><?xml version="1.0" encoding="utf-8"?>
<p:tagLst xmlns:p="http://schemas.openxmlformats.org/presentationml/2006/main">
  <p:tag name="AS_UNIQUEID" val="270"/>
</p:tagLst>
</file>

<file path=ppt/tags/tag243.xml><?xml version="1.0" encoding="utf-8"?>
<p:tagLst xmlns:p="http://schemas.openxmlformats.org/presentationml/2006/main">
  <p:tag name="AS_UNIQUEID" val="271"/>
</p:tagLst>
</file>

<file path=ppt/tags/tag244.xml><?xml version="1.0" encoding="utf-8"?>
<p:tagLst xmlns:p="http://schemas.openxmlformats.org/presentationml/2006/main">
  <p:tag name="AS_UNIQUEID" val="272"/>
</p:tagLst>
</file>

<file path=ppt/tags/tag245.xml><?xml version="1.0" encoding="utf-8"?>
<p:tagLst xmlns:p="http://schemas.openxmlformats.org/presentationml/2006/main">
  <p:tag name="AS_UNIQUEID" val="2531"/>
</p:tagLst>
</file>

<file path=ppt/tags/tag246.xml><?xml version="1.0" encoding="utf-8"?>
<p:tagLst xmlns:p="http://schemas.openxmlformats.org/presentationml/2006/main">
  <p:tag name="AS_UNIQUEID" val="274"/>
</p:tagLst>
</file>

<file path=ppt/tags/tag247.xml><?xml version="1.0" encoding="utf-8"?>
<p:tagLst xmlns:p="http://schemas.openxmlformats.org/presentationml/2006/main">
  <p:tag name="AS_UNIQUEID" val="275"/>
</p:tagLst>
</file>

<file path=ppt/tags/tag248.xml><?xml version="1.0" encoding="utf-8"?>
<p:tagLst xmlns:p="http://schemas.openxmlformats.org/presentationml/2006/main">
  <p:tag name="AS_UNIQUEID" val="276"/>
</p:tagLst>
</file>

<file path=ppt/tags/tag249.xml><?xml version="1.0" encoding="utf-8"?>
<p:tagLst xmlns:p="http://schemas.openxmlformats.org/presentationml/2006/main">
  <p:tag name="AS_UNIQUEID" val="277"/>
</p:tagLst>
</file>

<file path=ppt/tags/tag25.xml><?xml version="1.0" encoding="utf-8"?>
<p:tagLst xmlns:p="http://schemas.openxmlformats.org/presentationml/2006/main">
  <p:tag name="AS_UNIQUEID" val="2363"/>
</p:tagLst>
</file>

<file path=ppt/tags/tag250.xml><?xml version="1.0" encoding="utf-8"?>
<p:tagLst xmlns:p="http://schemas.openxmlformats.org/presentationml/2006/main">
  <p:tag name="AS_UNIQUEID" val="278"/>
</p:tagLst>
</file>

<file path=ppt/tags/tag251.xml><?xml version="1.0" encoding="utf-8"?>
<p:tagLst xmlns:p="http://schemas.openxmlformats.org/presentationml/2006/main">
  <p:tag name="AS_UNIQUEID" val="2532"/>
</p:tagLst>
</file>

<file path=ppt/tags/tag252.xml><?xml version="1.0" encoding="utf-8"?>
<p:tagLst xmlns:p="http://schemas.openxmlformats.org/presentationml/2006/main">
  <p:tag name="AS_UNIQUEID" val="280"/>
</p:tagLst>
</file>

<file path=ppt/tags/tag253.xml><?xml version="1.0" encoding="utf-8"?>
<p:tagLst xmlns:p="http://schemas.openxmlformats.org/presentationml/2006/main">
  <p:tag name="AS_UNIQUEID" val="281"/>
</p:tagLst>
</file>

<file path=ppt/tags/tag254.xml><?xml version="1.0" encoding="utf-8"?>
<p:tagLst xmlns:p="http://schemas.openxmlformats.org/presentationml/2006/main">
  <p:tag name="AS_UNIQUEID" val="282"/>
</p:tagLst>
</file>

<file path=ppt/tags/tag255.xml><?xml version="1.0" encoding="utf-8"?>
<p:tagLst xmlns:p="http://schemas.openxmlformats.org/presentationml/2006/main">
  <p:tag name="AS_UNIQUEID" val="2533"/>
</p:tagLst>
</file>

<file path=ppt/tags/tag256.xml><?xml version="1.0" encoding="utf-8"?>
<p:tagLst xmlns:p="http://schemas.openxmlformats.org/presentationml/2006/main">
  <p:tag name="AS_UNIQUEID" val="284"/>
</p:tagLst>
</file>

<file path=ppt/tags/tag257.xml><?xml version="1.0" encoding="utf-8"?>
<p:tagLst xmlns:p="http://schemas.openxmlformats.org/presentationml/2006/main">
  <p:tag name="AS_UNIQUEID" val="285"/>
</p:tagLst>
</file>

<file path=ppt/tags/tag258.xml><?xml version="1.0" encoding="utf-8"?>
<p:tagLst xmlns:p="http://schemas.openxmlformats.org/presentationml/2006/main">
  <p:tag name="AS_UNIQUEID" val="286"/>
</p:tagLst>
</file>

<file path=ppt/tags/tag259.xml><?xml version="1.0" encoding="utf-8"?>
<p:tagLst xmlns:p="http://schemas.openxmlformats.org/presentationml/2006/main">
  <p:tag name="AS_UNIQUEID" val="287"/>
</p:tagLst>
</file>

<file path=ppt/tags/tag26.xml><?xml version="1.0" encoding="utf-8"?>
<p:tagLst xmlns:p="http://schemas.openxmlformats.org/presentationml/2006/main">
  <p:tag name="AS_UNIQUEID" val="2364"/>
</p:tagLst>
</file>

<file path=ppt/tags/tag260.xml><?xml version="1.0" encoding="utf-8"?>
<p:tagLst xmlns:p="http://schemas.openxmlformats.org/presentationml/2006/main">
  <p:tag name="AS_UNIQUEID" val="2534"/>
</p:tagLst>
</file>

<file path=ppt/tags/tag261.xml><?xml version="1.0" encoding="utf-8"?>
<p:tagLst xmlns:p="http://schemas.openxmlformats.org/presentationml/2006/main">
  <p:tag name="AS_UNIQUEID" val="289"/>
</p:tagLst>
</file>

<file path=ppt/tags/tag262.xml><?xml version="1.0" encoding="utf-8"?>
<p:tagLst xmlns:p="http://schemas.openxmlformats.org/presentationml/2006/main">
  <p:tag name="AS_UNIQUEID" val="290"/>
</p:tagLst>
</file>

<file path=ppt/tags/tag263.xml><?xml version="1.0" encoding="utf-8"?>
<p:tagLst xmlns:p="http://schemas.openxmlformats.org/presentationml/2006/main">
  <p:tag name="AS_UNIQUEID" val="291"/>
</p:tagLst>
</file>

<file path=ppt/tags/tag264.xml><?xml version="1.0" encoding="utf-8"?>
<p:tagLst xmlns:p="http://schemas.openxmlformats.org/presentationml/2006/main">
  <p:tag name="AS_UNIQUEID" val="2535"/>
</p:tagLst>
</file>

<file path=ppt/tags/tag265.xml><?xml version="1.0" encoding="utf-8"?>
<p:tagLst xmlns:p="http://schemas.openxmlformats.org/presentationml/2006/main">
  <p:tag name="AS_UNIQUEID" val="293"/>
</p:tagLst>
</file>

<file path=ppt/tags/tag266.xml><?xml version="1.0" encoding="utf-8"?>
<p:tagLst xmlns:p="http://schemas.openxmlformats.org/presentationml/2006/main">
  <p:tag name="AS_UNIQUEID" val="294"/>
</p:tagLst>
</file>

<file path=ppt/tags/tag267.xml><?xml version="1.0" encoding="utf-8"?>
<p:tagLst xmlns:p="http://schemas.openxmlformats.org/presentationml/2006/main">
  <p:tag name="AS_UNIQUEID" val="295"/>
</p:tagLst>
</file>

<file path=ppt/tags/tag268.xml><?xml version="1.0" encoding="utf-8"?>
<p:tagLst xmlns:p="http://schemas.openxmlformats.org/presentationml/2006/main">
  <p:tag name="AS_UNIQUEID" val="296"/>
</p:tagLst>
</file>

<file path=ppt/tags/tag269.xml><?xml version="1.0" encoding="utf-8"?>
<p:tagLst xmlns:p="http://schemas.openxmlformats.org/presentationml/2006/main">
  <p:tag name="AS_UNIQUEID" val="2536"/>
</p:tagLst>
</file>

<file path=ppt/tags/tag27.xml><?xml version="1.0" encoding="utf-8"?>
<p:tagLst xmlns:p="http://schemas.openxmlformats.org/presentationml/2006/main">
  <p:tag name="AS_UNIQUEID" val="2365"/>
</p:tagLst>
</file>

<file path=ppt/tags/tag270.xml><?xml version="1.0" encoding="utf-8"?>
<p:tagLst xmlns:p="http://schemas.openxmlformats.org/presentationml/2006/main">
  <p:tag name="AS_UNIQUEID" val="298"/>
</p:tagLst>
</file>

<file path=ppt/tags/tag271.xml><?xml version="1.0" encoding="utf-8"?>
<p:tagLst xmlns:p="http://schemas.openxmlformats.org/presentationml/2006/main">
  <p:tag name="AS_UNIQUEID" val="299"/>
</p:tagLst>
</file>

<file path=ppt/tags/tag272.xml><?xml version="1.0" encoding="utf-8"?>
<p:tagLst xmlns:p="http://schemas.openxmlformats.org/presentationml/2006/main">
  <p:tag name="AS_UNIQUEID" val="300"/>
</p:tagLst>
</file>

<file path=ppt/tags/tag273.xml><?xml version="1.0" encoding="utf-8"?>
<p:tagLst xmlns:p="http://schemas.openxmlformats.org/presentationml/2006/main">
  <p:tag name="AS_UNIQUEID" val="2537"/>
</p:tagLst>
</file>

<file path=ppt/tags/tag274.xml><?xml version="1.0" encoding="utf-8"?>
<p:tagLst xmlns:p="http://schemas.openxmlformats.org/presentationml/2006/main">
  <p:tag name="AS_UNIQUEID" val="302"/>
</p:tagLst>
</file>

<file path=ppt/tags/tag275.xml><?xml version="1.0" encoding="utf-8"?>
<p:tagLst xmlns:p="http://schemas.openxmlformats.org/presentationml/2006/main">
  <p:tag name="AS_UNIQUEID" val="303"/>
</p:tagLst>
</file>

<file path=ppt/tags/tag276.xml><?xml version="1.0" encoding="utf-8"?>
<p:tagLst xmlns:p="http://schemas.openxmlformats.org/presentationml/2006/main">
  <p:tag name="AS_UNIQUEID" val="304"/>
</p:tagLst>
</file>

<file path=ppt/tags/tag277.xml><?xml version="1.0" encoding="utf-8"?>
<p:tagLst xmlns:p="http://schemas.openxmlformats.org/presentationml/2006/main">
  <p:tag name="AS_UNIQUEID" val="305"/>
</p:tagLst>
</file>

<file path=ppt/tags/tag278.xml><?xml version="1.0" encoding="utf-8"?>
<p:tagLst xmlns:p="http://schemas.openxmlformats.org/presentationml/2006/main">
  <p:tag name="AS_UNIQUEID" val="2538"/>
</p:tagLst>
</file>

<file path=ppt/tags/tag279.xml><?xml version="1.0" encoding="utf-8"?>
<p:tagLst xmlns:p="http://schemas.openxmlformats.org/presentationml/2006/main">
  <p:tag name="AS_UNIQUEID" val="307"/>
</p:tagLst>
</file>

<file path=ppt/tags/tag28.xml><?xml version="1.0" encoding="utf-8"?>
<p:tagLst xmlns:p="http://schemas.openxmlformats.org/presentationml/2006/main">
  <p:tag name="AS_UNIQUEID" val="2366"/>
</p:tagLst>
</file>

<file path=ppt/tags/tag280.xml><?xml version="1.0" encoding="utf-8"?>
<p:tagLst xmlns:p="http://schemas.openxmlformats.org/presentationml/2006/main">
  <p:tag name="AS_UNIQUEID" val="308"/>
</p:tagLst>
</file>

<file path=ppt/tags/tag281.xml><?xml version="1.0" encoding="utf-8"?>
<p:tagLst xmlns:p="http://schemas.openxmlformats.org/presentationml/2006/main">
  <p:tag name="AS_UNIQUEID" val="309"/>
</p:tagLst>
</file>

<file path=ppt/tags/tag282.xml><?xml version="1.0" encoding="utf-8"?>
<p:tagLst xmlns:p="http://schemas.openxmlformats.org/presentationml/2006/main">
  <p:tag name="AS_UNIQUEID" val="2539"/>
</p:tagLst>
</file>

<file path=ppt/tags/tag283.xml><?xml version="1.0" encoding="utf-8"?>
<p:tagLst xmlns:p="http://schemas.openxmlformats.org/presentationml/2006/main">
  <p:tag name="AS_UNIQUEID" val="311"/>
</p:tagLst>
</file>

<file path=ppt/tags/tag284.xml><?xml version="1.0" encoding="utf-8"?>
<p:tagLst xmlns:p="http://schemas.openxmlformats.org/presentationml/2006/main">
  <p:tag name="AS_UNIQUEID" val="312"/>
</p:tagLst>
</file>

<file path=ppt/tags/tag285.xml><?xml version="1.0" encoding="utf-8"?>
<p:tagLst xmlns:p="http://schemas.openxmlformats.org/presentationml/2006/main">
  <p:tag name="AS_UNIQUEID" val="313"/>
</p:tagLst>
</file>

<file path=ppt/tags/tag286.xml><?xml version="1.0" encoding="utf-8"?>
<p:tagLst xmlns:p="http://schemas.openxmlformats.org/presentationml/2006/main">
  <p:tag name="AS_UNIQUEID" val="2540"/>
</p:tagLst>
</file>

<file path=ppt/tags/tag287.xml><?xml version="1.0" encoding="utf-8"?>
<p:tagLst xmlns:p="http://schemas.openxmlformats.org/presentationml/2006/main">
  <p:tag name="AS_UNIQUEID" val="315"/>
</p:tagLst>
</file>

<file path=ppt/tags/tag288.xml><?xml version="1.0" encoding="utf-8"?>
<p:tagLst xmlns:p="http://schemas.openxmlformats.org/presentationml/2006/main">
  <p:tag name="AS_UNIQUEID" val="316"/>
</p:tagLst>
</file>

<file path=ppt/tags/tag289.xml><?xml version="1.0" encoding="utf-8"?>
<p:tagLst xmlns:p="http://schemas.openxmlformats.org/presentationml/2006/main">
  <p:tag name="AS_UNIQUEID" val="317"/>
</p:tagLst>
</file>

<file path=ppt/tags/tag29.xml><?xml version="1.0" encoding="utf-8"?>
<p:tagLst xmlns:p="http://schemas.openxmlformats.org/presentationml/2006/main">
  <p:tag name="AS_UNIQUEID" val="2367"/>
</p:tagLst>
</file>

<file path=ppt/tags/tag290.xml><?xml version="1.0" encoding="utf-8"?>
<p:tagLst xmlns:p="http://schemas.openxmlformats.org/presentationml/2006/main">
  <p:tag name="AS_UNIQUEID" val="2541"/>
</p:tagLst>
</file>

<file path=ppt/tags/tag291.xml><?xml version="1.0" encoding="utf-8"?>
<p:tagLst xmlns:p="http://schemas.openxmlformats.org/presentationml/2006/main">
  <p:tag name="AS_UNIQUEID" val="319"/>
</p:tagLst>
</file>

<file path=ppt/tags/tag292.xml><?xml version="1.0" encoding="utf-8"?>
<p:tagLst xmlns:p="http://schemas.openxmlformats.org/presentationml/2006/main">
  <p:tag name="AS_UNIQUEID" val="320"/>
</p:tagLst>
</file>

<file path=ppt/tags/tag293.xml><?xml version="1.0" encoding="utf-8"?>
<p:tagLst xmlns:p="http://schemas.openxmlformats.org/presentationml/2006/main">
  <p:tag name="AS_UNIQUEID" val="321"/>
</p:tagLst>
</file>

<file path=ppt/tags/tag294.xml><?xml version="1.0" encoding="utf-8"?>
<p:tagLst xmlns:p="http://schemas.openxmlformats.org/presentationml/2006/main">
  <p:tag name="AS_UNIQUEID" val="322"/>
</p:tagLst>
</file>

<file path=ppt/tags/tag295.xml><?xml version="1.0" encoding="utf-8"?>
<p:tagLst xmlns:p="http://schemas.openxmlformats.org/presentationml/2006/main">
  <p:tag name="AS_UNIQUEID" val="323"/>
</p:tagLst>
</file>

<file path=ppt/tags/tag296.xml><?xml version="1.0" encoding="utf-8"?>
<p:tagLst xmlns:p="http://schemas.openxmlformats.org/presentationml/2006/main">
  <p:tag name="AS_UNIQUEID" val="2542"/>
</p:tagLst>
</file>

<file path=ppt/tags/tag297.xml><?xml version="1.0" encoding="utf-8"?>
<p:tagLst xmlns:p="http://schemas.openxmlformats.org/presentationml/2006/main">
  <p:tag name="AS_UNIQUEID" val="325"/>
</p:tagLst>
</file>

<file path=ppt/tags/tag298.xml><?xml version="1.0" encoding="utf-8"?>
<p:tagLst xmlns:p="http://schemas.openxmlformats.org/presentationml/2006/main">
  <p:tag name="AS_UNIQUEID" val="326"/>
</p:tagLst>
</file>

<file path=ppt/tags/tag299.xml><?xml version="1.0" encoding="utf-8"?>
<p:tagLst xmlns:p="http://schemas.openxmlformats.org/presentationml/2006/main">
  <p:tag name="AS_UNIQUEID" val="327"/>
</p:tagLst>
</file>

<file path=ppt/tags/tag3.xml><?xml version="1.0" encoding="utf-8"?>
<p:tagLst xmlns:p="http://schemas.openxmlformats.org/presentationml/2006/main">
  <p:tag name="AS_UNIQUEID" val="2341"/>
</p:tagLst>
</file>

<file path=ppt/tags/tag30.xml><?xml version="1.0" encoding="utf-8"?>
<p:tagLst xmlns:p="http://schemas.openxmlformats.org/presentationml/2006/main">
  <p:tag name="AS_UNIQUEID" val="2368"/>
</p:tagLst>
</file>

<file path=ppt/tags/tag300.xml><?xml version="1.0" encoding="utf-8"?>
<p:tagLst xmlns:p="http://schemas.openxmlformats.org/presentationml/2006/main">
  <p:tag name="AS_UNIQUEID" val="2543"/>
</p:tagLst>
</file>

<file path=ppt/tags/tag301.xml><?xml version="1.0" encoding="utf-8"?>
<p:tagLst xmlns:p="http://schemas.openxmlformats.org/presentationml/2006/main">
  <p:tag name="AS_UNIQUEID" val="329"/>
</p:tagLst>
</file>

<file path=ppt/tags/tag302.xml><?xml version="1.0" encoding="utf-8"?>
<p:tagLst xmlns:p="http://schemas.openxmlformats.org/presentationml/2006/main">
  <p:tag name="AS_UNIQUEID" val="330"/>
</p:tagLst>
</file>

<file path=ppt/tags/tag303.xml><?xml version="1.0" encoding="utf-8"?>
<p:tagLst xmlns:p="http://schemas.openxmlformats.org/presentationml/2006/main">
  <p:tag name="AS_UNIQUEID" val="331"/>
</p:tagLst>
</file>

<file path=ppt/tags/tag304.xml><?xml version="1.0" encoding="utf-8"?>
<p:tagLst xmlns:p="http://schemas.openxmlformats.org/presentationml/2006/main">
  <p:tag name="AS_UNIQUEID" val="332"/>
</p:tagLst>
</file>

<file path=ppt/tags/tag305.xml><?xml version="1.0" encoding="utf-8"?>
<p:tagLst xmlns:p="http://schemas.openxmlformats.org/presentationml/2006/main">
  <p:tag name="AS_UNIQUEID" val="2544"/>
</p:tagLst>
</file>

<file path=ppt/tags/tag306.xml><?xml version="1.0" encoding="utf-8"?>
<p:tagLst xmlns:p="http://schemas.openxmlformats.org/presentationml/2006/main">
  <p:tag name="AS_UNIQUEID" val="2307"/>
</p:tagLst>
</file>

<file path=ppt/tags/tag307.xml><?xml version="1.0" encoding="utf-8"?>
<p:tagLst xmlns:p="http://schemas.openxmlformats.org/presentationml/2006/main">
  <p:tag name="AS_UNIQUEID" val="1510"/>
  <p:tag name="KSO_WM_BEAUTIFY_FLAG" val=""/>
  <p:tag name="KSO_WM_CHIP_GROUPID" val="5ef325c7c6295c63c1a2e107"/>
  <p:tag name="KSO_WM_CHIP_XID" val="5fd038d74d383dce341666dc"/>
  <p:tag name="KSO_WM_TAG_VERSION" val="1.0"/>
  <p:tag name="KSO_WM_TEMPLATE_ASSEMBLE_GROUPID" val="6065707d4054ed1e2fb8164e"/>
  <p:tag name="KSO_WM_TEMPLATE_ASSEMBLE_XID" val="6065707d4054ed1e2fb8164e"/>
  <p:tag name="KSO_WM_TEMPLATE_CATEGORY" val="diagram"/>
  <p:tag name="KSO_WM_TEMPLATE_INDEX" val="20217334"/>
  <p:tag name="KSO_WM_UNIT_BLOCK" val="0"/>
  <p:tag name="KSO_WM_UNIT_COMPATIBLE" val="0"/>
  <p:tag name="KSO_WM_UNIT_DEC_AREA_ID" val="91a89d1f2a9c4d69b8e7c537fb5ab89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33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24"/>
</p:tagLst>
</file>

<file path=ppt/tags/tag308.xml><?xml version="1.0" encoding="utf-8"?>
<p:tagLst xmlns:p="http://schemas.openxmlformats.org/presentationml/2006/main">
  <p:tag name="AS_UNIQUEID" val="2308"/>
</p:tagLst>
</file>

<file path=ppt/tags/tag309.xml><?xml version="1.0" encoding="utf-8"?>
<p:tagLst xmlns:p="http://schemas.openxmlformats.org/presentationml/2006/main">
  <p:tag name="AS_UNIQUEID" val="1510"/>
  <p:tag name="KSO_WM_BEAUTIFY_FLAG" val=""/>
  <p:tag name="KSO_WM_CHIP_GROUPID" val="5ef325c7c6295c63c1a2e107"/>
  <p:tag name="KSO_WM_CHIP_XID" val="5fd038d74d383dce341666dc"/>
  <p:tag name="KSO_WM_TAG_VERSION" val="1.0"/>
  <p:tag name="KSO_WM_TEMPLATE_ASSEMBLE_GROUPID" val="6065707d4054ed1e2fb8164e"/>
  <p:tag name="KSO_WM_TEMPLATE_ASSEMBLE_XID" val="6065707d4054ed1e2fb8164e"/>
  <p:tag name="KSO_WM_TEMPLATE_CATEGORY" val="diagram"/>
  <p:tag name="KSO_WM_TEMPLATE_INDEX" val="20217334"/>
  <p:tag name="KSO_WM_UNIT_BLOCK" val="0"/>
  <p:tag name="KSO_WM_UNIT_COMPATIBLE" val="0"/>
  <p:tag name="KSO_WM_UNIT_DEC_AREA_ID" val="91a89d1f2a9c4d69b8e7c537fb5ab89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334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24"/>
</p:tagLst>
</file>

<file path=ppt/tags/tag31.xml><?xml version="1.0" encoding="utf-8"?>
<p:tagLst xmlns:p="http://schemas.openxmlformats.org/presentationml/2006/main">
  <p:tag name="AS_UNIQUEID" val="2369"/>
</p:tagLst>
</file>

<file path=ppt/tags/tag310.xml><?xml version="1.0" encoding="utf-8"?>
<p:tagLst xmlns:p="http://schemas.openxmlformats.org/presentationml/2006/main">
  <p:tag name="AS_UNIQUEID" val="2309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COMPATIBLE" val="0"/>
  <p:tag name="KSO_WM_UNIT_HIGHLIGHT" val="0"/>
  <p:tag name="KSO_WM_UNIT_ID" val="diagram20171553_2*n_h_f*1_2_1"/>
  <p:tag name="KSO_WM_UNIT_LAYERLEVEL" val="1_1_1"/>
  <p:tag name="KSO_WM_UNIT_PRESET_TEXT_INDEX" val="3"/>
  <p:tag name="KSO_WM_UNIT_PRESET_TEXT_LEN" val="24"/>
  <p:tag name="KSO_WM_UNIT_TEXT_FILL_FORE_SCHEMECOLOR_INDEX" val="13"/>
  <p:tag name="KSO_WM_UNIT_TEXT_FILL_TYPE" val="1"/>
  <p:tag name="KSO_WM_UNIT_VALUE" val="36"/>
</p:tagLst>
</file>

<file path=ppt/tags/tag311.xml><?xml version="1.0" encoding="utf-8"?>
<p:tagLst xmlns:p="http://schemas.openxmlformats.org/presentationml/2006/main">
  <p:tag name="AS_UNIQUEID" val="2310"/>
  <p:tag name="KSO_WM_DIAGRAM_GROUP_CODE" val="n1-1"/>
  <p:tag name="KSO_WM_TAG_VERSION" val="1.0"/>
  <p:tag name="KSO_WM_TEMPLATE_CATEGORY" val="diagram"/>
  <p:tag name="KSO_WM_TEMPLATE_INDEX" val="20171553"/>
  <p:tag name="KSO_WM_UNIT_CLEAR" val="1"/>
  <p:tag name="KSO_WM_UNIT_COMPATIBLE" val="0"/>
  <p:tag name="KSO_WM_UNIT_HIGHLIGHT" val="0"/>
  <p:tag name="KSO_WM_UNIT_ID" val="diagram20171553_2*n_h_f*1_2_3"/>
  <p:tag name="KSO_WM_UNIT_LAYERLEVEL" val="1_1_1"/>
  <p:tag name="KSO_WM_UNIT_PRESET_TEXT_INDEX" val="3"/>
  <p:tag name="KSO_WM_UNIT_PRESET_TEXT_LEN" val="24"/>
  <p:tag name="KSO_WM_UNIT_TEXT_FILL_FORE_SCHEMECOLOR_INDEX" val="13"/>
  <p:tag name="KSO_WM_UNIT_TEXT_FILL_TYPE" val="1"/>
  <p:tag name="KSO_WM_UNIT_VALUE" val="36"/>
</p:tagLst>
</file>

<file path=ppt/tags/tag312.xml><?xml version="1.0" encoding="utf-8"?>
<p:tagLst xmlns:p="http://schemas.openxmlformats.org/presentationml/2006/main">
  <p:tag name="AS_UNIQUEID" val="2311"/>
  <p:tag name="KSO_WM_BEAUTIFY_FLAG" val="#wm#"/>
  <p:tag name="KSO_WM_TAG_VERSION" val="1.0"/>
  <p:tag name="KSO_WM_TEMPLATE_CATEGORY" val="mixed"/>
  <p:tag name="KSO_WM_TEMPLATE_INDEX" val="20204012"/>
  <p:tag name="KSO_WM_UNIT_COMPATIBLE" val="0"/>
  <p:tag name="KSO_WM_UNIT_DIAGRAM_ISNUMVISUAL" val="0"/>
  <p:tag name="KSO_WM_UNIT_DIAGRAM_ISREFERUNIT" val="0"/>
  <p:tag name="KSO_WM_UNIT_HIGHLIGHT" val="0"/>
  <p:tag name="KSO_WM_UNIT_ID" val="mixed20204012_1*β*1"/>
  <p:tag name="KSO_WM_UNIT_INDEX" val="1"/>
  <p:tag name="KSO_WM_UNIT_LAYERLEVEL" val="1"/>
  <p:tag name="KSO_WM_UNIT_TABLE_BEAUTIFY" val="smartTable{d9250ffd-dda8-4317-896c-d05c845cc0a2}"/>
  <p:tag name="KSO_WM_UNIT_TYPE" val="β"/>
  <p:tag name="KSO_WM_UNIT_VALUE" val="1262*2864"/>
  <p:tag name="TABLE_ENCOLOR" val="#FFFFFF"/>
  <p:tag name="TABLE_ENDDRAG_ORIGIN_RECT" val="792*314"/>
  <p:tag name="TABLE_ENDDRAG_RECT" val="79*96*792*314"/>
  <p:tag name="TABLE_SKINIDX" val="2"/>
</p:tagLst>
</file>

<file path=ppt/tags/tag313.xml><?xml version="1.0" encoding="utf-8"?>
<p:tagLst xmlns:p="http://schemas.openxmlformats.org/presentationml/2006/main">
  <p:tag name="AS_UNIQUEID" val="2312"/>
  <p:tag name="KSO_WM_BEAUTIFY_FLAG" val=""/>
</p:tagLst>
</file>

<file path=ppt/tags/tag314.xml><?xml version="1.0" encoding="utf-8"?>
<p:tagLst xmlns:p="http://schemas.openxmlformats.org/presentationml/2006/main">
  <p:tag name="AS_UNIQUEID" val="2313"/>
  <p:tag name="KSO_WM_BEAUTIFY_FLAG" val=""/>
</p:tagLst>
</file>

<file path=ppt/tags/tag315.xml><?xml version="1.0" encoding="utf-8"?>
<p:tagLst xmlns:p="http://schemas.openxmlformats.org/presentationml/2006/main">
  <p:tag name="AS_UNIQUEID" val="2314"/>
  <p:tag name="KSO_WM_BEAUTIFY_FLAG" val=""/>
</p:tagLst>
</file>

<file path=ppt/tags/tag316.xml><?xml version="1.0" encoding="utf-8"?>
<p:tagLst xmlns:p="http://schemas.openxmlformats.org/presentationml/2006/main">
  <p:tag name="AS_UNIQUEID" val="2315"/>
  <p:tag name="KSO_WM_BEAUTIFY_FLAG" val=""/>
</p:tagLst>
</file>

<file path=ppt/tags/tag317.xml><?xml version="1.0" encoding="utf-8"?>
<p:tagLst xmlns:p="http://schemas.openxmlformats.org/presentationml/2006/main">
  <p:tag name="AS_UNIQUEID" val="2316"/>
  <p:tag name="KSO_WM_BEAUTIFY_FLAG" val=""/>
</p:tagLst>
</file>

<file path=ppt/tags/tag318.xml><?xml version="1.0" encoding="utf-8"?>
<p:tagLst xmlns:p="http://schemas.openxmlformats.org/presentationml/2006/main">
  <p:tag name="AS_UNIQUEID" val="2317"/>
  <p:tag name="KSO_WM_BEAUTIFY_FLAG" val=""/>
</p:tagLst>
</file>

<file path=ppt/tags/tag319.xml><?xml version="1.0" encoding="utf-8"?>
<p:tagLst xmlns:p="http://schemas.openxmlformats.org/presentationml/2006/main">
  <p:tag name="AS_UNIQUEID" val="2318"/>
  <p:tag name="KSO_WM_BEAUTIFY_FLAG" val=""/>
</p:tagLst>
</file>

<file path=ppt/tags/tag32.xml><?xml version="1.0" encoding="utf-8"?>
<p:tagLst xmlns:p="http://schemas.openxmlformats.org/presentationml/2006/main">
  <p:tag name="AS_UNIQUEID" val="2370"/>
</p:tagLst>
</file>

<file path=ppt/tags/tag320.xml><?xml version="1.0" encoding="utf-8"?>
<p:tagLst xmlns:p="http://schemas.openxmlformats.org/presentationml/2006/main">
  <p:tag name="AS_UNIQUEID" val="2319"/>
  <p:tag name="KSO_WM_BEAUTIFY_FLAG" val=""/>
</p:tagLst>
</file>

<file path=ppt/tags/tag321.xml><?xml version="1.0" encoding="utf-8"?>
<p:tagLst xmlns:p="http://schemas.openxmlformats.org/presentationml/2006/main">
  <p:tag name="AS_UNIQUEID" val="2320"/>
  <p:tag name="KSO_WM_BEAUTIFY_FLAG" val=""/>
</p:tagLst>
</file>

<file path=ppt/tags/tag322.xml><?xml version="1.0" encoding="utf-8"?>
<p:tagLst xmlns:p="http://schemas.openxmlformats.org/presentationml/2006/main">
  <p:tag name="AS_UNIQUEID" val="2321"/>
  <p:tag name="KSO_WM_BEAUTIFY_FLAG" val=""/>
</p:tagLst>
</file>

<file path=ppt/tags/tag323.xml><?xml version="1.0" encoding="utf-8"?>
<p:tagLst xmlns:p="http://schemas.openxmlformats.org/presentationml/2006/main">
  <p:tag name="AS_UNIQUEID" val="2322"/>
  <p:tag name="KSO_WM_BEAUTIFY_FLAG" val=""/>
</p:tagLst>
</file>

<file path=ppt/tags/tag324.xml><?xml version="1.0" encoding="utf-8"?>
<p:tagLst xmlns:p="http://schemas.openxmlformats.org/presentationml/2006/main">
  <p:tag name="AS_UNIQUEID" val="2324"/>
  <p:tag name="KSO_WM_BEAUTIFY_FLAG" val=""/>
</p:tagLst>
</file>

<file path=ppt/tags/tag325.xml><?xml version="1.0" encoding="utf-8"?>
<p:tagLst xmlns:p="http://schemas.openxmlformats.org/presentationml/2006/main">
  <p:tag name="AS_UNIQUEID" val="2325"/>
  <p:tag name="KSO_WM_BEAUTIFY_FLAG" val=""/>
</p:tagLst>
</file>

<file path=ppt/tags/tag326.xml><?xml version="1.0" encoding="utf-8"?>
<p:tagLst xmlns:p="http://schemas.openxmlformats.org/presentationml/2006/main">
  <p:tag name="AS_UNIQUEID" val="2326"/>
  <p:tag name="KSO_WM_BEAUTIFY_FLAG" val=""/>
</p:tagLst>
</file>

<file path=ppt/tags/tag327.xml><?xml version="1.0" encoding="utf-8"?>
<p:tagLst xmlns:p="http://schemas.openxmlformats.org/presentationml/2006/main">
  <p:tag name="AS_UNIQUEID" val="2327"/>
  <p:tag name="KSO_WM_BEAUTIFY_FLAG" val=""/>
</p:tagLst>
</file>

<file path=ppt/tags/tag328.xml><?xml version="1.0" encoding="utf-8"?>
<p:tagLst xmlns:p="http://schemas.openxmlformats.org/presentationml/2006/main">
  <p:tag name="AS_UNIQUEID" val="2545"/>
</p:tagLst>
</file>

<file path=ppt/tags/tag329.xml><?xml version="1.0" encoding="utf-8"?>
<p:tagLst xmlns:p="http://schemas.openxmlformats.org/presentationml/2006/main">
  <p:tag name="AS_UNIQUEID" val="2546"/>
</p:tagLst>
</file>

<file path=ppt/tags/tag33.xml><?xml version="1.0" encoding="utf-8"?>
<p:tagLst xmlns:p="http://schemas.openxmlformats.org/presentationml/2006/main">
  <p:tag name="AS_UNIQUEID" val="2371"/>
</p:tagLst>
</file>

<file path=ppt/tags/tag330.xml><?xml version="1.0" encoding="utf-8"?>
<p:tagLst xmlns:p="http://schemas.openxmlformats.org/presentationml/2006/main">
  <p:tag name="AS_UNIQUEID" val="2547"/>
</p:tagLst>
</file>

<file path=ppt/tags/tag331.xml><?xml version="1.0" encoding="utf-8"?>
<p:tagLst xmlns:p="http://schemas.openxmlformats.org/presentationml/2006/main">
  <p:tag name="AS_UNIQUEID" val="2548"/>
  <p:tag name="KSO_WM_BEAUTIFY_FLAG" val=""/>
</p:tagLst>
</file>

<file path=ppt/tags/tag332.xml><?xml version="1.0" encoding="utf-8"?>
<p:tagLst xmlns:p="http://schemas.openxmlformats.org/presentationml/2006/main">
  <p:tag name="AS_UNIQUEID" val="2549"/>
</p:tagLst>
</file>

<file path=ppt/tags/tag333.xml><?xml version="1.0" encoding="utf-8"?>
<p:tagLst xmlns:p="http://schemas.openxmlformats.org/presentationml/2006/main">
  <p:tag name="AS_UNIQUEID" val="2550"/>
</p:tagLst>
</file>

<file path=ppt/tags/tag334.xml><?xml version="1.0" encoding="utf-8"?>
<p:tagLst xmlns:p="http://schemas.openxmlformats.org/presentationml/2006/main">
  <p:tag name="AS_UNIQUEID" val="2551"/>
  <p:tag name="KSO_WM_BEAUTIFY_FLAG" val=""/>
</p:tagLst>
</file>

<file path=ppt/tags/tag335.xml><?xml version="1.0" encoding="utf-8"?>
<p:tagLst xmlns:p="http://schemas.openxmlformats.org/presentationml/2006/main">
  <p:tag name="AS_UNIQUEID" val="2552"/>
  <p:tag name="KSO_WM_BEAUTIFY_FLAG" val=""/>
</p:tagLst>
</file>

<file path=ppt/tags/tag336.xml><?xml version="1.0" encoding="utf-8"?>
<p:tagLst xmlns:p="http://schemas.openxmlformats.org/presentationml/2006/main">
  <p:tag name="AS_UNIQUEID" val="2553"/>
</p:tagLst>
</file>

<file path=ppt/tags/tag337.xml><?xml version="1.0" encoding="utf-8"?>
<p:tagLst xmlns:p="http://schemas.openxmlformats.org/presentationml/2006/main">
  <p:tag name="AS_UNIQUEID" val="2554"/>
</p:tagLst>
</file>

<file path=ppt/tags/tag338.xml><?xml version="1.0" encoding="utf-8"?>
<p:tagLst xmlns:p="http://schemas.openxmlformats.org/presentationml/2006/main">
  <p:tag name="AS_UNIQUEID" val="2555"/>
</p:tagLst>
</file>

<file path=ppt/tags/tag339.xml><?xml version="1.0" encoding="utf-8"?>
<p:tagLst xmlns:p="http://schemas.openxmlformats.org/presentationml/2006/main">
  <p:tag name="AS_UNIQUEID" val="2556"/>
  <p:tag name="KSO_WM_BEAUTIFY_FLAG" val=""/>
</p:tagLst>
</file>

<file path=ppt/tags/tag34.xml><?xml version="1.0" encoding="utf-8"?>
<p:tagLst xmlns:p="http://schemas.openxmlformats.org/presentationml/2006/main">
  <p:tag name="AS_UNIQUEID" val="2372"/>
</p:tagLst>
</file>

<file path=ppt/tags/tag340.xml><?xml version="1.0" encoding="utf-8"?>
<p:tagLst xmlns:p="http://schemas.openxmlformats.org/presentationml/2006/main">
  <p:tag name="AS_UNIQUEID" val="2557"/>
</p:tagLst>
</file>

<file path=ppt/tags/tag341.xml><?xml version="1.0" encoding="utf-8"?>
<p:tagLst xmlns:p="http://schemas.openxmlformats.org/presentationml/2006/main">
  <p:tag name="AS_UNIQUEID" val="390"/>
</p:tagLst>
</file>

<file path=ppt/tags/tag342.xml><?xml version="1.0" encoding="utf-8"?>
<p:tagLst xmlns:p="http://schemas.openxmlformats.org/presentationml/2006/main">
  <p:tag name="AS_UNIQUEID" val="391"/>
</p:tagLst>
</file>

<file path=ppt/tags/tag343.xml><?xml version="1.0" encoding="utf-8"?>
<p:tagLst xmlns:p="http://schemas.openxmlformats.org/presentationml/2006/main">
  <p:tag name="AS_UNIQUEID" val="392"/>
</p:tagLst>
</file>

<file path=ppt/tags/tag344.xml><?xml version="1.0" encoding="utf-8"?>
<p:tagLst xmlns:p="http://schemas.openxmlformats.org/presentationml/2006/main">
  <p:tag name="AS_UNIQUEID" val="2558"/>
</p:tagLst>
</file>

<file path=ppt/tags/tag345.xml><?xml version="1.0" encoding="utf-8"?>
<p:tagLst xmlns:p="http://schemas.openxmlformats.org/presentationml/2006/main">
  <p:tag name="AS_UNIQUEID" val="394"/>
</p:tagLst>
</file>

<file path=ppt/tags/tag346.xml><?xml version="1.0" encoding="utf-8"?>
<p:tagLst xmlns:p="http://schemas.openxmlformats.org/presentationml/2006/main">
  <p:tag name="AS_UNIQUEID" val="395"/>
</p:tagLst>
</file>

<file path=ppt/tags/tag347.xml><?xml version="1.0" encoding="utf-8"?>
<p:tagLst xmlns:p="http://schemas.openxmlformats.org/presentationml/2006/main">
  <p:tag name="AS_UNIQUEID" val="396"/>
</p:tagLst>
</file>

<file path=ppt/tags/tag348.xml><?xml version="1.0" encoding="utf-8"?>
<p:tagLst xmlns:p="http://schemas.openxmlformats.org/presentationml/2006/main">
  <p:tag name="AS_UNIQUEID" val="397"/>
</p:tagLst>
</file>

<file path=ppt/tags/tag349.xml><?xml version="1.0" encoding="utf-8"?>
<p:tagLst xmlns:p="http://schemas.openxmlformats.org/presentationml/2006/main">
  <p:tag name="AS_UNIQUEID" val="2559"/>
</p:tagLst>
</file>

<file path=ppt/tags/tag35.xml><?xml version="1.0" encoding="utf-8"?>
<p:tagLst xmlns:p="http://schemas.openxmlformats.org/presentationml/2006/main">
  <p:tag name="AS_UNIQUEID" val="2373"/>
</p:tagLst>
</file>

<file path=ppt/tags/tag350.xml><?xml version="1.0" encoding="utf-8"?>
<p:tagLst xmlns:p="http://schemas.openxmlformats.org/presentationml/2006/main">
  <p:tag name="AS_UNIQUEID" val="408"/>
</p:tagLst>
</file>

<file path=ppt/tags/tag351.xml><?xml version="1.0" encoding="utf-8"?>
<p:tagLst xmlns:p="http://schemas.openxmlformats.org/presentationml/2006/main">
  <p:tag name="AS_UNIQUEID" val="409"/>
</p:tagLst>
</file>

<file path=ppt/tags/tag352.xml><?xml version="1.0" encoding="utf-8"?>
<p:tagLst xmlns:p="http://schemas.openxmlformats.org/presentationml/2006/main">
  <p:tag name="AS_UNIQUEID" val="2560"/>
</p:tagLst>
</file>

<file path=ppt/tags/tag353.xml><?xml version="1.0" encoding="utf-8"?>
<p:tagLst xmlns:p="http://schemas.openxmlformats.org/presentationml/2006/main">
  <p:tag name="AS_UNIQUEID" val="2334"/>
</p:tagLst>
</file>

<file path=ppt/tags/tag354.xml><?xml version="1.0" encoding="utf-8"?>
<p:tagLst xmlns:p="http://schemas.openxmlformats.org/presentationml/2006/main">
  <p:tag name="AS_UNIQUEID" val="2335"/>
</p:tagLst>
</file>

<file path=ppt/tags/tag355.xml><?xml version="1.0" encoding="utf-8"?>
<p:tagLst xmlns:p="http://schemas.openxmlformats.org/presentationml/2006/main">
  <p:tag name="AS_UNIQUEID" val="2336"/>
</p:tagLst>
</file>

<file path=ppt/tags/tag356.xml><?xml version="1.0" encoding="utf-8"?>
<p:tagLst xmlns:p="http://schemas.openxmlformats.org/presentationml/2006/main">
  <p:tag name="AS_UNIQUEID" val="2337"/>
</p:tagLst>
</file>

<file path=ppt/tags/tag357.xml><?xml version="1.0" encoding="utf-8"?>
<p:tagLst xmlns:p="http://schemas.openxmlformats.org/presentationml/2006/main">
  <p:tag name="AS_UNIQUEID" val="2338"/>
</p:tagLst>
</file>

<file path=ppt/tags/tag358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36.xml><?xml version="1.0" encoding="utf-8"?>
<p:tagLst xmlns:p="http://schemas.openxmlformats.org/presentationml/2006/main">
  <p:tag name="AS_UNIQUEID" val="2374"/>
</p:tagLst>
</file>

<file path=ppt/tags/tag37.xml><?xml version="1.0" encoding="utf-8"?>
<p:tagLst xmlns:p="http://schemas.openxmlformats.org/presentationml/2006/main">
  <p:tag name="AS_UNIQUEID" val="2375"/>
</p:tagLst>
</file>

<file path=ppt/tags/tag38.xml><?xml version="1.0" encoding="utf-8"?>
<p:tagLst xmlns:p="http://schemas.openxmlformats.org/presentationml/2006/main">
  <p:tag name="AS_UNIQUEID" val="2376"/>
</p:tagLst>
</file>

<file path=ppt/tags/tag39.xml><?xml version="1.0" encoding="utf-8"?>
<p:tagLst xmlns:p="http://schemas.openxmlformats.org/presentationml/2006/main">
  <p:tag name="AS_UNIQUEID" val="2377"/>
</p:tagLst>
</file>

<file path=ppt/tags/tag4.xml><?xml version="1.0" encoding="utf-8"?>
<p:tagLst xmlns:p="http://schemas.openxmlformats.org/presentationml/2006/main">
  <p:tag name="AS_UNIQUEID" val="2342"/>
</p:tagLst>
</file>

<file path=ppt/tags/tag40.xml><?xml version="1.0" encoding="utf-8"?>
<p:tagLst xmlns:p="http://schemas.openxmlformats.org/presentationml/2006/main">
  <p:tag name="AS_UNIQUEID" val="2378"/>
</p:tagLst>
</file>

<file path=ppt/tags/tag41.xml><?xml version="1.0" encoding="utf-8"?>
<p:tagLst xmlns:p="http://schemas.openxmlformats.org/presentationml/2006/main">
  <p:tag name="AS_UNIQUEID" val="2379"/>
</p:tagLst>
</file>

<file path=ppt/tags/tag42.xml><?xml version="1.0" encoding="utf-8"?>
<p:tagLst xmlns:p="http://schemas.openxmlformats.org/presentationml/2006/main">
  <p:tag name="AS_UNIQUEID" val="2380"/>
</p:tagLst>
</file>

<file path=ppt/tags/tag43.xml><?xml version="1.0" encoding="utf-8"?>
<p:tagLst xmlns:p="http://schemas.openxmlformats.org/presentationml/2006/main">
  <p:tag name="AS_UNIQUEID" val="2381"/>
</p:tagLst>
</file>

<file path=ppt/tags/tag44.xml><?xml version="1.0" encoding="utf-8"?>
<p:tagLst xmlns:p="http://schemas.openxmlformats.org/presentationml/2006/main">
  <p:tag name="AS_UNIQUEID" val="2382"/>
</p:tagLst>
</file>

<file path=ppt/tags/tag45.xml><?xml version="1.0" encoding="utf-8"?>
<p:tagLst xmlns:p="http://schemas.openxmlformats.org/presentationml/2006/main">
  <p:tag name="AS_UNIQUEID" val="2383"/>
</p:tagLst>
</file>

<file path=ppt/tags/tag46.xml><?xml version="1.0" encoding="utf-8"?>
<p:tagLst xmlns:p="http://schemas.openxmlformats.org/presentationml/2006/main">
  <p:tag name="AS_UNIQUEID" val="2384"/>
</p:tagLst>
</file>

<file path=ppt/tags/tag47.xml><?xml version="1.0" encoding="utf-8"?>
<p:tagLst xmlns:p="http://schemas.openxmlformats.org/presentationml/2006/main">
  <p:tag name="AS_UNIQUEID" val="2385"/>
</p:tagLst>
</file>

<file path=ppt/tags/tag48.xml><?xml version="1.0" encoding="utf-8"?>
<p:tagLst xmlns:p="http://schemas.openxmlformats.org/presentationml/2006/main">
  <p:tag name="AS_UNIQUEID" val="2386"/>
</p:tagLst>
</file>

<file path=ppt/tags/tag49.xml><?xml version="1.0" encoding="utf-8"?>
<p:tagLst xmlns:p="http://schemas.openxmlformats.org/presentationml/2006/main">
  <p:tag name="AS_UNIQUEID" val="2387"/>
</p:tagLst>
</file>

<file path=ppt/tags/tag5.xml><?xml version="1.0" encoding="utf-8"?>
<p:tagLst xmlns:p="http://schemas.openxmlformats.org/presentationml/2006/main">
  <p:tag name="AS_UNIQUEID" val="2343"/>
</p:tagLst>
</file>

<file path=ppt/tags/tag50.xml><?xml version="1.0" encoding="utf-8"?>
<p:tagLst xmlns:p="http://schemas.openxmlformats.org/presentationml/2006/main">
  <p:tag name="AS_UNIQUEID" val="2388"/>
</p:tagLst>
</file>

<file path=ppt/tags/tag51.xml><?xml version="1.0" encoding="utf-8"?>
<p:tagLst xmlns:p="http://schemas.openxmlformats.org/presentationml/2006/main">
  <p:tag name="AS_UNIQUEID" val="2389"/>
</p:tagLst>
</file>

<file path=ppt/tags/tag52.xml><?xml version="1.0" encoding="utf-8"?>
<p:tagLst xmlns:p="http://schemas.openxmlformats.org/presentationml/2006/main">
  <p:tag name="AS_UNIQUEID" val="2390"/>
</p:tagLst>
</file>

<file path=ppt/tags/tag53.xml><?xml version="1.0" encoding="utf-8"?>
<p:tagLst xmlns:p="http://schemas.openxmlformats.org/presentationml/2006/main">
  <p:tag name="AS_UNIQUEID" val="2391"/>
</p:tagLst>
</file>

<file path=ppt/tags/tag54.xml><?xml version="1.0" encoding="utf-8"?>
<p:tagLst xmlns:p="http://schemas.openxmlformats.org/presentationml/2006/main">
  <p:tag name="AS_UNIQUEID" val="2392"/>
</p:tagLst>
</file>

<file path=ppt/tags/tag55.xml><?xml version="1.0" encoding="utf-8"?>
<p:tagLst xmlns:p="http://schemas.openxmlformats.org/presentationml/2006/main">
  <p:tag name="AS_UNIQUEID" val="2393"/>
</p:tagLst>
</file>

<file path=ppt/tags/tag56.xml><?xml version="1.0" encoding="utf-8"?>
<p:tagLst xmlns:p="http://schemas.openxmlformats.org/presentationml/2006/main">
  <p:tag name="AS_UNIQUEID" val="2394"/>
</p:tagLst>
</file>

<file path=ppt/tags/tag57.xml><?xml version="1.0" encoding="utf-8"?>
<p:tagLst xmlns:p="http://schemas.openxmlformats.org/presentationml/2006/main">
  <p:tag name="AS_UNIQUEID" val="2395"/>
</p:tagLst>
</file>

<file path=ppt/tags/tag58.xml><?xml version="1.0" encoding="utf-8"?>
<p:tagLst xmlns:p="http://schemas.openxmlformats.org/presentationml/2006/main">
  <p:tag name="AS_UNIQUEID" val="2396"/>
</p:tagLst>
</file>

<file path=ppt/tags/tag59.xml><?xml version="1.0" encoding="utf-8"?>
<p:tagLst xmlns:p="http://schemas.openxmlformats.org/presentationml/2006/main">
  <p:tag name="AS_UNIQUEID" val="2397"/>
</p:tagLst>
</file>

<file path=ppt/tags/tag6.xml><?xml version="1.0" encoding="utf-8"?>
<p:tagLst xmlns:p="http://schemas.openxmlformats.org/presentationml/2006/main">
  <p:tag name="AS_UNIQUEID" val="2344"/>
</p:tagLst>
</file>

<file path=ppt/tags/tag60.xml><?xml version="1.0" encoding="utf-8"?>
<p:tagLst xmlns:p="http://schemas.openxmlformats.org/presentationml/2006/main">
  <p:tag name="AS_UNIQUEID" val="2398"/>
</p:tagLst>
</file>

<file path=ppt/tags/tag61.xml><?xml version="1.0" encoding="utf-8"?>
<p:tagLst xmlns:p="http://schemas.openxmlformats.org/presentationml/2006/main">
  <p:tag name="AS_UNIQUEID" val="2399"/>
</p:tagLst>
</file>

<file path=ppt/tags/tag62.xml><?xml version="1.0" encoding="utf-8"?>
<p:tagLst xmlns:p="http://schemas.openxmlformats.org/presentationml/2006/main">
  <p:tag name="AS_UNIQUEID" val="2400"/>
</p:tagLst>
</file>

<file path=ppt/tags/tag63.xml><?xml version="1.0" encoding="utf-8"?>
<p:tagLst xmlns:p="http://schemas.openxmlformats.org/presentationml/2006/main">
  <p:tag name="AS_UNIQUEID" val="2401"/>
</p:tagLst>
</file>

<file path=ppt/tags/tag64.xml><?xml version="1.0" encoding="utf-8"?>
<p:tagLst xmlns:p="http://schemas.openxmlformats.org/presentationml/2006/main">
  <p:tag name="AS_UNIQUEID" val="2402"/>
</p:tagLst>
</file>

<file path=ppt/tags/tag65.xml><?xml version="1.0" encoding="utf-8"?>
<p:tagLst xmlns:p="http://schemas.openxmlformats.org/presentationml/2006/main">
  <p:tag name="AS_UNIQUEID" val="2403"/>
</p:tagLst>
</file>

<file path=ppt/tags/tag66.xml><?xml version="1.0" encoding="utf-8"?>
<p:tagLst xmlns:p="http://schemas.openxmlformats.org/presentationml/2006/main">
  <p:tag name="AS_UNIQUEID" val="2404"/>
</p:tagLst>
</file>

<file path=ppt/tags/tag67.xml><?xml version="1.0" encoding="utf-8"?>
<p:tagLst xmlns:p="http://schemas.openxmlformats.org/presentationml/2006/main">
  <p:tag name="AS_UNIQUEID" val="2405"/>
</p:tagLst>
</file>

<file path=ppt/tags/tag68.xml><?xml version="1.0" encoding="utf-8"?>
<p:tagLst xmlns:p="http://schemas.openxmlformats.org/presentationml/2006/main">
  <p:tag name="AS_UNIQUEID" val="2406"/>
</p:tagLst>
</file>

<file path=ppt/tags/tag69.xml><?xml version="1.0" encoding="utf-8"?>
<p:tagLst xmlns:p="http://schemas.openxmlformats.org/presentationml/2006/main">
  <p:tag name="AS_UNIQUEID" val="2407"/>
</p:tagLst>
</file>

<file path=ppt/tags/tag7.xml><?xml version="1.0" encoding="utf-8"?>
<p:tagLst xmlns:p="http://schemas.openxmlformats.org/presentationml/2006/main">
  <p:tag name="AS_UNIQUEID" val="2345"/>
</p:tagLst>
</file>

<file path=ppt/tags/tag70.xml><?xml version="1.0" encoding="utf-8"?>
<p:tagLst xmlns:p="http://schemas.openxmlformats.org/presentationml/2006/main">
  <p:tag name="AS_UNIQUEID" val="2408"/>
</p:tagLst>
</file>

<file path=ppt/tags/tag71.xml><?xml version="1.0" encoding="utf-8"?>
<p:tagLst xmlns:p="http://schemas.openxmlformats.org/presentationml/2006/main">
  <p:tag name="AS_UNIQUEID" val="173"/>
</p:tagLst>
</file>

<file path=ppt/tags/tag72.xml><?xml version="1.0" encoding="utf-8"?>
<p:tagLst xmlns:p="http://schemas.openxmlformats.org/presentationml/2006/main">
  <p:tag name="AS_UNIQUEID" val="174"/>
</p:tagLst>
</file>

<file path=ppt/tags/tag73.xml><?xml version="1.0" encoding="utf-8"?>
<p:tagLst xmlns:p="http://schemas.openxmlformats.org/presentationml/2006/main">
  <p:tag name="AS_UNIQUEID" val="175"/>
</p:tagLst>
</file>

<file path=ppt/tags/tag74.xml><?xml version="1.0" encoding="utf-8"?>
<p:tagLst xmlns:p="http://schemas.openxmlformats.org/presentationml/2006/main">
  <p:tag name="AS_UNIQUEID" val="176"/>
</p:tagLst>
</file>

<file path=ppt/tags/tag75.xml><?xml version="1.0" encoding="utf-8"?>
<p:tagLst xmlns:p="http://schemas.openxmlformats.org/presentationml/2006/main">
  <p:tag name="AS_UNIQUEID" val="2409"/>
</p:tagLst>
</file>

<file path=ppt/tags/tag76.xml><?xml version="1.0" encoding="utf-8"?>
<p:tagLst xmlns:p="http://schemas.openxmlformats.org/presentationml/2006/main">
  <p:tag name="AS_UNIQUEID" val="2410"/>
</p:tagLst>
</file>

<file path=ppt/tags/tag77.xml><?xml version="1.0" encoding="utf-8"?>
<p:tagLst xmlns:p="http://schemas.openxmlformats.org/presentationml/2006/main">
  <p:tag name="AS_UNIQUEID" val="2411"/>
</p:tagLst>
</file>

<file path=ppt/tags/tag78.xml><?xml version="1.0" encoding="utf-8"?>
<p:tagLst xmlns:p="http://schemas.openxmlformats.org/presentationml/2006/main">
  <p:tag name="AS_UNIQUEID" val="2412"/>
</p:tagLst>
</file>

<file path=ppt/tags/tag79.xml><?xml version="1.0" encoding="utf-8"?>
<p:tagLst xmlns:p="http://schemas.openxmlformats.org/presentationml/2006/main">
  <p:tag name="AS_UNIQUEID" val="2413"/>
</p:tagLst>
</file>

<file path=ppt/tags/tag8.xml><?xml version="1.0" encoding="utf-8"?>
<p:tagLst xmlns:p="http://schemas.openxmlformats.org/presentationml/2006/main">
  <p:tag name="AS_UNIQUEID" val="2346"/>
</p:tagLst>
</file>

<file path=ppt/tags/tag80.xml><?xml version="1.0" encoding="utf-8"?>
<p:tagLst xmlns:p="http://schemas.openxmlformats.org/presentationml/2006/main">
  <p:tag name="AS_UNIQUEID" val="2414"/>
</p:tagLst>
</file>

<file path=ppt/tags/tag81.xml><?xml version="1.0" encoding="utf-8"?>
<p:tagLst xmlns:p="http://schemas.openxmlformats.org/presentationml/2006/main">
  <p:tag name="AS_UNIQUEID" val="2415"/>
</p:tagLst>
</file>

<file path=ppt/tags/tag82.xml><?xml version="1.0" encoding="utf-8"?>
<p:tagLst xmlns:p="http://schemas.openxmlformats.org/presentationml/2006/main">
  <p:tag name="AS_UNIQUEID" val="2416"/>
</p:tagLst>
</file>

<file path=ppt/tags/tag83.xml><?xml version="1.0" encoding="utf-8"?>
<p:tagLst xmlns:p="http://schemas.openxmlformats.org/presentationml/2006/main">
  <p:tag name="AS_UNIQUEID" val="2417"/>
</p:tagLst>
</file>

<file path=ppt/tags/tag84.xml><?xml version="1.0" encoding="utf-8"?>
<p:tagLst xmlns:p="http://schemas.openxmlformats.org/presentationml/2006/main">
  <p:tag name="AS_UNIQUEID" val="2418"/>
</p:tagLst>
</file>

<file path=ppt/tags/tag85.xml><?xml version="1.0" encoding="utf-8"?>
<p:tagLst xmlns:p="http://schemas.openxmlformats.org/presentationml/2006/main">
  <p:tag name="AS_UNIQUEID" val="2419"/>
</p:tagLst>
</file>

<file path=ppt/tags/tag86.xml><?xml version="1.0" encoding="utf-8"?>
<p:tagLst xmlns:p="http://schemas.openxmlformats.org/presentationml/2006/main">
  <p:tag name="AS_UNIQUEID" val="2420"/>
</p:tagLst>
</file>

<file path=ppt/tags/tag87.xml><?xml version="1.0" encoding="utf-8"?>
<p:tagLst xmlns:p="http://schemas.openxmlformats.org/presentationml/2006/main">
  <p:tag name="AS_UNIQUEID" val="2421"/>
</p:tagLst>
</file>

<file path=ppt/tags/tag88.xml><?xml version="1.0" encoding="utf-8"?>
<p:tagLst xmlns:p="http://schemas.openxmlformats.org/presentationml/2006/main">
  <p:tag name="AS_UNIQUEID" val="2422"/>
</p:tagLst>
</file>

<file path=ppt/tags/tag89.xml><?xml version="1.0" encoding="utf-8"?>
<p:tagLst xmlns:p="http://schemas.openxmlformats.org/presentationml/2006/main">
  <p:tag name="AS_UNIQUEID" val="2423"/>
</p:tagLst>
</file>

<file path=ppt/tags/tag9.xml><?xml version="1.0" encoding="utf-8"?>
<p:tagLst xmlns:p="http://schemas.openxmlformats.org/presentationml/2006/main">
  <p:tag name="AS_UNIQUEID" val="2347"/>
</p:tagLst>
</file>

<file path=ppt/tags/tag90.xml><?xml version="1.0" encoding="utf-8"?>
<p:tagLst xmlns:p="http://schemas.openxmlformats.org/presentationml/2006/main">
  <p:tag name="AS_UNIQUEID" val="2424"/>
</p:tagLst>
</file>

<file path=ppt/tags/tag91.xml><?xml version="1.0" encoding="utf-8"?>
<p:tagLst xmlns:p="http://schemas.openxmlformats.org/presentationml/2006/main">
  <p:tag name="AS_UNIQUEID" val="2425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92.xml><?xml version="1.0" encoding="utf-8"?>
<p:tagLst xmlns:p="http://schemas.openxmlformats.org/presentationml/2006/main">
  <p:tag name="AS_UNIQUEID" val="2426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93.xml><?xml version="1.0" encoding="utf-8"?>
<p:tagLst xmlns:p="http://schemas.openxmlformats.org/presentationml/2006/main">
  <p:tag name="AS_UNIQUEID" val="2427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94.xml><?xml version="1.0" encoding="utf-8"?>
<p:tagLst xmlns:p="http://schemas.openxmlformats.org/presentationml/2006/main">
  <p:tag name="AS_UNIQUEID" val="2428"/>
  <p:tag name="KSO_WM_BEAUTIFY_FLAG" val=""/>
</p:tagLst>
</file>

<file path=ppt/tags/tag95.xml><?xml version="1.0" encoding="utf-8"?>
<p:tagLst xmlns:p="http://schemas.openxmlformats.org/presentationml/2006/main">
  <p:tag name="AS_UNIQUEID" val="2429"/>
</p:tagLst>
</file>

<file path=ppt/tags/tag96.xml><?xml version="1.0" encoding="utf-8"?>
<p:tagLst xmlns:p="http://schemas.openxmlformats.org/presentationml/2006/main">
  <p:tag name="AS_UNIQUEID" val="2430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97.xml><?xml version="1.0" encoding="utf-8"?>
<p:tagLst xmlns:p="http://schemas.openxmlformats.org/presentationml/2006/main">
  <p:tag name="AS_UNIQUEID" val="2431"/>
</p:tagLst>
</file>

<file path=ppt/tags/tag98.xml><?xml version="1.0" encoding="utf-8"?>
<p:tagLst xmlns:p="http://schemas.openxmlformats.org/presentationml/2006/main">
  <p:tag name="AS_UNIQUEID" val="2432"/>
</p:tagLst>
</file>

<file path=ppt/tags/tag99.xml><?xml version="1.0" encoding="utf-8"?>
<p:tagLst xmlns:p="http://schemas.openxmlformats.org/presentationml/2006/main">
  <p:tag name="AS_UNIQUEID" val="2433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微软雅黑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153</Paragraphs>
  <Slides>28</Slides>
  <Notes>9</Notes>
  <TotalTime>0</TotalTime>
  <HiddenSlides>8</HiddenSlides>
  <MMClips>2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7">
      <vt:lpstr>Arial</vt:lpstr>
      <vt:lpstr>Calibri</vt:lpstr>
      <vt:lpstr>微软雅黑</vt:lpstr>
      <vt:lpstr>Calibri Light</vt:lpstr>
      <vt:lpstr>黑体</vt:lpstr>
      <vt:lpstr>Times New Roman</vt:lpstr>
      <vt:lpstr>隶书</vt:lpstr>
      <vt:lpstr>华文行楷</vt:lpstr>
      <vt:lpstr>Wingdings</vt:lpstr>
      <vt:lpstr>华文中宋</vt:lpstr>
      <vt:lpstr>楷体</vt:lpstr>
      <vt:lpstr>宋体</vt:lpstr>
      <vt:lpstr>Segoe UI</vt:lpstr>
      <vt:lpstr>华文楷体</vt:lpstr>
      <vt:lpstr>汉仪楷体S</vt:lpstr>
      <vt:lpstr>Microsoft YaHei UI</vt:lpstr>
      <vt:lpstr>Microsoft YaHei UI Light</vt:lpstr>
      <vt:lpstr>Noto Sans S Chinese Black</vt:lpstr>
      <vt:lpstr>Office 主题</vt:lpstr>
      <vt:lpstr>峨日朵雪峰之侧</vt:lpstr>
      <vt:lpstr>PowerPoint Presentation</vt:lpstr>
      <vt:lpstr>任务二：品读诗歌，析“我”</vt:lpstr>
      <vt:lpstr>任务二 ： 初读诗歌，寻“我”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【思考2】诗人塑造了一个怎样的攀登者形象？</vt:lpstr>
      <vt:lpstr>任务二：品读诗歌，析“我”</vt:lpstr>
      <vt:lpstr>任务二：品读诗歌，析“我”</vt:lpstr>
      <vt:lpstr>任务三：知人论世，探我</vt:lpstr>
      <vt:lpstr> 任务三：知人论世，探我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【思考3】分析以下意象群</vt:lpstr>
      <vt:lpstr> 任务三：知人论世，探我</vt:lpstr>
      <vt:lpstr>任务四：  请同学们结合补充资料，小组探究“我”与我，赏析诗人自身形象及蕴含的情感。</vt:lpstr>
      <vt:lpstr>PowerPoint Presentation</vt:lpstr>
      <vt:lpstr>   《立在地球边上放号》与《峨日朵雪峰之侧》对比阅读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2023-09-10T02:29:15.933</cp:lastPrinted>
  <dcterms:created xsi:type="dcterms:W3CDTF">2023-09-10T02:29:15Z</dcterms:created>
  <dcterms:modified xsi:type="dcterms:W3CDTF">2023-09-09T18:29:15Z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