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99682" name="页眉占位符 19968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3" name="日期占位符 19968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fld id="{BB962C8B-B14F-4D97-AF65-F5344CB8AC3E}" type="datetimeFigureOut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幻灯片图像占位符 199683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文本占位符 19968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99686" name="页脚占位符 19968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7" name="灯片编号占位符 19968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大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is1ide-Oval 2"/>
          <p:cNvSpPr/>
          <p:nvPr/>
        </p:nvSpPr>
        <p:spPr>
          <a:xfrm>
            <a:off x="2738665" y="2320101"/>
            <a:ext cx="1500495" cy="15537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</a:p>
        </p:txBody>
      </p:sp>
      <p:sp>
        <p:nvSpPr>
          <p:cNvPr id="142" name="is1ide-Freeform: Shape 4"/>
          <p:cNvSpPr/>
          <p:nvPr userDrawn="1"/>
        </p:nvSpPr>
        <p:spPr>
          <a:xfrm>
            <a:off x="3517559" y="2062769"/>
            <a:ext cx="980963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36" y="21567"/>
                </a:moveTo>
                <a:cubicBezTo>
                  <a:pt x="18436" y="21578"/>
                  <a:pt x="18435" y="21589"/>
                  <a:pt x="18435" y="21600"/>
                </a:cubicBezTo>
                <a:lnTo>
                  <a:pt x="21600" y="21600"/>
                </a:lnTo>
                <a:cubicBezTo>
                  <a:pt x="21600" y="17665"/>
                  <a:pt x="20548" y="13976"/>
                  <a:pt x="18709" y="10799"/>
                </a:cubicBezTo>
                <a:cubicBezTo>
                  <a:pt x="17761" y="9160"/>
                  <a:pt x="16603" y="7657"/>
                  <a:pt x="15274" y="6327"/>
                </a:cubicBezTo>
                <a:cubicBezTo>
                  <a:pt x="11364" y="2418"/>
                  <a:pt x="5965" y="0"/>
                  <a:pt x="0" y="0"/>
                </a:cubicBezTo>
                <a:lnTo>
                  <a:pt x="0" y="3064"/>
                </a:lnTo>
                <a:cubicBezTo>
                  <a:pt x="10188" y="3101"/>
                  <a:pt x="18436" y="11370"/>
                  <a:pt x="18436" y="21567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3" name="is1ide-Freeform: Shape 5"/>
          <p:cNvSpPr/>
          <p:nvPr userDrawn="1"/>
        </p:nvSpPr>
        <p:spPr>
          <a:xfrm>
            <a:off x="3517563" y="3115382"/>
            <a:ext cx="980955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35" y="0"/>
                </a:moveTo>
                <a:cubicBezTo>
                  <a:pt x="18417" y="10181"/>
                  <a:pt x="10177" y="18432"/>
                  <a:pt x="0" y="18469"/>
                </a:cubicBezTo>
                <a:lnTo>
                  <a:pt x="0" y="21600"/>
                </a:lnTo>
                <a:cubicBezTo>
                  <a:pt x="5965" y="21600"/>
                  <a:pt x="11364" y="19182"/>
                  <a:pt x="15274" y="15274"/>
                </a:cubicBezTo>
                <a:cubicBezTo>
                  <a:pt x="16603" y="13944"/>
                  <a:pt x="17761" y="12441"/>
                  <a:pt x="18709" y="10802"/>
                </a:cubicBezTo>
                <a:cubicBezTo>
                  <a:pt x="20548" y="7624"/>
                  <a:pt x="21600" y="3935"/>
                  <a:pt x="21600" y="0"/>
                </a:cubicBezTo>
                <a:cubicBezTo>
                  <a:pt x="21600" y="0"/>
                  <a:pt x="18435" y="0"/>
                  <a:pt x="18435" y="0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4" name="is1ide-Freeform: Shape 6"/>
          <p:cNvSpPr/>
          <p:nvPr userDrawn="1"/>
        </p:nvSpPr>
        <p:spPr>
          <a:xfrm>
            <a:off x="2501000" y="3115382"/>
            <a:ext cx="980963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32" y="18470"/>
                </a:moveTo>
                <a:cubicBezTo>
                  <a:pt x="11325" y="18470"/>
                  <a:pt x="3048" y="10204"/>
                  <a:pt x="3030" y="0"/>
                </a:cubicBezTo>
                <a:lnTo>
                  <a:pt x="0" y="0"/>
                </a:lnTo>
                <a:cubicBezTo>
                  <a:pt x="0" y="3935"/>
                  <a:pt x="1052" y="7624"/>
                  <a:pt x="2891" y="10802"/>
                </a:cubicBezTo>
                <a:cubicBezTo>
                  <a:pt x="3839" y="12441"/>
                  <a:pt x="4997" y="13944"/>
                  <a:pt x="6326" y="15274"/>
                </a:cubicBezTo>
                <a:cubicBezTo>
                  <a:pt x="10235" y="19182"/>
                  <a:pt x="15635" y="21600"/>
                  <a:pt x="21600" y="21600"/>
                </a:cubicBezTo>
                <a:lnTo>
                  <a:pt x="21600" y="18469"/>
                </a:lnTo>
                <a:cubicBezTo>
                  <a:pt x="21577" y="18469"/>
                  <a:pt x="21555" y="18470"/>
                  <a:pt x="21532" y="18470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5" name="is1ide-Freeform: Shape 7"/>
          <p:cNvSpPr/>
          <p:nvPr userDrawn="1"/>
        </p:nvSpPr>
        <p:spPr>
          <a:xfrm>
            <a:off x="2500996" y="2062769"/>
            <a:ext cx="980971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030" y="21567"/>
                </a:moveTo>
                <a:cubicBezTo>
                  <a:pt x="3030" y="11347"/>
                  <a:pt x="11313" y="3063"/>
                  <a:pt x="21532" y="3063"/>
                </a:cubicBezTo>
                <a:cubicBezTo>
                  <a:pt x="21555" y="3063"/>
                  <a:pt x="21577" y="3064"/>
                  <a:pt x="21600" y="3064"/>
                </a:cubicBezTo>
                <a:lnTo>
                  <a:pt x="21600" y="0"/>
                </a:lnTo>
                <a:cubicBezTo>
                  <a:pt x="15635" y="0"/>
                  <a:pt x="10235" y="2418"/>
                  <a:pt x="6326" y="6327"/>
                </a:cubicBezTo>
                <a:cubicBezTo>
                  <a:pt x="4997" y="7657"/>
                  <a:pt x="3839" y="9160"/>
                  <a:pt x="2891" y="10799"/>
                </a:cubicBezTo>
                <a:cubicBezTo>
                  <a:pt x="1052" y="13976"/>
                  <a:pt x="0" y="17665"/>
                  <a:pt x="0" y="21600"/>
                </a:cubicBezTo>
                <a:lnTo>
                  <a:pt x="3030" y="21600"/>
                </a:lnTo>
                <a:cubicBezTo>
                  <a:pt x="3030" y="21589"/>
                  <a:pt x="3030" y="21578"/>
                  <a:pt x="3030" y="21567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202" y="2614835"/>
            <a:ext cx="1050706" cy="9273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9"/>
          <p:cNvGrpSpPr/>
          <p:nvPr userDrawn="1"/>
        </p:nvGrpSpPr>
        <p:grpSpPr bwMode="auto">
          <a:xfrm>
            <a:off x="2503624" y="2543018"/>
            <a:ext cx="1641044" cy="1602663"/>
            <a:chOff x="0" y="0"/>
            <a:chExt cx="1387872" cy="1387872"/>
          </a:xfrm>
        </p:grpSpPr>
        <p:sp>
          <p:nvSpPr>
            <p:cNvPr id="9" name="同心圆 11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E44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空心弧 12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411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411"/>
                <a:gd name="G18" fmla="*/ 7411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411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411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94 w 21600"/>
                <a:gd name="T15" fmla="*/ 10800 h 21600"/>
                <a:gd name="T16" fmla="*/ 10800 w 21600"/>
                <a:gd name="T17" fmla="*/ 3389 h 21600"/>
                <a:gd name="T18" fmla="*/ 19906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389" y="10800"/>
                  </a:moveTo>
                  <a:cubicBezTo>
                    <a:pt x="3389" y="6707"/>
                    <a:pt x="6707" y="3389"/>
                    <a:pt x="10800" y="3389"/>
                  </a:cubicBezTo>
                  <a:cubicBezTo>
                    <a:pt x="14892" y="3388"/>
                    <a:pt x="18210" y="6707"/>
                    <a:pt x="18211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bg1">
                <a:lumMod val="75000"/>
                <a:alpha val="34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" name="文本框 19"/>
          <p:cNvSpPr>
            <a:spLocks noChangeArrowheads="1"/>
          </p:cNvSpPr>
          <p:nvPr userDrawn="1"/>
        </p:nvSpPr>
        <p:spPr bwMode="auto">
          <a:xfrm>
            <a:off x="2858240" y="2990114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01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3"/>
          <p:cNvGrpSpPr/>
          <p:nvPr userDrawn="1"/>
        </p:nvGrpSpPr>
        <p:grpSpPr bwMode="auto">
          <a:xfrm>
            <a:off x="2516128" y="2530976"/>
            <a:ext cx="1641044" cy="1602663"/>
            <a:chOff x="0" y="0"/>
            <a:chExt cx="1387872" cy="1387872"/>
          </a:xfrm>
        </p:grpSpPr>
        <p:sp>
          <p:nvSpPr>
            <p:cNvPr id="11" name="同心圆 14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0291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空心弧 15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506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506"/>
                <a:gd name="G18" fmla="*/ 7506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506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506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47 w 21600"/>
                <a:gd name="T15" fmla="*/ 10800 h 21600"/>
                <a:gd name="T16" fmla="*/ 10800 w 21600"/>
                <a:gd name="T17" fmla="*/ 3294 h 21600"/>
                <a:gd name="T18" fmla="*/ 19953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294" y="10800"/>
                  </a:moveTo>
                  <a:cubicBezTo>
                    <a:pt x="3294" y="6654"/>
                    <a:pt x="6654" y="3294"/>
                    <a:pt x="10800" y="3294"/>
                  </a:cubicBezTo>
                  <a:cubicBezTo>
                    <a:pt x="14945" y="3293"/>
                    <a:pt x="18305" y="6654"/>
                    <a:pt x="18306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  <a:alpha val="4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3" name="文本框 19"/>
          <p:cNvSpPr>
            <a:spLocks noChangeArrowheads="1"/>
          </p:cNvSpPr>
          <p:nvPr userDrawn="1"/>
        </p:nvSpPr>
        <p:spPr bwMode="auto">
          <a:xfrm>
            <a:off x="2876089" y="3000622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02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70150" y="2621515"/>
            <a:ext cx="4432300" cy="1026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050" b="1" kern="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课时</a:t>
            </a:r>
            <a:r>
              <a:rPr lang="zh-CN" altLang="en-US" sz="4050" b="1" kern="100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五 仿</a:t>
            </a:r>
            <a:r>
              <a:rPr lang="zh-CN" altLang="en-US" sz="4050" b="1" kern="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写与对联</a:t>
            </a:r>
            <a:endParaRPr lang="zh-CN" altLang="en-US" sz="4050" b="1" kern="100" dirty="0" smtClean="0">
              <a:solidFill>
                <a:srgbClr val="ED7D3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25853" y="2902957"/>
            <a:ext cx="3231356" cy="870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sz="3375" b="1" dirty="0">
                <a:solidFill>
                  <a:srgbClr val="70C0B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课堂变式练</a:t>
            </a:r>
            <a:endParaRPr lang="zh-CN" sz="3375" b="1" dirty="0">
              <a:solidFill>
                <a:srgbClr val="70C0B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2019•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重庆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请参照画线部分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再补写两个句子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要求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能从不同角度揭示“关怀”的内涵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表达具体形象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什么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是关怀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在我的字典里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关怀是这样的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2100" u="sng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它有耳朵</a:t>
            </a:r>
            <a:r>
              <a:rPr lang="en-US" altLang="zh-CN" sz="2100" u="sng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u="sng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听到叹息和悲伤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							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它有手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拥抱凄冷与孤独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9669" y="3034605"/>
            <a:ext cx="379095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示例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它有眼睛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看见眼泪和不幸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3262" y="3545558"/>
            <a:ext cx="29165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它有脚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造访病痛和贫穷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2999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2019•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绥化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社区里有一家中医馆即将开业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有人给写了一副对联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被家中的宠物咬碎了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只能隐约辨别出以下词语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妙手回春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灵丹济世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乐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医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百病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千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家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请你帮忙恢复这副对联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为中医馆做宣传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示例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妙手回春医百病灵丹济世乐千家</a:t>
            </a:r>
            <a:endParaRPr lang="zh-CN" altLang="en-US" sz="21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4291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3.(2019•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襄阳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下面这段文字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节选自某校校长在“为祖国献礼”活动动员会上的演讲稿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请根据画线句子内容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结合所学对联知识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补写下联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3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你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,1949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10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日天安门城楼上那一句庄严宣告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声震寰宇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你看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庆祝改革开放四十周年的欢庆场面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历历在目</a:t>
            </a:r>
            <a:r>
              <a:rPr lang="en-US" altLang="zh-CN" sz="2100" u="sng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u="sng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七十年峥嵘岁月</a:t>
            </a:r>
            <a:r>
              <a:rPr lang="en-US" altLang="zh-CN" sz="2100" u="sng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u="sng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漫漫旅途中您用一种心无旁骛的决心</a:t>
            </a:r>
            <a:r>
              <a:rPr lang="en-US" altLang="zh-CN" sz="2100" u="sng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u="sng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用一把响彻天宇的号角</a:t>
            </a:r>
            <a:r>
              <a:rPr lang="en-US" altLang="zh-CN" sz="2100" u="sng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u="sng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改写了上下五千年的历史</a:t>
            </a:r>
            <a:r>
              <a:rPr lang="en-US" altLang="zh-CN" sz="2100" u="sng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u="sng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燃起了民族复兴的梦想</a:t>
            </a:r>
            <a:r>
              <a:rPr lang="en-US" altLang="zh-CN" sz="2100" u="sng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u="sng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四十载</a:t>
            </a:r>
            <a:r>
              <a:rPr lang="en-US" altLang="zh-CN" sz="2100" u="sng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u="sng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您带领全国人民立下“让人民过上好日子”的铮铮誓言</a:t>
            </a:r>
            <a:r>
              <a:rPr lang="en-US" altLang="zh-CN" sz="2100" u="sng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u="sng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绘出三步走的美好愿景</a:t>
            </a:r>
            <a:r>
              <a:rPr lang="en-US" altLang="zh-CN" sz="2100" u="sng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u="sng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拼搏迎来幸福生活</a:t>
            </a:r>
            <a:r>
              <a:rPr lang="en-US" altLang="zh-CN" sz="2100" u="sng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祖国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您是十三亿儿女共同温暖的家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3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上联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七十年改写历史燃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梦想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3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下联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</a:t>
            </a:r>
            <a:endParaRPr lang="en-US" altLang="zh-CN" sz="2100" dirty="0" smtClean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53368" y="5312527"/>
            <a:ext cx="345757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示例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四十载绘出愿景迎未来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2019•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重庆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参照示例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请从下列备选词语中任选一词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写一句话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要求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表意清楚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用上修辞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句式不限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示例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讲台讲台是一道独特的风景线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洁白的粉笔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在一片肥沃的黑土地上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耕耘着智慧和希望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备选词语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窗台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操场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林荫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小道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示例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窗台</a:t>
            </a:r>
            <a:r>
              <a:rPr lang="en-US" altLang="zh-CN" sz="2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</a:t>
            </a:r>
            <a:r>
              <a:rPr lang="zh-CN" altLang="en-US" sz="2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小小的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窗台盛放着我们的梦和远方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那里有晨晖夕照的温柔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那里有凭窗沉思的身影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那里有远望青山的怀想</a:t>
            </a:r>
            <a:r>
              <a:rPr lang="en-US" altLang="zh-CN" sz="2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示例二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操场</a:t>
            </a:r>
            <a:r>
              <a:rPr lang="en-US" altLang="zh-CN" sz="2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</a:t>
            </a:r>
            <a:r>
              <a:rPr lang="zh-CN" altLang="en-US" sz="2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操场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如一方激情飞扬的舞台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跑道上矫健的身影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如美妙的音符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奔腾跳跃里放飞着青春的梦想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示例三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林荫</a:t>
            </a:r>
            <a:r>
              <a:rPr lang="zh-CN" altLang="en-US" sz="2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小道</a:t>
            </a:r>
            <a:r>
              <a:rPr lang="en-US" altLang="zh-CN" sz="2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</a:t>
            </a:r>
            <a:r>
              <a:rPr lang="zh-CN" altLang="en-US" sz="2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林荫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小道如一首温柔的曲子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斑驳的阳光缓缓弹奏在石板路的琴键上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给人以宁静和安慰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zh-CN" altLang="en-US" sz="21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2494981"/>
            <a:ext cx="8639033" cy="1650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375" b="1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请完成</a:t>
            </a:r>
            <a:r>
              <a:rPr lang="en-US" altLang="zh-CN" sz="3375" b="1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3375" b="1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练测本</a:t>
            </a:r>
            <a:r>
              <a:rPr lang="en-US" altLang="zh-CN" sz="3375" b="1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3375" b="1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</a:t>
            </a:r>
            <a:r>
              <a:rPr lang="zh-CN" altLang="en-US" sz="3375" b="1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</a:t>
            </a:r>
            <a:endParaRPr lang="en-US" altLang="zh-CN" sz="3375" b="1" dirty="0" smtClean="0">
              <a:solidFill>
                <a:srgbClr val="ED7D3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3375" b="1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en-US" sz="3375" b="1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考点过关训练三十</a:t>
            </a:r>
            <a:r>
              <a:rPr lang="en-US" altLang="zh-CN" sz="3375" b="1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3375" b="1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三十一”</a:t>
            </a:r>
            <a:endParaRPr lang="en-US" altLang="zh-CN" sz="3375" b="1" dirty="0" smtClean="0">
              <a:solidFill>
                <a:srgbClr val="ED7D3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28049" y="2836466"/>
            <a:ext cx="2332355" cy="8705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375" b="1" kern="100" dirty="0" smtClean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备考全攻略</a:t>
            </a:r>
            <a:endParaRPr lang="zh-CN" altLang="en-US" sz="3375" b="1" kern="100" dirty="0" smtClean="0">
              <a:solidFill>
                <a:srgbClr val="E44B42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55746" y="1543050"/>
            <a:ext cx="8515826" cy="610076"/>
            <a:chOff x="537" y="1440"/>
            <a:chExt cx="17881" cy="1281"/>
          </a:xfrm>
        </p:grpSpPr>
        <p:sp>
          <p:nvSpPr>
            <p:cNvPr id="3" name="矩形 2"/>
            <p:cNvSpPr/>
            <p:nvPr/>
          </p:nvSpPr>
          <p:spPr>
            <a:xfrm>
              <a:off x="537" y="1440"/>
              <a:ext cx="17881" cy="12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类型</a:t>
              </a:r>
              <a:r>
                <a:rPr lang="en-US" altLang="zh-CN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1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仿</a:t>
              </a:r>
              <a:r>
                <a:rPr lang="zh-CN" altLang="en-US" sz="2250" b="1" kern="100" dirty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写</a:t>
              </a:r>
              <a:endParaRPr lang="en-US" altLang="zh-CN" sz="2250" b="1" kern="100" dirty="0" smtClean="0">
                <a:solidFill>
                  <a:srgbClr val="F13FE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Shape 16864"/>
            <p:cNvSpPr/>
            <p:nvPr/>
          </p:nvSpPr>
          <p:spPr bwMode="auto">
            <a:xfrm>
              <a:off x="677" y="1680"/>
              <a:ext cx="752" cy="754"/>
            </a:xfrm>
            <a:custGeom>
              <a:avLst/>
              <a:gdLst>
                <a:gd name="T0" fmla="*/ 97053086 w 20491"/>
                <a:gd name="T1" fmla="*/ 120220168 h 21182"/>
                <a:gd name="T2" fmla="*/ 97053086 w 20491"/>
                <a:gd name="T3" fmla="*/ 120220168 h 21182"/>
                <a:gd name="T4" fmla="*/ 97053086 w 20491"/>
                <a:gd name="T5" fmla="*/ 120220168 h 21182"/>
                <a:gd name="T6" fmla="*/ 97053086 w 20491"/>
                <a:gd name="T7" fmla="*/ 120220168 h 21182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491" h="21182" extrusionOk="0">
                  <a:moveTo>
                    <a:pt x="15233" y="17835"/>
                  </a:moveTo>
                  <a:cubicBezTo>
                    <a:pt x="14265" y="18596"/>
                    <a:pt x="13459" y="19052"/>
                    <a:pt x="12492" y="19661"/>
                  </a:cubicBezTo>
                  <a:cubicBezTo>
                    <a:pt x="13298" y="20573"/>
                    <a:pt x="13298" y="20573"/>
                    <a:pt x="13298" y="20573"/>
                  </a:cubicBezTo>
                  <a:cubicBezTo>
                    <a:pt x="13621" y="21182"/>
                    <a:pt x="14427" y="21334"/>
                    <a:pt x="15071" y="21030"/>
                  </a:cubicBezTo>
                  <a:cubicBezTo>
                    <a:pt x="15555" y="20726"/>
                    <a:pt x="15555" y="20726"/>
                    <a:pt x="15555" y="20726"/>
                  </a:cubicBezTo>
                  <a:cubicBezTo>
                    <a:pt x="16200" y="20421"/>
                    <a:pt x="16522" y="19661"/>
                    <a:pt x="16039" y="19052"/>
                  </a:cubicBezTo>
                  <a:lnTo>
                    <a:pt x="15233" y="17835"/>
                  </a:lnTo>
                  <a:close/>
                  <a:moveTo>
                    <a:pt x="20068" y="7492"/>
                  </a:moveTo>
                  <a:cubicBezTo>
                    <a:pt x="20230" y="7492"/>
                    <a:pt x="19746" y="7188"/>
                    <a:pt x="19585" y="7035"/>
                  </a:cubicBezTo>
                  <a:cubicBezTo>
                    <a:pt x="18134" y="5666"/>
                    <a:pt x="13943" y="7035"/>
                    <a:pt x="11042" y="4297"/>
                  </a:cubicBezTo>
                  <a:cubicBezTo>
                    <a:pt x="8785" y="2168"/>
                    <a:pt x="6851" y="2016"/>
                    <a:pt x="5239" y="3080"/>
                  </a:cubicBezTo>
                  <a:cubicBezTo>
                    <a:pt x="5400" y="2168"/>
                    <a:pt x="5239" y="1407"/>
                    <a:pt x="4594" y="799"/>
                  </a:cubicBezTo>
                  <a:cubicBezTo>
                    <a:pt x="3465" y="-266"/>
                    <a:pt x="1854" y="-266"/>
                    <a:pt x="725" y="799"/>
                  </a:cubicBezTo>
                  <a:cubicBezTo>
                    <a:pt x="-242" y="1711"/>
                    <a:pt x="-242" y="3385"/>
                    <a:pt x="725" y="4297"/>
                  </a:cubicBezTo>
                  <a:cubicBezTo>
                    <a:pt x="1531" y="4906"/>
                    <a:pt x="2337" y="5058"/>
                    <a:pt x="3143" y="4906"/>
                  </a:cubicBezTo>
                  <a:cubicBezTo>
                    <a:pt x="2176" y="6579"/>
                    <a:pt x="2337" y="8404"/>
                    <a:pt x="4594" y="10534"/>
                  </a:cubicBezTo>
                  <a:cubicBezTo>
                    <a:pt x="7334" y="13120"/>
                    <a:pt x="5883" y="17075"/>
                    <a:pt x="7334" y="18444"/>
                  </a:cubicBezTo>
                  <a:cubicBezTo>
                    <a:pt x="7657" y="18748"/>
                    <a:pt x="7979" y="19052"/>
                    <a:pt x="7979" y="19052"/>
                  </a:cubicBezTo>
                  <a:cubicBezTo>
                    <a:pt x="9107" y="20117"/>
                    <a:pt x="12976" y="18596"/>
                    <a:pt x="16200" y="15402"/>
                  </a:cubicBezTo>
                  <a:cubicBezTo>
                    <a:pt x="19585" y="12207"/>
                    <a:pt x="21358" y="8709"/>
                    <a:pt x="20068" y="7492"/>
                  </a:cubicBezTo>
                  <a:close/>
                  <a:moveTo>
                    <a:pt x="3627" y="3385"/>
                  </a:moveTo>
                  <a:cubicBezTo>
                    <a:pt x="3143" y="3841"/>
                    <a:pt x="2337" y="3841"/>
                    <a:pt x="1692" y="3385"/>
                  </a:cubicBezTo>
                  <a:cubicBezTo>
                    <a:pt x="1209" y="2928"/>
                    <a:pt x="1209" y="2168"/>
                    <a:pt x="1692" y="1711"/>
                  </a:cubicBezTo>
                  <a:cubicBezTo>
                    <a:pt x="2337" y="1103"/>
                    <a:pt x="3143" y="1103"/>
                    <a:pt x="3627" y="1711"/>
                  </a:cubicBezTo>
                  <a:cubicBezTo>
                    <a:pt x="4110" y="2168"/>
                    <a:pt x="4110" y="2928"/>
                    <a:pt x="3627" y="3385"/>
                  </a:cubicBezTo>
                  <a:close/>
                  <a:moveTo>
                    <a:pt x="9107" y="16771"/>
                  </a:moveTo>
                  <a:cubicBezTo>
                    <a:pt x="9107" y="16771"/>
                    <a:pt x="8785" y="16466"/>
                    <a:pt x="8624" y="16314"/>
                  </a:cubicBezTo>
                  <a:cubicBezTo>
                    <a:pt x="7495" y="15249"/>
                    <a:pt x="8140" y="12207"/>
                    <a:pt x="5883" y="9926"/>
                  </a:cubicBezTo>
                  <a:cubicBezTo>
                    <a:pt x="3627" y="7796"/>
                    <a:pt x="3627" y="6275"/>
                    <a:pt x="4755" y="5058"/>
                  </a:cubicBezTo>
                  <a:cubicBezTo>
                    <a:pt x="4594" y="6123"/>
                    <a:pt x="5239" y="7492"/>
                    <a:pt x="6851" y="9165"/>
                  </a:cubicBezTo>
                  <a:cubicBezTo>
                    <a:pt x="9752" y="11903"/>
                    <a:pt x="8785" y="15402"/>
                    <a:pt x="10236" y="16771"/>
                  </a:cubicBezTo>
                  <a:cubicBezTo>
                    <a:pt x="10397" y="16923"/>
                    <a:pt x="10558" y="17075"/>
                    <a:pt x="10719" y="17075"/>
                  </a:cubicBezTo>
                  <a:cubicBezTo>
                    <a:pt x="9913" y="17227"/>
                    <a:pt x="9430" y="17075"/>
                    <a:pt x="9107" y="16771"/>
                  </a:cubicBezTo>
                  <a:close/>
                </a:path>
              </a:pathLst>
            </a:custGeom>
            <a:solidFill>
              <a:srgbClr val="F13FEF"/>
            </a:solidFill>
            <a:ln>
              <a:noFill/>
            </a:ln>
          </p:spPr>
          <p:txBody>
            <a:bodyPr lIns="0" tIns="0" rIns="0" bIns="0"/>
            <a:lstStyle/>
            <a:p>
              <a:pPr algn="just">
                <a:lnSpc>
                  <a:spcPct val="150000"/>
                </a:lnSpc>
              </a:pPr>
              <a:endParaRPr lang="zh-CN" altLang="en-US" sz="2100" b="1">
                <a:solidFill>
                  <a:srgbClr val="02918B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55746" y="2061686"/>
            <a:ext cx="8621078" cy="3484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1.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仿写及</a:t>
            </a: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类型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仿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写是指在一定的语言环境中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根据语言表达的需要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参照题干所提供的句式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另造一个或多个句式相同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内容与上下文衔接的句子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仿写的类型有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1)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续写式仿写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仿照例句的句式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续写一个句子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使之与例句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构成语意连贯的排比句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2)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造句式仿写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仿照例句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运用相同的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修辞手法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另写一组句子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3)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嵌入式仿写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根据语境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仿照例句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接写句子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构成语意连贯的一句话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2886" y="1543633"/>
            <a:ext cx="8489633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(4)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开放性仿写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根据文段设置的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特定语境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在文段中填写句子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使之符合文段内容要求且上下文通畅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2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仿写题的答题</a:t>
            </a: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要点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1)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仿句和被仿句不能雷同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二者的内容要做到“花开两朵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各表一枝”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要创新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2)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修辞要恰当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要熟知各种修辞的特点和要求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做到心中有数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3)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用词不能重复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除明显的公用词语外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仿句的用词尽可能不与被仿句重复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力避语意雷同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28600" y="1543519"/>
            <a:ext cx="8621078" cy="2515235"/>
          </a:xfrm>
          <a:prstGeom prst="rect">
            <a:avLst/>
          </a:prstGeom>
          <a:noFill/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endParaRPr lang="en-US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学校开展“亲近经典”读书活动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请你仿照示例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写两行小诗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示例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每一缕晨曦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        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都是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喷薄而出的希望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示例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每一朵小花都是歌颂生命的乐章</a:t>
            </a:r>
            <a:endParaRPr lang="zh-CN" altLang="en-US" sz="21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28404" y="1543458"/>
            <a:ext cx="8539061" cy="610076"/>
            <a:chOff x="308" y="1338"/>
            <a:chExt cx="17881" cy="1281"/>
          </a:xfrm>
        </p:grpSpPr>
        <p:sp>
          <p:nvSpPr>
            <p:cNvPr id="9" name="矩形 8"/>
            <p:cNvSpPr/>
            <p:nvPr/>
          </p:nvSpPr>
          <p:spPr>
            <a:xfrm>
              <a:off x="308" y="1338"/>
              <a:ext cx="17881" cy="12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sz="2250" kern="100" dirty="0" smtClean="0">
                  <a:solidFill>
                    <a:srgbClr val="ED7D3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 </a:t>
              </a:r>
              <a:r>
                <a:rPr lang="zh-CN" altLang="en-US" sz="2250" b="1" kern="100" dirty="0" smtClean="0">
                  <a:solidFill>
                    <a:srgbClr val="ED7D3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典例展示</a:t>
              </a:r>
              <a:endParaRPr lang="zh-CN" altLang="en-US" sz="2250" b="1" kern="100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Shape 16880"/>
            <p:cNvSpPr/>
            <p:nvPr/>
          </p:nvSpPr>
          <p:spPr>
            <a:xfrm>
              <a:off x="537" y="1618"/>
              <a:ext cx="817" cy="7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6" h="21484" extrusionOk="0">
                  <a:moveTo>
                    <a:pt x="3837" y="7883"/>
                  </a:moveTo>
                  <a:cubicBezTo>
                    <a:pt x="1847" y="7568"/>
                    <a:pt x="1847" y="7568"/>
                    <a:pt x="1847" y="7568"/>
                  </a:cubicBezTo>
                  <a:cubicBezTo>
                    <a:pt x="1563" y="7568"/>
                    <a:pt x="1279" y="7883"/>
                    <a:pt x="1279" y="8199"/>
                  </a:cubicBezTo>
                  <a:cubicBezTo>
                    <a:pt x="1137" y="9775"/>
                    <a:pt x="1137" y="9775"/>
                    <a:pt x="1137" y="9775"/>
                  </a:cubicBezTo>
                  <a:cubicBezTo>
                    <a:pt x="1137" y="9460"/>
                    <a:pt x="1421" y="9302"/>
                    <a:pt x="1705" y="9302"/>
                  </a:cubicBezTo>
                  <a:cubicBezTo>
                    <a:pt x="3553" y="9460"/>
                    <a:pt x="3553" y="9460"/>
                    <a:pt x="3553" y="9460"/>
                  </a:cubicBezTo>
                  <a:cubicBezTo>
                    <a:pt x="3837" y="9618"/>
                    <a:pt x="4121" y="9775"/>
                    <a:pt x="4121" y="10091"/>
                  </a:cubicBezTo>
                  <a:cubicBezTo>
                    <a:pt x="4263" y="8514"/>
                    <a:pt x="4263" y="8514"/>
                    <a:pt x="4263" y="8514"/>
                  </a:cubicBezTo>
                  <a:cubicBezTo>
                    <a:pt x="4263" y="8199"/>
                    <a:pt x="4121" y="7883"/>
                    <a:pt x="3837" y="7883"/>
                  </a:cubicBezTo>
                  <a:close/>
                  <a:moveTo>
                    <a:pt x="3268" y="12298"/>
                  </a:moveTo>
                  <a:cubicBezTo>
                    <a:pt x="1421" y="11982"/>
                    <a:pt x="1421" y="11982"/>
                    <a:pt x="1421" y="11982"/>
                  </a:cubicBezTo>
                  <a:cubicBezTo>
                    <a:pt x="1137" y="11982"/>
                    <a:pt x="995" y="11667"/>
                    <a:pt x="995" y="11352"/>
                  </a:cubicBezTo>
                  <a:cubicBezTo>
                    <a:pt x="0" y="20654"/>
                    <a:pt x="0" y="20654"/>
                    <a:pt x="0" y="20654"/>
                  </a:cubicBezTo>
                  <a:cubicBezTo>
                    <a:pt x="0" y="20969"/>
                    <a:pt x="142" y="21127"/>
                    <a:pt x="426" y="21127"/>
                  </a:cubicBezTo>
                  <a:cubicBezTo>
                    <a:pt x="2416" y="21442"/>
                    <a:pt x="2416" y="21442"/>
                    <a:pt x="2416" y="21442"/>
                  </a:cubicBezTo>
                  <a:cubicBezTo>
                    <a:pt x="2700" y="21442"/>
                    <a:pt x="2842" y="21285"/>
                    <a:pt x="2984" y="20969"/>
                  </a:cubicBezTo>
                  <a:cubicBezTo>
                    <a:pt x="3126" y="19550"/>
                    <a:pt x="3126" y="19550"/>
                    <a:pt x="3126" y="19550"/>
                  </a:cubicBezTo>
                  <a:cubicBezTo>
                    <a:pt x="2984" y="19708"/>
                    <a:pt x="2984" y="19866"/>
                    <a:pt x="2842" y="19866"/>
                  </a:cubicBezTo>
                  <a:cubicBezTo>
                    <a:pt x="284" y="19550"/>
                    <a:pt x="284" y="19550"/>
                    <a:pt x="284" y="19550"/>
                  </a:cubicBezTo>
                  <a:cubicBezTo>
                    <a:pt x="284" y="19550"/>
                    <a:pt x="142" y="19393"/>
                    <a:pt x="142" y="19235"/>
                  </a:cubicBezTo>
                  <a:cubicBezTo>
                    <a:pt x="142" y="19077"/>
                    <a:pt x="284" y="18920"/>
                    <a:pt x="426" y="19077"/>
                  </a:cubicBezTo>
                  <a:cubicBezTo>
                    <a:pt x="2842" y="19235"/>
                    <a:pt x="2842" y="19235"/>
                    <a:pt x="2842" y="19235"/>
                  </a:cubicBezTo>
                  <a:cubicBezTo>
                    <a:pt x="2984" y="19393"/>
                    <a:pt x="3126" y="19393"/>
                    <a:pt x="3126" y="19550"/>
                  </a:cubicBezTo>
                  <a:cubicBezTo>
                    <a:pt x="3837" y="11825"/>
                    <a:pt x="3837" y="11825"/>
                    <a:pt x="3837" y="11825"/>
                  </a:cubicBezTo>
                  <a:cubicBezTo>
                    <a:pt x="3837" y="11982"/>
                    <a:pt x="3553" y="12298"/>
                    <a:pt x="3268" y="12298"/>
                  </a:cubicBezTo>
                  <a:close/>
                  <a:moveTo>
                    <a:pt x="1137" y="9775"/>
                  </a:moveTo>
                  <a:cubicBezTo>
                    <a:pt x="995" y="11352"/>
                    <a:pt x="995" y="11352"/>
                    <a:pt x="995" y="11352"/>
                  </a:cubicBezTo>
                  <a:cubicBezTo>
                    <a:pt x="995" y="11352"/>
                    <a:pt x="995" y="11352"/>
                    <a:pt x="995" y="11352"/>
                  </a:cubicBezTo>
                  <a:cubicBezTo>
                    <a:pt x="1137" y="9775"/>
                    <a:pt x="1137" y="9775"/>
                    <a:pt x="1137" y="9775"/>
                  </a:cubicBezTo>
                  <a:cubicBezTo>
                    <a:pt x="1137" y="9775"/>
                    <a:pt x="1137" y="9775"/>
                    <a:pt x="1137" y="9775"/>
                  </a:cubicBezTo>
                  <a:close/>
                  <a:moveTo>
                    <a:pt x="3837" y="11825"/>
                  </a:moveTo>
                  <a:cubicBezTo>
                    <a:pt x="4121" y="10091"/>
                    <a:pt x="4121" y="10091"/>
                    <a:pt x="4121" y="10091"/>
                  </a:cubicBezTo>
                  <a:cubicBezTo>
                    <a:pt x="4121" y="10091"/>
                    <a:pt x="4121" y="10091"/>
                    <a:pt x="4121" y="10091"/>
                  </a:cubicBezTo>
                  <a:cubicBezTo>
                    <a:pt x="3837" y="11825"/>
                    <a:pt x="3837" y="11825"/>
                    <a:pt x="3837" y="11825"/>
                  </a:cubicBezTo>
                  <a:cubicBezTo>
                    <a:pt x="3837" y="11825"/>
                    <a:pt x="3837" y="11825"/>
                    <a:pt x="3837" y="11825"/>
                  </a:cubicBezTo>
                  <a:close/>
                  <a:moveTo>
                    <a:pt x="18047" y="6937"/>
                  </a:moveTo>
                  <a:cubicBezTo>
                    <a:pt x="18189" y="6937"/>
                    <a:pt x="18332" y="7095"/>
                    <a:pt x="18332" y="7253"/>
                  </a:cubicBezTo>
                  <a:cubicBezTo>
                    <a:pt x="18047" y="5676"/>
                    <a:pt x="18047" y="5676"/>
                    <a:pt x="18047" y="5676"/>
                  </a:cubicBezTo>
                  <a:cubicBezTo>
                    <a:pt x="17905" y="5361"/>
                    <a:pt x="17621" y="5203"/>
                    <a:pt x="17337" y="5203"/>
                  </a:cubicBezTo>
                  <a:cubicBezTo>
                    <a:pt x="15632" y="5834"/>
                    <a:pt x="15632" y="5834"/>
                    <a:pt x="15632" y="5834"/>
                  </a:cubicBezTo>
                  <a:cubicBezTo>
                    <a:pt x="15347" y="5834"/>
                    <a:pt x="15063" y="6149"/>
                    <a:pt x="15205" y="6622"/>
                  </a:cubicBezTo>
                  <a:cubicBezTo>
                    <a:pt x="15489" y="8199"/>
                    <a:pt x="15489" y="8199"/>
                    <a:pt x="15489" y="8199"/>
                  </a:cubicBezTo>
                  <a:cubicBezTo>
                    <a:pt x="15489" y="7883"/>
                    <a:pt x="15632" y="7726"/>
                    <a:pt x="15774" y="7568"/>
                  </a:cubicBezTo>
                  <a:cubicBezTo>
                    <a:pt x="16484" y="7253"/>
                    <a:pt x="17195" y="6937"/>
                    <a:pt x="18047" y="6937"/>
                  </a:cubicBezTo>
                  <a:close/>
                  <a:moveTo>
                    <a:pt x="9521" y="2996"/>
                  </a:moveTo>
                  <a:cubicBezTo>
                    <a:pt x="9521" y="15924"/>
                    <a:pt x="9521" y="15924"/>
                    <a:pt x="9521" y="15924"/>
                  </a:cubicBezTo>
                  <a:cubicBezTo>
                    <a:pt x="10942" y="16397"/>
                    <a:pt x="12647" y="16397"/>
                    <a:pt x="14068" y="15924"/>
                  </a:cubicBezTo>
                  <a:cubicBezTo>
                    <a:pt x="14068" y="2996"/>
                    <a:pt x="14068" y="2996"/>
                    <a:pt x="14068" y="2996"/>
                  </a:cubicBezTo>
                  <a:cubicBezTo>
                    <a:pt x="13074" y="2365"/>
                    <a:pt x="10516" y="2365"/>
                    <a:pt x="9521" y="2996"/>
                  </a:cubicBezTo>
                  <a:close/>
                  <a:moveTo>
                    <a:pt x="9521" y="16555"/>
                  </a:moveTo>
                  <a:cubicBezTo>
                    <a:pt x="9521" y="17974"/>
                    <a:pt x="9521" y="17974"/>
                    <a:pt x="9521" y="17974"/>
                  </a:cubicBezTo>
                  <a:cubicBezTo>
                    <a:pt x="10374" y="18447"/>
                    <a:pt x="13216" y="18447"/>
                    <a:pt x="14068" y="17974"/>
                  </a:cubicBezTo>
                  <a:cubicBezTo>
                    <a:pt x="14068" y="16555"/>
                    <a:pt x="14068" y="16555"/>
                    <a:pt x="14068" y="16555"/>
                  </a:cubicBezTo>
                  <a:cubicBezTo>
                    <a:pt x="12647" y="17028"/>
                    <a:pt x="10942" y="17028"/>
                    <a:pt x="9521" y="16555"/>
                  </a:cubicBezTo>
                  <a:close/>
                  <a:moveTo>
                    <a:pt x="13642" y="0"/>
                  </a:moveTo>
                  <a:cubicBezTo>
                    <a:pt x="9947" y="0"/>
                    <a:pt x="9947" y="0"/>
                    <a:pt x="9947" y="0"/>
                  </a:cubicBezTo>
                  <a:cubicBezTo>
                    <a:pt x="9663" y="0"/>
                    <a:pt x="9521" y="315"/>
                    <a:pt x="9521" y="631"/>
                  </a:cubicBezTo>
                  <a:cubicBezTo>
                    <a:pt x="9521" y="2207"/>
                    <a:pt x="9521" y="2207"/>
                    <a:pt x="9521" y="2207"/>
                  </a:cubicBezTo>
                  <a:cubicBezTo>
                    <a:pt x="10374" y="1734"/>
                    <a:pt x="13216" y="1734"/>
                    <a:pt x="14068" y="2207"/>
                  </a:cubicBezTo>
                  <a:cubicBezTo>
                    <a:pt x="14068" y="631"/>
                    <a:pt x="14068" y="631"/>
                    <a:pt x="14068" y="631"/>
                  </a:cubicBezTo>
                  <a:cubicBezTo>
                    <a:pt x="14068" y="315"/>
                    <a:pt x="13926" y="0"/>
                    <a:pt x="13642" y="0"/>
                  </a:cubicBezTo>
                  <a:close/>
                  <a:moveTo>
                    <a:pt x="9521" y="19866"/>
                  </a:moveTo>
                  <a:cubicBezTo>
                    <a:pt x="9521" y="20812"/>
                    <a:pt x="9521" y="20812"/>
                    <a:pt x="9521" y="20812"/>
                  </a:cubicBezTo>
                  <a:cubicBezTo>
                    <a:pt x="9521" y="21127"/>
                    <a:pt x="9663" y="21442"/>
                    <a:pt x="9947" y="21442"/>
                  </a:cubicBezTo>
                  <a:cubicBezTo>
                    <a:pt x="13642" y="21442"/>
                    <a:pt x="13642" y="21442"/>
                    <a:pt x="13642" y="21442"/>
                  </a:cubicBezTo>
                  <a:cubicBezTo>
                    <a:pt x="13926" y="21442"/>
                    <a:pt x="14068" y="21127"/>
                    <a:pt x="14068" y="20812"/>
                  </a:cubicBezTo>
                  <a:cubicBezTo>
                    <a:pt x="14068" y="19866"/>
                    <a:pt x="14068" y="19866"/>
                    <a:pt x="14068" y="19866"/>
                  </a:cubicBezTo>
                  <a:cubicBezTo>
                    <a:pt x="13642" y="20181"/>
                    <a:pt x="9947" y="20181"/>
                    <a:pt x="9521" y="19866"/>
                  </a:cubicBezTo>
                  <a:close/>
                  <a:moveTo>
                    <a:pt x="7816" y="2680"/>
                  </a:moveTo>
                  <a:cubicBezTo>
                    <a:pt x="5826" y="2680"/>
                    <a:pt x="5826" y="2680"/>
                    <a:pt x="5826" y="2680"/>
                  </a:cubicBezTo>
                  <a:cubicBezTo>
                    <a:pt x="5542" y="2680"/>
                    <a:pt x="5400" y="2838"/>
                    <a:pt x="5400" y="3311"/>
                  </a:cubicBezTo>
                  <a:cubicBezTo>
                    <a:pt x="5400" y="20812"/>
                    <a:pt x="5400" y="20812"/>
                    <a:pt x="5400" y="20812"/>
                  </a:cubicBezTo>
                  <a:cubicBezTo>
                    <a:pt x="5400" y="21127"/>
                    <a:pt x="5542" y="21442"/>
                    <a:pt x="5826" y="21442"/>
                  </a:cubicBezTo>
                  <a:cubicBezTo>
                    <a:pt x="7816" y="21442"/>
                    <a:pt x="7816" y="21442"/>
                    <a:pt x="7816" y="21442"/>
                  </a:cubicBezTo>
                  <a:cubicBezTo>
                    <a:pt x="8100" y="21442"/>
                    <a:pt x="8242" y="21127"/>
                    <a:pt x="8242" y="20812"/>
                  </a:cubicBezTo>
                  <a:cubicBezTo>
                    <a:pt x="8242" y="3311"/>
                    <a:pt x="8242" y="3311"/>
                    <a:pt x="8242" y="3311"/>
                  </a:cubicBezTo>
                  <a:cubicBezTo>
                    <a:pt x="8242" y="2838"/>
                    <a:pt x="8100" y="2680"/>
                    <a:pt x="7816" y="2680"/>
                  </a:cubicBezTo>
                  <a:close/>
                  <a:moveTo>
                    <a:pt x="7532" y="19393"/>
                  </a:moveTo>
                  <a:cubicBezTo>
                    <a:pt x="6111" y="19393"/>
                    <a:pt x="6111" y="19393"/>
                    <a:pt x="6111" y="19393"/>
                  </a:cubicBezTo>
                  <a:cubicBezTo>
                    <a:pt x="5968" y="19393"/>
                    <a:pt x="5826" y="19393"/>
                    <a:pt x="5826" y="19077"/>
                  </a:cubicBezTo>
                  <a:cubicBezTo>
                    <a:pt x="5826" y="18920"/>
                    <a:pt x="5968" y="18762"/>
                    <a:pt x="6111" y="18762"/>
                  </a:cubicBezTo>
                  <a:cubicBezTo>
                    <a:pt x="7532" y="18762"/>
                    <a:pt x="7532" y="18762"/>
                    <a:pt x="7532" y="18762"/>
                  </a:cubicBezTo>
                  <a:cubicBezTo>
                    <a:pt x="7674" y="18762"/>
                    <a:pt x="7816" y="18920"/>
                    <a:pt x="7816" y="19077"/>
                  </a:cubicBezTo>
                  <a:cubicBezTo>
                    <a:pt x="7816" y="19393"/>
                    <a:pt x="7674" y="19393"/>
                    <a:pt x="7532" y="19393"/>
                  </a:cubicBezTo>
                  <a:close/>
                  <a:moveTo>
                    <a:pt x="7247" y="5203"/>
                  </a:moveTo>
                  <a:cubicBezTo>
                    <a:pt x="6395" y="5203"/>
                    <a:pt x="6395" y="5203"/>
                    <a:pt x="6395" y="5203"/>
                  </a:cubicBezTo>
                  <a:cubicBezTo>
                    <a:pt x="6111" y="5203"/>
                    <a:pt x="5826" y="4888"/>
                    <a:pt x="5826" y="4572"/>
                  </a:cubicBezTo>
                  <a:cubicBezTo>
                    <a:pt x="5826" y="4257"/>
                    <a:pt x="6111" y="3942"/>
                    <a:pt x="6395" y="3942"/>
                  </a:cubicBezTo>
                  <a:cubicBezTo>
                    <a:pt x="7247" y="3942"/>
                    <a:pt x="7247" y="3942"/>
                    <a:pt x="7247" y="3942"/>
                  </a:cubicBezTo>
                  <a:cubicBezTo>
                    <a:pt x="7532" y="3942"/>
                    <a:pt x="7816" y="4257"/>
                    <a:pt x="7816" y="4572"/>
                  </a:cubicBezTo>
                  <a:cubicBezTo>
                    <a:pt x="7816" y="4888"/>
                    <a:pt x="7532" y="5203"/>
                    <a:pt x="7247" y="5203"/>
                  </a:cubicBezTo>
                  <a:close/>
                  <a:moveTo>
                    <a:pt x="18332" y="7253"/>
                  </a:moveTo>
                  <a:cubicBezTo>
                    <a:pt x="18474" y="7410"/>
                    <a:pt x="18332" y="7568"/>
                    <a:pt x="18189" y="7568"/>
                  </a:cubicBezTo>
                  <a:cubicBezTo>
                    <a:pt x="17337" y="7568"/>
                    <a:pt x="16626" y="7883"/>
                    <a:pt x="15916" y="8199"/>
                  </a:cubicBezTo>
                  <a:cubicBezTo>
                    <a:pt x="15774" y="8356"/>
                    <a:pt x="15632" y="8356"/>
                    <a:pt x="15489" y="8199"/>
                  </a:cubicBezTo>
                  <a:cubicBezTo>
                    <a:pt x="18616" y="20969"/>
                    <a:pt x="18616" y="20969"/>
                    <a:pt x="18616" y="20969"/>
                  </a:cubicBezTo>
                  <a:cubicBezTo>
                    <a:pt x="18758" y="21285"/>
                    <a:pt x="19042" y="21600"/>
                    <a:pt x="19326" y="21442"/>
                  </a:cubicBezTo>
                  <a:cubicBezTo>
                    <a:pt x="21032" y="20969"/>
                    <a:pt x="21032" y="20969"/>
                    <a:pt x="21032" y="20969"/>
                  </a:cubicBezTo>
                  <a:cubicBezTo>
                    <a:pt x="21316" y="20812"/>
                    <a:pt x="21600" y="20496"/>
                    <a:pt x="21458" y="20181"/>
                  </a:cubicBezTo>
                  <a:lnTo>
                    <a:pt x="18332" y="7253"/>
                  </a:lnTo>
                  <a:close/>
                  <a:moveTo>
                    <a:pt x="16911" y="11352"/>
                  </a:moveTo>
                  <a:cubicBezTo>
                    <a:pt x="16342" y="8829"/>
                    <a:pt x="16342" y="8829"/>
                    <a:pt x="16342" y="8829"/>
                  </a:cubicBezTo>
                  <a:cubicBezTo>
                    <a:pt x="18047" y="8356"/>
                    <a:pt x="18047" y="8356"/>
                    <a:pt x="18047" y="8356"/>
                  </a:cubicBezTo>
                  <a:cubicBezTo>
                    <a:pt x="18616" y="10879"/>
                    <a:pt x="18616" y="10879"/>
                    <a:pt x="18616" y="10879"/>
                  </a:cubicBezTo>
                  <a:lnTo>
                    <a:pt x="16911" y="11352"/>
                  </a:lnTo>
                  <a:close/>
                </a:path>
              </a:pathLst>
            </a:custGeom>
            <a:solidFill>
              <a:srgbClr val="ED7D31"/>
            </a:solidFill>
            <a:ln w="12700">
              <a:miter lim="400000"/>
            </a:ln>
          </p:spPr>
          <p:txBody>
            <a:bodyPr lIns="0" tIns="0" rIns="0" bIns="0"/>
            <a:lstStyle>
              <a:lvl1pPr>
                <a:defRPr>
                  <a:latin typeface="+mj-lt"/>
                  <a:ea typeface="+mj-ea"/>
                  <a:cs typeface="+mj-cs"/>
                  <a:sym typeface="Helvetica"/>
                </a:defRPr>
              </a:lvl1pPr>
              <a:lvl2pPr indent="457200">
                <a:defRPr>
                  <a:latin typeface="+mj-lt"/>
                  <a:ea typeface="+mj-ea"/>
                  <a:cs typeface="+mj-cs"/>
                  <a:sym typeface="Helvetica"/>
                </a:defRPr>
              </a:lvl2pPr>
              <a:lvl3pPr indent="914400">
                <a:defRPr>
                  <a:latin typeface="+mj-lt"/>
                  <a:ea typeface="+mj-ea"/>
                  <a:cs typeface="+mj-cs"/>
                  <a:sym typeface="Helvetica"/>
                </a:defRPr>
              </a:lvl3pPr>
              <a:lvl4pPr indent="1371600">
                <a:defRPr>
                  <a:latin typeface="+mj-lt"/>
                  <a:ea typeface="+mj-ea"/>
                  <a:cs typeface="+mj-cs"/>
                  <a:sym typeface="Helvetica"/>
                </a:defRPr>
              </a:lvl4pPr>
              <a:lvl5pPr indent="1828800">
                <a:defRPr>
                  <a:latin typeface="+mj-lt"/>
                  <a:ea typeface="+mj-ea"/>
                  <a:cs typeface="+mj-cs"/>
                  <a:sym typeface="Helvetica"/>
                </a:defRPr>
              </a:lvl5pPr>
              <a:lvl6pPr indent="2286000">
                <a:defRPr>
                  <a:latin typeface="+mj-lt"/>
                  <a:ea typeface="+mj-ea"/>
                  <a:cs typeface="+mj-cs"/>
                  <a:sym typeface="Helvetica"/>
                </a:defRPr>
              </a:lvl6pPr>
              <a:lvl7pPr indent="2743200">
                <a:defRPr>
                  <a:latin typeface="+mj-lt"/>
                  <a:ea typeface="+mj-ea"/>
                  <a:cs typeface="+mj-cs"/>
                  <a:sym typeface="Helvetica"/>
                </a:defRPr>
              </a:lvl7pPr>
              <a:lvl8pPr indent="3200400">
                <a:defRPr>
                  <a:latin typeface="+mj-lt"/>
                  <a:ea typeface="+mj-ea"/>
                  <a:cs typeface="+mj-cs"/>
                  <a:sym typeface="Helvetica"/>
                </a:defRPr>
              </a:lvl8pPr>
              <a:lvl9pPr indent="3657600">
                <a:defRPr>
                  <a:latin typeface="+mj-lt"/>
                  <a:ea typeface="+mj-ea"/>
                  <a:cs typeface="+mj-cs"/>
                  <a:sym typeface="Helvetica"/>
                </a:defRPr>
              </a:lvl9pPr>
            </a:lstStyle>
            <a:p>
              <a:pPr lvl="0" algn="just">
                <a:lnSpc>
                  <a:spcPct val="150000"/>
                </a:lnSpc>
              </a:pPr>
              <a:endParaRPr sz="225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55746" y="1543050"/>
            <a:ext cx="8515826" cy="610076"/>
            <a:chOff x="537" y="1440"/>
            <a:chExt cx="17881" cy="1281"/>
          </a:xfrm>
        </p:grpSpPr>
        <p:sp>
          <p:nvSpPr>
            <p:cNvPr id="3" name="矩形 2"/>
            <p:cNvSpPr/>
            <p:nvPr/>
          </p:nvSpPr>
          <p:spPr>
            <a:xfrm>
              <a:off x="537" y="1440"/>
              <a:ext cx="17881" cy="12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sz="2250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类型</a:t>
              </a:r>
              <a:r>
                <a:rPr lang="en-US" altLang="zh-CN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2 </a:t>
              </a:r>
              <a:r>
                <a:rPr lang="en-US" altLang="zh-CN" sz="2250" b="1" kern="100" dirty="0" err="1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对联</a:t>
              </a:r>
              <a:endParaRPr lang="en-US" altLang="zh-CN" sz="2250" b="1" kern="100" dirty="0" smtClean="0">
                <a:solidFill>
                  <a:srgbClr val="F13FE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Shape 16864"/>
            <p:cNvSpPr/>
            <p:nvPr/>
          </p:nvSpPr>
          <p:spPr bwMode="auto">
            <a:xfrm>
              <a:off x="677" y="1680"/>
              <a:ext cx="752" cy="754"/>
            </a:xfrm>
            <a:custGeom>
              <a:avLst/>
              <a:gdLst>
                <a:gd name="T0" fmla="*/ 97053086 w 20491"/>
                <a:gd name="T1" fmla="*/ 120220168 h 21182"/>
                <a:gd name="T2" fmla="*/ 97053086 w 20491"/>
                <a:gd name="T3" fmla="*/ 120220168 h 21182"/>
                <a:gd name="T4" fmla="*/ 97053086 w 20491"/>
                <a:gd name="T5" fmla="*/ 120220168 h 21182"/>
                <a:gd name="T6" fmla="*/ 97053086 w 20491"/>
                <a:gd name="T7" fmla="*/ 120220168 h 21182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491" h="21182" extrusionOk="0">
                  <a:moveTo>
                    <a:pt x="15233" y="17835"/>
                  </a:moveTo>
                  <a:cubicBezTo>
                    <a:pt x="14265" y="18596"/>
                    <a:pt x="13459" y="19052"/>
                    <a:pt x="12492" y="19661"/>
                  </a:cubicBezTo>
                  <a:cubicBezTo>
                    <a:pt x="13298" y="20573"/>
                    <a:pt x="13298" y="20573"/>
                    <a:pt x="13298" y="20573"/>
                  </a:cubicBezTo>
                  <a:cubicBezTo>
                    <a:pt x="13621" y="21182"/>
                    <a:pt x="14427" y="21334"/>
                    <a:pt x="15071" y="21030"/>
                  </a:cubicBezTo>
                  <a:cubicBezTo>
                    <a:pt x="15555" y="20726"/>
                    <a:pt x="15555" y="20726"/>
                    <a:pt x="15555" y="20726"/>
                  </a:cubicBezTo>
                  <a:cubicBezTo>
                    <a:pt x="16200" y="20421"/>
                    <a:pt x="16522" y="19661"/>
                    <a:pt x="16039" y="19052"/>
                  </a:cubicBezTo>
                  <a:lnTo>
                    <a:pt x="15233" y="17835"/>
                  </a:lnTo>
                  <a:close/>
                  <a:moveTo>
                    <a:pt x="20068" y="7492"/>
                  </a:moveTo>
                  <a:cubicBezTo>
                    <a:pt x="20230" y="7492"/>
                    <a:pt x="19746" y="7188"/>
                    <a:pt x="19585" y="7035"/>
                  </a:cubicBezTo>
                  <a:cubicBezTo>
                    <a:pt x="18134" y="5666"/>
                    <a:pt x="13943" y="7035"/>
                    <a:pt x="11042" y="4297"/>
                  </a:cubicBezTo>
                  <a:cubicBezTo>
                    <a:pt x="8785" y="2168"/>
                    <a:pt x="6851" y="2016"/>
                    <a:pt x="5239" y="3080"/>
                  </a:cubicBezTo>
                  <a:cubicBezTo>
                    <a:pt x="5400" y="2168"/>
                    <a:pt x="5239" y="1407"/>
                    <a:pt x="4594" y="799"/>
                  </a:cubicBezTo>
                  <a:cubicBezTo>
                    <a:pt x="3465" y="-266"/>
                    <a:pt x="1854" y="-266"/>
                    <a:pt x="725" y="799"/>
                  </a:cubicBezTo>
                  <a:cubicBezTo>
                    <a:pt x="-242" y="1711"/>
                    <a:pt x="-242" y="3385"/>
                    <a:pt x="725" y="4297"/>
                  </a:cubicBezTo>
                  <a:cubicBezTo>
                    <a:pt x="1531" y="4906"/>
                    <a:pt x="2337" y="5058"/>
                    <a:pt x="3143" y="4906"/>
                  </a:cubicBezTo>
                  <a:cubicBezTo>
                    <a:pt x="2176" y="6579"/>
                    <a:pt x="2337" y="8404"/>
                    <a:pt x="4594" y="10534"/>
                  </a:cubicBezTo>
                  <a:cubicBezTo>
                    <a:pt x="7334" y="13120"/>
                    <a:pt x="5883" y="17075"/>
                    <a:pt x="7334" y="18444"/>
                  </a:cubicBezTo>
                  <a:cubicBezTo>
                    <a:pt x="7657" y="18748"/>
                    <a:pt x="7979" y="19052"/>
                    <a:pt x="7979" y="19052"/>
                  </a:cubicBezTo>
                  <a:cubicBezTo>
                    <a:pt x="9107" y="20117"/>
                    <a:pt x="12976" y="18596"/>
                    <a:pt x="16200" y="15402"/>
                  </a:cubicBezTo>
                  <a:cubicBezTo>
                    <a:pt x="19585" y="12207"/>
                    <a:pt x="21358" y="8709"/>
                    <a:pt x="20068" y="7492"/>
                  </a:cubicBezTo>
                  <a:close/>
                  <a:moveTo>
                    <a:pt x="3627" y="3385"/>
                  </a:moveTo>
                  <a:cubicBezTo>
                    <a:pt x="3143" y="3841"/>
                    <a:pt x="2337" y="3841"/>
                    <a:pt x="1692" y="3385"/>
                  </a:cubicBezTo>
                  <a:cubicBezTo>
                    <a:pt x="1209" y="2928"/>
                    <a:pt x="1209" y="2168"/>
                    <a:pt x="1692" y="1711"/>
                  </a:cubicBezTo>
                  <a:cubicBezTo>
                    <a:pt x="2337" y="1103"/>
                    <a:pt x="3143" y="1103"/>
                    <a:pt x="3627" y="1711"/>
                  </a:cubicBezTo>
                  <a:cubicBezTo>
                    <a:pt x="4110" y="2168"/>
                    <a:pt x="4110" y="2928"/>
                    <a:pt x="3627" y="3385"/>
                  </a:cubicBezTo>
                  <a:close/>
                  <a:moveTo>
                    <a:pt x="9107" y="16771"/>
                  </a:moveTo>
                  <a:cubicBezTo>
                    <a:pt x="9107" y="16771"/>
                    <a:pt x="8785" y="16466"/>
                    <a:pt x="8624" y="16314"/>
                  </a:cubicBezTo>
                  <a:cubicBezTo>
                    <a:pt x="7495" y="15249"/>
                    <a:pt x="8140" y="12207"/>
                    <a:pt x="5883" y="9926"/>
                  </a:cubicBezTo>
                  <a:cubicBezTo>
                    <a:pt x="3627" y="7796"/>
                    <a:pt x="3627" y="6275"/>
                    <a:pt x="4755" y="5058"/>
                  </a:cubicBezTo>
                  <a:cubicBezTo>
                    <a:pt x="4594" y="6123"/>
                    <a:pt x="5239" y="7492"/>
                    <a:pt x="6851" y="9165"/>
                  </a:cubicBezTo>
                  <a:cubicBezTo>
                    <a:pt x="9752" y="11903"/>
                    <a:pt x="8785" y="15402"/>
                    <a:pt x="10236" y="16771"/>
                  </a:cubicBezTo>
                  <a:cubicBezTo>
                    <a:pt x="10397" y="16923"/>
                    <a:pt x="10558" y="17075"/>
                    <a:pt x="10719" y="17075"/>
                  </a:cubicBezTo>
                  <a:cubicBezTo>
                    <a:pt x="9913" y="17227"/>
                    <a:pt x="9430" y="17075"/>
                    <a:pt x="9107" y="16771"/>
                  </a:cubicBezTo>
                  <a:close/>
                </a:path>
              </a:pathLst>
            </a:custGeom>
            <a:solidFill>
              <a:srgbClr val="F13FEF"/>
            </a:solidFill>
            <a:ln>
              <a:noFill/>
            </a:ln>
          </p:spPr>
          <p:txBody>
            <a:bodyPr lIns="0" tIns="0" rIns="0" bIns="0"/>
            <a:lstStyle/>
            <a:p>
              <a:pPr algn="just">
                <a:lnSpc>
                  <a:spcPct val="150000"/>
                </a:lnSpc>
              </a:pPr>
              <a:endParaRPr lang="zh-CN" altLang="en-US" sz="2100">
                <a:solidFill>
                  <a:srgbClr val="02918B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55746" y="2061686"/>
            <a:ext cx="8621078" cy="2515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(一)对联的特点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1.要上下联字数相等,断句一致｡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2.要平仄相合,音调和谐｡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3.要词性相对,位置相同｡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4.要内容相关,上下衔接｡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43364" y="1494473"/>
            <a:ext cx="8621078" cy="4453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(二)拟对联的解题策略</a:t>
            </a:r>
            <a:endParaRPr sz="2100" b="1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1.明确答题指向｡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很多对联拟写题提供了相关的场景和对内容的限定,或要求联系课内所学,要认真理解领会,句子写好后应与要求进行对照,并检查是否恰当｡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2.紧抓对联特点｡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要抓住对联固有特点,如字数相等､句式一致､词性相对､结构相同或相近､内容相关等,筛选确定有效词句｡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3.坚守宜简原则｡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对于填空､撰写类具有开放性的题目,只要题干中没有要求,应本着宜简不宜繁的原则设置上联,巧对下联,切不可上联繁杂,下联难对｡当然,“简”,是指句式简明,言简意赅｡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43364" y="1538288"/>
            <a:ext cx="8621078" cy="2515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4.上下联友情对｡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上下两联要情意贯串,言简义丰,一气呵成｡选词成对要紧扣情意这一主线,富于情趣,这样的对联才有诗意,才能创新｡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5.平时积累是关键｡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要大量地､充分地学习积累对联的基本知识,多积累一些经典对联,丰富自己的知识储备,多将课内外历史人物､文学常识等知识联系起来学习,多研究中考对联题的特点,就一定能熟练驾驭此题型｡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28600" y="1543519"/>
            <a:ext cx="8621078" cy="2999740"/>
          </a:xfrm>
          <a:prstGeom prst="rect">
            <a:avLst/>
          </a:prstGeom>
          <a:noFill/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endParaRPr lang="en-US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根据下面的语言材料,运用对联知识对出下联｡</a:t>
            </a:r>
            <a:endParaRPr lang="en-US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有一座高山,山顶尖尖,像一支倒上去的笔在天上写字;高山脚下有一片梯田,像横着推过去的一片片树叶,铺满大地庄园,煞是壮观｡</a:t>
            </a:r>
            <a:endParaRPr lang="en-US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上联:尖山似笔,倒写青天一张纸</a:t>
            </a:r>
            <a:endParaRPr lang="en-US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下联:</a:t>
            </a:r>
            <a:endParaRPr lang="en-US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28404" y="1543458"/>
            <a:ext cx="8539061" cy="610076"/>
            <a:chOff x="308" y="1338"/>
            <a:chExt cx="17881" cy="1281"/>
          </a:xfrm>
        </p:grpSpPr>
        <p:sp>
          <p:nvSpPr>
            <p:cNvPr id="9" name="矩形 8"/>
            <p:cNvSpPr/>
            <p:nvPr/>
          </p:nvSpPr>
          <p:spPr>
            <a:xfrm>
              <a:off x="308" y="1338"/>
              <a:ext cx="17881" cy="12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sz="2250" kern="100" dirty="0" smtClean="0">
                  <a:solidFill>
                    <a:srgbClr val="ED7D3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 </a:t>
              </a:r>
              <a:r>
                <a:rPr lang="zh-CN" altLang="en-US" sz="2250" b="1" kern="100" dirty="0" smtClean="0">
                  <a:solidFill>
                    <a:srgbClr val="ED7D3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典例展示</a:t>
              </a:r>
              <a:endParaRPr lang="zh-CN" altLang="en-US" sz="2250" b="1" kern="100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Shape 16880"/>
            <p:cNvSpPr/>
            <p:nvPr/>
          </p:nvSpPr>
          <p:spPr>
            <a:xfrm>
              <a:off x="537" y="1618"/>
              <a:ext cx="817" cy="7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6" h="21484" extrusionOk="0">
                  <a:moveTo>
                    <a:pt x="3837" y="7883"/>
                  </a:moveTo>
                  <a:cubicBezTo>
                    <a:pt x="1847" y="7568"/>
                    <a:pt x="1847" y="7568"/>
                    <a:pt x="1847" y="7568"/>
                  </a:cubicBezTo>
                  <a:cubicBezTo>
                    <a:pt x="1563" y="7568"/>
                    <a:pt x="1279" y="7883"/>
                    <a:pt x="1279" y="8199"/>
                  </a:cubicBezTo>
                  <a:cubicBezTo>
                    <a:pt x="1137" y="9775"/>
                    <a:pt x="1137" y="9775"/>
                    <a:pt x="1137" y="9775"/>
                  </a:cubicBezTo>
                  <a:cubicBezTo>
                    <a:pt x="1137" y="9460"/>
                    <a:pt x="1421" y="9302"/>
                    <a:pt x="1705" y="9302"/>
                  </a:cubicBezTo>
                  <a:cubicBezTo>
                    <a:pt x="3553" y="9460"/>
                    <a:pt x="3553" y="9460"/>
                    <a:pt x="3553" y="9460"/>
                  </a:cubicBezTo>
                  <a:cubicBezTo>
                    <a:pt x="3837" y="9618"/>
                    <a:pt x="4121" y="9775"/>
                    <a:pt x="4121" y="10091"/>
                  </a:cubicBezTo>
                  <a:cubicBezTo>
                    <a:pt x="4263" y="8514"/>
                    <a:pt x="4263" y="8514"/>
                    <a:pt x="4263" y="8514"/>
                  </a:cubicBezTo>
                  <a:cubicBezTo>
                    <a:pt x="4263" y="8199"/>
                    <a:pt x="4121" y="7883"/>
                    <a:pt x="3837" y="7883"/>
                  </a:cubicBezTo>
                  <a:close/>
                  <a:moveTo>
                    <a:pt x="3268" y="12298"/>
                  </a:moveTo>
                  <a:cubicBezTo>
                    <a:pt x="1421" y="11982"/>
                    <a:pt x="1421" y="11982"/>
                    <a:pt x="1421" y="11982"/>
                  </a:cubicBezTo>
                  <a:cubicBezTo>
                    <a:pt x="1137" y="11982"/>
                    <a:pt x="995" y="11667"/>
                    <a:pt x="995" y="11352"/>
                  </a:cubicBezTo>
                  <a:cubicBezTo>
                    <a:pt x="0" y="20654"/>
                    <a:pt x="0" y="20654"/>
                    <a:pt x="0" y="20654"/>
                  </a:cubicBezTo>
                  <a:cubicBezTo>
                    <a:pt x="0" y="20969"/>
                    <a:pt x="142" y="21127"/>
                    <a:pt x="426" y="21127"/>
                  </a:cubicBezTo>
                  <a:cubicBezTo>
                    <a:pt x="2416" y="21442"/>
                    <a:pt x="2416" y="21442"/>
                    <a:pt x="2416" y="21442"/>
                  </a:cubicBezTo>
                  <a:cubicBezTo>
                    <a:pt x="2700" y="21442"/>
                    <a:pt x="2842" y="21285"/>
                    <a:pt x="2984" y="20969"/>
                  </a:cubicBezTo>
                  <a:cubicBezTo>
                    <a:pt x="3126" y="19550"/>
                    <a:pt x="3126" y="19550"/>
                    <a:pt x="3126" y="19550"/>
                  </a:cubicBezTo>
                  <a:cubicBezTo>
                    <a:pt x="2984" y="19708"/>
                    <a:pt x="2984" y="19866"/>
                    <a:pt x="2842" y="19866"/>
                  </a:cubicBezTo>
                  <a:cubicBezTo>
                    <a:pt x="284" y="19550"/>
                    <a:pt x="284" y="19550"/>
                    <a:pt x="284" y="19550"/>
                  </a:cubicBezTo>
                  <a:cubicBezTo>
                    <a:pt x="284" y="19550"/>
                    <a:pt x="142" y="19393"/>
                    <a:pt x="142" y="19235"/>
                  </a:cubicBezTo>
                  <a:cubicBezTo>
                    <a:pt x="142" y="19077"/>
                    <a:pt x="284" y="18920"/>
                    <a:pt x="426" y="19077"/>
                  </a:cubicBezTo>
                  <a:cubicBezTo>
                    <a:pt x="2842" y="19235"/>
                    <a:pt x="2842" y="19235"/>
                    <a:pt x="2842" y="19235"/>
                  </a:cubicBezTo>
                  <a:cubicBezTo>
                    <a:pt x="2984" y="19393"/>
                    <a:pt x="3126" y="19393"/>
                    <a:pt x="3126" y="19550"/>
                  </a:cubicBezTo>
                  <a:cubicBezTo>
                    <a:pt x="3837" y="11825"/>
                    <a:pt x="3837" y="11825"/>
                    <a:pt x="3837" y="11825"/>
                  </a:cubicBezTo>
                  <a:cubicBezTo>
                    <a:pt x="3837" y="11982"/>
                    <a:pt x="3553" y="12298"/>
                    <a:pt x="3268" y="12298"/>
                  </a:cubicBezTo>
                  <a:close/>
                  <a:moveTo>
                    <a:pt x="1137" y="9775"/>
                  </a:moveTo>
                  <a:cubicBezTo>
                    <a:pt x="995" y="11352"/>
                    <a:pt x="995" y="11352"/>
                    <a:pt x="995" y="11352"/>
                  </a:cubicBezTo>
                  <a:cubicBezTo>
                    <a:pt x="995" y="11352"/>
                    <a:pt x="995" y="11352"/>
                    <a:pt x="995" y="11352"/>
                  </a:cubicBezTo>
                  <a:cubicBezTo>
                    <a:pt x="1137" y="9775"/>
                    <a:pt x="1137" y="9775"/>
                    <a:pt x="1137" y="9775"/>
                  </a:cubicBezTo>
                  <a:cubicBezTo>
                    <a:pt x="1137" y="9775"/>
                    <a:pt x="1137" y="9775"/>
                    <a:pt x="1137" y="9775"/>
                  </a:cubicBezTo>
                  <a:close/>
                  <a:moveTo>
                    <a:pt x="3837" y="11825"/>
                  </a:moveTo>
                  <a:cubicBezTo>
                    <a:pt x="4121" y="10091"/>
                    <a:pt x="4121" y="10091"/>
                    <a:pt x="4121" y="10091"/>
                  </a:cubicBezTo>
                  <a:cubicBezTo>
                    <a:pt x="4121" y="10091"/>
                    <a:pt x="4121" y="10091"/>
                    <a:pt x="4121" y="10091"/>
                  </a:cubicBezTo>
                  <a:cubicBezTo>
                    <a:pt x="3837" y="11825"/>
                    <a:pt x="3837" y="11825"/>
                    <a:pt x="3837" y="11825"/>
                  </a:cubicBezTo>
                  <a:cubicBezTo>
                    <a:pt x="3837" y="11825"/>
                    <a:pt x="3837" y="11825"/>
                    <a:pt x="3837" y="11825"/>
                  </a:cubicBezTo>
                  <a:close/>
                  <a:moveTo>
                    <a:pt x="18047" y="6937"/>
                  </a:moveTo>
                  <a:cubicBezTo>
                    <a:pt x="18189" y="6937"/>
                    <a:pt x="18332" y="7095"/>
                    <a:pt x="18332" y="7253"/>
                  </a:cubicBezTo>
                  <a:cubicBezTo>
                    <a:pt x="18047" y="5676"/>
                    <a:pt x="18047" y="5676"/>
                    <a:pt x="18047" y="5676"/>
                  </a:cubicBezTo>
                  <a:cubicBezTo>
                    <a:pt x="17905" y="5361"/>
                    <a:pt x="17621" y="5203"/>
                    <a:pt x="17337" y="5203"/>
                  </a:cubicBezTo>
                  <a:cubicBezTo>
                    <a:pt x="15632" y="5834"/>
                    <a:pt x="15632" y="5834"/>
                    <a:pt x="15632" y="5834"/>
                  </a:cubicBezTo>
                  <a:cubicBezTo>
                    <a:pt x="15347" y="5834"/>
                    <a:pt x="15063" y="6149"/>
                    <a:pt x="15205" y="6622"/>
                  </a:cubicBezTo>
                  <a:cubicBezTo>
                    <a:pt x="15489" y="8199"/>
                    <a:pt x="15489" y="8199"/>
                    <a:pt x="15489" y="8199"/>
                  </a:cubicBezTo>
                  <a:cubicBezTo>
                    <a:pt x="15489" y="7883"/>
                    <a:pt x="15632" y="7726"/>
                    <a:pt x="15774" y="7568"/>
                  </a:cubicBezTo>
                  <a:cubicBezTo>
                    <a:pt x="16484" y="7253"/>
                    <a:pt x="17195" y="6937"/>
                    <a:pt x="18047" y="6937"/>
                  </a:cubicBezTo>
                  <a:close/>
                  <a:moveTo>
                    <a:pt x="9521" y="2996"/>
                  </a:moveTo>
                  <a:cubicBezTo>
                    <a:pt x="9521" y="15924"/>
                    <a:pt x="9521" y="15924"/>
                    <a:pt x="9521" y="15924"/>
                  </a:cubicBezTo>
                  <a:cubicBezTo>
                    <a:pt x="10942" y="16397"/>
                    <a:pt x="12647" y="16397"/>
                    <a:pt x="14068" y="15924"/>
                  </a:cubicBezTo>
                  <a:cubicBezTo>
                    <a:pt x="14068" y="2996"/>
                    <a:pt x="14068" y="2996"/>
                    <a:pt x="14068" y="2996"/>
                  </a:cubicBezTo>
                  <a:cubicBezTo>
                    <a:pt x="13074" y="2365"/>
                    <a:pt x="10516" y="2365"/>
                    <a:pt x="9521" y="2996"/>
                  </a:cubicBezTo>
                  <a:close/>
                  <a:moveTo>
                    <a:pt x="9521" y="16555"/>
                  </a:moveTo>
                  <a:cubicBezTo>
                    <a:pt x="9521" y="17974"/>
                    <a:pt x="9521" y="17974"/>
                    <a:pt x="9521" y="17974"/>
                  </a:cubicBezTo>
                  <a:cubicBezTo>
                    <a:pt x="10374" y="18447"/>
                    <a:pt x="13216" y="18447"/>
                    <a:pt x="14068" y="17974"/>
                  </a:cubicBezTo>
                  <a:cubicBezTo>
                    <a:pt x="14068" y="16555"/>
                    <a:pt x="14068" y="16555"/>
                    <a:pt x="14068" y="16555"/>
                  </a:cubicBezTo>
                  <a:cubicBezTo>
                    <a:pt x="12647" y="17028"/>
                    <a:pt x="10942" y="17028"/>
                    <a:pt x="9521" y="16555"/>
                  </a:cubicBezTo>
                  <a:close/>
                  <a:moveTo>
                    <a:pt x="13642" y="0"/>
                  </a:moveTo>
                  <a:cubicBezTo>
                    <a:pt x="9947" y="0"/>
                    <a:pt x="9947" y="0"/>
                    <a:pt x="9947" y="0"/>
                  </a:cubicBezTo>
                  <a:cubicBezTo>
                    <a:pt x="9663" y="0"/>
                    <a:pt x="9521" y="315"/>
                    <a:pt x="9521" y="631"/>
                  </a:cubicBezTo>
                  <a:cubicBezTo>
                    <a:pt x="9521" y="2207"/>
                    <a:pt x="9521" y="2207"/>
                    <a:pt x="9521" y="2207"/>
                  </a:cubicBezTo>
                  <a:cubicBezTo>
                    <a:pt x="10374" y="1734"/>
                    <a:pt x="13216" y="1734"/>
                    <a:pt x="14068" y="2207"/>
                  </a:cubicBezTo>
                  <a:cubicBezTo>
                    <a:pt x="14068" y="631"/>
                    <a:pt x="14068" y="631"/>
                    <a:pt x="14068" y="631"/>
                  </a:cubicBezTo>
                  <a:cubicBezTo>
                    <a:pt x="14068" y="315"/>
                    <a:pt x="13926" y="0"/>
                    <a:pt x="13642" y="0"/>
                  </a:cubicBezTo>
                  <a:close/>
                  <a:moveTo>
                    <a:pt x="9521" y="19866"/>
                  </a:moveTo>
                  <a:cubicBezTo>
                    <a:pt x="9521" y="20812"/>
                    <a:pt x="9521" y="20812"/>
                    <a:pt x="9521" y="20812"/>
                  </a:cubicBezTo>
                  <a:cubicBezTo>
                    <a:pt x="9521" y="21127"/>
                    <a:pt x="9663" y="21442"/>
                    <a:pt x="9947" y="21442"/>
                  </a:cubicBezTo>
                  <a:cubicBezTo>
                    <a:pt x="13642" y="21442"/>
                    <a:pt x="13642" y="21442"/>
                    <a:pt x="13642" y="21442"/>
                  </a:cubicBezTo>
                  <a:cubicBezTo>
                    <a:pt x="13926" y="21442"/>
                    <a:pt x="14068" y="21127"/>
                    <a:pt x="14068" y="20812"/>
                  </a:cubicBezTo>
                  <a:cubicBezTo>
                    <a:pt x="14068" y="19866"/>
                    <a:pt x="14068" y="19866"/>
                    <a:pt x="14068" y="19866"/>
                  </a:cubicBezTo>
                  <a:cubicBezTo>
                    <a:pt x="13642" y="20181"/>
                    <a:pt x="9947" y="20181"/>
                    <a:pt x="9521" y="19866"/>
                  </a:cubicBezTo>
                  <a:close/>
                  <a:moveTo>
                    <a:pt x="7816" y="2680"/>
                  </a:moveTo>
                  <a:cubicBezTo>
                    <a:pt x="5826" y="2680"/>
                    <a:pt x="5826" y="2680"/>
                    <a:pt x="5826" y="2680"/>
                  </a:cubicBezTo>
                  <a:cubicBezTo>
                    <a:pt x="5542" y="2680"/>
                    <a:pt x="5400" y="2838"/>
                    <a:pt x="5400" y="3311"/>
                  </a:cubicBezTo>
                  <a:cubicBezTo>
                    <a:pt x="5400" y="20812"/>
                    <a:pt x="5400" y="20812"/>
                    <a:pt x="5400" y="20812"/>
                  </a:cubicBezTo>
                  <a:cubicBezTo>
                    <a:pt x="5400" y="21127"/>
                    <a:pt x="5542" y="21442"/>
                    <a:pt x="5826" y="21442"/>
                  </a:cubicBezTo>
                  <a:cubicBezTo>
                    <a:pt x="7816" y="21442"/>
                    <a:pt x="7816" y="21442"/>
                    <a:pt x="7816" y="21442"/>
                  </a:cubicBezTo>
                  <a:cubicBezTo>
                    <a:pt x="8100" y="21442"/>
                    <a:pt x="8242" y="21127"/>
                    <a:pt x="8242" y="20812"/>
                  </a:cubicBezTo>
                  <a:cubicBezTo>
                    <a:pt x="8242" y="3311"/>
                    <a:pt x="8242" y="3311"/>
                    <a:pt x="8242" y="3311"/>
                  </a:cubicBezTo>
                  <a:cubicBezTo>
                    <a:pt x="8242" y="2838"/>
                    <a:pt x="8100" y="2680"/>
                    <a:pt x="7816" y="2680"/>
                  </a:cubicBezTo>
                  <a:close/>
                  <a:moveTo>
                    <a:pt x="7532" y="19393"/>
                  </a:moveTo>
                  <a:cubicBezTo>
                    <a:pt x="6111" y="19393"/>
                    <a:pt x="6111" y="19393"/>
                    <a:pt x="6111" y="19393"/>
                  </a:cubicBezTo>
                  <a:cubicBezTo>
                    <a:pt x="5968" y="19393"/>
                    <a:pt x="5826" y="19393"/>
                    <a:pt x="5826" y="19077"/>
                  </a:cubicBezTo>
                  <a:cubicBezTo>
                    <a:pt x="5826" y="18920"/>
                    <a:pt x="5968" y="18762"/>
                    <a:pt x="6111" y="18762"/>
                  </a:cubicBezTo>
                  <a:cubicBezTo>
                    <a:pt x="7532" y="18762"/>
                    <a:pt x="7532" y="18762"/>
                    <a:pt x="7532" y="18762"/>
                  </a:cubicBezTo>
                  <a:cubicBezTo>
                    <a:pt x="7674" y="18762"/>
                    <a:pt x="7816" y="18920"/>
                    <a:pt x="7816" y="19077"/>
                  </a:cubicBezTo>
                  <a:cubicBezTo>
                    <a:pt x="7816" y="19393"/>
                    <a:pt x="7674" y="19393"/>
                    <a:pt x="7532" y="19393"/>
                  </a:cubicBezTo>
                  <a:close/>
                  <a:moveTo>
                    <a:pt x="7247" y="5203"/>
                  </a:moveTo>
                  <a:cubicBezTo>
                    <a:pt x="6395" y="5203"/>
                    <a:pt x="6395" y="5203"/>
                    <a:pt x="6395" y="5203"/>
                  </a:cubicBezTo>
                  <a:cubicBezTo>
                    <a:pt x="6111" y="5203"/>
                    <a:pt x="5826" y="4888"/>
                    <a:pt x="5826" y="4572"/>
                  </a:cubicBezTo>
                  <a:cubicBezTo>
                    <a:pt x="5826" y="4257"/>
                    <a:pt x="6111" y="3942"/>
                    <a:pt x="6395" y="3942"/>
                  </a:cubicBezTo>
                  <a:cubicBezTo>
                    <a:pt x="7247" y="3942"/>
                    <a:pt x="7247" y="3942"/>
                    <a:pt x="7247" y="3942"/>
                  </a:cubicBezTo>
                  <a:cubicBezTo>
                    <a:pt x="7532" y="3942"/>
                    <a:pt x="7816" y="4257"/>
                    <a:pt x="7816" y="4572"/>
                  </a:cubicBezTo>
                  <a:cubicBezTo>
                    <a:pt x="7816" y="4888"/>
                    <a:pt x="7532" y="5203"/>
                    <a:pt x="7247" y="5203"/>
                  </a:cubicBezTo>
                  <a:close/>
                  <a:moveTo>
                    <a:pt x="18332" y="7253"/>
                  </a:moveTo>
                  <a:cubicBezTo>
                    <a:pt x="18474" y="7410"/>
                    <a:pt x="18332" y="7568"/>
                    <a:pt x="18189" y="7568"/>
                  </a:cubicBezTo>
                  <a:cubicBezTo>
                    <a:pt x="17337" y="7568"/>
                    <a:pt x="16626" y="7883"/>
                    <a:pt x="15916" y="8199"/>
                  </a:cubicBezTo>
                  <a:cubicBezTo>
                    <a:pt x="15774" y="8356"/>
                    <a:pt x="15632" y="8356"/>
                    <a:pt x="15489" y="8199"/>
                  </a:cubicBezTo>
                  <a:cubicBezTo>
                    <a:pt x="18616" y="20969"/>
                    <a:pt x="18616" y="20969"/>
                    <a:pt x="18616" y="20969"/>
                  </a:cubicBezTo>
                  <a:cubicBezTo>
                    <a:pt x="18758" y="21285"/>
                    <a:pt x="19042" y="21600"/>
                    <a:pt x="19326" y="21442"/>
                  </a:cubicBezTo>
                  <a:cubicBezTo>
                    <a:pt x="21032" y="20969"/>
                    <a:pt x="21032" y="20969"/>
                    <a:pt x="21032" y="20969"/>
                  </a:cubicBezTo>
                  <a:cubicBezTo>
                    <a:pt x="21316" y="20812"/>
                    <a:pt x="21600" y="20496"/>
                    <a:pt x="21458" y="20181"/>
                  </a:cubicBezTo>
                  <a:lnTo>
                    <a:pt x="18332" y="7253"/>
                  </a:lnTo>
                  <a:close/>
                  <a:moveTo>
                    <a:pt x="16911" y="11352"/>
                  </a:moveTo>
                  <a:cubicBezTo>
                    <a:pt x="16342" y="8829"/>
                    <a:pt x="16342" y="8829"/>
                    <a:pt x="16342" y="8829"/>
                  </a:cubicBezTo>
                  <a:cubicBezTo>
                    <a:pt x="18047" y="8356"/>
                    <a:pt x="18047" y="8356"/>
                    <a:pt x="18047" y="8356"/>
                  </a:cubicBezTo>
                  <a:cubicBezTo>
                    <a:pt x="18616" y="10879"/>
                    <a:pt x="18616" y="10879"/>
                    <a:pt x="18616" y="10879"/>
                  </a:cubicBezTo>
                  <a:lnTo>
                    <a:pt x="16911" y="11352"/>
                  </a:lnTo>
                  <a:close/>
                </a:path>
              </a:pathLst>
            </a:custGeom>
            <a:solidFill>
              <a:srgbClr val="ED7D31"/>
            </a:solidFill>
            <a:ln w="12700">
              <a:miter lim="400000"/>
            </a:ln>
          </p:spPr>
          <p:txBody>
            <a:bodyPr lIns="0" tIns="0" rIns="0" bIns="0"/>
            <a:lstStyle>
              <a:lvl1pPr>
                <a:defRPr>
                  <a:latin typeface="+mj-lt"/>
                  <a:ea typeface="+mj-ea"/>
                  <a:cs typeface="+mj-cs"/>
                  <a:sym typeface="Helvetica"/>
                </a:defRPr>
              </a:lvl1pPr>
              <a:lvl2pPr indent="457200">
                <a:defRPr>
                  <a:latin typeface="+mj-lt"/>
                  <a:ea typeface="+mj-ea"/>
                  <a:cs typeface="+mj-cs"/>
                  <a:sym typeface="Helvetica"/>
                </a:defRPr>
              </a:lvl2pPr>
              <a:lvl3pPr indent="914400">
                <a:defRPr>
                  <a:latin typeface="+mj-lt"/>
                  <a:ea typeface="+mj-ea"/>
                  <a:cs typeface="+mj-cs"/>
                  <a:sym typeface="Helvetica"/>
                </a:defRPr>
              </a:lvl3pPr>
              <a:lvl4pPr indent="1371600">
                <a:defRPr>
                  <a:latin typeface="+mj-lt"/>
                  <a:ea typeface="+mj-ea"/>
                  <a:cs typeface="+mj-cs"/>
                  <a:sym typeface="Helvetica"/>
                </a:defRPr>
              </a:lvl4pPr>
              <a:lvl5pPr indent="1828800">
                <a:defRPr>
                  <a:latin typeface="+mj-lt"/>
                  <a:ea typeface="+mj-ea"/>
                  <a:cs typeface="+mj-cs"/>
                  <a:sym typeface="Helvetica"/>
                </a:defRPr>
              </a:lvl5pPr>
              <a:lvl6pPr indent="2286000">
                <a:defRPr>
                  <a:latin typeface="+mj-lt"/>
                  <a:ea typeface="+mj-ea"/>
                  <a:cs typeface="+mj-cs"/>
                  <a:sym typeface="Helvetica"/>
                </a:defRPr>
              </a:lvl6pPr>
              <a:lvl7pPr indent="2743200">
                <a:defRPr>
                  <a:latin typeface="+mj-lt"/>
                  <a:ea typeface="+mj-ea"/>
                  <a:cs typeface="+mj-cs"/>
                  <a:sym typeface="Helvetica"/>
                </a:defRPr>
              </a:lvl7pPr>
              <a:lvl8pPr indent="3200400">
                <a:defRPr>
                  <a:latin typeface="+mj-lt"/>
                  <a:ea typeface="+mj-ea"/>
                  <a:cs typeface="+mj-cs"/>
                  <a:sym typeface="Helvetica"/>
                </a:defRPr>
              </a:lvl8pPr>
              <a:lvl9pPr indent="3657600">
                <a:defRPr>
                  <a:latin typeface="+mj-lt"/>
                  <a:ea typeface="+mj-ea"/>
                  <a:cs typeface="+mj-cs"/>
                  <a:sym typeface="Helvetica"/>
                </a:defRPr>
              </a:lvl9pPr>
            </a:lstStyle>
            <a:p>
              <a:pPr lvl="0" algn="just">
                <a:lnSpc>
                  <a:spcPct val="150000"/>
                </a:lnSpc>
              </a:pPr>
              <a:endParaRPr sz="225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11372" y="3945731"/>
            <a:ext cx="3180715" cy="575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lang="en-US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梯田如叶,铺满大地一庄园</a:t>
            </a:r>
            <a:endParaRPr lang="en-US" altLang="en-US" sz="21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1896</Words>
  <Application>WPS 演示</Application>
  <PresentationFormat>在屏幕上显示</PresentationFormat>
  <Paragraphs>82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Arial</vt:lpstr>
      <vt:lpstr>宋体</vt:lpstr>
      <vt:lpstr>Wingdings</vt:lpstr>
      <vt:lpstr>Calibri</vt:lpstr>
      <vt:lpstr>Times New Roman</vt:lpstr>
      <vt:lpstr>微软雅黑</vt:lpstr>
      <vt:lpstr>Helvetica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编辑资料-刘洁</cp:lastModifiedBy>
  <cp:revision>54</cp:revision>
  <dcterms:created xsi:type="dcterms:W3CDTF">2017-03-15T04:23:48Z</dcterms:created>
  <dcterms:modified xsi:type="dcterms:W3CDTF">2020-02-24T05:06:13Z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