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heme/theme3.xml" ContentType="application/vnd.openxmlformats-officedocument.them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7" r:id="rId2"/>
  </p:sldMasterIdLst>
  <p:notesMasterIdLst>
    <p:notesMasterId r:id="rId31"/>
  </p:notesMasterIdLst>
  <p:sldIdLst>
    <p:sldId id="347" r:id="rId3"/>
    <p:sldId id="349" r:id="rId4"/>
    <p:sldId id="350" r:id="rId5"/>
    <p:sldId id="335" r:id="rId6"/>
    <p:sldId id="525" r:id="rId7"/>
    <p:sldId id="527" r:id="rId8"/>
    <p:sldId id="526" r:id="rId9"/>
    <p:sldId id="524" r:id="rId10"/>
    <p:sldId id="467" r:id="rId11"/>
    <p:sldId id="385" r:id="rId12"/>
    <p:sldId id="354" r:id="rId13"/>
    <p:sldId id="387" r:id="rId14"/>
    <p:sldId id="528" r:id="rId15"/>
    <p:sldId id="504" r:id="rId16"/>
    <p:sldId id="381" r:id="rId17"/>
    <p:sldId id="505" r:id="rId18"/>
    <p:sldId id="507" r:id="rId19"/>
    <p:sldId id="506" r:id="rId20"/>
    <p:sldId id="508" r:id="rId21"/>
    <p:sldId id="509" r:id="rId22"/>
    <p:sldId id="510" r:id="rId23"/>
    <p:sldId id="498" r:id="rId24"/>
    <p:sldId id="511" r:id="rId25"/>
    <p:sldId id="499" r:id="rId26"/>
    <p:sldId id="529" r:id="rId27"/>
    <p:sldId id="530" r:id="rId28"/>
    <p:sldId id="531" r:id="rId29"/>
    <p:sldId id="500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51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A3B2C5-738B-4278-B3A4-8E7A529B0482}" type="doc">
      <dgm:prSet loTypeId="urn:microsoft.com/office/officeart/2005/8/layout/process1" loCatId="process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/>
        </a:p>
      </dgm:t>
    </dgm:pt>
    <dgm:pt modelId="{8F81486F-A400-41C2-996C-9EC30CDD7BA4}" type="parTrans" cxnId="{FDCA4A93-2F05-401B-AED0-3FE5CEB7BE12}">
      <dgm:prSet/>
      <dgm:spPr/>
      <dgm:t>
        <a:bodyPr/>
        <a:lstStyle/>
        <a:p>
          <a:endParaRPr lang="zh-CN" altLang="en-US"/>
        </a:p>
      </dgm:t>
    </dgm:pt>
    <dgm:pt modelId="{AB61307E-97EE-4C33-B07E-5C8976E1C4BF}">
      <dgm:prSet phldrT="[文本]" custT="1"/>
      <dgm:spPr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pPr algn="l"/>
          <a:r>
            <a:rPr lang="zh-CN" altLang="en-US" sz="2800" b="1">
              <a:latin typeface="楷体" panose="02010609060101010101" charset="-122"/>
              <a:ea typeface="楷体" panose="02010609060101010101" charset="-122"/>
              <a:cs typeface="Arial"/>
              <a:sym typeface="+mn-ea"/>
            </a:rPr>
            <a:t>三十辐共一毂，当其无，有车之用。</a:t>
          </a:r>
          <a:endParaRPr lang="en-US" altLang="zh-CN" sz="2800" b="1">
            <a:latin typeface="楷体" panose="02010609060101010101" charset="-122"/>
            <a:ea typeface="楷体" panose="02010609060101010101" charset="-122"/>
            <a:cs typeface="Arial"/>
            <a:sym typeface="+mn-ea"/>
          </a:endParaRPr>
        </a:p>
        <a:p>
          <a:pPr algn="l"/>
          <a:r>
            <a:rPr lang="zh-CN" altLang="en-US" sz="2800" b="1">
              <a:latin typeface="楷体" panose="02010609060101010101" charset="-122"/>
              <a:ea typeface="楷体" panose="02010609060101010101" charset="-122"/>
              <a:cs typeface="Arial"/>
              <a:sym typeface="+mn-ea"/>
            </a:rPr>
            <a:t>埏埴以为器，当其无，有器之用。</a:t>
          </a:r>
          <a:endParaRPr lang="en-US" altLang="zh-CN" sz="2800" b="1">
            <a:latin typeface="楷体" panose="02010609060101010101" charset="-122"/>
            <a:ea typeface="楷体" panose="02010609060101010101" charset="-122"/>
            <a:cs typeface="Arial"/>
            <a:sym typeface="+mn-ea"/>
          </a:endParaRPr>
        </a:p>
        <a:p>
          <a:pPr algn="l"/>
          <a:r>
            <a:rPr lang="zh-CN" altLang="en-US" sz="2800" b="1">
              <a:latin typeface="楷体" panose="02010609060101010101" charset="-122"/>
              <a:ea typeface="楷体" panose="02010609060101010101" charset="-122"/>
              <a:cs typeface="Arial"/>
              <a:sym typeface="+mn-ea"/>
            </a:rPr>
            <a:t>凿户牖以为室，当其无，有室之用。</a:t>
          </a:r>
          <a:endParaRPr lang="zh-CN" altLang="en-US" sz="2800"/>
        </a:p>
      </dgm:t>
    </dgm:pt>
    <dgm:pt modelId="{CF15DA68-6CEE-4F50-9830-C87568DF635E}" type="sibTrans" cxnId="{FDCA4A93-2F05-401B-AED0-3FE5CEB7BE12}">
      <dgm:prSet/>
      <dgm:spPr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FF6C79C3-F680-4D6A-9523-B6A233E4F7E2}" type="parTrans" cxnId="{359A797E-6E1A-46E7-B894-B8755080DABA}">
      <dgm:prSet/>
      <dgm:spPr/>
      <dgm:t>
        <a:bodyPr/>
        <a:lstStyle/>
        <a:p>
          <a:endParaRPr lang="zh-CN" altLang="en-US"/>
        </a:p>
      </dgm:t>
    </dgm:pt>
    <dgm:pt modelId="{7803F49C-620D-4769-A4D0-1133A71DF773}">
      <dgm:prSet phldrT="[文本]" custT="1"/>
      <dgm:spPr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r>
            <a: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Arial"/>
              <a:sym typeface="+mn-ea"/>
            </a:rPr>
            <a:t>故有之以为利，无之以为用。</a:t>
          </a:r>
          <a:endParaRPr lang="zh-CN" altLang="en-US" sz="2800">
            <a:solidFill>
              <a:srgbClr val="0000FF"/>
            </a:solidFill>
          </a:endParaRPr>
        </a:p>
      </dgm:t>
    </dgm:pt>
    <dgm:pt modelId="{51121D36-85A0-4014-8F66-F1D72FC9AEC5}" type="sibTrans" cxnId="{359A797E-6E1A-46E7-B894-B8755080DABA}">
      <dgm:prSet/>
      <dgm:spPr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312A4125-E665-4CED-ADD5-B9B36D9F182F}" type="parTrans" cxnId="{D7BD2F0A-86FC-476C-B6C3-F926C2BC3FD7}">
      <dgm:prSet/>
      <dgm:spPr/>
      <dgm:t>
        <a:bodyPr/>
        <a:lstStyle/>
        <a:p>
          <a:endParaRPr lang="zh-CN" altLang="en-US"/>
        </a:p>
      </dgm:t>
    </dgm:pt>
    <dgm:pt modelId="{FEDA92AD-08B2-4BF1-B711-C52F1720BA24}">
      <dgm:prSet custT="1"/>
      <dgm:spPr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pPr algn="l"/>
          <a:r>
            <a:rPr lang="zh-CN" altLang="en-US" sz="2800">
              <a:solidFill>
                <a:srgbClr val="C00000"/>
              </a:solidFill>
            </a:rPr>
            <a:t>“有”与“无”是相互依存，相互为用的；“无”能发挥大作用，但被人忽视了。</a:t>
          </a:r>
        </a:p>
      </dgm:t>
    </dgm:pt>
    <dgm:pt modelId="{DEA86352-B42B-420A-9887-51A425A0DA99}" type="sibTrans" cxnId="{D7BD2F0A-86FC-476C-B6C3-F926C2BC3FD7}">
      <dgm:prSet/>
      <dgm:spPr/>
      <dgm:t>
        <a:bodyPr/>
        <a:lstStyle/>
        <a:p>
          <a:endParaRPr lang="zh-CN" altLang="en-US"/>
        </a:p>
      </dgm:t>
    </dgm:pt>
    <dgm:pt modelId="{502DAC98-E8DE-469B-BC76-A5A8EDE22E51}" type="pres">
      <dgm:prSet presAssocID="{26A3B2C5-738B-4278-B3A4-8E7A529B048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/>
        </a:p>
      </dgm:t>
    </dgm:pt>
    <dgm:pt modelId="{8BA64654-D275-47F0-92D1-391EAE0B38E8}" type="pres">
      <dgm:prSet presAssocID="{AB61307E-97EE-4C33-B07E-5C8976E1C4BF}" presName="node" presStyleLbl="node1" presStyleIdx="0" presStyleCnt="3" custScaleX="128833" custScaleY="114016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3E3105BD-2F2A-47CF-8670-8EA63CF0BFAA}" type="pres">
      <dgm:prSet presAssocID="{CF15DA68-6CEE-4F50-9830-C87568DF635E}" presName="sibTrans" presStyleLbl="sibTrans2D1" presStyleIdx="0" presStyleCnt="2"/>
      <dgm:spPr/>
      <dgm:t>
        <a:bodyPr/>
        <a:lstStyle/>
        <a:p>
          <a:endParaRPr/>
        </a:p>
      </dgm:t>
    </dgm:pt>
    <dgm:pt modelId="{D2445257-09BF-41DB-AFFB-6AA53E3CEE05}" type="pres">
      <dgm:prSet presAssocID="{CF15DA68-6CEE-4F50-9830-C87568DF635E}" presName="connectorText" presStyleLbl="sibTrans2D1" presStyleIdx="0" presStyleCnt="2"/>
      <dgm:spPr/>
      <dgm:t>
        <a:bodyPr/>
        <a:lstStyle/>
        <a:p>
          <a:endParaRPr/>
        </a:p>
      </dgm:t>
    </dgm:pt>
    <dgm:pt modelId="{35A35B09-F32C-4609-AFBC-669373CBC903}" type="pres">
      <dgm:prSet presAssocID="{7803F49C-620D-4769-A4D0-1133A71DF773}" presName="node" presStyleLbl="node1" presStyleIdx="1" presStyleCnt="3" custScaleY="51435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  <dgm:pt modelId="{FE8DA1B8-A424-465A-BA69-592EA04D377A}" type="pres">
      <dgm:prSet presAssocID="{51121D36-85A0-4014-8F66-F1D72FC9AEC5}" presName="sibTrans" presStyleLbl="sibTrans2D1" presStyleIdx="1" presStyleCnt="2"/>
      <dgm:spPr/>
      <dgm:t>
        <a:bodyPr/>
        <a:lstStyle/>
        <a:p>
          <a:endParaRPr/>
        </a:p>
      </dgm:t>
    </dgm:pt>
    <dgm:pt modelId="{BF22D32D-804D-4044-AAF5-C1BAFD57BB70}" type="pres">
      <dgm:prSet presAssocID="{51121D36-85A0-4014-8F66-F1D72FC9AEC5}" presName="connectorText" presStyleLbl="sibTrans2D1" presStyleIdx="1" presStyleCnt="2"/>
      <dgm:spPr/>
      <dgm:t>
        <a:bodyPr/>
        <a:lstStyle/>
        <a:p>
          <a:endParaRPr/>
        </a:p>
      </dgm:t>
    </dgm:pt>
    <dgm:pt modelId="{3F323513-E12B-4586-934D-9ACEAE35CBAD}" type="pres">
      <dgm:prSet presAssocID="{FEDA92AD-08B2-4BF1-B711-C52F1720BA24}" presName="node" presStyleLbl="node1" presStyleIdx="2" presStyleCnt="3" custScaleX="96600" custScaleY="125948" custLinFactNeighborX="-8529" custLinFactNeighborY="-2138">
        <dgm:presLayoutVars>
          <dgm:bulletEnabled val="1"/>
        </dgm:presLayoutVars>
      </dgm:prSet>
      <dgm:spPr/>
      <dgm:t>
        <a:bodyPr/>
        <a:lstStyle/>
        <a:p>
          <a:endParaRPr/>
        </a:p>
      </dgm:t>
    </dgm:pt>
  </dgm:ptLst>
  <dgm:cxnLst>
    <dgm:cxn modelId="{D77ED6AE-62A4-4473-8D08-77E2663043D6}" type="presOf" srcId="{26A3B2C5-738B-4278-B3A4-8E7A529B0482}" destId="{502DAC98-E8DE-469B-BC76-A5A8EDE22E51}" srcOrd="0" destOrd="0" presId="urn:microsoft.com/office/officeart/2005/8/layout/process1"/>
    <dgm:cxn modelId="{868B6B41-24B4-47F1-86A3-A678BBCCA469}" type="presOf" srcId="{AB61307E-97EE-4C33-B07E-5C8976E1C4BF}" destId="{8BA64654-D275-47F0-92D1-391EAE0B38E8}" srcOrd="0" destOrd="0" presId="urn:microsoft.com/office/officeart/2005/8/layout/process1"/>
    <dgm:cxn modelId="{C2249EF8-1ED6-4C55-96A9-F67AB4141AF0}" type="presOf" srcId="{51121D36-85A0-4014-8F66-F1D72FC9AEC5}" destId="{FE8DA1B8-A424-465A-BA69-592EA04D377A}" srcOrd="0" destOrd="0" presId="urn:microsoft.com/office/officeart/2005/8/layout/process1"/>
    <dgm:cxn modelId="{248BDC48-2D9F-4D56-B969-58D82FA3B664}" type="presOf" srcId="{FEDA92AD-08B2-4BF1-B711-C52F1720BA24}" destId="{3F323513-E12B-4586-934D-9ACEAE35CBAD}" srcOrd="0" destOrd="0" presId="urn:microsoft.com/office/officeart/2005/8/layout/process1"/>
    <dgm:cxn modelId="{DDDE8580-1E46-4CC2-82E6-A4A922634528}" type="presOf" srcId="{CF15DA68-6CEE-4F50-9830-C87568DF635E}" destId="{D2445257-09BF-41DB-AFFB-6AA53E3CEE05}" srcOrd="1" destOrd="0" presId="urn:microsoft.com/office/officeart/2005/8/layout/process1"/>
    <dgm:cxn modelId="{D7BD2F0A-86FC-476C-B6C3-F926C2BC3FD7}" srcId="{26A3B2C5-738B-4278-B3A4-8E7A529B0482}" destId="{FEDA92AD-08B2-4BF1-B711-C52F1720BA24}" srcOrd="2" destOrd="0" parTransId="{312A4125-E665-4CED-ADD5-B9B36D9F182F}" sibTransId="{DEA86352-B42B-420A-9887-51A425A0DA99}"/>
    <dgm:cxn modelId="{359A797E-6E1A-46E7-B894-B8755080DABA}" srcId="{26A3B2C5-738B-4278-B3A4-8E7A529B0482}" destId="{7803F49C-620D-4769-A4D0-1133A71DF773}" srcOrd="1" destOrd="0" parTransId="{FF6C79C3-F680-4D6A-9523-B6A233E4F7E2}" sibTransId="{51121D36-85A0-4014-8F66-F1D72FC9AEC5}"/>
    <dgm:cxn modelId="{7401D840-83C0-48B2-981B-1F99CE445142}" type="presOf" srcId="{7803F49C-620D-4769-A4D0-1133A71DF773}" destId="{35A35B09-F32C-4609-AFBC-669373CBC903}" srcOrd="0" destOrd="0" presId="urn:microsoft.com/office/officeart/2005/8/layout/process1"/>
    <dgm:cxn modelId="{CA898BF5-8073-414C-953B-A27881B73A59}" type="presOf" srcId="{CF15DA68-6CEE-4F50-9830-C87568DF635E}" destId="{3E3105BD-2F2A-47CF-8670-8EA63CF0BFAA}" srcOrd="0" destOrd="0" presId="urn:microsoft.com/office/officeart/2005/8/layout/process1"/>
    <dgm:cxn modelId="{FDCA4A93-2F05-401B-AED0-3FE5CEB7BE12}" srcId="{26A3B2C5-738B-4278-B3A4-8E7A529B0482}" destId="{AB61307E-97EE-4C33-B07E-5C8976E1C4BF}" srcOrd="0" destOrd="0" parTransId="{8F81486F-A400-41C2-996C-9EC30CDD7BA4}" sibTransId="{CF15DA68-6CEE-4F50-9830-C87568DF635E}"/>
    <dgm:cxn modelId="{2B724E2B-C99E-49B2-8D0A-EF090E04F3D1}" type="presOf" srcId="{51121D36-85A0-4014-8F66-F1D72FC9AEC5}" destId="{BF22D32D-804D-4044-AAF5-C1BAFD57BB70}" srcOrd="1" destOrd="0" presId="urn:microsoft.com/office/officeart/2005/8/layout/process1"/>
    <dgm:cxn modelId="{3B9999EB-3305-4647-9616-46EDEE7F3B2F}" type="presParOf" srcId="{502DAC98-E8DE-469B-BC76-A5A8EDE22E51}" destId="{8BA64654-D275-47F0-92D1-391EAE0B38E8}" srcOrd="0" destOrd="0" presId="urn:microsoft.com/office/officeart/2005/8/layout/process1"/>
    <dgm:cxn modelId="{1E7EFE5D-5195-48F9-BC1D-C6C1C3D8A716}" type="presParOf" srcId="{502DAC98-E8DE-469B-BC76-A5A8EDE22E51}" destId="{3E3105BD-2F2A-47CF-8670-8EA63CF0BFAA}" srcOrd="1" destOrd="0" presId="urn:microsoft.com/office/officeart/2005/8/layout/process1"/>
    <dgm:cxn modelId="{6A10F7C9-F86F-439B-9566-373A70222344}" type="presParOf" srcId="{3E3105BD-2F2A-47CF-8670-8EA63CF0BFAA}" destId="{D2445257-09BF-41DB-AFFB-6AA53E3CEE05}" srcOrd="0" destOrd="0" presId="urn:microsoft.com/office/officeart/2005/8/layout/process1"/>
    <dgm:cxn modelId="{3726424C-47E5-44A5-BC1F-6B267A46F3F0}" type="presParOf" srcId="{502DAC98-E8DE-469B-BC76-A5A8EDE22E51}" destId="{35A35B09-F32C-4609-AFBC-669373CBC903}" srcOrd="2" destOrd="0" presId="urn:microsoft.com/office/officeart/2005/8/layout/process1"/>
    <dgm:cxn modelId="{38EF3603-D705-43B8-9645-F9045BB09A61}" type="presParOf" srcId="{502DAC98-E8DE-469B-BC76-A5A8EDE22E51}" destId="{FE8DA1B8-A424-465A-BA69-592EA04D377A}" srcOrd="3" destOrd="0" presId="urn:microsoft.com/office/officeart/2005/8/layout/process1"/>
    <dgm:cxn modelId="{5731AB4A-9238-4B93-81BA-67E50A71C560}" type="presParOf" srcId="{FE8DA1B8-A424-465A-BA69-592EA04D377A}" destId="{BF22D32D-804D-4044-AAF5-C1BAFD57BB70}" srcOrd="0" destOrd="0" presId="urn:microsoft.com/office/officeart/2005/8/layout/process1"/>
    <dgm:cxn modelId="{CEAC77C7-1952-4CCA-BAC0-0E7B8FD8E2B5}" type="presParOf" srcId="{502DAC98-E8DE-469B-BC76-A5A8EDE22E51}" destId="{3F323513-E12B-4586-934D-9ACEAE35CBAD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598443-7DCA-4B3F-AA9F-328847E0670D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/>
        </a:p>
      </dgm:t>
    </dgm:pt>
    <dgm:pt modelId="{F5493C21-4461-459D-A2F2-350CF0EF053B}" type="parTrans" cxnId="{4DB74ADA-8971-4AC6-BDC2-7D74A5822963}">
      <dgm:prSet/>
      <dgm:spPr/>
      <dgm:t>
        <a:bodyPr/>
        <a:lstStyle/>
        <a:p>
          <a:endParaRPr lang="zh-CN" altLang="en-US"/>
        </a:p>
      </dgm:t>
    </dgm:pt>
    <dgm:pt modelId="{5E5B94C7-935D-4EE1-A2DC-1FF7EDA02EB7}">
      <dgm:prSet phldrT="[文本]"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lnSpc>
              <a:spcPct val="50000"/>
            </a:lnSpc>
          </a:pPr>
          <a:r>
            <a:rPr lang="zh-CN" altLang="en-US" sz="3600" b="1"/>
            <a:t>知人者智</a:t>
          </a:r>
          <a:endParaRPr lang="en-US" altLang="zh-CN" sz="3600" b="1"/>
        </a:p>
        <a:p>
          <a:pPr>
            <a:lnSpc>
              <a:spcPct val="50000"/>
            </a:lnSpc>
          </a:pPr>
          <a:r>
            <a:rPr lang="zh-CN" altLang="en-US" sz="3600" b="1"/>
            <a:t>自</a:t>
          </a:r>
          <a:r>
            <a:rPr lang="zh-CN" altLang="en-US" sz="3600" b="1">
              <a:solidFill>
                <a:srgbClr val="C00000"/>
              </a:solidFill>
            </a:rPr>
            <a:t>知</a:t>
          </a:r>
          <a:r>
            <a:rPr lang="zh-CN" altLang="en-US" sz="3600" b="1"/>
            <a:t>者明</a:t>
          </a:r>
        </a:p>
      </dgm:t>
    </dgm:pt>
    <dgm:pt modelId="{C1556A20-B75D-4FB8-B4F1-0BDD1905B82A}" type="sibTrans" cxnId="{4DB74ADA-8971-4AC6-BDC2-7D74A5822963}">
      <dgm:prSet/>
      <dgm:spPr/>
      <dgm:t>
        <a:bodyPr/>
        <a:lstStyle/>
        <a:p>
          <a:endParaRPr lang="zh-CN" altLang="en-US"/>
        </a:p>
      </dgm:t>
    </dgm:pt>
    <dgm:pt modelId="{236E7FDB-2B88-4ED7-AA6A-0516F2A0A78F}" type="parTrans" cxnId="{2753CBD4-78CE-4132-AB64-BD44C96903BB}">
      <dgm:prSet/>
      <dgm:spPr/>
      <dgm:t>
        <a:bodyPr/>
        <a:lstStyle/>
        <a:p>
          <a:endParaRPr lang="zh-CN" altLang="en-US"/>
        </a:p>
      </dgm:t>
    </dgm:pt>
    <dgm:pt modelId="{E1BBCE4C-E43D-43AA-B433-28C7CC427A85}">
      <dgm:prSet phldrT="[文本]"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zh-CN" altLang="en-US" sz="3600" b="1">
              <a:solidFill>
                <a:srgbClr val="C00000"/>
              </a:solidFill>
            </a:rPr>
            <a:t>知</a:t>
          </a:r>
          <a:r>
            <a:rPr lang="zh-CN" altLang="en-US" sz="3600" b="1">
              <a:solidFill>
                <a:srgbClr val="0000FF"/>
              </a:solidFill>
            </a:rPr>
            <a:t>足者富</a:t>
          </a:r>
        </a:p>
      </dgm:t>
    </dgm:pt>
    <dgm:pt modelId="{FD720581-06E9-4D5E-AB56-4DF4ECB35728}" type="sibTrans" cxnId="{2753CBD4-78CE-4132-AB64-BD44C96903BB}">
      <dgm:prSet/>
      <dgm:spPr/>
      <dgm:t>
        <a:bodyPr/>
        <a:lstStyle/>
        <a:p>
          <a:endParaRPr lang="zh-CN" altLang="en-US"/>
        </a:p>
      </dgm:t>
    </dgm:pt>
    <dgm:pt modelId="{220DEDA5-A0BB-4814-AE8F-79C1EF503FE4}" type="parTrans" cxnId="{B50C1D09-1BB1-42EB-A5C8-91FE367575F2}">
      <dgm:prSet/>
      <dgm:spPr/>
      <dgm:t>
        <a:bodyPr/>
        <a:lstStyle/>
        <a:p>
          <a:endParaRPr lang="zh-CN" altLang="en-US"/>
        </a:p>
      </dgm:t>
    </dgm:pt>
    <dgm:pt modelId="{C7583614-8AEE-4899-91F3-6335AE5F806A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zh-CN" altLang="en-US" b="1">
              <a:solidFill>
                <a:srgbClr val="FF0000"/>
              </a:solidFill>
            </a:rPr>
            <a:t>不失其所者久</a:t>
          </a:r>
        </a:p>
      </dgm:t>
    </dgm:pt>
    <dgm:pt modelId="{631DE0F6-192C-4717-B27D-59D876EB3752}" type="sibTrans" cxnId="{B50C1D09-1BB1-42EB-A5C8-91FE367575F2}">
      <dgm:prSet/>
      <dgm:spPr/>
      <dgm:t>
        <a:bodyPr/>
        <a:lstStyle/>
        <a:p>
          <a:endParaRPr lang="zh-CN" altLang="en-US"/>
        </a:p>
      </dgm:t>
    </dgm:pt>
    <dgm:pt modelId="{CA3EB73B-4834-4802-BA5F-7FC67DAD6E76}" type="pres">
      <dgm:prSet presAssocID="{72598443-7DCA-4B3F-AA9F-328847E067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F356438B-EA30-474F-94BC-A370F6FF98E6}" type="pres">
      <dgm:prSet presAssocID="{5E5B94C7-935D-4EE1-A2DC-1FF7EDA02EB7}" presName="parTxOnly" presStyleLbl="node1" presStyleIdx="0" presStyleCnt="3" custScaleX="111433" custScaleY="1117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/>
        </a:p>
      </dgm:t>
    </dgm:pt>
    <dgm:pt modelId="{016F4EFD-2CCF-466A-8C1C-779E33894F20}" type="pres">
      <dgm:prSet presAssocID="{C1556A20-B75D-4FB8-B4F1-0BDD1905B82A}" presName="parTxOnlySpace" presStyleCnt="0"/>
      <dgm:spPr/>
      <dgm:t>
        <a:bodyPr/>
        <a:lstStyle/>
        <a:p>
          <a:endParaRPr/>
        </a:p>
      </dgm:t>
    </dgm:pt>
    <dgm:pt modelId="{AB18791A-9C5E-4049-B809-7F359DD6D2CE}" type="pres">
      <dgm:prSet presAssocID="{E1BBCE4C-E43D-43AA-B433-28C7CC427A85}" presName="parTxOnly" presStyleLbl="node1" presStyleIdx="1" presStyleCnt="3" custScaleX="117389" custScaleY="118644" custLinFactNeighborY="25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/>
        </a:p>
      </dgm:t>
    </dgm:pt>
    <dgm:pt modelId="{78382C8B-78CF-42D8-A659-5DA6CAFE7E35}" type="pres">
      <dgm:prSet presAssocID="{FD720581-06E9-4D5E-AB56-4DF4ECB35728}" presName="parTxOnlySpace" presStyleCnt="0"/>
      <dgm:spPr/>
      <dgm:t>
        <a:bodyPr/>
        <a:lstStyle/>
        <a:p>
          <a:endParaRPr/>
        </a:p>
      </dgm:t>
    </dgm:pt>
    <dgm:pt modelId="{D42FEE8D-90D9-46DE-811F-88793EFBBBB9}" type="pres">
      <dgm:prSet presAssocID="{C7583614-8AEE-4899-91F3-6335AE5F806A}" presName="parTxOnly" presStyleLbl="node1" presStyleIdx="2" presStyleCnt="3" custScaleX="132288" custScaleY="1163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/>
        </a:p>
      </dgm:t>
    </dgm:pt>
  </dgm:ptLst>
  <dgm:cxnLst>
    <dgm:cxn modelId="{BD132104-0BD8-452A-A1B5-2106C4CE1947}" type="presOf" srcId="{72598443-7DCA-4B3F-AA9F-328847E0670D}" destId="{CA3EB73B-4834-4802-BA5F-7FC67DAD6E76}" srcOrd="0" destOrd="0" presId="urn:microsoft.com/office/officeart/2005/8/layout/chevron1"/>
    <dgm:cxn modelId="{64B8B94B-69E6-4CAC-995F-D53EA9D45B24}" type="presOf" srcId="{5E5B94C7-935D-4EE1-A2DC-1FF7EDA02EB7}" destId="{F356438B-EA30-474F-94BC-A370F6FF98E6}" srcOrd="0" destOrd="0" presId="urn:microsoft.com/office/officeart/2005/8/layout/chevron1"/>
    <dgm:cxn modelId="{B50C1D09-1BB1-42EB-A5C8-91FE367575F2}" srcId="{72598443-7DCA-4B3F-AA9F-328847E0670D}" destId="{C7583614-8AEE-4899-91F3-6335AE5F806A}" srcOrd="2" destOrd="0" parTransId="{220DEDA5-A0BB-4814-AE8F-79C1EF503FE4}" sibTransId="{631DE0F6-192C-4717-B27D-59D876EB3752}"/>
    <dgm:cxn modelId="{8F535418-4418-4473-A016-8D30EADF14CE}" type="presOf" srcId="{E1BBCE4C-E43D-43AA-B433-28C7CC427A85}" destId="{AB18791A-9C5E-4049-B809-7F359DD6D2CE}" srcOrd="0" destOrd="0" presId="urn:microsoft.com/office/officeart/2005/8/layout/chevron1"/>
    <dgm:cxn modelId="{4DB74ADA-8971-4AC6-BDC2-7D74A5822963}" srcId="{72598443-7DCA-4B3F-AA9F-328847E0670D}" destId="{5E5B94C7-935D-4EE1-A2DC-1FF7EDA02EB7}" srcOrd="0" destOrd="0" parTransId="{F5493C21-4461-459D-A2F2-350CF0EF053B}" sibTransId="{C1556A20-B75D-4FB8-B4F1-0BDD1905B82A}"/>
    <dgm:cxn modelId="{2753CBD4-78CE-4132-AB64-BD44C96903BB}" srcId="{72598443-7DCA-4B3F-AA9F-328847E0670D}" destId="{E1BBCE4C-E43D-43AA-B433-28C7CC427A85}" srcOrd="1" destOrd="0" parTransId="{236E7FDB-2B88-4ED7-AA6A-0516F2A0A78F}" sibTransId="{FD720581-06E9-4D5E-AB56-4DF4ECB35728}"/>
    <dgm:cxn modelId="{19BDC771-D3EC-47EF-905E-DDEAA8CF1522}" type="presOf" srcId="{C7583614-8AEE-4899-91F3-6335AE5F806A}" destId="{D42FEE8D-90D9-46DE-811F-88793EFBBBB9}" srcOrd="0" destOrd="0" presId="urn:microsoft.com/office/officeart/2005/8/layout/chevron1"/>
    <dgm:cxn modelId="{B9A717B5-B29D-4268-AFDB-BE9F2171EE2E}" type="presParOf" srcId="{CA3EB73B-4834-4802-BA5F-7FC67DAD6E76}" destId="{F356438B-EA30-474F-94BC-A370F6FF98E6}" srcOrd="0" destOrd="0" presId="urn:microsoft.com/office/officeart/2005/8/layout/chevron1"/>
    <dgm:cxn modelId="{3ED2FE26-E24A-4790-BEE9-A0022C0B0C31}" type="presParOf" srcId="{CA3EB73B-4834-4802-BA5F-7FC67DAD6E76}" destId="{016F4EFD-2CCF-466A-8C1C-779E33894F20}" srcOrd="1" destOrd="0" presId="urn:microsoft.com/office/officeart/2005/8/layout/chevron1"/>
    <dgm:cxn modelId="{D1CC61A2-3A5D-40C1-9465-1DF3749A8202}" type="presParOf" srcId="{CA3EB73B-4834-4802-BA5F-7FC67DAD6E76}" destId="{AB18791A-9C5E-4049-B809-7F359DD6D2CE}" srcOrd="2" destOrd="0" presId="urn:microsoft.com/office/officeart/2005/8/layout/chevron1"/>
    <dgm:cxn modelId="{ED756F45-0116-4CB4-AAC9-5D079E40295D}" type="presParOf" srcId="{CA3EB73B-4834-4802-BA5F-7FC67DAD6E76}" destId="{78382C8B-78CF-42D8-A659-5DA6CAFE7E35}" srcOrd="3" destOrd="0" presId="urn:microsoft.com/office/officeart/2005/8/layout/chevron1"/>
    <dgm:cxn modelId="{A31CA79B-6F18-4550-A3FB-6241042EE52C}" type="presParOf" srcId="{CA3EB73B-4834-4802-BA5F-7FC67DAD6E76}" destId="{D42FEE8D-90D9-46DE-811F-88793EFBBBB9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2598443-7DCA-4B3F-AA9F-328847E0670D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/>
        </a:p>
      </dgm:t>
    </dgm:pt>
    <dgm:pt modelId="{F5493C21-4461-459D-A2F2-350CF0EF053B}" type="parTrans" cxnId="{EC52B11E-0B1C-4BC9-936F-F399DE32C666}">
      <dgm:prSet/>
      <dgm:spPr/>
      <dgm:t>
        <a:bodyPr/>
        <a:lstStyle/>
        <a:p>
          <a:endParaRPr lang="zh-CN" altLang="en-US"/>
        </a:p>
      </dgm:t>
    </dgm:pt>
    <dgm:pt modelId="{5E5B94C7-935D-4EE1-A2DC-1FF7EDA02EB7}">
      <dgm:prSet phldrT="[文本]"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lnSpc>
              <a:spcPct val="50000"/>
            </a:lnSpc>
          </a:pPr>
          <a:r>
            <a:rPr lang="zh-CN" altLang="en-US" sz="3600" b="1" kern="1200"/>
            <a:t>胜人者有力</a:t>
          </a:r>
          <a:endParaRPr lang="en-US" altLang="zh-CN" sz="3600" b="1" kern="1200"/>
        </a:p>
        <a:p>
          <a:pPr>
            <a:lnSpc>
              <a:spcPct val="50000"/>
            </a:lnSpc>
          </a:pPr>
          <a:r>
            <a:rPr lang="zh-CN" altLang="en-US" sz="3600" b="1" kern="1200"/>
            <a:t>自</a:t>
          </a:r>
          <a:r>
            <a:rPr lang="zh-CN" altLang="en-US" sz="3600" b="1" kern="1200">
              <a:solidFill>
                <a:prstClr val="black"/>
              </a:solidFill>
              <a:latin typeface="Calibri"/>
              <a:ea typeface="Arial"/>
              <a:cs typeface="Arial"/>
            </a:rPr>
            <a:t>胜</a:t>
          </a:r>
          <a:r>
            <a:rPr lang="zh-CN" altLang="en-US" sz="3600" b="1" kern="1200"/>
            <a:t>者</a:t>
          </a:r>
          <a:r>
            <a:rPr lang="zh-CN" altLang="en-US" sz="3600" b="1" kern="1200">
              <a:solidFill>
                <a:srgbClr val="C00000"/>
              </a:solidFill>
              <a:latin typeface="Calibri"/>
              <a:ea typeface="Arial"/>
              <a:cs typeface="Arial"/>
            </a:rPr>
            <a:t>强</a:t>
          </a:r>
        </a:p>
      </dgm:t>
    </dgm:pt>
    <dgm:pt modelId="{C1556A20-B75D-4FB8-B4F1-0BDD1905B82A}" type="sibTrans" cxnId="{EC52B11E-0B1C-4BC9-936F-F399DE32C666}">
      <dgm:prSet/>
      <dgm:spPr/>
      <dgm:t>
        <a:bodyPr/>
        <a:lstStyle/>
        <a:p>
          <a:endParaRPr lang="zh-CN" altLang="en-US"/>
        </a:p>
      </dgm:t>
    </dgm:pt>
    <dgm:pt modelId="{236E7FDB-2B88-4ED7-AA6A-0516F2A0A78F}" type="parTrans" cxnId="{AB61F9E4-A47B-4EDB-B6C1-10A77566BE55}">
      <dgm:prSet/>
      <dgm:spPr/>
      <dgm:t>
        <a:bodyPr/>
        <a:lstStyle/>
        <a:p>
          <a:endParaRPr lang="zh-CN" altLang="en-US"/>
        </a:p>
      </dgm:t>
    </dgm:pt>
    <dgm:pt modelId="{E1BBCE4C-E43D-43AA-B433-28C7CC427A85}">
      <dgm:prSet phldrT="[文本]" custT="1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zh-CN" altLang="en-US" sz="3600" b="1" kern="1200">
              <a:solidFill>
                <a:srgbClr val="C00000"/>
              </a:solidFill>
            </a:rPr>
            <a:t>强</a:t>
          </a:r>
          <a:r>
            <a:rPr lang="zh-CN" altLang="en-US" sz="3600" b="1" kern="1200">
              <a:solidFill>
                <a:srgbClr val="0000FF"/>
              </a:solidFill>
              <a:latin typeface="Calibri"/>
              <a:ea typeface="Arial"/>
              <a:cs typeface="Arial"/>
            </a:rPr>
            <a:t>行</a:t>
          </a:r>
          <a:r>
            <a:rPr lang="zh-CN" altLang="en-US" sz="3600" b="1" kern="1200">
              <a:solidFill>
                <a:srgbClr val="0000FF"/>
              </a:solidFill>
            </a:rPr>
            <a:t>者有志</a:t>
          </a:r>
        </a:p>
      </dgm:t>
    </dgm:pt>
    <dgm:pt modelId="{FD720581-06E9-4D5E-AB56-4DF4ECB35728}" type="sibTrans" cxnId="{AB61F9E4-A47B-4EDB-B6C1-10A77566BE55}">
      <dgm:prSet/>
      <dgm:spPr/>
      <dgm:t>
        <a:bodyPr/>
        <a:lstStyle/>
        <a:p>
          <a:endParaRPr lang="zh-CN" altLang="en-US"/>
        </a:p>
      </dgm:t>
    </dgm:pt>
    <dgm:pt modelId="{220DEDA5-A0BB-4814-AE8F-79C1EF503FE4}" type="parTrans" cxnId="{B967418C-9476-4A67-BFC4-BB639D73471D}">
      <dgm:prSet/>
      <dgm:spPr/>
      <dgm:t>
        <a:bodyPr/>
        <a:lstStyle/>
        <a:p>
          <a:endParaRPr lang="zh-CN" altLang="en-US"/>
        </a:p>
      </dgm:t>
    </dgm:pt>
    <dgm:pt modelId="{C7583614-8AEE-4899-91F3-6335AE5F806A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zh-CN" altLang="en-US" b="1">
              <a:solidFill>
                <a:srgbClr val="FF0000"/>
              </a:solidFill>
            </a:rPr>
            <a:t>死而不亡者寿</a:t>
          </a:r>
        </a:p>
      </dgm:t>
    </dgm:pt>
    <dgm:pt modelId="{631DE0F6-192C-4717-B27D-59D876EB3752}" type="sibTrans" cxnId="{B967418C-9476-4A67-BFC4-BB639D73471D}">
      <dgm:prSet/>
      <dgm:spPr/>
      <dgm:t>
        <a:bodyPr/>
        <a:lstStyle/>
        <a:p>
          <a:endParaRPr lang="zh-CN" altLang="en-US"/>
        </a:p>
      </dgm:t>
    </dgm:pt>
    <dgm:pt modelId="{CA3EB73B-4834-4802-BA5F-7FC67DAD6E76}" type="pres">
      <dgm:prSet presAssocID="{72598443-7DCA-4B3F-AA9F-328847E067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F356438B-EA30-474F-94BC-A370F6FF98E6}" type="pres">
      <dgm:prSet presAssocID="{5E5B94C7-935D-4EE1-A2DC-1FF7EDA02EB7}" presName="parTxOnly" presStyleLbl="node1" presStyleIdx="0" presStyleCnt="3" custScaleX="124368" custScaleY="11174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/>
        </a:p>
      </dgm:t>
    </dgm:pt>
    <dgm:pt modelId="{016F4EFD-2CCF-466A-8C1C-779E33894F20}" type="pres">
      <dgm:prSet presAssocID="{C1556A20-B75D-4FB8-B4F1-0BDD1905B82A}" presName="parTxOnlySpace" presStyleCnt="0"/>
      <dgm:spPr/>
      <dgm:t>
        <a:bodyPr/>
        <a:lstStyle/>
        <a:p>
          <a:endParaRPr/>
        </a:p>
      </dgm:t>
    </dgm:pt>
    <dgm:pt modelId="{AB18791A-9C5E-4049-B809-7F359DD6D2CE}" type="pres">
      <dgm:prSet presAssocID="{E1BBCE4C-E43D-43AA-B433-28C7CC427A85}" presName="parTxOnly" presStyleLbl="node1" presStyleIdx="1" presStyleCnt="3" custScaleX="126851" custScaleY="118644" custLinFactNeighborY="25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/>
        </a:p>
      </dgm:t>
    </dgm:pt>
    <dgm:pt modelId="{78382C8B-78CF-42D8-A659-5DA6CAFE7E35}" type="pres">
      <dgm:prSet presAssocID="{FD720581-06E9-4D5E-AB56-4DF4ECB35728}" presName="parTxOnlySpace" presStyleCnt="0"/>
      <dgm:spPr/>
      <dgm:t>
        <a:bodyPr/>
        <a:lstStyle/>
        <a:p>
          <a:endParaRPr/>
        </a:p>
      </dgm:t>
    </dgm:pt>
    <dgm:pt modelId="{D42FEE8D-90D9-46DE-811F-88793EFBBBB9}" type="pres">
      <dgm:prSet presAssocID="{C7583614-8AEE-4899-91F3-6335AE5F806A}" presName="parTxOnly" presStyleLbl="node1" presStyleIdx="2" presStyleCnt="3" custScaleX="132288" custScaleY="1163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/>
        </a:p>
      </dgm:t>
    </dgm:pt>
  </dgm:ptLst>
  <dgm:cxnLst>
    <dgm:cxn modelId="{B967418C-9476-4A67-BFC4-BB639D73471D}" srcId="{72598443-7DCA-4B3F-AA9F-328847E0670D}" destId="{C7583614-8AEE-4899-91F3-6335AE5F806A}" srcOrd="2" destOrd="0" parTransId="{220DEDA5-A0BB-4814-AE8F-79C1EF503FE4}" sibTransId="{631DE0F6-192C-4717-B27D-59D876EB3752}"/>
    <dgm:cxn modelId="{AB61F9E4-A47B-4EDB-B6C1-10A77566BE55}" srcId="{72598443-7DCA-4B3F-AA9F-328847E0670D}" destId="{E1BBCE4C-E43D-43AA-B433-28C7CC427A85}" srcOrd="1" destOrd="0" parTransId="{236E7FDB-2B88-4ED7-AA6A-0516F2A0A78F}" sibTransId="{FD720581-06E9-4D5E-AB56-4DF4ECB35728}"/>
    <dgm:cxn modelId="{45D2E45F-0016-456C-A7CE-517D6CD9648A}" type="presOf" srcId="{E1BBCE4C-E43D-43AA-B433-28C7CC427A85}" destId="{AB18791A-9C5E-4049-B809-7F359DD6D2CE}" srcOrd="0" destOrd="0" presId="urn:microsoft.com/office/officeart/2005/8/layout/chevron1"/>
    <dgm:cxn modelId="{3F4384B3-4B71-42E2-B41E-58238A7CD047}" type="presOf" srcId="{C7583614-8AEE-4899-91F3-6335AE5F806A}" destId="{D42FEE8D-90D9-46DE-811F-88793EFBBBB9}" srcOrd="0" destOrd="0" presId="urn:microsoft.com/office/officeart/2005/8/layout/chevron1"/>
    <dgm:cxn modelId="{67099203-6086-427A-9389-379AAAA8E3C9}" type="presOf" srcId="{72598443-7DCA-4B3F-AA9F-328847E0670D}" destId="{CA3EB73B-4834-4802-BA5F-7FC67DAD6E76}" srcOrd="0" destOrd="0" presId="urn:microsoft.com/office/officeart/2005/8/layout/chevron1"/>
    <dgm:cxn modelId="{BF75D94E-243F-46F7-91E5-ED500223538C}" type="presOf" srcId="{5E5B94C7-935D-4EE1-A2DC-1FF7EDA02EB7}" destId="{F356438B-EA30-474F-94BC-A370F6FF98E6}" srcOrd="0" destOrd="0" presId="urn:microsoft.com/office/officeart/2005/8/layout/chevron1"/>
    <dgm:cxn modelId="{EC52B11E-0B1C-4BC9-936F-F399DE32C666}" srcId="{72598443-7DCA-4B3F-AA9F-328847E0670D}" destId="{5E5B94C7-935D-4EE1-A2DC-1FF7EDA02EB7}" srcOrd="0" destOrd="0" parTransId="{F5493C21-4461-459D-A2F2-350CF0EF053B}" sibTransId="{C1556A20-B75D-4FB8-B4F1-0BDD1905B82A}"/>
    <dgm:cxn modelId="{EA6555B4-8CF9-40BE-8EE0-53E301EED64A}" type="presParOf" srcId="{CA3EB73B-4834-4802-BA5F-7FC67DAD6E76}" destId="{F356438B-EA30-474F-94BC-A370F6FF98E6}" srcOrd="0" destOrd="0" presId="urn:microsoft.com/office/officeart/2005/8/layout/chevron1"/>
    <dgm:cxn modelId="{85A2E508-672E-490F-840A-E2E48F3D38E7}" type="presParOf" srcId="{CA3EB73B-4834-4802-BA5F-7FC67DAD6E76}" destId="{016F4EFD-2CCF-466A-8C1C-779E33894F20}" srcOrd="1" destOrd="0" presId="urn:microsoft.com/office/officeart/2005/8/layout/chevron1"/>
    <dgm:cxn modelId="{89F6ED73-717E-4ED2-A7F0-C63D7C0D4ACB}" type="presParOf" srcId="{CA3EB73B-4834-4802-BA5F-7FC67DAD6E76}" destId="{AB18791A-9C5E-4049-B809-7F359DD6D2CE}" srcOrd="2" destOrd="0" presId="urn:microsoft.com/office/officeart/2005/8/layout/chevron1"/>
    <dgm:cxn modelId="{22669352-3453-4F7D-8DB6-01B79E5FB08F}" type="presParOf" srcId="{CA3EB73B-4834-4802-BA5F-7FC67DAD6E76}" destId="{78382C8B-78CF-42D8-A659-5DA6CAFE7E35}" srcOrd="3" destOrd="0" presId="urn:microsoft.com/office/officeart/2005/8/layout/chevron1"/>
    <dgm:cxn modelId="{DAE268C5-C4F9-4137-88E8-82E7463EE85D}" type="presParOf" srcId="{CA3EB73B-4834-4802-BA5F-7FC67DAD6E76}" destId="{D42FEE8D-90D9-46DE-811F-88793EFBBBB9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B259EB-BC77-4F06-BA4A-97B0D9FDA511}" type="doc">
      <dgm:prSet loTypeId="urn:microsoft.com/office/officeart/2005/8/layout/lProcess1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DCA0C05C-73D6-45C1-98D9-02520FA95CE5}" type="parTrans" cxnId="{C5F386AC-3D0A-4FC5-AF66-27EE41E83399}">
      <dgm:prSet/>
      <dgm:spPr/>
      <dgm:t>
        <a:bodyPr/>
        <a:lstStyle/>
        <a:p>
          <a:endParaRPr lang="zh-CN" altLang="en-US" b="1"/>
        </a:p>
      </dgm:t>
    </dgm:pt>
    <dgm:pt modelId="{533A6A19-3B19-464A-8F67-7BADCC851A4E}">
      <dgm:prSet phldrT="[文本]" custT="1"/>
      <dgm:spPr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pPr>
            <a:lnSpc>
              <a:spcPts val="1500"/>
            </a:lnSpc>
          </a:pPr>
          <a:r>
            <a: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rPr>
            <a:t>其安易持，其未兆易谋，</a:t>
          </a:r>
          <a:endParaRPr lang="en-US" altLang="zh-CN" sz="2800" b="1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  <a:cs typeface="楷体" panose="02010609060101010101" pitchFamily="49" charset="-122"/>
          </a:endParaRPr>
        </a:p>
        <a:p>
          <a:pPr>
            <a:lnSpc>
              <a:spcPts val="1500"/>
            </a:lnSpc>
          </a:pPr>
          <a:r>
            <a: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rPr>
            <a:t>其脆易泮，其微易散。</a:t>
          </a:r>
          <a:endParaRPr lang="en-US" altLang="zh-CN" sz="2800" b="1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  <a:cs typeface="楷体" panose="02010609060101010101" pitchFamily="49" charset="-122"/>
          </a:endParaRPr>
        </a:p>
        <a:p>
          <a:pPr>
            <a:lnSpc>
              <a:spcPts val="1500"/>
            </a:lnSpc>
          </a:pPr>
          <a:r>
            <a: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rPr>
            <a:t>为之于未有，治之于未乱。</a:t>
          </a:r>
          <a:endParaRPr lang="zh-CN" altLang="en-US" sz="2800" b="1">
            <a:solidFill>
              <a:srgbClr val="0000FF"/>
            </a:solidFill>
          </a:endParaRPr>
        </a:p>
      </dgm:t>
    </dgm:pt>
    <dgm:pt modelId="{85F14E87-418C-4693-854F-A5DD9BB03735}" type="parTrans" cxnId="{A0531963-0FDD-4998-8205-4059E99CED68}">
      <dgm:prSet/>
      <dgm:spPr>
        <a:solidFill>
          <a:srgbClr val="FF0000"/>
        </a:solidFill>
        <a:ln>
          <a:noFill/>
        </a:ln>
      </dgm:spPr>
      <dgm:t>
        <a:bodyPr/>
        <a:lstStyle/>
        <a:p>
          <a:endParaRPr lang="zh-CN" altLang="en-US" b="1"/>
        </a:p>
      </dgm:t>
    </dgm:pt>
    <dgm:pt modelId="{796D2918-F271-4505-847D-80EA32DB42D0}">
      <dgm:prSet phldrT="[文本]" custT="1"/>
      <dgm:spPr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pPr algn="l"/>
          <a:r>
            <a: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治事者要善于把握先兆、抓住苗头，因为凡是在初始阶段都便于控制、利于解决。</a:t>
          </a:r>
          <a:endParaRPr lang="zh-CN" altLang="en-US" sz="2800" b="1">
            <a:solidFill>
              <a:srgbClr val="FF0000"/>
            </a:solidFill>
          </a:endParaRPr>
        </a:p>
      </dgm:t>
    </dgm:pt>
    <dgm:pt modelId="{A64D3332-29B3-4B31-A2AC-000DA966F030}" type="sibTrans" cxnId="{A0531963-0FDD-4998-8205-4059E99CED68}">
      <dgm:prSet/>
      <dgm:spPr>
        <a:solidFill>
          <a:srgbClr val="FF0000"/>
        </a:solidFill>
        <a:ln>
          <a:noFill/>
        </a:ln>
      </dgm:spPr>
      <dgm:t>
        <a:bodyPr/>
        <a:lstStyle/>
        <a:p>
          <a:endParaRPr lang="zh-CN" altLang="en-US" b="1"/>
        </a:p>
      </dgm:t>
    </dgm:pt>
    <dgm:pt modelId="{814F5DBA-AAE1-40D1-A355-B729BF4D70C0}" type="parTrans" cxnId="{4E748E8F-D77A-4E8C-907B-8E2D4AC7833C}">
      <dgm:prSet/>
      <dgm:spPr/>
      <dgm:t>
        <a:bodyPr/>
        <a:lstStyle/>
        <a:p>
          <a:endParaRPr lang="zh-CN" altLang="en-US" b="1"/>
        </a:p>
      </dgm:t>
    </dgm:pt>
    <dgm:pt modelId="{7E139852-0A36-4DE9-9880-C80BB9D8F471}">
      <dgm:prSet phldrT="[文本]" custT="1"/>
      <dgm:spPr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pPr algn="l"/>
          <a:r>
            <a:rPr lang="zh-CN" altLang="en-US" sz="2400">
              <a:solidFill>
                <a:srgbClr val="FF0000"/>
              </a:solidFill>
            </a:rPr>
            <a:t>  要根据不同性质、不同情况认真对待和妥善处理先兆和细节，以免坏事做大，好事难成</a:t>
          </a:r>
          <a:r>
            <a:rPr lang="zh-CN" altLang="en-US" sz="2800">
              <a:solidFill>
                <a:srgbClr val="FF0000"/>
              </a:solidFill>
            </a:rPr>
            <a:t>。</a:t>
          </a:r>
          <a:endParaRPr lang="zh-CN" altLang="en-US" sz="2800" b="1"/>
        </a:p>
      </dgm:t>
    </dgm:pt>
    <dgm:pt modelId="{8E3CF186-CBBF-4495-A18E-93DC18905856}" type="sibTrans" cxnId="{4E748E8F-D77A-4E8C-907B-8E2D4AC7833C}">
      <dgm:prSet/>
      <dgm:spPr/>
      <dgm:t>
        <a:bodyPr/>
        <a:lstStyle/>
        <a:p>
          <a:endParaRPr lang="zh-CN" altLang="en-US" b="1"/>
        </a:p>
      </dgm:t>
    </dgm:pt>
    <dgm:pt modelId="{F707572F-0A59-4E02-A8F4-286BB1D65BAD}" type="sibTrans" cxnId="{C5F386AC-3D0A-4FC5-AF66-27EE41E83399}">
      <dgm:prSet/>
      <dgm:spPr/>
      <dgm:t>
        <a:bodyPr/>
        <a:lstStyle/>
        <a:p>
          <a:endParaRPr lang="zh-CN" altLang="en-US" b="1"/>
        </a:p>
      </dgm:t>
    </dgm:pt>
    <dgm:pt modelId="{3E8E344E-5FE2-47A4-AEA3-21845B46A05C}" type="parTrans" cxnId="{F58A32D8-463A-47FD-BE17-0B1D162236A8}">
      <dgm:prSet/>
      <dgm:spPr/>
      <dgm:t>
        <a:bodyPr/>
        <a:lstStyle/>
        <a:p>
          <a:endParaRPr lang="zh-CN" altLang="en-US" b="1"/>
        </a:p>
      </dgm:t>
    </dgm:pt>
    <dgm:pt modelId="{EE95CD6A-6B53-4CDD-A75A-261CC367A251}">
      <dgm:prSet phldrT="[文本]" custT="1"/>
      <dgm:spPr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pPr marL="0" lvl="0" algn="ctr" defTabSz="1289050">
            <a:lnSpc>
              <a:spcPts val="15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b="1" kern="1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rPr>
            <a:t>合抱之木，生于毫末；</a:t>
          </a:r>
          <a:endParaRPr lang="en-US" altLang="zh-CN" sz="2900" b="1" kern="1200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  <a:cs typeface="楷体" panose="02010609060101010101" pitchFamily="49" charset="-122"/>
          </a:endParaRPr>
        </a:p>
        <a:p>
          <a:pPr marL="0" lvl="0" algn="ctr" defTabSz="1289050">
            <a:lnSpc>
              <a:spcPts val="15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b="1" kern="1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rPr>
            <a:t>九层之台，起于累土；</a:t>
          </a:r>
          <a:endParaRPr lang="en-US" altLang="zh-CN" sz="2900" b="1" kern="1200">
            <a:solidFill>
              <a:srgbClr val="0000FF"/>
            </a:solidFill>
            <a:latin typeface="楷体" panose="02010609060101010101" pitchFamily="49" charset="-122"/>
            <a:ea typeface="楷体" panose="02010609060101010101" pitchFamily="49" charset="-122"/>
            <a:cs typeface="楷体" panose="02010609060101010101" pitchFamily="49" charset="-122"/>
          </a:endParaRPr>
        </a:p>
        <a:p>
          <a:pPr marL="0" lvl="0" algn="ctr" defTabSz="1289050">
            <a:lnSpc>
              <a:spcPts val="15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b="1" kern="1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rPr>
            <a:t>千里之行，始于足下。</a:t>
          </a:r>
        </a:p>
      </dgm:t>
    </dgm:pt>
    <dgm:pt modelId="{82797F97-BF1F-40A2-9048-4C8227C66EAE}" type="parTrans" cxnId="{09155EAA-03B7-415A-B43D-EB91564A1CD4}">
      <dgm:prSet/>
      <dgm:spPr>
        <a:solidFill>
          <a:srgbClr val="FF0000"/>
        </a:solidFill>
        <a:ln>
          <a:noFill/>
        </a:ln>
      </dgm:spPr>
      <dgm:t>
        <a:bodyPr/>
        <a:lstStyle/>
        <a:p>
          <a:endParaRPr lang="zh-CN" altLang="en-US" b="1"/>
        </a:p>
      </dgm:t>
    </dgm:pt>
    <dgm:pt modelId="{47776ACE-BDEA-41FE-8324-2DA157B220AE}">
      <dgm:prSet phldrT="[文本]" custT="1"/>
      <dgm:spPr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pPr algn="l">
            <a:buClrTx/>
            <a:buSzTx/>
          </a:pPr>
          <a:r>
            <a: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要实现远大、宏伟目标，必须重视细微和小节处。</a:t>
          </a:r>
          <a:endParaRPr lang="zh-CN" altLang="en-US" sz="2800" b="1">
            <a:solidFill>
              <a:srgbClr val="FF0000"/>
            </a:solidFill>
          </a:endParaRPr>
        </a:p>
      </dgm:t>
    </dgm:pt>
    <dgm:pt modelId="{D1A9372B-BE8B-4EAB-95B1-6A4BC52ED345}" type="sibTrans" cxnId="{09155EAA-03B7-415A-B43D-EB91564A1CD4}">
      <dgm:prSet/>
      <dgm:spPr>
        <a:solidFill>
          <a:srgbClr val="FF0000"/>
        </a:solidFill>
        <a:ln>
          <a:noFill/>
        </a:ln>
      </dgm:spPr>
      <dgm:t>
        <a:bodyPr/>
        <a:lstStyle/>
        <a:p>
          <a:endParaRPr lang="zh-CN" altLang="en-US" b="1"/>
        </a:p>
      </dgm:t>
    </dgm:pt>
    <dgm:pt modelId="{34FD8C6B-6CCB-4837-95CC-09844E8E319B}" type="parTrans" cxnId="{ADA5302D-AA14-42B1-B8B0-673792670D44}">
      <dgm:prSet/>
      <dgm:spPr/>
      <dgm:t>
        <a:bodyPr/>
        <a:lstStyle/>
        <a:p>
          <a:endParaRPr lang="zh-CN" altLang="en-US" b="1"/>
        </a:p>
      </dgm:t>
    </dgm:pt>
    <dgm:pt modelId="{6CE7959B-1B79-4082-9598-16FF1784337F}">
      <dgm:prSet phldrT="[文本]" custT="1"/>
      <dgm:spPr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</dgm:spPr>
      <dgm:t>
        <a:bodyPr/>
        <a:lstStyle/>
        <a:p>
          <a:pPr algn="l"/>
          <a:r>
            <a: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rPr>
            <a:t>民之从事，常于几成而败之。慎终如始，则无败事。</a:t>
          </a:r>
          <a:endParaRPr lang="zh-CN" altLang="en-US" sz="2800" b="1">
            <a:solidFill>
              <a:srgbClr val="0000FF"/>
            </a:solidFill>
          </a:endParaRPr>
        </a:p>
      </dgm:t>
    </dgm:pt>
    <dgm:pt modelId="{E1244CD4-88C2-49F0-972D-4109A194727C}" type="sibTrans" cxnId="{ADA5302D-AA14-42B1-B8B0-673792670D44}">
      <dgm:prSet/>
      <dgm:spPr/>
      <dgm:t>
        <a:bodyPr/>
        <a:lstStyle/>
        <a:p>
          <a:endParaRPr lang="zh-CN" altLang="en-US" b="1"/>
        </a:p>
      </dgm:t>
    </dgm:pt>
    <dgm:pt modelId="{6307DD43-BF91-430A-905F-FFF83F835196}" type="sibTrans" cxnId="{F58A32D8-463A-47FD-BE17-0B1D162236A8}">
      <dgm:prSet/>
      <dgm:spPr/>
      <dgm:t>
        <a:bodyPr/>
        <a:lstStyle/>
        <a:p>
          <a:endParaRPr lang="zh-CN" altLang="en-US" b="1"/>
        </a:p>
      </dgm:t>
    </dgm:pt>
    <dgm:pt modelId="{404B4CD0-10CD-46A5-A720-3E408000EB3A}" type="pres">
      <dgm:prSet presAssocID="{93B259EB-BC77-4F06-BA4A-97B0D9FDA51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/>
        </a:p>
      </dgm:t>
    </dgm:pt>
    <dgm:pt modelId="{73BCFF82-C895-40A2-9A85-A55A1B782338}" type="pres">
      <dgm:prSet presAssocID="{533A6A19-3B19-464A-8F67-7BADCC851A4E}" presName="vertFlow" presStyleCnt="0"/>
      <dgm:spPr/>
      <dgm:t>
        <a:bodyPr/>
        <a:lstStyle/>
        <a:p>
          <a:endParaRPr/>
        </a:p>
      </dgm:t>
    </dgm:pt>
    <dgm:pt modelId="{6CB3C06D-44F7-417E-AF4E-58EE8E318280}" type="pres">
      <dgm:prSet presAssocID="{533A6A19-3B19-464A-8F67-7BADCC851A4E}" presName="header" presStyleLbl="node1" presStyleIdx="0" presStyleCnt="2" custScaleY="110492" custLinFactY="-6844" custLinFactNeighborX="345" custLinFactNeighborY="-100000"/>
      <dgm:spPr/>
      <dgm:t>
        <a:bodyPr/>
        <a:lstStyle/>
        <a:p>
          <a:endParaRPr/>
        </a:p>
      </dgm:t>
    </dgm:pt>
    <dgm:pt modelId="{93C4E8D9-D760-4719-95BE-8A3995B91510}" type="pres">
      <dgm:prSet presAssocID="{85F14E87-418C-4693-854F-A5DD9BB03735}" presName="parTrans" presStyleLbl="sibTrans2D1" presStyleIdx="0" presStyleCnt="4" custAng="207331" custLinFactNeighborX="-20735" custLinFactNeighborY="-11846"/>
      <dgm:spPr/>
      <dgm:t>
        <a:bodyPr/>
        <a:lstStyle/>
        <a:p>
          <a:endParaRPr/>
        </a:p>
      </dgm:t>
    </dgm:pt>
    <dgm:pt modelId="{9556CC24-D691-4FA5-8A74-4CF21C7756FE}" type="pres">
      <dgm:prSet presAssocID="{796D2918-F271-4505-847D-80EA32DB42D0}" presName="child" presStyleLbl="alignAccFollowNode1" presStyleIdx="0" presStyleCnt="4" custScaleY="116319" custLinFactY="-20741" custLinFactNeighborX="259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/>
        </a:p>
      </dgm:t>
    </dgm:pt>
    <dgm:pt modelId="{2EFF912D-3C67-48D9-B0A4-AA913D689DB7}" type="pres">
      <dgm:prSet presAssocID="{A64D3332-29B3-4B31-A2AC-000DA966F030}" presName="sibTrans" presStyleLbl="sibTrans2D1" presStyleIdx="1" presStyleCnt="4" custAng="2288337" custScaleX="34086" custScaleY="128188" custLinFactY="-196152" custLinFactNeighborX="80882" custLinFactNeighborY="-200000"/>
      <dgm:spPr/>
      <dgm:t>
        <a:bodyPr/>
        <a:lstStyle/>
        <a:p>
          <a:endParaRPr/>
        </a:p>
      </dgm:t>
    </dgm:pt>
    <dgm:pt modelId="{BA9F59C9-CB41-46BF-A799-B0E6D3D65576}" type="pres">
      <dgm:prSet presAssocID="{7E139852-0A36-4DE9-9880-C80BB9D8F471}" presName="child" presStyleLbl="alignAccFollowNode1" presStyleIdx="1" presStyleCnt="4" custScaleY="141809" custLinFactY="48277" custLinFactNeighborX="5380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/>
        </a:p>
      </dgm:t>
    </dgm:pt>
    <dgm:pt modelId="{9D23265E-CAE1-41DD-9E79-E47A817BFD08}" type="pres">
      <dgm:prSet presAssocID="{533A6A19-3B19-464A-8F67-7BADCC851A4E}" presName="hSp" presStyleCnt="0"/>
      <dgm:spPr/>
      <dgm:t>
        <a:bodyPr/>
        <a:lstStyle/>
        <a:p>
          <a:endParaRPr/>
        </a:p>
      </dgm:t>
    </dgm:pt>
    <dgm:pt modelId="{9BBB31CE-3025-4A48-A24D-5B250E4ABB36}" type="pres">
      <dgm:prSet presAssocID="{EE95CD6A-6B53-4CDD-A75A-261CC367A251}" presName="vertFlow" presStyleCnt="0"/>
      <dgm:spPr/>
      <dgm:t>
        <a:bodyPr/>
        <a:lstStyle/>
        <a:p>
          <a:endParaRPr/>
        </a:p>
      </dgm:t>
    </dgm:pt>
    <dgm:pt modelId="{FB0AC012-5CED-4EB4-8ECE-BA3C8B051546}" type="pres">
      <dgm:prSet presAssocID="{EE95CD6A-6B53-4CDD-A75A-261CC367A251}" presName="header" presStyleLbl="node1" presStyleIdx="1" presStyleCnt="2" custScaleY="111023" custLinFactY="-6844" custLinFactNeighborX="-2418" custLinFactNeighborY="-100000"/>
      <dgm:spPr/>
      <dgm:t>
        <a:bodyPr/>
        <a:lstStyle/>
        <a:p>
          <a:endParaRPr/>
        </a:p>
      </dgm:t>
    </dgm:pt>
    <dgm:pt modelId="{304DEDD8-AB32-44F5-90D7-0A760E58DF5D}" type="pres">
      <dgm:prSet presAssocID="{82797F97-BF1F-40A2-9048-4C8227C66EAE}" presName="parTrans" presStyleLbl="sibTrans2D1" presStyleIdx="2" presStyleCnt="4" custLinFactNeighborX="-46153" custLinFactNeighborY="3948"/>
      <dgm:spPr/>
      <dgm:t>
        <a:bodyPr/>
        <a:lstStyle/>
        <a:p>
          <a:endParaRPr/>
        </a:p>
      </dgm:t>
    </dgm:pt>
    <dgm:pt modelId="{36CFB240-02BB-4C87-B8B5-CBC33367B910}" type="pres">
      <dgm:prSet presAssocID="{47776ACE-BDEA-41FE-8324-2DA157B220AE}" presName="child" presStyleLbl="alignAccFollowNode1" presStyleIdx="2" presStyleCnt="4" custScaleY="118597" custLinFactY="-16037" custLinFactNeighborX="-293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/>
        </a:p>
      </dgm:t>
    </dgm:pt>
    <dgm:pt modelId="{8829BCC1-B3D6-4860-AD94-29EC05818F01}" type="pres">
      <dgm:prSet presAssocID="{D1A9372B-BE8B-4EAB-95B1-6A4BC52ED345}" presName="sibTrans" presStyleLbl="sibTrans2D1" presStyleIdx="3" presStyleCnt="4" custAng="17921877" custScaleX="80665" custScaleY="99749" custLinFactX="-200000" custLinFactY="300000" custLinFactNeighborX="-208547" custLinFactNeighborY="351327"/>
      <dgm:spPr/>
      <dgm:t>
        <a:bodyPr/>
        <a:lstStyle/>
        <a:p>
          <a:endParaRPr/>
        </a:p>
      </dgm:t>
    </dgm:pt>
    <dgm:pt modelId="{52CFCEE1-15CB-4341-AAE8-35EDE419E3B1}" type="pres">
      <dgm:prSet presAssocID="{6CE7959B-1B79-4082-9598-16FF1784337F}" presName="child" presStyleLbl="alignAccFollowNode1" presStyleIdx="3" presStyleCnt="4" custScaleY="92467" custLinFactY="-31381" custLinFactNeighborX="-6010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/>
        </a:p>
      </dgm:t>
    </dgm:pt>
  </dgm:ptLst>
  <dgm:cxnLst>
    <dgm:cxn modelId="{4E748E8F-D77A-4E8C-907B-8E2D4AC7833C}" srcId="{533A6A19-3B19-464A-8F67-7BADCC851A4E}" destId="{7E139852-0A36-4DE9-9880-C80BB9D8F471}" srcOrd="1" destOrd="0" parTransId="{814F5DBA-AAE1-40D1-A355-B729BF4D70C0}" sibTransId="{8E3CF186-CBBF-4495-A18E-93DC18905856}"/>
    <dgm:cxn modelId="{A0531963-0FDD-4998-8205-4059E99CED68}" srcId="{533A6A19-3B19-464A-8F67-7BADCC851A4E}" destId="{796D2918-F271-4505-847D-80EA32DB42D0}" srcOrd="0" destOrd="0" parTransId="{85F14E87-418C-4693-854F-A5DD9BB03735}" sibTransId="{A64D3332-29B3-4B31-A2AC-000DA966F030}"/>
    <dgm:cxn modelId="{9ACE6F77-DC46-4AA4-9E8D-5E21FE660A2F}" type="presOf" srcId="{6CE7959B-1B79-4082-9598-16FF1784337F}" destId="{52CFCEE1-15CB-4341-AAE8-35EDE419E3B1}" srcOrd="0" destOrd="0" presId="urn:microsoft.com/office/officeart/2005/8/layout/lProcess1"/>
    <dgm:cxn modelId="{15DC09B0-B260-4F6C-8651-1F223213FBF4}" type="presOf" srcId="{47776ACE-BDEA-41FE-8324-2DA157B220AE}" destId="{36CFB240-02BB-4C87-B8B5-CBC33367B910}" srcOrd="0" destOrd="0" presId="urn:microsoft.com/office/officeart/2005/8/layout/lProcess1"/>
    <dgm:cxn modelId="{BA2014D0-7B81-46E8-8F8C-ABD1782CA841}" type="presOf" srcId="{EE95CD6A-6B53-4CDD-A75A-261CC367A251}" destId="{FB0AC012-5CED-4EB4-8ECE-BA3C8B051546}" srcOrd="0" destOrd="0" presId="urn:microsoft.com/office/officeart/2005/8/layout/lProcess1"/>
    <dgm:cxn modelId="{9AA116B2-7069-4D43-8F69-B515120DD051}" type="presOf" srcId="{7E139852-0A36-4DE9-9880-C80BB9D8F471}" destId="{BA9F59C9-CB41-46BF-A799-B0E6D3D65576}" srcOrd="0" destOrd="0" presId="urn:microsoft.com/office/officeart/2005/8/layout/lProcess1"/>
    <dgm:cxn modelId="{64AE0CED-5A78-4014-A5F1-30E2B4077A15}" type="presOf" srcId="{D1A9372B-BE8B-4EAB-95B1-6A4BC52ED345}" destId="{8829BCC1-B3D6-4860-AD94-29EC05818F01}" srcOrd="0" destOrd="0" presId="urn:microsoft.com/office/officeart/2005/8/layout/lProcess1"/>
    <dgm:cxn modelId="{93257278-AEC6-4A0F-B61E-57970A1D15DE}" type="presOf" srcId="{A64D3332-29B3-4B31-A2AC-000DA966F030}" destId="{2EFF912D-3C67-48D9-B0A4-AA913D689DB7}" srcOrd="0" destOrd="0" presId="urn:microsoft.com/office/officeart/2005/8/layout/lProcess1"/>
    <dgm:cxn modelId="{33B42282-C844-4F2F-8491-3EE1EA1BE767}" type="presOf" srcId="{82797F97-BF1F-40A2-9048-4C8227C66EAE}" destId="{304DEDD8-AB32-44F5-90D7-0A760E58DF5D}" srcOrd="0" destOrd="0" presId="urn:microsoft.com/office/officeart/2005/8/layout/lProcess1"/>
    <dgm:cxn modelId="{C5F386AC-3D0A-4FC5-AF66-27EE41E83399}" srcId="{93B259EB-BC77-4F06-BA4A-97B0D9FDA511}" destId="{533A6A19-3B19-464A-8F67-7BADCC851A4E}" srcOrd="0" destOrd="0" parTransId="{DCA0C05C-73D6-45C1-98D9-02520FA95CE5}" sibTransId="{F707572F-0A59-4E02-A8F4-286BB1D65BAD}"/>
    <dgm:cxn modelId="{0EB9F81D-CADB-46FC-BB05-0798B9041D8C}" type="presOf" srcId="{796D2918-F271-4505-847D-80EA32DB42D0}" destId="{9556CC24-D691-4FA5-8A74-4CF21C7756FE}" srcOrd="0" destOrd="0" presId="urn:microsoft.com/office/officeart/2005/8/layout/lProcess1"/>
    <dgm:cxn modelId="{09155EAA-03B7-415A-B43D-EB91564A1CD4}" srcId="{EE95CD6A-6B53-4CDD-A75A-261CC367A251}" destId="{47776ACE-BDEA-41FE-8324-2DA157B220AE}" srcOrd="0" destOrd="0" parTransId="{82797F97-BF1F-40A2-9048-4C8227C66EAE}" sibTransId="{D1A9372B-BE8B-4EAB-95B1-6A4BC52ED345}"/>
    <dgm:cxn modelId="{7E19E298-51CD-4DDF-87B8-FB8859251D03}" type="presOf" srcId="{533A6A19-3B19-464A-8F67-7BADCC851A4E}" destId="{6CB3C06D-44F7-417E-AF4E-58EE8E318280}" srcOrd="0" destOrd="0" presId="urn:microsoft.com/office/officeart/2005/8/layout/lProcess1"/>
    <dgm:cxn modelId="{849DEB23-51B2-4A59-9413-253D6A532B1B}" type="presOf" srcId="{85F14E87-418C-4693-854F-A5DD9BB03735}" destId="{93C4E8D9-D760-4719-95BE-8A3995B91510}" srcOrd="0" destOrd="0" presId="urn:microsoft.com/office/officeart/2005/8/layout/lProcess1"/>
    <dgm:cxn modelId="{F58A32D8-463A-47FD-BE17-0B1D162236A8}" srcId="{93B259EB-BC77-4F06-BA4A-97B0D9FDA511}" destId="{EE95CD6A-6B53-4CDD-A75A-261CC367A251}" srcOrd="1" destOrd="0" parTransId="{3E8E344E-5FE2-47A4-AEA3-21845B46A05C}" sibTransId="{6307DD43-BF91-430A-905F-FFF83F835196}"/>
    <dgm:cxn modelId="{7A702988-3802-49F8-A568-E140006B7E8C}" type="presOf" srcId="{93B259EB-BC77-4F06-BA4A-97B0D9FDA511}" destId="{404B4CD0-10CD-46A5-A720-3E408000EB3A}" srcOrd="0" destOrd="0" presId="urn:microsoft.com/office/officeart/2005/8/layout/lProcess1"/>
    <dgm:cxn modelId="{ADA5302D-AA14-42B1-B8B0-673792670D44}" srcId="{EE95CD6A-6B53-4CDD-A75A-261CC367A251}" destId="{6CE7959B-1B79-4082-9598-16FF1784337F}" srcOrd="1" destOrd="0" parTransId="{34FD8C6B-6CCB-4837-95CC-09844E8E319B}" sibTransId="{E1244CD4-88C2-49F0-972D-4109A194727C}"/>
    <dgm:cxn modelId="{9D60E30E-4569-4A1B-A3BA-18E329DCBF60}" type="presParOf" srcId="{404B4CD0-10CD-46A5-A720-3E408000EB3A}" destId="{73BCFF82-C895-40A2-9A85-A55A1B782338}" srcOrd="0" destOrd="0" presId="urn:microsoft.com/office/officeart/2005/8/layout/lProcess1"/>
    <dgm:cxn modelId="{A573120E-5C6B-4DBC-84F2-C19BA5EA516B}" type="presParOf" srcId="{73BCFF82-C895-40A2-9A85-A55A1B782338}" destId="{6CB3C06D-44F7-417E-AF4E-58EE8E318280}" srcOrd="0" destOrd="0" presId="urn:microsoft.com/office/officeart/2005/8/layout/lProcess1"/>
    <dgm:cxn modelId="{BCE448A0-F4F5-4B60-97CC-EC36237FECB6}" type="presParOf" srcId="{73BCFF82-C895-40A2-9A85-A55A1B782338}" destId="{93C4E8D9-D760-4719-95BE-8A3995B91510}" srcOrd="1" destOrd="0" presId="urn:microsoft.com/office/officeart/2005/8/layout/lProcess1"/>
    <dgm:cxn modelId="{FBEEFE4D-1B26-433C-B855-D5415698C534}" type="presParOf" srcId="{73BCFF82-C895-40A2-9A85-A55A1B782338}" destId="{9556CC24-D691-4FA5-8A74-4CF21C7756FE}" srcOrd="2" destOrd="0" presId="urn:microsoft.com/office/officeart/2005/8/layout/lProcess1"/>
    <dgm:cxn modelId="{7718E49B-68D7-4F67-B4F8-02D687C373AB}" type="presParOf" srcId="{73BCFF82-C895-40A2-9A85-A55A1B782338}" destId="{2EFF912D-3C67-48D9-B0A4-AA913D689DB7}" srcOrd="3" destOrd="0" presId="urn:microsoft.com/office/officeart/2005/8/layout/lProcess1"/>
    <dgm:cxn modelId="{042CB61E-C303-47A7-94BA-04136A2FB88D}" type="presParOf" srcId="{73BCFF82-C895-40A2-9A85-A55A1B782338}" destId="{BA9F59C9-CB41-46BF-A799-B0E6D3D65576}" srcOrd="4" destOrd="0" presId="urn:microsoft.com/office/officeart/2005/8/layout/lProcess1"/>
    <dgm:cxn modelId="{0AE2270B-CFBD-48D1-BF7C-949B7DCD06E0}" type="presParOf" srcId="{404B4CD0-10CD-46A5-A720-3E408000EB3A}" destId="{9D23265E-CAE1-41DD-9E79-E47A817BFD08}" srcOrd="1" destOrd="0" presId="urn:microsoft.com/office/officeart/2005/8/layout/lProcess1"/>
    <dgm:cxn modelId="{AD82F911-32E9-4C4F-AD60-D8BE6F93E351}" type="presParOf" srcId="{404B4CD0-10CD-46A5-A720-3E408000EB3A}" destId="{9BBB31CE-3025-4A48-A24D-5B250E4ABB36}" srcOrd="2" destOrd="0" presId="urn:microsoft.com/office/officeart/2005/8/layout/lProcess1"/>
    <dgm:cxn modelId="{67D28BA2-47F2-4D3A-9095-B24D641172A2}" type="presParOf" srcId="{9BBB31CE-3025-4A48-A24D-5B250E4ABB36}" destId="{FB0AC012-5CED-4EB4-8ECE-BA3C8B051546}" srcOrd="0" destOrd="0" presId="urn:microsoft.com/office/officeart/2005/8/layout/lProcess1"/>
    <dgm:cxn modelId="{C36C303F-A7B9-401B-8A26-B049DFDDA2BE}" type="presParOf" srcId="{9BBB31CE-3025-4A48-A24D-5B250E4ABB36}" destId="{304DEDD8-AB32-44F5-90D7-0A760E58DF5D}" srcOrd="1" destOrd="0" presId="urn:microsoft.com/office/officeart/2005/8/layout/lProcess1"/>
    <dgm:cxn modelId="{368C6D52-EE5A-4AE6-A942-CD808B0E313F}" type="presParOf" srcId="{9BBB31CE-3025-4A48-A24D-5B250E4ABB36}" destId="{36CFB240-02BB-4C87-B8B5-CBC33367B910}" srcOrd="2" destOrd="0" presId="urn:microsoft.com/office/officeart/2005/8/layout/lProcess1"/>
    <dgm:cxn modelId="{75322DD8-715C-46C8-94FC-210669387B0E}" type="presParOf" srcId="{9BBB31CE-3025-4A48-A24D-5B250E4ABB36}" destId="{8829BCC1-B3D6-4860-AD94-29EC05818F01}" srcOrd="3" destOrd="0" presId="urn:microsoft.com/office/officeart/2005/8/layout/lProcess1"/>
    <dgm:cxn modelId="{5B5B6690-1C41-4941-B374-7DC3B728887B}" type="presParOf" srcId="{9BBB31CE-3025-4A48-A24D-5B250E4ABB36}" destId="{52CFCEE1-15CB-4341-AAE8-35EDE419E3B1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A64654-D275-47F0-92D1-391EAE0B38E8}">
      <dsp:nvSpPr>
        <dsp:cNvPr id="0" name=""/>
        <dsp:cNvSpPr/>
      </dsp:nvSpPr>
      <dsp:spPr>
        <a:xfrm>
          <a:off x="6821" y="857237"/>
          <a:ext cx="3460313" cy="31536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>
              <a:latin typeface="楷体" panose="02010609060101010101" charset="-122"/>
              <a:ea typeface="楷体" panose="02010609060101010101" charset="-122"/>
              <a:cs typeface="Arial"/>
              <a:sym typeface="+mn-ea"/>
            </a:rPr>
            <a:t>三十辐共一毂，当其无，有车之用。</a:t>
          </a:r>
          <a:endParaRPr lang="en-US" altLang="zh-CN" sz="2800" b="1" kern="1200">
            <a:latin typeface="楷体" panose="02010609060101010101" charset="-122"/>
            <a:ea typeface="楷体" panose="02010609060101010101" charset="-122"/>
            <a:cs typeface="Arial"/>
            <a:sym typeface="+mn-ea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>
              <a:latin typeface="楷体" panose="02010609060101010101" charset="-122"/>
              <a:ea typeface="楷体" panose="02010609060101010101" charset="-122"/>
              <a:cs typeface="Arial"/>
              <a:sym typeface="+mn-ea"/>
            </a:rPr>
            <a:t>埏埴以为器，当其无，有器之用。</a:t>
          </a:r>
          <a:endParaRPr lang="en-US" altLang="zh-CN" sz="2800" b="1" kern="1200">
            <a:latin typeface="楷体" panose="02010609060101010101" charset="-122"/>
            <a:ea typeface="楷体" panose="02010609060101010101" charset="-122"/>
            <a:cs typeface="Arial"/>
            <a:sym typeface="+mn-ea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>
              <a:latin typeface="楷体" panose="02010609060101010101" charset="-122"/>
              <a:ea typeface="楷体" panose="02010609060101010101" charset="-122"/>
              <a:cs typeface="Arial"/>
              <a:sym typeface="+mn-ea"/>
            </a:rPr>
            <a:t>凿户牖以为室，当其无，有室之用。</a:t>
          </a:r>
          <a:endParaRPr lang="zh-CN" altLang="en-US" sz="2800" kern="1200"/>
        </a:p>
      </dsp:txBody>
      <dsp:txXfrm>
        <a:off x="99187" y="949603"/>
        <a:ext cx="3275581" cy="2968883"/>
      </dsp:txXfrm>
    </dsp:sp>
    <dsp:sp modelId="{3E3105BD-2F2A-47CF-8670-8EA63CF0BFAA}">
      <dsp:nvSpPr>
        <dsp:cNvPr id="0" name=""/>
        <dsp:cNvSpPr/>
      </dsp:nvSpPr>
      <dsp:spPr>
        <a:xfrm>
          <a:off x="3735724" y="2100995"/>
          <a:ext cx="569408" cy="6661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/>
        </a:p>
      </dsp:txBody>
      <dsp:txXfrm>
        <a:off x="3735724" y="2234215"/>
        <a:ext cx="398586" cy="399660"/>
      </dsp:txXfrm>
    </dsp:sp>
    <dsp:sp modelId="{35A35B09-F32C-4609-AFBC-669373CBC903}">
      <dsp:nvSpPr>
        <dsp:cNvPr id="0" name=""/>
        <dsp:cNvSpPr/>
      </dsp:nvSpPr>
      <dsp:spPr>
        <a:xfrm>
          <a:off x="4541492" y="1869264"/>
          <a:ext cx="2685890" cy="11295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Arial"/>
              <a:sym typeface="+mn-ea"/>
            </a:rPr>
            <a:t>故有之以为利，无之以为用。</a:t>
          </a:r>
          <a:endParaRPr lang="zh-CN" altLang="en-US" sz="2800" kern="1200">
            <a:solidFill>
              <a:srgbClr val="0000FF"/>
            </a:solidFill>
          </a:endParaRPr>
        </a:p>
      </dsp:txBody>
      <dsp:txXfrm>
        <a:off x="4574576" y="1902348"/>
        <a:ext cx="2619722" cy="1063394"/>
      </dsp:txXfrm>
    </dsp:sp>
    <dsp:sp modelId="{FE8DA1B8-A424-465A-BA69-592EA04D377A}">
      <dsp:nvSpPr>
        <dsp:cNvPr id="0" name=""/>
        <dsp:cNvSpPr/>
      </dsp:nvSpPr>
      <dsp:spPr>
        <a:xfrm rot="21541927">
          <a:off x="7473027" y="2069756"/>
          <a:ext cx="520918" cy="6661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/>
        </a:p>
      </dsp:txBody>
      <dsp:txXfrm>
        <a:off x="7473038" y="2204296"/>
        <a:ext cx="364643" cy="399660"/>
      </dsp:txXfrm>
    </dsp:sp>
    <dsp:sp modelId="{3F323513-E12B-4586-934D-9ACEAE35CBAD}">
      <dsp:nvSpPr>
        <dsp:cNvPr id="0" name=""/>
        <dsp:cNvSpPr/>
      </dsp:nvSpPr>
      <dsp:spPr>
        <a:xfrm>
          <a:off x="8210107" y="569980"/>
          <a:ext cx="2594570" cy="36057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>
              <a:solidFill>
                <a:srgbClr val="C00000"/>
              </a:solidFill>
            </a:rPr>
            <a:t>“有”与“无”是相互依存，相互为用的；“无”能发挥大作用，但被人忽视了。</a:t>
          </a:r>
        </a:p>
      </dsp:txBody>
      <dsp:txXfrm>
        <a:off x="8286099" y="645972"/>
        <a:ext cx="2442586" cy="34537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heme" Target="../theme/theme3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24BAA-8969-4FD9-BD04-ACD1EE9720E9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C990D-9BA5-4E44-AF59-E1145B0D8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134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450343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38200" y="6356057"/>
            <a:ext cx="2743200" cy="36510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038600" y="6356057"/>
            <a:ext cx="4114800" cy="36510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6057"/>
            <a:ext cx="2743200" cy="36510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07542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38135" y="6355967"/>
            <a:ext cx="2742986" cy="365058"/>
          </a:xfrm>
        </p:spPr>
        <p:txBody>
          <a:bodyPr/>
          <a:lstStyle/>
          <a:p>
            <a:pPr fontAlgn="base"/>
            <a:fld id="{F01D8311-8710-4819-B862-2081C775A171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2022/9/4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038285" y="6355967"/>
            <a:ext cx="4115273" cy="36505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722" y="6355967"/>
            <a:ext cx="2742986" cy="365058"/>
          </a:xfrm>
        </p:spPr>
        <p:txBody>
          <a:bodyPr/>
          <a:lstStyle/>
          <a:p>
            <a:pPr fontAlgn="base"/>
            <a:fld id="{B5AA19DE-AD3E-4CC2-87FB-42CE12F77DDE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42526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08"/>
            <a:ext cx="2628900" cy="5811569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838200" y="365108"/>
            <a:ext cx="7734300" cy="581156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135" y="6355967"/>
            <a:ext cx="2742986" cy="365058"/>
          </a:xfrm>
        </p:spPr>
        <p:txBody>
          <a:bodyPr/>
          <a:lstStyle/>
          <a:p>
            <a:pPr fontAlgn="base"/>
            <a:fld id="{F01D8311-8710-4819-B862-2081C775A171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2022/9/4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285" y="6355967"/>
            <a:ext cx="4115273" cy="36505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722" y="6355967"/>
            <a:ext cx="2742986" cy="365058"/>
          </a:xfrm>
        </p:spPr>
        <p:txBody>
          <a:bodyPr/>
          <a:lstStyle/>
          <a:p>
            <a:pPr fontAlgn="base"/>
            <a:fld id="{B5AA19DE-AD3E-4CC2-87FB-42CE12F77DDE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74654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arcador de posición de imagen"/>
          <p:cNvSpPr>
            <a:spLocks noGrp="1"/>
          </p:cNvSpPr>
          <p:nvPr>
            <p:ph type="pic" sz="quarter" idx="13" hasCustomPrompt="1"/>
            <p:custDataLst>
              <p:tags r:id="rId1"/>
            </p:custDataLst>
          </p:nvPr>
        </p:nvSpPr>
        <p:spPr>
          <a:xfrm>
            <a:off x="3169570" y="2732830"/>
            <a:ext cx="1758255" cy="20825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254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/>
              <a:t>点击插入图片</a:t>
            </a:r>
            <a:endParaRPr lang="es-SV"/>
          </a:p>
        </p:txBody>
      </p:sp>
      <p:sp>
        <p:nvSpPr>
          <p:cNvPr id="8" name="2 Marcador de posición de imagen"/>
          <p:cNvSpPr>
            <a:spLocks noGrp="1"/>
          </p:cNvSpPr>
          <p:nvPr>
            <p:ph type="pic" sz="quarter" idx="15" hasCustomPrompt="1"/>
            <p:custDataLst>
              <p:tags r:id="rId2"/>
            </p:custDataLst>
          </p:nvPr>
        </p:nvSpPr>
        <p:spPr>
          <a:xfrm>
            <a:off x="2060171" y="3774105"/>
            <a:ext cx="1988527" cy="215997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254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/>
              <a:t>点击插入图片</a:t>
            </a:r>
            <a:endParaRPr lang="es-SV"/>
          </a:p>
        </p:txBody>
      </p:sp>
      <p:sp>
        <p:nvSpPr>
          <p:cNvPr id="7" name="2 Marcador de posición de imagen"/>
          <p:cNvSpPr>
            <a:spLocks noGrp="1"/>
          </p:cNvSpPr>
          <p:nvPr>
            <p:ph type="pic" sz="quarter" idx="14" hasCustomPrompt="1"/>
            <p:custDataLst>
              <p:tags r:id="rId3"/>
            </p:custDataLst>
          </p:nvPr>
        </p:nvSpPr>
        <p:spPr>
          <a:xfrm>
            <a:off x="1605840" y="1819459"/>
            <a:ext cx="1855124" cy="2024488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254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/>
              <a:t>点击插入图片</a:t>
            </a:r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8545151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7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3" hasCustomPrompt="1"/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/>
              <a:t>点击插入图片</a:t>
            </a:r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8776881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posición de imagen"/>
          <p:cNvSpPr>
            <a:spLocks noGrp="1"/>
          </p:cNvSpPr>
          <p:nvPr>
            <p:ph type="pic" sz="quarter" idx="13" hasCustomPrompt="1"/>
            <p:custDataLst>
              <p:tags r:id="rId1"/>
            </p:custDataLst>
          </p:nvPr>
        </p:nvSpPr>
        <p:spPr>
          <a:xfrm>
            <a:off x="7116536" y="1104764"/>
            <a:ext cx="4070673" cy="4821474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3810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/>
              <a:t>点击插入图片</a:t>
            </a:r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5068657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542253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811210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49257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161"/>
            <a:ext cx="10852237" cy="899126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3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1048590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5995"/>
            <a:ext cx="10852237" cy="950940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100" normalizeH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283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048591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539"/>
            <a:ext cx="2700000" cy="316786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1048592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539"/>
            <a:ext cx="3960000" cy="31678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48593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539"/>
            <a:ext cx="2700000" cy="316786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38589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47700" y="258434"/>
            <a:ext cx="10515600" cy="1325502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47700" y="1825541"/>
            <a:ext cx="10515600" cy="4351137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057"/>
            <a:ext cx="2743200" cy="365109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057"/>
            <a:ext cx="4114800" cy="36510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057"/>
            <a:ext cx="2743200" cy="365109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10460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13" Type="http://schemas.openxmlformats.org/officeDocument/2006/relationships/image" Target="file:///D:\qq&#25991;&#20214;\712321467\Image\C2C\Image2\%7b75232B38-A165-1FB7-499C-2E1C792CACB5%7d.png" TargetMode="Externa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4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12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1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0.xml"/><Relationship Id="rId9" Type="http://schemas.openxmlformats.org/officeDocument/2006/relationships/tags" Target="../tags/tag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8"/>
            </p:custDataLst>
          </p:nvPr>
        </p:nvSpPr>
        <p:spPr>
          <a:xfrm>
            <a:off x="0" y="-17780"/>
            <a:ext cx="12191365" cy="6882765"/>
          </a:xfrm>
          <a:prstGeom prst="rect">
            <a:avLst/>
          </a:prstGeom>
          <a:noFill/>
          <a:ln w="381000">
            <a:solidFill>
              <a:srgbClr val="C8B3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>
            <p:custDataLst>
              <p:tags r:id="rId9"/>
            </p:custDataLst>
          </p:nvPr>
        </p:nvSpPr>
        <p:spPr>
          <a:xfrm>
            <a:off x="3878580" y="2419350"/>
            <a:ext cx="4730115" cy="1463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感谢您下载平台上提供的PPT作品，</a:t>
            </a:r>
          </a:p>
          <a:p>
            <a:r>
              <a:rPr lang="zh-CN" altLang="en-US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为了您和以及原创作者的利益，请</a:t>
            </a:r>
          </a:p>
          <a:p>
            <a:r>
              <a:rPr lang="zh-CN" altLang="en-US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任！将对作品进行维权，按照传播</a:t>
            </a:r>
          </a:p>
          <a:p>
            <a:r>
              <a:rPr lang="zh-CN" altLang="en-US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下载次数进行十倍的索取赔偿！</a:t>
            </a:r>
          </a:p>
        </p:txBody>
      </p:sp>
      <p:pic>
        <p:nvPicPr>
          <p:cNvPr id="4" name="图片 1073743875" descr="学科网 zxxk.com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021062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073743875" descr="学科网 zxxk.com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419100" y="182563"/>
            <a:ext cx="4763" cy="476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" name="图片 1073743875" descr="学科网 zxxk.com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678141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transition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72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114300" algn="l" defTabSz="457200" rtl="0" eaLnBrk="1" latinLnBrk="0" hangingPunct="1">
        <a:lnSpc>
          <a:spcPct val="90000"/>
        </a:lnSpc>
        <a:spcBef>
          <a:spcPts val="25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00" indent="-114300" algn="l" defTabSz="457200" rtl="0" eaLnBrk="1" latinLnBrk="0" hangingPunct="1">
        <a:lnSpc>
          <a:spcPct val="90000"/>
        </a:lnSpc>
        <a:spcBef>
          <a:spcPts val="25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14300" algn="l" defTabSz="457200" rtl="0" eaLnBrk="1" latinLnBrk="0" hangingPunct="1">
        <a:lnSpc>
          <a:spcPct val="90000"/>
        </a:lnSpc>
        <a:spcBef>
          <a:spcPts val="25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indent="-114300" algn="l" defTabSz="457200" rtl="0" eaLnBrk="1" latinLnBrk="0" hangingPunct="1">
        <a:lnSpc>
          <a:spcPct val="90000"/>
        </a:lnSpc>
        <a:spcBef>
          <a:spcPts val="25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hyperlink" Target="https://baike.baidu.com/item/%E5%BA%84%E5%AD%90/8074" TargetMode="External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s://baike.baidu.com/item/%E9%81%93%E5%AE%B6%E5%AD%A6%E6%B4%BE/3405396" TargetMode="External"/><Relationship Id="rId17" Type="http://schemas.openxmlformats.org/officeDocument/2006/relationships/image" Target="../media/image16.jpeg"/><Relationship Id="rId2" Type="http://schemas.openxmlformats.org/officeDocument/2006/relationships/tags" Target="../tags/tag71.xml"/><Relationship Id="rId16" Type="http://schemas.openxmlformats.org/officeDocument/2006/relationships/hyperlink" Target="https://baike.baidu.com/item/%E5%94%90%E6%9C%9D/53699" TargetMode="Externa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hyperlink" Target="https://baike.baidu.com/item/%E5%8F%B2%E8%AE%B0/254522" TargetMode="External"/><Relationship Id="rId5" Type="http://schemas.openxmlformats.org/officeDocument/2006/relationships/tags" Target="../tags/tag74.xml"/><Relationship Id="rId15" Type="http://schemas.openxmlformats.org/officeDocument/2006/relationships/hyperlink" Target="https://baike.baidu.com/item/%E9%81%93%E6%95%99/196718" TargetMode="External"/><Relationship Id="rId10" Type="http://schemas.openxmlformats.org/officeDocument/2006/relationships/image" Target="../media/image4.png"/><Relationship Id="rId4" Type="http://schemas.openxmlformats.org/officeDocument/2006/relationships/tags" Target="../tags/tag73.xml"/><Relationship Id="rId9" Type="http://schemas.openxmlformats.org/officeDocument/2006/relationships/image" Target="../media/image15.jpeg"/><Relationship Id="rId14" Type="http://schemas.openxmlformats.org/officeDocument/2006/relationships/hyperlink" Target="https://baike.baidu.com/item/%E8%80%81%E5%BA%84/973649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image" Target="../media/image14.jpe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tags" Target="../tags/tag87.xml"/><Relationship Id="rId7" Type="http://schemas.openxmlformats.org/officeDocument/2006/relationships/diagramLayout" Target="../diagrams/layout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diagramData" Target="../diagrams/data1.xml"/><Relationship Id="rId5" Type="http://schemas.openxmlformats.org/officeDocument/2006/relationships/slideLayout" Target="../slideLayouts/slideLayout12.xml"/><Relationship Id="rId10" Type="http://schemas.microsoft.com/office/2007/relationships/diagramDrawing" Target="../diagrams/drawing1.xml"/><Relationship Id="rId4" Type="http://schemas.openxmlformats.org/officeDocument/2006/relationships/tags" Target="../tags/tag88.xml"/><Relationship Id="rId9" Type="http://schemas.openxmlformats.org/officeDocument/2006/relationships/diagramColors" Target="../diagrams/colors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9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9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tags" Target="../tags/tag117.xml"/><Relationship Id="rId7" Type="http://schemas.openxmlformats.org/officeDocument/2006/relationships/slideLayout" Target="../slideLayouts/slideLayout12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tags" Target="../tags/tag123.xml"/><Relationship Id="rId7" Type="http://schemas.openxmlformats.org/officeDocument/2006/relationships/slideLayout" Target="../slideLayouts/slideLayout12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tags" Target="../tags/tag122.xml"/><Relationship Id="rId16" Type="http://schemas.openxmlformats.org/officeDocument/2006/relationships/diagramColors" Target="../diagrams/colors3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diagramColors" Target="../diagrams/colors2.xml"/><Relationship Id="rId5" Type="http://schemas.openxmlformats.org/officeDocument/2006/relationships/tags" Target="../tags/tag125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tags" Target="../tags/tag124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31.xml"/><Relationship Id="rId4" Type="http://schemas.openxmlformats.org/officeDocument/2006/relationships/tags" Target="../tags/tag1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3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4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4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2.png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image" Target="../media/image11.pn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image" Target="../media/image10.png"/><Relationship Id="rId5" Type="http://schemas.openxmlformats.org/officeDocument/2006/relationships/tags" Target="../tags/tag60.xml"/><Relationship Id="rId10" Type="http://schemas.openxmlformats.org/officeDocument/2006/relationships/image" Target="../media/image9.png"/><Relationship Id="rId4" Type="http://schemas.openxmlformats.org/officeDocument/2006/relationships/tags" Target="../tags/tag59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6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6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6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image" Target="file:///C:\Users\zhating\AppData\Local\Temp\wps\INetCache\7318964cb2e380d98b2f5fab4e7b9f05" TargetMode="Externa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hyperlink" Target="https://m.v.qq.com/x/m/play?vid=t0913m0id6h&amp;cid=&amp;url_from=share&amp;second_share=0&amp;share_from=copy" TargetMode="Externa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06035" y="199985"/>
            <a:ext cx="66479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5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导入：看图悟“</a:t>
            </a:r>
            <a:r>
              <a:rPr lang="zh-CN" altLang="en-US" sz="5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道</a:t>
            </a:r>
            <a:r>
              <a:rPr lang="zh-CN" altLang="en-US" sz="54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”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Arial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73137" y="1201692"/>
            <a:ext cx="5199380" cy="519938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9561195" y="1894205"/>
            <a:ext cx="675005" cy="3070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  <a:ea typeface="幼圆"/>
                <a:cs typeface="Arial"/>
              </a:rPr>
              <a:t>正脸还是侧脸？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Pictur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alphaModFix/>
          </a:blip>
          <a:stretch>
            <a:fillRect/>
          </a:stretch>
        </p:blipFill>
        <p:spPr>
          <a:xfrm>
            <a:off x="-1411102" y="7329073"/>
            <a:ext cx="8470354" cy="3029658"/>
          </a:xfrm>
          <a:prstGeom prst="rect">
            <a:avLst/>
          </a:prstGeom>
        </p:spPr>
      </p:pic>
      <p:pic>
        <p:nvPicPr>
          <p:cNvPr id="5125" name="图片 51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70498"/>
            <a:ext cx="2531428" cy="3166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2892924" y="1296016"/>
            <a:ext cx="8746490" cy="4542847"/>
          </a:xfrm>
          <a:prstGeom prst="rect">
            <a:avLst/>
          </a:prstGeom>
          <a:blipFill rotWithShape="1">
            <a:blip r:embed="rId10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/>
              <a:t>   </a:t>
            </a:r>
            <a:r>
              <a:rPr lang="zh-CN" altLang="zh-CN" sz="2800"/>
              <a:t>老子，姓</a:t>
            </a:r>
            <a:r>
              <a:rPr lang="zh-CN" altLang="zh-CN" sz="2800" u="sng"/>
              <a:t>  </a:t>
            </a:r>
            <a:r>
              <a:rPr lang="en-US" altLang="zh-CN" sz="2800" u="sng"/>
              <a:t>   </a:t>
            </a:r>
            <a:r>
              <a:rPr lang="zh-CN" altLang="zh-CN" sz="2800" u="sng"/>
              <a:t> </a:t>
            </a:r>
            <a:r>
              <a:rPr lang="en-US" altLang="zh-CN" sz="2800" u="sng"/>
              <a:t>  </a:t>
            </a:r>
            <a:r>
              <a:rPr lang="zh-CN" altLang="zh-CN" sz="2800"/>
              <a:t>名</a:t>
            </a:r>
            <a:r>
              <a:rPr lang="zh-CN" altLang="zh-CN" sz="2800" u="sng"/>
              <a:t> </a:t>
            </a:r>
            <a:r>
              <a:rPr lang="en-US" altLang="zh-CN" sz="2800" u="sng"/>
              <a:t>    </a:t>
            </a:r>
            <a:r>
              <a:rPr lang="zh-CN" altLang="zh-CN" sz="2800" u="sng"/>
              <a:t> </a:t>
            </a:r>
            <a:r>
              <a:rPr lang="en-US" altLang="zh-CN" sz="2800" u="sng"/>
              <a:t>   </a:t>
            </a:r>
            <a:r>
              <a:rPr lang="zh-CN" altLang="zh-CN" sz="2800"/>
              <a:t>，字聃，一字伯阳，或曰谥伯阳，春秋末期人，生卒年不详，籍贯也多有争议，《</a:t>
            </a:r>
            <a:r>
              <a:rPr lang="en-US" altLang="zh-CN" sz="2800" err="1">
                <a:hlinkClick r:id="rId11"/>
              </a:rPr>
              <a:t>史记</a:t>
            </a:r>
            <a:r>
              <a:rPr lang="zh-CN" altLang="zh-CN" sz="2800"/>
              <a:t>》等记载老子出生于楚国或陈国。中国古代</a:t>
            </a:r>
            <a:r>
              <a:rPr lang="zh-CN" altLang="zh-CN" sz="2800" u="sng"/>
              <a:t> </a:t>
            </a:r>
            <a:r>
              <a:rPr lang="en-US" altLang="zh-CN" sz="2800" u="sng"/>
              <a:t>           </a:t>
            </a:r>
            <a:r>
              <a:rPr lang="zh-CN" altLang="zh-CN" sz="2800"/>
              <a:t>家、</a:t>
            </a:r>
            <a:r>
              <a:rPr lang="zh-CN" altLang="zh-CN" sz="2800" u="sng"/>
              <a:t> </a:t>
            </a:r>
            <a:r>
              <a:rPr lang="en-US" altLang="zh-CN" sz="2800" u="sng"/>
              <a:t>       </a:t>
            </a:r>
          </a:p>
          <a:p>
            <a:pPr>
              <a:lnSpc>
                <a:spcPct val="150000"/>
              </a:lnSpc>
            </a:pPr>
            <a:r>
              <a:rPr lang="en-US" altLang="zh-CN" sz="2800" u="sng"/>
              <a:t>               </a:t>
            </a:r>
            <a:r>
              <a:rPr lang="zh-CN" altLang="zh-CN" sz="2800"/>
              <a:t>家、文学家和史学家，</a:t>
            </a:r>
            <a:r>
              <a:rPr lang="en-US" altLang="zh-CN" sz="2800" err="1">
                <a:hlinkClick r:id="rId12"/>
              </a:rPr>
              <a:t>道家学派</a:t>
            </a:r>
            <a:r>
              <a:rPr lang="zh-CN" altLang="zh-CN" sz="2800"/>
              <a:t>创始人和主要代表人物，与</a:t>
            </a:r>
            <a:r>
              <a:rPr lang="en-US" altLang="zh-CN" sz="2800" err="1">
                <a:hlinkClick r:id="rId13"/>
              </a:rPr>
              <a:t>庄子</a:t>
            </a:r>
            <a:r>
              <a:rPr lang="zh-CN" altLang="zh-CN" sz="2800"/>
              <a:t>并称</a:t>
            </a:r>
            <a:r>
              <a:rPr lang="en-US" altLang="zh-CN" sz="2800"/>
              <a:t>“</a:t>
            </a:r>
            <a:r>
              <a:rPr lang="en-US" altLang="zh-CN" sz="2800" err="1">
                <a:hlinkClick r:id="rId14"/>
              </a:rPr>
              <a:t>老庄</a:t>
            </a:r>
            <a:r>
              <a:rPr lang="en-US" altLang="zh-CN" sz="2800"/>
              <a:t>”</a:t>
            </a:r>
            <a:r>
              <a:rPr lang="zh-CN" altLang="zh-CN" sz="2800"/>
              <a:t>。后被</a:t>
            </a:r>
            <a:r>
              <a:rPr lang="en-US" altLang="zh-CN" sz="2800" err="1">
                <a:hlinkClick r:id="rId15"/>
              </a:rPr>
              <a:t>道教</a:t>
            </a:r>
            <a:r>
              <a:rPr lang="zh-CN" altLang="zh-CN" sz="2800"/>
              <a:t>尊为始祖，称</a:t>
            </a:r>
            <a:r>
              <a:rPr lang="en-US" altLang="zh-CN" sz="2800"/>
              <a:t>“</a:t>
            </a:r>
            <a:r>
              <a:rPr lang="en-US" altLang="zh-CN" sz="2800" u="sng"/>
              <a:t>                </a:t>
            </a:r>
            <a:r>
              <a:rPr lang="en-US" altLang="zh-CN" sz="2800"/>
              <a:t>”</a:t>
            </a:r>
            <a:r>
              <a:rPr lang="zh-CN" altLang="zh-CN" sz="2800"/>
              <a:t>。在</a:t>
            </a:r>
            <a:r>
              <a:rPr lang="en-US" altLang="zh-CN" sz="2800" err="1">
                <a:hlinkClick r:id="rId16"/>
              </a:rPr>
              <a:t>唐朝</a:t>
            </a:r>
            <a:r>
              <a:rPr lang="zh-CN" altLang="zh-CN" sz="2800"/>
              <a:t>，被追认为李姓始祖。曾被列为世界文化名人，世界百位历史名人之一。</a:t>
            </a:r>
            <a:r>
              <a:rPr lang="en-US" altLang="zh-CN" sz="2800"/>
              <a:t>        </a:t>
            </a:r>
            <a:endParaRPr lang="zh-CN" altLang="en-US" sz="3000" b="1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018530" y="3336608"/>
            <a:ext cx="300082" cy="2308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9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zh-CN" altLang="en-US" sz="9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4"/>
          <a:stretch>
            <a:fillRect/>
          </a:stretch>
        </p:blipFill>
        <p:spPr>
          <a:xfrm>
            <a:off x="40958" y="3335973"/>
            <a:ext cx="2656205" cy="352171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287035" y="232785"/>
            <a:ext cx="7544433" cy="923330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latin typeface="华光通心圆_CNKI" panose="02000500000000000000" pitchFamily="2" charset="-122"/>
                <a:ea typeface="华光通心圆_CNKI" panose="02000500000000000000" pitchFamily="2" charset="-122"/>
              </a:rPr>
              <a:t>老子与</a:t>
            </a:r>
            <a:r>
              <a:rPr lang="en-US" altLang="zh-CN" sz="5400" b="1">
                <a:latin typeface="华光通心圆_CNKI" panose="02000500000000000000" pitchFamily="2" charset="-122"/>
                <a:ea typeface="华光通心圆_CNKI" panose="02000500000000000000" pitchFamily="2" charset="-122"/>
              </a:rPr>
              <a:t>《</a:t>
            </a:r>
            <a:r>
              <a:rPr lang="zh-CN" altLang="en-US" sz="5400" b="1">
                <a:latin typeface="华光通心圆_CNKI" panose="02000500000000000000" pitchFamily="2" charset="-122"/>
                <a:ea typeface="华光通心圆_CNKI" panose="02000500000000000000" pitchFamily="2" charset="-122"/>
              </a:rPr>
              <a:t>道德经</a:t>
            </a:r>
            <a:r>
              <a:rPr lang="en-US" altLang="zh-CN" sz="5400" b="1">
                <a:latin typeface="华光通心圆_CNKI" panose="02000500000000000000" pitchFamily="2" charset="-122"/>
                <a:ea typeface="华光通心圆_CNKI" panose="02000500000000000000" pitchFamily="2" charset="-122"/>
              </a:rPr>
              <a:t>》</a:t>
            </a:r>
            <a:endParaRPr lang="zh-CN" altLang="en-US" sz="5400" b="1">
              <a:latin typeface="华光通心圆_CNKI" panose="02000500000000000000" pitchFamily="2" charset="-122"/>
              <a:ea typeface="华光通心圆_CNKI" panose="02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630295" y="353513"/>
            <a:ext cx="8326573" cy="5917389"/>
          </a:xfrm>
          <a:prstGeom prst="rect">
            <a:avLst/>
          </a:prstGeom>
          <a:ln w="34925" cmpd="sng">
            <a:solidFill>
              <a:schemeClr val="accent1">
                <a:shade val="5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68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   </a:t>
            </a:r>
            <a:r>
              <a:rPr lang="zh-CN" altLang="zh-CN" sz="3200"/>
              <a:t>《道德经》分上篇《德经》和下篇《道经》，该书以哲学意义之</a:t>
            </a:r>
            <a:r>
              <a:rPr lang="en-US" altLang="zh-CN" sz="3200"/>
              <a:t>“</a:t>
            </a:r>
            <a:r>
              <a:rPr lang="zh-CN" altLang="zh-CN" sz="3200"/>
              <a:t>道德</a:t>
            </a:r>
            <a:r>
              <a:rPr lang="en-US" altLang="zh-CN" sz="3200"/>
              <a:t>”</a:t>
            </a:r>
            <a:r>
              <a:rPr lang="zh-CN" altLang="zh-CN" sz="3200"/>
              <a:t>为纲宗</a:t>
            </a:r>
            <a:r>
              <a:rPr lang="en-US" altLang="zh-CN" sz="3200"/>
              <a:t>,</a:t>
            </a:r>
            <a:r>
              <a:rPr lang="zh-CN" altLang="zh-CN" sz="3200"/>
              <a:t>主题思想为</a:t>
            </a:r>
            <a:r>
              <a:rPr lang="en-US" altLang="zh-CN" sz="3200"/>
              <a:t>“</a:t>
            </a:r>
            <a:r>
              <a:rPr lang="en-US" altLang="zh-CN" sz="3200" u="sng"/>
              <a:t>                  </a:t>
            </a:r>
            <a:r>
              <a:rPr lang="en-US" altLang="zh-CN" sz="3200"/>
              <a:t>”,</a:t>
            </a:r>
            <a:r>
              <a:rPr lang="zh-CN" altLang="zh-CN" sz="3200"/>
              <a:t>论述</a:t>
            </a:r>
            <a:r>
              <a:rPr lang="zh-CN" altLang="zh-CN" sz="3200" u="sng"/>
              <a:t> </a:t>
            </a:r>
            <a:r>
              <a:rPr lang="en-US" altLang="zh-CN" sz="3200" u="sng"/>
              <a:t>          </a:t>
            </a:r>
            <a:r>
              <a:rPr lang="zh-CN" altLang="zh-CN" sz="3200"/>
              <a:t>、</a:t>
            </a:r>
            <a:r>
              <a:rPr lang="zh-CN" altLang="zh-CN" sz="3200" u="sng"/>
              <a:t> </a:t>
            </a:r>
            <a:r>
              <a:rPr lang="en-US" altLang="zh-CN" sz="3200" u="sng"/>
              <a:t>            </a:t>
            </a:r>
            <a:r>
              <a:rPr lang="zh-CN" altLang="zh-CN" sz="3200"/>
              <a:t>、用兵、养生之道</a:t>
            </a:r>
            <a:r>
              <a:rPr lang="en-US" altLang="zh-CN" sz="3200"/>
              <a:t>,</a:t>
            </a:r>
            <a:r>
              <a:rPr lang="zh-CN" altLang="zh-CN" sz="3200"/>
              <a:t>而多以政治为旨归</a:t>
            </a:r>
            <a:r>
              <a:rPr lang="en-US" altLang="zh-CN" sz="3200"/>
              <a:t>,</a:t>
            </a:r>
            <a:r>
              <a:rPr lang="zh-CN" altLang="zh-CN" sz="3200"/>
              <a:t>乃所谓</a:t>
            </a:r>
            <a:r>
              <a:rPr lang="en-US" altLang="zh-CN" sz="3200"/>
              <a:t>“</a:t>
            </a:r>
            <a:r>
              <a:rPr lang="en-US" altLang="zh-CN" sz="3200" u="sng"/>
              <a:t>                  </a:t>
            </a:r>
            <a:r>
              <a:rPr lang="en-US" altLang="zh-CN" sz="3200"/>
              <a:t>”</a:t>
            </a:r>
            <a:r>
              <a:rPr lang="zh-CN" altLang="zh-CN" sz="3200"/>
              <a:t>之学</a:t>
            </a:r>
            <a:r>
              <a:rPr lang="en-US" altLang="zh-CN" sz="3200"/>
              <a:t>,</a:t>
            </a:r>
            <a:r>
              <a:rPr lang="zh-CN" altLang="zh-CN" sz="3200"/>
              <a:t>文意深奥</a:t>
            </a:r>
            <a:r>
              <a:rPr lang="en-US" altLang="zh-CN" sz="3200"/>
              <a:t>,</a:t>
            </a:r>
            <a:r>
              <a:rPr lang="zh-CN" altLang="zh-CN" sz="3200"/>
              <a:t>包涵广博</a:t>
            </a:r>
            <a:r>
              <a:rPr lang="zh-CN" altLang="en-US" sz="3200"/>
              <a:t>。</a:t>
            </a:r>
            <a:endParaRPr lang="en-US" altLang="zh-CN" sz="3200"/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/>
              <a:t>据联合国教科文组织统计，《道德经》是除了《圣经》以外被译成外国文字发布量最多的文化名著。</a:t>
            </a:r>
            <a:endParaRPr lang="zh-CN" altLang="zh-CN" sz="32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84"/>
          <a:stretch>
            <a:fillRect/>
          </a:stretch>
        </p:blipFill>
        <p:spPr>
          <a:xfrm>
            <a:off x="370523" y="545465"/>
            <a:ext cx="3259773" cy="47523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02454" y="586821"/>
            <a:ext cx="10996931" cy="132343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457200"/>
            <a:r>
              <a:rPr lang="zh-CN" altLang="en-US" sz="40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二、思想核心</a:t>
            </a:r>
            <a:endParaRPr lang="en-US" altLang="zh-CN" sz="40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defTabSz="457200"/>
            <a:r>
              <a:rPr lang="zh-CN" altLang="zh-CN" sz="4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/>
              </a:rPr>
              <a:t>      </a:t>
            </a:r>
            <a:r>
              <a:rPr lang="zh-CN" altLang="zh-CN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“道”是世界的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本原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</a:t>
            </a:r>
            <a:r>
              <a:rPr lang="zh-CN" altLang="zh-CN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“道”是事物发展变化的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规律和法则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pic>
        <p:nvPicPr>
          <p:cNvPr id="45057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985"/>
          <a:stretch>
            <a:fillRect/>
          </a:stretch>
        </p:blipFill>
        <p:spPr>
          <a:xfrm>
            <a:off x="3627438" y="1783398"/>
            <a:ext cx="4211638" cy="367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" name="矩形 104"/>
          <p:cNvSpPr/>
          <p:nvPr>
            <p:custDataLst>
              <p:tags r:id="rId3"/>
            </p:custDataLst>
          </p:nvPr>
        </p:nvSpPr>
        <p:spPr>
          <a:xfrm>
            <a:off x="273685" y="2162810"/>
            <a:ext cx="3461385" cy="3446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sz="30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老子试图建立一个适合于所有事物的理论，一切事物都遵循这样的规律</a:t>
            </a:r>
            <a:r>
              <a:rPr lang="zh-CN" altLang="zh-CN" sz="3000" b="1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（道）。</a:t>
            </a:r>
          </a:p>
        </p:txBody>
      </p:sp>
      <p:sp>
        <p:nvSpPr>
          <p:cNvPr id="106" name="矩形 105"/>
          <p:cNvSpPr/>
          <p:nvPr>
            <p:custDataLst>
              <p:tags r:id="rId4"/>
            </p:custDataLst>
          </p:nvPr>
        </p:nvSpPr>
        <p:spPr>
          <a:xfrm>
            <a:off x="8159432" y="2162810"/>
            <a:ext cx="3706495" cy="3446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 fontAlgn="base">
              <a:lnSpc>
                <a:spcPct val="150000"/>
              </a:lnSpc>
              <a:spcBef>
                <a:spcPct val="20000"/>
              </a:spcBef>
            </a:pPr>
            <a:r>
              <a:rPr lang="zh-CN" altLang="zh-CN" sz="30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老子认为相互对立的事物会互相转化，即是阴阳转化。转化的方法</a:t>
            </a:r>
            <a:r>
              <a:rPr lang="zh-CN" altLang="zh-CN" sz="3000" b="1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（德）</a:t>
            </a:r>
            <a:r>
              <a:rPr lang="zh-CN" altLang="zh-CN" sz="3000" b="1" noProof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来源于事物的规律</a:t>
            </a:r>
            <a:r>
              <a:rPr lang="zh-CN" altLang="zh-CN" sz="3000" b="1" noProof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（道）。</a:t>
            </a:r>
            <a:endParaRPr lang="zh-CN" altLang="zh-CN" sz="3000" b="1" noProof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Arial"/>
            </a:endParaRPr>
          </a:p>
        </p:txBody>
      </p:sp>
      <p:sp>
        <p:nvSpPr>
          <p:cNvPr id="107" name="_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45573" y="5463223"/>
            <a:ext cx="3575050" cy="70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6" tIns="45713" rIns="91426" bIns="4571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defTabSz="342900"/>
            <a:r>
              <a:rPr lang="zh-CN" altLang="en-US" sz="3600" spc="225" noProof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太极阴阳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7E27C3-73FD-F272-0F3D-696DC062563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2926080"/>
            <a:ext cx="3755461" cy="378437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41ACF56-EDD4-B414-EBE9-BB35A65A1D10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74300" y="2044371"/>
            <a:ext cx="10852237" cy="89912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600" b="1" kern="100"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学习活动二：研读课文，把握主要观点</a:t>
            </a:r>
            <a:endParaRPr lang="zh-CN" altLang="en-US" sz="36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825102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5B3B74-5E3B-969C-31AD-A347A9A6F24B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6121907"/>
              </p:ext>
            </p:extLst>
          </p:nvPr>
        </p:nvGraphicFramePr>
        <p:xfrm>
          <a:off x="905691" y="339634"/>
          <a:ext cx="10903132" cy="4868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" name="KSO_GT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7647626-AA8D-6B6E-C7C1-7D2AFEAA0DD1}"/>
              </a:ext>
            </a:extLst>
          </p:cNvPr>
          <p:cNvSpPr/>
          <p:nvPr>
            <p:custDataLst>
              <p:tags r:id="rId2"/>
            </p:custDataLst>
          </p:nvPr>
        </p:nvSpPr>
        <p:spPr bwMode="ltGray">
          <a:xfrm>
            <a:off x="0" y="121739"/>
            <a:ext cx="1614805" cy="923290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1997" anchor="ctr"/>
          <a:lstStyle/>
          <a:p>
            <a:pPr algn="ctr" defTabSz="457200">
              <a:lnSpc>
                <a:spcPct val="120000"/>
              </a:lnSpc>
              <a:defRPr/>
            </a:pPr>
            <a:r>
              <a:rPr lang="zh-CN" altLang="en-US" sz="40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十一章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8CE3466-404C-3695-8AA2-2240BE69518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05691" y="4607560"/>
            <a:ext cx="38666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毂</a:t>
            </a:r>
            <a:r>
              <a:rPr lang="zh-CN" altLang="en-US" sz="2400"/>
              <a:t>：车轮的中心部位（见图）</a:t>
            </a:r>
            <a:endParaRPr lang="en-US" altLang="zh-CN" sz="2400"/>
          </a:p>
          <a:p>
            <a:r>
              <a:rPr lang="zh-CN" altLang="en-US" sz="2400">
                <a:solidFill>
                  <a:srgbClr val="FF0000"/>
                </a:solidFill>
              </a:rPr>
              <a:t>埏埴</a:t>
            </a:r>
            <a:r>
              <a:rPr lang="zh-CN" altLang="en-US" sz="2400"/>
              <a:t>：和泥（制作陶器）</a:t>
            </a:r>
            <a:endParaRPr lang="en-US" altLang="zh-CN" sz="2400"/>
          </a:p>
          <a:p>
            <a:r>
              <a:rPr lang="zh-CN" altLang="en-US" sz="2400">
                <a:solidFill>
                  <a:srgbClr val="FF0000"/>
                </a:solidFill>
              </a:rPr>
              <a:t>户牖</a:t>
            </a:r>
            <a:r>
              <a:rPr lang="zh-CN" altLang="en-US" sz="2400"/>
              <a:t>：门窗。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25F7511-BA2E-DD97-3BA9-BEE99B89966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42264" y="3684632"/>
            <a:ext cx="364018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所以</a:t>
            </a:r>
            <a:r>
              <a:rPr lang="en-US" altLang="zh-CN" sz="2400">
                <a:solidFill>
                  <a:srgbClr val="FF0000"/>
                </a:solidFill>
              </a:rPr>
              <a:t>"</a:t>
            </a:r>
            <a:r>
              <a:rPr lang="zh-CN" altLang="en-US" sz="2400">
                <a:solidFill>
                  <a:srgbClr val="FF0000"/>
                </a:solidFill>
              </a:rPr>
              <a:t>有</a:t>
            </a:r>
            <a:r>
              <a:rPr lang="en-US" altLang="zh-CN" sz="2400">
                <a:solidFill>
                  <a:srgbClr val="FF0000"/>
                </a:solidFill>
              </a:rPr>
              <a:t>"</a:t>
            </a:r>
            <a:r>
              <a:rPr lang="zh-CN" altLang="en-US" sz="2400">
                <a:solidFill>
                  <a:srgbClr val="FF0000"/>
                </a:solidFill>
              </a:rPr>
              <a:t>（车子、器皿、屋室）供人方便利用，正是</a:t>
            </a:r>
            <a:r>
              <a:rPr lang="en-US" altLang="zh-CN" sz="2400">
                <a:solidFill>
                  <a:srgbClr val="FF0000"/>
                </a:solidFill>
              </a:rPr>
              <a:t>"</a:t>
            </a:r>
            <a:r>
              <a:rPr lang="zh-CN" altLang="en-US" sz="2400">
                <a:solidFill>
                  <a:srgbClr val="FF0000"/>
                </a:solidFill>
              </a:rPr>
              <a:t>无</a:t>
            </a:r>
            <a:r>
              <a:rPr lang="en-US" altLang="zh-CN" sz="2400">
                <a:solidFill>
                  <a:srgbClr val="FF0000"/>
                </a:solidFill>
              </a:rPr>
              <a:t>"</a:t>
            </a:r>
            <a:r>
              <a:rPr lang="zh-CN" altLang="en-US" sz="2400">
                <a:solidFill>
                  <a:srgbClr val="FF0000"/>
                </a:solidFill>
              </a:rPr>
              <a:t>起了作用。</a:t>
            </a:r>
          </a:p>
        </p:txBody>
      </p:sp>
    </p:spTree>
    <p:extLst>
      <p:ext uri="{BB962C8B-B14F-4D97-AF65-F5344CB8AC3E}">
        <p14:creationId xmlns:p14="http://schemas.microsoft.com/office/powerpoint/2010/main" val="158587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BA64654-D275-47F0-92D1-391EAE0B38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8BA64654-D275-47F0-92D1-391EAE0B38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8BA64654-D275-47F0-92D1-391EAE0B38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E3105BD-2F2A-47CF-8670-8EA63CF0BF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3E3105BD-2F2A-47CF-8670-8EA63CF0BF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dgm id="{3E3105BD-2F2A-47CF-8670-8EA63CF0BF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5A35B09-F32C-4609-AFBC-669373CBC9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graphicEl>
                                              <a:dgm id="{35A35B09-F32C-4609-AFBC-669373CBC9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graphicEl>
                                              <a:dgm id="{35A35B09-F32C-4609-AFBC-669373CBC9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E8DA1B8-A424-465A-BA69-592EA04D37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graphicEl>
                                              <a:dgm id="{FE8DA1B8-A424-465A-BA69-592EA04D37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FE8DA1B8-A424-465A-BA69-592EA04D37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F323513-E12B-4586-934D-9ACEAE35CB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3F323513-E12B-4586-934D-9ACEAE35CB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graphicEl>
                                              <a:dgm id="{3F323513-E12B-4586-934D-9ACEAE35CB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图片 2"/>
          <p:cNvPicPr/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34795" y="1101090"/>
            <a:ext cx="6409690" cy="388874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394200" y="1503045"/>
            <a:ext cx="6481445" cy="4324350"/>
          </a:xfrm>
          <a:prstGeom prst="rect">
            <a:avLst/>
          </a:prstGeom>
        </p:spPr>
      </p:pic>
      <p:sp>
        <p:nvSpPr>
          <p:cNvPr id="3" name="KSO_GT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82500C2-6F42-6B3E-9837-2D2D41D163A1}"/>
              </a:ext>
            </a:extLst>
          </p:cNvPr>
          <p:cNvSpPr/>
          <p:nvPr>
            <p:custDataLst>
              <p:tags r:id="rId3"/>
            </p:custDataLst>
          </p:nvPr>
        </p:nvSpPr>
        <p:spPr bwMode="ltGray">
          <a:xfrm>
            <a:off x="0" y="121739"/>
            <a:ext cx="1614805" cy="923290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1997" anchor="ctr"/>
          <a:lstStyle/>
          <a:p>
            <a:pPr algn="ctr" defTabSz="457200">
              <a:lnSpc>
                <a:spcPct val="120000"/>
              </a:lnSpc>
              <a:defRPr/>
            </a:pPr>
            <a:r>
              <a:rPr lang="zh-CN" altLang="en-US" sz="40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十一章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GT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C725048-FE60-ECB1-34E4-38D0C878A097}"/>
              </a:ext>
            </a:extLst>
          </p:cNvPr>
          <p:cNvSpPr/>
          <p:nvPr>
            <p:custDataLst>
              <p:tags r:id="rId1"/>
            </p:custDataLst>
          </p:nvPr>
        </p:nvSpPr>
        <p:spPr bwMode="ltGray">
          <a:xfrm>
            <a:off x="0" y="121739"/>
            <a:ext cx="1614805" cy="923290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1997" anchor="ctr"/>
          <a:lstStyle/>
          <a:p>
            <a:pPr algn="ctr" defTabSz="457200">
              <a:lnSpc>
                <a:spcPct val="120000"/>
              </a:lnSpc>
              <a:defRPr/>
            </a:pPr>
            <a:r>
              <a:rPr lang="zh-CN" altLang="en-US" sz="40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  <a:cs typeface="Arial"/>
              </a:rPr>
              <a:t>十一章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2C99AA8-1B22-A8F3-4B9A-DFE0F9B9391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14545" y="1410395"/>
            <a:ext cx="108813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prstClr val="black"/>
                </a:solidFill>
                <a:uFillTx/>
                <a:latin typeface="楷体" panose="02010609060101010101" charset="-122"/>
                <a:ea typeface="宋体" panose="02010600030101010101" pitchFamily="2" charset="-122"/>
                <a:sym typeface="+mn-ea"/>
              </a:rPr>
              <a:t>   你能举例子来说明 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宋体" panose="02010600030101010101" pitchFamily="2" charset="-122"/>
                <a:sym typeface="+mn-ea"/>
              </a:rPr>
              <a:t>“有” 和“无” 的</a:t>
            </a:r>
            <a:r>
              <a:rPr lang="zh-CN" altLang="en-US" sz="3200" b="1">
                <a:solidFill>
                  <a:prstClr val="black"/>
                </a:solidFill>
                <a:uFillTx/>
                <a:latin typeface="楷体" panose="02010609060101010101" charset="-122"/>
                <a:ea typeface="宋体" panose="02010600030101010101" pitchFamily="2" charset="-122"/>
                <a:sym typeface="+mn-ea"/>
              </a:rPr>
              <a:t>辩证关系吗？在日常生活和学习中中，我们该怎样正确</a:t>
            </a:r>
            <a:r>
              <a:rPr lang="zh-CN" altLang="en-US" sz="3200" b="1">
                <a:solidFill>
                  <a:prstClr val="black"/>
                </a:solidFill>
                <a:uFillTx/>
                <a:latin typeface="楷体" panose="02010609060101010101" charset="-122"/>
                <a:sym typeface="+mn-ea"/>
              </a:rPr>
              <a:t>对待“有”和“无”</a:t>
            </a:r>
            <a:r>
              <a:rPr lang="zh-CN" altLang="en-US" sz="3200" b="1">
                <a:solidFill>
                  <a:prstClr val="black"/>
                </a:solidFill>
                <a:uFillTx/>
                <a:latin typeface="楷体" panose="02010609060101010101" charset="-122"/>
                <a:ea typeface="宋体" panose="02010600030101010101" pitchFamily="2" charset="-122"/>
                <a:sym typeface="+mn-ea"/>
              </a:rPr>
              <a:t> 呢？</a:t>
            </a:r>
            <a:endParaRPr lang="zh-CN" altLang="en-US" sz="32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BC6B81D-B2E9-D0EB-BF5C-0D3A198DBCD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985553" y="3441070"/>
            <a:ext cx="94923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示例：传统绘画技巧中讲究的“留白”；“此时无声胜有声”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553A7A9-9416-4B1D-B60B-2E0B65CC815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926079" y="4043901"/>
            <a:ext cx="55386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一张一弛，“无”成就“有”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CF70039-0528-6E08-73D1-36C0B84D22A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845524" y="4646733"/>
            <a:ext cx="70713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放空自己（无），是为了更好充实自己（有）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94A0C81-5E9B-17A2-4128-9F98A306267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441700" y="266287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联想与迁移</a:t>
            </a:r>
            <a:endParaRPr lang="zh-CN" altLang="en-US" sz="54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89AB702-1718-C854-7F10-24AA80055AD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636880" y="4681569"/>
            <a:ext cx="1560106" cy="216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31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GT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AD0FFB4-27B8-D69F-2B22-BED4940774D8}"/>
              </a:ext>
            </a:extLst>
          </p:cNvPr>
          <p:cNvSpPr/>
          <p:nvPr>
            <p:custDataLst>
              <p:tags r:id="rId1"/>
            </p:custDataLst>
          </p:nvPr>
        </p:nvSpPr>
        <p:spPr bwMode="ltGray">
          <a:xfrm>
            <a:off x="0" y="145991"/>
            <a:ext cx="2127432" cy="818970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3993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二十四章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EED4478-484A-FDA6-8B75-2592DDE8767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529546" y="744751"/>
            <a:ext cx="9156086" cy="5016758"/>
          </a:xfrm>
          <a:prstGeom prst="rect">
            <a:avLst/>
          </a:prstGeom>
          <a:solidFill>
            <a:schemeClr val="bg1">
              <a:alpha val="81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fontAlgn="auto"/>
            <a:r>
              <a:rPr kumimoji="1" lang="en-US" altLang="zh-CN" sz="320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企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者不立；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跨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者不行；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/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自见者不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；自是者不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彰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/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伐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者无功；自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者不长。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/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其在道也，曰余食赘行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</a:p>
          <a:p>
            <a:pPr fontAlgn="auto"/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/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或恶之，故有道者不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处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/>
            <a:endParaRPr kumimoji="1" lang="zh-CN" altLang="en-US" sz="3200" b="1" u="sng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166BD4-5E3E-811B-BA19-DA1F041D096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698222" y="1188635"/>
            <a:ext cx="7487039" cy="535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800"/>
              </a:spcAft>
            </a:pPr>
            <a:r>
              <a:rPr lang="zh-CN" altLang="en-US" sz="2800" b="1">
                <a:solidFill>
                  <a:srgbClr val="FF0000"/>
                </a:solidFill>
                <a:ea typeface="仿宋" panose="02010609060101010101" charset="-122"/>
                <a:sym typeface="微软雅黑" panose="020B0503020204020204" charset="-122"/>
              </a:rPr>
              <a:t>踮起脚</a:t>
            </a:r>
            <a:r>
              <a:rPr lang="zh-CN" altLang="en-US" sz="2800" b="1">
                <a:solidFill>
                  <a:srgbClr val="0000FF"/>
                </a:solidFill>
                <a:ea typeface="仿宋" panose="02010609060101010101" charset="-122"/>
                <a:sym typeface="微软雅黑" panose="020B0503020204020204" charset="-122"/>
              </a:rPr>
              <a:t>的人不能久立</a:t>
            </a:r>
            <a:r>
              <a:rPr lang="en-US" altLang="zh-CN" sz="2800" b="1">
                <a:solidFill>
                  <a:srgbClr val="0000FF"/>
                </a:solidFill>
                <a:ea typeface="仿宋" panose="02010609060101010101" charset="-122"/>
                <a:sym typeface="微软雅黑" panose="020B0503020204020204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ea typeface="仿宋" panose="02010609060101010101" charset="-122"/>
                <a:sym typeface="微软雅黑" panose="020B0503020204020204" charset="-122"/>
              </a:rPr>
              <a:t>跨大步</a:t>
            </a:r>
            <a:r>
              <a:rPr lang="zh-CN" altLang="en-US" sz="2800" b="1">
                <a:solidFill>
                  <a:srgbClr val="0000FF"/>
                </a:solidFill>
                <a:ea typeface="仿宋" panose="02010609060101010101" charset="-122"/>
                <a:sym typeface="微软雅黑" panose="020B0503020204020204" charset="-122"/>
              </a:rPr>
              <a:t>的人行走不稳。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B80D29F-C720-FC8D-D86F-A264772D047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615703" y="2235398"/>
            <a:ext cx="83330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a typeface="仿宋" panose="02010609060101010101" charset="-122"/>
                <a:sym typeface="微软雅黑" panose="020B0503020204020204" charset="-122"/>
              </a:rPr>
              <a:t>自我显露的不能显明</a:t>
            </a:r>
            <a:r>
              <a:rPr lang="en-US" altLang="zh-CN" sz="2800" b="1">
                <a:solidFill>
                  <a:srgbClr val="0000FF"/>
                </a:solidFill>
                <a:ea typeface="仿宋" panose="02010609060101010101" charset="-122"/>
                <a:sym typeface="微软雅黑" panose="020B0503020204020204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仿宋" panose="02010609060101010101" charset="-122"/>
                <a:sym typeface="+mn-ea"/>
              </a:rPr>
              <a:t>自以为是的不能彰显。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447D2B-381E-03D4-A3CA-1E34C66C159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615703" y="3199079"/>
            <a:ext cx="83330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a typeface="仿宋" panose="02010609060101010101" charset="-122"/>
                <a:sym typeface="微软雅黑" panose="020B0503020204020204" charset="-122"/>
              </a:rPr>
              <a:t>自我</a:t>
            </a:r>
            <a:r>
              <a:rPr lang="zh-CN" altLang="en-US" sz="2800" b="1">
                <a:solidFill>
                  <a:srgbClr val="FF0000"/>
                </a:solidFill>
                <a:ea typeface="仿宋" panose="02010609060101010101" charset="-122"/>
                <a:sym typeface="微软雅黑" panose="020B0503020204020204" charset="-122"/>
              </a:rPr>
              <a:t>夸耀</a:t>
            </a:r>
            <a:r>
              <a:rPr lang="zh-CN" altLang="en-US" sz="2800" b="1">
                <a:solidFill>
                  <a:srgbClr val="0000FF"/>
                </a:solidFill>
                <a:ea typeface="仿宋" panose="02010609060101010101" charset="-122"/>
                <a:sym typeface="微软雅黑" panose="020B0503020204020204" charset="-122"/>
              </a:rPr>
              <a:t>的人不能建功，自我夸耀的人不能长久。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EB5B290-EBAF-D78D-BADC-ECB19F8E04D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29546" y="4292169"/>
            <a:ext cx="83330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a typeface="仿宋" panose="02010609060101010101" charset="-122"/>
                <a:sym typeface="微软雅黑" panose="020B0503020204020204" charset="-122"/>
              </a:rPr>
              <a:t>（这些行为）用道的观点来看，就叫做剩饭、赘瘤。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BDE3740-30F3-8262-02A8-CC8F5DCDF8A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698222" y="5186123"/>
            <a:ext cx="83330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仿宋" panose="02010609060101010101" charset="-122"/>
                <a:sym typeface="微软雅黑" panose="020B0503020204020204" charset="-122"/>
              </a:rPr>
              <a:t>人们</a:t>
            </a:r>
            <a:r>
              <a:rPr lang="zh-CN" altLang="en-US" sz="2800" b="1">
                <a:solidFill>
                  <a:srgbClr val="0000FF"/>
                </a:solidFill>
                <a:ea typeface="仿宋" panose="02010609060101010101" charset="-122"/>
                <a:sym typeface="微软雅黑" panose="020B0503020204020204" charset="-122"/>
              </a:rPr>
              <a:t>常常厌恶他们，所以有道的人不这样</a:t>
            </a:r>
            <a:r>
              <a:rPr lang="zh-CN" altLang="en-US" sz="2800" b="1">
                <a:solidFill>
                  <a:srgbClr val="FF0000"/>
                </a:solidFill>
                <a:ea typeface="仿宋" panose="02010609060101010101" charset="-122"/>
                <a:sym typeface="微软雅黑" panose="020B0503020204020204" charset="-122"/>
              </a:rPr>
              <a:t>做</a:t>
            </a:r>
            <a:r>
              <a:rPr lang="zh-CN" altLang="en-US" sz="2800" b="1">
                <a:solidFill>
                  <a:srgbClr val="0000FF"/>
                </a:solidFill>
                <a:ea typeface="仿宋" panose="02010609060101010101" charset="-122"/>
                <a:sym typeface="微软雅黑" panose="020B0503020204020204" charset="-122"/>
              </a:rPr>
              <a:t>。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AAD8819-AC63-3B01-5A2D-67041D4E7F6D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761341" y="6069769"/>
            <a:ext cx="94306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明、彰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：明白、清楚。不明、不彰指分不清楚是非。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11961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GT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AD0FFB4-27B8-D69F-2B22-BED4940774D8}"/>
              </a:ext>
            </a:extLst>
          </p:cNvPr>
          <p:cNvSpPr/>
          <p:nvPr>
            <p:custDataLst>
              <p:tags r:id="rId1"/>
            </p:custDataLst>
          </p:nvPr>
        </p:nvSpPr>
        <p:spPr bwMode="ltGray">
          <a:xfrm>
            <a:off x="189049" y="234768"/>
            <a:ext cx="2127432" cy="818970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3993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0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二十四章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5AD7ECB-E17D-4E8E-697F-1BE39C6E314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487886" y="3651204"/>
            <a:ext cx="555733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四种表现：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自见者不明；自是者不彰；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自伐者无功；自矜者不长。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8273EFD-BE44-EF7D-4C13-7FF5497F84C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40947" y="3651204"/>
            <a:ext cx="5085806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结论：</a:t>
            </a:r>
            <a:endParaRPr lang="en-US" altLang="zh-CN" sz="320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2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其在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道</a:t>
            </a:r>
            <a:r>
              <a:rPr lang="zh-CN" altLang="en-US" sz="32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也，曰余食赘行，</a:t>
            </a:r>
            <a:endParaRPr lang="en-US" altLang="zh-CN" sz="320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32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物或恶之，故有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道</a:t>
            </a:r>
            <a:r>
              <a:rPr lang="zh-CN" altLang="en-US" sz="320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者不处。</a:t>
            </a:r>
            <a:endParaRPr lang="zh-CN" altLang="en-US" sz="320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F618089-0756-A654-53D3-7333B913FAC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312036" y="1261701"/>
            <a:ext cx="4782275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日常生活现象：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企者不立；跨者不行。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7200B28-56D5-F2C4-6575-AD27B1F52CC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220676" y="983586"/>
            <a:ext cx="4782275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急躁冒进，急功近利没有好结果，是因为了违背自然规律（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1496A49-2738-F0CC-3934-ABE512F704D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276513" y="1674168"/>
            <a:ext cx="858980" cy="25228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2A2B10C-925B-A733-4CB1-821A40EB4C8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5400000">
            <a:off x="8973894" y="2894912"/>
            <a:ext cx="764654" cy="30352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8EA1918-2E31-9701-B271-3B722BD27108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0800000">
            <a:off x="5735441" y="4131063"/>
            <a:ext cx="643758" cy="30497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45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B516DAB-7433-087C-8FD5-20C2026CF8B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441700" y="266287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联想与迁移</a:t>
            </a:r>
            <a:endParaRPr lang="zh-CN" altLang="en-US" sz="54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6E28485-0DB6-4E61-A38D-C457470194AA}"/>
              </a:ext>
            </a:extLst>
          </p:cNvPr>
          <p:cNvPicPr/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12963" y="4153038"/>
            <a:ext cx="2499179" cy="2038758"/>
          </a:xfrm>
          <a:prstGeom prst="rect">
            <a:avLst/>
          </a:prstGeom>
          <a:noFill/>
          <a:ln w="9525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19A562B-8553-8EA8-728C-84785766EA8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28804" y="4601748"/>
            <a:ext cx="6750232" cy="17728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司马迁评价项羽：</a:t>
            </a:r>
            <a:r>
              <a:rPr lang="zh-CN" altLang="en-US" sz="2400">
                <a:solidFill>
                  <a:srgbClr val="FF0000"/>
                </a:solidFill>
              </a:rPr>
              <a:t>自矜功伐</a:t>
            </a:r>
            <a:r>
              <a:rPr lang="zh-CN" altLang="en-US" sz="2400"/>
              <a:t>，经营天下，五年卒亡其国，身死东城尚不觉寤，而不自责，过矣。</a:t>
            </a: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（自伐者无功，自矜者不长）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3F7C12B-E281-B232-30CB-D18C374B350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12962" y="1557883"/>
            <a:ext cx="2499180" cy="203875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1FE49E6-A06E-CD53-E95D-EEEED7A2BF7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416302" y="1664728"/>
            <a:ext cx="6975237" cy="16953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/>
              <a:t>奥运会中的竞走项目，它采取的竞赛姿势要求较多，特别容易被罚犯规，许多运动员</a:t>
            </a:r>
            <a:r>
              <a:rPr lang="zh-CN" altLang="en-US" sz="2400">
                <a:solidFill>
                  <a:srgbClr val="FF0000"/>
                </a:solidFill>
              </a:rPr>
              <a:t>急于求成</a:t>
            </a:r>
            <a:r>
              <a:rPr lang="zh-CN" altLang="en-US" sz="2400"/>
              <a:t>而忽略了其具体要求，</a:t>
            </a:r>
            <a:r>
              <a:rPr lang="zh-CN" altLang="en-US" sz="2400">
                <a:solidFill>
                  <a:srgbClr val="FF0000"/>
                </a:solidFill>
              </a:rPr>
              <a:t>违反了规则，</a:t>
            </a:r>
            <a:r>
              <a:rPr lang="zh-CN" altLang="en-US" sz="2400"/>
              <a:t>反而导致</a:t>
            </a:r>
            <a:r>
              <a:rPr lang="zh-CN" altLang="en-US" sz="2400">
                <a:solidFill>
                  <a:srgbClr val="FF0000"/>
                </a:solidFill>
              </a:rPr>
              <a:t>欲速则不达</a:t>
            </a:r>
            <a:r>
              <a:rPr lang="zh-CN" altLang="en-US" sz="2400"/>
              <a:t>。</a:t>
            </a:r>
          </a:p>
        </p:txBody>
      </p:sp>
      <p:sp>
        <p:nvSpPr>
          <p:cNvPr id="13" name="KSO_GT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3059841-7543-DB44-4DB3-363C1F1F19F3}"/>
              </a:ext>
            </a:extLst>
          </p:cNvPr>
          <p:cNvSpPr/>
          <p:nvPr>
            <p:custDataLst>
              <p:tags r:id="rId6"/>
            </p:custDataLst>
          </p:nvPr>
        </p:nvSpPr>
        <p:spPr bwMode="ltGray">
          <a:xfrm>
            <a:off x="189049" y="234768"/>
            <a:ext cx="2127432" cy="818970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3993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0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二十四章</a:t>
            </a:r>
          </a:p>
        </p:txBody>
      </p:sp>
    </p:spTree>
    <p:extLst>
      <p:ext uri="{BB962C8B-B14F-4D97-AF65-F5344CB8AC3E}">
        <p14:creationId xmlns:p14="http://schemas.microsoft.com/office/powerpoint/2010/main" val="208570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290060" y="422910"/>
            <a:ext cx="3771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Arial"/>
              </a:rPr>
              <a:t>眼见为实？</a:t>
            </a: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139555" y="1530350"/>
            <a:ext cx="675005" cy="3883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  <a:ea typeface="幼圆"/>
                <a:cs typeface="Arial"/>
              </a:rPr>
              <a:t>静止的还是运动的？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754120" y="1186815"/>
            <a:ext cx="4843780" cy="483425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GT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9C2F52-C744-A0EC-3C24-86639982CC40}"/>
              </a:ext>
            </a:extLst>
          </p:cNvPr>
          <p:cNvSpPr/>
          <p:nvPr>
            <p:custDataLst>
              <p:tags r:id="rId1"/>
            </p:custDataLst>
          </p:nvPr>
        </p:nvSpPr>
        <p:spPr bwMode="ltGray">
          <a:xfrm>
            <a:off x="180340" y="217352"/>
            <a:ext cx="2197100" cy="784134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3993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0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三十三章</a:t>
            </a:r>
            <a:endParaRPr lang="en-US" altLang="zh-CN" sz="4000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90840AE-AA33-D45D-D461-9526367AF9B2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64491797"/>
              </p:ext>
            </p:extLst>
          </p:nvPr>
        </p:nvGraphicFramePr>
        <p:xfrm>
          <a:off x="470261" y="1109376"/>
          <a:ext cx="11660779" cy="1389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15ED4AB-BFE9-256E-8F43-6C20763AF30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54727" y="1489883"/>
            <a:ext cx="8164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 b="1"/>
              <a:t>1.</a:t>
            </a:r>
            <a:endParaRPr lang="zh-CN" altLang="en-US" sz="4800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3865AF8-EB6E-AB88-AC87-A0169214DD8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31669" y="2701387"/>
            <a:ext cx="10528662" cy="1141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/>
              <a:t>“知人者智，自知者明”强调的是“自知”，“知足者富”意为能充分自知的人称得上富有，充分认识自我而富有的人不会失去立身之地，从而能够长久。</a:t>
            </a:r>
            <a:endParaRPr lang="zh-CN" altLang="en-US" sz="2400"/>
          </a:p>
        </p:txBody>
      </p:sp>
      <p:graphicFrame>
        <p:nvGraphicFramePr>
          <p:cNvPr id="8" name="图示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B2FBA0D-80DD-BC10-6349-B9F470653EF6}"/>
              </a:ext>
            </a:extLst>
          </p:cNvPr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529262319"/>
              </p:ext>
            </p:extLst>
          </p:nvPr>
        </p:nvGraphicFramePr>
        <p:xfrm>
          <a:off x="296088" y="4065935"/>
          <a:ext cx="11660779" cy="1389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1CADBF-D6B8-8F24-E353-2BD015A4AB7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62941" y="5499310"/>
            <a:ext cx="10528662" cy="1141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/>
              <a:t>“胜人者有力，自胜者强”强调的是“自胜”，“强行者有志”意为不断战胜自己的人有坚忍不拔的意志，强行者求道不息，身死道存，与道同在，才能不朽。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20077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GT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24CCBBA-6017-1CC8-CF65-EE0AD940E663}"/>
              </a:ext>
            </a:extLst>
          </p:cNvPr>
          <p:cNvSpPr/>
          <p:nvPr>
            <p:custDataLst>
              <p:tags r:id="rId1"/>
            </p:custDataLst>
          </p:nvPr>
        </p:nvSpPr>
        <p:spPr bwMode="ltGray">
          <a:xfrm>
            <a:off x="180340" y="269603"/>
            <a:ext cx="2554151" cy="949597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3993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0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六十四章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E8E58E5-3DFE-6846-ACE4-1D82CF97574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67736" y="1343214"/>
            <a:ext cx="11042556" cy="5262979"/>
          </a:xfrm>
          <a:prstGeom prst="rect">
            <a:avLst/>
          </a:prstGeom>
          <a:solidFill>
            <a:schemeClr val="bg1">
              <a:alpha val="81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其安易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持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，其未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兆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易谋。其脆易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泮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，其微易散。为之于未有，治之于未乱。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合抱之木，生于毫末；九层之台，起于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土；千里之行，始于足下。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4.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民之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事，常于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几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成而败之。慎终如始，则无败事。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2800" b="1" u="sng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u="sng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A58CF58-D017-5335-89B5-836BB315069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73372" y="2228671"/>
            <a:ext cx="105880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事物安然未生变的时候容易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持守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。问题还没有显露迹象的时候容易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解决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。事物脆弱的时候容易分离。事物细微的时候容易散失。要在事情未发生时就去做，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在祸乱没有产生以前处理妥当，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EB959E9-EAE0-B36C-4B70-03BCA94FA54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88139" y="3968630"/>
            <a:ext cx="10588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合抱的大木,是从细小的萌芽生长起来的;九层的高台,是从一筐筐泥土建筑起来的;千里的远行,是从脚下举步走出来的。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5B2607E-167F-4444-AFE7-A0E2E08FBC3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67736" y="5635240"/>
            <a:ext cx="105880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一般人做事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常在接近成功时遭致失败。审慎面对事情的终结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一如开始时那样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就不会失败。</a:t>
            </a:r>
          </a:p>
        </p:txBody>
      </p:sp>
    </p:spTree>
    <p:extLst>
      <p:ext uri="{BB962C8B-B14F-4D97-AF65-F5344CB8AC3E}">
        <p14:creationId xmlns:p14="http://schemas.microsoft.com/office/powerpoint/2010/main" val="424432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28C3A01-6A6A-412D-A5E5-A03AA71DC98E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91136795"/>
              </p:ext>
            </p:extLst>
          </p:nvPr>
        </p:nvGraphicFramePr>
        <p:xfrm>
          <a:off x="923108" y="-1"/>
          <a:ext cx="10789919" cy="6757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5346393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GT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24CCBBA-6017-1CC8-CF65-EE0AD940E663}"/>
              </a:ext>
            </a:extLst>
          </p:cNvPr>
          <p:cNvSpPr/>
          <p:nvPr>
            <p:custDataLst>
              <p:tags r:id="rId1"/>
            </p:custDataLst>
          </p:nvPr>
        </p:nvSpPr>
        <p:spPr bwMode="ltGray">
          <a:xfrm>
            <a:off x="180340" y="226060"/>
            <a:ext cx="2554151" cy="949597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3993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00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六十四章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5544183-81A8-8CB2-98B8-749593BE4AD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47872" y="1348724"/>
            <a:ext cx="104962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为者败之，执者失之。是以圣人无为，故无败；无执，故无失。</a:t>
            </a:r>
            <a:endParaRPr lang="zh-CN" altLang="en-US" sz="2800" b="1"/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5387976-97DD-3A39-7F1D-C3CA8F5AFEB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75346" y="2004644"/>
            <a:ext cx="1085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0" i="0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kumimoji="0" sz="2800" b="0" i="0" strike="noStrike" kern="1200" cap="none" spc="0" normalizeH="0" baseline="0" noProof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动手去做的就会坏事,有所把持的就会失去。所以圣人不求有所作为,因此不会败事,不执意把持,因此不会丧失。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000B42-A566-288D-67A6-DDB7DE4B3E0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57158" y="3237334"/>
            <a:ext cx="106869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对比来谈，说明肆意妄为会导致失败，抓住权柄不放会有所失。因此，圣人主张无为而治，对权柄没有执念。</a:t>
            </a:r>
          </a:p>
        </p:txBody>
      </p:sp>
    </p:spTree>
    <p:extLst>
      <p:ext uri="{BB962C8B-B14F-4D97-AF65-F5344CB8AC3E}">
        <p14:creationId xmlns:p14="http://schemas.microsoft.com/office/powerpoint/2010/main" val="365559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454268-FC13-4838-2707-3CFA905932D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44288" y="2830174"/>
            <a:ext cx="1064652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强调圣人不以常人之欲为欲，不以那些难得之物为贵；学习常人所不学的道理，来补救众人的过失，来辅助万物的自然之理，而不敢妄动、妄为。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CEA869-9F29-3C82-023E-AEA1C8FEC39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47575" y="636555"/>
            <a:ext cx="104962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是以圣人欲不欲，不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贵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难得之货；学不学，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众人之所过，以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万物之自然而不敢为。</a:t>
            </a:r>
            <a:endParaRPr lang="zh-CN" altLang="en-US" sz="2800" b="1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DF8BE07-5771-A4B9-F604-5D818842783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44288" y="1654409"/>
            <a:ext cx="104962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所以圣人想要常人所不想要的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不珍贵难得的货品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学习常人所不学习的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补救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众人所犯的过错</a:t>
            </a:r>
            <a:r>
              <a:rPr lang="en-US" altLang="zh-CN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以辅助万物的自然变化而不加以干预。</a:t>
            </a:r>
          </a:p>
        </p:txBody>
      </p:sp>
    </p:spTree>
    <p:extLst>
      <p:ext uri="{BB962C8B-B14F-4D97-AF65-F5344CB8AC3E}">
        <p14:creationId xmlns:p14="http://schemas.microsoft.com/office/powerpoint/2010/main" val="40548194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E7F62A8-D820-D365-AF09-F4D266427B22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74506382"/>
              </p:ext>
            </p:extLst>
          </p:nvPr>
        </p:nvGraphicFramePr>
        <p:xfrm>
          <a:off x="981891" y="609601"/>
          <a:ext cx="10541726" cy="6061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4198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585489521"/>
                    </a:ext>
                  </a:extLst>
                </a:gridCol>
                <a:gridCol w="1049095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217949349"/>
                    </a:ext>
                  </a:extLst>
                </a:gridCol>
                <a:gridCol w="2698886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06255803"/>
                    </a:ext>
                  </a:extLst>
                </a:gridCol>
                <a:gridCol w="4195327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89703413"/>
                    </a:ext>
                  </a:extLst>
                </a:gridCol>
                <a:gridCol w="1584220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648556607"/>
                    </a:ext>
                  </a:extLst>
                </a:gridCol>
              </a:tblGrid>
              <a:tr h="6355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</a:rPr>
                        <a:t>章节</a:t>
                      </a:r>
                      <a:endParaRPr lang="zh-CN" sz="20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</a:rPr>
                        <a:t>方面</a:t>
                      </a:r>
                      <a:endParaRPr lang="zh-CN" sz="20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</a:rPr>
                        <a:t>主要观点</a:t>
                      </a:r>
                      <a:endParaRPr lang="zh-CN" sz="20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</a:rPr>
                        <a:t>启示、道理</a:t>
                      </a:r>
                      <a:endParaRPr lang="zh-CN" sz="20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</a:rPr>
                        <a:t>论证方法</a:t>
                      </a:r>
                      <a:endParaRPr lang="zh-CN" sz="20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164127353"/>
                  </a:ext>
                </a:extLst>
              </a:tr>
              <a:tr h="13563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第十一章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b="1" kern="100">
                          <a:effectLst/>
                        </a:rPr>
                        <a:t>论道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699806953"/>
                  </a:ext>
                </a:extLst>
              </a:tr>
              <a:tr h="13563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第二十四章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b="1" kern="100">
                          <a:effectLst/>
                        </a:rPr>
                        <a:t>修身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032039218"/>
                  </a:ext>
                </a:extLst>
              </a:tr>
              <a:tr h="13563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第三十三章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b="1" kern="100">
                          <a:effectLst/>
                        </a:rPr>
                        <a:t>修身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313419578"/>
                  </a:ext>
                </a:extLst>
              </a:tr>
              <a:tr h="13563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第六十四章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b="1" kern="100">
                          <a:effectLst/>
                        </a:rPr>
                        <a:t>治国</a:t>
                      </a:r>
                      <a:endParaRPr lang="zh-CN" sz="20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737491116"/>
                  </a:ext>
                </a:extLst>
              </a:tr>
            </a:tbl>
          </a:graphicData>
        </a:graphic>
      </p:graphicFrame>
      <p:sp>
        <p:nvSpPr>
          <p:cNvPr id="6" name="KSO_GT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B3A2503-62CC-3661-FF59-7DD83C07FA52}"/>
              </a:ext>
            </a:extLst>
          </p:cNvPr>
          <p:cNvSpPr/>
          <p:nvPr>
            <p:custDataLst>
              <p:tags r:id="rId2"/>
            </p:custDataLst>
          </p:nvPr>
        </p:nvSpPr>
        <p:spPr bwMode="ltGray">
          <a:xfrm>
            <a:off x="-7802" y="0"/>
            <a:ext cx="1566636" cy="609601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rgbClr val="C000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3993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000" b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小结</a:t>
            </a:r>
          </a:p>
        </p:txBody>
      </p:sp>
    </p:spTree>
    <p:extLst>
      <p:ext uri="{BB962C8B-B14F-4D97-AF65-F5344CB8AC3E}">
        <p14:creationId xmlns:p14="http://schemas.microsoft.com/office/powerpoint/2010/main" val="54455389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ABE1E80-C6B2-A1BC-F1F6-C47D55E749D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08110952"/>
              </p:ext>
            </p:extLst>
          </p:nvPr>
        </p:nvGraphicFramePr>
        <p:xfrm>
          <a:off x="470263" y="418012"/>
          <a:ext cx="11451772" cy="60698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0964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060844023"/>
                    </a:ext>
                  </a:extLst>
                </a:gridCol>
                <a:gridCol w="845761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2100489"/>
                    </a:ext>
                  </a:extLst>
                </a:gridCol>
                <a:gridCol w="5403804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794670365"/>
                    </a:ext>
                  </a:extLst>
                </a:gridCol>
                <a:gridCol w="3551243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182158294"/>
                    </a:ext>
                  </a:extLst>
                </a:gridCol>
              </a:tblGrid>
              <a:tr h="4634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</a:rPr>
                        <a:t>章节</a:t>
                      </a:r>
                      <a:endParaRPr lang="zh-CN" sz="20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</a:rPr>
                        <a:t>方面</a:t>
                      </a:r>
                      <a:endParaRPr lang="zh-CN" sz="20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</a:rPr>
                        <a:t>主要观点</a:t>
                      </a:r>
                      <a:endParaRPr lang="zh-CN" sz="20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</a:rPr>
                        <a:t>启示、道理</a:t>
                      </a:r>
                      <a:endParaRPr lang="zh-CN" sz="2000" kern="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688697169"/>
                  </a:ext>
                </a:extLst>
              </a:tr>
              <a:tr h="10511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第十一章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论道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1.</a:t>
                      </a:r>
                      <a:r>
                        <a:rPr lang="zh-CN" sz="2000" kern="100">
                          <a:effectLst/>
                        </a:rPr>
                        <a:t>“有”和“无”是相互依存，相互为用的。</a:t>
                      </a:r>
                      <a:r>
                        <a:rPr lang="en-US" sz="2000" kern="100">
                          <a:effectLst/>
                        </a:rPr>
                        <a:t>2.</a:t>
                      </a:r>
                      <a:r>
                        <a:rPr lang="zh-CN" sz="2000" kern="100">
                          <a:effectLst/>
                        </a:rPr>
                        <a:t>“有”与“无”是相互依存，相互为用的；“无”能发挥大作用，但被人忽视了。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我们要辩证地看待“有”和“无”这二者之间的关系。不要过于狭隘。要兼顾双方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234054738"/>
                  </a:ext>
                </a:extLst>
              </a:tr>
              <a:tr h="14015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第二十四章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修身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“自见”“自是”“自伐”“自矜”这些躁进自炫的行为短暂而不能持久，是因为了违背自然规律。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人应谦恭谨慎，不应自我夸耀。只有脚踏实地，不自以为是，不好高骛远，以一颗平常心去面对，方可长久。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677952956"/>
                  </a:ext>
                </a:extLst>
              </a:tr>
              <a:tr h="14015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第三十三章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修身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“自知</a:t>
                      </a:r>
                      <a:r>
                        <a:rPr lang="en-US" sz="2000" kern="100">
                          <a:effectLst/>
                        </a:rPr>
                        <a:t>"</a:t>
                      </a:r>
                      <a:r>
                        <a:rPr lang="zh-CN" sz="2000" kern="100">
                          <a:effectLst/>
                        </a:rPr>
                        <a:t>“自胜”“知足”“强行”的人。要在省视自己、坚定自己、克制自己上下功夫，并且矢志力行。这样才能进一步地开展他的精神生命与思想生命。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“知人”</a:t>
                      </a:r>
                      <a:r>
                        <a:rPr lang="en-US" sz="2000" kern="100">
                          <a:effectLst/>
                        </a:rPr>
                        <a:t>"</a:t>
                      </a:r>
                      <a:r>
                        <a:rPr lang="zh-CN" sz="2000" kern="100">
                          <a:effectLst/>
                        </a:rPr>
                        <a:t>胜人”因然重要，但是“自知</a:t>
                      </a:r>
                      <a:r>
                        <a:rPr lang="en-US" sz="2000" kern="100">
                          <a:effectLst/>
                        </a:rPr>
                        <a:t>"</a:t>
                      </a:r>
                      <a:r>
                        <a:rPr lang="zh-CN" sz="2000" kern="100">
                          <a:effectLst/>
                        </a:rPr>
                        <a:t>“自胜”更加重要。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097528037"/>
                  </a:ext>
                </a:extLst>
              </a:tr>
              <a:tr h="17519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第六十四章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50000"/>
                        </a:lnSpc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治国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en-US" sz="2000" kern="100">
                          <a:effectLst/>
                        </a:rPr>
                        <a:t>1.</a:t>
                      </a:r>
                      <a:r>
                        <a:rPr lang="zh-CN" sz="2000" kern="100">
                          <a:effectLst/>
                        </a:rPr>
                        <a:t>重视祸患的根源。在祸乱发生之前，先作预防。</a:t>
                      </a:r>
                      <a:r>
                        <a:rPr lang="en-US" sz="2000" kern="100">
                          <a:effectLst/>
                        </a:rPr>
                        <a:t>2.</a:t>
                      </a:r>
                      <a:r>
                        <a:rPr lang="zh-CN" sz="2000" kern="100">
                          <a:effectLst/>
                        </a:rPr>
                        <a:t>凡事皆由小及大，由否至玩，因此要实现远大、宏伟的目标，必须管视细微和小节处。</a:t>
                      </a:r>
                      <a:r>
                        <a:rPr lang="en-US" sz="2000" kern="100">
                          <a:effectLst/>
                        </a:rPr>
                        <a:t>3.</a:t>
                      </a:r>
                      <a:r>
                        <a:rPr lang="zh-CN" sz="2000" kern="100">
                          <a:effectLst/>
                        </a:rPr>
                        <a:t>玩大的事情，必须有能力和甜心一点一演去完成</a:t>
                      </a:r>
                      <a:r>
                        <a:rPr lang="en-US" sz="2000" kern="100">
                          <a:effectLst/>
                        </a:rPr>
                        <a:t>;</a:t>
                      </a:r>
                      <a:r>
                        <a:rPr lang="zh-CN" sz="2000" kern="100">
                          <a:effectLst/>
                        </a:rPr>
                        <a:t>心意稍有松懈，常会功亏一篑。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500"/>
                        </a:spcBef>
                        <a:spcAft>
                          <a:spcPts val="600"/>
                        </a:spcAft>
                      </a:pPr>
                      <a:r>
                        <a:rPr lang="zh-CN" sz="2000" kern="100">
                          <a:effectLst/>
                        </a:rPr>
                        <a:t>大的东西无不是从细小的东西发展而来的。我们无论做什么事情，都必须有坚强的教力。从小事做起，才可能成就大事业。</a:t>
                      </a:r>
                      <a:endParaRPr lang="zh-CN" sz="2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39370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66708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5D7045A-CE0E-F70A-C602-707F9AEDD3C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69881" y="346199"/>
            <a:ext cx="10852237" cy="899126"/>
          </a:xfrm>
        </p:spPr>
        <p:txBody>
          <a:bodyPr lIns="101600" tIns="38100" rIns="25400" bIns="38100" anchor="t" anchorCtr="0">
            <a:noAutofit/>
          </a:bodyPr>
          <a:lstStyle>
            <a:lvl1pPr algn="ctr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spc="3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b="1" kern="100"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学习活动三：概括总结，分析写作特色</a:t>
            </a:r>
            <a:endParaRPr lang="zh-CN" altLang="en-US" sz="36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356D52A-5798-1D1F-8B5D-432BF07C39B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58240" y="2114397"/>
            <a:ext cx="100322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</a:rPr>
              <a:t>①善用逆向思维观察社会和人生。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F2F29D4-5539-CA52-5634-4A13A8177AA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58240" y="2983469"/>
            <a:ext cx="100322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sym typeface="+mn-ea"/>
              </a:rPr>
              <a:t>②设喻生动形象,使抽象的道理浅显易懂。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321B44A-D497-9C30-1827-24FBB7CC711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27909" y="3852541"/>
            <a:ext cx="100322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sym typeface="+mn-ea"/>
              </a:rPr>
              <a:t>③行文简洁凝练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句句警言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如歌如诗</a:t>
            </a:r>
            <a:r>
              <a:rPr lang="en-US" altLang="zh-CN"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sym typeface="+mn-ea"/>
              </a:rPr>
              <a:t>显出独特的魅力。</a:t>
            </a:r>
            <a:endParaRPr lang="zh-CN" altLang="en-US" sz="280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506445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AAF9AD2-B24B-2FF5-A5BB-88EDD465C30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282800" y="474137"/>
            <a:ext cx="9626400" cy="723600"/>
          </a:xfrm>
        </p:spPr>
        <p:txBody>
          <a:bodyPr lIns="101600" tIns="38100" rIns="25400" bIns="38100" anchor="t" anchorCtr="0">
            <a:noAutofit/>
          </a:bodyPr>
          <a:lstStyle>
            <a:lvl1pPr algn="ctr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 spc="3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结束语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ECBA11-AF4C-4135-F6F1-12C046AC428D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669925" y="2237104"/>
            <a:ext cx="10852150" cy="3303905"/>
          </a:xfrm>
        </p:spPr>
        <p:txBody>
          <a:bodyPr lIns="101600" tIns="38100" rIns="76200" bIns="38100">
            <a:noAutofit/>
          </a:bodyPr>
          <a:lstStyle>
            <a:lvl1pPr marL="0" indent="0" algn="ctr" defTabSz="457200" rtl="0" eaLnBrk="1" fontAlgn="auto" latinLnBrk="0" hangingPunct="1">
              <a:lnSpc>
                <a:spcPct val="100000"/>
              </a:lnSpc>
              <a:spcBef>
                <a:spcPts val="500"/>
              </a:spcBef>
              <a:buFont typeface="Arial"/>
              <a:buNone/>
              <a:defRPr sz="2400" u="none" strike="noStrike" kern="1200" cap="none" spc="10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lnSpc>
                <a:spcPct val="90000"/>
              </a:lnSpc>
              <a:spcBef>
                <a:spcPts val="25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lnSpc>
                <a:spcPct val="90000"/>
              </a:lnSpc>
              <a:spcBef>
                <a:spcPts val="25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lnSpc>
                <a:spcPct val="90000"/>
              </a:lnSpc>
              <a:spcBef>
                <a:spcPts val="25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lnSpc>
                <a:spcPct val="90000"/>
              </a:lnSpc>
              <a:spcBef>
                <a:spcPts val="25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lnSpc>
                <a:spcPct val="90000"/>
              </a:lnSpc>
              <a:spcBef>
                <a:spcPts val="25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lnSpc>
                <a:spcPct val="90000"/>
              </a:lnSpc>
              <a:spcBef>
                <a:spcPts val="25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lnSpc>
                <a:spcPct val="90000"/>
              </a:lnSpc>
              <a:spcBef>
                <a:spcPts val="25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83" indent="0" algn="ctr" defTabSz="457200" rtl="0" eaLnBrk="1" latinLnBrk="0" hangingPunct="1">
              <a:lnSpc>
                <a:spcPct val="90000"/>
              </a:lnSpc>
              <a:spcBef>
                <a:spcPts val="25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不读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道德经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一书，就不知中国文化，不知人生真谛。</a:t>
            </a:r>
            <a:endParaRPr lang="en-US" altLang="zh-CN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——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endParaRPr lang="en-US" altLang="zh-CN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endParaRPr lang="zh-CN" altLang="en-US" sz="5400"/>
          </a:p>
        </p:txBody>
      </p:sp>
      <p:pic>
        <p:nvPicPr>
          <p:cNvPr id="4" name="New picture"/>
          <p:cNvPicPr/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375900" y="111633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90817095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8646795" y="1530350"/>
            <a:ext cx="1167765" cy="3883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细黑"/>
                <a:ea typeface="幼圆"/>
                <a:cs typeface="Arial"/>
              </a:rPr>
              <a:t>交叉空白处是白色的还是黑色的？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3045" y="1552575"/>
            <a:ext cx="4105275" cy="375285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4133850" y="4968240"/>
            <a:ext cx="3173095" cy="241935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ea typeface="幼圆"/>
              <a:cs typeface="Arial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icture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alphaModFix/>
          </a:blip>
          <a:stretch>
            <a:fillRect/>
          </a:stretch>
        </p:blipFill>
        <p:spPr>
          <a:xfrm>
            <a:off x="2929024" y="-326255"/>
            <a:ext cx="6867509" cy="6867509"/>
          </a:xfrm>
          <a:prstGeom prst="rect">
            <a:avLst/>
          </a:prstGeom>
        </p:spPr>
      </p:pic>
      <p:pic>
        <p:nvPicPr>
          <p:cNvPr id="2097153" name="Picture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alphaModFix/>
          </a:blip>
          <a:stretch>
            <a:fillRect/>
          </a:stretch>
        </p:blipFill>
        <p:spPr>
          <a:xfrm>
            <a:off x="-1411102" y="7329073"/>
            <a:ext cx="8470354" cy="3029658"/>
          </a:xfrm>
          <a:prstGeom prst="rect">
            <a:avLst/>
          </a:prstGeom>
        </p:spPr>
      </p:pic>
      <p:pic>
        <p:nvPicPr>
          <p:cNvPr id="2097154" name="Picture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alphaModFix/>
          </a:blip>
          <a:stretch>
            <a:fillRect/>
          </a:stretch>
        </p:blipFill>
        <p:spPr>
          <a:xfrm>
            <a:off x="8779275" y="3274272"/>
            <a:ext cx="1244374" cy="309456"/>
          </a:xfrm>
          <a:prstGeom prst="rect">
            <a:avLst/>
          </a:prstGeom>
        </p:spPr>
      </p:pic>
      <p:pic>
        <p:nvPicPr>
          <p:cNvPr id="2097155" name="Picture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336744" y="4685311"/>
            <a:ext cx="418264" cy="438411"/>
          </a:xfrm>
          <a:prstGeom prst="rect">
            <a:avLst/>
          </a:prstGeom>
        </p:spPr>
      </p:pic>
      <p:pic>
        <p:nvPicPr>
          <p:cNvPr id="2097156" name="Picture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4072020"/>
            <a:ext cx="12267079" cy="4109472"/>
          </a:xfrm>
          <a:prstGeom prst="rect">
            <a:avLst/>
          </a:prstGeom>
        </p:spPr>
      </p:pic>
      <p:pic>
        <p:nvPicPr>
          <p:cNvPr id="2097157" name="Picture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767794" y="532086"/>
            <a:ext cx="1244374" cy="309456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267141" y="843915"/>
            <a:ext cx="1069524" cy="452723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457200"/>
            <a:r>
              <a:rPr lang="zh-CN" altLang="en-US" sz="5750" b="1">
                <a:solidFill>
                  <a:prstClr val="black"/>
                </a:solidFill>
                <a:latin typeface="汉仪超粗宋简" panose="02010600000101010101" charset="-122"/>
                <a:ea typeface="汉仪超粗宋简" panose="02010600000101010101" charset="-122"/>
                <a:cs typeface="Arial"/>
              </a:rPr>
              <a:t>《老子》四章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41ACF56-EDD4-B414-EBE9-BB35A65A1D10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69881" y="2553823"/>
            <a:ext cx="10852237" cy="89912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3600" b="1" kern="100"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>学习活动一：初读课文，扫除字词障碍</a:t>
            </a:r>
            <a:r>
              <a:rPr lang="zh-CN" altLang="zh-CN" sz="3600" kern="100"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  <a:t/>
            </a:r>
            <a:br>
              <a:rPr lang="zh-CN" altLang="zh-CN" sz="3600" kern="100">
                <a:effectLst/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endParaRPr lang="zh-CN" altLang="en-US" sz="360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650490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936B135-A07C-FBAD-B933-630AE332C8F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74766" y="287755"/>
            <a:ext cx="10833463" cy="6282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500"/>
              </a:spcBef>
              <a:spcAft>
                <a:spcPts val="600"/>
              </a:spcAft>
            </a:pPr>
            <a:r>
              <a:rPr lang="en-US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解释文中加点字词的意义和用法</a:t>
            </a:r>
          </a:p>
          <a:p>
            <a:pPr indent="266700" algn="just">
              <a:lnSpc>
                <a:spcPct val="150000"/>
              </a:lnSpc>
              <a:spcBef>
                <a:spcPts val="500"/>
              </a:spcBef>
              <a:spcAft>
                <a:spcPts val="600"/>
              </a:spcAft>
            </a:pP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三十辐共一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毂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），当其无，有车之用。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埏埴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）以为器，当其无，有器之用。凿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户牖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）以为室，当其无，有室之用。故有之以为利，无之以为用。（第十一章）</a:t>
            </a:r>
          </a:p>
          <a:p>
            <a:pPr algn="just">
              <a:lnSpc>
                <a:spcPct val="150000"/>
              </a:lnSpc>
              <a:spcBef>
                <a:spcPts val="500"/>
              </a:spcBef>
              <a:spcAft>
                <a:spcPts val="600"/>
              </a:spcAft>
            </a:pP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企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）者不立，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跨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）者不行，自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见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）者不明，自是者不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彰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自伐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 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）者无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功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自矜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）者不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长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）。其在道也，曰余食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赘行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 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），物或恶之。故有道者不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处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）。（第二十四章）</a:t>
            </a:r>
          </a:p>
          <a:p>
            <a:pPr algn="just">
              <a:lnSpc>
                <a:spcPct val="150000"/>
              </a:lnSpc>
              <a:spcBef>
                <a:spcPts val="500"/>
              </a:spcBef>
              <a:spcAft>
                <a:spcPts val="600"/>
              </a:spcAft>
            </a:pP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　知人者智，自知者明。胜人者有力，自胜者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强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）。知足者富，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强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）行者有志。不失其所者久，死而不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亡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）者寿。（第三十三章）</a:t>
            </a:r>
          </a:p>
          <a:p>
            <a:pPr indent="266700" algn="just">
              <a:lnSpc>
                <a:spcPct val="150000"/>
              </a:lnSpc>
              <a:spcBef>
                <a:spcPts val="500"/>
              </a:spcBef>
              <a:spcAft>
                <a:spcPts val="600"/>
              </a:spcAft>
            </a:pP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其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安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）易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持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），其未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兆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）易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谋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）。其脆易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泮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），其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微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）易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散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）之于未有，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治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 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）之于未乱。合抱之木，生于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毫末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）；九层之台，起于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累土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）；千里之行，始于足下。为者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败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 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）之，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执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失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）之。是以圣人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无为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），故无败，无执，故无失。民之从事，常于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几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）成而败之。慎终如始，则无败事。是以圣人欲不欲，不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贵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）难得之货；学不学，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复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）众人之所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过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）。以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辅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）万物之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自然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）而不敢为。（第六十四章）</a:t>
            </a:r>
          </a:p>
        </p:txBody>
      </p:sp>
    </p:spTree>
    <p:extLst>
      <p:ext uri="{BB962C8B-B14F-4D97-AF65-F5344CB8AC3E}">
        <p14:creationId xmlns:p14="http://schemas.microsoft.com/office/powerpoint/2010/main" val="341772737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04252F-E80D-68E5-B62F-672EB9DF879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44137" y="496787"/>
            <a:ext cx="11486606" cy="5864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500"/>
              </a:spcBef>
              <a:spcAft>
                <a:spcPts val="600"/>
              </a:spcAft>
            </a:pP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三十辐共一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毂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中空</a:t>
            </a:r>
            <a:r>
              <a:rPr lang="zh-CN" altLang="en-US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处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），当其无，有车之用。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埏埴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和泥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）以为器，当其无，有器之用。凿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户牖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门窗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）以为室，当其无，有室之用。故有之以为利，无之以为用。（第十一章）</a:t>
            </a:r>
          </a:p>
          <a:p>
            <a:pPr algn="just">
              <a:lnSpc>
                <a:spcPct val="150000"/>
              </a:lnSpc>
              <a:spcBef>
                <a:spcPts val="500"/>
              </a:spcBef>
              <a:spcAft>
                <a:spcPts val="600"/>
              </a:spcAft>
            </a:pP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企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踮起脚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）者不立，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跨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跨大步行走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）者不行，自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见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显露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）者不明，自是者不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彰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清楚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自伐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自我夸耀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）者无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功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名作动，建立功业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自矜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自我夸耀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）者不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长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长久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）。其在道也，曰余食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赘行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赘瘤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），物或恶之。故有道者不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处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动词，为，做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）。（第二十四章）</a:t>
            </a:r>
          </a:p>
          <a:p>
            <a:pPr algn="just">
              <a:lnSpc>
                <a:spcPct val="150000"/>
              </a:lnSpc>
              <a:spcBef>
                <a:spcPts val="500"/>
              </a:spcBef>
              <a:spcAft>
                <a:spcPts val="600"/>
              </a:spcAft>
            </a:pP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　　知人者智，自知者明。胜人者有力，自胜者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强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刚强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）。知足者富，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强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勤勉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）行者有志。不失其所者久，死而不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亡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长存，长寿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）者寿。（第三十三章）</a:t>
            </a:r>
          </a:p>
          <a:p>
            <a:pPr indent="266700" algn="just">
              <a:lnSpc>
                <a:spcPct val="150000"/>
              </a:lnSpc>
              <a:spcBef>
                <a:spcPts val="500"/>
              </a:spcBef>
              <a:spcAft>
                <a:spcPts val="600"/>
              </a:spcAft>
            </a:pP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其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安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安然未变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）易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持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持守，把持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），其未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兆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名作动，出现征兆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）易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谋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解决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）。其脆易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泮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分离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），其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微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细微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）易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散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散失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动词，做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）之于未有，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治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动词，处理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）之于未乱。合抱之木，生于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毫末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毫毛的末端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）；九层之台，起于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累土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一筐土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）；千里之行，始于足下。为者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败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失败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）之，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执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有所把持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）者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失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失去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）之。是以圣人无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顺应自然，不求有所作为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），故无败，无执，故无失。民之从事，常于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几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接近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）成而败之。慎终如始，则无败事。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是以</a:t>
            </a:r>
            <a:r>
              <a:rPr lang="zh-CN" altLang="en-US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所以</a:t>
            </a:r>
            <a:r>
              <a:rPr lang="zh-CN" altLang="en-US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圣人欲不欲，不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贵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以</a:t>
            </a:r>
            <a:r>
              <a:rPr lang="en-US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……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为贵，意动用法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）难得之货；学不学，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复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弥补，补救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）众人之所过（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过错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）。以辅（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辅助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）万物之</a:t>
            </a:r>
            <a:r>
              <a:rPr lang="zh-CN" altLang="zh-CN" sz="1800" b="1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自然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1800" b="1" kern="10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自然变化</a:t>
            </a:r>
            <a:r>
              <a:rPr lang="zh-CN" altLang="zh-CN" sz="1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）而不敢为。（第六十四章）</a:t>
            </a:r>
          </a:p>
        </p:txBody>
      </p:sp>
    </p:spTree>
    <p:extLst>
      <p:ext uri="{BB962C8B-B14F-4D97-AF65-F5344CB8AC3E}">
        <p14:creationId xmlns:p14="http://schemas.microsoft.com/office/powerpoint/2010/main" val="219384039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77A795F-5E60-38F3-B019-70A1767C43E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696" y="1219199"/>
            <a:ext cx="739357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30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j-cs"/>
              </a:rPr>
              <a:t>老子</a:t>
            </a:r>
            <a:endParaRPr lang="en-US" altLang="zh-CN" sz="8000" spc="30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+mj-cs"/>
            </a:endParaRPr>
          </a:p>
          <a:p>
            <a:r>
              <a:rPr lang="zh-CN" altLang="en-US" sz="8000" spc="30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j-cs"/>
              </a:rPr>
              <a:t>       和</a:t>
            </a:r>
            <a:endParaRPr lang="en-US" altLang="zh-CN" sz="8000" spc="30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+mj-cs"/>
            </a:endParaRPr>
          </a:p>
          <a:p>
            <a:r>
              <a:rPr lang="en-US" altLang="zh-CN" sz="8000" spc="30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j-cs"/>
              </a:rPr>
              <a:t>        《</a:t>
            </a:r>
            <a:r>
              <a:rPr lang="zh-CN" altLang="en-US" sz="8000" spc="30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j-cs"/>
              </a:rPr>
              <a:t>道德经</a:t>
            </a:r>
            <a:r>
              <a:rPr lang="en-US" altLang="zh-CN" sz="8000" spc="30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+mj-cs"/>
              </a:rPr>
              <a:t>》</a:t>
            </a:r>
            <a:endParaRPr lang="zh-CN" altLang="en-US" sz="8000" spc="30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+mj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287FF8E-967D-FA98-4248-3CAA274C5D5B}"/>
              </a:ext>
            </a:extLst>
          </p:cNvPr>
          <p:cNvPicPr/>
          <p:nvPr>
            <p:custDataLst>
              <p:tags r:id="rId2"/>
            </p:custDataLst>
          </p:nvPr>
        </p:nvPicPr>
        <p:blipFill>
          <a:blip r:embed="rId4" r:link="rId5"/>
          <a:srcRect t="2204" b="10120"/>
          <a:stretch>
            <a:fillRect/>
          </a:stretch>
        </p:blipFill>
        <p:spPr>
          <a:xfrm>
            <a:off x="9218551" y="0"/>
            <a:ext cx="2973449" cy="6858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53042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938ECE2-AE69-D1CB-E279-D04A6BDD427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985"/>
          <a:stretch>
            <a:fillRect/>
          </a:stretch>
        </p:blipFill>
        <p:spPr>
          <a:xfrm>
            <a:off x="4874782" y="4035999"/>
            <a:ext cx="2442436" cy="21340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>
            <a:hlinkClick r:id="rId5"/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1FCC2DB-4CC2-6377-3B13-04A5D43D23C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48567" y="1487778"/>
            <a:ext cx="10321290" cy="2229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3200" dirty="0">
                <a:solidFill>
                  <a:srgbClr val="CC00CC"/>
                </a:solidFill>
                <a:latin typeface="Calibri"/>
                <a:cs typeface="Arial"/>
              </a:rPr>
              <a:t>    紫气东来：</a:t>
            </a:r>
            <a:r>
              <a:rPr lang="zh-CN" altLang="en-US" sz="3200" dirty="0">
                <a:solidFill>
                  <a:prstClr val="black"/>
                </a:solidFill>
                <a:latin typeface="Calibri"/>
                <a:cs typeface="Arial"/>
              </a:rPr>
              <a:t>传说老子过函谷关之前，关尹喜见有紫气从东而来，知道将有圣人过关。果然老子骑着青牛而来。旧时</a:t>
            </a:r>
            <a:r>
              <a:rPr lang="zh-CN" altLang="en-US" sz="3200" dirty="0">
                <a:solidFill>
                  <a:srgbClr val="FF0000"/>
                </a:solidFill>
                <a:latin typeface="Calibri"/>
                <a:cs typeface="Arial"/>
              </a:rPr>
              <a:t>比喻吉祥的</a:t>
            </a:r>
            <a:r>
              <a:rPr lang="zh-CN" altLang="en-US" sz="3200">
                <a:solidFill>
                  <a:srgbClr val="FF0000"/>
                </a:solidFill>
                <a:latin typeface="Calibri"/>
                <a:cs typeface="Arial"/>
              </a:rPr>
              <a:t>征兆</a:t>
            </a:r>
            <a:r>
              <a:rPr lang="zh-CN" altLang="en-US" sz="3200" smtClean="0">
                <a:solidFill>
                  <a:srgbClr val="FF0000"/>
                </a:solidFill>
                <a:latin typeface="Calibri"/>
                <a:cs typeface="Arial"/>
              </a:rPr>
              <a:t>。</a:t>
            </a:r>
            <a:endParaRPr lang="zh-CN" altLang="en-US" sz="3200" dirty="0">
              <a:solidFill>
                <a:srgbClr val="7030A0"/>
              </a:solidFill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437890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2"/>
  <p:tag name="MH" val="20190708150745"/>
  <p:tag name="MH_LIBRARY" val="GRAPHIC"/>
  <p:tag name="MH_ORDER" val="GT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3"/>
  <p:tag name="MH" val="20190708150745"/>
  <p:tag name="MH_LIBRARY" val="GRAPHIC"/>
  <p:tag name="MH_ORDER" val="GT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5"/>
  <p:tag name="MH" val="20190708150745"/>
  <p:tag name="MH_LIBRARY" val="GRAPHIC"/>
  <p:tag name="MH_ORDER" val="GT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2"/>
  <p:tag name="MH" val="20190708150745"/>
  <p:tag name="MH_LIBRARY" val="GRAPHIC"/>
  <p:tag name="MH_ORDER" val="GT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9"/>
  <p:tag name="MH" val="20190708150745"/>
  <p:tag name="MH_LIBRARY" val="GRAPHIC"/>
  <p:tag name="MH_ORDER" val="GT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8"/>
  <p:tag name="MH" val="20190708150745"/>
  <p:tag name="MH_LIBRARY" val="GRAPHIC"/>
  <p:tag name="MH_ORDER" val="GT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7"/>
  <p:tag name="KSO_WM_UNIT_PLACING_PICTURE_USER_VIEWPORT" val="{&quot;height&quot;:4070,&quot;width&quot;:4325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1"/>
  <p:tag name="KSO_WM_UNIT_PLACING_PICTURE_USER_VIEWPORT" val="{&quot;height&quot;:4070,&quot;width&quot;:432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0"/>
  <p:tag name="MH" val="20190708150745"/>
  <p:tag name="MH_LIBRARY" val="GRAPHIC"/>
  <p:tag name="MH_ORDER" val="GT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4"/>
  <p:tag name="MH" val="20190708150745"/>
  <p:tag name="MH_LIBRARY" val="GRAPHIC"/>
  <p:tag name="MH_ORDER" val="GT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6"/>
  <p:tag name="MH" val="20190708150745"/>
  <p:tag name="MH_LIBRARY" val="GRAPHIC"/>
  <p:tag name="MH_ORDER" val="GT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3"/>
  <p:tag name="MH" val="20190708150745"/>
  <p:tag name="MH_LIBRARY" val="GRAPHIC"/>
  <p:tag name="MH_ORDER" val="GT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Arial"/>
      </a:majorFont>
      <a:minorFont>
        <a:latin typeface="华文细黑"/>
        <a:ea typeface="幼圆"/>
        <a:cs typeface="Arial"/>
      </a:minorFont>
    </a:fontScheme>
    <a:fmtScheme name="Fan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noFill/>
        <a:noFill/>
        <a:noFill/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2059</Words>
  <Application>Microsoft Office PowerPoint</Application>
  <PresentationFormat>自定义</PresentationFormat>
  <Paragraphs>177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学习活动一：初读课文，扫除字词障碍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学习活动二：研读课文，把握主要观点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2022-09-03T08:42:01Z</cp:lastPrinted>
  <dcterms:created xsi:type="dcterms:W3CDTF">2022-09-03T08:42:01Z</dcterms:created>
  <dcterms:modified xsi:type="dcterms:W3CDTF">2022-09-04T01:55:31Z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