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774" r:id="rId1"/>
    <p:sldMasterId id="2147483776" r:id="rId2"/>
    <p:sldMasterId id="2147483778" r:id="rId3"/>
  </p:sldMasterIdLst>
  <p:notesMasterIdLst>
    <p:notesMasterId r:id="rId44"/>
  </p:notesMasterIdLst>
  <p:sldIdLst>
    <p:sldId id="291" r:id="rId4"/>
    <p:sldId id="284" r:id="rId5"/>
    <p:sldId id="259" r:id="rId6"/>
    <p:sldId id="281" r:id="rId7"/>
    <p:sldId id="297" r:id="rId8"/>
    <p:sldId id="262" r:id="rId9"/>
    <p:sldId id="263" r:id="rId10"/>
    <p:sldId id="283" r:id="rId11"/>
    <p:sldId id="265" r:id="rId12"/>
    <p:sldId id="301" r:id="rId13"/>
    <p:sldId id="274" r:id="rId14"/>
    <p:sldId id="277" r:id="rId15"/>
    <p:sldId id="289" r:id="rId16"/>
    <p:sldId id="267" r:id="rId17"/>
    <p:sldId id="288" r:id="rId18"/>
    <p:sldId id="268" r:id="rId19"/>
    <p:sldId id="292" r:id="rId20"/>
    <p:sldId id="278" r:id="rId21"/>
    <p:sldId id="302" r:id="rId22"/>
    <p:sldId id="298" r:id="rId23"/>
    <p:sldId id="299" r:id="rId24"/>
    <p:sldId id="315" r:id="rId25"/>
    <p:sldId id="316" r:id="rId26"/>
    <p:sldId id="317" r:id="rId27"/>
    <p:sldId id="318" r:id="rId28"/>
    <p:sldId id="319" r:id="rId29"/>
    <p:sldId id="320" r:id="rId30"/>
    <p:sldId id="321" r:id="rId31"/>
    <p:sldId id="322" r:id="rId32"/>
    <p:sldId id="323" r:id="rId33"/>
    <p:sldId id="324" r:id="rId34"/>
    <p:sldId id="325" r:id="rId35"/>
    <p:sldId id="326" r:id="rId36"/>
    <p:sldId id="327" r:id="rId37"/>
    <p:sldId id="328" r:id="rId38"/>
    <p:sldId id="329" r:id="rId39"/>
    <p:sldId id="332" r:id="rId40"/>
    <p:sldId id="333" r:id="rId41"/>
    <p:sldId id="330" r:id="rId42"/>
    <p:sldId id="331" r:id="rId43"/>
  </p:sldIdLst>
  <p:sldSz cx="9144000" cy="6858000" type="screen4x3"/>
  <p:notesSz cx="6858000" cy="9144000"/>
  <p:custDataLst>
    <p:tags r:id="rId45"/>
  </p:custDataLst>
  <p:defaultTextStyle>
    <a:defPPr algn="l" eaLnBrk="1" hangingPunct="1">
      <a:defRPr lang="zh-CN" sz="1800"/>
    </a:defPPr>
    <a:lvl1pPr marL="0" indent="0" algn="l" defTabSz="914400" eaLnBrk="1" fontAlgn="base" hangingPunct="1">
      <a:lnSpc>
        <a:spcPct val="100000"/>
      </a:lnSpc>
      <a:spcBef>
        <a:spcPct val="0"/>
      </a:spcBef>
      <a:spcAft>
        <a:spcPct val="0"/>
      </a:spcAft>
      <a:buClrTx/>
      <a:buSzTx/>
      <a:buFont typeface="Arial"/>
      <a:buNone/>
      <a:defRPr sz="1800" b="0" i="0" u="none" baseline="0">
        <a:solidFill>
          <a:schemeClr val="tx1"/>
        </a:solidFill>
        <a:latin typeface="Arial"/>
        <a:ea typeface="宋体" charset="-122"/>
      </a:defRPr>
    </a:lvl1pPr>
    <a:lvl2pPr marL="457200" indent="0" algn="l" defTabSz="914400" eaLnBrk="1" fontAlgn="base" hangingPunct="1">
      <a:lnSpc>
        <a:spcPct val="100000"/>
      </a:lnSpc>
      <a:spcBef>
        <a:spcPct val="0"/>
      </a:spcBef>
      <a:spcAft>
        <a:spcPct val="0"/>
      </a:spcAft>
      <a:buClrTx/>
      <a:buSzTx/>
      <a:buFont typeface="Arial"/>
      <a:buNone/>
      <a:defRPr sz="1800" b="0" i="0" u="none" baseline="0">
        <a:solidFill>
          <a:schemeClr val="tx1"/>
        </a:solidFill>
        <a:latin typeface="Arial"/>
        <a:ea typeface="宋体" charset="-122"/>
      </a:defRPr>
    </a:lvl2pPr>
    <a:lvl3pPr marL="914400" indent="0" algn="l" defTabSz="914400" eaLnBrk="1" fontAlgn="base" hangingPunct="1">
      <a:lnSpc>
        <a:spcPct val="100000"/>
      </a:lnSpc>
      <a:spcBef>
        <a:spcPct val="0"/>
      </a:spcBef>
      <a:spcAft>
        <a:spcPct val="0"/>
      </a:spcAft>
      <a:buClrTx/>
      <a:buSzTx/>
      <a:buFont typeface="Arial"/>
      <a:buNone/>
      <a:defRPr sz="1800" b="0" i="0" u="none" baseline="0">
        <a:solidFill>
          <a:schemeClr val="tx1"/>
        </a:solidFill>
        <a:latin typeface="Arial"/>
        <a:ea typeface="宋体" charset="-122"/>
      </a:defRPr>
    </a:lvl3pPr>
    <a:lvl4pPr marL="1371600" indent="0" algn="l" defTabSz="914400" eaLnBrk="1" fontAlgn="base" hangingPunct="1">
      <a:lnSpc>
        <a:spcPct val="100000"/>
      </a:lnSpc>
      <a:spcBef>
        <a:spcPct val="0"/>
      </a:spcBef>
      <a:spcAft>
        <a:spcPct val="0"/>
      </a:spcAft>
      <a:buClrTx/>
      <a:buSzTx/>
      <a:buFont typeface="Arial"/>
      <a:buNone/>
      <a:defRPr sz="1800" b="0" i="0" u="none" baseline="0">
        <a:solidFill>
          <a:schemeClr val="tx1"/>
        </a:solidFill>
        <a:latin typeface="Arial"/>
        <a:ea typeface="宋体" charset="-122"/>
      </a:defRPr>
    </a:lvl4pPr>
    <a:lvl5pPr marL="1828800" indent="0" algn="l" defTabSz="914400" eaLnBrk="1" fontAlgn="base" hangingPunct="1">
      <a:lnSpc>
        <a:spcPct val="100000"/>
      </a:lnSpc>
      <a:spcBef>
        <a:spcPct val="0"/>
      </a:spcBef>
      <a:spcAft>
        <a:spcPct val="0"/>
      </a:spcAft>
      <a:buClrTx/>
      <a:buSzTx/>
      <a:buFont typeface="Arial"/>
      <a:buNone/>
      <a:defRPr sz="1800" b="0" i="0" u="none" baseline="0">
        <a:solidFill>
          <a:schemeClr val="tx1"/>
        </a:solidFill>
        <a:latin typeface="Arial"/>
        <a:ea typeface="宋体" charset="-122"/>
      </a:defRPr>
    </a:lvl5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horzBarState="maximized">
    <p:restoredLeft sz="0"/>
    <p:restoredTop sz="0"/>
  </p:normalViewPr>
  <p:slideViewPr>
    <p:cSldViewPr>
      <p:cViewPr>
        <p:scale>
          <a:sx n="73" d="100"/>
          <a:sy n="73" d="100"/>
        </p:scale>
        <p:origin x="-72" y="-258"/>
      </p:cViewPr>
      <p:guideLst>
        <p:guide orient="horz" pos="2160"/>
        <p:guide pos="2880"/>
      </p:guideLst>
    </p:cSldViewPr>
  </p:slideViewPr>
  <p:notesTextViewPr>
    <p:cViewPr>
      <p:scale>
        <a:sx n="1" d="1"/>
        <a:sy n="1" d="1"/>
      </p:scale>
      <p:origin x="0" y="0"/>
    </p:cViewPr>
  </p:notesTextViewPr>
  <p:notesViewPr>
    <p:cSldViewPr>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tags" Target="tags/tag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theme" Target="theme/theme1.xml"/><Relationship Id="rId8"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页眉占位符 7169"/>
          <p:cNvSpPr>
            <a:spLocks noGrp="1"/>
          </p:cNvSpPr>
          <p:nvPr>
            <p:ph type="hdr" sz="quarter"/>
          </p:nvPr>
        </p:nvSpPr>
        <p:spPr>
          <a:xfrm>
            <a:off x="0" y="0"/>
            <a:ext cx="2971800" cy="457200"/>
          </a:xfrm>
          <a:prstGeom prst="rect">
            <a:avLst/>
          </a:prstGeom>
          <a:noFill/>
          <a:ln>
            <a:noFill/>
            <a:miter lim="800000"/>
          </a:ln>
        </p:spPr>
        <p:txBody>
          <a:bodyPr/>
          <a:lstStyle/>
          <a:p>
            <a:pPr lvl="0"/>
            <a:fld id="{C47947BA-9C75-4C77-97A7-B5B29016632A}" type="header">
              <a:rPr sz="1200"/>
              <a:t>*</a:t>
            </a:fld>
            <a:endParaRPr sz="1200"/>
          </a:p>
        </p:txBody>
      </p:sp>
      <p:sp>
        <p:nvSpPr>
          <p:cNvPr id="7171" name="日期占位符 7170"/>
          <p:cNvSpPr>
            <a:spLocks noGrp="1"/>
          </p:cNvSpPr>
          <p:nvPr>
            <p:ph type="dt" idx="1"/>
          </p:nvPr>
        </p:nvSpPr>
        <p:spPr>
          <a:xfrm>
            <a:off x="3884612" y="0"/>
            <a:ext cx="2971800" cy="457200"/>
          </a:xfrm>
          <a:prstGeom prst="rect">
            <a:avLst/>
          </a:prstGeom>
          <a:noFill/>
          <a:ln>
            <a:noFill/>
            <a:miter lim="800000"/>
          </a:ln>
        </p:spPr>
        <p:txBody>
          <a:bodyPr/>
          <a:lstStyle/>
          <a:p>
            <a:pPr lvl="0" algn="r"/>
            <a:fld id="{94D40A5A-B34F-4CF9-BD4E-3EDA266A9CCE}" type="datetime1">
              <a:rPr sz="1200"/>
              <a:t>*</a:t>
            </a:fld>
            <a:endParaRPr sz="1200"/>
          </a:p>
        </p:txBody>
      </p:sp>
      <p:sp>
        <p:nvSpPr>
          <p:cNvPr id="7172" name="幻灯片图像占位符 7171"/>
          <p:cNvSpPr>
            <a:spLocks noGrp="1" noRot="1" noChangeAspect="1"/>
          </p:cNvSpPr>
          <p:nvPr>
            <p:ph type="sldImg" idx="2"/>
          </p:nvPr>
        </p:nvSpPr>
        <p:spPr>
          <a:xfrm>
            <a:off x="1143000" y="685800"/>
            <a:ext cx="4572000" cy="3429000"/>
          </a:xfrm>
          <a:prstGeom prst="rect">
            <a:avLst/>
          </a:prstGeom>
          <a:noFill/>
          <a:ln cmpd="sng">
            <a:noFill/>
            <a:miter lim="800000"/>
          </a:ln>
        </p:spPr>
      </p:sp>
      <p:sp>
        <p:nvSpPr>
          <p:cNvPr id="7173" name="备注占位符 7172"/>
          <p:cNvSpPr>
            <a:spLocks noGrp="1"/>
          </p:cNvSpPr>
          <p:nvPr>
            <p:ph type="body" sz="quarter" idx="3"/>
          </p:nvPr>
        </p:nvSpPr>
        <p:spPr>
          <a:xfrm>
            <a:off x="685800" y="4343400"/>
            <a:ext cx="5486400" cy="4114800"/>
          </a:xfrm>
          <a:prstGeom prst="rect">
            <a:avLst/>
          </a:prstGeom>
          <a:noFill/>
          <a:ln cmpd="sng">
            <a:noFill/>
            <a:miter lim="800000"/>
          </a:ln>
        </p:spPr>
        <p:txBody>
          <a:bodyPr anchor="ctr" anchorCtr="0"/>
          <a:lstStyle>
            <a:lvl1pPr marL="0" indent="0" algn="l" defTabSz="914400" eaLnBrk="1" fontAlgn="base" hangingPunct="1">
              <a:lnSpc>
                <a:spcPct val="100000"/>
              </a:lnSpc>
              <a:spcBef>
                <a:spcPct val="30000"/>
              </a:spcBef>
              <a:spcAft>
                <a:spcPct val="0"/>
              </a:spcAft>
              <a:buClrTx/>
              <a:buSzTx/>
              <a:buFontTx/>
              <a:buNone/>
              <a:defRPr lang="zh-CN" altLang="en-US" sz="1200" b="0" i="0" u="none" baseline="0">
                <a:solidFill>
                  <a:schemeClr val="tx1"/>
                </a:solidFill>
                <a:latin typeface="Arial"/>
                <a:ea typeface="宋体" charset="-122"/>
              </a:defRPr>
            </a:lvl1pPr>
            <a:lvl2pPr marL="457200" indent="0" algn="l" defTabSz="914400" eaLnBrk="1" fontAlgn="base" hangingPunct="1">
              <a:lnSpc>
                <a:spcPct val="100000"/>
              </a:lnSpc>
              <a:spcBef>
                <a:spcPct val="30000"/>
              </a:spcBef>
              <a:spcAft>
                <a:spcPct val="0"/>
              </a:spcAft>
              <a:buClrTx/>
              <a:buSzTx/>
              <a:buFontTx/>
              <a:buNone/>
              <a:defRPr lang="zh-CN" altLang="en-US" sz="1200" b="0" i="0" u="none" baseline="0">
                <a:solidFill>
                  <a:schemeClr val="tx1"/>
                </a:solidFill>
                <a:latin typeface="Arial"/>
                <a:ea typeface="宋体" charset="-122"/>
              </a:defRPr>
            </a:lvl2pPr>
            <a:lvl3pPr marL="914400" indent="0" algn="l" defTabSz="914400" eaLnBrk="1" fontAlgn="base" hangingPunct="1">
              <a:lnSpc>
                <a:spcPct val="100000"/>
              </a:lnSpc>
              <a:spcBef>
                <a:spcPct val="30000"/>
              </a:spcBef>
              <a:spcAft>
                <a:spcPct val="0"/>
              </a:spcAft>
              <a:buClrTx/>
              <a:buSzTx/>
              <a:buFontTx/>
              <a:buNone/>
              <a:defRPr lang="zh-CN" altLang="en-US" sz="1200" b="0" i="0" u="none" baseline="0">
                <a:solidFill>
                  <a:schemeClr val="tx1"/>
                </a:solidFill>
                <a:latin typeface="Arial"/>
                <a:ea typeface="宋体" charset="-122"/>
              </a:defRPr>
            </a:lvl3pPr>
            <a:lvl4pPr marL="1371600" indent="0" algn="l" defTabSz="914400" eaLnBrk="1" fontAlgn="base" hangingPunct="1">
              <a:lnSpc>
                <a:spcPct val="100000"/>
              </a:lnSpc>
              <a:spcBef>
                <a:spcPct val="30000"/>
              </a:spcBef>
              <a:spcAft>
                <a:spcPct val="0"/>
              </a:spcAft>
              <a:buClrTx/>
              <a:buSzTx/>
              <a:buFontTx/>
              <a:buNone/>
              <a:defRPr lang="zh-CN" altLang="en-US" sz="1200" b="0" i="0" u="none" baseline="0">
                <a:solidFill>
                  <a:schemeClr val="tx1"/>
                </a:solidFill>
                <a:latin typeface="Arial"/>
                <a:ea typeface="宋体" charset="-122"/>
              </a:defRPr>
            </a:lvl4pPr>
            <a:lvl5pPr marL="1828800" indent="0" algn="l" defTabSz="914400" eaLnBrk="1" fontAlgn="base" hangingPunct="1">
              <a:lnSpc>
                <a:spcPct val="100000"/>
              </a:lnSpc>
              <a:spcBef>
                <a:spcPct val="30000"/>
              </a:spcBef>
              <a:spcAft>
                <a:spcPct val="0"/>
              </a:spcAft>
              <a:buClrTx/>
              <a:buSzTx/>
              <a:buFontTx/>
              <a:buNone/>
              <a:defRPr lang="zh-CN" altLang="en-US" sz="1200" b="0" i="0" u="none" baseline="0">
                <a:solidFill>
                  <a:schemeClr val="tx1"/>
                </a:solidFill>
                <a:latin typeface="Arial"/>
                <a:ea typeface="宋体" charset="-122"/>
              </a:defRPr>
            </a:lvl5pPr>
          </a:lstStyle>
          <a:p>
            <a:pPr lvl="0"/>
            <a:r>
              <a:t>单击此处编辑母版文本样式</a:t>
            </a:r>
          </a:p>
          <a:p>
            <a:pPr lvl="1"/>
            <a:r>
              <a:t>第二级</a:t>
            </a:r>
          </a:p>
          <a:p>
            <a:pPr lvl="2"/>
            <a:r>
              <a:t>第三级</a:t>
            </a:r>
          </a:p>
          <a:p>
            <a:pPr lvl="3"/>
            <a:r>
              <a:t>第四级</a:t>
            </a:r>
          </a:p>
          <a:p>
            <a:pPr lvl="4"/>
            <a:r>
              <a:t>第五级</a:t>
            </a:r>
          </a:p>
        </p:txBody>
      </p:sp>
      <p:sp>
        <p:nvSpPr>
          <p:cNvPr id="7174" name="页脚占位符 7173"/>
          <p:cNvSpPr>
            <a:spLocks noGrp="1"/>
          </p:cNvSpPr>
          <p:nvPr>
            <p:ph type="ftr" sz="quarter" idx="4"/>
          </p:nvPr>
        </p:nvSpPr>
        <p:spPr>
          <a:xfrm>
            <a:off x="0" y="8685212"/>
            <a:ext cx="2971800" cy="457200"/>
          </a:xfrm>
          <a:prstGeom prst="rect">
            <a:avLst/>
          </a:prstGeom>
          <a:noFill/>
          <a:ln>
            <a:noFill/>
            <a:miter lim="800000"/>
          </a:ln>
        </p:spPr>
        <p:txBody>
          <a:bodyPr anchor="b" anchorCtr="0"/>
          <a:lstStyle/>
          <a:p>
            <a:pPr lvl="0"/>
            <a:fld id="{B79A9937-B111-4E87-913A-5D44839E1F53}" type="footer">
              <a:rPr sz="1200"/>
              <a:t>*</a:t>
            </a:fld>
            <a:endParaRPr sz="1200"/>
          </a:p>
        </p:txBody>
      </p:sp>
      <p:sp>
        <p:nvSpPr>
          <p:cNvPr id="7175" name="灯片编号占位符 7174"/>
          <p:cNvSpPr>
            <a:spLocks noGrp="1"/>
          </p:cNvSpPr>
          <p:nvPr>
            <p:ph type="sldNum" sz="quarter" idx="5"/>
          </p:nvPr>
        </p:nvSpPr>
        <p:spPr>
          <a:xfrm>
            <a:off x="3884612" y="8685212"/>
            <a:ext cx="2971800" cy="457200"/>
          </a:xfrm>
          <a:prstGeom prst="rect">
            <a:avLst/>
          </a:prstGeom>
          <a:noFill/>
          <a:ln>
            <a:noFill/>
            <a:miter lim="800000"/>
          </a:ln>
        </p:spPr>
        <p:txBody>
          <a:bodyPr anchor="b" anchorCtr="0"/>
          <a:lstStyle/>
          <a:p>
            <a:pPr lvl="0" algn="r"/>
            <a:fld id="{AC1B57FD-74D7-4F5D-8289-AA9B28286C35}" type="slidenum">
              <a:rPr sz="1200"/>
              <a:t>‹#›</a:t>
            </a:fld>
            <a:endParaRPr sz="1200"/>
          </a:p>
        </p:txBody>
      </p:sp>
    </p:spTree>
    <p:extLst>
      <p:ext uri="{BB962C8B-B14F-4D97-AF65-F5344CB8AC3E}">
        <p14:creationId xmlns:p14="http://schemas.microsoft.com/office/powerpoint/2010/main" val="1557936999"/>
      </p:ext>
    </p:extLst>
  </p:cSld>
  <p:clrMap bg1="dk1" tx1="lt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sp>
        <p:nvSpPr>
          <p:cNvPr id="2050" name="标题 2049"/>
          <p:cNvSpPr>
            <a:spLocks noGrp="1"/>
          </p:cNvSpPr>
          <p:nvPr>
            <p:ph type="ctrTitle"/>
          </p:nvPr>
        </p:nvSpPr>
        <p:spPr>
          <a:xfrm>
            <a:off x="685800" y="2286000"/>
            <a:ext cx="7772400" cy="1143000"/>
          </a:xfrm>
          <a:prstGeom prst="rect">
            <a:avLst/>
          </a:prstGeom>
          <a:noFill/>
          <a:ln>
            <a:noFill/>
            <a:miter lim="800000"/>
          </a:ln>
        </p:spPr>
        <p:txBody>
          <a:bodyPr anchor="ctr" anchorCtr="0"/>
          <a:lstStyle>
            <a:lvl1pPr marL="0" indent="0" algn="ctr" defTabSz="914400" eaLnBrk="1" fontAlgn="base" hangingPunct="1">
              <a:lnSpc>
                <a:spcPct val="100000"/>
              </a:lnSpc>
              <a:spcBef>
                <a:spcPct val="0"/>
              </a:spcBef>
              <a:spcAft>
                <a:spcPct val="0"/>
              </a:spcAft>
              <a:buClrTx/>
              <a:buSzTx/>
              <a:buFontTx/>
              <a:buNone/>
              <a:defRPr lang="zh-CN" altLang="en-US" sz="4400" b="0" i="0" u="none" baseline="0">
                <a:solidFill>
                  <a:schemeClr val="tx2"/>
                </a:solidFill>
                <a:latin typeface="Arial"/>
                <a:ea typeface="宋体" charset="-122"/>
              </a:defRPr>
            </a:lvl1pPr>
          </a:lstStyle>
          <a:p>
            <a:pPr lvl="0"/>
            <a:r>
              <a:t>单击此处编辑母版标题样式</a:t>
            </a:r>
          </a:p>
        </p:txBody>
      </p:sp>
      <p:sp>
        <p:nvSpPr>
          <p:cNvPr id="2051" name="副标题 2050"/>
          <p:cNvSpPr>
            <a:spLocks noGrp="1"/>
          </p:cNvSpPr>
          <p:nvPr>
            <p:ph type="subTitle" idx="1"/>
          </p:nvPr>
        </p:nvSpPr>
        <p:spPr>
          <a:xfrm>
            <a:off x="1371600" y="3886200"/>
            <a:ext cx="6400800" cy="1752600"/>
          </a:xfrm>
          <a:prstGeom prst="rect">
            <a:avLst/>
          </a:prstGeom>
          <a:noFill/>
          <a:ln>
            <a:noFill/>
            <a:miter lim="800000"/>
          </a:ln>
        </p:spPr>
        <p:txBody>
          <a:bodyPr/>
          <a:lstStyle>
            <a:lvl1pPr marL="0" indent="0" algn="ctr" defTabSz="914400" eaLnBrk="1" fontAlgn="base" hangingPunct="1">
              <a:lnSpc>
                <a:spcPct val="100000"/>
              </a:lnSpc>
              <a:spcBef>
                <a:spcPct val="20000"/>
              </a:spcBef>
              <a:spcAft>
                <a:spcPct val="0"/>
              </a:spcAft>
              <a:buClr>
                <a:schemeClr val="hlink"/>
              </a:buClr>
              <a:buSzPct val="75000"/>
              <a:buFont typeface="Wingdings"/>
              <a:buNone/>
              <a:defRPr lang="zh-CN" altLang="en-US" sz="3200" b="0" i="0" u="none" baseline="0">
                <a:solidFill>
                  <a:schemeClr val="tx1"/>
                </a:solidFill>
                <a:latin typeface="Arial"/>
                <a:ea typeface="宋体" charset="-122"/>
              </a:defRPr>
            </a:lvl1pPr>
            <a:lvl2pPr marL="457200" indent="0" algn="ctr" defTabSz="914400" eaLnBrk="1" fontAlgn="base" hangingPunct="1">
              <a:lnSpc>
                <a:spcPct val="100000"/>
              </a:lnSpc>
              <a:spcBef>
                <a:spcPct val="20000"/>
              </a:spcBef>
              <a:spcAft>
                <a:spcPct val="0"/>
              </a:spcAft>
              <a:buClr>
                <a:schemeClr val="accent2"/>
              </a:buClr>
              <a:buSzPct val="85000"/>
              <a:buFont typeface="Wingdings"/>
              <a:buNone/>
              <a:defRPr lang="zh-CN" altLang="en-US" sz="2800" b="0" i="0" u="none" baseline="0">
                <a:solidFill>
                  <a:schemeClr val="tx1"/>
                </a:solidFill>
                <a:latin typeface="Arial"/>
                <a:ea typeface="宋体" charset="-122"/>
              </a:defRPr>
            </a:lvl2pPr>
            <a:lvl3pPr marL="914400" indent="0" algn="ctr" defTabSz="914400" eaLnBrk="1" fontAlgn="base" hangingPunct="1">
              <a:lnSpc>
                <a:spcPct val="100000"/>
              </a:lnSpc>
              <a:spcBef>
                <a:spcPct val="20000"/>
              </a:spcBef>
              <a:spcAft>
                <a:spcPct val="0"/>
              </a:spcAft>
              <a:buClr>
                <a:schemeClr val="hlink"/>
              </a:buClr>
              <a:buSzPct val="85000"/>
              <a:buFont typeface="Wingdings"/>
              <a:buNone/>
              <a:defRPr lang="zh-CN" altLang="en-US" sz="2400" b="0" i="0" u="none" baseline="0">
                <a:solidFill>
                  <a:schemeClr val="tx1"/>
                </a:solidFill>
                <a:latin typeface="Arial"/>
                <a:ea typeface="宋体" charset="-122"/>
              </a:defRPr>
            </a:lvl3pPr>
            <a:lvl4pPr marL="1371600" indent="0" algn="ctr" defTabSz="914400" eaLnBrk="1" fontAlgn="base" hangingPunct="1">
              <a:lnSpc>
                <a:spcPct val="100000"/>
              </a:lnSpc>
              <a:spcBef>
                <a:spcPct val="20000"/>
              </a:spcBef>
              <a:spcAft>
                <a:spcPct val="0"/>
              </a:spcAft>
              <a:buClr>
                <a:schemeClr val="accent2"/>
              </a:buClr>
              <a:buSzPct val="90000"/>
              <a:buFont typeface="Wingdings"/>
              <a:buNone/>
              <a:defRPr lang="zh-CN" altLang="en-US" sz="2000" b="0" i="0" u="none" baseline="0">
                <a:solidFill>
                  <a:schemeClr val="tx1"/>
                </a:solidFill>
                <a:latin typeface="Arial"/>
                <a:ea typeface="宋体" charset="-122"/>
              </a:defRPr>
            </a:lvl4pPr>
            <a:lvl5pPr marL="1828800" indent="0" algn="ctr" defTabSz="914400" eaLnBrk="1" fontAlgn="base" hangingPunct="1">
              <a:lnSpc>
                <a:spcPct val="100000"/>
              </a:lnSpc>
              <a:spcBef>
                <a:spcPct val="20000"/>
              </a:spcBef>
              <a:spcAft>
                <a:spcPct val="0"/>
              </a:spcAft>
              <a:buClr>
                <a:schemeClr val="hlink"/>
              </a:buClr>
              <a:buSzPct val="85000"/>
              <a:buFont typeface="Wingdings"/>
              <a:buNone/>
              <a:defRPr lang="zh-CN" altLang="en-US" sz="2000" b="0" i="0" u="none" baseline="0">
                <a:solidFill>
                  <a:schemeClr val="tx1"/>
                </a:solidFill>
                <a:latin typeface="Arial"/>
                <a:ea typeface="宋体" charset="-122"/>
              </a:defRPr>
            </a:lvl5pPr>
          </a:lstStyle>
          <a:p>
            <a:pPr lvl="0"/>
            <a:r>
              <a:t>单击此处编辑母版副标题样式</a:t>
            </a:r>
          </a:p>
        </p:txBody>
      </p:sp>
      <p:sp>
        <p:nvSpPr>
          <p:cNvPr id="2052" name="日期占位符 2051"/>
          <p:cNvSpPr>
            <a:spLocks noGrp="1"/>
          </p:cNvSpPr>
          <p:nvPr>
            <p:ph type="dt" sz="half" idx="2"/>
          </p:nvPr>
        </p:nvSpPr>
        <p:spPr>
          <a:xfrm>
            <a:off x="301625" y="6245225"/>
            <a:ext cx="2289175" cy="476250"/>
          </a:xfrm>
          <a:prstGeom prst="rect">
            <a:avLst/>
          </a:prstGeom>
          <a:noFill/>
          <a:ln>
            <a:noFill/>
            <a:miter lim="800000"/>
          </a:ln>
        </p:spPr>
        <p:txBody>
          <a:bodyPr/>
          <a:lstStyle/>
          <a:p>
            <a:pPr lvl="0"/>
            <a:endParaRPr sz="1400"/>
          </a:p>
        </p:txBody>
      </p:sp>
      <p:sp>
        <p:nvSpPr>
          <p:cNvPr id="2053" name="页脚占位符 2052"/>
          <p:cNvSpPr>
            <a:spLocks noGrp="1"/>
          </p:cNvSpPr>
          <p:nvPr>
            <p:ph type="ftr" sz="quarter" idx="3"/>
          </p:nvPr>
        </p:nvSpPr>
        <p:spPr>
          <a:xfrm>
            <a:off x="3124200" y="6245225"/>
            <a:ext cx="2895600" cy="476250"/>
          </a:xfrm>
          <a:prstGeom prst="rect">
            <a:avLst/>
          </a:prstGeom>
          <a:noFill/>
          <a:ln>
            <a:noFill/>
            <a:miter lim="800000"/>
          </a:ln>
        </p:spPr>
        <p:txBody>
          <a:bodyPr/>
          <a:lstStyle/>
          <a:p>
            <a:pPr lvl="0" algn="ctr"/>
            <a:fld id="{0FB52BC7-CE5F-4104-B4F3-80955165D2E1}" type="footer">
              <a:rPr sz="1400"/>
              <a:t></a:t>
            </a:fld>
            <a:endParaRPr sz="1400"/>
          </a:p>
        </p:txBody>
      </p:sp>
      <p:sp>
        <p:nvSpPr>
          <p:cNvPr id="2054" name="灯片编号占位符 2053"/>
          <p:cNvSpPr>
            <a:spLocks noGrp="1"/>
          </p:cNvSpPr>
          <p:nvPr>
            <p:ph type="sldNum" sz="quarter" idx="4"/>
          </p:nvPr>
        </p:nvSpPr>
        <p:spPr>
          <a:xfrm>
            <a:off x="6553200" y="6245225"/>
            <a:ext cx="2289175" cy="476250"/>
          </a:xfrm>
          <a:prstGeom prst="rect">
            <a:avLst/>
          </a:prstGeom>
          <a:noFill/>
          <a:ln>
            <a:noFill/>
            <a:miter lim="800000"/>
          </a:ln>
        </p:spPr>
        <p:txBody>
          <a:bodyPr/>
          <a:lstStyle/>
          <a:p>
            <a:pPr lvl="0" algn="r"/>
            <a:fld id="{7B22C556-3C21-47E2-8BAC-87E305922A29}" type="slidenum">
              <a:rPr sz="1400"/>
              <a:t>‹#›</a:t>
            </a:fld>
            <a:endParaRPr sz="1400"/>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grpSp>
        <p:nvGrpSpPr>
          <p:cNvPr id="4098" name="组合 4097"/>
          <p:cNvGrpSpPr/>
          <p:nvPr/>
        </p:nvGrpSpPr>
        <p:grpSpPr>
          <a:xfrm>
            <a:off x="0" y="2438400"/>
            <a:ext cx="9009062" cy="1052512"/>
            <a:chOff x="0" y="0"/>
            <a:chExt cx="5675" cy="663"/>
          </a:xfrm>
        </p:grpSpPr>
        <p:grpSp>
          <p:nvGrpSpPr>
            <p:cNvPr id="4099" name="组合 4098"/>
            <p:cNvGrpSpPr/>
            <p:nvPr/>
          </p:nvGrpSpPr>
          <p:grpSpPr>
            <a:xfrm>
              <a:off x="183" y="68"/>
              <a:ext cx="448" cy="299"/>
              <a:chOff x="0" y="0"/>
              <a:chExt cx="624" cy="432"/>
            </a:xfrm>
          </p:grpSpPr>
          <p:sp>
            <p:nvSpPr>
              <p:cNvPr id="4100" name="矩形 4099"/>
              <p:cNvSpPr/>
              <p:nvPr/>
            </p:nvSpPr>
            <p:spPr>
              <a:xfrm>
                <a:off x="0" y="0"/>
                <a:ext cx="384" cy="432"/>
              </a:xfrm>
              <a:prstGeom prst="rect">
                <a:avLst/>
              </a:prstGeom>
              <a:solidFill>
                <a:schemeClr val="folHlink"/>
              </a:solidFill>
              <a:ln>
                <a:noFill/>
                <a:miter lim="800000"/>
              </a:ln>
            </p:spPr>
          </p:sp>
          <p:sp>
            <p:nvSpPr>
              <p:cNvPr id="4101" name="矩形 4100"/>
              <p:cNvSpPr/>
              <p:nvPr/>
            </p:nvSpPr>
            <p:spPr>
              <a:xfrm>
                <a:off x="336" y="0"/>
                <a:ext cx="288" cy="432"/>
              </a:xfrm>
              <a:prstGeom prst="rect">
                <a:avLst/>
              </a:prstGeom>
              <a:gradFill rotWithShape="0">
                <a:gsLst>
                  <a:gs pos="0">
                    <a:schemeClr val="folHlink"/>
                  </a:gs>
                  <a:gs pos="100000">
                    <a:schemeClr val="bg1"/>
                  </a:gs>
                </a:gsLst>
                <a:lin ang="0" scaled="1"/>
              </a:gradFill>
              <a:ln>
                <a:noFill/>
                <a:miter lim="800000"/>
              </a:ln>
            </p:spPr>
          </p:sp>
        </p:grpSp>
        <p:grpSp>
          <p:nvGrpSpPr>
            <p:cNvPr id="4102" name="组合 4101"/>
            <p:cNvGrpSpPr/>
            <p:nvPr/>
          </p:nvGrpSpPr>
          <p:grpSpPr>
            <a:xfrm>
              <a:off x="261" y="334"/>
              <a:ext cx="465" cy="299"/>
              <a:chOff x="0" y="0"/>
              <a:chExt cx="672" cy="432"/>
            </a:xfrm>
          </p:grpSpPr>
          <p:sp>
            <p:nvSpPr>
              <p:cNvPr id="4103" name="矩形 4102"/>
              <p:cNvSpPr/>
              <p:nvPr/>
            </p:nvSpPr>
            <p:spPr>
              <a:xfrm>
                <a:off x="0" y="0"/>
                <a:ext cx="384" cy="432"/>
              </a:xfrm>
              <a:prstGeom prst="rect">
                <a:avLst/>
              </a:prstGeom>
              <a:solidFill>
                <a:schemeClr val="accent2"/>
              </a:solidFill>
              <a:ln>
                <a:noFill/>
                <a:miter lim="800000"/>
              </a:ln>
            </p:spPr>
          </p:sp>
          <p:sp>
            <p:nvSpPr>
              <p:cNvPr id="4104" name="矩形 4103"/>
              <p:cNvSpPr/>
              <p:nvPr/>
            </p:nvSpPr>
            <p:spPr>
              <a:xfrm>
                <a:off x="336" y="0"/>
                <a:ext cx="336" cy="432"/>
              </a:xfrm>
              <a:prstGeom prst="rect">
                <a:avLst/>
              </a:prstGeom>
              <a:gradFill rotWithShape="0">
                <a:gsLst>
                  <a:gs pos="0">
                    <a:schemeClr val="accent2"/>
                  </a:gs>
                  <a:gs pos="100000">
                    <a:schemeClr val="bg1"/>
                  </a:gs>
                </a:gsLst>
                <a:lin ang="0" scaled="1"/>
              </a:gradFill>
              <a:ln>
                <a:noFill/>
                <a:miter lim="800000"/>
              </a:ln>
            </p:spPr>
          </p:sp>
        </p:grpSp>
        <p:sp>
          <p:nvSpPr>
            <p:cNvPr id="4105" name="矩形 4104"/>
            <p:cNvSpPr/>
            <p:nvPr/>
          </p:nvSpPr>
          <p:spPr>
            <a:xfrm>
              <a:off x="0" y="288"/>
              <a:ext cx="353" cy="266"/>
            </a:xfrm>
            <a:prstGeom prst="rect">
              <a:avLst/>
            </a:prstGeom>
            <a:gradFill rotWithShape="0">
              <a:gsLst>
                <a:gs pos="0">
                  <a:schemeClr val="bg1"/>
                </a:gs>
                <a:gs pos="100000">
                  <a:schemeClr val="hlink"/>
                </a:gs>
              </a:gsLst>
              <a:lin ang="18900000" scaled="1"/>
            </a:gradFill>
            <a:ln>
              <a:noFill/>
              <a:miter lim="800000"/>
            </a:ln>
          </p:spPr>
        </p:sp>
        <p:sp>
          <p:nvSpPr>
            <p:cNvPr id="4106" name="矩形 4105"/>
            <p:cNvSpPr/>
            <p:nvPr/>
          </p:nvSpPr>
          <p:spPr>
            <a:xfrm>
              <a:off x="400" y="0"/>
              <a:ext cx="20" cy="663"/>
            </a:xfrm>
            <a:prstGeom prst="rect">
              <a:avLst/>
            </a:prstGeom>
            <a:solidFill>
              <a:schemeClr val="bg2"/>
            </a:solidFill>
            <a:ln>
              <a:noFill/>
              <a:miter lim="800000"/>
            </a:ln>
          </p:spPr>
        </p:sp>
        <p:sp>
          <p:nvSpPr>
            <p:cNvPr id="4107" name="矩形 4106"/>
            <p:cNvSpPr/>
            <p:nvPr/>
          </p:nvSpPr>
          <p:spPr>
            <a:xfrm flipV="1">
              <a:off x="199" y="518"/>
              <a:ext cx="5476" cy="35"/>
            </a:xfrm>
            <a:prstGeom prst="rect">
              <a:avLst/>
            </a:prstGeom>
            <a:gradFill rotWithShape="0">
              <a:gsLst>
                <a:gs pos="0">
                  <a:schemeClr val="bg2"/>
                </a:gs>
                <a:gs pos="100000">
                  <a:schemeClr val="bg1"/>
                </a:gs>
              </a:gsLst>
              <a:lin ang="0" scaled="1"/>
            </a:gradFill>
            <a:ln>
              <a:noFill/>
              <a:miter lim="800000"/>
            </a:ln>
            <a:effectLst/>
          </p:spPr>
        </p:sp>
      </p:grpSp>
      <p:sp>
        <p:nvSpPr>
          <p:cNvPr id="4108" name="标题 4107"/>
          <p:cNvSpPr>
            <a:spLocks noGrp="1"/>
          </p:cNvSpPr>
          <p:nvPr>
            <p:ph type="ctrTitle"/>
          </p:nvPr>
        </p:nvSpPr>
        <p:spPr>
          <a:xfrm>
            <a:off x="990600" y="1676400"/>
            <a:ext cx="7772400" cy="1462088"/>
          </a:xfrm>
          <a:prstGeom prst="rect">
            <a:avLst/>
          </a:prstGeom>
          <a:noFill/>
          <a:ln>
            <a:noFill/>
            <a:miter lim="800000"/>
          </a:ln>
          <a:effectLst/>
        </p:spPr>
        <p:txBody>
          <a:bodyPr anchor="b" anchorCtr="0"/>
          <a:lstStyle>
            <a:lvl1pPr marL="0" indent="0" algn="l" defTabSz="914400" eaLnBrk="1" fontAlgn="base" hangingPunct="1">
              <a:lnSpc>
                <a:spcPct val="100000"/>
              </a:lnSpc>
              <a:spcBef>
                <a:spcPct val="0"/>
              </a:spcBef>
              <a:spcAft>
                <a:spcPct val="0"/>
              </a:spcAft>
              <a:buClrTx/>
              <a:buSzTx/>
              <a:buFontTx/>
              <a:buNone/>
              <a:defRPr lang="zh-CN" altLang="en-US" sz="4400" b="0" i="0" u="none" baseline="0">
                <a:solidFill>
                  <a:schemeClr val="tx2"/>
                </a:solidFill>
                <a:latin typeface="Tahoma" pitchFamily="2" charset="0"/>
                <a:ea typeface="宋体" charset="-122"/>
              </a:defRPr>
            </a:lvl1pPr>
          </a:lstStyle>
          <a:p>
            <a:pPr lvl="0"/>
            <a:r>
              <a:t>单击此处编辑母版标题样式</a:t>
            </a:r>
          </a:p>
        </p:txBody>
      </p:sp>
      <p:sp>
        <p:nvSpPr>
          <p:cNvPr id="4109" name="副标题 4108"/>
          <p:cNvSpPr>
            <a:spLocks noGrp="1"/>
          </p:cNvSpPr>
          <p:nvPr>
            <p:ph type="subTitle" idx="1"/>
          </p:nvPr>
        </p:nvSpPr>
        <p:spPr>
          <a:xfrm>
            <a:off x="1371600" y="3886200"/>
            <a:ext cx="6400800" cy="1752600"/>
          </a:xfrm>
          <a:prstGeom prst="rect">
            <a:avLst/>
          </a:prstGeom>
          <a:noFill/>
          <a:ln>
            <a:noFill/>
            <a:miter lim="800000"/>
          </a:ln>
        </p:spPr>
        <p:txBody>
          <a:bodyPr/>
          <a:lstStyle>
            <a:lvl1pPr marL="0" indent="0" algn="ctr" defTabSz="914400" eaLnBrk="1" fontAlgn="base" hangingPunct="1">
              <a:lnSpc>
                <a:spcPct val="100000"/>
              </a:lnSpc>
              <a:spcBef>
                <a:spcPct val="20000"/>
              </a:spcBef>
              <a:spcAft>
                <a:spcPct val="0"/>
              </a:spcAft>
              <a:buClr>
                <a:schemeClr val="folHlink"/>
              </a:buClr>
              <a:buSzPct val="60000"/>
              <a:buFont typeface="Wingdings"/>
              <a:buNone/>
              <a:defRPr lang="zh-CN" altLang="en-US" sz="3200" b="0" i="0" u="none" baseline="0">
                <a:solidFill>
                  <a:schemeClr val="tx1"/>
                </a:solidFill>
                <a:latin typeface="Tahoma" pitchFamily="2" charset="0"/>
                <a:ea typeface="宋体" charset="-122"/>
              </a:defRPr>
            </a:lvl1pPr>
            <a:lvl2pPr marL="457200" indent="0" algn="ctr" defTabSz="914400" eaLnBrk="1" fontAlgn="base" hangingPunct="1">
              <a:lnSpc>
                <a:spcPct val="100000"/>
              </a:lnSpc>
              <a:spcBef>
                <a:spcPct val="20000"/>
              </a:spcBef>
              <a:spcAft>
                <a:spcPct val="0"/>
              </a:spcAft>
              <a:buClr>
                <a:schemeClr val="hlink"/>
              </a:buClr>
              <a:buSzPct val="55000"/>
              <a:buFont typeface="Wingdings"/>
              <a:buNone/>
              <a:defRPr lang="zh-CN" altLang="en-US" sz="2800" b="0" i="0" u="none" baseline="0">
                <a:solidFill>
                  <a:schemeClr val="tx1"/>
                </a:solidFill>
                <a:latin typeface="Tahoma" pitchFamily="2" charset="0"/>
                <a:ea typeface="宋体" charset="-122"/>
              </a:defRPr>
            </a:lvl2pPr>
            <a:lvl3pPr marL="914400" indent="0" algn="ctr" defTabSz="914400" eaLnBrk="1" fontAlgn="base" hangingPunct="1">
              <a:lnSpc>
                <a:spcPct val="100000"/>
              </a:lnSpc>
              <a:spcBef>
                <a:spcPct val="20000"/>
              </a:spcBef>
              <a:spcAft>
                <a:spcPct val="0"/>
              </a:spcAft>
              <a:buClr>
                <a:schemeClr val="folHlink"/>
              </a:buClr>
              <a:buSzPct val="50000"/>
              <a:buFont typeface="Wingdings"/>
              <a:buNone/>
              <a:defRPr lang="zh-CN" altLang="en-US" sz="2400" b="0" i="0" u="none" baseline="0">
                <a:solidFill>
                  <a:schemeClr val="tx1"/>
                </a:solidFill>
                <a:latin typeface="Tahoma" pitchFamily="2" charset="0"/>
                <a:ea typeface="宋体" charset="-122"/>
              </a:defRPr>
            </a:lvl3pPr>
            <a:lvl4pPr marL="1371600" indent="0" algn="ctr" defTabSz="914400" eaLnBrk="1" fontAlgn="base" hangingPunct="1">
              <a:lnSpc>
                <a:spcPct val="100000"/>
              </a:lnSpc>
              <a:spcBef>
                <a:spcPct val="20000"/>
              </a:spcBef>
              <a:spcAft>
                <a:spcPct val="0"/>
              </a:spcAft>
              <a:buClr>
                <a:schemeClr val="accent2"/>
              </a:buClr>
              <a:buSzPct val="55000"/>
              <a:buFont typeface="Wingdings"/>
              <a:buNone/>
              <a:defRPr lang="zh-CN" altLang="en-US" sz="2000" b="0" i="0" u="none" baseline="0">
                <a:solidFill>
                  <a:schemeClr val="tx1"/>
                </a:solidFill>
                <a:latin typeface="Tahoma" pitchFamily="2" charset="0"/>
                <a:ea typeface="宋体" charset="-122"/>
              </a:defRPr>
            </a:lvl4pPr>
            <a:lvl5pPr marL="1828800" indent="0" algn="ctr" defTabSz="914400" eaLnBrk="1" fontAlgn="base" hangingPunct="1">
              <a:lnSpc>
                <a:spcPct val="100000"/>
              </a:lnSpc>
              <a:spcBef>
                <a:spcPct val="20000"/>
              </a:spcBef>
              <a:spcAft>
                <a:spcPct val="0"/>
              </a:spcAft>
              <a:buClr>
                <a:schemeClr val="accent1"/>
              </a:buClr>
              <a:buSzPct val="50000"/>
              <a:buFont typeface="Wingdings"/>
              <a:buNone/>
              <a:defRPr lang="zh-CN" altLang="en-US" sz="2000" b="0" i="0" u="none" baseline="0">
                <a:solidFill>
                  <a:schemeClr val="tx1"/>
                </a:solidFill>
                <a:latin typeface="Tahoma" pitchFamily="2" charset="0"/>
                <a:ea typeface="宋体" charset="-122"/>
              </a:defRPr>
            </a:lvl5pPr>
          </a:lstStyle>
          <a:p>
            <a:pPr lvl="0"/>
            <a:r>
              <a:t>单击此处编辑母版副标题样式</a:t>
            </a:r>
          </a:p>
        </p:txBody>
      </p:sp>
      <p:sp>
        <p:nvSpPr>
          <p:cNvPr id="4110" name="日期占位符 4109"/>
          <p:cNvSpPr>
            <a:spLocks noGrp="1"/>
          </p:cNvSpPr>
          <p:nvPr>
            <p:ph type="dt" sz="half" idx="2"/>
          </p:nvPr>
        </p:nvSpPr>
        <p:spPr>
          <a:xfrm>
            <a:off x="990600" y="6248400"/>
            <a:ext cx="1905000" cy="457200"/>
          </a:xfrm>
          <a:prstGeom prst="rect">
            <a:avLst/>
          </a:prstGeom>
          <a:noFill/>
          <a:ln>
            <a:noFill/>
            <a:miter lim="800000"/>
          </a:ln>
        </p:spPr>
        <p:txBody>
          <a:bodyPr anchor="b" anchorCtr="0"/>
          <a:lstStyle/>
          <a:p>
            <a:pPr lvl="0"/>
            <a:endParaRPr sz="1400">
              <a:solidFill>
                <a:schemeClr val="bg2"/>
              </a:solidFill>
              <a:latin typeface="Tahoma" pitchFamily="2" charset="0"/>
            </a:endParaRPr>
          </a:p>
        </p:txBody>
      </p:sp>
      <p:sp>
        <p:nvSpPr>
          <p:cNvPr id="4111" name="页脚占位符 4110"/>
          <p:cNvSpPr>
            <a:spLocks noGrp="1"/>
          </p:cNvSpPr>
          <p:nvPr>
            <p:ph type="ftr" sz="quarter" idx="3"/>
          </p:nvPr>
        </p:nvSpPr>
        <p:spPr>
          <a:xfrm>
            <a:off x="3429000" y="6248400"/>
            <a:ext cx="2895600" cy="457200"/>
          </a:xfrm>
          <a:prstGeom prst="rect">
            <a:avLst/>
          </a:prstGeom>
          <a:noFill/>
          <a:ln>
            <a:noFill/>
            <a:miter lim="800000"/>
          </a:ln>
        </p:spPr>
        <p:txBody>
          <a:bodyPr anchor="b" anchorCtr="0"/>
          <a:lstStyle/>
          <a:p>
            <a:pPr lvl="0" algn="ctr"/>
            <a:fld id="{EF5261AA-D0CB-4732-9649-90E6D86CABB6}" type="footer">
              <a:rPr sz="1400">
                <a:solidFill>
                  <a:schemeClr val="bg2"/>
                </a:solidFill>
                <a:latin typeface="Tahoma" pitchFamily="2" charset="0"/>
              </a:rPr>
              <a:t></a:t>
            </a:fld>
            <a:endParaRPr sz="1400">
              <a:solidFill>
                <a:schemeClr val="bg2"/>
              </a:solidFill>
              <a:latin typeface="Tahoma" pitchFamily="2" charset="0"/>
            </a:endParaRPr>
          </a:p>
        </p:txBody>
      </p:sp>
      <p:sp>
        <p:nvSpPr>
          <p:cNvPr id="4112" name="灯片编号占位符 4111"/>
          <p:cNvSpPr>
            <a:spLocks noGrp="1"/>
          </p:cNvSpPr>
          <p:nvPr>
            <p:ph type="sldNum" sz="quarter" idx="4"/>
          </p:nvPr>
        </p:nvSpPr>
        <p:spPr>
          <a:xfrm>
            <a:off x="6858000" y="6248400"/>
            <a:ext cx="1905000" cy="457200"/>
          </a:xfrm>
          <a:prstGeom prst="rect">
            <a:avLst/>
          </a:prstGeom>
          <a:noFill/>
          <a:ln>
            <a:noFill/>
            <a:miter lim="800000"/>
          </a:ln>
        </p:spPr>
        <p:txBody>
          <a:bodyPr anchor="b" anchorCtr="0"/>
          <a:lstStyle/>
          <a:p>
            <a:pPr lvl="0" algn="r"/>
            <a:fld id="{1824215D-6524-4DE5-B5AA-026E33576C0F}" type="slidenum">
              <a:rPr sz="1400">
                <a:solidFill>
                  <a:schemeClr val="bg2"/>
                </a:solidFill>
                <a:latin typeface="Tahoma" pitchFamily="2" charset="0"/>
              </a:rPr>
              <a:t>‹#›</a:t>
            </a:fld>
            <a:endParaRPr sz="1400">
              <a:solidFill>
                <a:schemeClr val="bg2"/>
              </a:solidFill>
              <a:latin typeface="Tahoma" pitchFamily="2" charset="0"/>
            </a:endParaRP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pic>
        <p:nvPicPr>
          <p:cNvPr id="6146" name="图片 12"/>
          <p:cNvPicPr/>
          <p:nvPr/>
        </p:nvPicPr>
        <p:blipFill>
          <a:blip r:embed="rId2"/>
          <a:srcRect l="8521" t="1442" r="10753" b="1135"/>
          <a:stretch>
            <a:fillRect/>
          </a:stretch>
        </p:blipFill>
        <p:spPr>
          <a:xfrm>
            <a:off x="0" y="0"/>
            <a:ext cx="9145588" cy="6865938"/>
          </a:xfrm>
          <a:prstGeom prst="rect">
            <a:avLst/>
          </a:prstGeom>
          <a:noFill/>
          <a:ln>
            <a:noFill/>
            <a:miter lim="800000"/>
          </a:ln>
        </p:spPr>
      </p:pic>
      <p:sp>
        <p:nvSpPr>
          <p:cNvPr id="6147" name="KSO_BT1"/>
          <p:cNvSpPr>
            <a:spLocks noGrp="1"/>
          </p:cNvSpPr>
          <p:nvPr>
            <p:ph type="ctrTitle"/>
          </p:nvPr>
        </p:nvSpPr>
        <p:spPr>
          <a:xfrm>
            <a:off x="1308100" y="2043112"/>
            <a:ext cx="6670675" cy="1470025"/>
          </a:xfrm>
          <a:prstGeom prst="rect">
            <a:avLst/>
          </a:prstGeom>
          <a:noFill/>
          <a:ln>
            <a:noFill/>
            <a:miter lim="800000"/>
          </a:ln>
        </p:spPr>
        <p:txBody>
          <a:bodyPr anchor="b" anchorCtr="0"/>
          <a:lstStyle>
            <a:lvl1pPr marL="0" indent="0" algn="ctr" defTabSz="514350" eaLnBrk="1" fontAlgn="base" hangingPunct="1">
              <a:lnSpc>
                <a:spcPct val="90000"/>
              </a:lnSpc>
              <a:spcBef>
                <a:spcPct val="0"/>
              </a:spcBef>
              <a:spcAft>
                <a:spcPct val="0"/>
              </a:spcAft>
              <a:buClrTx/>
              <a:buSzTx/>
              <a:buFontTx/>
              <a:buNone/>
              <a:defRPr lang="zh-CN" altLang="en-US" sz="3200" b="1" i="0" u="none" baseline="0">
                <a:solidFill>
                  <a:srgbClr val="733C30"/>
                </a:solidFill>
                <a:latin typeface="微软雅黑" pitchFamily="2" charset="-122"/>
                <a:ea typeface="微软雅黑" pitchFamily="2" charset="-122"/>
              </a:defRPr>
            </a:lvl1pPr>
          </a:lstStyle>
          <a:p>
            <a:pPr lvl="0"/>
            <a:r>
              <a:t>单击此处编辑母版标题样式</a:t>
            </a:r>
          </a:p>
        </p:txBody>
      </p:sp>
      <p:sp>
        <p:nvSpPr>
          <p:cNvPr id="6148" name="KSO_FD"/>
          <p:cNvSpPr>
            <a:spLocks noGrp="1"/>
          </p:cNvSpPr>
          <p:nvPr>
            <p:ph type="dt" sz="half" idx="2"/>
          </p:nvPr>
        </p:nvSpPr>
        <p:spPr>
          <a:xfrm>
            <a:off x="457200" y="6245225"/>
            <a:ext cx="2133600" cy="476250"/>
          </a:xfrm>
          <a:prstGeom prst="rect">
            <a:avLst/>
          </a:prstGeom>
          <a:noFill/>
          <a:ln>
            <a:noFill/>
            <a:miter lim="800000"/>
          </a:ln>
        </p:spPr>
        <p:txBody>
          <a:bodyPr anchor="ctr" anchorCtr="0"/>
          <a:lstStyle>
            <a:lvl1pPr>
              <a:defRPr lang="zh-CN" altLang="en-US"/>
            </a:lvl1pPr>
            <a:lvl2pPr marL="742950" indent="-742950">
              <a:defRPr lang="zh-CN" altLang="en-US"/>
            </a:lvl2pPr>
            <a:lvl3pPr marL="1143000" indent="-1143000">
              <a:defRPr lang="zh-CN" altLang="en-US"/>
            </a:lvl3pPr>
            <a:lvl4pPr marL="1600200" indent="-1600200">
              <a:defRPr lang="zh-CN" altLang="en-US"/>
            </a:lvl4pPr>
            <a:lvl5pPr marL="2057400" indent="-2057400">
              <a:defRPr lang="zh-CN" altLang="en-US"/>
            </a:lvl5pPr>
          </a:lstStyle>
          <a:p>
            <a:pPr lvl="0"/>
            <a:endParaRPr lang="en-US" altLang="en-US" sz="1000">
              <a:solidFill>
                <a:srgbClr val="9D9D9D"/>
              </a:solidFill>
            </a:endParaRPr>
          </a:p>
        </p:txBody>
      </p:sp>
      <p:sp>
        <p:nvSpPr>
          <p:cNvPr id="6149" name="KSO_FT"/>
          <p:cNvSpPr>
            <a:spLocks noGrp="1"/>
          </p:cNvSpPr>
          <p:nvPr>
            <p:ph type="ftr" sz="quarter" idx="3"/>
          </p:nvPr>
        </p:nvSpPr>
        <p:spPr>
          <a:xfrm>
            <a:off x="3124200" y="6245225"/>
            <a:ext cx="2895600" cy="476250"/>
          </a:xfrm>
          <a:prstGeom prst="rect">
            <a:avLst/>
          </a:prstGeom>
          <a:noFill/>
          <a:ln>
            <a:noFill/>
            <a:miter lim="800000"/>
          </a:ln>
        </p:spPr>
        <p:txBody>
          <a:bodyPr anchor="ctr" anchorCtr="0"/>
          <a:lstStyle>
            <a:lvl1pPr>
              <a:defRPr lang="zh-CN" altLang="en-US"/>
            </a:lvl1pPr>
            <a:lvl2pPr marL="742950" indent="-742950">
              <a:defRPr lang="zh-CN" altLang="en-US"/>
            </a:lvl2pPr>
            <a:lvl3pPr marL="1143000" indent="-1143000">
              <a:defRPr lang="zh-CN" altLang="en-US"/>
            </a:lvl3pPr>
            <a:lvl4pPr marL="1600200" indent="-1600200">
              <a:defRPr lang="zh-CN" altLang="en-US"/>
            </a:lvl4pPr>
            <a:lvl5pPr marL="2057400" indent="-2057400">
              <a:defRPr lang="zh-CN" altLang="en-US"/>
            </a:lvl5pPr>
          </a:lstStyle>
          <a:p>
            <a:pPr lvl="0" algn="ctr"/>
            <a:fld id="{2BC0230E-486C-4050-A2F4-09EA69FCE280}" type="footer">
              <a:rPr lang="zh-CN" altLang="en-US" sz="1000">
                <a:solidFill>
                  <a:srgbClr val="9D9D9D"/>
                </a:solidFill>
              </a:rPr>
              <a:t></a:t>
            </a:fld>
            <a:endParaRPr lang="en-US" altLang="en-US" sz="1000">
              <a:solidFill>
                <a:srgbClr val="9D9D9D"/>
              </a:solidFill>
            </a:endParaRPr>
          </a:p>
        </p:txBody>
      </p:sp>
      <p:sp>
        <p:nvSpPr>
          <p:cNvPr id="6150" name="KSO_FN"/>
          <p:cNvSpPr>
            <a:spLocks noGrp="1"/>
          </p:cNvSpPr>
          <p:nvPr>
            <p:ph type="sldNum" sz="quarter" idx="4"/>
          </p:nvPr>
        </p:nvSpPr>
        <p:spPr>
          <a:xfrm>
            <a:off x="6553200" y="6245225"/>
            <a:ext cx="2133600" cy="476250"/>
          </a:xfrm>
          <a:prstGeom prst="rect">
            <a:avLst/>
          </a:prstGeom>
          <a:noFill/>
          <a:ln>
            <a:noFill/>
            <a:miter lim="800000"/>
          </a:ln>
        </p:spPr>
        <p:txBody>
          <a:bodyPr anchor="ctr" anchorCtr="0"/>
          <a:lstStyle>
            <a:lvl1pPr>
              <a:defRPr lang="zh-CN" altLang="en-US"/>
            </a:lvl1pPr>
            <a:lvl2pPr marL="742950" indent="-742950">
              <a:defRPr lang="zh-CN" altLang="en-US"/>
            </a:lvl2pPr>
            <a:lvl3pPr marL="1143000" indent="-1143000">
              <a:defRPr lang="zh-CN" altLang="en-US"/>
            </a:lvl3pPr>
            <a:lvl4pPr marL="1600200" indent="-1600200">
              <a:defRPr lang="zh-CN" altLang="en-US"/>
            </a:lvl4pPr>
            <a:lvl5pPr marL="2057400" indent="-2057400">
              <a:defRPr lang="zh-CN" altLang="en-US"/>
            </a:lvl5pPr>
          </a:lstStyle>
          <a:p>
            <a:pPr lvl="0" algn="r"/>
            <a:fld id="{6F87562F-413A-4569-BE05-FE1D75F544C3}" type="slidenum">
              <a:rPr lang="zh-CN" altLang="en-US" sz="1000">
                <a:solidFill>
                  <a:srgbClr val="9D9D9D"/>
                </a:solidFill>
              </a:rPr>
              <a:t>‹#›</a:t>
            </a:fld>
            <a:endParaRPr lang="en-US" altLang="en-US" sz="1000">
              <a:solidFill>
                <a:srgbClr val="9D9D9D"/>
              </a:solidFill>
            </a:endParaRPr>
          </a:p>
        </p:txBody>
      </p:sp>
      <p:sp>
        <p:nvSpPr>
          <p:cNvPr id="6151" name="KSO_BC1"/>
          <p:cNvSpPr>
            <a:spLocks noGrp="1"/>
          </p:cNvSpPr>
          <p:nvPr>
            <p:ph type="subTitle" idx="1"/>
          </p:nvPr>
        </p:nvSpPr>
        <p:spPr>
          <a:xfrm>
            <a:off x="1323975" y="3751262"/>
            <a:ext cx="6645275" cy="555625"/>
          </a:xfrm>
          <a:prstGeom prst="rect">
            <a:avLst/>
          </a:prstGeom>
          <a:noFill/>
          <a:ln>
            <a:noFill/>
            <a:miter lim="800000"/>
          </a:ln>
        </p:spPr>
        <p:txBody>
          <a:bodyPr/>
          <a:lstStyle>
            <a:lvl1pPr marL="0" indent="0" algn="ctr" defTabSz="514350" eaLnBrk="1" fontAlgn="base" hangingPunct="1">
              <a:lnSpc>
                <a:spcPct val="110000"/>
              </a:lnSpc>
              <a:spcBef>
                <a:spcPts val="1012"/>
              </a:spcBef>
              <a:spcAft>
                <a:spcPct val="0"/>
              </a:spcAft>
              <a:buClr>
                <a:schemeClr val="accent1"/>
              </a:buClr>
              <a:buSzTx/>
              <a:buFont typeface="Wingdings"/>
              <a:buNone/>
              <a:defRPr lang="zh-CN" altLang="en-US" sz="1800" b="0" i="0" u="none" baseline="0">
                <a:solidFill>
                  <a:srgbClr val="6499AA"/>
                </a:solidFill>
                <a:latin typeface="微软雅黑" pitchFamily="2" charset="-122"/>
                <a:ea typeface="微软雅黑" pitchFamily="2" charset="-122"/>
              </a:defRPr>
            </a:lvl1pPr>
            <a:lvl2pPr marL="0" indent="0" algn="ctr" defTabSz="514350" eaLnBrk="1" fontAlgn="base" hangingPunct="1">
              <a:lnSpc>
                <a:spcPct val="150000"/>
              </a:lnSpc>
              <a:spcBef>
                <a:spcPct val="0"/>
              </a:spcBef>
              <a:spcAft>
                <a:spcPts val="338"/>
              </a:spcAft>
              <a:buClr>
                <a:srgbClr val="C5B091"/>
              </a:buClr>
              <a:buSzTx/>
              <a:buFont typeface="幼圆" pitchFamily="1" charset="-122"/>
              <a:buNone/>
              <a:defRPr lang="zh-CN" altLang="en-US" sz="1800" b="0" i="0" u="none" baseline="0">
                <a:solidFill>
                  <a:srgbClr val="303030"/>
                </a:solidFill>
                <a:latin typeface="幼圆" pitchFamily="1" charset="-122"/>
                <a:ea typeface="幼圆" pitchFamily="1" charset="-122"/>
              </a:defRPr>
            </a:lvl2pPr>
            <a:lvl3pPr marL="514350" indent="0" algn="ctr" defTabSz="514350" eaLnBrk="1" fontAlgn="base" hangingPunct="1">
              <a:lnSpc>
                <a:spcPct val="90000"/>
              </a:lnSpc>
              <a:spcBef>
                <a:spcPts val="275"/>
              </a:spcBef>
              <a:spcAft>
                <a:spcPct val="0"/>
              </a:spcAft>
              <a:buClrTx/>
              <a:buSzTx/>
              <a:buFont typeface="Arial"/>
              <a:buNone/>
              <a:defRPr lang="zh-CN" altLang="en-US" sz="1100" b="0" i="0" u="none" baseline="0">
                <a:solidFill>
                  <a:schemeClr val="tx1"/>
                </a:solidFill>
                <a:latin typeface="Calibri" pitchFamily="2" charset="0"/>
                <a:ea typeface="幼圆" pitchFamily="1" charset="-122"/>
              </a:defRPr>
            </a:lvl3pPr>
            <a:lvl4pPr marL="771525" indent="0" algn="ctr" defTabSz="514350" eaLnBrk="1" fontAlgn="base" hangingPunct="1">
              <a:lnSpc>
                <a:spcPct val="90000"/>
              </a:lnSpc>
              <a:spcBef>
                <a:spcPts val="275"/>
              </a:spcBef>
              <a:spcAft>
                <a:spcPct val="0"/>
              </a:spcAft>
              <a:buClrTx/>
              <a:buSzTx/>
              <a:buFont typeface="Arial"/>
              <a:buNone/>
              <a:defRPr lang="zh-CN" altLang="en-US" sz="1000" b="0" i="0" u="none" baseline="0">
                <a:solidFill>
                  <a:schemeClr val="tx1"/>
                </a:solidFill>
                <a:latin typeface="Calibri" pitchFamily="2" charset="0"/>
                <a:ea typeface="幼圆" pitchFamily="1" charset="-122"/>
              </a:defRPr>
            </a:lvl4pPr>
            <a:lvl5pPr marL="1028700" indent="0" algn="ctr" defTabSz="514350" eaLnBrk="1" fontAlgn="base" hangingPunct="1">
              <a:lnSpc>
                <a:spcPct val="90000"/>
              </a:lnSpc>
              <a:spcBef>
                <a:spcPts val="275"/>
              </a:spcBef>
              <a:spcAft>
                <a:spcPct val="0"/>
              </a:spcAft>
              <a:buClrTx/>
              <a:buSzTx/>
              <a:buFont typeface="Arial"/>
              <a:buNone/>
              <a:defRPr lang="zh-CN" altLang="en-US" sz="1000" b="0" i="0" u="none" baseline="0">
                <a:solidFill>
                  <a:schemeClr val="tx1"/>
                </a:solidFill>
                <a:latin typeface="Calibri" pitchFamily="2" charset="0"/>
                <a:ea typeface="幼圆" pitchFamily="1" charset="-122"/>
              </a:defRPr>
            </a:lvl5pPr>
          </a:lstStyle>
          <a:p>
            <a:pPr lvl="0"/>
            <a:r>
              <a:t>单击此处编辑母版副标题样式</a:t>
            </a:r>
          </a:p>
        </p:txBody>
      </p:sp>
      <p:cxnSp>
        <p:nvCxnSpPr>
          <p:cNvPr id="6152" name="直接连接符 8"/>
          <p:cNvCxnSpPr/>
          <p:nvPr/>
        </p:nvCxnSpPr>
        <p:spPr>
          <a:xfrm>
            <a:off x="2009775" y="3638550"/>
            <a:ext cx="5238750" cy="0"/>
          </a:xfrm>
          <a:prstGeom prst="line">
            <a:avLst/>
          </a:prstGeom>
          <a:noFill/>
          <a:ln w="28575" cmpd="sng">
            <a:solidFill>
              <a:srgbClr val="C38979"/>
            </a:solidFill>
            <a:miter lim="800000"/>
          </a:ln>
        </p:spPr>
      </p:cxn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t>Click to edit Master title style</a:t>
            </a:r>
            <a:endParaRPr lang="en-US"/>
          </a:p>
        </p:txBody>
      </p:sp>
      <p:sp>
        <p:nvSpPr>
          <p:cNvPr id="3" name="Content Placeholder 2"/>
          <p:cNvSpPr>
            <a:spLocks noGrp="1"/>
          </p:cNvSpPr>
          <p:nvPr>
            <p:ph idx="1"/>
          </p:nvPr>
        </p:nvSpPr>
        <p:spPr/>
        <p:txBody>
          <a:bodyPr/>
          <a:lstStyle/>
          <a:p>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p:txBody>
          <a:bodyPr/>
          <a:lstStyle/>
          <a:p>
            <a:pPr lvl="0"/>
            <a:endParaRPr lang="en-US" altLang="en-US" sz="1000">
              <a:solidFill>
                <a:srgbClr val="9D9D9D"/>
              </a:solidFill>
            </a:endParaRPr>
          </a:p>
        </p:txBody>
      </p:sp>
      <p:sp>
        <p:nvSpPr>
          <p:cNvPr id="5" name="Footer Placeholder 4"/>
          <p:cNvSpPr>
            <a:spLocks noGrp="1"/>
          </p:cNvSpPr>
          <p:nvPr>
            <p:ph type="ftr" sz="quarter" idx="3"/>
          </p:nvPr>
        </p:nvSpPr>
        <p:spPr/>
        <p:txBody>
          <a:bodyPr/>
          <a:lstStyle/>
          <a:p>
            <a:pPr lvl="0" algn="ctr"/>
            <a:fld id="{894B29EF-94E6-476F-82FE-3CA9A8C8BF23}" type="footer">
              <a:rPr lang="zh-CN" altLang="en-US" sz="1000">
                <a:solidFill>
                  <a:srgbClr val="9D9D9D"/>
                </a:solidFill>
              </a:rPr>
              <a:t></a:t>
            </a:fld>
            <a:endParaRPr lang="en-US" altLang="en-US" sz="1000">
              <a:solidFill>
                <a:srgbClr val="9D9D9D"/>
              </a:solidFill>
            </a:endParaRPr>
          </a:p>
        </p:txBody>
      </p:sp>
      <p:sp>
        <p:nvSpPr>
          <p:cNvPr id="6" name="Slide Number Placeholder 5"/>
          <p:cNvSpPr>
            <a:spLocks noGrp="1"/>
          </p:cNvSpPr>
          <p:nvPr>
            <p:ph type="sldNum" sz="quarter" idx="4"/>
          </p:nvPr>
        </p:nvSpPr>
        <p:spPr/>
        <p:txBody>
          <a:bodyPr/>
          <a:lstStyle/>
          <a:p>
            <a:pPr lvl="0" algn="r"/>
            <a:fld id="{93AE1883-0942-4AA3-9DB2-9C7C3A0314B1}" type="slidenum">
              <a:rPr lang="zh-CN" altLang="en-US" sz="1000">
                <a:solidFill>
                  <a:srgbClr val="9D9D9D"/>
                </a:solidFill>
              </a:rPr>
              <a:t>‹#›</a:t>
            </a:fld>
            <a:endParaRPr 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p:nvPr>
        </p:nvSpPr>
        <p:spPr/>
        <p:txBody>
          <a:bodyPr/>
          <a:lstStyle/>
          <a:p>
            <a:pPr lvl="0"/>
            <a:endParaRPr lang="en-US" altLang="en-US" sz="1000">
              <a:solidFill>
                <a:srgbClr val="9D9D9D"/>
              </a:solidFill>
            </a:endParaRPr>
          </a:p>
        </p:txBody>
      </p:sp>
      <p:sp>
        <p:nvSpPr>
          <p:cNvPr id="3" name="Footer Placeholder 2"/>
          <p:cNvSpPr>
            <a:spLocks noGrp="1"/>
          </p:cNvSpPr>
          <p:nvPr>
            <p:ph type="ftr" sz="quarter" idx="1"/>
          </p:nvPr>
        </p:nvSpPr>
        <p:spPr/>
        <p:txBody>
          <a:bodyPr/>
          <a:lstStyle/>
          <a:p>
            <a:pPr lvl="0" algn="ctr"/>
            <a:fld id="{54231AC0-67DA-41C2-81D7-18D19AC0FD4D}" type="footer">
              <a:rPr lang="zh-CN" altLang="en-US" sz="1000">
                <a:solidFill>
                  <a:srgbClr val="9D9D9D"/>
                </a:solidFill>
              </a:rPr>
              <a:t></a:t>
            </a:fld>
            <a:endParaRPr lang="en-US" altLang="en-US" sz="1000">
              <a:solidFill>
                <a:srgbClr val="9D9D9D"/>
              </a:solidFill>
            </a:endParaRPr>
          </a:p>
        </p:txBody>
      </p:sp>
      <p:sp>
        <p:nvSpPr>
          <p:cNvPr id="4" name="Slide Number Placeholder 3"/>
          <p:cNvSpPr>
            <a:spLocks noGrp="1"/>
          </p:cNvSpPr>
          <p:nvPr>
            <p:ph type="sldNum" sz="quarter" idx="2"/>
          </p:nvPr>
        </p:nvSpPr>
        <p:spPr/>
        <p:txBody>
          <a:bodyPr/>
          <a:lstStyle/>
          <a:p>
            <a:pPr lvl="0" algn="r"/>
            <a:fld id="{93AE1883-0942-4AA3-9DB2-9C7C3A0314B1}" type="slidenum">
              <a:rPr lang="zh-CN" altLang="en-US" sz="1000">
                <a:solidFill>
                  <a:srgbClr val="9D9D9D"/>
                </a:solidFill>
              </a:rPr>
              <a:t>‹#›</a:t>
            </a:fld>
            <a:endParaRPr 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slideLayout" Target="../slideLayouts/slideLayout4.xml"/><Relationship Id="rId1" Type="http://schemas.openxmlformats.org/officeDocument/2006/relationships/slideLayout" Target="../slideLayouts/slideLayout3.xml"/><Relationship Id="rId5" Type="http://schemas.openxmlformats.org/officeDocument/2006/relationships/image" Target="../media/image1.jpeg"/><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025"/>
          <p:cNvSpPr>
            <a:spLocks noGrp="1"/>
          </p:cNvSpPr>
          <p:nvPr>
            <p:ph type="title"/>
          </p:nvPr>
        </p:nvSpPr>
        <p:spPr>
          <a:xfrm>
            <a:off x="301625" y="609600"/>
            <a:ext cx="8540750" cy="1143000"/>
          </a:xfrm>
          <a:prstGeom prst="rect">
            <a:avLst/>
          </a:prstGeom>
          <a:noFill/>
          <a:ln>
            <a:noFill/>
            <a:miter lim="800000"/>
          </a:ln>
        </p:spPr>
        <p:txBody>
          <a:bodyPr anchor="ctr" anchorCtr="0"/>
          <a:lstStyle>
            <a:lvl1pPr marL="0" indent="0" algn="ctr" defTabSz="914400" eaLnBrk="1" fontAlgn="base" hangingPunct="1">
              <a:lnSpc>
                <a:spcPct val="100000"/>
              </a:lnSpc>
              <a:spcBef>
                <a:spcPct val="0"/>
              </a:spcBef>
              <a:spcAft>
                <a:spcPct val="0"/>
              </a:spcAft>
              <a:buClrTx/>
              <a:buSzTx/>
              <a:buFontTx/>
              <a:buNone/>
              <a:defRPr lang="zh-CN" altLang="en-US" sz="4400" b="0" i="0" u="none" baseline="0">
                <a:solidFill>
                  <a:schemeClr val="tx2"/>
                </a:solidFill>
                <a:latin typeface="Arial"/>
                <a:ea typeface="宋体" charset="-122"/>
              </a:defRPr>
            </a:lvl1pPr>
          </a:lstStyle>
          <a:p>
            <a:pPr lvl="0"/>
            <a:r>
              <a:t>单击此处编辑母版标题样式</a:t>
            </a:r>
          </a:p>
        </p:txBody>
      </p:sp>
      <p:sp>
        <p:nvSpPr>
          <p:cNvPr id="1027" name="文本占位符 1026"/>
          <p:cNvSpPr>
            <a:spLocks noGrp="1"/>
          </p:cNvSpPr>
          <p:nvPr>
            <p:ph type="body" idx="1"/>
          </p:nvPr>
        </p:nvSpPr>
        <p:spPr>
          <a:xfrm>
            <a:off x="301625" y="1905000"/>
            <a:ext cx="8540750" cy="4194175"/>
          </a:xfrm>
          <a:prstGeom prst="rect">
            <a:avLst/>
          </a:prstGeom>
          <a:noFill/>
          <a:ln>
            <a:noFill/>
            <a:miter lim="800000"/>
          </a:ln>
        </p:spPr>
        <p:txBody>
          <a:bodyPr/>
          <a:lstStyle>
            <a:lvl1pPr marL="342900" indent="-342900" algn="l" defTabSz="914400" eaLnBrk="1" fontAlgn="base" hangingPunct="1">
              <a:lnSpc>
                <a:spcPct val="100000"/>
              </a:lnSpc>
              <a:spcBef>
                <a:spcPct val="20000"/>
              </a:spcBef>
              <a:spcAft>
                <a:spcPct val="0"/>
              </a:spcAft>
              <a:buClr>
                <a:schemeClr val="hlink"/>
              </a:buClr>
              <a:buSzPct val="75000"/>
              <a:buFont typeface="Wingdings"/>
              <a:buChar char="v"/>
              <a:defRPr lang="zh-CN" altLang="en-US" sz="3200" b="0" i="0" u="none" baseline="0">
                <a:solidFill>
                  <a:schemeClr val="tx1"/>
                </a:solidFill>
                <a:latin typeface="Arial"/>
                <a:ea typeface="宋体" charset="-122"/>
              </a:defRPr>
            </a:lvl1pPr>
            <a:lvl2pPr marL="742950" indent="-285750" algn="l" defTabSz="914400" eaLnBrk="1" fontAlgn="base" hangingPunct="1">
              <a:lnSpc>
                <a:spcPct val="100000"/>
              </a:lnSpc>
              <a:spcBef>
                <a:spcPct val="20000"/>
              </a:spcBef>
              <a:spcAft>
                <a:spcPct val="0"/>
              </a:spcAft>
              <a:buClr>
                <a:schemeClr val="accent2"/>
              </a:buClr>
              <a:buSzPct val="85000"/>
              <a:buFont typeface="Wingdings"/>
              <a:buChar char=""/>
              <a:defRPr lang="zh-CN" altLang="en-US" sz="2800" b="0" i="0" u="none" baseline="0">
                <a:solidFill>
                  <a:schemeClr val="tx1"/>
                </a:solidFill>
                <a:latin typeface="Arial"/>
                <a:ea typeface="宋体" charset="-122"/>
              </a:defRPr>
            </a:lvl2pPr>
            <a:lvl3pPr marL="1143000" indent="-228600" algn="l" defTabSz="914400" eaLnBrk="1" fontAlgn="base" hangingPunct="1">
              <a:lnSpc>
                <a:spcPct val="100000"/>
              </a:lnSpc>
              <a:spcBef>
                <a:spcPct val="20000"/>
              </a:spcBef>
              <a:spcAft>
                <a:spcPct val="0"/>
              </a:spcAft>
              <a:buClr>
                <a:schemeClr val="hlink"/>
              </a:buClr>
              <a:buSzPct val="85000"/>
              <a:buFont typeface="Wingdings"/>
              <a:buChar char="v"/>
              <a:defRPr lang="zh-CN" altLang="en-US" sz="2400" b="0" i="0" u="none" baseline="0">
                <a:solidFill>
                  <a:schemeClr val="tx1"/>
                </a:solidFill>
                <a:latin typeface="Arial"/>
                <a:ea typeface="宋体" charset="-122"/>
              </a:defRPr>
            </a:lvl3pPr>
            <a:lvl4pPr marL="1600200" indent="-228600" algn="l" defTabSz="914400" eaLnBrk="1" fontAlgn="base" hangingPunct="1">
              <a:lnSpc>
                <a:spcPct val="100000"/>
              </a:lnSpc>
              <a:spcBef>
                <a:spcPct val="20000"/>
              </a:spcBef>
              <a:spcAft>
                <a:spcPct val="0"/>
              </a:spcAft>
              <a:buClr>
                <a:schemeClr val="accent2"/>
              </a:buClr>
              <a:buSzPct val="90000"/>
              <a:buFont typeface="Wingdings"/>
              <a:buChar char=""/>
              <a:defRPr lang="zh-CN" altLang="en-US" sz="2000" b="0" i="0" u="none" baseline="0">
                <a:solidFill>
                  <a:schemeClr val="tx1"/>
                </a:solidFill>
                <a:latin typeface="Arial"/>
                <a:ea typeface="宋体" charset="-122"/>
              </a:defRPr>
            </a:lvl4pPr>
            <a:lvl5pPr marL="2057400" indent="-228600" algn="l" defTabSz="914400" eaLnBrk="1" fontAlgn="base" hangingPunct="1">
              <a:lnSpc>
                <a:spcPct val="100000"/>
              </a:lnSpc>
              <a:spcBef>
                <a:spcPct val="20000"/>
              </a:spcBef>
              <a:spcAft>
                <a:spcPct val="0"/>
              </a:spcAft>
              <a:buClr>
                <a:schemeClr val="hlink"/>
              </a:buClr>
              <a:buSzPct val="85000"/>
              <a:buFont typeface="Wingdings"/>
              <a:buChar char="v"/>
              <a:defRPr lang="zh-CN" altLang="en-US" sz="2000" b="0" i="0" u="none" baseline="0">
                <a:solidFill>
                  <a:schemeClr val="tx1"/>
                </a:solidFill>
                <a:latin typeface="Arial"/>
                <a:ea typeface="宋体" charset="-122"/>
              </a:defRPr>
            </a:lvl5pPr>
          </a:lstStyle>
          <a:p>
            <a:pPr lvl="0"/>
            <a:r>
              <a:t>单击此处编辑母版文本样式</a:t>
            </a:r>
          </a:p>
          <a:p>
            <a:pPr lvl="1"/>
            <a:r>
              <a:t>第二级</a:t>
            </a:r>
          </a:p>
          <a:p>
            <a:pPr lvl="2"/>
            <a:r>
              <a:t>第三级</a:t>
            </a:r>
          </a:p>
          <a:p>
            <a:pPr lvl="3"/>
            <a:r>
              <a:t>第四级</a:t>
            </a:r>
          </a:p>
          <a:p>
            <a:pPr lvl="4"/>
            <a:r>
              <a:t>第五级</a:t>
            </a:r>
          </a:p>
        </p:txBody>
      </p:sp>
      <p:sp>
        <p:nvSpPr>
          <p:cNvPr id="1028" name="日期占位符 1027"/>
          <p:cNvSpPr>
            <a:spLocks noGrp="1"/>
          </p:cNvSpPr>
          <p:nvPr>
            <p:ph type="dt" sz="half" idx="2"/>
          </p:nvPr>
        </p:nvSpPr>
        <p:spPr>
          <a:xfrm>
            <a:off x="301625" y="6245225"/>
            <a:ext cx="2289175" cy="476250"/>
          </a:xfrm>
          <a:prstGeom prst="rect">
            <a:avLst/>
          </a:prstGeom>
          <a:noFill/>
          <a:ln>
            <a:noFill/>
            <a:miter lim="800000"/>
          </a:ln>
        </p:spPr>
        <p:txBody>
          <a:bodyPr/>
          <a:lstStyle/>
          <a:p>
            <a:pPr lvl="0"/>
            <a:endParaRPr sz="1400"/>
          </a:p>
        </p:txBody>
      </p:sp>
      <p:sp>
        <p:nvSpPr>
          <p:cNvPr id="1029" name="页脚占位符 1028"/>
          <p:cNvSpPr>
            <a:spLocks noGrp="1"/>
          </p:cNvSpPr>
          <p:nvPr>
            <p:ph type="ftr" sz="quarter" idx="3"/>
          </p:nvPr>
        </p:nvSpPr>
        <p:spPr>
          <a:xfrm>
            <a:off x="3124200" y="6245225"/>
            <a:ext cx="2895600" cy="476250"/>
          </a:xfrm>
          <a:prstGeom prst="rect">
            <a:avLst/>
          </a:prstGeom>
          <a:noFill/>
          <a:ln>
            <a:noFill/>
            <a:miter lim="800000"/>
          </a:ln>
        </p:spPr>
        <p:txBody>
          <a:bodyPr/>
          <a:lstStyle/>
          <a:p>
            <a:pPr lvl="0" algn="ctr"/>
            <a:fld id="{AFF57C45-6C06-4B88-AA19-5FDA188D14F1}" type="footer">
              <a:rPr sz="1400"/>
              <a:t></a:t>
            </a:fld>
            <a:endParaRPr sz="1400"/>
          </a:p>
        </p:txBody>
      </p:sp>
      <p:sp>
        <p:nvSpPr>
          <p:cNvPr id="1030" name="灯片编号占位符 1029"/>
          <p:cNvSpPr>
            <a:spLocks noGrp="1"/>
          </p:cNvSpPr>
          <p:nvPr>
            <p:ph type="sldNum" sz="quarter" idx="4"/>
          </p:nvPr>
        </p:nvSpPr>
        <p:spPr>
          <a:xfrm>
            <a:off x="6553200" y="6245225"/>
            <a:ext cx="2289175" cy="476250"/>
          </a:xfrm>
          <a:prstGeom prst="rect">
            <a:avLst/>
          </a:prstGeom>
          <a:noFill/>
          <a:ln>
            <a:noFill/>
            <a:miter lim="800000"/>
          </a:ln>
        </p:spPr>
        <p:txBody>
          <a:bodyPr/>
          <a:lstStyle/>
          <a:p>
            <a:pPr lvl="0" algn="r"/>
            <a:fld id="{13B2F006-DE0D-4C46-8B3D-EFA05A2C881E}" type="slidenum">
              <a:rPr sz="1400"/>
              <a:t>‹#›</a:t>
            </a:fld>
            <a:endParaRPr sz="1400"/>
          </a:p>
        </p:txBody>
      </p:sp>
    </p:spTree>
  </p:cSld>
  <p:clrMap bg1="dk1" tx1="lt1" bg2="dk2" tx2="lt2" accent1="accent1" accent2="accent2" accent3="accent3" accent4="accent4" accent5="accent5" accent6="accent6" hlink="hlink" folHlink="folHlink"/>
  <p:sldLayoutIdLst>
    <p:sldLayoutId id="2147483775" r:id="rId1"/>
  </p:sldLayoutIdLst>
  <p:transition/>
  <p:hf sldNum="0" hdr="0" dt="0"/>
  <p:txStyles>
    <p:titleStyle>
      <a:lvl1pPr marL="0" indent="0" algn="ctr" defTabSz="914400" eaLnBrk="1" fontAlgn="base" hangingPunct="1">
        <a:lnSpc>
          <a:spcPct val="100000"/>
        </a:lnSpc>
        <a:spcBef>
          <a:spcPct val="0"/>
        </a:spcBef>
        <a:spcAft>
          <a:spcPct val="0"/>
        </a:spcAft>
        <a:buClrTx/>
        <a:buSzTx/>
        <a:buFontTx/>
        <a:buNone/>
        <a:defRPr sz="4400" b="0" i="0" u="none" baseline="0">
          <a:solidFill>
            <a:schemeClr val="tx2"/>
          </a:solidFill>
          <a:latin typeface="Arial"/>
          <a:ea typeface="宋体" charset="-122"/>
        </a:defRPr>
      </a:lvl1pPr>
    </p:titleStyle>
    <p:bodyStyle>
      <a:lvl1pPr marL="342900" indent="-342900" algn="l" defTabSz="914400" eaLnBrk="1" fontAlgn="base" hangingPunct="1">
        <a:lnSpc>
          <a:spcPct val="100000"/>
        </a:lnSpc>
        <a:spcBef>
          <a:spcPct val="20000"/>
        </a:spcBef>
        <a:spcAft>
          <a:spcPct val="0"/>
        </a:spcAft>
        <a:buClr>
          <a:schemeClr val="hlink"/>
        </a:buClr>
        <a:buSzPct val="75000"/>
        <a:buFont typeface="Wingdings"/>
        <a:buChar char="v"/>
        <a:defRPr sz="3200" b="0" i="0" u="none" baseline="0">
          <a:solidFill>
            <a:schemeClr val="tx1"/>
          </a:solidFill>
          <a:latin typeface="Arial"/>
          <a:ea typeface="宋体" charset="-122"/>
        </a:defRPr>
      </a:lvl1pPr>
      <a:lvl2pPr marL="742950" indent="-285750" algn="l" defTabSz="914400" eaLnBrk="1" fontAlgn="base" hangingPunct="1">
        <a:lnSpc>
          <a:spcPct val="100000"/>
        </a:lnSpc>
        <a:spcBef>
          <a:spcPct val="20000"/>
        </a:spcBef>
        <a:spcAft>
          <a:spcPct val="0"/>
        </a:spcAft>
        <a:buClr>
          <a:schemeClr val="accent2"/>
        </a:buClr>
        <a:buSzPct val="85000"/>
        <a:buFont typeface="Wingdings"/>
        <a:buChar char=""/>
        <a:defRPr sz="2800" b="0" i="0" u="none" baseline="0">
          <a:solidFill>
            <a:schemeClr val="tx1"/>
          </a:solidFill>
          <a:latin typeface="Arial"/>
          <a:ea typeface="宋体" charset="-122"/>
        </a:defRPr>
      </a:lvl2pPr>
      <a:lvl3pPr marL="1143000" indent="-228600" algn="l" defTabSz="914400" eaLnBrk="1" fontAlgn="base" hangingPunct="1">
        <a:lnSpc>
          <a:spcPct val="100000"/>
        </a:lnSpc>
        <a:spcBef>
          <a:spcPct val="20000"/>
        </a:spcBef>
        <a:spcAft>
          <a:spcPct val="0"/>
        </a:spcAft>
        <a:buClr>
          <a:schemeClr val="hlink"/>
        </a:buClr>
        <a:buSzPct val="85000"/>
        <a:buFont typeface="Wingdings"/>
        <a:buChar char="v"/>
        <a:defRPr sz="2400" b="0" i="0" u="none" baseline="0">
          <a:solidFill>
            <a:schemeClr val="tx1"/>
          </a:solidFill>
          <a:latin typeface="Arial"/>
          <a:ea typeface="宋体" charset="-122"/>
        </a:defRPr>
      </a:lvl3pPr>
      <a:lvl4pPr marL="1600200" indent="-228600" algn="l" defTabSz="914400" eaLnBrk="1" fontAlgn="base" hangingPunct="1">
        <a:lnSpc>
          <a:spcPct val="100000"/>
        </a:lnSpc>
        <a:spcBef>
          <a:spcPct val="20000"/>
        </a:spcBef>
        <a:spcAft>
          <a:spcPct val="0"/>
        </a:spcAft>
        <a:buClr>
          <a:schemeClr val="accent2"/>
        </a:buClr>
        <a:buSzPct val="90000"/>
        <a:buFont typeface="Wingdings"/>
        <a:buChar char=""/>
        <a:defRPr sz="2000" b="0" i="0" u="none" baseline="0">
          <a:solidFill>
            <a:schemeClr val="tx1"/>
          </a:solidFill>
          <a:latin typeface="Arial"/>
          <a:ea typeface="宋体" charset="-122"/>
        </a:defRPr>
      </a:lvl4pPr>
      <a:lvl5pPr marL="2057400" indent="-228600" algn="l" defTabSz="914400" eaLnBrk="1" fontAlgn="base" hangingPunct="1">
        <a:lnSpc>
          <a:spcPct val="100000"/>
        </a:lnSpc>
        <a:spcBef>
          <a:spcPct val="20000"/>
        </a:spcBef>
        <a:spcAft>
          <a:spcPct val="0"/>
        </a:spcAft>
        <a:buClr>
          <a:schemeClr val="hlink"/>
        </a:buClr>
        <a:buSzPct val="85000"/>
        <a:buFont typeface="Wingdings"/>
        <a:buChar char="v"/>
        <a:defRPr sz="2000" b="0" i="0" u="none" baseline="0">
          <a:solidFill>
            <a:schemeClr val="tx1"/>
          </a:solidFill>
          <a:latin typeface="Arial"/>
          <a:ea typeface="宋体" charset="-122"/>
        </a:defRPr>
      </a:lvl5pPr>
    </p:bodyStyle>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矩形 3073"/>
          <p:cNvSpPr/>
          <p:nvPr/>
        </p:nvSpPr>
        <p:spPr>
          <a:xfrm>
            <a:off x="417512" y="1098550"/>
            <a:ext cx="438150" cy="474662"/>
          </a:xfrm>
          <a:prstGeom prst="rect">
            <a:avLst/>
          </a:prstGeom>
          <a:solidFill>
            <a:schemeClr val="accent2"/>
          </a:solidFill>
          <a:ln>
            <a:noFill/>
            <a:miter lim="800000"/>
          </a:ln>
        </p:spPr>
        <p:txBody>
          <a:bodyPr wrap="none" anchor="ctr" anchorCtr="0"/>
          <a:lstStyle>
            <a:lvl1pPr marL="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4pPr>
            <a:lvl5pPr marL="18288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5pPr>
          </a:lstStyle>
          <a:p>
            <a:pPr lvl="0" algn="ctr"/>
            <a:endParaRPr sz="2400">
              <a:latin typeface="Tahoma" pitchFamily="2" charset="0"/>
            </a:endParaRPr>
          </a:p>
        </p:txBody>
      </p:sp>
      <p:sp>
        <p:nvSpPr>
          <p:cNvPr id="3075" name="矩形 3074"/>
          <p:cNvSpPr/>
          <p:nvPr/>
        </p:nvSpPr>
        <p:spPr>
          <a:xfrm>
            <a:off x="800100" y="1098550"/>
            <a:ext cx="328612" cy="474662"/>
          </a:xfrm>
          <a:prstGeom prst="rect">
            <a:avLst/>
          </a:prstGeom>
          <a:gradFill rotWithShape="0">
            <a:gsLst>
              <a:gs pos="0">
                <a:schemeClr val="accent2"/>
              </a:gs>
              <a:gs pos="100000">
                <a:schemeClr val="bg1"/>
              </a:gs>
            </a:gsLst>
            <a:lin ang="0" scaled="1"/>
          </a:gradFill>
          <a:ln>
            <a:noFill/>
            <a:miter lim="800000"/>
          </a:ln>
        </p:spPr>
        <p:txBody>
          <a:bodyPr wrap="none" anchor="ctr" anchorCtr="0"/>
          <a:lstStyle>
            <a:lvl1pPr marL="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4pPr>
            <a:lvl5pPr marL="18288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5pPr>
          </a:lstStyle>
          <a:p>
            <a:pPr lvl="0" algn="ctr"/>
            <a:endParaRPr sz="2400">
              <a:latin typeface="Tahoma" pitchFamily="2" charset="0"/>
            </a:endParaRPr>
          </a:p>
        </p:txBody>
      </p:sp>
      <p:sp>
        <p:nvSpPr>
          <p:cNvPr id="3076" name="矩形 3075"/>
          <p:cNvSpPr/>
          <p:nvPr/>
        </p:nvSpPr>
        <p:spPr>
          <a:xfrm>
            <a:off x="541338" y="1520825"/>
            <a:ext cx="422275" cy="474662"/>
          </a:xfrm>
          <a:prstGeom prst="rect">
            <a:avLst/>
          </a:prstGeom>
          <a:solidFill>
            <a:schemeClr val="folHlink"/>
          </a:solidFill>
          <a:ln>
            <a:noFill/>
            <a:miter lim="800000"/>
          </a:ln>
        </p:spPr>
        <p:txBody>
          <a:bodyPr wrap="none" anchor="ctr" anchorCtr="0"/>
          <a:lstStyle>
            <a:lvl1pPr marL="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4pPr>
            <a:lvl5pPr marL="18288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5pPr>
          </a:lstStyle>
          <a:p>
            <a:pPr lvl="0" algn="ctr"/>
            <a:endParaRPr sz="2400">
              <a:latin typeface="Tahoma" pitchFamily="2" charset="0"/>
            </a:endParaRPr>
          </a:p>
        </p:txBody>
      </p:sp>
      <p:sp>
        <p:nvSpPr>
          <p:cNvPr id="3077" name="矩形 3076"/>
          <p:cNvSpPr/>
          <p:nvPr/>
        </p:nvSpPr>
        <p:spPr>
          <a:xfrm>
            <a:off x="911225" y="1520825"/>
            <a:ext cx="368300" cy="474662"/>
          </a:xfrm>
          <a:prstGeom prst="rect">
            <a:avLst/>
          </a:prstGeom>
          <a:gradFill rotWithShape="0">
            <a:gsLst>
              <a:gs pos="0">
                <a:schemeClr val="folHlink"/>
              </a:gs>
              <a:gs pos="100000">
                <a:schemeClr val="bg1"/>
              </a:gs>
            </a:gsLst>
            <a:lin ang="0" scaled="1"/>
          </a:gradFill>
          <a:ln>
            <a:noFill/>
            <a:miter lim="800000"/>
          </a:ln>
        </p:spPr>
        <p:txBody>
          <a:bodyPr wrap="none" anchor="ctr" anchorCtr="0"/>
          <a:lstStyle>
            <a:lvl1pPr marL="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4pPr>
            <a:lvl5pPr marL="18288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5pPr>
          </a:lstStyle>
          <a:p>
            <a:pPr lvl="0" algn="ctr"/>
            <a:endParaRPr sz="2400">
              <a:latin typeface="Tahoma" pitchFamily="2" charset="0"/>
            </a:endParaRPr>
          </a:p>
        </p:txBody>
      </p:sp>
      <p:sp>
        <p:nvSpPr>
          <p:cNvPr id="3078" name="矩形 3077"/>
          <p:cNvSpPr/>
          <p:nvPr/>
        </p:nvSpPr>
        <p:spPr>
          <a:xfrm>
            <a:off x="127000" y="1447800"/>
            <a:ext cx="560388" cy="422275"/>
          </a:xfrm>
          <a:prstGeom prst="rect">
            <a:avLst/>
          </a:prstGeom>
          <a:gradFill rotWithShape="0">
            <a:gsLst>
              <a:gs pos="0">
                <a:schemeClr val="bg1"/>
              </a:gs>
              <a:gs pos="100000">
                <a:schemeClr val="hlink"/>
              </a:gs>
            </a:gsLst>
            <a:lin ang="18900000" scaled="1"/>
          </a:gradFill>
          <a:ln>
            <a:noFill/>
            <a:miter lim="800000"/>
          </a:ln>
        </p:spPr>
        <p:txBody>
          <a:bodyPr wrap="none" anchor="ctr" anchorCtr="0"/>
          <a:lstStyle>
            <a:lvl1pPr marL="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4pPr>
            <a:lvl5pPr marL="18288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5pPr>
          </a:lstStyle>
          <a:p>
            <a:pPr lvl="0" algn="ctr"/>
            <a:endParaRPr sz="2400">
              <a:latin typeface="Tahoma" pitchFamily="2" charset="0"/>
            </a:endParaRPr>
          </a:p>
        </p:txBody>
      </p:sp>
      <p:sp>
        <p:nvSpPr>
          <p:cNvPr id="3079" name="矩形 3078"/>
          <p:cNvSpPr/>
          <p:nvPr/>
        </p:nvSpPr>
        <p:spPr>
          <a:xfrm>
            <a:off x="762000" y="990600"/>
            <a:ext cx="31750" cy="1052512"/>
          </a:xfrm>
          <a:prstGeom prst="rect">
            <a:avLst/>
          </a:prstGeom>
          <a:solidFill>
            <a:schemeClr val="bg2"/>
          </a:solidFill>
          <a:ln>
            <a:noFill/>
            <a:miter lim="800000"/>
          </a:ln>
        </p:spPr>
        <p:txBody>
          <a:bodyPr wrap="none" anchor="ctr" anchorCtr="0"/>
          <a:lstStyle>
            <a:lvl1pPr marL="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4pPr>
            <a:lvl5pPr marL="18288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5pPr>
          </a:lstStyle>
          <a:p>
            <a:pPr lvl="0" algn="ctr"/>
            <a:endParaRPr sz="2400">
              <a:latin typeface="Tahoma" pitchFamily="2" charset="0"/>
            </a:endParaRPr>
          </a:p>
        </p:txBody>
      </p:sp>
      <p:sp>
        <p:nvSpPr>
          <p:cNvPr id="3080" name="矩形 3079"/>
          <p:cNvSpPr/>
          <p:nvPr/>
        </p:nvSpPr>
        <p:spPr>
          <a:xfrm>
            <a:off x="442912" y="1781175"/>
            <a:ext cx="8226425" cy="31750"/>
          </a:xfrm>
          <a:prstGeom prst="rect">
            <a:avLst/>
          </a:prstGeom>
          <a:gradFill rotWithShape="0">
            <a:gsLst>
              <a:gs pos="0">
                <a:schemeClr val="bg2"/>
              </a:gs>
              <a:gs pos="100000">
                <a:schemeClr val="bg1"/>
              </a:gs>
            </a:gsLst>
            <a:lin ang="0" scaled="1"/>
          </a:gradFill>
          <a:ln>
            <a:noFill/>
            <a:miter lim="800000"/>
          </a:ln>
          <a:effectLst/>
        </p:spPr>
        <p:txBody>
          <a:bodyPr wrap="none" anchor="ctr" anchorCtr="0"/>
          <a:lstStyle>
            <a:lvl1pPr marL="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4pPr>
            <a:lvl5pPr marL="18288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5pPr>
          </a:lstStyle>
          <a:p>
            <a:pPr lvl="0" algn="ctr"/>
            <a:endParaRPr sz="2400">
              <a:latin typeface="Tahoma" pitchFamily="2" charset="0"/>
            </a:endParaRPr>
          </a:p>
        </p:txBody>
      </p:sp>
      <p:sp>
        <p:nvSpPr>
          <p:cNvPr id="3081" name="标题占位符 3080"/>
          <p:cNvSpPr>
            <a:spLocks noGrp="1"/>
          </p:cNvSpPr>
          <p:nvPr>
            <p:ph type="title"/>
          </p:nvPr>
        </p:nvSpPr>
        <p:spPr>
          <a:xfrm>
            <a:off x="1150938" y="214312"/>
            <a:ext cx="7793038" cy="1462088"/>
          </a:xfrm>
          <a:prstGeom prst="rect">
            <a:avLst/>
          </a:prstGeom>
          <a:noFill/>
          <a:ln>
            <a:noFill/>
            <a:miter lim="800000"/>
          </a:ln>
        </p:spPr>
        <p:txBody>
          <a:bodyPr anchor="b" anchorCtr="0"/>
          <a:lstStyle>
            <a:lvl1pPr marL="0" indent="0" algn="l" defTabSz="914400" eaLnBrk="1" fontAlgn="base" hangingPunct="1">
              <a:lnSpc>
                <a:spcPct val="100000"/>
              </a:lnSpc>
              <a:spcBef>
                <a:spcPct val="0"/>
              </a:spcBef>
              <a:spcAft>
                <a:spcPct val="0"/>
              </a:spcAft>
              <a:buClrTx/>
              <a:buSzTx/>
              <a:buFontTx/>
              <a:buNone/>
              <a:defRPr lang="zh-CN" altLang="en-US" sz="4400" b="0" i="0" u="none" baseline="0">
                <a:solidFill>
                  <a:schemeClr val="tx2"/>
                </a:solidFill>
                <a:latin typeface="Tahoma" pitchFamily="2" charset="0"/>
                <a:ea typeface="宋体" charset="-122"/>
              </a:defRPr>
            </a:lvl1pPr>
          </a:lstStyle>
          <a:p>
            <a:pPr lvl="0"/>
            <a:r>
              <a:t>单击此处编辑母版标题样式</a:t>
            </a:r>
          </a:p>
        </p:txBody>
      </p:sp>
      <p:sp>
        <p:nvSpPr>
          <p:cNvPr id="3082" name="文本占位符 3081"/>
          <p:cNvSpPr>
            <a:spLocks noGrp="1"/>
          </p:cNvSpPr>
          <p:nvPr>
            <p:ph type="body" idx="1"/>
          </p:nvPr>
        </p:nvSpPr>
        <p:spPr>
          <a:xfrm>
            <a:off x="1182688" y="2017712"/>
            <a:ext cx="7772400" cy="4114800"/>
          </a:xfrm>
          <a:prstGeom prst="rect">
            <a:avLst/>
          </a:prstGeom>
          <a:noFill/>
          <a:ln>
            <a:noFill/>
            <a:miter lim="800000"/>
          </a:ln>
        </p:spPr>
        <p:txBody>
          <a:bodyPr/>
          <a:lstStyle>
            <a:lvl1pPr marL="342900" indent="-342900" algn="l" defTabSz="914400" eaLnBrk="1" fontAlgn="base" hangingPunct="1">
              <a:lnSpc>
                <a:spcPct val="100000"/>
              </a:lnSpc>
              <a:spcBef>
                <a:spcPct val="20000"/>
              </a:spcBef>
              <a:spcAft>
                <a:spcPct val="0"/>
              </a:spcAft>
              <a:buClr>
                <a:schemeClr val="folHlink"/>
              </a:buClr>
              <a:buSzPct val="60000"/>
              <a:buFont typeface="Wingdings"/>
              <a:buChar char="n"/>
              <a:defRPr lang="zh-CN" altLang="en-US" sz="3200" b="0" i="0" u="none" baseline="0">
                <a:solidFill>
                  <a:schemeClr val="tx1"/>
                </a:solidFill>
                <a:latin typeface="Tahoma" pitchFamily="2" charset="0"/>
                <a:ea typeface="宋体" charset="-122"/>
              </a:defRPr>
            </a:lvl1pPr>
            <a:lvl2pPr marL="742950" indent="-285750" algn="l" defTabSz="914400" eaLnBrk="1" fontAlgn="base" hangingPunct="1">
              <a:lnSpc>
                <a:spcPct val="100000"/>
              </a:lnSpc>
              <a:spcBef>
                <a:spcPct val="20000"/>
              </a:spcBef>
              <a:spcAft>
                <a:spcPct val="0"/>
              </a:spcAft>
              <a:buClr>
                <a:schemeClr val="hlink"/>
              </a:buClr>
              <a:buSzPct val="55000"/>
              <a:buFont typeface="Wingdings"/>
              <a:buChar char="n"/>
              <a:defRPr lang="zh-CN" altLang="en-US" sz="2800" b="0" i="0" u="none" baseline="0">
                <a:solidFill>
                  <a:schemeClr val="tx1"/>
                </a:solidFill>
                <a:latin typeface="Tahoma" pitchFamily="2" charset="0"/>
                <a:ea typeface="宋体" charset="-122"/>
              </a:defRPr>
            </a:lvl2pPr>
            <a:lvl3pPr marL="1143000" indent="-228600" algn="l" defTabSz="914400" eaLnBrk="1" fontAlgn="base" hangingPunct="1">
              <a:lnSpc>
                <a:spcPct val="100000"/>
              </a:lnSpc>
              <a:spcBef>
                <a:spcPct val="20000"/>
              </a:spcBef>
              <a:spcAft>
                <a:spcPct val="0"/>
              </a:spcAft>
              <a:buClr>
                <a:schemeClr val="folHlink"/>
              </a:buClr>
              <a:buSzPct val="50000"/>
              <a:buFont typeface="Wingdings"/>
              <a:buChar char="n"/>
              <a:defRPr lang="zh-CN" altLang="en-US" sz="2400" b="0" i="0" u="none" baseline="0">
                <a:solidFill>
                  <a:schemeClr val="tx1"/>
                </a:solidFill>
                <a:latin typeface="Tahoma" pitchFamily="2" charset="0"/>
                <a:ea typeface="宋体" charset="-122"/>
              </a:defRPr>
            </a:lvl3pPr>
            <a:lvl4pPr marL="1600200" indent="-228600" algn="l" defTabSz="914400" eaLnBrk="1" fontAlgn="base" hangingPunct="1">
              <a:lnSpc>
                <a:spcPct val="100000"/>
              </a:lnSpc>
              <a:spcBef>
                <a:spcPct val="20000"/>
              </a:spcBef>
              <a:spcAft>
                <a:spcPct val="0"/>
              </a:spcAft>
              <a:buClr>
                <a:schemeClr val="accent2"/>
              </a:buClr>
              <a:buSzPct val="55000"/>
              <a:buFont typeface="Wingdings"/>
              <a:buChar char="n"/>
              <a:defRPr lang="zh-CN" altLang="en-US" sz="2000" b="0" i="0" u="none" baseline="0">
                <a:solidFill>
                  <a:schemeClr val="tx1"/>
                </a:solidFill>
                <a:latin typeface="Tahoma" pitchFamily="2" charset="0"/>
                <a:ea typeface="宋体" charset="-122"/>
              </a:defRPr>
            </a:lvl4pPr>
            <a:lvl5pPr marL="2057400" indent="-228600" algn="l" defTabSz="914400" eaLnBrk="1" fontAlgn="base" hangingPunct="1">
              <a:lnSpc>
                <a:spcPct val="100000"/>
              </a:lnSpc>
              <a:spcBef>
                <a:spcPct val="20000"/>
              </a:spcBef>
              <a:spcAft>
                <a:spcPct val="0"/>
              </a:spcAft>
              <a:buClr>
                <a:schemeClr val="accent1"/>
              </a:buClr>
              <a:buSzPct val="50000"/>
              <a:buFont typeface="Wingdings"/>
              <a:buChar char="n"/>
              <a:defRPr lang="zh-CN" altLang="en-US" sz="2000" b="0" i="0" u="none" baseline="0">
                <a:solidFill>
                  <a:schemeClr val="tx1"/>
                </a:solidFill>
                <a:latin typeface="Tahoma" pitchFamily="2" charset="0"/>
                <a:ea typeface="宋体" charset="-122"/>
              </a:defRPr>
            </a:lvl5pPr>
          </a:lstStyle>
          <a:p>
            <a:pPr lvl="0"/>
            <a:r>
              <a:t>单击此处编辑母版文本样式</a:t>
            </a:r>
          </a:p>
          <a:p>
            <a:pPr lvl="1"/>
            <a:r>
              <a:t>第二级</a:t>
            </a:r>
          </a:p>
          <a:p>
            <a:pPr lvl="2"/>
            <a:r>
              <a:t>第三级</a:t>
            </a:r>
          </a:p>
          <a:p>
            <a:pPr lvl="3"/>
            <a:r>
              <a:t>第四级</a:t>
            </a:r>
          </a:p>
          <a:p>
            <a:pPr lvl="4"/>
            <a:r>
              <a:t>第五级</a:t>
            </a:r>
          </a:p>
        </p:txBody>
      </p:sp>
      <p:sp>
        <p:nvSpPr>
          <p:cNvPr id="3083" name="日期占位符 3082"/>
          <p:cNvSpPr>
            <a:spLocks noGrp="1"/>
          </p:cNvSpPr>
          <p:nvPr>
            <p:ph type="dt" sz="half" idx="2"/>
          </p:nvPr>
        </p:nvSpPr>
        <p:spPr>
          <a:xfrm>
            <a:off x="1162050" y="6243638"/>
            <a:ext cx="1905000" cy="457200"/>
          </a:xfrm>
          <a:prstGeom prst="rect">
            <a:avLst/>
          </a:prstGeom>
          <a:noFill/>
          <a:ln>
            <a:noFill/>
            <a:miter lim="800000"/>
          </a:ln>
        </p:spPr>
        <p:txBody>
          <a:bodyPr anchor="b" anchorCtr="0"/>
          <a:lstStyle/>
          <a:p>
            <a:pPr lvl="0"/>
            <a:endParaRPr sz="1400">
              <a:latin typeface="Tahoma" pitchFamily="2" charset="0"/>
            </a:endParaRPr>
          </a:p>
        </p:txBody>
      </p:sp>
      <p:sp>
        <p:nvSpPr>
          <p:cNvPr id="3084" name="页脚占位符 3083"/>
          <p:cNvSpPr>
            <a:spLocks noGrp="1"/>
          </p:cNvSpPr>
          <p:nvPr>
            <p:ph type="ftr" sz="quarter" idx="3"/>
          </p:nvPr>
        </p:nvSpPr>
        <p:spPr>
          <a:xfrm>
            <a:off x="3657600" y="6243638"/>
            <a:ext cx="2895600" cy="457200"/>
          </a:xfrm>
          <a:prstGeom prst="rect">
            <a:avLst/>
          </a:prstGeom>
          <a:noFill/>
          <a:ln>
            <a:noFill/>
            <a:miter lim="800000"/>
          </a:ln>
        </p:spPr>
        <p:txBody>
          <a:bodyPr anchor="b" anchorCtr="0"/>
          <a:lstStyle/>
          <a:p>
            <a:pPr lvl="0" algn="ctr"/>
            <a:fld id="{743DA5F3-7470-4720-90B4-F2750EC2343B}" type="footer">
              <a:rPr sz="1400">
                <a:latin typeface="Tahoma" pitchFamily="2" charset="0"/>
              </a:rPr>
              <a:t></a:t>
            </a:fld>
            <a:endParaRPr sz="1400">
              <a:latin typeface="Tahoma" pitchFamily="2" charset="0"/>
            </a:endParaRPr>
          </a:p>
        </p:txBody>
      </p:sp>
      <p:sp>
        <p:nvSpPr>
          <p:cNvPr id="3085" name="灯片编号占位符 3084"/>
          <p:cNvSpPr>
            <a:spLocks noGrp="1"/>
          </p:cNvSpPr>
          <p:nvPr>
            <p:ph type="sldNum" sz="quarter" idx="4"/>
          </p:nvPr>
        </p:nvSpPr>
        <p:spPr>
          <a:xfrm>
            <a:off x="7042150" y="6243638"/>
            <a:ext cx="1905000" cy="457200"/>
          </a:xfrm>
          <a:prstGeom prst="rect">
            <a:avLst/>
          </a:prstGeom>
          <a:noFill/>
          <a:ln>
            <a:noFill/>
            <a:miter lim="800000"/>
          </a:ln>
        </p:spPr>
        <p:txBody>
          <a:bodyPr anchor="b" anchorCtr="0"/>
          <a:lstStyle/>
          <a:p>
            <a:pPr lvl="0" algn="r"/>
            <a:fld id="{FFD97B5D-E7DB-4780-BB89-3A373897D980}" type="slidenum">
              <a:rPr sz="1400">
                <a:latin typeface="Tahoma" pitchFamily="2" charset="0"/>
              </a:rPr>
              <a:t>‹#›</a:t>
            </a:fld>
            <a:endParaRPr sz="1400">
              <a:latin typeface="Tahoma" pitchFamily="2" charset="0"/>
            </a:endParaRPr>
          </a:p>
        </p:txBody>
      </p:sp>
    </p:spTree>
  </p:cSld>
  <p:clrMap bg1="dk1" tx1="lt1" bg2="dk2" tx2="lt2" accent1="accent1" accent2="accent2" accent3="accent3" accent4="accent4" accent5="accent5" accent6="accent6" hlink="hlink" folHlink="folHlink"/>
  <p:sldLayoutIdLst>
    <p:sldLayoutId id="2147483777" r:id="rId1"/>
  </p:sldLayoutIdLst>
  <p:transition/>
  <p:txStyles>
    <p:titleStyle>
      <a:lvl1pPr marL="0" indent="0" algn="l" defTabSz="914400" eaLnBrk="1" fontAlgn="base" hangingPunct="1">
        <a:lnSpc>
          <a:spcPct val="100000"/>
        </a:lnSpc>
        <a:spcBef>
          <a:spcPct val="0"/>
        </a:spcBef>
        <a:spcAft>
          <a:spcPct val="0"/>
        </a:spcAft>
        <a:buClrTx/>
        <a:buSzTx/>
        <a:buFontTx/>
        <a:buNone/>
        <a:defRPr sz="4400" b="0" i="0" u="none" baseline="0">
          <a:solidFill>
            <a:schemeClr val="tx2"/>
          </a:solidFill>
          <a:latin typeface="Tahoma" pitchFamily="2" charset="0"/>
          <a:ea typeface="宋体" charset="-122"/>
        </a:defRPr>
      </a:lvl1pPr>
    </p:titleStyle>
    <p:bodyStyle>
      <a:lvl1pPr marL="342900" indent="-342900" algn="l" defTabSz="914400" eaLnBrk="1" fontAlgn="base" hangingPunct="1">
        <a:lnSpc>
          <a:spcPct val="100000"/>
        </a:lnSpc>
        <a:spcBef>
          <a:spcPct val="20000"/>
        </a:spcBef>
        <a:spcAft>
          <a:spcPct val="0"/>
        </a:spcAft>
        <a:buClr>
          <a:schemeClr val="folHlink"/>
        </a:buClr>
        <a:buSzPct val="60000"/>
        <a:buFont typeface="Wingdings"/>
        <a:buChar char="n"/>
        <a:defRPr sz="3200" b="0" i="0" u="none" baseline="0">
          <a:solidFill>
            <a:schemeClr val="tx1"/>
          </a:solidFill>
          <a:latin typeface="Tahoma" pitchFamily="2" charset="0"/>
          <a:ea typeface="宋体" charset="-122"/>
        </a:defRPr>
      </a:lvl1pPr>
      <a:lvl2pPr marL="742950" indent="-285750" algn="l" defTabSz="914400" eaLnBrk="1" fontAlgn="base" hangingPunct="1">
        <a:lnSpc>
          <a:spcPct val="100000"/>
        </a:lnSpc>
        <a:spcBef>
          <a:spcPct val="20000"/>
        </a:spcBef>
        <a:spcAft>
          <a:spcPct val="0"/>
        </a:spcAft>
        <a:buClr>
          <a:schemeClr val="hlink"/>
        </a:buClr>
        <a:buSzPct val="55000"/>
        <a:buFont typeface="Wingdings"/>
        <a:buChar char="n"/>
        <a:defRPr sz="2800" b="0" i="0" u="none" baseline="0">
          <a:solidFill>
            <a:schemeClr val="tx1"/>
          </a:solidFill>
          <a:latin typeface="Tahoma" pitchFamily="2" charset="0"/>
          <a:ea typeface="宋体" charset="-122"/>
        </a:defRPr>
      </a:lvl2pPr>
      <a:lvl3pPr marL="1143000" indent="-228600" algn="l" defTabSz="914400" eaLnBrk="1" fontAlgn="base" hangingPunct="1">
        <a:lnSpc>
          <a:spcPct val="100000"/>
        </a:lnSpc>
        <a:spcBef>
          <a:spcPct val="20000"/>
        </a:spcBef>
        <a:spcAft>
          <a:spcPct val="0"/>
        </a:spcAft>
        <a:buClr>
          <a:schemeClr val="folHlink"/>
        </a:buClr>
        <a:buSzPct val="50000"/>
        <a:buFont typeface="Wingdings"/>
        <a:buChar char="n"/>
        <a:defRPr sz="2400" b="0" i="0" u="none" baseline="0">
          <a:solidFill>
            <a:schemeClr val="tx1"/>
          </a:solidFill>
          <a:latin typeface="Tahoma" pitchFamily="2" charset="0"/>
          <a:ea typeface="宋体" charset="-122"/>
        </a:defRPr>
      </a:lvl3pPr>
      <a:lvl4pPr marL="1600200" indent="-228600" algn="l" defTabSz="914400" eaLnBrk="1" fontAlgn="base" hangingPunct="1">
        <a:lnSpc>
          <a:spcPct val="100000"/>
        </a:lnSpc>
        <a:spcBef>
          <a:spcPct val="20000"/>
        </a:spcBef>
        <a:spcAft>
          <a:spcPct val="0"/>
        </a:spcAft>
        <a:buClr>
          <a:schemeClr val="accent2"/>
        </a:buClr>
        <a:buSzPct val="55000"/>
        <a:buFont typeface="Wingdings"/>
        <a:buChar char="n"/>
        <a:defRPr sz="2000" b="0" i="0" u="none" baseline="0">
          <a:solidFill>
            <a:schemeClr val="tx1"/>
          </a:solidFill>
          <a:latin typeface="Tahoma" pitchFamily="2" charset="0"/>
          <a:ea typeface="宋体" charset="-122"/>
        </a:defRPr>
      </a:lvl4pPr>
      <a:lvl5pPr marL="2057400" indent="-228600" algn="l" defTabSz="914400" eaLnBrk="1" fontAlgn="base" hangingPunct="1">
        <a:lnSpc>
          <a:spcPct val="100000"/>
        </a:lnSpc>
        <a:spcBef>
          <a:spcPct val="20000"/>
        </a:spcBef>
        <a:spcAft>
          <a:spcPct val="0"/>
        </a:spcAft>
        <a:buClr>
          <a:schemeClr val="accent1"/>
        </a:buClr>
        <a:buSzPct val="50000"/>
        <a:buFont typeface="Wingdings"/>
        <a:buChar char="n"/>
        <a:defRPr sz="2000" b="0" i="0" u="none" baseline="0">
          <a:solidFill>
            <a:schemeClr val="tx1"/>
          </a:solidFill>
          <a:latin typeface="Tahoma" pitchFamily="2" charset="0"/>
          <a:ea typeface="宋体" charset="-122"/>
        </a:defRPr>
      </a:lvl5pPr>
    </p:bodyStyle>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122" name="图片 12"/>
          <p:cNvPicPr/>
          <p:nvPr/>
        </p:nvPicPr>
        <p:blipFill>
          <a:blip r:embed="rId5"/>
          <a:srcRect l="8521" t="1442" r="10753" b="1135"/>
          <a:stretch>
            <a:fillRect/>
          </a:stretch>
        </p:blipFill>
        <p:spPr>
          <a:xfrm>
            <a:off x="0" y="0"/>
            <a:ext cx="9145588" cy="6865938"/>
          </a:xfrm>
          <a:prstGeom prst="rect">
            <a:avLst/>
          </a:prstGeom>
          <a:noFill/>
          <a:ln>
            <a:noFill/>
            <a:miter lim="800000"/>
          </a:ln>
        </p:spPr>
      </p:pic>
      <p:sp>
        <p:nvSpPr>
          <p:cNvPr id="5123" name="KSO_BT1"/>
          <p:cNvSpPr>
            <a:spLocks noGrp="1"/>
          </p:cNvSpPr>
          <p:nvPr>
            <p:ph type="title"/>
          </p:nvPr>
        </p:nvSpPr>
        <p:spPr>
          <a:xfrm>
            <a:off x="1892300" y="136525"/>
            <a:ext cx="5562600" cy="700088"/>
          </a:xfrm>
          <a:prstGeom prst="rect">
            <a:avLst/>
          </a:prstGeom>
          <a:noFill/>
          <a:ln>
            <a:noFill/>
            <a:miter lim="800000"/>
          </a:ln>
        </p:spPr>
        <p:txBody>
          <a:bodyPr anchor="b" anchorCtr="0"/>
          <a:lstStyle>
            <a:lvl1pPr marL="0" indent="0" algn="ctr" defTabSz="514350" eaLnBrk="1" fontAlgn="base" hangingPunct="1">
              <a:lnSpc>
                <a:spcPct val="90000"/>
              </a:lnSpc>
              <a:spcBef>
                <a:spcPct val="0"/>
              </a:spcBef>
              <a:spcAft>
                <a:spcPct val="0"/>
              </a:spcAft>
              <a:buClrTx/>
              <a:buSzTx/>
              <a:buFontTx/>
              <a:buNone/>
              <a:defRPr lang="zh-CN" altLang="en-US" sz="3200" b="1" i="0" u="none" baseline="0">
                <a:solidFill>
                  <a:srgbClr val="733C30"/>
                </a:solidFill>
                <a:latin typeface="微软雅黑" pitchFamily="2" charset="-122"/>
                <a:ea typeface="微软雅黑" pitchFamily="2" charset="-122"/>
              </a:defRPr>
            </a:lvl1pPr>
          </a:lstStyle>
          <a:p>
            <a:pPr lvl="0"/>
            <a:r>
              <a:t>单击此处编辑母版标题样式</a:t>
            </a:r>
          </a:p>
        </p:txBody>
      </p:sp>
      <p:sp>
        <p:nvSpPr>
          <p:cNvPr id="5124" name="KSO_FD"/>
          <p:cNvSpPr>
            <a:spLocks noGrp="1"/>
          </p:cNvSpPr>
          <p:nvPr>
            <p:ph type="dt" sz="half" idx="2"/>
          </p:nvPr>
        </p:nvSpPr>
        <p:spPr>
          <a:xfrm>
            <a:off x="628650" y="6356350"/>
            <a:ext cx="2057400" cy="365125"/>
          </a:xfrm>
          <a:prstGeom prst="rect">
            <a:avLst/>
          </a:prstGeom>
          <a:noFill/>
          <a:ln>
            <a:noFill/>
            <a:miter lim="800000"/>
          </a:ln>
        </p:spPr>
        <p:txBody>
          <a:bodyPr anchor="ctr" anchorCtr="0"/>
          <a:lstStyle>
            <a:lvl1pPr>
              <a:defRPr lang="zh-CN" altLang="en-US"/>
            </a:lvl1pPr>
            <a:lvl2pPr marL="742950" indent="-742950">
              <a:defRPr lang="zh-CN" altLang="en-US"/>
            </a:lvl2pPr>
            <a:lvl3pPr marL="1143000" indent="-1143000">
              <a:defRPr lang="zh-CN" altLang="en-US"/>
            </a:lvl3pPr>
            <a:lvl4pPr marL="1600200" indent="-1600200">
              <a:defRPr lang="zh-CN" altLang="en-US"/>
            </a:lvl4pPr>
            <a:lvl5pPr marL="2057400" indent="-2057400">
              <a:defRPr lang="zh-CN" altLang="en-US"/>
            </a:lvl5pPr>
          </a:lstStyle>
          <a:p>
            <a:pPr lvl="0"/>
            <a:endParaRPr lang="en-US" altLang="en-US" sz="1000">
              <a:solidFill>
                <a:srgbClr val="9D9D9D"/>
              </a:solidFill>
            </a:endParaRPr>
          </a:p>
        </p:txBody>
      </p:sp>
      <p:sp>
        <p:nvSpPr>
          <p:cNvPr id="5125" name="KSO_FT"/>
          <p:cNvSpPr>
            <a:spLocks noGrp="1"/>
          </p:cNvSpPr>
          <p:nvPr>
            <p:ph type="ftr" sz="quarter" idx="3"/>
          </p:nvPr>
        </p:nvSpPr>
        <p:spPr>
          <a:xfrm>
            <a:off x="3028950" y="6356350"/>
            <a:ext cx="3086100" cy="365125"/>
          </a:xfrm>
          <a:prstGeom prst="rect">
            <a:avLst/>
          </a:prstGeom>
          <a:noFill/>
          <a:ln>
            <a:noFill/>
            <a:miter lim="800000"/>
          </a:ln>
        </p:spPr>
        <p:txBody>
          <a:bodyPr anchor="ctr" anchorCtr="0"/>
          <a:lstStyle>
            <a:lvl1pPr>
              <a:defRPr lang="zh-CN" altLang="en-US"/>
            </a:lvl1pPr>
            <a:lvl2pPr marL="742950" indent="-742950">
              <a:defRPr lang="zh-CN" altLang="en-US"/>
            </a:lvl2pPr>
            <a:lvl3pPr marL="1143000" indent="-1143000">
              <a:defRPr lang="zh-CN" altLang="en-US"/>
            </a:lvl3pPr>
            <a:lvl4pPr marL="1600200" indent="-1600200">
              <a:defRPr lang="zh-CN" altLang="en-US"/>
            </a:lvl4pPr>
            <a:lvl5pPr marL="2057400" indent="-2057400">
              <a:defRPr lang="zh-CN" altLang="en-US"/>
            </a:lvl5pPr>
          </a:lstStyle>
          <a:p>
            <a:pPr lvl="0" algn="ctr"/>
            <a:fld id="{256ABB69-A5E9-46A3-B721-8D8FF90C823C}" type="footer">
              <a:rPr lang="zh-CN" altLang="en-US" sz="1000">
                <a:solidFill>
                  <a:srgbClr val="9D9D9D"/>
                </a:solidFill>
              </a:rPr>
              <a:t></a:t>
            </a:fld>
            <a:endParaRPr lang="en-US" altLang="en-US" sz="1000">
              <a:solidFill>
                <a:srgbClr val="9D9D9D"/>
              </a:solidFill>
            </a:endParaRPr>
          </a:p>
        </p:txBody>
      </p:sp>
      <p:sp>
        <p:nvSpPr>
          <p:cNvPr id="5126" name="KSO_FN"/>
          <p:cNvSpPr>
            <a:spLocks noGrp="1"/>
          </p:cNvSpPr>
          <p:nvPr>
            <p:ph type="sldNum" sz="quarter" idx="4"/>
          </p:nvPr>
        </p:nvSpPr>
        <p:spPr>
          <a:xfrm>
            <a:off x="6457950" y="6356350"/>
            <a:ext cx="2057400" cy="365125"/>
          </a:xfrm>
          <a:prstGeom prst="rect">
            <a:avLst/>
          </a:prstGeom>
          <a:noFill/>
          <a:ln>
            <a:noFill/>
            <a:miter lim="800000"/>
          </a:ln>
        </p:spPr>
        <p:txBody>
          <a:bodyPr anchor="ctr" anchorCtr="0"/>
          <a:lstStyle>
            <a:lvl1pPr>
              <a:defRPr lang="zh-CN" altLang="en-US"/>
            </a:lvl1pPr>
            <a:lvl2pPr marL="742950" indent="-742950">
              <a:defRPr lang="zh-CN" altLang="en-US"/>
            </a:lvl2pPr>
            <a:lvl3pPr marL="1143000" indent="-1143000">
              <a:defRPr lang="zh-CN" altLang="en-US"/>
            </a:lvl3pPr>
            <a:lvl4pPr marL="1600200" indent="-1600200">
              <a:defRPr lang="zh-CN" altLang="en-US"/>
            </a:lvl4pPr>
            <a:lvl5pPr marL="2057400" indent="-2057400">
              <a:defRPr lang="zh-CN" altLang="en-US"/>
            </a:lvl5pPr>
          </a:lstStyle>
          <a:p>
            <a:pPr lvl="0" algn="r"/>
            <a:fld id="{4D67B765-AB0D-4625-9EE6-EA908C9F5D4A}" type="slidenum">
              <a:rPr lang="zh-CN" altLang="en-US" sz="1000">
                <a:solidFill>
                  <a:srgbClr val="9D9D9D"/>
                </a:solidFill>
              </a:rPr>
              <a:t>‹#›</a:t>
            </a:fld>
            <a:endParaRPr lang="en-US" altLang="en-US" sz="1000">
              <a:solidFill>
                <a:srgbClr val="9D9D9D"/>
              </a:solidFill>
            </a:endParaRPr>
          </a:p>
        </p:txBody>
      </p:sp>
      <p:sp>
        <p:nvSpPr>
          <p:cNvPr id="5127" name="KSO_BC1"/>
          <p:cNvSpPr>
            <a:spLocks noGrp="1"/>
          </p:cNvSpPr>
          <p:nvPr>
            <p:ph type="body" idx="1"/>
          </p:nvPr>
        </p:nvSpPr>
        <p:spPr>
          <a:xfrm>
            <a:off x="368300" y="1047750"/>
            <a:ext cx="8356600" cy="5000625"/>
          </a:xfrm>
          <a:prstGeom prst="rect">
            <a:avLst/>
          </a:prstGeom>
          <a:noFill/>
          <a:ln>
            <a:noFill/>
            <a:miter lim="800000"/>
          </a:ln>
        </p:spPr>
        <p:txBody>
          <a:bodyPr/>
          <a:lstStyle>
            <a:lvl1pPr marL="266700" indent="-266700" algn="just" defTabSz="514350" eaLnBrk="1" fontAlgn="base" hangingPunct="1">
              <a:lnSpc>
                <a:spcPct val="110000"/>
              </a:lnSpc>
              <a:spcBef>
                <a:spcPts val="1012"/>
              </a:spcBef>
              <a:spcAft>
                <a:spcPct val="0"/>
              </a:spcAft>
              <a:buClr>
                <a:schemeClr val="accent1"/>
              </a:buClr>
              <a:buSzTx/>
              <a:buFont typeface="Wingdings"/>
              <a:buChar char=""/>
              <a:defRPr lang="zh-CN" altLang="en-US" sz="2400" b="0" i="0" u="none" baseline="0">
                <a:solidFill>
                  <a:srgbClr val="6499AA"/>
                </a:solidFill>
                <a:latin typeface="微软雅黑" pitchFamily="2" charset="-122"/>
                <a:ea typeface="微软雅黑" pitchFamily="2" charset="-122"/>
              </a:defRPr>
            </a:lvl1pPr>
            <a:lvl2pPr marL="266700" indent="-266700" algn="l" defTabSz="514350" eaLnBrk="1" fontAlgn="base" hangingPunct="1">
              <a:lnSpc>
                <a:spcPct val="150000"/>
              </a:lnSpc>
              <a:spcBef>
                <a:spcPct val="0"/>
              </a:spcBef>
              <a:spcAft>
                <a:spcPts val="338"/>
              </a:spcAft>
              <a:buClr>
                <a:srgbClr val="C5B091"/>
              </a:buClr>
              <a:buSzTx/>
              <a:buFont typeface="幼圆" pitchFamily="1" charset="-122"/>
              <a:buChar char=" "/>
              <a:defRPr lang="zh-CN" altLang="en-US" sz="1800" b="0" i="0" u="none" baseline="0">
                <a:solidFill>
                  <a:srgbClr val="303030"/>
                </a:solidFill>
                <a:latin typeface="幼圆" pitchFamily="1" charset="-122"/>
                <a:ea typeface="幼圆" pitchFamily="1" charset="-122"/>
              </a:defRPr>
            </a:lvl2pPr>
            <a:lvl3pPr marL="642938" indent="-128588" algn="l" defTabSz="514350" eaLnBrk="1" fontAlgn="base" hangingPunct="1">
              <a:lnSpc>
                <a:spcPct val="90000"/>
              </a:lnSpc>
              <a:spcBef>
                <a:spcPts val="275"/>
              </a:spcBef>
              <a:spcAft>
                <a:spcPct val="0"/>
              </a:spcAft>
              <a:buClrTx/>
              <a:buSzTx/>
              <a:buFont typeface="Arial"/>
              <a:buChar char="•"/>
              <a:defRPr lang="zh-CN" altLang="en-US" sz="1100" b="0" i="0" u="none" baseline="0">
                <a:solidFill>
                  <a:schemeClr val="tx1"/>
                </a:solidFill>
                <a:latin typeface="Calibri" pitchFamily="2" charset="0"/>
                <a:ea typeface="幼圆" pitchFamily="1" charset="-122"/>
              </a:defRPr>
            </a:lvl3pPr>
            <a:lvl4pPr marL="900112" indent="-128588" algn="l" defTabSz="514350" eaLnBrk="1" fontAlgn="base" hangingPunct="1">
              <a:lnSpc>
                <a:spcPct val="90000"/>
              </a:lnSpc>
              <a:spcBef>
                <a:spcPts val="275"/>
              </a:spcBef>
              <a:spcAft>
                <a:spcPct val="0"/>
              </a:spcAft>
              <a:buClrTx/>
              <a:buSzTx/>
              <a:buFont typeface="Arial"/>
              <a:buChar char="•"/>
              <a:defRPr lang="zh-CN" altLang="en-US" sz="1000" b="0" i="0" u="none" baseline="0">
                <a:solidFill>
                  <a:schemeClr val="tx1"/>
                </a:solidFill>
                <a:latin typeface="Calibri" pitchFamily="2" charset="0"/>
                <a:ea typeface="幼圆" pitchFamily="1" charset="-122"/>
              </a:defRPr>
            </a:lvl4pPr>
            <a:lvl5pPr marL="1157288" indent="-128588" algn="l" defTabSz="514350" eaLnBrk="1" fontAlgn="base" hangingPunct="1">
              <a:lnSpc>
                <a:spcPct val="90000"/>
              </a:lnSpc>
              <a:spcBef>
                <a:spcPts val="275"/>
              </a:spcBef>
              <a:spcAft>
                <a:spcPct val="0"/>
              </a:spcAft>
              <a:buClrTx/>
              <a:buSzTx/>
              <a:buFont typeface="Arial"/>
              <a:buChar char="•"/>
              <a:defRPr lang="zh-CN" altLang="en-US" sz="1000" b="0" i="0" u="none" baseline="0">
                <a:solidFill>
                  <a:schemeClr val="tx1"/>
                </a:solidFill>
                <a:latin typeface="Calibri" pitchFamily="2" charset="0"/>
                <a:ea typeface="幼圆" pitchFamily="1" charset="-122"/>
              </a:defRPr>
            </a:lvl5pPr>
          </a:lstStyle>
          <a:p>
            <a:pPr lvl="0"/>
            <a:r>
              <a:t>单击此处编辑母版文本样式</a:t>
            </a:r>
          </a:p>
          <a:p>
            <a:pPr lvl="1"/>
            <a:r>
              <a:t>第二级</a:t>
            </a:r>
          </a:p>
        </p:txBody>
      </p:sp>
    </p:spTree>
  </p:cSld>
  <p:clrMap bg1="dk1" tx1="lt1" bg2="dk2" tx2="lt2" accent1="accent1" accent2="accent2" accent3="accent3" accent4="accent4" accent5="accent5" accent6="accent6" hlink="hlink" folHlink="folHlink"/>
  <p:sldLayoutIdLst>
    <p:sldLayoutId id="2147483779" r:id="rId1"/>
    <p:sldLayoutId id="2147483780" r:id="rId2"/>
    <p:sldLayoutId id="2147483781" r:id="rId3"/>
  </p:sldLayoutIdLst>
  <p:transition/>
  <p:txStyles>
    <p:titleStyle>
      <a:lvl1pPr marL="0" indent="0" algn="ctr" defTabSz="514350" eaLnBrk="1" fontAlgn="base" hangingPunct="1">
        <a:lnSpc>
          <a:spcPct val="90000"/>
        </a:lnSpc>
        <a:spcBef>
          <a:spcPct val="0"/>
        </a:spcBef>
        <a:spcAft>
          <a:spcPct val="0"/>
        </a:spcAft>
        <a:buClrTx/>
        <a:buSzTx/>
        <a:buFontTx/>
        <a:buNone/>
        <a:defRPr sz="3200" b="1" i="0" u="none" baseline="0">
          <a:solidFill>
            <a:srgbClr val="733C30"/>
          </a:solidFill>
          <a:latin typeface="微软雅黑" pitchFamily="2" charset="-122"/>
          <a:ea typeface="微软雅黑" pitchFamily="2" charset="-122"/>
        </a:defRPr>
      </a:lvl1pPr>
    </p:titleStyle>
    <p:bodyStyle>
      <a:lvl1pPr marL="266700" indent="-266700" algn="just" defTabSz="514350" eaLnBrk="1" fontAlgn="base" hangingPunct="1">
        <a:lnSpc>
          <a:spcPct val="110000"/>
        </a:lnSpc>
        <a:spcBef>
          <a:spcPts val="1012"/>
        </a:spcBef>
        <a:spcAft>
          <a:spcPct val="0"/>
        </a:spcAft>
        <a:buClr>
          <a:schemeClr val="accent1"/>
        </a:buClr>
        <a:buSzTx/>
        <a:buFont typeface="Wingdings"/>
        <a:buChar char=""/>
        <a:defRPr sz="2400" b="0" i="0" u="none" baseline="0">
          <a:solidFill>
            <a:srgbClr val="6499AA"/>
          </a:solidFill>
          <a:latin typeface="微软雅黑" pitchFamily="2" charset="-122"/>
          <a:ea typeface="微软雅黑" pitchFamily="2" charset="-122"/>
        </a:defRPr>
      </a:lvl1pPr>
      <a:lvl2pPr marL="266700" indent="-266700" algn="l" defTabSz="514350" eaLnBrk="1" fontAlgn="base" hangingPunct="1">
        <a:lnSpc>
          <a:spcPct val="150000"/>
        </a:lnSpc>
        <a:spcBef>
          <a:spcPct val="0"/>
        </a:spcBef>
        <a:spcAft>
          <a:spcPts val="338"/>
        </a:spcAft>
        <a:buClr>
          <a:srgbClr val="C5B091"/>
        </a:buClr>
        <a:buSzTx/>
        <a:buFont typeface="幼圆" pitchFamily="1" charset="-122"/>
        <a:buChar char=" "/>
        <a:defRPr sz="1800" b="0" i="0" u="none" baseline="0">
          <a:solidFill>
            <a:srgbClr val="303030"/>
          </a:solidFill>
          <a:latin typeface="幼圆" pitchFamily="1" charset="-122"/>
          <a:ea typeface="幼圆" pitchFamily="1" charset="-122"/>
        </a:defRPr>
      </a:lvl2pPr>
      <a:lvl3pPr marL="642938" indent="-128588" algn="l" defTabSz="514350" eaLnBrk="1" fontAlgn="base" hangingPunct="1">
        <a:lnSpc>
          <a:spcPct val="90000"/>
        </a:lnSpc>
        <a:spcBef>
          <a:spcPts val="275"/>
        </a:spcBef>
        <a:spcAft>
          <a:spcPct val="0"/>
        </a:spcAft>
        <a:buClrTx/>
        <a:buSzTx/>
        <a:buFont typeface="Arial"/>
        <a:buChar char="•"/>
        <a:defRPr sz="1100" b="0" i="0" u="none" baseline="0">
          <a:solidFill>
            <a:schemeClr val="tx1"/>
          </a:solidFill>
          <a:latin typeface="Calibri" pitchFamily="2" charset="0"/>
          <a:ea typeface="幼圆" pitchFamily="1" charset="-122"/>
        </a:defRPr>
      </a:lvl3pPr>
      <a:lvl4pPr marL="900112" indent="-128588" algn="l" defTabSz="514350" eaLnBrk="1" fontAlgn="base" hangingPunct="1">
        <a:lnSpc>
          <a:spcPct val="90000"/>
        </a:lnSpc>
        <a:spcBef>
          <a:spcPts val="275"/>
        </a:spcBef>
        <a:spcAft>
          <a:spcPct val="0"/>
        </a:spcAft>
        <a:buClrTx/>
        <a:buSzTx/>
        <a:buFont typeface="Arial"/>
        <a:buChar char="•"/>
        <a:defRPr sz="1000" b="0" i="0" u="none" baseline="0">
          <a:solidFill>
            <a:schemeClr val="tx1"/>
          </a:solidFill>
          <a:latin typeface="Calibri" pitchFamily="2" charset="0"/>
          <a:ea typeface="幼圆" pitchFamily="1" charset="-122"/>
        </a:defRPr>
      </a:lvl4pPr>
      <a:lvl5pPr marL="1157288" indent="-128588" algn="l" defTabSz="514350" eaLnBrk="1" fontAlgn="base" hangingPunct="1">
        <a:lnSpc>
          <a:spcPct val="90000"/>
        </a:lnSpc>
        <a:spcBef>
          <a:spcPts val="275"/>
        </a:spcBef>
        <a:spcAft>
          <a:spcPct val="0"/>
        </a:spcAft>
        <a:buClrTx/>
        <a:buSzTx/>
        <a:buFont typeface="Arial"/>
        <a:buChar char="•"/>
        <a:defRPr sz="1000" b="0" i="0" u="none" baseline="0">
          <a:solidFill>
            <a:schemeClr val="tx1"/>
          </a:solidFill>
          <a:latin typeface="Calibri" pitchFamily="2" charset="0"/>
          <a:ea typeface="幼圆" pitchFamily="1" charset="-122"/>
        </a:defRPr>
      </a:lvl5pPr>
    </p:bodyStyle>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4.xml"/><Relationship Id="rId1" Type="http://schemas.openxmlformats.org/officeDocument/2006/relationships/audio" Target="file:///D:\My%20Documents\My%20Music\&#27468;&#26354;1\&#20799;&#31461;&#27468;&#26354;-&#23567;&#34746;&#21495;.mp3"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4" name="标题 8193"/>
          <p:cNvSpPr>
            <a:spLocks noGrp="1"/>
          </p:cNvSpPr>
          <p:nvPr>
            <p:ph type="title"/>
          </p:nvPr>
        </p:nvSpPr>
        <p:spPr>
          <a:xfrm>
            <a:off x="76200" y="1981200"/>
            <a:ext cx="8540750" cy="1143000"/>
          </a:xfrm>
          <a:prstGeom prst="rect">
            <a:avLst/>
          </a:prstGeom>
          <a:noFill/>
          <a:ln>
            <a:miter lim="800000"/>
          </a:ln>
        </p:spPr>
        <p:txBody>
          <a:bodyPr anchor="b" anchorCtr="0"/>
          <a:lstStyle>
            <a:lvl1pPr marL="0" indent="0" algn="ctr" defTabSz="514350" eaLnBrk="1" fontAlgn="base" hangingPunct="1">
              <a:lnSpc>
                <a:spcPct val="90000"/>
              </a:lnSpc>
              <a:spcBef>
                <a:spcPct val="0"/>
              </a:spcBef>
              <a:spcAft>
                <a:spcPct val="0"/>
              </a:spcAft>
              <a:buClrTx/>
              <a:buSzTx/>
              <a:buFontTx/>
              <a:buNone/>
              <a:defRPr lang="zh-CN" altLang="en-US" sz="3200" b="1" i="0" u="none" baseline="0">
                <a:solidFill>
                  <a:srgbClr val="733C30"/>
                </a:solidFill>
                <a:latin typeface="微软雅黑" pitchFamily="2" charset="-122"/>
                <a:ea typeface="微软雅黑" pitchFamily="2" charset="-122"/>
              </a:defRPr>
            </a:lvl1pPr>
          </a:lstStyle>
          <a:p>
            <a:pPr lvl="0"/>
            <a:r>
              <a:rPr lang="en-US" altLang="en-US" sz="6000" b="1"/>
              <a:t>文言文</a:t>
            </a:r>
            <a:r>
              <a:rPr lang="zh-CN" altLang="en-US" sz="6000" b="1"/>
              <a:t>专题复习</a:t>
            </a:r>
            <a:endParaRPr lang="en-US" altLang="en-US" sz="6000" b="1"/>
          </a:p>
        </p:txBody>
      </p:sp>
      <p:sp>
        <p:nvSpPr>
          <p:cNvPr id="8195" name="文本占位符 8194"/>
          <p:cNvSpPr>
            <a:spLocks noGrp="1"/>
          </p:cNvSpPr>
          <p:nvPr>
            <p:ph type="body" idx="1"/>
          </p:nvPr>
        </p:nvSpPr>
        <p:spPr>
          <a:xfrm>
            <a:off x="457200" y="3429000"/>
            <a:ext cx="8689975" cy="1981200"/>
          </a:xfrm>
          <a:prstGeom prst="rect">
            <a:avLst/>
          </a:prstGeom>
          <a:noFill/>
          <a:ln>
            <a:miter lim="800000"/>
          </a:ln>
        </p:spPr>
        <p:txBody>
          <a:bodyPr/>
          <a:lstStyle>
            <a:lvl1pPr marL="266700" indent="-266700" algn="just" defTabSz="514350" eaLnBrk="1" fontAlgn="base" hangingPunct="1">
              <a:lnSpc>
                <a:spcPct val="110000"/>
              </a:lnSpc>
              <a:spcBef>
                <a:spcPts val="1012"/>
              </a:spcBef>
              <a:spcAft>
                <a:spcPct val="0"/>
              </a:spcAft>
              <a:buClr>
                <a:schemeClr val="accent1"/>
              </a:buClr>
              <a:buSzTx/>
              <a:buFont typeface="Wingdings"/>
              <a:buChar char=""/>
              <a:defRPr lang="zh-CN" altLang="en-US" sz="2400" b="0" i="0" u="none" baseline="0">
                <a:solidFill>
                  <a:srgbClr val="6499AA"/>
                </a:solidFill>
                <a:latin typeface="微软雅黑" pitchFamily="2" charset="-122"/>
                <a:ea typeface="微软雅黑" pitchFamily="2" charset="-122"/>
              </a:defRPr>
            </a:lvl1pPr>
            <a:lvl2pPr marL="266700" indent="-266700" algn="l" defTabSz="514350" eaLnBrk="1" fontAlgn="base" hangingPunct="1">
              <a:lnSpc>
                <a:spcPct val="150000"/>
              </a:lnSpc>
              <a:spcBef>
                <a:spcPct val="0"/>
              </a:spcBef>
              <a:spcAft>
                <a:spcPts val="338"/>
              </a:spcAft>
              <a:buClr>
                <a:srgbClr val="C5B091"/>
              </a:buClr>
              <a:buSzTx/>
              <a:buFont typeface="幼圆" pitchFamily="1" charset="-122"/>
              <a:buChar char=" "/>
              <a:defRPr lang="zh-CN" altLang="en-US" sz="1800" b="0" i="0" u="none" baseline="0">
                <a:solidFill>
                  <a:srgbClr val="303030"/>
                </a:solidFill>
                <a:latin typeface="幼圆" pitchFamily="1" charset="-122"/>
                <a:ea typeface="幼圆" pitchFamily="1" charset="-122"/>
              </a:defRPr>
            </a:lvl2pPr>
            <a:lvl3pPr marL="642938" indent="-128588" algn="l" defTabSz="514350" eaLnBrk="1" fontAlgn="base" hangingPunct="1">
              <a:lnSpc>
                <a:spcPct val="90000"/>
              </a:lnSpc>
              <a:spcBef>
                <a:spcPts val="275"/>
              </a:spcBef>
              <a:spcAft>
                <a:spcPct val="0"/>
              </a:spcAft>
              <a:buClrTx/>
              <a:buSzTx/>
              <a:buFont typeface="Arial"/>
              <a:buChar char="•"/>
              <a:defRPr lang="zh-CN" altLang="en-US" sz="1100" b="0" i="0" u="none" baseline="0">
                <a:solidFill>
                  <a:schemeClr val="tx1"/>
                </a:solidFill>
                <a:latin typeface="Calibri" pitchFamily="2" charset="0"/>
                <a:ea typeface="幼圆" pitchFamily="1" charset="-122"/>
              </a:defRPr>
            </a:lvl3pPr>
            <a:lvl4pPr marL="900112" indent="-128588" algn="l" defTabSz="514350" eaLnBrk="1" fontAlgn="base" hangingPunct="1">
              <a:lnSpc>
                <a:spcPct val="90000"/>
              </a:lnSpc>
              <a:spcBef>
                <a:spcPts val="275"/>
              </a:spcBef>
              <a:spcAft>
                <a:spcPct val="0"/>
              </a:spcAft>
              <a:buClrTx/>
              <a:buSzTx/>
              <a:buFont typeface="Arial"/>
              <a:buChar char="•"/>
              <a:defRPr lang="zh-CN" altLang="en-US" sz="1000" b="0" i="0" u="none" baseline="0">
                <a:solidFill>
                  <a:schemeClr val="tx1"/>
                </a:solidFill>
                <a:latin typeface="Calibri" pitchFamily="2" charset="0"/>
                <a:ea typeface="幼圆" pitchFamily="1" charset="-122"/>
              </a:defRPr>
            </a:lvl4pPr>
            <a:lvl5pPr marL="1157288" indent="-128588" algn="l" defTabSz="514350" eaLnBrk="1" fontAlgn="base" hangingPunct="1">
              <a:lnSpc>
                <a:spcPct val="90000"/>
              </a:lnSpc>
              <a:spcBef>
                <a:spcPts val="275"/>
              </a:spcBef>
              <a:spcAft>
                <a:spcPct val="0"/>
              </a:spcAft>
              <a:buClrTx/>
              <a:buSzTx/>
              <a:buFont typeface="Arial"/>
              <a:buChar char="•"/>
              <a:defRPr lang="zh-CN" altLang="en-US" sz="1000" b="0" i="0" u="none" baseline="0">
                <a:solidFill>
                  <a:schemeClr val="tx1"/>
                </a:solidFill>
                <a:latin typeface="Calibri" pitchFamily="2" charset="0"/>
                <a:ea typeface="幼圆" pitchFamily="1" charset="-122"/>
              </a:defRPr>
            </a:lvl5pPr>
          </a:lstStyle>
          <a:p>
            <a:pPr marL="0" lvl="0" indent="0">
              <a:buNone/>
            </a:pPr>
            <a:r>
              <a:rPr lang="zh-CN" altLang="en-US" sz="4000" b="1" dirty="0"/>
              <a:t>              ——</a:t>
            </a:r>
            <a:r>
              <a:rPr lang="en-US" altLang="en-US" sz="4000" b="1" dirty="0" err="1"/>
              <a:t>文言文断句技巧</a:t>
            </a:r>
            <a:endParaRPr lang="en-US" altLang="en-US" sz="4000" b="1" dirty="0"/>
          </a:p>
        </p:txBody>
      </p:sp>
      <p:pic>
        <p:nvPicPr>
          <p:cNvPr id="8196" name="图片 8195">
            <a:hlinkClick r:id="" action="ppaction://media"/>
          </p:cNvPr>
          <p:cNvPicPr>
            <a:picLocks noRot="1" noChangeAspect="1"/>
          </p:cNvPicPr>
          <p:nvPr>
            <a:audioFile r:link="rId1"/>
            <p:extLst/>
          </p:nvPr>
        </p:nvPicPr>
        <p:blipFill>
          <a:blip r:embed="rId3"/>
          <a:stretch>
            <a:fillRect/>
          </a:stretch>
        </p:blipFill>
        <p:spPr>
          <a:xfrm>
            <a:off x="8839200" y="6019800"/>
            <a:ext cx="76200" cy="304800"/>
          </a:xfrm>
          <a:prstGeom prst="rect">
            <a:avLst/>
          </a:prstGeom>
          <a:noFill/>
          <a:ln cmpd="sng">
            <a:noFill/>
            <a:miter lim="800000"/>
          </a:ln>
        </p:spPr>
      </p:pic>
      <p:sp>
        <p:nvSpPr>
          <p:cNvPr id="8197" name="Date Placeholder 3"/>
          <p:cNvSpPr>
            <a:spLocks noGrp="1"/>
          </p:cNvSpPr>
          <p:nvPr>
            <p:ph type="dt" sz="half" idx="2"/>
          </p:nvPr>
        </p:nvSpPr>
        <p:spPr/>
        <p:txBody>
          <a:bodyPr/>
          <a:lstStyle/>
          <a:p>
            <a:pPr lvl="0"/>
            <a:endParaRPr lang="en-US" altLang="en-US" sz="1000">
              <a:solidFill>
                <a:srgbClr val="9D9D9D"/>
              </a:solidFill>
            </a:endParaRPr>
          </a:p>
        </p:txBody>
      </p:sp>
      <p:sp>
        <p:nvSpPr>
          <p:cNvPr id="8198" name="Footer Placeholder 4"/>
          <p:cNvSpPr>
            <a:spLocks noGrp="1"/>
          </p:cNvSpPr>
          <p:nvPr>
            <p:ph type="ftr" sz="quarter" idx="3"/>
          </p:nvPr>
        </p:nvSpPr>
        <p:spPr/>
        <p:txBody>
          <a:bodyPr/>
          <a:lstStyle/>
          <a:p>
            <a:pPr lvl="0" algn="ctr"/>
            <a:fld id="{86A0A0AE-294C-4940-9D55-A68C232284DD}" type="footer">
              <a:rPr lang="zh-CN" altLang="en-US" sz="1000">
                <a:solidFill>
                  <a:srgbClr val="9D9D9D"/>
                </a:solidFill>
              </a:rPr>
              <a:t></a:t>
            </a:fld>
            <a:endParaRPr lang="en-US" altLang="en-US" sz="1000">
              <a:solidFill>
                <a:srgbClr val="9D9D9D"/>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1" presetClass="mediacall" presetSubtype="0" fill="hold" nodeType="afterEffect">
                                  <p:stCondLst>
                                    <p:cond delay="0"/>
                                  </p:stCondLst>
                                  <p:childTnLst>
                                    <p:cmd cmd="playFrom(0.0)">
                                      <p:cBhvr additive="base">
                                        <p:cTn id="7" dur="116736" fill="hold"/>
                                        <p:tgtEl>
                                          <p:spTgt spid="819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8" fill="hold" display="0">
                  <p:stCondLst>
                    <p:cond delay="indefinite"/>
                  </p:stCondLst>
                  <p:endCondLst>
                    <p:cond evt="onPrev" delay="0">
                      <p:tgtEl>
                        <p:sldTgt/>
                      </p:tgtEl>
                    </p:cond>
                    <p:cond evt="onStopAudio" delay="0">
                      <p:tgtEl>
                        <p:sldTgt/>
                      </p:tgtEl>
                    </p:cond>
                  </p:endCondLst>
                </p:cTn>
                <p:tgtEl>
                  <p:spTgt spid="8196"/>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10" name="标题 17409"/>
          <p:cNvSpPr>
            <a:spLocks noGrp="1"/>
          </p:cNvSpPr>
          <p:nvPr>
            <p:ph type="title"/>
          </p:nvPr>
        </p:nvSpPr>
        <p:spPr>
          <a:xfrm>
            <a:off x="304800" y="1676400"/>
            <a:ext cx="8613775" cy="2286000"/>
          </a:xfrm>
          <a:prstGeom prst="rect">
            <a:avLst/>
          </a:prstGeom>
          <a:noFill/>
          <a:ln>
            <a:miter lim="800000"/>
          </a:ln>
        </p:spPr>
        <p:txBody>
          <a:bodyPr anchor="b" anchorCtr="0"/>
          <a:lstStyle>
            <a:lvl1pPr marL="0" indent="0" algn="ctr" defTabSz="514350" eaLnBrk="1" fontAlgn="base" hangingPunct="1">
              <a:lnSpc>
                <a:spcPct val="90000"/>
              </a:lnSpc>
              <a:spcBef>
                <a:spcPct val="0"/>
              </a:spcBef>
              <a:spcAft>
                <a:spcPct val="0"/>
              </a:spcAft>
              <a:buClrTx/>
              <a:buSzTx/>
              <a:buFontTx/>
              <a:buNone/>
              <a:defRPr lang="zh-CN" altLang="en-US" sz="3200" b="1" i="0" u="none" baseline="0">
                <a:solidFill>
                  <a:srgbClr val="733C30"/>
                </a:solidFill>
                <a:latin typeface="微软雅黑" pitchFamily="2" charset="-122"/>
                <a:ea typeface="微软雅黑" pitchFamily="2" charset="-122"/>
              </a:defRPr>
            </a:lvl1pPr>
          </a:lstStyle>
          <a:p>
            <a:pPr lvl="0" algn="l"/>
            <a:r>
              <a:rPr sz="3600" b="1"/>
              <a:t>    宋人或</a:t>
            </a:r>
            <a:r>
              <a:rPr sz="3600" b="1">
                <a:solidFill>
                  <a:srgbClr val="FF0000"/>
                </a:solidFill>
              </a:rPr>
              <a:t>得</a:t>
            </a:r>
            <a:r>
              <a:rPr sz="3600" b="1"/>
              <a:t>玉</a:t>
            </a:r>
            <a:r>
              <a:rPr sz="3600" b="1">
                <a:solidFill>
                  <a:srgbClr val="FF0000"/>
                </a:solidFill>
              </a:rPr>
              <a:t>献</a:t>
            </a:r>
            <a:r>
              <a:rPr sz="3600" b="1"/>
              <a:t>诸子罕子罕弗</a:t>
            </a:r>
            <a:r>
              <a:rPr sz="3600" b="1">
                <a:solidFill>
                  <a:srgbClr val="FF0000"/>
                </a:solidFill>
              </a:rPr>
              <a:t>受</a:t>
            </a:r>
            <a:r>
              <a:rPr sz="3600" b="1"/>
              <a:t>献玉者曰以玉</a:t>
            </a:r>
            <a:r>
              <a:rPr sz="3600" b="1">
                <a:solidFill>
                  <a:srgbClr val="FF0000"/>
                </a:solidFill>
              </a:rPr>
              <a:t>示</a:t>
            </a:r>
            <a:r>
              <a:rPr sz="3600" b="1"/>
              <a:t>人玉人</a:t>
            </a:r>
            <a:r>
              <a:rPr sz="3600" b="1">
                <a:solidFill>
                  <a:srgbClr val="FF0000"/>
                </a:solidFill>
              </a:rPr>
              <a:t>以为</a:t>
            </a:r>
            <a:r>
              <a:rPr sz="3600" b="1"/>
              <a:t>宝也故</a:t>
            </a:r>
            <a:r>
              <a:rPr sz="3600" b="1">
                <a:solidFill>
                  <a:srgbClr val="FF0000"/>
                </a:solidFill>
              </a:rPr>
              <a:t>敢献</a:t>
            </a:r>
            <a:r>
              <a:rPr sz="3600" b="1"/>
              <a:t>之子罕曰我以不贪</a:t>
            </a:r>
            <a:r>
              <a:rPr sz="3600" b="1">
                <a:solidFill>
                  <a:srgbClr val="FF0000"/>
                </a:solidFill>
              </a:rPr>
              <a:t>为</a:t>
            </a:r>
            <a:r>
              <a:rPr sz="3600" b="1"/>
              <a:t>宝尔以玉</a:t>
            </a:r>
            <a:r>
              <a:rPr sz="3600" b="1">
                <a:solidFill>
                  <a:srgbClr val="FF0000"/>
                </a:solidFill>
              </a:rPr>
              <a:t>为</a:t>
            </a:r>
            <a:r>
              <a:rPr sz="3600" b="1"/>
              <a:t>宝若以</a:t>
            </a:r>
            <a:r>
              <a:rPr sz="3600" b="1">
                <a:solidFill>
                  <a:srgbClr val="FF0000"/>
                </a:solidFill>
              </a:rPr>
              <a:t>与</a:t>
            </a:r>
            <a:r>
              <a:rPr sz="3600" b="1"/>
              <a:t>我皆</a:t>
            </a:r>
            <a:r>
              <a:rPr sz="3600" b="1">
                <a:solidFill>
                  <a:srgbClr val="FF0000"/>
                </a:solidFill>
              </a:rPr>
              <a:t>丧</a:t>
            </a:r>
            <a:r>
              <a:rPr sz="3600" b="1"/>
              <a:t>宝也不若人各</a:t>
            </a:r>
            <a:r>
              <a:rPr sz="3600" b="1">
                <a:solidFill>
                  <a:srgbClr val="FF0000"/>
                </a:solidFill>
              </a:rPr>
              <a:t>有</a:t>
            </a:r>
            <a:r>
              <a:rPr sz="3600" b="1"/>
              <a:t>其宝</a:t>
            </a:r>
          </a:p>
        </p:txBody>
      </p:sp>
      <p:sp>
        <p:nvSpPr>
          <p:cNvPr id="17411" name="文本占位符 17410"/>
          <p:cNvSpPr>
            <a:spLocks noGrp="1"/>
          </p:cNvSpPr>
          <p:nvPr>
            <p:ph type="body" idx="1"/>
          </p:nvPr>
        </p:nvSpPr>
        <p:spPr>
          <a:xfrm>
            <a:off x="0" y="3962400"/>
            <a:ext cx="8610600" cy="2438400"/>
          </a:xfrm>
          <a:prstGeom prst="rect">
            <a:avLst/>
          </a:prstGeom>
          <a:noFill/>
          <a:ln>
            <a:noFill/>
            <a:miter lim="800000"/>
          </a:ln>
        </p:spPr>
        <p:txBody>
          <a:bodyPr rot="0" vert="horz" wrap="square" anchor="t" anchorCtr="0"/>
          <a:lstStyle>
            <a:lvl1pPr marL="266700" indent="-266700" algn="just" defTabSz="514350" eaLnBrk="1" fontAlgn="base" hangingPunct="1">
              <a:lnSpc>
                <a:spcPct val="110000"/>
              </a:lnSpc>
              <a:spcBef>
                <a:spcPts val="1012"/>
              </a:spcBef>
              <a:spcAft>
                <a:spcPct val="0"/>
              </a:spcAft>
              <a:buClr>
                <a:schemeClr val="accent1"/>
              </a:buClr>
              <a:buSzTx/>
              <a:buFont typeface="Wingdings"/>
              <a:buChar char=""/>
              <a:defRPr lang="zh-CN" altLang="en-US" sz="2400" b="0" i="0" u="none" baseline="0">
                <a:solidFill>
                  <a:srgbClr val="6499AA"/>
                </a:solidFill>
                <a:latin typeface="微软雅黑" pitchFamily="2" charset="-122"/>
                <a:ea typeface="微软雅黑" pitchFamily="2" charset="-122"/>
              </a:defRPr>
            </a:lvl1pPr>
            <a:lvl2pPr marL="266700" indent="-266700" algn="l" defTabSz="514350" eaLnBrk="1" fontAlgn="base" hangingPunct="1">
              <a:lnSpc>
                <a:spcPct val="150000"/>
              </a:lnSpc>
              <a:spcBef>
                <a:spcPct val="0"/>
              </a:spcBef>
              <a:spcAft>
                <a:spcPts val="338"/>
              </a:spcAft>
              <a:buClr>
                <a:srgbClr val="C5B091"/>
              </a:buClr>
              <a:buSzTx/>
              <a:buFont typeface="幼圆" pitchFamily="1" charset="-122"/>
              <a:buChar char=" "/>
              <a:defRPr lang="zh-CN" altLang="en-US" sz="1800" b="0" i="0" u="none" baseline="0">
                <a:solidFill>
                  <a:srgbClr val="303030"/>
                </a:solidFill>
                <a:latin typeface="幼圆" pitchFamily="1" charset="-122"/>
                <a:ea typeface="幼圆" pitchFamily="1" charset="-122"/>
              </a:defRPr>
            </a:lvl2pPr>
            <a:lvl3pPr marL="642938" indent="-128588" algn="l" defTabSz="514350" eaLnBrk="1" fontAlgn="base" hangingPunct="1">
              <a:lnSpc>
                <a:spcPct val="90000"/>
              </a:lnSpc>
              <a:spcBef>
                <a:spcPts val="275"/>
              </a:spcBef>
              <a:spcAft>
                <a:spcPct val="0"/>
              </a:spcAft>
              <a:buClrTx/>
              <a:buSzTx/>
              <a:buFont typeface="Arial"/>
              <a:buChar char="•"/>
              <a:defRPr lang="zh-CN" altLang="en-US" sz="1100" b="0" i="0" u="none" baseline="0">
                <a:solidFill>
                  <a:schemeClr val="tx1"/>
                </a:solidFill>
                <a:latin typeface="Calibri" pitchFamily="2" charset="0"/>
                <a:ea typeface="幼圆" pitchFamily="1" charset="-122"/>
              </a:defRPr>
            </a:lvl3pPr>
            <a:lvl4pPr marL="900112" indent="-128588" algn="l" defTabSz="514350" eaLnBrk="1" fontAlgn="base" hangingPunct="1">
              <a:lnSpc>
                <a:spcPct val="90000"/>
              </a:lnSpc>
              <a:spcBef>
                <a:spcPts val="275"/>
              </a:spcBef>
              <a:spcAft>
                <a:spcPct val="0"/>
              </a:spcAft>
              <a:buClrTx/>
              <a:buSzTx/>
              <a:buFont typeface="Arial"/>
              <a:buChar char="•"/>
              <a:defRPr lang="zh-CN" altLang="en-US" sz="1000" b="0" i="0" u="none" baseline="0">
                <a:solidFill>
                  <a:schemeClr val="tx1"/>
                </a:solidFill>
                <a:latin typeface="Calibri" pitchFamily="2" charset="0"/>
                <a:ea typeface="幼圆" pitchFamily="1" charset="-122"/>
              </a:defRPr>
            </a:lvl4pPr>
            <a:lvl5pPr marL="1157288" indent="-128588" algn="l" defTabSz="514350" eaLnBrk="1" fontAlgn="base" hangingPunct="1">
              <a:lnSpc>
                <a:spcPct val="90000"/>
              </a:lnSpc>
              <a:spcBef>
                <a:spcPts val="275"/>
              </a:spcBef>
              <a:spcAft>
                <a:spcPct val="0"/>
              </a:spcAft>
              <a:buClrTx/>
              <a:buSzTx/>
              <a:buFont typeface="Arial"/>
              <a:buChar char="•"/>
              <a:defRPr lang="zh-CN" altLang="en-US" sz="1000" b="0" i="0" u="none" baseline="0">
                <a:solidFill>
                  <a:schemeClr val="tx1"/>
                </a:solidFill>
                <a:latin typeface="Calibri" pitchFamily="2" charset="0"/>
                <a:ea typeface="幼圆" pitchFamily="1" charset="-122"/>
              </a:defRPr>
            </a:lvl5pPr>
          </a:lstStyle>
          <a:p>
            <a:pPr lvl="0">
              <a:spcBef>
                <a:spcPct val="0"/>
              </a:spcBef>
              <a:buClrTx/>
              <a:buSzTx/>
              <a:buNone/>
            </a:pPr>
            <a:r>
              <a:rPr sz="4000" b="1">
                <a:solidFill>
                  <a:srgbClr val="CC3300"/>
                </a:solidFill>
              </a:rPr>
              <a:t>      </a:t>
            </a:r>
            <a:r>
              <a:rPr sz="3600" b="1">
                <a:solidFill>
                  <a:srgbClr val="CC3300"/>
                </a:solidFill>
              </a:rPr>
              <a:t>宋人或得玉,献诸子罕.子罕弗受.献玉者曰: “以示玉人, 玉人以为宝也, 故敢献之.”子罕曰: “我以不贪为宝, 尔以玉为宝, 若以与我, 皆丧宝也,不若人有其宝.”</a:t>
            </a:r>
            <a:r>
              <a:rPr sz="2400">
                <a:solidFill>
                  <a:srgbClr val="CC3300"/>
                </a:solidFill>
              </a:rPr>
              <a:t> </a:t>
            </a:r>
          </a:p>
        </p:txBody>
      </p:sp>
      <p:sp>
        <p:nvSpPr>
          <p:cNvPr id="17412" name="矩形 17411"/>
          <p:cNvSpPr/>
          <p:nvPr/>
        </p:nvSpPr>
        <p:spPr>
          <a:xfrm>
            <a:off x="3124200" y="603250"/>
            <a:ext cx="2927350" cy="914400"/>
          </a:xfrm>
          <a:prstGeom prst="rect">
            <a:avLst/>
          </a:prstGeom>
          <a:noFill/>
          <a:ln>
            <a:noFill/>
            <a:miter lim="800000"/>
          </a:ln>
        </p:spPr>
        <p:txBody>
          <a:bodyPr wrap="none" anchor="t" anchorCtr="0">
            <a:spAutoFit/>
          </a:bodyPr>
          <a:lstStyle>
            <a:lvl1pPr marL="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4pPr>
            <a:lvl5pPr marL="18288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5pPr>
          </a:lstStyle>
          <a:p>
            <a:pPr lvl="0"/>
            <a:r>
              <a:rPr sz="5400" b="1">
                <a:solidFill>
                  <a:srgbClr val="FF0000"/>
                </a:solidFill>
                <a:ea typeface="楷体_GB2312" pitchFamily="1" charset="-122"/>
              </a:rPr>
              <a:t>现炒现卖</a:t>
            </a:r>
          </a:p>
        </p:txBody>
      </p:sp>
      <p:sp>
        <p:nvSpPr>
          <p:cNvPr id="17413" name="Date Placeholder 3"/>
          <p:cNvSpPr>
            <a:spLocks noGrp="1"/>
          </p:cNvSpPr>
          <p:nvPr>
            <p:ph type="dt" sz="half" idx="2"/>
          </p:nvPr>
        </p:nvSpPr>
        <p:spPr/>
        <p:txBody>
          <a:bodyPr/>
          <a:lstStyle/>
          <a:p>
            <a:pPr lvl="0"/>
            <a:endParaRPr lang="en-US" altLang="en-US" sz="1000">
              <a:solidFill>
                <a:srgbClr val="9D9D9D"/>
              </a:solidFill>
            </a:endParaRPr>
          </a:p>
        </p:txBody>
      </p:sp>
      <p:sp>
        <p:nvSpPr>
          <p:cNvPr id="17414" name="Footer Placeholder 4"/>
          <p:cNvSpPr>
            <a:spLocks noGrp="1"/>
          </p:cNvSpPr>
          <p:nvPr>
            <p:ph type="ftr" sz="quarter" idx="3"/>
          </p:nvPr>
        </p:nvSpPr>
        <p:spPr/>
        <p:txBody>
          <a:bodyPr/>
          <a:lstStyle/>
          <a:p>
            <a:pPr lvl="0" algn="ctr"/>
            <a:fld id="{8B3C78CC-630A-4D18-AC21-64570797F8E4}" type="footer">
              <a:rPr lang="zh-CN" altLang="en-US" sz="1000">
                <a:solidFill>
                  <a:srgbClr val="9D9D9D"/>
                </a:solidFill>
              </a:rPr>
              <a:t></a:t>
            </a:fld>
            <a:endParaRPr lang="en-US" altLang="en-US" sz="1000">
              <a:solidFill>
                <a:srgbClr val="9D9D9D"/>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4" fill="hold" grpId="0" nodeType="clickEffect">
                                  <p:stCondLst>
                                    <p:cond delay="0"/>
                                  </p:stCondLst>
                                  <p:childTnLst>
                                    <p:set>
                                      <p:cBhvr additive="base">
                                        <p:cTn id="6" dur="1" fill="hold">
                                          <p:stCondLst>
                                            <p:cond delay="0"/>
                                          </p:stCondLst>
                                        </p:cTn>
                                        <p:tgtEl>
                                          <p:spTgt spid="17411">
                                            <p:txEl>
                                              <p:pRg st="0" end="0"/>
                                            </p:txEl>
                                          </p:spTgt>
                                        </p:tgtEl>
                                        <p:attrNameLst>
                                          <p:attrName>style.visibility</p:attrName>
                                        </p:attrNameLst>
                                      </p:cBhvr>
                                      <p:to>
                                        <p:strVal val="visible"/>
                                      </p:to>
                                    </p:set>
                                    <p:anim calcmode="lin" valueType="num">
                                      <p:cBhvr additive="base">
                                        <p:cTn id="7" dur="5000" fill="hold"/>
                                        <p:tgtEl>
                                          <p:spTgt spid="17411">
                                            <p:txEl>
                                              <p:pRg st="0" end="0"/>
                                            </p:txEl>
                                          </p:spTgt>
                                        </p:tgtEl>
                                        <p:attrNameLst>
                                          <p:attrName>ppt_x</p:attrName>
                                        </p:attrNameLst>
                                      </p:cBhvr>
                                      <p:tavLst>
                                        <p:tav tm="0">
                                          <p:val>
                                            <p:strVal val="#ppt_x"/>
                                          </p:val>
                                        </p:tav>
                                        <p:tav tm="100000">
                                          <p:val>
                                            <p:strVal val="#ppt_x"/>
                                          </p:val>
                                        </p:tav>
                                      </p:tavLst>
                                    </p:anim>
                                    <p:anim calcmode="lin" valueType="num">
                                      <p:cBhvr additive="base">
                                        <p:cTn id="8" dur="5000" fill="hold"/>
                                        <p:tgtEl>
                                          <p:spTgt spid="1741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434" name="矩形 18433"/>
          <p:cNvSpPr/>
          <p:nvPr/>
        </p:nvSpPr>
        <p:spPr>
          <a:xfrm>
            <a:off x="228600" y="381000"/>
            <a:ext cx="6781800" cy="641350"/>
          </a:xfrm>
          <a:prstGeom prst="rect">
            <a:avLst/>
          </a:prstGeom>
          <a:noFill/>
          <a:ln>
            <a:noFill/>
            <a:miter lim="800000"/>
          </a:ln>
        </p:spPr>
        <p:txBody>
          <a:bodyPr>
            <a:spAutoFit/>
          </a:bodyPr>
          <a:lstStyle>
            <a:lvl1pPr marL="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4pPr>
            <a:lvl5pPr marL="18288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5pPr>
          </a:lstStyle>
          <a:p>
            <a:pPr lvl="0"/>
            <a:r>
              <a:rPr sz="3600" b="1">
                <a:solidFill>
                  <a:srgbClr val="FF0000"/>
                </a:solidFill>
                <a:ea typeface="楷体_GB2312" pitchFamily="1" charset="-122"/>
              </a:rPr>
              <a:t>方法三：借助虚词断句</a:t>
            </a:r>
          </a:p>
        </p:txBody>
      </p:sp>
      <p:sp>
        <p:nvSpPr>
          <p:cNvPr id="18435" name="矩形 18434"/>
          <p:cNvSpPr/>
          <p:nvPr/>
        </p:nvSpPr>
        <p:spPr>
          <a:xfrm>
            <a:off x="228600" y="990600"/>
            <a:ext cx="8686800" cy="5453062"/>
          </a:xfrm>
          <a:prstGeom prst="rect">
            <a:avLst/>
          </a:prstGeom>
          <a:noFill/>
          <a:ln>
            <a:noFill/>
            <a:miter lim="800000"/>
          </a:ln>
        </p:spPr>
        <p:txBody>
          <a:bodyPr>
            <a:spAutoFit/>
          </a:bodyPr>
          <a:lstStyle>
            <a:lvl1pPr marL="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4pPr>
            <a:lvl5pPr marL="18288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5pPr>
          </a:lstStyle>
          <a:p>
            <a:pPr lvl="0"/>
            <a:r>
              <a:rPr sz="3200" b="1">
                <a:ea typeface="楷体_GB2312" pitchFamily="1" charset="-122"/>
              </a:rPr>
              <a:t>古人写文章，不用标点符号，他们明辨句读，虚词就成了重要的标志。尤其是一些语气词和连词的前后，往往是该断句的地方。刘勰在《文心雕龙·章句》中说过：“夫惟盖故者，发端之首唱，……乎哉矣也者，亦送末之常科。”确实如此。文言文中，“夫、惟、盖、凡、窃、请、其、岂、敬、故”等发语词和表敬副词，经常出现在句首；“乎、耳、哉、者、也、矣、欤、焉”等语气词经常出现在句尾；“之、以、于、为、而、则”等连词经常出现在句中。掌握了这些词的用法，就有助于断句。</a:t>
            </a:r>
            <a:r>
              <a:rPr sz="3200" b="1">
                <a:solidFill>
                  <a:schemeClr val="bg1"/>
                </a:solidFill>
                <a:ea typeface="楷体_GB2312" pitchFamily="1" charset="-122"/>
              </a:rPr>
              <a:t> </a:t>
            </a:r>
          </a:p>
        </p:txBody>
      </p:sp>
      <p:grpSp>
        <p:nvGrpSpPr>
          <p:cNvPr id="18436" name="组合 18435"/>
          <p:cNvGrpSpPr/>
          <p:nvPr/>
        </p:nvGrpSpPr>
        <p:grpSpPr>
          <a:xfrm>
            <a:off x="228600" y="3886200"/>
            <a:ext cx="8458200" cy="990600"/>
            <a:chOff x="0" y="0"/>
            <a:chExt cx="5328" cy="624"/>
          </a:xfrm>
        </p:grpSpPr>
        <p:cxnSp>
          <p:nvCxnSpPr>
            <p:cNvPr id="18437" name="直接连接符 18436"/>
            <p:cNvCxnSpPr/>
            <p:nvPr/>
          </p:nvCxnSpPr>
          <p:spPr>
            <a:xfrm>
              <a:off x="2736" y="0"/>
              <a:ext cx="2496" cy="0"/>
            </a:xfrm>
            <a:prstGeom prst="line">
              <a:avLst/>
            </a:prstGeom>
            <a:noFill/>
            <a:ln w="50800" cmpd="sng">
              <a:solidFill>
                <a:srgbClr val="FF0000"/>
              </a:solidFill>
              <a:miter lim="800000"/>
            </a:ln>
          </p:spPr>
        </p:cxnSp>
        <p:cxnSp>
          <p:nvCxnSpPr>
            <p:cNvPr id="18438" name="直接连接符 18437"/>
            <p:cNvCxnSpPr/>
            <p:nvPr/>
          </p:nvCxnSpPr>
          <p:spPr>
            <a:xfrm>
              <a:off x="48" y="336"/>
              <a:ext cx="5280" cy="0"/>
            </a:xfrm>
            <a:prstGeom prst="line">
              <a:avLst/>
            </a:prstGeom>
            <a:noFill/>
            <a:ln w="50800" cmpd="sng">
              <a:solidFill>
                <a:srgbClr val="FF0000"/>
              </a:solidFill>
              <a:miter lim="800000"/>
            </a:ln>
          </p:spPr>
        </p:cxnSp>
        <p:cxnSp>
          <p:nvCxnSpPr>
            <p:cNvPr id="18439" name="直接连接符 18438"/>
            <p:cNvCxnSpPr/>
            <p:nvPr/>
          </p:nvCxnSpPr>
          <p:spPr>
            <a:xfrm>
              <a:off x="0" y="624"/>
              <a:ext cx="1728" cy="0"/>
            </a:xfrm>
            <a:prstGeom prst="line">
              <a:avLst/>
            </a:prstGeom>
            <a:noFill/>
            <a:ln w="50800" cmpd="sng">
              <a:solidFill>
                <a:srgbClr val="FF0000"/>
              </a:solidFill>
              <a:miter lim="800000"/>
            </a:ln>
          </p:spPr>
        </p:cxnSp>
      </p:grpSp>
      <p:grpSp>
        <p:nvGrpSpPr>
          <p:cNvPr id="18440" name="组合 18439"/>
          <p:cNvGrpSpPr/>
          <p:nvPr/>
        </p:nvGrpSpPr>
        <p:grpSpPr>
          <a:xfrm>
            <a:off x="228600" y="4876800"/>
            <a:ext cx="8458200" cy="533400"/>
            <a:chOff x="0" y="0"/>
            <a:chExt cx="5328" cy="336"/>
          </a:xfrm>
        </p:grpSpPr>
        <p:cxnSp>
          <p:nvCxnSpPr>
            <p:cNvPr id="18441" name="直接连接符 18440"/>
            <p:cNvCxnSpPr/>
            <p:nvPr/>
          </p:nvCxnSpPr>
          <p:spPr>
            <a:xfrm>
              <a:off x="1968" y="0"/>
              <a:ext cx="3360" cy="0"/>
            </a:xfrm>
            <a:prstGeom prst="line">
              <a:avLst/>
            </a:prstGeom>
            <a:noFill/>
            <a:ln w="50800" cmpd="sng">
              <a:solidFill>
                <a:srgbClr val="FF9900"/>
              </a:solidFill>
              <a:miter lim="800000"/>
            </a:ln>
          </p:spPr>
        </p:cxnSp>
        <p:cxnSp>
          <p:nvCxnSpPr>
            <p:cNvPr id="18442" name="直接连接符 18441"/>
            <p:cNvCxnSpPr/>
            <p:nvPr/>
          </p:nvCxnSpPr>
          <p:spPr>
            <a:xfrm>
              <a:off x="0" y="336"/>
              <a:ext cx="3024" cy="0"/>
            </a:xfrm>
            <a:prstGeom prst="line">
              <a:avLst/>
            </a:prstGeom>
            <a:noFill/>
            <a:ln w="50800" cmpd="sng">
              <a:solidFill>
                <a:srgbClr val="FF9900"/>
              </a:solidFill>
              <a:miter lim="800000"/>
            </a:ln>
          </p:spPr>
        </p:cxnSp>
      </p:grpSp>
      <p:grpSp>
        <p:nvGrpSpPr>
          <p:cNvPr id="18443" name="组合 18442"/>
          <p:cNvGrpSpPr/>
          <p:nvPr/>
        </p:nvGrpSpPr>
        <p:grpSpPr>
          <a:xfrm>
            <a:off x="228600" y="5334000"/>
            <a:ext cx="8229600" cy="533400"/>
            <a:chOff x="0" y="0"/>
            <a:chExt cx="5184" cy="336"/>
          </a:xfrm>
        </p:grpSpPr>
        <p:cxnSp>
          <p:nvCxnSpPr>
            <p:cNvPr id="18444" name="直接连接符 18443"/>
            <p:cNvCxnSpPr/>
            <p:nvPr/>
          </p:nvCxnSpPr>
          <p:spPr>
            <a:xfrm>
              <a:off x="3264" y="0"/>
              <a:ext cx="1920" cy="0"/>
            </a:xfrm>
            <a:prstGeom prst="line">
              <a:avLst/>
            </a:prstGeom>
            <a:noFill/>
            <a:ln w="50800" cmpd="sng">
              <a:solidFill>
                <a:srgbClr val="3366FF"/>
              </a:solidFill>
              <a:miter lim="800000"/>
            </a:ln>
          </p:spPr>
        </p:cxnSp>
        <p:cxnSp>
          <p:nvCxnSpPr>
            <p:cNvPr id="18445" name="直接连接符 18444"/>
            <p:cNvCxnSpPr/>
            <p:nvPr/>
          </p:nvCxnSpPr>
          <p:spPr>
            <a:xfrm>
              <a:off x="0" y="336"/>
              <a:ext cx="3552" cy="0"/>
            </a:xfrm>
            <a:prstGeom prst="line">
              <a:avLst/>
            </a:prstGeom>
            <a:noFill/>
            <a:ln w="50800" cmpd="sng">
              <a:solidFill>
                <a:srgbClr val="3366FF"/>
              </a:solidFill>
              <a:miter lim="800000"/>
            </a:ln>
          </p:spPr>
        </p:cxnSp>
      </p:grpSp>
      <p:sp>
        <p:nvSpPr>
          <p:cNvPr id="18446" name="Date Placeholder 1"/>
          <p:cNvSpPr>
            <a:spLocks noGrp="1"/>
          </p:cNvSpPr>
          <p:nvPr>
            <p:ph type="dt" sz="half"/>
          </p:nvPr>
        </p:nvSpPr>
        <p:spPr/>
        <p:txBody>
          <a:bodyPr/>
          <a:lstStyle/>
          <a:p>
            <a:pPr lvl="0"/>
            <a:endParaRPr lang="en-US" altLang="en-US" sz="1000">
              <a:solidFill>
                <a:srgbClr val="9D9D9D"/>
              </a:solidFill>
            </a:endParaRPr>
          </a:p>
        </p:txBody>
      </p:sp>
      <p:sp>
        <p:nvSpPr>
          <p:cNvPr id="18447" name="Footer Placeholder 2"/>
          <p:cNvSpPr>
            <a:spLocks noGrp="1"/>
          </p:cNvSpPr>
          <p:nvPr>
            <p:ph type="ftr" sz="quarter" idx="1"/>
          </p:nvPr>
        </p:nvSpPr>
        <p:spPr/>
        <p:txBody>
          <a:bodyPr/>
          <a:lstStyle/>
          <a:p>
            <a:pPr lvl="0" algn="ctr"/>
            <a:fld id="{F4F17654-8AA2-4C20-9F1E-093160EC2FB5}" type="footer">
              <a:rPr lang="zh-CN" altLang="en-US" sz="1000">
                <a:solidFill>
                  <a:srgbClr val="9D9D9D"/>
                </a:solidFill>
              </a:rPr>
              <a:t></a:t>
            </a:fld>
            <a:endParaRPr lang="en-US" altLang="en-US" sz="1000">
              <a:solidFill>
                <a:srgbClr val="9D9D9D"/>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nodeType="clickEffect">
                                  <p:stCondLst>
                                    <p:cond delay="0"/>
                                  </p:stCondLst>
                                  <p:childTnLst>
                                    <p:set>
                                      <p:cBhvr additive="base">
                                        <p:cTn id="6" dur="1" fill="hold">
                                          <p:stCondLst>
                                            <p:cond delay="0"/>
                                          </p:stCondLst>
                                        </p:cTn>
                                        <p:tgtEl>
                                          <p:spTgt spid="18436"/>
                                        </p:tgtEl>
                                        <p:attrNameLst>
                                          <p:attrName>style.visibility</p:attrName>
                                        </p:attrNameLst>
                                      </p:cBhvr>
                                      <p:to>
                                        <p:strVal val="visible"/>
                                      </p:to>
                                    </p:set>
                                    <p:anim calcmode="lin" valueType="num">
                                      <p:cBhvr additive="base">
                                        <p:cTn id="7" dur="500" fill="hold"/>
                                        <p:tgtEl>
                                          <p:spTgt spid="18436"/>
                                        </p:tgtEl>
                                        <p:attrNameLst>
                                          <p:attrName>ppt_x</p:attrName>
                                        </p:attrNameLst>
                                      </p:cBhvr>
                                      <p:tavLst>
                                        <p:tav tm="0">
                                          <p:val>
                                            <p:strVal val="0-#ppt_w/2"/>
                                          </p:val>
                                        </p:tav>
                                        <p:tav tm="100000">
                                          <p:val>
                                            <p:strVal val="#ppt_x"/>
                                          </p:val>
                                        </p:tav>
                                      </p:tavLst>
                                    </p:anim>
                                    <p:anim calcmode="lin" valueType="num">
                                      <p:cBhvr additive="base">
                                        <p:cTn id="8" dur="500" fill="hold"/>
                                        <p:tgtEl>
                                          <p:spTgt spid="18436"/>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8" fill="hold" nodeType="clickEffect">
                                  <p:stCondLst>
                                    <p:cond delay="0"/>
                                  </p:stCondLst>
                                  <p:childTnLst>
                                    <p:set>
                                      <p:cBhvr additive="base">
                                        <p:cTn id="13" dur="1" fill="hold">
                                          <p:stCondLst>
                                            <p:cond delay="0"/>
                                          </p:stCondLst>
                                        </p:cTn>
                                        <p:tgtEl>
                                          <p:spTgt spid="18440"/>
                                        </p:tgtEl>
                                        <p:attrNameLst>
                                          <p:attrName>style.visibility</p:attrName>
                                        </p:attrNameLst>
                                      </p:cBhvr>
                                      <p:to>
                                        <p:strVal val="visible"/>
                                      </p:to>
                                    </p:set>
                                    <p:anim calcmode="lin" valueType="num">
                                      <p:cBhvr additive="base">
                                        <p:cTn id="14" dur="500" fill="hold"/>
                                        <p:tgtEl>
                                          <p:spTgt spid="18440"/>
                                        </p:tgtEl>
                                        <p:attrNameLst>
                                          <p:attrName>ppt_x</p:attrName>
                                        </p:attrNameLst>
                                      </p:cBhvr>
                                      <p:tavLst>
                                        <p:tav tm="0">
                                          <p:val>
                                            <p:strVal val="0-#ppt_w/2"/>
                                          </p:val>
                                        </p:tav>
                                        <p:tav tm="100000">
                                          <p:val>
                                            <p:strVal val="#ppt_x"/>
                                          </p:val>
                                        </p:tav>
                                      </p:tavLst>
                                    </p:anim>
                                    <p:anim calcmode="lin" valueType="num">
                                      <p:cBhvr additive="base">
                                        <p:cTn id="15" dur="500" fill="hold"/>
                                        <p:tgtEl>
                                          <p:spTgt spid="18440"/>
                                        </p:tgtEl>
                                        <p:attrNameLst>
                                          <p:attrName>ppt_y</p:attrName>
                                        </p:attrNameLst>
                                      </p:cBhvr>
                                      <p:tavLst>
                                        <p:tav tm="0">
                                          <p:val>
                                            <p:strVal val="#ppt_y"/>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 presetClass="entr" presetSubtype="8" fill="hold" nodeType="clickEffect">
                                  <p:stCondLst>
                                    <p:cond delay="0"/>
                                  </p:stCondLst>
                                  <p:childTnLst>
                                    <p:set>
                                      <p:cBhvr additive="base">
                                        <p:cTn id="20" dur="1" fill="hold">
                                          <p:stCondLst>
                                            <p:cond delay="0"/>
                                          </p:stCondLst>
                                        </p:cTn>
                                        <p:tgtEl>
                                          <p:spTgt spid="18443"/>
                                        </p:tgtEl>
                                        <p:attrNameLst>
                                          <p:attrName>style.visibility</p:attrName>
                                        </p:attrNameLst>
                                      </p:cBhvr>
                                      <p:to>
                                        <p:strVal val="visible"/>
                                      </p:to>
                                    </p:set>
                                    <p:anim calcmode="lin" valueType="num">
                                      <p:cBhvr additive="base">
                                        <p:cTn id="21" dur="500" fill="hold"/>
                                        <p:tgtEl>
                                          <p:spTgt spid="18443"/>
                                        </p:tgtEl>
                                        <p:attrNameLst>
                                          <p:attrName>ppt_x</p:attrName>
                                        </p:attrNameLst>
                                      </p:cBhvr>
                                      <p:tavLst>
                                        <p:tav tm="0">
                                          <p:val>
                                            <p:strVal val="0-#ppt_w/2"/>
                                          </p:val>
                                        </p:tav>
                                        <p:tav tm="100000">
                                          <p:val>
                                            <p:strVal val="#ppt_x"/>
                                          </p:val>
                                        </p:tav>
                                      </p:tavLst>
                                    </p:anim>
                                    <p:anim calcmode="lin" valueType="num">
                                      <p:cBhvr additive="base">
                                        <p:cTn id="22" dur="500" fill="hold"/>
                                        <p:tgtEl>
                                          <p:spTgt spid="184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58" name="矩形 19457"/>
          <p:cNvSpPr/>
          <p:nvPr/>
        </p:nvSpPr>
        <p:spPr>
          <a:xfrm>
            <a:off x="381000" y="1524000"/>
            <a:ext cx="8305800" cy="2530475"/>
          </a:xfrm>
          <a:prstGeom prst="rect">
            <a:avLst/>
          </a:prstGeom>
          <a:noFill/>
          <a:ln>
            <a:noFill/>
            <a:miter lim="800000"/>
          </a:ln>
        </p:spPr>
        <p:txBody>
          <a:bodyPr>
            <a:spAutoFit/>
          </a:bodyPr>
          <a:lstStyle>
            <a:lvl1pPr marL="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4pPr>
            <a:lvl5pPr marL="18288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5pPr>
          </a:lstStyle>
          <a:p>
            <a:pPr lvl="0"/>
            <a:r>
              <a:rPr sz="4000" b="1">
                <a:ea typeface="楷体_GB2312" pitchFamily="1" charset="-122"/>
              </a:rPr>
              <a:t>如：积善多者虽有一恶是为过失未足以亡积恶多者虽有一善是为误中未足以存人君闻此可以悚惧布衣闻此可以改容</a:t>
            </a:r>
          </a:p>
        </p:txBody>
      </p:sp>
      <p:sp>
        <p:nvSpPr>
          <p:cNvPr id="19459" name="矩形 19458"/>
          <p:cNvSpPr/>
          <p:nvPr/>
        </p:nvSpPr>
        <p:spPr>
          <a:xfrm>
            <a:off x="0" y="3962400"/>
            <a:ext cx="8458200" cy="2289175"/>
          </a:xfrm>
          <a:prstGeom prst="rect">
            <a:avLst/>
          </a:prstGeom>
          <a:noFill/>
          <a:ln>
            <a:noFill/>
            <a:miter lim="800000"/>
          </a:ln>
        </p:spPr>
        <p:txBody>
          <a:bodyPr>
            <a:spAutoFit/>
          </a:bodyPr>
          <a:lstStyle>
            <a:lvl1pPr marL="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4pPr>
            <a:lvl5pPr marL="18288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5pPr>
          </a:lstStyle>
          <a:p>
            <a:pPr lvl="0"/>
            <a:r>
              <a:rPr sz="3200" b="1">
                <a:ea typeface="楷体_GB2312" pitchFamily="1" charset="-122"/>
              </a:rPr>
              <a:t>　</a:t>
            </a:r>
            <a:r>
              <a:rPr sz="3200" b="1">
                <a:solidFill>
                  <a:schemeClr val="tx2"/>
                </a:solidFill>
                <a:ea typeface="楷体_GB2312" pitchFamily="1" charset="-122"/>
              </a:rPr>
              <a:t>　</a:t>
            </a:r>
            <a:r>
              <a:rPr sz="3600" b="1">
                <a:solidFill>
                  <a:srgbClr val="FF0000"/>
                </a:solidFill>
                <a:ea typeface="楷体_GB2312" pitchFamily="1" charset="-122"/>
              </a:rPr>
              <a:t>积善多</a:t>
            </a:r>
            <a:r>
              <a:rPr sz="3600" b="1">
                <a:solidFill>
                  <a:srgbClr val="0033CC"/>
                </a:solidFill>
                <a:ea typeface="楷体_GB2312" pitchFamily="1" charset="-122"/>
              </a:rPr>
              <a:t>者</a:t>
            </a:r>
            <a:r>
              <a:rPr sz="3600" b="1">
                <a:solidFill>
                  <a:srgbClr val="FF0000"/>
                </a:solidFill>
                <a:ea typeface="楷体_GB2312" pitchFamily="1" charset="-122"/>
              </a:rPr>
              <a:t>，</a:t>
            </a:r>
            <a:r>
              <a:rPr sz="3600" b="1">
                <a:solidFill>
                  <a:srgbClr val="0033CC"/>
                </a:solidFill>
                <a:ea typeface="楷体_GB2312" pitchFamily="1" charset="-122"/>
              </a:rPr>
              <a:t>虽</a:t>
            </a:r>
            <a:r>
              <a:rPr sz="3600" b="1">
                <a:solidFill>
                  <a:srgbClr val="FF0000"/>
                </a:solidFill>
                <a:ea typeface="楷体_GB2312" pitchFamily="1" charset="-122"/>
              </a:rPr>
              <a:t>有一恶，是为过失，未足以亡。积恶多</a:t>
            </a:r>
            <a:r>
              <a:rPr sz="3600" b="1">
                <a:solidFill>
                  <a:srgbClr val="0000CC"/>
                </a:solidFill>
                <a:ea typeface="楷体_GB2312" pitchFamily="1" charset="-122"/>
              </a:rPr>
              <a:t>者</a:t>
            </a:r>
            <a:r>
              <a:rPr sz="3600" b="1">
                <a:solidFill>
                  <a:srgbClr val="FF0000"/>
                </a:solidFill>
                <a:ea typeface="楷体_GB2312" pitchFamily="1" charset="-122"/>
              </a:rPr>
              <a:t>，</a:t>
            </a:r>
            <a:r>
              <a:rPr sz="3600" b="1">
                <a:solidFill>
                  <a:srgbClr val="0033CC"/>
                </a:solidFill>
                <a:ea typeface="楷体_GB2312" pitchFamily="1" charset="-122"/>
              </a:rPr>
              <a:t>虽</a:t>
            </a:r>
            <a:r>
              <a:rPr sz="3600" b="1">
                <a:solidFill>
                  <a:srgbClr val="FF0000"/>
                </a:solidFill>
                <a:ea typeface="楷体_GB2312" pitchFamily="1" charset="-122"/>
              </a:rPr>
              <a:t>有一善，是为误中，未足以存。人君闻此，可以悚惧。布衣闻此，可以改容。</a:t>
            </a:r>
          </a:p>
        </p:txBody>
      </p:sp>
      <p:sp>
        <p:nvSpPr>
          <p:cNvPr id="19460" name="矩形 19459"/>
          <p:cNvSpPr/>
          <p:nvPr/>
        </p:nvSpPr>
        <p:spPr>
          <a:xfrm>
            <a:off x="3124200" y="603250"/>
            <a:ext cx="2927350" cy="914400"/>
          </a:xfrm>
          <a:prstGeom prst="rect">
            <a:avLst/>
          </a:prstGeom>
          <a:noFill/>
          <a:ln>
            <a:noFill/>
            <a:miter lim="800000"/>
          </a:ln>
        </p:spPr>
        <p:txBody>
          <a:bodyPr wrap="none" anchor="t" anchorCtr="0">
            <a:spAutoFit/>
          </a:bodyPr>
          <a:lstStyle>
            <a:lvl1pPr marL="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4pPr>
            <a:lvl5pPr marL="18288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5pPr>
          </a:lstStyle>
          <a:p>
            <a:pPr lvl="0"/>
            <a:r>
              <a:rPr sz="5400" b="1">
                <a:solidFill>
                  <a:srgbClr val="FF0000"/>
                </a:solidFill>
                <a:ea typeface="楷体_GB2312" pitchFamily="1" charset="-122"/>
              </a:rPr>
              <a:t>现炒现卖</a:t>
            </a:r>
          </a:p>
        </p:txBody>
      </p:sp>
      <p:sp>
        <p:nvSpPr>
          <p:cNvPr id="19461" name="Date Placeholder 1"/>
          <p:cNvSpPr>
            <a:spLocks noGrp="1"/>
          </p:cNvSpPr>
          <p:nvPr>
            <p:ph type="dt" sz="half"/>
          </p:nvPr>
        </p:nvSpPr>
        <p:spPr/>
        <p:txBody>
          <a:bodyPr/>
          <a:lstStyle/>
          <a:p>
            <a:pPr lvl="0"/>
            <a:endParaRPr lang="en-US" altLang="en-US" sz="1000">
              <a:solidFill>
                <a:srgbClr val="9D9D9D"/>
              </a:solidFill>
            </a:endParaRPr>
          </a:p>
        </p:txBody>
      </p:sp>
      <p:sp>
        <p:nvSpPr>
          <p:cNvPr id="19462" name="Footer Placeholder 2"/>
          <p:cNvSpPr>
            <a:spLocks noGrp="1"/>
          </p:cNvSpPr>
          <p:nvPr>
            <p:ph type="ftr" sz="quarter" idx="1"/>
          </p:nvPr>
        </p:nvSpPr>
        <p:spPr/>
        <p:txBody>
          <a:bodyPr/>
          <a:lstStyle/>
          <a:p>
            <a:pPr lvl="0" algn="ctr"/>
            <a:fld id="{CCA788D7-A4CB-4D61-9FD2-76BC50513813}" type="footer">
              <a:rPr lang="zh-CN" altLang="en-US" sz="1000">
                <a:solidFill>
                  <a:srgbClr val="9D9D9D"/>
                </a:solidFill>
              </a:rPr>
              <a:t></a:t>
            </a:fld>
            <a:endParaRPr lang="en-US" altLang="en-US" sz="1000">
              <a:solidFill>
                <a:srgbClr val="9D9D9D"/>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additive="base">
                                        <p:cTn id="6" dur="1" fill="hold">
                                          <p:stCondLst>
                                            <p:cond delay="0"/>
                                          </p:stCondLst>
                                        </p:cTn>
                                        <p:tgtEl>
                                          <p:spTgt spid="19459"/>
                                        </p:tgtEl>
                                        <p:attrNameLst>
                                          <p:attrName>style.visibility</p:attrName>
                                        </p:attrNameLst>
                                      </p:cBhvr>
                                      <p:to>
                                        <p:strVal val="visible"/>
                                      </p:to>
                                    </p:set>
                                    <p:anim calcmode="lin" valueType="num">
                                      <p:cBhvr additive="base">
                                        <p:cTn id="7" dur="1000" fill="hold"/>
                                        <p:tgtEl>
                                          <p:spTgt spid="19459"/>
                                        </p:tgtEl>
                                        <p:attrNameLst>
                                          <p:attrName>ppt_x</p:attrName>
                                        </p:attrNameLst>
                                      </p:cBhvr>
                                      <p:tavLst>
                                        <p:tav tm="0">
                                          <p:val>
                                            <p:strVal val="#ppt_x"/>
                                          </p:val>
                                        </p:tav>
                                        <p:tav tm="100000">
                                          <p:val>
                                            <p:strVal val="#ppt_x"/>
                                          </p:val>
                                        </p:tav>
                                      </p:tavLst>
                                    </p:anim>
                                    <p:anim calcmode="lin" valueType="num">
                                      <p:cBhvr additive="base">
                                        <p:cTn id="8" dur="1000" fill="hold"/>
                                        <p:tgtEl>
                                          <p:spTgt spid="1945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2" name="矩形 20481"/>
          <p:cNvSpPr/>
          <p:nvPr/>
        </p:nvSpPr>
        <p:spPr>
          <a:xfrm>
            <a:off x="152400" y="609600"/>
            <a:ext cx="8686800" cy="5148262"/>
          </a:xfrm>
          <a:prstGeom prst="rect">
            <a:avLst/>
          </a:prstGeom>
          <a:noFill/>
          <a:ln>
            <a:noFill/>
            <a:miter lim="800000"/>
          </a:ln>
        </p:spPr>
        <p:txBody>
          <a:bodyPr>
            <a:spAutoFit/>
          </a:bodyPr>
          <a:lstStyle>
            <a:lvl1pPr marL="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4pPr>
            <a:lvl5pPr marL="18288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5pPr>
          </a:lstStyle>
          <a:p>
            <a:pPr lvl="0" algn="just">
              <a:lnSpc>
                <a:spcPct val="110000"/>
              </a:lnSpc>
              <a:spcAft>
                <a:spcPct val="50000"/>
              </a:spcAft>
            </a:pPr>
            <a:r>
              <a:rPr sz="2400" b="1">
                <a:latin typeface="宋体" charset="-122"/>
                <a:ea typeface="楷体_GB2312" pitchFamily="1" charset="-122"/>
              </a:rPr>
              <a:t>    </a:t>
            </a:r>
            <a:r>
              <a:rPr sz="3600" b="1">
                <a:solidFill>
                  <a:srgbClr val="000000"/>
                </a:solidFill>
                <a:latin typeface="宋体" charset="-122"/>
                <a:ea typeface="楷体_GB2312" pitchFamily="1" charset="-122"/>
              </a:rPr>
              <a:t>关于利用虚词断句，这里有一个</a:t>
            </a:r>
            <a:r>
              <a:rPr sz="3600" b="1">
                <a:solidFill>
                  <a:srgbClr val="FF0000"/>
                </a:solidFill>
                <a:latin typeface="宋体" charset="-122"/>
                <a:ea typeface="楷体_GB2312" pitchFamily="1" charset="-122"/>
              </a:rPr>
              <a:t>口诀</a:t>
            </a:r>
            <a:r>
              <a:rPr sz="3600" b="1">
                <a:solidFill>
                  <a:srgbClr val="000000"/>
                </a:solidFill>
                <a:latin typeface="宋体" charset="-122"/>
                <a:ea typeface="楷体_GB2312" pitchFamily="1" charset="-122"/>
              </a:rPr>
              <a:t>：</a:t>
            </a:r>
            <a:endParaRPr sz="3600" b="1">
              <a:solidFill>
                <a:srgbClr val="000000"/>
              </a:solidFill>
              <a:latin typeface="Times New Roman" pitchFamily="2" charset="0"/>
              <a:ea typeface="楷体_GB2312" pitchFamily="1" charset="-122"/>
            </a:endParaRPr>
          </a:p>
          <a:p>
            <a:pPr lvl="0" algn="ctr">
              <a:lnSpc>
                <a:spcPct val="110000"/>
              </a:lnSpc>
            </a:pPr>
            <a:r>
              <a:rPr sz="3600" b="1">
                <a:latin typeface="宋体" charset="-122"/>
                <a:ea typeface="楷体_GB2312" pitchFamily="1" charset="-122"/>
              </a:rPr>
              <a:t>“</a:t>
            </a:r>
            <a:r>
              <a:rPr sz="3600" b="1">
                <a:solidFill>
                  <a:schemeClr val="accent2"/>
                </a:solidFill>
                <a:latin typeface="宋体" charset="-122"/>
                <a:ea typeface="楷体_GB2312" pitchFamily="1" charset="-122"/>
              </a:rPr>
              <a:t>曰</a:t>
            </a:r>
            <a:r>
              <a:rPr sz="3600" b="1">
                <a:latin typeface="宋体" charset="-122"/>
                <a:ea typeface="楷体_GB2312" pitchFamily="1" charset="-122"/>
              </a:rPr>
              <a:t>”后冒: “</a:t>
            </a:r>
            <a:r>
              <a:rPr sz="3600" b="1">
                <a:solidFill>
                  <a:schemeClr val="accent2"/>
                </a:solidFill>
                <a:latin typeface="宋体" charset="-122"/>
                <a:ea typeface="楷体_GB2312" pitchFamily="1" charset="-122"/>
              </a:rPr>
              <a:t>哉</a:t>
            </a:r>
            <a:r>
              <a:rPr sz="3600" b="1">
                <a:latin typeface="宋体" charset="-122"/>
                <a:ea typeface="楷体_GB2312" pitchFamily="1" charset="-122"/>
              </a:rPr>
              <a:t>”后叹!</a:t>
            </a:r>
          </a:p>
          <a:p>
            <a:pPr lvl="0" algn="ctr">
              <a:lnSpc>
                <a:spcPct val="130000"/>
              </a:lnSpc>
            </a:pPr>
            <a:r>
              <a:rPr sz="3600" b="1">
                <a:latin typeface="宋体" charset="-122"/>
                <a:ea typeface="楷体_GB2312" pitchFamily="1" charset="-122"/>
              </a:rPr>
              <a:t>“</a:t>
            </a:r>
            <a:r>
              <a:rPr sz="3600" b="1">
                <a:solidFill>
                  <a:schemeClr val="accent2"/>
                </a:solidFill>
                <a:latin typeface="宋体" charset="-122"/>
                <a:ea typeface="楷体_GB2312" pitchFamily="1" charset="-122"/>
              </a:rPr>
              <a:t>夫</a:t>
            </a:r>
            <a:r>
              <a:rPr sz="3600" b="1">
                <a:latin typeface="宋体" charset="-122"/>
                <a:ea typeface="楷体_GB2312" pitchFamily="1" charset="-122"/>
              </a:rPr>
              <a:t>”“</a:t>
            </a:r>
            <a:r>
              <a:rPr sz="3600" b="1">
                <a:solidFill>
                  <a:schemeClr val="accent2"/>
                </a:solidFill>
                <a:latin typeface="宋体" charset="-122"/>
                <a:ea typeface="楷体_GB2312" pitchFamily="1" charset="-122"/>
              </a:rPr>
              <a:t>盖</a:t>
            </a:r>
            <a:r>
              <a:rPr sz="3600" b="1">
                <a:latin typeface="宋体" charset="-122"/>
                <a:ea typeface="楷体_GB2312" pitchFamily="1" charset="-122"/>
              </a:rPr>
              <a:t>”大都在句前。</a:t>
            </a:r>
          </a:p>
          <a:p>
            <a:pPr lvl="0" algn="ctr">
              <a:lnSpc>
                <a:spcPct val="130000"/>
              </a:lnSpc>
            </a:pPr>
            <a:r>
              <a:rPr sz="3600" b="1">
                <a:latin typeface="宋体" charset="-122"/>
                <a:ea typeface="楷体_GB2312" pitchFamily="1" charset="-122"/>
              </a:rPr>
              <a:t>“</a:t>
            </a:r>
            <a:r>
              <a:rPr sz="3600" b="1">
                <a:solidFill>
                  <a:schemeClr val="accent2"/>
                </a:solidFill>
                <a:latin typeface="宋体" charset="-122"/>
                <a:ea typeface="楷体_GB2312" pitchFamily="1" charset="-122"/>
              </a:rPr>
              <a:t>于</a:t>
            </a:r>
            <a:r>
              <a:rPr sz="3600" b="1">
                <a:latin typeface="宋体" charset="-122"/>
                <a:ea typeface="楷体_GB2312" pitchFamily="1" charset="-122"/>
              </a:rPr>
              <a:t>”“</a:t>
            </a:r>
            <a:r>
              <a:rPr sz="3600" b="1">
                <a:solidFill>
                  <a:schemeClr val="accent2"/>
                </a:solidFill>
                <a:latin typeface="宋体" charset="-122"/>
                <a:ea typeface="楷体_GB2312" pitchFamily="1" charset="-122"/>
              </a:rPr>
              <a:t>而</a:t>
            </a:r>
            <a:r>
              <a:rPr sz="3600" b="1">
                <a:latin typeface="宋体" charset="-122"/>
                <a:ea typeface="楷体_GB2312" pitchFamily="1" charset="-122"/>
              </a:rPr>
              <a:t>”一般在句中，</a:t>
            </a:r>
          </a:p>
          <a:p>
            <a:pPr lvl="0" algn="ctr">
              <a:lnSpc>
                <a:spcPct val="130000"/>
              </a:lnSpc>
            </a:pPr>
            <a:r>
              <a:rPr sz="3600" b="1">
                <a:latin typeface="宋体" charset="-122"/>
                <a:ea typeface="楷体_GB2312" pitchFamily="1" charset="-122"/>
              </a:rPr>
              <a:t>“</a:t>
            </a:r>
            <a:r>
              <a:rPr sz="3600" b="1">
                <a:solidFill>
                  <a:schemeClr val="accent2"/>
                </a:solidFill>
                <a:latin typeface="宋体" charset="-122"/>
                <a:ea typeface="楷体_GB2312" pitchFamily="1" charset="-122"/>
              </a:rPr>
              <a:t>矣</a:t>
            </a:r>
            <a:r>
              <a:rPr sz="3600" b="1">
                <a:latin typeface="宋体" charset="-122"/>
                <a:ea typeface="楷体_GB2312" pitchFamily="1" charset="-122"/>
              </a:rPr>
              <a:t>”“</a:t>
            </a:r>
            <a:r>
              <a:rPr sz="3600" b="1">
                <a:solidFill>
                  <a:schemeClr val="accent2"/>
                </a:solidFill>
                <a:latin typeface="宋体" charset="-122"/>
                <a:ea typeface="楷体_GB2312" pitchFamily="1" charset="-122"/>
              </a:rPr>
              <a:t>耳</a:t>
            </a:r>
            <a:r>
              <a:rPr sz="3600" b="1">
                <a:latin typeface="宋体" charset="-122"/>
                <a:ea typeface="楷体_GB2312" pitchFamily="1" charset="-122"/>
              </a:rPr>
              <a:t>”后面画圆圈。</a:t>
            </a:r>
          </a:p>
          <a:p>
            <a:pPr lvl="0" algn="ctr">
              <a:lnSpc>
                <a:spcPct val="130000"/>
              </a:lnSpc>
            </a:pPr>
            <a:r>
              <a:rPr sz="3600" b="1">
                <a:latin typeface="宋体" charset="-122"/>
                <a:ea typeface="楷体_GB2312" pitchFamily="1" charset="-122"/>
              </a:rPr>
              <a:t>“</a:t>
            </a:r>
            <a:r>
              <a:rPr sz="3600" b="1">
                <a:solidFill>
                  <a:schemeClr val="accent2"/>
                </a:solidFill>
                <a:latin typeface="宋体" charset="-122"/>
                <a:ea typeface="楷体_GB2312" pitchFamily="1" charset="-122"/>
              </a:rPr>
              <a:t>耶</a:t>
            </a:r>
            <a:r>
              <a:rPr sz="3600" b="1">
                <a:latin typeface="宋体" charset="-122"/>
                <a:ea typeface="楷体_GB2312" pitchFamily="1" charset="-122"/>
              </a:rPr>
              <a:t>”“</a:t>
            </a:r>
            <a:r>
              <a:rPr sz="3600" b="1">
                <a:solidFill>
                  <a:schemeClr val="accent2"/>
                </a:solidFill>
                <a:latin typeface="宋体" charset="-122"/>
                <a:ea typeface="楷体_GB2312" pitchFamily="1" charset="-122"/>
              </a:rPr>
              <a:t>乎</a:t>
            </a:r>
            <a:r>
              <a:rPr sz="3600" b="1">
                <a:latin typeface="宋体" charset="-122"/>
                <a:ea typeface="楷体_GB2312" pitchFamily="1" charset="-122"/>
              </a:rPr>
              <a:t>”经常表疑问。</a:t>
            </a:r>
          </a:p>
          <a:p>
            <a:pPr lvl="0" algn="ctr">
              <a:lnSpc>
                <a:spcPct val="130000"/>
              </a:lnSpc>
            </a:pPr>
            <a:r>
              <a:rPr sz="3600" b="1">
                <a:latin typeface="宋体" charset="-122"/>
                <a:ea typeface="楷体_GB2312" pitchFamily="1" charset="-122"/>
              </a:rPr>
              <a:t>“</a:t>
            </a:r>
            <a:r>
              <a:rPr sz="3600" b="1">
                <a:solidFill>
                  <a:schemeClr val="accent2"/>
                </a:solidFill>
                <a:latin typeface="宋体" charset="-122"/>
                <a:ea typeface="楷体_GB2312" pitchFamily="1" charset="-122"/>
              </a:rPr>
              <a:t>也</a:t>
            </a:r>
            <a:r>
              <a:rPr sz="3600" b="1">
                <a:latin typeface="宋体" charset="-122"/>
                <a:ea typeface="楷体_GB2312" pitchFamily="1" charset="-122"/>
              </a:rPr>
              <a:t>”“</a:t>
            </a:r>
            <a:r>
              <a:rPr sz="3600" b="1">
                <a:solidFill>
                  <a:schemeClr val="accent2"/>
                </a:solidFill>
                <a:latin typeface="宋体" charset="-122"/>
                <a:ea typeface="楷体_GB2312" pitchFamily="1" charset="-122"/>
              </a:rPr>
              <a:t>者</a:t>
            </a:r>
            <a:r>
              <a:rPr sz="3600" b="1">
                <a:latin typeface="宋体" charset="-122"/>
                <a:ea typeface="楷体_GB2312" pitchFamily="1" charset="-122"/>
              </a:rPr>
              <a:t>”作用要停顿。</a:t>
            </a:r>
          </a:p>
        </p:txBody>
      </p:sp>
      <p:sp>
        <p:nvSpPr>
          <p:cNvPr id="20483" name="Date Placeholder 1"/>
          <p:cNvSpPr>
            <a:spLocks noGrp="1"/>
          </p:cNvSpPr>
          <p:nvPr>
            <p:ph type="dt" sz="half"/>
          </p:nvPr>
        </p:nvSpPr>
        <p:spPr/>
        <p:txBody>
          <a:bodyPr/>
          <a:lstStyle/>
          <a:p>
            <a:pPr lvl="0"/>
            <a:endParaRPr lang="en-US" altLang="en-US" sz="1000">
              <a:solidFill>
                <a:srgbClr val="9D9D9D"/>
              </a:solidFill>
            </a:endParaRPr>
          </a:p>
        </p:txBody>
      </p:sp>
      <p:sp>
        <p:nvSpPr>
          <p:cNvPr id="20484" name="Footer Placeholder 2"/>
          <p:cNvSpPr>
            <a:spLocks noGrp="1"/>
          </p:cNvSpPr>
          <p:nvPr>
            <p:ph type="ftr" sz="quarter" idx="1"/>
          </p:nvPr>
        </p:nvSpPr>
        <p:spPr/>
        <p:txBody>
          <a:bodyPr/>
          <a:lstStyle/>
          <a:p>
            <a:pPr lvl="0" algn="ctr"/>
            <a:fld id="{7B04DD72-B3BE-49FF-93F6-E1FB9F715843}" type="footer">
              <a:rPr lang="zh-CN" altLang="en-US" sz="1000">
                <a:solidFill>
                  <a:srgbClr val="9D9D9D"/>
                </a:solidFill>
              </a:rPr>
              <a:t></a:t>
            </a:fld>
            <a:endParaRPr lang="en-US" altLang="en-US" sz="1000">
              <a:solidFill>
                <a:srgbClr val="9D9D9D"/>
              </a:solidFill>
            </a:endParaRP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6" name="矩形 21505"/>
          <p:cNvSpPr/>
          <p:nvPr/>
        </p:nvSpPr>
        <p:spPr>
          <a:xfrm>
            <a:off x="457200" y="1219200"/>
            <a:ext cx="8153400" cy="4965700"/>
          </a:xfrm>
          <a:prstGeom prst="rect">
            <a:avLst/>
          </a:prstGeom>
          <a:noFill/>
          <a:ln>
            <a:noFill/>
            <a:miter lim="800000"/>
          </a:ln>
        </p:spPr>
        <p:txBody>
          <a:bodyPr>
            <a:spAutoFit/>
          </a:bodyPr>
          <a:lstStyle>
            <a:lvl1pPr marL="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4pPr>
            <a:lvl5pPr marL="18288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5pPr>
          </a:lstStyle>
          <a:p>
            <a:pPr lvl="0"/>
            <a:r>
              <a:rPr sz="3200" b="1">
                <a:ea typeface="楷体_GB2312" pitchFamily="1" charset="-122"/>
              </a:rPr>
              <a:t>　　</a:t>
            </a:r>
            <a:r>
              <a:rPr sz="3200" b="1">
                <a:solidFill>
                  <a:srgbClr val="CC0099"/>
                </a:solidFill>
                <a:ea typeface="楷体_GB2312" pitchFamily="1" charset="-122"/>
              </a:rPr>
              <a:t>排比、对偶、对称</a:t>
            </a:r>
            <a:r>
              <a:rPr sz="3200" b="1">
                <a:ea typeface="楷体_GB2312" pitchFamily="1" charset="-122"/>
              </a:rPr>
              <a:t>是文言文常见的修辞方法，句式整齐，</a:t>
            </a:r>
            <a:r>
              <a:rPr sz="3200" b="1">
                <a:solidFill>
                  <a:srgbClr val="CC0099"/>
                </a:solidFill>
                <a:ea typeface="楷体_GB2312" pitchFamily="1" charset="-122"/>
              </a:rPr>
              <a:t>四六句</a:t>
            </a:r>
            <a:r>
              <a:rPr sz="3200" b="1">
                <a:ea typeface="楷体_GB2312" pitchFamily="1" charset="-122"/>
              </a:rPr>
              <a:t>多，这可供我们断句时参考。如：“贫贱之交不可忘，糟糠之妻不下堂”“骐骥一跃，不能十步；驽马十驾，功在不舍。”</a:t>
            </a:r>
          </a:p>
          <a:p>
            <a:pPr lvl="0"/>
            <a:r>
              <a:rPr sz="3200" b="1">
                <a:solidFill>
                  <a:srgbClr val="CC0099"/>
                </a:solidFill>
                <a:ea typeface="楷体_GB2312" pitchFamily="1" charset="-122"/>
              </a:rPr>
              <a:t>       顶真</a:t>
            </a:r>
            <a:r>
              <a:rPr sz="3200" b="1">
                <a:ea typeface="楷体_GB2312" pitchFamily="1" charset="-122"/>
              </a:rPr>
              <a:t>是文言文中常见的形式，句子前后相承，按顶真句式来考虑句读，又为我们断句提供了方便。例如：秦王坐章台见</a:t>
            </a:r>
            <a:r>
              <a:rPr sz="3200" b="1">
                <a:solidFill>
                  <a:srgbClr val="CC3300"/>
                </a:solidFill>
                <a:ea typeface="楷体_GB2312" pitchFamily="1" charset="-122"/>
              </a:rPr>
              <a:t>相如</a:t>
            </a:r>
            <a:r>
              <a:rPr sz="3200" b="1">
                <a:ea typeface="楷体_GB2312" pitchFamily="1" charset="-122"/>
              </a:rPr>
              <a:t>，</a:t>
            </a:r>
            <a:r>
              <a:rPr sz="3200" b="1">
                <a:solidFill>
                  <a:srgbClr val="CC3300"/>
                </a:solidFill>
                <a:ea typeface="楷体_GB2312" pitchFamily="1" charset="-122"/>
              </a:rPr>
              <a:t>相如</a:t>
            </a:r>
            <a:r>
              <a:rPr sz="3200" b="1">
                <a:ea typeface="楷体_GB2312" pitchFamily="1" charset="-122"/>
              </a:rPr>
              <a:t>奉璧奏</a:t>
            </a:r>
            <a:r>
              <a:rPr sz="3200" b="1">
                <a:solidFill>
                  <a:srgbClr val="CC3300"/>
                </a:solidFill>
                <a:ea typeface="楷体_GB2312" pitchFamily="1" charset="-122"/>
              </a:rPr>
              <a:t>秦王</a:t>
            </a:r>
            <a:r>
              <a:rPr sz="3200" b="1">
                <a:ea typeface="楷体_GB2312" pitchFamily="1" charset="-122"/>
              </a:rPr>
              <a:t>，</a:t>
            </a:r>
            <a:r>
              <a:rPr sz="3200" b="1">
                <a:solidFill>
                  <a:srgbClr val="CC3300"/>
                </a:solidFill>
                <a:ea typeface="楷体_GB2312" pitchFamily="1" charset="-122"/>
              </a:rPr>
              <a:t>秦王</a:t>
            </a:r>
            <a:r>
              <a:rPr sz="3200" b="1">
                <a:ea typeface="楷体_GB2312" pitchFamily="1" charset="-122"/>
              </a:rPr>
              <a:t>大喜，传以示美人及</a:t>
            </a:r>
            <a:r>
              <a:rPr sz="3200" b="1">
                <a:solidFill>
                  <a:srgbClr val="CC3300"/>
                </a:solidFill>
                <a:ea typeface="楷体_GB2312" pitchFamily="1" charset="-122"/>
              </a:rPr>
              <a:t>左右</a:t>
            </a:r>
            <a:r>
              <a:rPr sz="3200" b="1">
                <a:ea typeface="楷体_GB2312" pitchFamily="1" charset="-122"/>
              </a:rPr>
              <a:t>，</a:t>
            </a:r>
            <a:r>
              <a:rPr sz="3200" b="1">
                <a:solidFill>
                  <a:srgbClr val="CC3300"/>
                </a:solidFill>
                <a:ea typeface="楷体_GB2312" pitchFamily="1" charset="-122"/>
              </a:rPr>
              <a:t>左右</a:t>
            </a:r>
            <a:r>
              <a:rPr sz="3200" b="1">
                <a:ea typeface="楷体_GB2312" pitchFamily="1" charset="-122"/>
              </a:rPr>
              <a:t>皆呼万岁。 </a:t>
            </a:r>
          </a:p>
        </p:txBody>
      </p:sp>
      <p:sp>
        <p:nvSpPr>
          <p:cNvPr id="21507" name="矩形 21506"/>
          <p:cNvSpPr/>
          <p:nvPr/>
        </p:nvSpPr>
        <p:spPr>
          <a:xfrm>
            <a:off x="1295400" y="457200"/>
            <a:ext cx="6019800" cy="762000"/>
          </a:xfrm>
          <a:prstGeom prst="rect">
            <a:avLst/>
          </a:prstGeom>
          <a:noFill/>
          <a:ln>
            <a:noFill/>
            <a:miter lim="800000"/>
          </a:ln>
        </p:spPr>
        <p:txBody>
          <a:bodyPr>
            <a:spAutoFit/>
          </a:bodyPr>
          <a:lstStyle>
            <a:lvl1pPr marL="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4pPr>
            <a:lvl5pPr marL="18288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5pPr>
          </a:lstStyle>
          <a:p>
            <a:pPr lvl="0"/>
            <a:r>
              <a:rPr sz="4400" b="1">
                <a:solidFill>
                  <a:srgbClr val="FF0000"/>
                </a:solidFill>
                <a:ea typeface="楷体_GB2312" pitchFamily="1" charset="-122"/>
              </a:rPr>
              <a:t>方法四：借助修辞断句</a:t>
            </a:r>
          </a:p>
        </p:txBody>
      </p:sp>
      <p:sp>
        <p:nvSpPr>
          <p:cNvPr id="21508" name="Date Placeholder 1"/>
          <p:cNvSpPr>
            <a:spLocks noGrp="1"/>
          </p:cNvSpPr>
          <p:nvPr>
            <p:ph type="dt" sz="half"/>
          </p:nvPr>
        </p:nvSpPr>
        <p:spPr/>
        <p:txBody>
          <a:bodyPr/>
          <a:lstStyle/>
          <a:p>
            <a:pPr lvl="0"/>
            <a:endParaRPr lang="en-US" altLang="en-US" sz="1000">
              <a:solidFill>
                <a:srgbClr val="9D9D9D"/>
              </a:solidFill>
            </a:endParaRPr>
          </a:p>
        </p:txBody>
      </p:sp>
      <p:sp>
        <p:nvSpPr>
          <p:cNvPr id="21509" name="Footer Placeholder 2"/>
          <p:cNvSpPr>
            <a:spLocks noGrp="1"/>
          </p:cNvSpPr>
          <p:nvPr>
            <p:ph type="ftr" sz="quarter" idx="1"/>
          </p:nvPr>
        </p:nvSpPr>
        <p:spPr/>
        <p:txBody>
          <a:bodyPr/>
          <a:lstStyle/>
          <a:p>
            <a:pPr lvl="0" algn="ctr"/>
            <a:fld id="{629ADDA3-618D-4FC7-9178-7CCA2E1F7F4B}" type="footer">
              <a:rPr lang="zh-CN" altLang="en-US" sz="1000">
                <a:solidFill>
                  <a:srgbClr val="9D9D9D"/>
                </a:solidFill>
              </a:rPr>
              <a:t></a:t>
            </a:fld>
            <a:endParaRPr lang="en-US" altLang="en-US" sz="1000">
              <a:solidFill>
                <a:srgbClr val="9D9D9D"/>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7" presetClass="entr" presetSubtype="10" fill="hold" grpId="0" nodeType="clickEffect">
                                  <p:stCondLst>
                                    <p:cond delay="0"/>
                                  </p:stCondLst>
                                  <p:childTnLst>
                                    <p:set>
                                      <p:cBhvr additive="base">
                                        <p:cTn id="6" dur="1" fill="hold">
                                          <p:stCondLst>
                                            <p:cond delay="0"/>
                                          </p:stCondLst>
                                        </p:cTn>
                                        <p:tgtEl>
                                          <p:spTgt spid="21506"/>
                                        </p:tgtEl>
                                        <p:attrNameLst>
                                          <p:attrName>style.visibility</p:attrName>
                                        </p:attrNameLst>
                                      </p:cBhvr>
                                      <p:to>
                                        <p:strVal val="visible"/>
                                      </p:to>
                                    </p:set>
                                    <p:anim calcmode="lin" valueType="num">
                                      <p:cBhvr additive="base">
                                        <p:cTn id="7" dur="1000" fill="hold"/>
                                        <p:tgtEl>
                                          <p:spTgt spid="21506"/>
                                        </p:tgtEl>
                                        <p:attrNameLst>
                                          <p:attrName>ppt_w</p:attrName>
                                        </p:attrNameLst>
                                      </p:cBhvr>
                                      <p:tavLst>
                                        <p:tav tm="0">
                                          <p:val>
                                            <p:fltVal val="0"/>
                                          </p:val>
                                        </p:tav>
                                        <p:tav tm="100000">
                                          <p:val>
                                            <p:strVal val="#ppt_w"/>
                                          </p:val>
                                        </p:tav>
                                      </p:tavLst>
                                    </p:anim>
                                    <p:anim calcmode="lin" valueType="num">
                                      <p:cBhvr additive="base">
                                        <p:cTn id="8" dur="1000" fill="hold"/>
                                        <p:tgtEl>
                                          <p:spTgt spid="2150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530" name="矩形 22529"/>
          <p:cNvSpPr/>
          <p:nvPr/>
        </p:nvSpPr>
        <p:spPr>
          <a:xfrm>
            <a:off x="228600" y="1371600"/>
            <a:ext cx="8534400" cy="2590800"/>
          </a:xfrm>
          <a:prstGeom prst="rect">
            <a:avLst/>
          </a:prstGeom>
          <a:noFill/>
          <a:ln>
            <a:noFill/>
            <a:miter lim="800000"/>
          </a:ln>
        </p:spPr>
        <p:txBody>
          <a:bodyPr lIns="91431" tIns="45715" rIns="91431" bIns="45715"/>
          <a:lstStyle>
            <a:lvl1pPr marL="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4pPr>
            <a:lvl5pPr marL="18288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5pPr>
          </a:lstStyle>
          <a:p>
            <a:pPr marL="342900" lvl="0" indent="-342900">
              <a:lnSpc>
                <a:spcPct val="140000"/>
              </a:lnSpc>
              <a:buClr>
                <a:schemeClr val="hlink"/>
              </a:buClr>
              <a:buSzPct val="75000"/>
              <a:buFont typeface="Wingdings"/>
            </a:pPr>
            <a:r>
              <a:rPr sz="2800" b="1">
                <a:solidFill>
                  <a:srgbClr val="6600FF"/>
                </a:solidFill>
                <a:latin typeface="Times New Roman" pitchFamily="2" charset="0"/>
                <a:ea typeface="楷体_GB2312" pitchFamily="1" charset="-122"/>
              </a:rPr>
              <a:t>例如：君子之言寡而实,小人之言多而虚。</a:t>
            </a:r>
            <a:r>
              <a:rPr sz="2800" b="1" u="sng">
                <a:solidFill>
                  <a:srgbClr val="6600FF"/>
                </a:solidFill>
                <a:latin typeface="Times New Roman" pitchFamily="2" charset="0"/>
                <a:ea typeface="楷体_GB2312" pitchFamily="1" charset="-122"/>
              </a:rPr>
              <a:t>君子之学也入于耳藏于心行之以身君子之治也始于不足见终于不可及也</a:t>
            </a:r>
            <a:r>
              <a:rPr sz="2800" b="1">
                <a:solidFill>
                  <a:srgbClr val="6600FF"/>
                </a:solidFill>
                <a:latin typeface="Times New Roman" pitchFamily="2" charset="0"/>
                <a:ea typeface="楷体_GB2312" pitchFamily="1" charset="-122"/>
              </a:rPr>
              <a:t>。君子虑福弗及,虑祸百之,君子择人而取,不择人而与,君子实如虚,有如无。（《说苑》）</a:t>
            </a:r>
          </a:p>
        </p:txBody>
      </p:sp>
      <p:sp>
        <p:nvSpPr>
          <p:cNvPr id="22531" name="矩形 22530"/>
          <p:cNvSpPr/>
          <p:nvPr/>
        </p:nvSpPr>
        <p:spPr>
          <a:xfrm>
            <a:off x="381000" y="3962400"/>
            <a:ext cx="8229600" cy="2235200"/>
          </a:xfrm>
          <a:prstGeom prst="rect">
            <a:avLst/>
          </a:prstGeom>
          <a:noFill/>
          <a:ln>
            <a:noFill/>
            <a:miter lim="800000"/>
          </a:ln>
        </p:spPr>
        <p:txBody>
          <a:bodyPr>
            <a:spAutoFit/>
          </a:bodyPr>
          <a:lstStyle>
            <a:lvl1pPr marL="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4pPr>
            <a:lvl5pPr marL="18288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5pPr>
          </a:lstStyle>
          <a:p>
            <a:pPr lvl="0">
              <a:lnSpc>
                <a:spcPct val="130000"/>
              </a:lnSpc>
            </a:pPr>
            <a:r>
              <a:rPr sz="3600" b="1">
                <a:latin typeface="Times New Roman" pitchFamily="2" charset="0"/>
                <a:ea typeface="楷体_GB2312" pitchFamily="1" charset="-122"/>
              </a:rPr>
              <a:t>答案：</a:t>
            </a:r>
            <a:r>
              <a:rPr sz="3600" b="1" u="sng">
                <a:latin typeface="Times New Roman" pitchFamily="2" charset="0"/>
                <a:ea typeface="楷体_GB2312" pitchFamily="1" charset="-122"/>
              </a:rPr>
              <a:t>君子之学</a:t>
            </a:r>
            <a:r>
              <a:rPr sz="3600" b="1" u="sng">
                <a:solidFill>
                  <a:srgbClr val="FF0000"/>
                </a:solidFill>
                <a:latin typeface="Times New Roman" pitchFamily="2" charset="0"/>
                <a:ea typeface="楷体_GB2312" pitchFamily="1" charset="-122"/>
              </a:rPr>
              <a:t>也</a:t>
            </a:r>
            <a:r>
              <a:rPr sz="3600" b="1">
                <a:latin typeface="Times New Roman" pitchFamily="2" charset="0"/>
                <a:ea typeface="楷体_GB2312" pitchFamily="1" charset="-122"/>
              </a:rPr>
              <a:t>，入</a:t>
            </a:r>
            <a:r>
              <a:rPr sz="3600" b="1">
                <a:solidFill>
                  <a:srgbClr val="FF0000"/>
                </a:solidFill>
                <a:latin typeface="Times New Roman" pitchFamily="2" charset="0"/>
                <a:ea typeface="楷体_GB2312" pitchFamily="1" charset="-122"/>
              </a:rPr>
              <a:t>于</a:t>
            </a:r>
            <a:r>
              <a:rPr sz="3600" b="1">
                <a:latin typeface="Times New Roman" pitchFamily="2" charset="0"/>
                <a:ea typeface="楷体_GB2312" pitchFamily="1" charset="-122"/>
              </a:rPr>
              <a:t>耳，藏</a:t>
            </a:r>
            <a:r>
              <a:rPr sz="3600" b="1">
                <a:solidFill>
                  <a:srgbClr val="FF0000"/>
                </a:solidFill>
                <a:latin typeface="Times New Roman" pitchFamily="2" charset="0"/>
                <a:ea typeface="楷体_GB2312" pitchFamily="1" charset="-122"/>
              </a:rPr>
              <a:t>于</a:t>
            </a:r>
            <a:r>
              <a:rPr sz="3600" b="1">
                <a:latin typeface="Times New Roman" pitchFamily="2" charset="0"/>
                <a:ea typeface="楷体_GB2312" pitchFamily="1" charset="-122"/>
              </a:rPr>
              <a:t>心，行</a:t>
            </a:r>
            <a:r>
              <a:rPr sz="3600" b="1">
                <a:solidFill>
                  <a:srgbClr val="FF0000"/>
                </a:solidFill>
                <a:latin typeface="Times New Roman" pitchFamily="2" charset="0"/>
                <a:ea typeface="楷体_GB2312" pitchFamily="1" charset="-122"/>
              </a:rPr>
              <a:t>之</a:t>
            </a:r>
            <a:r>
              <a:rPr sz="3600" b="1">
                <a:latin typeface="Times New Roman" pitchFamily="2" charset="0"/>
                <a:ea typeface="楷体_GB2312" pitchFamily="1" charset="-122"/>
              </a:rPr>
              <a:t>以身；</a:t>
            </a:r>
            <a:r>
              <a:rPr sz="3600" b="1" u="sng">
                <a:latin typeface="Times New Roman" pitchFamily="2" charset="0"/>
                <a:ea typeface="楷体_GB2312" pitchFamily="1" charset="-122"/>
              </a:rPr>
              <a:t>君子之治</a:t>
            </a:r>
            <a:r>
              <a:rPr sz="3600" b="1" u="sng">
                <a:solidFill>
                  <a:srgbClr val="FF0000"/>
                </a:solidFill>
                <a:latin typeface="Times New Roman" pitchFamily="2" charset="0"/>
                <a:ea typeface="楷体_GB2312" pitchFamily="1" charset="-122"/>
              </a:rPr>
              <a:t>也</a:t>
            </a:r>
            <a:r>
              <a:rPr sz="3600" b="1">
                <a:latin typeface="Times New Roman" pitchFamily="2" charset="0"/>
                <a:ea typeface="楷体_GB2312" pitchFamily="1" charset="-122"/>
              </a:rPr>
              <a:t>，</a:t>
            </a:r>
            <a:r>
              <a:rPr sz="3600" b="1" u="sng">
                <a:solidFill>
                  <a:srgbClr val="FF0000"/>
                </a:solidFill>
                <a:latin typeface="Times New Roman" pitchFamily="2" charset="0"/>
                <a:ea typeface="楷体_GB2312" pitchFamily="1" charset="-122"/>
              </a:rPr>
              <a:t>始于</a:t>
            </a:r>
            <a:r>
              <a:rPr sz="3600" b="1">
                <a:latin typeface="Times New Roman" pitchFamily="2" charset="0"/>
                <a:ea typeface="楷体_GB2312" pitchFamily="1" charset="-122"/>
              </a:rPr>
              <a:t>不足见，</a:t>
            </a:r>
            <a:r>
              <a:rPr sz="3600" b="1" u="sng">
                <a:solidFill>
                  <a:srgbClr val="FF0000"/>
                </a:solidFill>
                <a:latin typeface="Times New Roman" pitchFamily="2" charset="0"/>
                <a:ea typeface="楷体_GB2312" pitchFamily="1" charset="-122"/>
              </a:rPr>
              <a:t>终于</a:t>
            </a:r>
            <a:r>
              <a:rPr sz="3600" b="1">
                <a:latin typeface="Times New Roman" pitchFamily="2" charset="0"/>
                <a:ea typeface="楷体_GB2312" pitchFamily="1" charset="-122"/>
              </a:rPr>
              <a:t>不可及也。</a:t>
            </a:r>
          </a:p>
        </p:txBody>
      </p:sp>
      <p:sp>
        <p:nvSpPr>
          <p:cNvPr id="22532" name="矩形 22531"/>
          <p:cNvSpPr/>
          <p:nvPr/>
        </p:nvSpPr>
        <p:spPr>
          <a:xfrm>
            <a:off x="3124200" y="457200"/>
            <a:ext cx="2927350" cy="914400"/>
          </a:xfrm>
          <a:prstGeom prst="rect">
            <a:avLst/>
          </a:prstGeom>
          <a:noFill/>
          <a:ln>
            <a:noFill/>
            <a:miter lim="800000"/>
          </a:ln>
        </p:spPr>
        <p:txBody>
          <a:bodyPr wrap="none" anchor="t" anchorCtr="0">
            <a:spAutoFit/>
          </a:bodyPr>
          <a:lstStyle>
            <a:lvl1pPr marL="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4pPr>
            <a:lvl5pPr marL="18288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5pPr>
          </a:lstStyle>
          <a:p>
            <a:pPr lvl="0"/>
            <a:r>
              <a:rPr sz="5400" b="1">
                <a:solidFill>
                  <a:srgbClr val="FF0000"/>
                </a:solidFill>
                <a:ea typeface="楷体_GB2312" pitchFamily="1" charset="-122"/>
              </a:rPr>
              <a:t>现炒现卖</a:t>
            </a:r>
          </a:p>
        </p:txBody>
      </p:sp>
      <p:sp>
        <p:nvSpPr>
          <p:cNvPr id="22533" name="Date Placeholder 1"/>
          <p:cNvSpPr>
            <a:spLocks noGrp="1"/>
          </p:cNvSpPr>
          <p:nvPr>
            <p:ph type="dt" sz="half"/>
          </p:nvPr>
        </p:nvSpPr>
        <p:spPr/>
        <p:txBody>
          <a:bodyPr/>
          <a:lstStyle/>
          <a:p>
            <a:pPr lvl="0"/>
            <a:endParaRPr lang="en-US" altLang="en-US" sz="1000">
              <a:solidFill>
                <a:srgbClr val="9D9D9D"/>
              </a:solidFill>
            </a:endParaRPr>
          </a:p>
        </p:txBody>
      </p:sp>
      <p:sp>
        <p:nvSpPr>
          <p:cNvPr id="22534" name="Footer Placeholder 2"/>
          <p:cNvSpPr>
            <a:spLocks noGrp="1"/>
          </p:cNvSpPr>
          <p:nvPr>
            <p:ph type="ftr" sz="quarter" idx="1"/>
          </p:nvPr>
        </p:nvSpPr>
        <p:spPr/>
        <p:txBody>
          <a:bodyPr/>
          <a:lstStyle/>
          <a:p>
            <a:pPr lvl="0" algn="ctr"/>
            <a:fld id="{B85141FB-17DC-47A5-8177-42F7DFE374A0}" type="footer">
              <a:rPr lang="zh-CN" altLang="en-US" sz="1000">
                <a:solidFill>
                  <a:srgbClr val="9D9D9D"/>
                </a:solidFill>
              </a:rPr>
              <a:t></a:t>
            </a:fld>
            <a:endParaRPr lang="en-US" altLang="en-US" sz="1000">
              <a:solidFill>
                <a:srgbClr val="9D9D9D"/>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additive="base">
                                        <p:cTn id="6" dur="1" fill="hold">
                                          <p:stCondLst>
                                            <p:cond delay="0"/>
                                          </p:stCondLst>
                                        </p:cTn>
                                        <p:tgtEl>
                                          <p:spTgt spid="22531"/>
                                        </p:tgtEl>
                                        <p:attrNameLst>
                                          <p:attrName>style.visibility</p:attrName>
                                        </p:attrNameLst>
                                      </p:cBhvr>
                                      <p:to>
                                        <p:strVal val="visible"/>
                                      </p:to>
                                    </p:set>
                                    <p:animEffect transition="in" filter="checkerboard(across)">
                                      <p:cBhvr additive="base">
                                        <p:cTn id="7" dur="500" fill="hold"/>
                                        <p:tgtEl>
                                          <p:spTgt spid="225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4" name="矩形 23553"/>
          <p:cNvSpPr/>
          <p:nvPr/>
        </p:nvSpPr>
        <p:spPr>
          <a:xfrm>
            <a:off x="304800" y="1066800"/>
            <a:ext cx="8686800" cy="641350"/>
          </a:xfrm>
          <a:prstGeom prst="rect">
            <a:avLst/>
          </a:prstGeom>
          <a:noFill/>
          <a:ln>
            <a:noFill/>
            <a:miter lim="800000"/>
          </a:ln>
        </p:spPr>
        <p:txBody>
          <a:bodyPr>
            <a:spAutoFit/>
          </a:bodyPr>
          <a:lstStyle>
            <a:lvl1pPr marL="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4pPr>
            <a:lvl5pPr marL="18288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5pPr>
          </a:lstStyle>
          <a:p>
            <a:pPr lvl="0"/>
            <a:r>
              <a:rPr sz="3600" b="1">
                <a:solidFill>
                  <a:srgbClr val="FF0000"/>
                </a:solidFill>
                <a:ea typeface="楷体_GB2312" pitchFamily="1" charset="-122"/>
              </a:rPr>
              <a:t>方法五：借助句子成分及固定结构断句</a:t>
            </a:r>
          </a:p>
        </p:txBody>
      </p:sp>
      <p:sp>
        <p:nvSpPr>
          <p:cNvPr id="23555" name="矩形 23554"/>
          <p:cNvSpPr/>
          <p:nvPr/>
        </p:nvSpPr>
        <p:spPr>
          <a:xfrm>
            <a:off x="381000" y="2133600"/>
            <a:ext cx="8512175" cy="3016250"/>
          </a:xfrm>
          <a:prstGeom prst="rect">
            <a:avLst/>
          </a:prstGeom>
          <a:noFill/>
          <a:ln>
            <a:noFill/>
            <a:miter lim="800000"/>
          </a:ln>
        </p:spPr>
        <p:txBody>
          <a:bodyPr>
            <a:spAutoFit/>
          </a:bodyPr>
          <a:lstStyle>
            <a:lvl1pPr marL="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4pPr>
            <a:lvl5pPr marL="18288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5pPr>
          </a:lstStyle>
          <a:p>
            <a:pPr lvl="0"/>
            <a:r>
              <a:rPr sz="3200" b="1">
                <a:ea typeface="楷体_GB2312" pitchFamily="1" charset="-122"/>
              </a:rPr>
              <a:t>　　文言句式中，主谓结构居多，但主语常省略。借助句子成份，关键是抓住动词，</a:t>
            </a:r>
            <a:r>
              <a:rPr sz="3200" b="1">
                <a:solidFill>
                  <a:srgbClr val="CC3300"/>
                </a:solidFill>
                <a:ea typeface="楷体_GB2312" pitchFamily="1" charset="-122"/>
              </a:rPr>
              <a:t>以动词为中心，找前后结构关系，确定主干，从而断开句子</a:t>
            </a:r>
            <a:r>
              <a:rPr sz="3200" b="1">
                <a:ea typeface="楷体_GB2312" pitchFamily="1" charset="-122"/>
              </a:rPr>
              <a:t>。文言中有一些特殊的固定结构，如倒装句，判断句，被动句等。这些句式可以作为我们断句的切入点。</a:t>
            </a:r>
          </a:p>
        </p:txBody>
      </p:sp>
      <p:sp>
        <p:nvSpPr>
          <p:cNvPr id="23556" name="Date Placeholder 1"/>
          <p:cNvSpPr>
            <a:spLocks noGrp="1"/>
          </p:cNvSpPr>
          <p:nvPr>
            <p:ph type="dt" sz="half"/>
          </p:nvPr>
        </p:nvSpPr>
        <p:spPr/>
        <p:txBody>
          <a:bodyPr/>
          <a:lstStyle/>
          <a:p>
            <a:pPr lvl="0"/>
            <a:endParaRPr lang="en-US" altLang="en-US" sz="1000">
              <a:solidFill>
                <a:srgbClr val="9D9D9D"/>
              </a:solidFill>
            </a:endParaRPr>
          </a:p>
        </p:txBody>
      </p:sp>
      <p:sp>
        <p:nvSpPr>
          <p:cNvPr id="23557" name="Footer Placeholder 2"/>
          <p:cNvSpPr>
            <a:spLocks noGrp="1"/>
          </p:cNvSpPr>
          <p:nvPr>
            <p:ph type="ftr" sz="quarter" idx="1"/>
          </p:nvPr>
        </p:nvSpPr>
        <p:spPr/>
        <p:txBody>
          <a:bodyPr/>
          <a:lstStyle/>
          <a:p>
            <a:pPr lvl="0" algn="ctr"/>
            <a:fld id="{BB2F9C2F-D48D-4758-BAC6-EAF1D1EDDA4F}" type="footer">
              <a:rPr lang="zh-CN" altLang="en-US" sz="1000">
                <a:solidFill>
                  <a:srgbClr val="9D9D9D"/>
                </a:solidFill>
              </a:rPr>
              <a:t></a:t>
            </a:fld>
            <a:endParaRPr lang="en-US" altLang="en-US" sz="1000">
              <a:solidFill>
                <a:srgbClr val="9D9D9D"/>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7" presetClass="entr" presetSubtype="10" fill="hold" grpId="0" nodeType="clickEffect">
                                  <p:stCondLst>
                                    <p:cond delay="0"/>
                                  </p:stCondLst>
                                  <p:childTnLst>
                                    <p:set>
                                      <p:cBhvr additive="base">
                                        <p:cTn id="6" dur="1" fill="hold">
                                          <p:stCondLst>
                                            <p:cond delay="0"/>
                                          </p:stCondLst>
                                        </p:cTn>
                                        <p:tgtEl>
                                          <p:spTgt spid="23555"/>
                                        </p:tgtEl>
                                        <p:attrNameLst>
                                          <p:attrName>style.visibility</p:attrName>
                                        </p:attrNameLst>
                                      </p:cBhvr>
                                      <p:to>
                                        <p:strVal val="visible"/>
                                      </p:to>
                                    </p:set>
                                    <p:anim calcmode="lin" valueType="num">
                                      <p:cBhvr additive="base">
                                        <p:cTn id="7" dur="1000" fill="hold"/>
                                        <p:tgtEl>
                                          <p:spTgt spid="23555"/>
                                        </p:tgtEl>
                                        <p:attrNameLst>
                                          <p:attrName>ppt_w</p:attrName>
                                        </p:attrNameLst>
                                      </p:cBhvr>
                                      <p:tavLst>
                                        <p:tav tm="0">
                                          <p:val>
                                            <p:fltVal val="0"/>
                                          </p:val>
                                        </p:tav>
                                        <p:tav tm="100000">
                                          <p:val>
                                            <p:strVal val="#ppt_w"/>
                                          </p:val>
                                        </p:tav>
                                      </p:tavLst>
                                    </p:anim>
                                    <p:anim calcmode="lin" valueType="num">
                                      <p:cBhvr additive="base">
                                        <p:cTn id="8" dur="1000" fill="hold"/>
                                        <p:tgtEl>
                                          <p:spTgt spid="2355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578" name="标题 24577"/>
          <p:cNvSpPr>
            <a:spLocks noGrp="1"/>
          </p:cNvSpPr>
          <p:nvPr>
            <p:ph type="title"/>
          </p:nvPr>
        </p:nvSpPr>
        <p:spPr>
          <a:xfrm>
            <a:off x="1892300" y="136525"/>
            <a:ext cx="5562600" cy="700088"/>
          </a:xfrm>
          <a:prstGeom prst="rect">
            <a:avLst/>
          </a:prstGeom>
          <a:noFill/>
          <a:ln>
            <a:miter lim="800000"/>
          </a:ln>
        </p:spPr>
        <p:txBody>
          <a:bodyPr anchor="b" anchorCtr="0"/>
          <a:lstStyle>
            <a:lvl1pPr marL="0" indent="0" algn="ctr" defTabSz="514350" eaLnBrk="1" fontAlgn="base" hangingPunct="1">
              <a:lnSpc>
                <a:spcPct val="90000"/>
              </a:lnSpc>
              <a:spcBef>
                <a:spcPct val="0"/>
              </a:spcBef>
              <a:spcAft>
                <a:spcPct val="0"/>
              </a:spcAft>
              <a:buClrTx/>
              <a:buSzTx/>
              <a:buFontTx/>
              <a:buNone/>
              <a:defRPr lang="zh-CN" altLang="en-US" sz="3200" b="1" i="0" u="none" baseline="0">
                <a:solidFill>
                  <a:srgbClr val="733C30"/>
                </a:solidFill>
                <a:latin typeface="微软雅黑" pitchFamily="2" charset="-122"/>
                <a:ea typeface="微软雅黑" pitchFamily="2" charset="-122"/>
              </a:defRPr>
            </a:lvl1pPr>
          </a:lstStyle>
          <a:p>
            <a:pPr lvl="0"/>
            <a:r>
              <a:rPr b="1"/>
              <a:t>固定结构</a:t>
            </a:r>
          </a:p>
        </p:txBody>
      </p:sp>
      <p:sp>
        <p:nvSpPr>
          <p:cNvPr id="24579" name="文本占位符 24578"/>
          <p:cNvSpPr>
            <a:spLocks noGrp="1"/>
          </p:cNvSpPr>
          <p:nvPr>
            <p:ph type="body" idx="1"/>
          </p:nvPr>
        </p:nvSpPr>
        <p:spPr>
          <a:xfrm>
            <a:off x="301625" y="1905000"/>
            <a:ext cx="8842375" cy="4194175"/>
          </a:xfrm>
          <a:prstGeom prst="rect">
            <a:avLst/>
          </a:prstGeom>
          <a:noFill/>
          <a:ln>
            <a:miter lim="800000"/>
          </a:ln>
        </p:spPr>
        <p:txBody>
          <a:bodyPr/>
          <a:lstStyle>
            <a:lvl1pPr marL="266700" indent="-266700" algn="just" defTabSz="514350" eaLnBrk="1" fontAlgn="base" hangingPunct="1">
              <a:lnSpc>
                <a:spcPct val="110000"/>
              </a:lnSpc>
              <a:spcBef>
                <a:spcPts val="1012"/>
              </a:spcBef>
              <a:spcAft>
                <a:spcPct val="0"/>
              </a:spcAft>
              <a:buClr>
                <a:schemeClr val="accent1"/>
              </a:buClr>
              <a:buSzTx/>
              <a:buFont typeface="Wingdings"/>
              <a:buChar char=""/>
              <a:defRPr lang="zh-CN" altLang="en-US" sz="2400" b="0" i="0" u="none" baseline="0">
                <a:solidFill>
                  <a:srgbClr val="6499AA"/>
                </a:solidFill>
                <a:latin typeface="微软雅黑" pitchFamily="2" charset="-122"/>
                <a:ea typeface="微软雅黑" pitchFamily="2" charset="-122"/>
              </a:defRPr>
            </a:lvl1pPr>
            <a:lvl2pPr marL="266700" indent="-266700" algn="l" defTabSz="514350" eaLnBrk="1" fontAlgn="base" hangingPunct="1">
              <a:lnSpc>
                <a:spcPct val="150000"/>
              </a:lnSpc>
              <a:spcBef>
                <a:spcPct val="0"/>
              </a:spcBef>
              <a:spcAft>
                <a:spcPts val="338"/>
              </a:spcAft>
              <a:buClr>
                <a:srgbClr val="C5B091"/>
              </a:buClr>
              <a:buSzTx/>
              <a:buFont typeface="幼圆" pitchFamily="1" charset="-122"/>
              <a:buChar char=" "/>
              <a:defRPr lang="zh-CN" altLang="en-US" sz="1800" b="0" i="0" u="none" baseline="0">
                <a:solidFill>
                  <a:srgbClr val="303030"/>
                </a:solidFill>
                <a:latin typeface="幼圆" pitchFamily="1" charset="-122"/>
                <a:ea typeface="幼圆" pitchFamily="1" charset="-122"/>
              </a:defRPr>
            </a:lvl2pPr>
            <a:lvl3pPr marL="642938" indent="-128588" algn="l" defTabSz="514350" eaLnBrk="1" fontAlgn="base" hangingPunct="1">
              <a:lnSpc>
                <a:spcPct val="90000"/>
              </a:lnSpc>
              <a:spcBef>
                <a:spcPts val="275"/>
              </a:spcBef>
              <a:spcAft>
                <a:spcPct val="0"/>
              </a:spcAft>
              <a:buClrTx/>
              <a:buSzTx/>
              <a:buFont typeface="Arial"/>
              <a:buChar char="•"/>
              <a:defRPr lang="zh-CN" altLang="en-US" sz="1100" b="0" i="0" u="none" baseline="0">
                <a:solidFill>
                  <a:schemeClr val="tx1"/>
                </a:solidFill>
                <a:latin typeface="Calibri" pitchFamily="2" charset="0"/>
                <a:ea typeface="幼圆" pitchFamily="1" charset="-122"/>
              </a:defRPr>
            </a:lvl3pPr>
            <a:lvl4pPr marL="900112" indent="-128588" algn="l" defTabSz="514350" eaLnBrk="1" fontAlgn="base" hangingPunct="1">
              <a:lnSpc>
                <a:spcPct val="90000"/>
              </a:lnSpc>
              <a:spcBef>
                <a:spcPts val="275"/>
              </a:spcBef>
              <a:spcAft>
                <a:spcPct val="0"/>
              </a:spcAft>
              <a:buClrTx/>
              <a:buSzTx/>
              <a:buFont typeface="Arial"/>
              <a:buChar char="•"/>
              <a:defRPr lang="zh-CN" altLang="en-US" sz="1000" b="0" i="0" u="none" baseline="0">
                <a:solidFill>
                  <a:schemeClr val="tx1"/>
                </a:solidFill>
                <a:latin typeface="Calibri" pitchFamily="2" charset="0"/>
                <a:ea typeface="幼圆" pitchFamily="1" charset="-122"/>
              </a:defRPr>
            </a:lvl4pPr>
            <a:lvl5pPr marL="1157288" indent="-128588" algn="l" defTabSz="514350" eaLnBrk="1" fontAlgn="base" hangingPunct="1">
              <a:lnSpc>
                <a:spcPct val="90000"/>
              </a:lnSpc>
              <a:spcBef>
                <a:spcPts val="275"/>
              </a:spcBef>
              <a:spcAft>
                <a:spcPct val="0"/>
              </a:spcAft>
              <a:buClrTx/>
              <a:buSzTx/>
              <a:buFont typeface="Arial"/>
              <a:buChar char="•"/>
              <a:defRPr lang="zh-CN" altLang="en-US" sz="1000" b="0" i="0" u="none" baseline="0">
                <a:solidFill>
                  <a:schemeClr val="tx1"/>
                </a:solidFill>
                <a:latin typeface="Calibri" pitchFamily="2" charset="0"/>
                <a:ea typeface="幼圆" pitchFamily="1" charset="-122"/>
              </a:defRPr>
            </a:lvl5pPr>
          </a:lstStyle>
          <a:p>
            <a:pPr lvl="0"/>
            <a:r>
              <a:rPr b="1"/>
              <a:t>“…者…也”，“…，…者也”，“…者， …”，“…，…也”，“乃、为、即、则、是、非” </a:t>
            </a:r>
          </a:p>
          <a:p>
            <a:pPr lvl="0"/>
            <a:r>
              <a:rPr b="1"/>
              <a:t>“不亦…乎”，“何…之有”，“孰与…乎”，“为…所…” “无乃…乎”，“得无…乎”，“何(奚、曷)以(用)…为”，“何…为”，“不亦…乎”</a:t>
            </a:r>
          </a:p>
          <a:p>
            <a:pPr lvl="0"/>
            <a:r>
              <a:rPr b="1"/>
              <a:t>“受…于…”， “见…于…”，“为…所…”等，</a:t>
            </a:r>
          </a:p>
          <a:p>
            <a:pPr lvl="0"/>
            <a:r>
              <a:rPr b="1"/>
              <a:t>根据这些结构也可断句。</a:t>
            </a:r>
          </a:p>
        </p:txBody>
      </p:sp>
      <p:sp>
        <p:nvSpPr>
          <p:cNvPr id="24580" name="Date Placeholder 3"/>
          <p:cNvSpPr>
            <a:spLocks noGrp="1"/>
          </p:cNvSpPr>
          <p:nvPr>
            <p:ph type="dt" sz="half" idx="2"/>
          </p:nvPr>
        </p:nvSpPr>
        <p:spPr/>
        <p:txBody>
          <a:bodyPr/>
          <a:lstStyle/>
          <a:p>
            <a:pPr lvl="0"/>
            <a:endParaRPr lang="en-US" altLang="en-US" sz="1000">
              <a:solidFill>
                <a:srgbClr val="9D9D9D"/>
              </a:solidFill>
            </a:endParaRPr>
          </a:p>
        </p:txBody>
      </p:sp>
      <p:sp>
        <p:nvSpPr>
          <p:cNvPr id="24581" name="Footer Placeholder 4"/>
          <p:cNvSpPr>
            <a:spLocks noGrp="1"/>
          </p:cNvSpPr>
          <p:nvPr>
            <p:ph type="ftr" sz="quarter" idx="3"/>
          </p:nvPr>
        </p:nvSpPr>
        <p:spPr/>
        <p:txBody>
          <a:bodyPr/>
          <a:lstStyle/>
          <a:p>
            <a:pPr lvl="0" algn="ctr"/>
            <a:fld id="{0594B6DC-2183-4A6B-AD75-C69CE3F610A8}" type="footer">
              <a:rPr lang="zh-CN" altLang="en-US" sz="1000">
                <a:solidFill>
                  <a:srgbClr val="9D9D9D"/>
                </a:solidFill>
              </a:rPr>
              <a:t></a:t>
            </a:fld>
            <a:endParaRPr lang="en-US" altLang="en-US" sz="1000">
              <a:solidFill>
                <a:srgbClr val="9D9D9D"/>
              </a:solidFill>
            </a:endParaRP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602" name="矩形 25601"/>
          <p:cNvSpPr/>
          <p:nvPr/>
        </p:nvSpPr>
        <p:spPr>
          <a:xfrm>
            <a:off x="3124200" y="603250"/>
            <a:ext cx="2927350" cy="914400"/>
          </a:xfrm>
          <a:prstGeom prst="rect">
            <a:avLst/>
          </a:prstGeom>
          <a:noFill/>
          <a:ln>
            <a:noFill/>
            <a:miter lim="800000"/>
          </a:ln>
        </p:spPr>
        <p:txBody>
          <a:bodyPr wrap="none" anchor="t" anchorCtr="0">
            <a:spAutoFit/>
          </a:bodyPr>
          <a:lstStyle>
            <a:lvl1pPr marL="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4pPr>
            <a:lvl5pPr marL="18288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5pPr>
          </a:lstStyle>
          <a:p>
            <a:pPr lvl="0"/>
            <a:r>
              <a:rPr sz="5400" b="1">
                <a:solidFill>
                  <a:srgbClr val="FF0000"/>
                </a:solidFill>
                <a:ea typeface="楷体_GB2312" pitchFamily="1" charset="-122"/>
              </a:rPr>
              <a:t>现炒现卖</a:t>
            </a:r>
          </a:p>
        </p:txBody>
      </p:sp>
      <p:sp>
        <p:nvSpPr>
          <p:cNvPr id="25603" name="矩形 25602"/>
          <p:cNvSpPr/>
          <p:nvPr/>
        </p:nvSpPr>
        <p:spPr>
          <a:xfrm>
            <a:off x="457200" y="1600200"/>
            <a:ext cx="8382000" cy="1920875"/>
          </a:xfrm>
          <a:prstGeom prst="rect">
            <a:avLst/>
          </a:prstGeom>
          <a:noFill/>
          <a:ln>
            <a:noFill/>
            <a:miter lim="800000"/>
          </a:ln>
        </p:spPr>
        <p:txBody>
          <a:bodyPr>
            <a:spAutoFit/>
          </a:bodyPr>
          <a:lstStyle>
            <a:lvl1pPr marL="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4pPr>
            <a:lvl5pPr marL="18288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5pPr>
          </a:lstStyle>
          <a:p>
            <a:pPr lvl="0"/>
            <a:r>
              <a:rPr sz="4000" b="1">
                <a:ea typeface="楷体_GB2312" pitchFamily="1" charset="-122"/>
              </a:rPr>
              <a:t>帝问公权用笔法对曰心正则笔正笔正乃可法矣时帝荒纵故公权及之帝改容悟其以笔谏也</a:t>
            </a:r>
          </a:p>
        </p:txBody>
      </p:sp>
      <p:sp>
        <p:nvSpPr>
          <p:cNvPr id="25604" name="矩形 25603"/>
          <p:cNvSpPr/>
          <p:nvPr/>
        </p:nvSpPr>
        <p:spPr>
          <a:xfrm>
            <a:off x="304800" y="3657600"/>
            <a:ext cx="8382000" cy="1981200"/>
          </a:xfrm>
          <a:prstGeom prst="rect">
            <a:avLst/>
          </a:prstGeom>
          <a:noFill/>
          <a:ln>
            <a:noFill/>
            <a:miter lim="800000"/>
          </a:ln>
        </p:spPr>
        <p:txBody>
          <a:bodyPr anchor="ctr" anchorCtr="0"/>
          <a:lstStyle>
            <a:lvl1pPr marL="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4pPr>
            <a:lvl5pPr marL="18288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5pPr>
          </a:lstStyle>
          <a:p>
            <a:pPr lvl="0"/>
            <a:r>
              <a:rPr sz="4000" b="1">
                <a:solidFill>
                  <a:srgbClr val="C60A00"/>
                </a:solidFill>
                <a:ea typeface="Arial"/>
              </a:rPr>
              <a:t>帝问公权用笔法</a:t>
            </a:r>
            <a:r>
              <a:rPr sz="4000" b="1">
                <a:solidFill>
                  <a:srgbClr val="CC0000"/>
                </a:solidFill>
                <a:ea typeface="Arial"/>
              </a:rPr>
              <a:t>, 对曰: “心正则笔正, 笔正乃可法矣。” 时帝荒纵, 故公权及之。帝改容,  悟其以笔谏也。</a:t>
            </a:r>
            <a:endParaRPr sz="4000" b="1">
              <a:solidFill>
                <a:srgbClr val="CC0000"/>
              </a:solidFill>
            </a:endParaRPr>
          </a:p>
        </p:txBody>
      </p:sp>
      <p:sp>
        <p:nvSpPr>
          <p:cNvPr id="25605" name="Date Placeholder 1"/>
          <p:cNvSpPr>
            <a:spLocks noGrp="1"/>
          </p:cNvSpPr>
          <p:nvPr>
            <p:ph type="dt" sz="half"/>
          </p:nvPr>
        </p:nvSpPr>
        <p:spPr/>
        <p:txBody>
          <a:bodyPr/>
          <a:lstStyle/>
          <a:p>
            <a:pPr lvl="0"/>
            <a:endParaRPr lang="en-US" altLang="en-US" sz="1000">
              <a:solidFill>
                <a:srgbClr val="9D9D9D"/>
              </a:solidFill>
            </a:endParaRPr>
          </a:p>
        </p:txBody>
      </p:sp>
      <p:sp>
        <p:nvSpPr>
          <p:cNvPr id="25606" name="Footer Placeholder 2"/>
          <p:cNvSpPr>
            <a:spLocks noGrp="1"/>
          </p:cNvSpPr>
          <p:nvPr>
            <p:ph type="ftr" sz="quarter" idx="1"/>
          </p:nvPr>
        </p:nvSpPr>
        <p:spPr/>
        <p:txBody>
          <a:bodyPr/>
          <a:lstStyle/>
          <a:p>
            <a:pPr lvl="0" algn="ctr"/>
            <a:fld id="{01D572EC-964A-4502-8260-7C099BBDEDE3}" type="footer">
              <a:rPr lang="zh-CN" altLang="en-US" sz="1000">
                <a:solidFill>
                  <a:srgbClr val="9D9D9D"/>
                </a:solidFill>
              </a:rPr>
              <a:t></a:t>
            </a:fld>
            <a:endParaRPr lang="en-US" altLang="en-US" sz="1000">
              <a:solidFill>
                <a:srgbClr val="9D9D9D"/>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1" presetClass="entr" presetSubtype="0" fill="hold" grpId="0" nodeType="clickEffect">
                                  <p:stCondLst>
                                    <p:cond delay="0"/>
                                  </p:stCondLst>
                                  <p:iterate type="lt">
                                    <p:tmPct val="5000"/>
                                  </p:iterate>
                                  <p:childTnLst>
                                    <p:set>
                                      <p:cBhvr additive="base">
                                        <p:cTn id="6" dur="1" fill="hold">
                                          <p:stCondLst>
                                            <p:cond delay="0"/>
                                          </p:stCondLst>
                                        </p:cTn>
                                        <p:tgtEl>
                                          <p:spTgt spid="25604"/>
                                        </p:tgtEl>
                                        <p:attrNameLst>
                                          <p:attrName>style.visibility</p:attrName>
                                        </p:attrNameLst>
                                      </p:cBhvr>
                                      <p:to>
                                        <p:strVal val="visible"/>
                                      </p:to>
                                    </p:set>
                                    <p:anim calcmode="lin" valueType="num">
                                      <p:cBhvr additive="base">
                                        <p:cTn id="7" dur="2000" fill="hold"/>
                                        <p:tgtEl>
                                          <p:spTgt spid="25604"/>
                                        </p:tgtEl>
                                        <p:attrNameLst>
                                          <p:attrName>ppt_w</p:attrName>
                                        </p:attrNameLst>
                                      </p:cBhvr>
                                      <p:tavLst>
                                        <p:tav tm="0">
                                          <p:val>
                                            <p:fltVal val="0"/>
                                          </p:val>
                                        </p:tav>
                                        <p:tav tm="100000">
                                          <p:val>
                                            <p:strVal val="#ppt_w"/>
                                          </p:val>
                                        </p:tav>
                                      </p:tavLst>
                                    </p:anim>
                                    <p:anim calcmode="lin" valueType="num">
                                      <p:cBhvr additive="base">
                                        <p:cTn id="8" dur="2000" fill="hold"/>
                                        <p:tgtEl>
                                          <p:spTgt spid="25604"/>
                                        </p:tgtEl>
                                        <p:attrNameLst>
                                          <p:attrName>ppt_h</p:attrName>
                                        </p:attrNameLst>
                                      </p:cBhvr>
                                      <p:tavLst>
                                        <p:tav tm="0">
                                          <p:val>
                                            <p:fltVal val="0"/>
                                          </p:val>
                                        </p:tav>
                                        <p:tav tm="100000">
                                          <p:val>
                                            <p:strVal val="#ppt_h"/>
                                          </p:val>
                                        </p:tav>
                                      </p:tavLst>
                                    </p:anim>
                                    <p:anim calcmode="lin" valueType="num">
                                      <p:cBhvr additive="base">
                                        <p:cTn id="9" dur="2000" fill="hold"/>
                                        <p:tgtEl>
                                          <p:spTgt spid="25604"/>
                                        </p:tgtEl>
                                        <p:attrNameLst>
                                          <p:attrName>style.rotation</p:attrName>
                                        </p:attrNameLst>
                                      </p:cBhvr>
                                      <p:tavLst>
                                        <p:tav tm="0">
                                          <p:val>
                                            <p:fltVal val="90"/>
                                          </p:val>
                                        </p:tav>
                                        <p:tav tm="100000">
                                          <p:val>
                                            <p:fltVal val="0"/>
                                          </p:val>
                                        </p:tav>
                                      </p:tavLst>
                                    </p:anim>
                                    <p:animEffect transition="in" filter="fade">
                                      <p:cBhvr additive="base">
                                        <p:cTn id="10" dur="2000" fill="hold"/>
                                        <p:tgtEl>
                                          <p:spTgt spid="256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4"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626" name="标题 26625"/>
          <p:cNvSpPr>
            <a:spLocks noGrp="1"/>
          </p:cNvSpPr>
          <p:nvPr>
            <p:ph type="title"/>
          </p:nvPr>
        </p:nvSpPr>
        <p:spPr>
          <a:xfrm>
            <a:off x="304800" y="533400"/>
            <a:ext cx="8540750" cy="838200"/>
          </a:xfrm>
          <a:prstGeom prst="rect">
            <a:avLst/>
          </a:prstGeom>
          <a:noFill/>
          <a:ln>
            <a:miter lim="800000"/>
          </a:ln>
        </p:spPr>
        <p:txBody>
          <a:bodyPr anchor="b" anchorCtr="0"/>
          <a:lstStyle>
            <a:lvl1pPr marL="0" indent="0" algn="ctr" defTabSz="514350" eaLnBrk="1" fontAlgn="base" hangingPunct="1">
              <a:lnSpc>
                <a:spcPct val="90000"/>
              </a:lnSpc>
              <a:spcBef>
                <a:spcPct val="0"/>
              </a:spcBef>
              <a:spcAft>
                <a:spcPct val="0"/>
              </a:spcAft>
              <a:buClrTx/>
              <a:buSzTx/>
              <a:buFontTx/>
              <a:buNone/>
              <a:defRPr lang="zh-CN" altLang="en-US" sz="3200" b="1" i="0" u="none" baseline="0">
                <a:solidFill>
                  <a:srgbClr val="733C30"/>
                </a:solidFill>
                <a:latin typeface="微软雅黑" pitchFamily="2" charset="-122"/>
                <a:ea typeface="微软雅黑" pitchFamily="2" charset="-122"/>
              </a:defRPr>
            </a:lvl1pPr>
          </a:lstStyle>
          <a:p>
            <a:pPr lvl="0"/>
            <a:r>
              <a:rPr sz="4800" b="1">
                <a:solidFill>
                  <a:srgbClr val="FF0000"/>
                </a:solidFill>
              </a:rPr>
              <a:t>现炒现卖</a:t>
            </a:r>
          </a:p>
        </p:txBody>
      </p:sp>
      <p:sp>
        <p:nvSpPr>
          <p:cNvPr id="26627" name="文本占位符 26626"/>
          <p:cNvSpPr>
            <a:spLocks noGrp="1"/>
          </p:cNvSpPr>
          <p:nvPr>
            <p:ph type="body" idx="1"/>
          </p:nvPr>
        </p:nvSpPr>
        <p:spPr>
          <a:xfrm>
            <a:off x="301625" y="1447800"/>
            <a:ext cx="8540750" cy="4876800"/>
          </a:xfrm>
          <a:prstGeom prst="rect">
            <a:avLst/>
          </a:prstGeom>
          <a:noFill/>
          <a:ln>
            <a:noFill/>
            <a:miter lim="800000"/>
          </a:ln>
        </p:spPr>
        <p:txBody>
          <a:bodyPr rot="0" vert="horz" wrap="square" anchor="t" anchorCtr="0"/>
          <a:lstStyle>
            <a:lvl1pPr marL="266700" indent="-266700" algn="just" defTabSz="514350" eaLnBrk="1" fontAlgn="base" hangingPunct="1">
              <a:lnSpc>
                <a:spcPct val="110000"/>
              </a:lnSpc>
              <a:spcBef>
                <a:spcPts val="1012"/>
              </a:spcBef>
              <a:spcAft>
                <a:spcPct val="0"/>
              </a:spcAft>
              <a:buClr>
                <a:schemeClr val="accent1"/>
              </a:buClr>
              <a:buSzTx/>
              <a:buFont typeface="Wingdings"/>
              <a:buChar char=""/>
              <a:defRPr lang="zh-CN" altLang="en-US" sz="2400" b="0" i="0" u="none" baseline="0">
                <a:solidFill>
                  <a:srgbClr val="6499AA"/>
                </a:solidFill>
                <a:latin typeface="微软雅黑" pitchFamily="2" charset="-122"/>
                <a:ea typeface="微软雅黑" pitchFamily="2" charset="-122"/>
              </a:defRPr>
            </a:lvl1pPr>
            <a:lvl2pPr marL="266700" indent="-266700" algn="l" defTabSz="514350" eaLnBrk="1" fontAlgn="base" hangingPunct="1">
              <a:lnSpc>
                <a:spcPct val="150000"/>
              </a:lnSpc>
              <a:spcBef>
                <a:spcPct val="0"/>
              </a:spcBef>
              <a:spcAft>
                <a:spcPts val="338"/>
              </a:spcAft>
              <a:buClr>
                <a:srgbClr val="C5B091"/>
              </a:buClr>
              <a:buSzTx/>
              <a:buFont typeface="幼圆" pitchFamily="1" charset="-122"/>
              <a:buChar char=" "/>
              <a:defRPr lang="zh-CN" altLang="en-US" sz="1800" b="0" i="0" u="none" baseline="0">
                <a:solidFill>
                  <a:srgbClr val="303030"/>
                </a:solidFill>
                <a:latin typeface="幼圆" pitchFamily="1" charset="-122"/>
                <a:ea typeface="幼圆" pitchFamily="1" charset="-122"/>
              </a:defRPr>
            </a:lvl2pPr>
            <a:lvl3pPr marL="642938" indent="-128588" algn="l" defTabSz="514350" eaLnBrk="1" fontAlgn="base" hangingPunct="1">
              <a:lnSpc>
                <a:spcPct val="90000"/>
              </a:lnSpc>
              <a:spcBef>
                <a:spcPts val="275"/>
              </a:spcBef>
              <a:spcAft>
                <a:spcPct val="0"/>
              </a:spcAft>
              <a:buClrTx/>
              <a:buSzTx/>
              <a:buFont typeface="Arial"/>
              <a:buChar char="•"/>
              <a:defRPr lang="zh-CN" altLang="en-US" sz="1100" b="0" i="0" u="none" baseline="0">
                <a:solidFill>
                  <a:schemeClr val="tx1"/>
                </a:solidFill>
                <a:latin typeface="Calibri" pitchFamily="2" charset="0"/>
                <a:ea typeface="幼圆" pitchFamily="1" charset="-122"/>
              </a:defRPr>
            </a:lvl3pPr>
            <a:lvl4pPr marL="900112" indent="-128588" algn="l" defTabSz="514350" eaLnBrk="1" fontAlgn="base" hangingPunct="1">
              <a:lnSpc>
                <a:spcPct val="90000"/>
              </a:lnSpc>
              <a:spcBef>
                <a:spcPts val="275"/>
              </a:spcBef>
              <a:spcAft>
                <a:spcPct val="0"/>
              </a:spcAft>
              <a:buClrTx/>
              <a:buSzTx/>
              <a:buFont typeface="Arial"/>
              <a:buChar char="•"/>
              <a:defRPr lang="zh-CN" altLang="en-US" sz="1000" b="0" i="0" u="none" baseline="0">
                <a:solidFill>
                  <a:schemeClr val="tx1"/>
                </a:solidFill>
                <a:latin typeface="Calibri" pitchFamily="2" charset="0"/>
                <a:ea typeface="幼圆" pitchFamily="1" charset="-122"/>
              </a:defRPr>
            </a:lvl4pPr>
            <a:lvl5pPr marL="1157288" indent="-128588" algn="l" defTabSz="514350" eaLnBrk="1" fontAlgn="base" hangingPunct="1">
              <a:lnSpc>
                <a:spcPct val="90000"/>
              </a:lnSpc>
              <a:spcBef>
                <a:spcPts val="275"/>
              </a:spcBef>
              <a:spcAft>
                <a:spcPct val="0"/>
              </a:spcAft>
              <a:buClrTx/>
              <a:buSzTx/>
              <a:buFont typeface="Arial"/>
              <a:buChar char="•"/>
              <a:defRPr lang="zh-CN" altLang="en-US" sz="1000" b="0" i="0" u="none" baseline="0">
                <a:solidFill>
                  <a:schemeClr val="tx1"/>
                </a:solidFill>
                <a:latin typeface="Calibri" pitchFamily="2" charset="0"/>
                <a:ea typeface="幼圆" pitchFamily="1" charset="-122"/>
              </a:defRPr>
            </a:lvl5pPr>
          </a:lstStyle>
          <a:p>
            <a:pPr lvl="0">
              <a:lnSpc>
                <a:spcPct val="90000"/>
              </a:lnSpc>
            </a:pPr>
            <a:r>
              <a:rPr b="1">
                <a:solidFill>
                  <a:srgbClr val="CC3300"/>
                </a:solidFill>
              </a:rPr>
              <a:t> </a:t>
            </a:r>
            <a:r>
              <a:rPr b="1">
                <a:solidFill>
                  <a:srgbClr val="0000CC"/>
                </a:solidFill>
              </a:rPr>
              <a:t>及之而后知履之而后艰乌有不行而能知者乎披五岳之图以为知山不如樵夫之一足谈沧溟之广以为知海不如估客之一瞥疏八珍之谱以为知味不如庖丁之一啜 </a:t>
            </a:r>
            <a:endParaRPr sz="2800" b="1">
              <a:solidFill>
                <a:srgbClr val="0000CC"/>
              </a:solidFill>
            </a:endParaRPr>
          </a:p>
          <a:p>
            <a:pPr lvl="0">
              <a:lnSpc>
                <a:spcPct val="90000"/>
              </a:lnSpc>
            </a:pPr>
            <a:r>
              <a:rPr b="1" u="sng">
                <a:solidFill>
                  <a:srgbClr val="CC0000"/>
                </a:solidFill>
              </a:rPr>
              <a:t>及</a:t>
            </a:r>
            <a:r>
              <a:rPr b="1">
                <a:solidFill>
                  <a:srgbClr val="CC0000"/>
                </a:solidFill>
              </a:rPr>
              <a:t>（接触）</a:t>
            </a:r>
            <a:r>
              <a:rPr b="1" u="sng">
                <a:solidFill>
                  <a:srgbClr val="CC0000"/>
                </a:solidFill>
              </a:rPr>
              <a:t>之</a:t>
            </a:r>
            <a:r>
              <a:rPr b="1">
                <a:solidFill>
                  <a:srgbClr val="CC0000"/>
                </a:solidFill>
              </a:rPr>
              <a:t>而后知，</a:t>
            </a:r>
            <a:r>
              <a:rPr b="1" u="sng">
                <a:solidFill>
                  <a:srgbClr val="CC0000"/>
                </a:solidFill>
              </a:rPr>
              <a:t>履（实践）之</a:t>
            </a:r>
            <a:r>
              <a:rPr b="1">
                <a:solidFill>
                  <a:srgbClr val="CC0000"/>
                </a:solidFill>
              </a:rPr>
              <a:t>而后艰，乌有不行而能知者乎？披（翻阅）五岳之图以为知山，</a:t>
            </a:r>
            <a:r>
              <a:rPr b="1" u="sng">
                <a:solidFill>
                  <a:srgbClr val="CC0000"/>
                </a:solidFill>
              </a:rPr>
              <a:t>不如</a:t>
            </a:r>
            <a:r>
              <a:rPr b="1">
                <a:solidFill>
                  <a:srgbClr val="CC0000"/>
                </a:solidFill>
              </a:rPr>
              <a:t>樵夫之一足（走一步）；谈沧溟之广以为知海，</a:t>
            </a:r>
            <a:r>
              <a:rPr b="1" u="sng">
                <a:solidFill>
                  <a:srgbClr val="CC0000"/>
                </a:solidFill>
              </a:rPr>
              <a:t>不如</a:t>
            </a:r>
            <a:r>
              <a:rPr b="1">
                <a:solidFill>
                  <a:srgbClr val="CC0000"/>
                </a:solidFill>
              </a:rPr>
              <a:t>估（通“贾”，来往于海上的商人）客之一瞥；疏八珍之谱以为知味，</a:t>
            </a:r>
            <a:r>
              <a:rPr b="1" u="sng">
                <a:solidFill>
                  <a:srgbClr val="CC0000"/>
                </a:solidFill>
              </a:rPr>
              <a:t>不如</a:t>
            </a:r>
            <a:r>
              <a:rPr b="1">
                <a:solidFill>
                  <a:srgbClr val="CC0000"/>
                </a:solidFill>
              </a:rPr>
              <a:t>庖丁之一啜。</a:t>
            </a:r>
          </a:p>
        </p:txBody>
      </p:sp>
      <p:sp>
        <p:nvSpPr>
          <p:cNvPr id="26628" name="Date Placeholder 3"/>
          <p:cNvSpPr>
            <a:spLocks noGrp="1"/>
          </p:cNvSpPr>
          <p:nvPr>
            <p:ph type="dt" sz="half" idx="2"/>
          </p:nvPr>
        </p:nvSpPr>
        <p:spPr/>
        <p:txBody>
          <a:bodyPr/>
          <a:lstStyle/>
          <a:p>
            <a:pPr lvl="0"/>
            <a:endParaRPr lang="en-US" altLang="en-US" sz="1000">
              <a:solidFill>
                <a:srgbClr val="9D9D9D"/>
              </a:solidFill>
            </a:endParaRPr>
          </a:p>
        </p:txBody>
      </p:sp>
      <p:sp>
        <p:nvSpPr>
          <p:cNvPr id="26629" name="Footer Placeholder 4"/>
          <p:cNvSpPr>
            <a:spLocks noGrp="1"/>
          </p:cNvSpPr>
          <p:nvPr>
            <p:ph type="ftr" sz="quarter" idx="3"/>
          </p:nvPr>
        </p:nvSpPr>
        <p:spPr/>
        <p:txBody>
          <a:bodyPr/>
          <a:lstStyle/>
          <a:p>
            <a:pPr lvl="0" algn="ctr"/>
            <a:fld id="{6BCE7747-B5DF-4735-B7E6-2C9059435EA7}" type="footer">
              <a:rPr lang="zh-CN" altLang="en-US" sz="1000">
                <a:solidFill>
                  <a:srgbClr val="9D9D9D"/>
                </a:solidFill>
              </a:rPr>
              <a:t></a:t>
            </a:fld>
            <a:endParaRPr lang="en-US" altLang="en-US" sz="1000">
              <a:solidFill>
                <a:srgbClr val="9D9D9D"/>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additive="base">
                                        <p:cTn id="6" dur="1" fill="hold">
                                          <p:stCondLst>
                                            <p:cond delay="0"/>
                                          </p:stCondLst>
                                        </p:cTn>
                                        <p:tgtEl>
                                          <p:spTgt spid="26627">
                                            <p:txEl>
                                              <p:pRg st="1" end="1"/>
                                            </p:txEl>
                                          </p:spTgt>
                                        </p:tgtEl>
                                        <p:attrNameLst>
                                          <p:attrName>style.visibility</p:attrName>
                                        </p:attrNameLst>
                                      </p:cBhvr>
                                      <p:to>
                                        <p:strVal val="visible"/>
                                      </p:to>
                                    </p:set>
                                    <p:anim calcmode="lin" valueType="num">
                                      <p:cBhvr additive="base">
                                        <p:cTn id="7" dur="2000" fill="hold"/>
                                        <p:tgtEl>
                                          <p:spTgt spid="26627">
                                            <p:txEl>
                                              <p:pRg st="1" end="1"/>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26627">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8" name="矩形 9217"/>
          <p:cNvSpPr/>
          <p:nvPr/>
        </p:nvSpPr>
        <p:spPr>
          <a:xfrm>
            <a:off x="609600" y="228600"/>
            <a:ext cx="6096000" cy="704850"/>
          </a:xfrm>
          <a:prstGeom prst="rect">
            <a:avLst/>
          </a:prstGeom>
          <a:noFill/>
          <a:ln>
            <a:noFill/>
            <a:miter lim="800000"/>
          </a:ln>
        </p:spPr>
        <p:txBody>
          <a:bodyPr lIns="91431" tIns="45715" rIns="91431" bIns="45715" anchor="ctr" anchorCtr="0"/>
          <a:lstStyle>
            <a:lvl1pPr marL="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4pPr>
            <a:lvl5pPr marL="18288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5pPr>
          </a:lstStyle>
          <a:p>
            <a:pPr marL="0" lvl="0" indent="0"/>
            <a:r>
              <a:rPr sz="3200" b="1">
                <a:solidFill>
                  <a:srgbClr val="FF0000"/>
                </a:solidFill>
                <a:ea typeface="楷体_GB2312" pitchFamily="1" charset="-122"/>
              </a:rPr>
              <a:t>一、什么叫断句</a:t>
            </a:r>
          </a:p>
        </p:txBody>
      </p:sp>
      <p:sp>
        <p:nvSpPr>
          <p:cNvPr id="9219" name="矩形 9218"/>
          <p:cNvSpPr/>
          <p:nvPr/>
        </p:nvSpPr>
        <p:spPr>
          <a:xfrm>
            <a:off x="533400" y="914400"/>
            <a:ext cx="7834312" cy="5222875"/>
          </a:xfrm>
          <a:prstGeom prst="rect">
            <a:avLst/>
          </a:prstGeom>
          <a:noFill/>
          <a:ln>
            <a:noFill/>
            <a:miter lim="800000"/>
          </a:ln>
        </p:spPr>
        <p:txBody>
          <a:bodyPr>
            <a:spAutoFit/>
          </a:bodyPr>
          <a:lstStyle>
            <a:lvl1pPr marL="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4pPr>
            <a:lvl5pPr marL="18288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5pPr>
          </a:lstStyle>
          <a:p>
            <a:pPr lvl="0" algn="just">
              <a:lnSpc>
                <a:spcPct val="150000"/>
              </a:lnSpc>
            </a:pPr>
            <a:r>
              <a:rPr lang="en-US" altLang="en-US" sz="2800" b="1">
                <a:latin typeface="Tahoma" pitchFamily="2" charset="0"/>
                <a:ea typeface="楷体_GB2312" pitchFamily="1" charset="-122"/>
              </a:rPr>
              <a:t>      </a:t>
            </a:r>
            <a:r>
              <a:rPr lang="en-US" altLang="en-US" sz="2800" b="1">
                <a:solidFill>
                  <a:srgbClr val="0000CC"/>
                </a:solidFill>
                <a:latin typeface="Times New Roman" pitchFamily="2" charset="0"/>
                <a:ea typeface="楷体_GB2312" pitchFamily="1" charset="-122"/>
              </a:rPr>
              <a:t>古书无标点，古人读书都要自己断句，常常在一句话的末了用“。”断开，叫“句”；在一句之内语气停顿的地方用“、”断开，叫“读”（dòu）。现代用的标点符号是“句读”的发展，所以用标点符号给古书断句也可以叫断句读。</a:t>
            </a:r>
          </a:p>
          <a:p>
            <a:pPr lvl="0" algn="just">
              <a:lnSpc>
                <a:spcPct val="150000"/>
              </a:lnSpc>
            </a:pPr>
            <a:r>
              <a:rPr lang="en-US" altLang="en-US" sz="2800" b="1">
                <a:solidFill>
                  <a:srgbClr val="0000CC"/>
                </a:solidFill>
                <a:latin typeface="Times New Roman" pitchFamily="2" charset="0"/>
                <a:ea typeface="楷体_GB2312" pitchFamily="1" charset="-122"/>
              </a:rPr>
              <a:t>        断句是考察文言文的传统方式，是学习文言文的基本功，从前的大学入学国文考试，多采用此题型。</a:t>
            </a:r>
          </a:p>
        </p:txBody>
      </p:sp>
      <p:sp>
        <p:nvSpPr>
          <p:cNvPr id="9220" name="Date Placeholder 1"/>
          <p:cNvSpPr>
            <a:spLocks noGrp="1"/>
          </p:cNvSpPr>
          <p:nvPr>
            <p:ph type="dt" sz="half"/>
          </p:nvPr>
        </p:nvSpPr>
        <p:spPr/>
        <p:txBody>
          <a:bodyPr/>
          <a:lstStyle/>
          <a:p>
            <a:pPr lvl="0"/>
            <a:endParaRPr lang="en-US" altLang="en-US" sz="1000">
              <a:solidFill>
                <a:srgbClr val="9D9D9D"/>
              </a:solidFill>
            </a:endParaRPr>
          </a:p>
        </p:txBody>
      </p:sp>
      <p:sp>
        <p:nvSpPr>
          <p:cNvPr id="9221" name="Footer Placeholder 2"/>
          <p:cNvSpPr>
            <a:spLocks noGrp="1"/>
          </p:cNvSpPr>
          <p:nvPr>
            <p:ph type="ftr" sz="quarter" idx="1"/>
          </p:nvPr>
        </p:nvSpPr>
        <p:spPr/>
        <p:txBody>
          <a:bodyPr/>
          <a:lstStyle/>
          <a:p>
            <a:pPr lvl="0" algn="ctr"/>
            <a:fld id="{6249C962-2199-40D3-B0E4-6DE823D56DCD}" type="footer">
              <a:rPr lang="zh-CN" altLang="en-US" sz="1000">
                <a:solidFill>
                  <a:srgbClr val="9D9D9D"/>
                </a:solidFill>
              </a:rPr>
              <a:t></a:t>
            </a:fld>
            <a:endParaRPr lang="en-US" altLang="en-US" sz="1000">
              <a:solidFill>
                <a:srgbClr val="9D9D9D"/>
              </a:solidFill>
            </a:endParaRP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650" name="文本占位符 27649"/>
          <p:cNvSpPr>
            <a:spLocks noGrp="1"/>
          </p:cNvSpPr>
          <p:nvPr>
            <p:ph type="body" idx="1"/>
          </p:nvPr>
        </p:nvSpPr>
        <p:spPr>
          <a:xfrm>
            <a:off x="301625" y="1524000"/>
            <a:ext cx="8461375" cy="4876800"/>
          </a:xfrm>
          <a:prstGeom prst="rect">
            <a:avLst/>
          </a:prstGeom>
          <a:noFill/>
          <a:ln>
            <a:miter lim="800000"/>
          </a:ln>
        </p:spPr>
        <p:txBody>
          <a:bodyPr/>
          <a:lstStyle>
            <a:lvl1pPr marL="266700" indent="-266700" algn="just" defTabSz="514350" eaLnBrk="1" fontAlgn="base" hangingPunct="1">
              <a:lnSpc>
                <a:spcPct val="110000"/>
              </a:lnSpc>
              <a:spcBef>
                <a:spcPts val="1012"/>
              </a:spcBef>
              <a:spcAft>
                <a:spcPct val="0"/>
              </a:spcAft>
              <a:buClr>
                <a:schemeClr val="accent1"/>
              </a:buClr>
              <a:buSzTx/>
              <a:buFont typeface="Wingdings"/>
              <a:buChar char=""/>
              <a:defRPr lang="zh-CN" altLang="en-US" sz="2400" b="0" i="0" u="none" baseline="0">
                <a:solidFill>
                  <a:srgbClr val="6499AA"/>
                </a:solidFill>
                <a:latin typeface="微软雅黑" pitchFamily="2" charset="-122"/>
                <a:ea typeface="微软雅黑" pitchFamily="2" charset="-122"/>
              </a:defRPr>
            </a:lvl1pPr>
            <a:lvl2pPr marL="266700" indent="-266700" algn="l" defTabSz="514350" eaLnBrk="1" fontAlgn="base" hangingPunct="1">
              <a:lnSpc>
                <a:spcPct val="150000"/>
              </a:lnSpc>
              <a:spcBef>
                <a:spcPct val="0"/>
              </a:spcBef>
              <a:spcAft>
                <a:spcPts val="338"/>
              </a:spcAft>
              <a:buClr>
                <a:srgbClr val="C5B091"/>
              </a:buClr>
              <a:buSzTx/>
              <a:buFont typeface="幼圆" pitchFamily="1" charset="-122"/>
              <a:buChar char=" "/>
              <a:defRPr lang="zh-CN" altLang="en-US" sz="1800" b="0" i="0" u="none" baseline="0">
                <a:solidFill>
                  <a:srgbClr val="303030"/>
                </a:solidFill>
                <a:latin typeface="幼圆" pitchFamily="1" charset="-122"/>
                <a:ea typeface="幼圆" pitchFamily="1" charset="-122"/>
              </a:defRPr>
            </a:lvl2pPr>
            <a:lvl3pPr marL="642938" indent="-128588" algn="l" defTabSz="514350" eaLnBrk="1" fontAlgn="base" hangingPunct="1">
              <a:lnSpc>
                <a:spcPct val="90000"/>
              </a:lnSpc>
              <a:spcBef>
                <a:spcPts val="275"/>
              </a:spcBef>
              <a:spcAft>
                <a:spcPct val="0"/>
              </a:spcAft>
              <a:buClrTx/>
              <a:buSzTx/>
              <a:buFont typeface="Arial"/>
              <a:buChar char="•"/>
              <a:defRPr lang="zh-CN" altLang="en-US" sz="1100" b="0" i="0" u="none" baseline="0">
                <a:solidFill>
                  <a:schemeClr val="tx1"/>
                </a:solidFill>
                <a:latin typeface="Calibri" pitchFamily="2" charset="0"/>
                <a:ea typeface="幼圆" pitchFamily="1" charset="-122"/>
              </a:defRPr>
            </a:lvl3pPr>
            <a:lvl4pPr marL="900112" indent="-128588" algn="l" defTabSz="514350" eaLnBrk="1" fontAlgn="base" hangingPunct="1">
              <a:lnSpc>
                <a:spcPct val="90000"/>
              </a:lnSpc>
              <a:spcBef>
                <a:spcPts val="275"/>
              </a:spcBef>
              <a:spcAft>
                <a:spcPct val="0"/>
              </a:spcAft>
              <a:buClrTx/>
              <a:buSzTx/>
              <a:buFont typeface="Arial"/>
              <a:buChar char="•"/>
              <a:defRPr lang="zh-CN" altLang="en-US" sz="1000" b="0" i="0" u="none" baseline="0">
                <a:solidFill>
                  <a:schemeClr val="tx1"/>
                </a:solidFill>
                <a:latin typeface="Calibri" pitchFamily="2" charset="0"/>
                <a:ea typeface="幼圆" pitchFamily="1" charset="-122"/>
              </a:defRPr>
            </a:lvl4pPr>
            <a:lvl5pPr marL="1157288" indent="-128588" algn="l" defTabSz="514350" eaLnBrk="1" fontAlgn="base" hangingPunct="1">
              <a:lnSpc>
                <a:spcPct val="90000"/>
              </a:lnSpc>
              <a:spcBef>
                <a:spcPts val="275"/>
              </a:spcBef>
              <a:spcAft>
                <a:spcPct val="0"/>
              </a:spcAft>
              <a:buClrTx/>
              <a:buSzTx/>
              <a:buFont typeface="Arial"/>
              <a:buChar char="•"/>
              <a:defRPr lang="zh-CN" altLang="en-US" sz="1000" b="0" i="0" u="none" baseline="0">
                <a:solidFill>
                  <a:schemeClr val="tx1"/>
                </a:solidFill>
                <a:latin typeface="Calibri" pitchFamily="2" charset="0"/>
                <a:ea typeface="幼圆" pitchFamily="1" charset="-122"/>
              </a:defRPr>
            </a:lvl5pPr>
          </a:lstStyle>
          <a:p>
            <a:pPr lvl="0">
              <a:lnSpc>
                <a:spcPct val="90000"/>
              </a:lnSpc>
            </a:pPr>
            <a:r>
              <a:rPr sz="4000" b="1"/>
              <a:t>方法一：借助名词(</a:t>
            </a:r>
            <a:r>
              <a:rPr sz="2800" b="1">
                <a:solidFill>
                  <a:srgbClr val="CC3300"/>
                </a:solidFill>
              </a:rPr>
              <a:t>主语宾语</a:t>
            </a:r>
            <a:r>
              <a:rPr sz="4000" b="1"/>
              <a:t>)断句</a:t>
            </a:r>
          </a:p>
          <a:p>
            <a:pPr lvl="0">
              <a:lnSpc>
                <a:spcPct val="90000"/>
              </a:lnSpc>
            </a:pPr>
            <a:r>
              <a:rPr sz="4000" b="1"/>
              <a:t>方法二：借助动词(</a:t>
            </a:r>
            <a:r>
              <a:rPr sz="2800" b="1">
                <a:solidFill>
                  <a:srgbClr val="CC3300"/>
                </a:solidFill>
              </a:rPr>
              <a:t>谓语</a:t>
            </a:r>
            <a:r>
              <a:rPr sz="4000" b="1"/>
              <a:t>)断句</a:t>
            </a:r>
          </a:p>
          <a:p>
            <a:pPr lvl="0">
              <a:lnSpc>
                <a:spcPct val="90000"/>
              </a:lnSpc>
            </a:pPr>
            <a:r>
              <a:rPr sz="4000" b="1"/>
              <a:t>方法三：借助虚词(</a:t>
            </a:r>
            <a:r>
              <a:rPr sz="2800" b="1">
                <a:solidFill>
                  <a:srgbClr val="CC3300"/>
                </a:solidFill>
              </a:rPr>
              <a:t>首中尾</a:t>
            </a:r>
            <a:r>
              <a:rPr sz="4000" b="1"/>
              <a:t>)断句</a:t>
            </a:r>
          </a:p>
          <a:p>
            <a:pPr lvl="0">
              <a:lnSpc>
                <a:spcPct val="90000"/>
              </a:lnSpc>
            </a:pPr>
            <a:r>
              <a:rPr sz="4000" b="1"/>
              <a:t>方法四：借助修辞(</a:t>
            </a:r>
            <a:r>
              <a:rPr sz="2800" b="1">
                <a:solidFill>
                  <a:srgbClr val="CC3300"/>
                </a:solidFill>
              </a:rPr>
              <a:t>建构美</a:t>
            </a:r>
            <a:r>
              <a:rPr sz="4000" b="1"/>
              <a:t>)断句</a:t>
            </a:r>
          </a:p>
          <a:p>
            <a:pPr lvl="0">
              <a:lnSpc>
                <a:spcPct val="90000"/>
              </a:lnSpc>
            </a:pPr>
            <a:r>
              <a:rPr sz="4000" b="1"/>
              <a:t>方法五：借助句子成分及固定结构断句</a:t>
            </a:r>
          </a:p>
          <a:p>
            <a:pPr lvl="0">
              <a:lnSpc>
                <a:spcPct val="90000"/>
              </a:lnSpc>
            </a:pPr>
            <a:r>
              <a:rPr sz="4000" b="1"/>
              <a:t>提醒：通读全文，进行检查。</a:t>
            </a:r>
          </a:p>
        </p:txBody>
      </p:sp>
      <p:sp>
        <p:nvSpPr>
          <p:cNvPr id="27651" name="矩形 27650"/>
          <p:cNvSpPr/>
          <p:nvPr/>
        </p:nvSpPr>
        <p:spPr>
          <a:xfrm>
            <a:off x="381000" y="609600"/>
            <a:ext cx="8540750" cy="762000"/>
          </a:xfrm>
          <a:prstGeom prst="rect">
            <a:avLst/>
          </a:prstGeom>
          <a:noFill/>
          <a:ln>
            <a:noFill/>
            <a:miter lim="800000"/>
          </a:ln>
        </p:spPr>
        <p:txBody>
          <a:bodyPr anchor="ctr" anchorCtr="0"/>
          <a:lstStyle>
            <a:lvl1pPr marL="0" indent="0" algn="ctr" defTabSz="514350" eaLnBrk="1" fontAlgn="base" hangingPunct="1">
              <a:lnSpc>
                <a:spcPct val="90000"/>
              </a:lnSpc>
              <a:spcBef>
                <a:spcPct val="0"/>
              </a:spcBef>
              <a:spcAft>
                <a:spcPct val="0"/>
              </a:spcAft>
              <a:buClrTx/>
              <a:buSzTx/>
              <a:buFontTx/>
              <a:buNone/>
              <a:defRPr lang="zh-CN" altLang="en-US" sz="3200" b="1" i="0" u="none" baseline="0">
                <a:solidFill>
                  <a:srgbClr val="733C30"/>
                </a:solidFill>
                <a:latin typeface="微软雅黑" pitchFamily="2" charset="-122"/>
                <a:ea typeface="微软雅黑" pitchFamily="2" charset="-122"/>
              </a:defRPr>
            </a:lvl1pPr>
          </a:lstStyle>
          <a:p>
            <a:pPr lvl="0"/>
            <a:r>
              <a:rPr sz="5400" b="1">
                <a:solidFill>
                  <a:srgbClr val="FF0000"/>
                </a:solidFill>
                <a:latin typeface="黑体" pitchFamily="2" charset="-122"/>
                <a:ea typeface="黑体" pitchFamily="2" charset="-122"/>
              </a:rPr>
              <a:t>断句步骤总结</a:t>
            </a:r>
          </a:p>
        </p:txBody>
      </p:sp>
      <p:sp>
        <p:nvSpPr>
          <p:cNvPr id="27652" name="Date Placeholder 3"/>
          <p:cNvSpPr>
            <a:spLocks noGrp="1"/>
          </p:cNvSpPr>
          <p:nvPr>
            <p:ph type="dt" sz="half" idx="2"/>
          </p:nvPr>
        </p:nvSpPr>
        <p:spPr/>
        <p:txBody>
          <a:bodyPr/>
          <a:lstStyle/>
          <a:p>
            <a:pPr lvl="0"/>
            <a:endParaRPr lang="en-US" altLang="en-US" sz="1000">
              <a:solidFill>
                <a:srgbClr val="9D9D9D"/>
              </a:solidFill>
            </a:endParaRPr>
          </a:p>
        </p:txBody>
      </p:sp>
      <p:sp>
        <p:nvSpPr>
          <p:cNvPr id="27653" name="Footer Placeholder 4"/>
          <p:cNvSpPr>
            <a:spLocks noGrp="1"/>
          </p:cNvSpPr>
          <p:nvPr>
            <p:ph type="ftr" sz="quarter" idx="3"/>
          </p:nvPr>
        </p:nvSpPr>
        <p:spPr/>
        <p:txBody>
          <a:bodyPr/>
          <a:lstStyle/>
          <a:p>
            <a:pPr lvl="0" algn="ctr"/>
            <a:fld id="{6A4C8CB8-828A-47E0-A236-9F6C0DF8CFCF}" type="footer">
              <a:rPr lang="zh-CN" altLang="en-US" sz="1000">
                <a:solidFill>
                  <a:srgbClr val="9D9D9D"/>
                </a:solidFill>
              </a:rPr>
              <a:t></a:t>
            </a:fld>
            <a:endParaRPr lang="en-US" altLang="en-US" sz="1000">
              <a:solidFill>
                <a:srgbClr val="9D9D9D"/>
              </a:solidFill>
            </a:endParaRP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674" name="标题 28673"/>
          <p:cNvSpPr>
            <a:spLocks noGrp="1"/>
          </p:cNvSpPr>
          <p:nvPr>
            <p:ph type="title"/>
          </p:nvPr>
        </p:nvSpPr>
        <p:spPr>
          <a:xfrm>
            <a:off x="1524000" y="838200"/>
            <a:ext cx="5562600" cy="514350"/>
          </a:xfrm>
          <a:prstGeom prst="rect">
            <a:avLst/>
          </a:prstGeom>
          <a:noFill/>
          <a:ln>
            <a:miter lim="800000"/>
          </a:ln>
        </p:spPr>
        <p:txBody>
          <a:bodyPr anchor="b" anchorCtr="0"/>
          <a:lstStyle>
            <a:lvl1pPr marL="0" indent="0" algn="ctr" defTabSz="514350" eaLnBrk="1" fontAlgn="base" hangingPunct="1">
              <a:lnSpc>
                <a:spcPct val="90000"/>
              </a:lnSpc>
              <a:spcBef>
                <a:spcPct val="0"/>
              </a:spcBef>
              <a:spcAft>
                <a:spcPct val="0"/>
              </a:spcAft>
              <a:buClrTx/>
              <a:buSzTx/>
              <a:buFontTx/>
              <a:buNone/>
              <a:defRPr lang="zh-CN" altLang="en-US" sz="3200" b="1" i="0" u="none" baseline="0">
                <a:solidFill>
                  <a:srgbClr val="733C30"/>
                </a:solidFill>
                <a:latin typeface="微软雅黑" pitchFamily="2" charset="-122"/>
                <a:ea typeface="微软雅黑" pitchFamily="2" charset="-122"/>
              </a:defRPr>
            </a:lvl1pPr>
          </a:lstStyle>
          <a:p>
            <a:pPr lvl="0"/>
            <a:r>
              <a:rPr sz="4800" b="1">
                <a:solidFill>
                  <a:srgbClr val="FF0000"/>
                </a:solidFill>
              </a:rPr>
              <a:t>再来一断句口诀</a:t>
            </a:r>
          </a:p>
        </p:txBody>
      </p:sp>
      <p:sp>
        <p:nvSpPr>
          <p:cNvPr id="28675" name="文本占位符 28674"/>
          <p:cNvSpPr>
            <a:spLocks noGrp="1"/>
          </p:cNvSpPr>
          <p:nvPr>
            <p:ph type="body" idx="1"/>
          </p:nvPr>
        </p:nvSpPr>
        <p:spPr>
          <a:xfrm>
            <a:off x="228600" y="1447800"/>
            <a:ext cx="8537575" cy="4648200"/>
          </a:xfrm>
          <a:prstGeom prst="rect">
            <a:avLst/>
          </a:prstGeom>
          <a:noFill/>
          <a:ln>
            <a:noFill/>
            <a:miter lim="800000"/>
          </a:ln>
        </p:spPr>
        <p:txBody>
          <a:bodyPr rot="0" vert="horz" wrap="square" anchor="t" anchorCtr="0"/>
          <a:lstStyle>
            <a:lvl1pPr marL="266700" indent="-266700" algn="just" defTabSz="514350" eaLnBrk="1" fontAlgn="base" hangingPunct="1">
              <a:lnSpc>
                <a:spcPct val="110000"/>
              </a:lnSpc>
              <a:spcBef>
                <a:spcPts val="1012"/>
              </a:spcBef>
              <a:spcAft>
                <a:spcPct val="0"/>
              </a:spcAft>
              <a:buClr>
                <a:schemeClr val="accent1"/>
              </a:buClr>
              <a:buSzTx/>
              <a:buFont typeface="Wingdings"/>
              <a:buChar char=""/>
              <a:defRPr lang="zh-CN" altLang="en-US" sz="2400" b="0" i="0" u="none" baseline="0">
                <a:solidFill>
                  <a:srgbClr val="6499AA"/>
                </a:solidFill>
                <a:latin typeface="微软雅黑" pitchFamily="2" charset="-122"/>
                <a:ea typeface="微软雅黑" pitchFamily="2" charset="-122"/>
              </a:defRPr>
            </a:lvl1pPr>
            <a:lvl2pPr marL="266700" indent="-266700" algn="l" defTabSz="514350" eaLnBrk="1" fontAlgn="base" hangingPunct="1">
              <a:lnSpc>
                <a:spcPct val="150000"/>
              </a:lnSpc>
              <a:spcBef>
                <a:spcPct val="0"/>
              </a:spcBef>
              <a:spcAft>
                <a:spcPts val="338"/>
              </a:spcAft>
              <a:buClr>
                <a:srgbClr val="C5B091"/>
              </a:buClr>
              <a:buSzTx/>
              <a:buFont typeface="幼圆" pitchFamily="1" charset="-122"/>
              <a:buChar char=" "/>
              <a:defRPr lang="zh-CN" altLang="en-US" sz="1800" b="0" i="0" u="none" baseline="0">
                <a:solidFill>
                  <a:srgbClr val="303030"/>
                </a:solidFill>
                <a:latin typeface="幼圆" pitchFamily="1" charset="-122"/>
                <a:ea typeface="幼圆" pitchFamily="1" charset="-122"/>
              </a:defRPr>
            </a:lvl2pPr>
            <a:lvl3pPr marL="642938" indent="-128588" algn="l" defTabSz="514350" eaLnBrk="1" fontAlgn="base" hangingPunct="1">
              <a:lnSpc>
                <a:spcPct val="90000"/>
              </a:lnSpc>
              <a:spcBef>
                <a:spcPts val="275"/>
              </a:spcBef>
              <a:spcAft>
                <a:spcPct val="0"/>
              </a:spcAft>
              <a:buClrTx/>
              <a:buSzTx/>
              <a:buFont typeface="Arial"/>
              <a:buChar char="•"/>
              <a:defRPr lang="zh-CN" altLang="en-US" sz="1100" b="0" i="0" u="none" baseline="0">
                <a:solidFill>
                  <a:schemeClr val="tx1"/>
                </a:solidFill>
                <a:latin typeface="Calibri" pitchFamily="2" charset="0"/>
                <a:ea typeface="幼圆" pitchFamily="1" charset="-122"/>
              </a:defRPr>
            </a:lvl3pPr>
            <a:lvl4pPr marL="900112" indent="-128588" algn="l" defTabSz="514350" eaLnBrk="1" fontAlgn="base" hangingPunct="1">
              <a:lnSpc>
                <a:spcPct val="90000"/>
              </a:lnSpc>
              <a:spcBef>
                <a:spcPts val="275"/>
              </a:spcBef>
              <a:spcAft>
                <a:spcPct val="0"/>
              </a:spcAft>
              <a:buClrTx/>
              <a:buSzTx/>
              <a:buFont typeface="Arial"/>
              <a:buChar char="•"/>
              <a:defRPr lang="zh-CN" altLang="en-US" sz="1000" b="0" i="0" u="none" baseline="0">
                <a:solidFill>
                  <a:schemeClr val="tx1"/>
                </a:solidFill>
                <a:latin typeface="Calibri" pitchFamily="2" charset="0"/>
                <a:ea typeface="幼圆" pitchFamily="1" charset="-122"/>
              </a:defRPr>
            </a:lvl4pPr>
            <a:lvl5pPr marL="1157288" indent="-128588" algn="l" defTabSz="514350" eaLnBrk="1" fontAlgn="base" hangingPunct="1">
              <a:lnSpc>
                <a:spcPct val="90000"/>
              </a:lnSpc>
              <a:spcBef>
                <a:spcPts val="275"/>
              </a:spcBef>
              <a:spcAft>
                <a:spcPct val="0"/>
              </a:spcAft>
              <a:buClrTx/>
              <a:buSzTx/>
              <a:buFont typeface="Arial"/>
              <a:buChar char="•"/>
              <a:defRPr lang="zh-CN" altLang="en-US" sz="1000" b="0" i="0" u="none" baseline="0">
                <a:solidFill>
                  <a:schemeClr val="tx1"/>
                </a:solidFill>
                <a:latin typeface="Calibri" pitchFamily="2" charset="0"/>
                <a:ea typeface="幼圆" pitchFamily="1" charset="-122"/>
              </a:defRPr>
            </a:lvl5pPr>
          </a:lstStyle>
          <a:p>
            <a:pPr lvl="0">
              <a:lnSpc>
                <a:spcPct val="90000"/>
              </a:lnSpc>
            </a:pPr>
            <a:r>
              <a:rPr sz="3600" b="1"/>
              <a:t>古文断句莫畏难，仔细琢磨只等闲。</a:t>
            </a:r>
          </a:p>
          <a:p>
            <a:pPr lvl="0">
              <a:lnSpc>
                <a:spcPct val="90000"/>
              </a:lnSpc>
            </a:pPr>
            <a:r>
              <a:rPr sz="3600" b="1">
                <a:solidFill>
                  <a:srgbClr val="0000CC"/>
                </a:solidFill>
              </a:rPr>
              <a:t>熟读全文前后看，先易后难细分辨。</a:t>
            </a:r>
          </a:p>
          <a:p>
            <a:pPr lvl="0">
              <a:lnSpc>
                <a:spcPct val="90000"/>
              </a:lnSpc>
            </a:pPr>
            <a:r>
              <a:rPr sz="3600" b="1">
                <a:solidFill>
                  <a:srgbClr val="000000"/>
                </a:solidFill>
              </a:rPr>
              <a:t>以于而则在句中，夫盖惟凡故在前。</a:t>
            </a:r>
          </a:p>
          <a:p>
            <a:pPr lvl="0">
              <a:lnSpc>
                <a:spcPct val="90000"/>
              </a:lnSpc>
            </a:pPr>
            <a:r>
              <a:rPr sz="3600" b="1">
                <a:solidFill>
                  <a:srgbClr val="FF0000"/>
                </a:solidFill>
              </a:rPr>
              <a:t>矣乎也哉常在后，对话多用曰云言。</a:t>
            </a:r>
          </a:p>
          <a:p>
            <a:pPr lvl="0">
              <a:lnSpc>
                <a:spcPct val="90000"/>
              </a:lnSpc>
            </a:pPr>
            <a:r>
              <a:rPr sz="3600" b="1">
                <a:solidFill>
                  <a:srgbClr val="008000"/>
                </a:solidFill>
              </a:rPr>
              <a:t>排比对偶与反复，修辞提供好条件。</a:t>
            </a:r>
          </a:p>
          <a:p>
            <a:pPr lvl="0">
              <a:lnSpc>
                <a:spcPct val="90000"/>
              </a:lnSpc>
            </a:pPr>
            <a:r>
              <a:rPr sz="3600" b="1">
                <a:solidFill>
                  <a:srgbClr val="CC3300"/>
                </a:solidFill>
              </a:rPr>
              <a:t>打牢基础看课本，培养语感读经典。</a:t>
            </a:r>
          </a:p>
          <a:p>
            <a:pPr lvl="0">
              <a:lnSpc>
                <a:spcPct val="90000"/>
              </a:lnSpc>
            </a:pPr>
            <a:r>
              <a:rPr sz="3600" b="1"/>
              <a:t>操千曲亦观千剑，断句也要常锻炼。</a:t>
            </a:r>
          </a:p>
        </p:txBody>
      </p:sp>
      <p:sp>
        <p:nvSpPr>
          <p:cNvPr id="28676" name="Date Placeholder 3"/>
          <p:cNvSpPr>
            <a:spLocks noGrp="1"/>
          </p:cNvSpPr>
          <p:nvPr>
            <p:ph type="dt" sz="half" idx="2"/>
          </p:nvPr>
        </p:nvSpPr>
        <p:spPr/>
        <p:txBody>
          <a:bodyPr/>
          <a:lstStyle/>
          <a:p>
            <a:pPr lvl="0"/>
            <a:endParaRPr lang="en-US" altLang="en-US" sz="1000">
              <a:solidFill>
                <a:srgbClr val="9D9D9D"/>
              </a:solidFill>
            </a:endParaRPr>
          </a:p>
        </p:txBody>
      </p:sp>
      <p:sp>
        <p:nvSpPr>
          <p:cNvPr id="28677" name="Footer Placeholder 4"/>
          <p:cNvSpPr>
            <a:spLocks noGrp="1"/>
          </p:cNvSpPr>
          <p:nvPr>
            <p:ph type="ftr" sz="quarter" idx="3"/>
          </p:nvPr>
        </p:nvSpPr>
        <p:spPr/>
        <p:txBody>
          <a:bodyPr/>
          <a:lstStyle/>
          <a:p>
            <a:pPr lvl="0" algn="ctr"/>
            <a:fld id="{6EE8B6C5-8905-4DFA-98B9-EF714FE2BEF7}" type="footer">
              <a:rPr lang="zh-CN" altLang="en-US" sz="1000">
                <a:solidFill>
                  <a:srgbClr val="9D9D9D"/>
                </a:solidFill>
              </a:rPr>
              <a:t></a:t>
            </a:fld>
            <a:endParaRPr lang="en-US" altLang="en-US" sz="1000">
              <a:solidFill>
                <a:srgbClr val="9D9D9D"/>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additive="base">
                                        <p:cTn id="6" dur="1" fill="hold">
                                          <p:stCondLst>
                                            <p:cond delay="0"/>
                                          </p:stCondLst>
                                        </p:cTn>
                                        <p:tgtEl>
                                          <p:spTgt spid="28675">
                                            <p:txEl>
                                              <p:pRg st="1" end="1"/>
                                            </p:txEl>
                                          </p:spTgt>
                                        </p:tgtEl>
                                        <p:attrNameLst>
                                          <p:attrName>style.visibility</p:attrName>
                                        </p:attrNameLst>
                                      </p:cBhvr>
                                      <p:to>
                                        <p:strVal val="visible"/>
                                      </p:to>
                                    </p:set>
                                    <p:anim calcmode="lin" valueType="num">
                                      <p:cBhvr additive="base">
                                        <p:cTn id="7" dur="500" fill="hold"/>
                                        <p:tgtEl>
                                          <p:spTgt spid="28675">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867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8" fill="hold" nodeType="clickEffect">
                                  <p:stCondLst>
                                    <p:cond delay="0"/>
                                  </p:stCondLst>
                                  <p:childTnLst>
                                    <p:set>
                                      <p:cBhvr additive="base">
                                        <p:cTn id="13" dur="1" fill="hold">
                                          <p:stCondLst>
                                            <p:cond delay="0"/>
                                          </p:stCondLst>
                                        </p:cTn>
                                        <p:tgtEl>
                                          <p:spTgt spid="28675">
                                            <p:txEl>
                                              <p:pRg st="2" end="2"/>
                                            </p:txEl>
                                          </p:spTgt>
                                        </p:tgtEl>
                                        <p:attrNameLst>
                                          <p:attrName>style.visibility</p:attrName>
                                        </p:attrNameLst>
                                      </p:cBhvr>
                                      <p:to>
                                        <p:strVal val="visible"/>
                                      </p:to>
                                    </p:set>
                                    <p:anim calcmode="lin" valueType="num">
                                      <p:cBhvr additive="base">
                                        <p:cTn id="14" dur="500" fill="hold"/>
                                        <p:tgtEl>
                                          <p:spTgt spid="28675">
                                            <p:txEl>
                                              <p:pRg st="2" end="2"/>
                                            </p:txEl>
                                          </p:spTgt>
                                        </p:tgtEl>
                                        <p:attrNameLst>
                                          <p:attrName>ppt_x</p:attrName>
                                        </p:attrNameLst>
                                      </p:cBhvr>
                                      <p:tavLst>
                                        <p:tav tm="0">
                                          <p:val>
                                            <p:strVal val="0-#ppt_w/2"/>
                                          </p:val>
                                        </p:tav>
                                        <p:tav tm="100000">
                                          <p:val>
                                            <p:strVal val="#ppt_x"/>
                                          </p:val>
                                        </p:tav>
                                      </p:tavLst>
                                    </p:anim>
                                    <p:anim calcmode="lin" valueType="num">
                                      <p:cBhvr additive="base">
                                        <p:cTn id="15" dur="500" fill="hold"/>
                                        <p:tgtEl>
                                          <p:spTgt spid="28675">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 presetClass="entr" presetSubtype="2" fill="hold" nodeType="clickEffect">
                                  <p:stCondLst>
                                    <p:cond delay="0"/>
                                  </p:stCondLst>
                                  <p:childTnLst>
                                    <p:set>
                                      <p:cBhvr additive="base">
                                        <p:cTn id="20" dur="1" fill="hold">
                                          <p:stCondLst>
                                            <p:cond delay="0"/>
                                          </p:stCondLst>
                                        </p:cTn>
                                        <p:tgtEl>
                                          <p:spTgt spid="28675">
                                            <p:txEl>
                                              <p:pRg st="3" end="3"/>
                                            </p:txEl>
                                          </p:spTgt>
                                        </p:tgtEl>
                                        <p:attrNameLst>
                                          <p:attrName>style.visibility</p:attrName>
                                        </p:attrNameLst>
                                      </p:cBhvr>
                                      <p:to>
                                        <p:strVal val="visible"/>
                                      </p:to>
                                    </p:set>
                                    <p:anim calcmode="lin" valueType="num">
                                      <p:cBhvr additive="base">
                                        <p:cTn id="21" dur="500" fill="hold"/>
                                        <p:tgtEl>
                                          <p:spTgt spid="28675">
                                            <p:txEl>
                                              <p:pRg st="3" end="3"/>
                                            </p:txEl>
                                          </p:spTgt>
                                        </p:tgtEl>
                                        <p:attrNameLst>
                                          <p:attrName>ppt_x</p:attrName>
                                        </p:attrNameLst>
                                      </p:cBhvr>
                                      <p:tavLst>
                                        <p:tav tm="0">
                                          <p:val>
                                            <p:strVal val="1+#ppt_w/2"/>
                                          </p:val>
                                        </p:tav>
                                        <p:tav tm="100000">
                                          <p:val>
                                            <p:strVal val="#ppt_x"/>
                                          </p:val>
                                        </p:tav>
                                      </p:tavLst>
                                    </p:anim>
                                    <p:anim calcmode="lin" valueType="num">
                                      <p:cBhvr additive="base">
                                        <p:cTn id="22" dur="500" fill="hold"/>
                                        <p:tgtEl>
                                          <p:spTgt spid="28675">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indefinite"/>
                            </p:stCondLst>
                          </p:cTn>
                        </p:par>
                        <p:par>
                          <p:cTn id="25" fill="hold" nodeType="afterGroup">
                            <p:stCondLst>
                              <p:cond delay="0"/>
                            </p:stCondLst>
                            <p:childTnLst>
                              <p:par>
                                <p:cTn id="26" presetID="2" presetClass="entr" presetSubtype="9" fill="hold" nodeType="clickEffect">
                                  <p:stCondLst>
                                    <p:cond delay="0"/>
                                  </p:stCondLst>
                                  <p:childTnLst>
                                    <p:set>
                                      <p:cBhvr additive="base">
                                        <p:cTn id="27" dur="1" fill="hold">
                                          <p:stCondLst>
                                            <p:cond delay="0"/>
                                          </p:stCondLst>
                                        </p:cTn>
                                        <p:tgtEl>
                                          <p:spTgt spid="28675">
                                            <p:txEl>
                                              <p:pRg st="4" end="4"/>
                                            </p:txEl>
                                          </p:spTgt>
                                        </p:tgtEl>
                                        <p:attrNameLst>
                                          <p:attrName>style.visibility</p:attrName>
                                        </p:attrNameLst>
                                      </p:cBhvr>
                                      <p:to>
                                        <p:strVal val="visible"/>
                                      </p:to>
                                    </p:set>
                                    <p:anim calcmode="lin" valueType="num">
                                      <p:cBhvr additive="base">
                                        <p:cTn id="28" dur="500" fill="hold"/>
                                        <p:tgtEl>
                                          <p:spTgt spid="28675">
                                            <p:txEl>
                                              <p:pRg st="4" end="4"/>
                                            </p:txEl>
                                          </p:spTgt>
                                        </p:tgtEl>
                                        <p:attrNameLst>
                                          <p:attrName>ppt_x</p:attrName>
                                        </p:attrNameLst>
                                      </p:cBhvr>
                                      <p:tavLst>
                                        <p:tav tm="0">
                                          <p:val>
                                            <p:strVal val="0-#ppt_w/2"/>
                                          </p:val>
                                        </p:tav>
                                        <p:tav tm="100000">
                                          <p:val>
                                            <p:strVal val="#ppt_x"/>
                                          </p:val>
                                        </p:tav>
                                      </p:tavLst>
                                    </p:anim>
                                    <p:anim calcmode="lin" valueType="num">
                                      <p:cBhvr additive="base">
                                        <p:cTn id="29" dur="500" fill="hold"/>
                                        <p:tgtEl>
                                          <p:spTgt spid="28675">
                                            <p:txEl>
                                              <p:pRg st="4" end="4"/>
                                            </p:txEl>
                                          </p:spTgt>
                                        </p:tgtEl>
                                        <p:attrNameLst>
                                          <p:attrName>ppt_y</p:attrName>
                                        </p:attrNameLst>
                                      </p:cBhvr>
                                      <p:tavLst>
                                        <p:tav tm="0">
                                          <p:val>
                                            <p:strVal val="0-#ppt_h/2"/>
                                          </p:val>
                                        </p:tav>
                                        <p:tav tm="100000">
                                          <p:val>
                                            <p:strVal val="#ppt_y"/>
                                          </p:val>
                                        </p:tav>
                                      </p:tavLst>
                                    </p:anim>
                                  </p:childTnLst>
                                </p:cTn>
                              </p:par>
                            </p:childTnLst>
                          </p:cTn>
                        </p:par>
                      </p:childTnLst>
                    </p:cTn>
                  </p:par>
                  <p:par>
                    <p:cTn id="30" fill="hold" nodeType="clickPar">
                      <p:stCondLst>
                        <p:cond delay="indefinite"/>
                      </p:stCondLst>
                      <p:childTnLst>
                        <p:par>
                          <p:cTn id="31" fill="hold" nodeType="withGroup">
                            <p:stCondLst>
                              <p:cond delay="indefinite"/>
                            </p:stCondLst>
                          </p:cTn>
                        </p:par>
                        <p:par>
                          <p:cTn id="32" fill="hold" nodeType="afterGroup">
                            <p:stCondLst>
                              <p:cond delay="0"/>
                            </p:stCondLst>
                            <p:childTnLst>
                              <p:par>
                                <p:cTn id="33" presetID="2" presetClass="entr" presetSubtype="3" fill="hold" nodeType="clickEffect">
                                  <p:stCondLst>
                                    <p:cond delay="0"/>
                                  </p:stCondLst>
                                  <p:childTnLst>
                                    <p:set>
                                      <p:cBhvr additive="base">
                                        <p:cTn id="34" dur="1" fill="hold">
                                          <p:stCondLst>
                                            <p:cond delay="0"/>
                                          </p:stCondLst>
                                        </p:cTn>
                                        <p:tgtEl>
                                          <p:spTgt spid="28675">
                                            <p:txEl>
                                              <p:pRg st="5" end="5"/>
                                            </p:txEl>
                                          </p:spTgt>
                                        </p:tgtEl>
                                        <p:attrNameLst>
                                          <p:attrName>style.visibility</p:attrName>
                                        </p:attrNameLst>
                                      </p:cBhvr>
                                      <p:to>
                                        <p:strVal val="visible"/>
                                      </p:to>
                                    </p:set>
                                    <p:anim calcmode="lin" valueType="num">
                                      <p:cBhvr additive="base">
                                        <p:cTn id="35" dur="500" fill="hold"/>
                                        <p:tgtEl>
                                          <p:spTgt spid="28675">
                                            <p:txEl>
                                              <p:pRg st="5" end="5"/>
                                            </p:txEl>
                                          </p:spTgt>
                                        </p:tgtEl>
                                        <p:attrNameLst>
                                          <p:attrName>ppt_x</p:attrName>
                                        </p:attrNameLst>
                                      </p:cBhvr>
                                      <p:tavLst>
                                        <p:tav tm="0">
                                          <p:val>
                                            <p:strVal val="1+#ppt_w/2"/>
                                          </p:val>
                                        </p:tav>
                                        <p:tav tm="100000">
                                          <p:val>
                                            <p:strVal val="#ppt_x"/>
                                          </p:val>
                                        </p:tav>
                                      </p:tavLst>
                                    </p:anim>
                                    <p:anim calcmode="lin" valueType="num">
                                      <p:cBhvr additive="base">
                                        <p:cTn id="36" dur="500" fill="hold"/>
                                        <p:tgtEl>
                                          <p:spTgt spid="28675">
                                            <p:txEl>
                                              <p:pRg st="5" end="5"/>
                                            </p:txEl>
                                          </p:spTgt>
                                        </p:tgtEl>
                                        <p:attrNameLst>
                                          <p:attrName>ppt_y</p:attrName>
                                        </p:attrNameLst>
                                      </p:cBhvr>
                                      <p:tavLst>
                                        <p:tav tm="0">
                                          <p:val>
                                            <p:strVal val="0-#ppt_h/2"/>
                                          </p:val>
                                        </p:tav>
                                        <p:tav tm="100000">
                                          <p:val>
                                            <p:strVal val="#ppt_y"/>
                                          </p:val>
                                        </p:tav>
                                      </p:tavLst>
                                    </p:anim>
                                  </p:childTnLst>
                                </p:cTn>
                              </p:par>
                            </p:childTnLst>
                          </p:cTn>
                        </p:par>
                      </p:childTnLst>
                    </p:cTn>
                  </p:par>
                  <p:par>
                    <p:cTn id="37" fill="hold" nodeType="clickPar">
                      <p:stCondLst>
                        <p:cond delay="indefinite"/>
                      </p:stCondLst>
                      <p:childTnLst>
                        <p:par>
                          <p:cTn id="38" fill="hold" nodeType="withGroup">
                            <p:stCondLst>
                              <p:cond delay="indefinite"/>
                            </p:stCondLst>
                          </p:cTn>
                        </p:par>
                        <p:par>
                          <p:cTn id="39" fill="hold" nodeType="afterGroup">
                            <p:stCondLst>
                              <p:cond delay="0"/>
                            </p:stCondLst>
                            <p:childTnLst>
                              <p:par>
                                <p:cTn id="40" presetID="2" presetClass="entr" presetSubtype="4" fill="hold" nodeType="clickEffect">
                                  <p:stCondLst>
                                    <p:cond delay="0"/>
                                  </p:stCondLst>
                                  <p:childTnLst>
                                    <p:set>
                                      <p:cBhvr additive="base">
                                        <p:cTn id="41" dur="1" fill="hold">
                                          <p:stCondLst>
                                            <p:cond delay="0"/>
                                          </p:stCondLst>
                                        </p:cTn>
                                        <p:tgtEl>
                                          <p:spTgt spid="28675">
                                            <p:txEl>
                                              <p:pRg st="6" end="6"/>
                                            </p:txEl>
                                          </p:spTgt>
                                        </p:tgtEl>
                                        <p:attrNameLst>
                                          <p:attrName>style.visibility</p:attrName>
                                        </p:attrNameLst>
                                      </p:cBhvr>
                                      <p:to>
                                        <p:strVal val="visible"/>
                                      </p:to>
                                    </p:set>
                                    <p:anim calcmode="lin" valueType="num">
                                      <p:cBhvr additive="base">
                                        <p:cTn id="42" dur="500" fill="hold"/>
                                        <p:tgtEl>
                                          <p:spTgt spid="28675">
                                            <p:txEl>
                                              <p:pRg st="6" end="6"/>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28675">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698" name="Rectangle 2"/>
          <p:cNvSpPr>
            <a:spLocks noGrp="1"/>
          </p:cNvSpPr>
          <p:nvPr>
            <p:ph type="title" idx="4294967295"/>
          </p:nvPr>
        </p:nvSpPr>
        <p:spPr>
          <a:xfrm>
            <a:off x="301625" y="685800"/>
            <a:ext cx="8540750" cy="1143000"/>
          </a:xfrm>
          <a:prstGeom prst="rect">
            <a:avLst/>
          </a:prstGeom>
          <a:noFill/>
          <a:ln>
            <a:miter lim="800000"/>
          </a:ln>
        </p:spPr>
        <p:txBody>
          <a:bodyPr vert="horz" wrap="square" anchor="ctr" anchorCtr="0"/>
          <a:lstStyle>
            <a:lvl1pPr marL="0" indent="0" algn="ctr" defTabSz="514350" eaLnBrk="1" fontAlgn="base" hangingPunct="1">
              <a:lnSpc>
                <a:spcPct val="90000"/>
              </a:lnSpc>
              <a:spcBef>
                <a:spcPct val="0"/>
              </a:spcBef>
              <a:spcAft>
                <a:spcPct val="0"/>
              </a:spcAft>
              <a:buClrTx/>
              <a:buSzTx/>
              <a:buFontTx/>
              <a:buNone/>
              <a:defRPr lang="zh-CN" altLang="en-US" sz="3200" b="1" i="0" u="none" baseline="0">
                <a:solidFill>
                  <a:srgbClr val="733C30"/>
                </a:solidFill>
                <a:latin typeface="微软雅黑" pitchFamily="2" charset="-122"/>
                <a:ea typeface="微软雅黑" pitchFamily="2" charset="-122"/>
              </a:defRPr>
            </a:lvl1pPr>
          </a:lstStyle>
          <a:p>
            <a:pPr lvl="0" eaLnBrk="1" hangingPunct="1"/>
            <a:r>
              <a:rPr sz="5400" b="1"/>
              <a:t>课堂练习</a:t>
            </a:r>
          </a:p>
        </p:txBody>
      </p:sp>
      <p:sp>
        <p:nvSpPr>
          <p:cNvPr id="29699" name="Rectangle 3"/>
          <p:cNvSpPr>
            <a:spLocks noGrp="1"/>
          </p:cNvSpPr>
          <p:nvPr>
            <p:ph type="body" idx="4294967295"/>
          </p:nvPr>
        </p:nvSpPr>
        <p:spPr>
          <a:xfrm>
            <a:off x="304800" y="1981200"/>
            <a:ext cx="8540750" cy="3886200"/>
          </a:xfrm>
          <a:prstGeom prst="rect">
            <a:avLst/>
          </a:prstGeom>
          <a:noFill/>
          <a:ln>
            <a:miter lim="800000"/>
          </a:ln>
        </p:spPr>
        <p:txBody>
          <a:bodyPr vert="horz" wrap="square" anchor="t" anchorCtr="0"/>
          <a:lstStyle>
            <a:lvl1pPr marL="266700" indent="-266700" algn="just" defTabSz="514350" eaLnBrk="1" fontAlgn="base" hangingPunct="1">
              <a:lnSpc>
                <a:spcPct val="110000"/>
              </a:lnSpc>
              <a:spcBef>
                <a:spcPts val="1012"/>
              </a:spcBef>
              <a:spcAft>
                <a:spcPct val="0"/>
              </a:spcAft>
              <a:buClr>
                <a:schemeClr val="accent1"/>
              </a:buClr>
              <a:buSzTx/>
              <a:buFont typeface="Wingdings"/>
              <a:buChar char=""/>
              <a:defRPr lang="zh-CN" altLang="en-US" sz="2400" b="0" i="0" u="none" baseline="0">
                <a:solidFill>
                  <a:srgbClr val="6499AA"/>
                </a:solidFill>
                <a:latin typeface="微软雅黑" pitchFamily="2" charset="-122"/>
                <a:ea typeface="微软雅黑" pitchFamily="2" charset="-122"/>
              </a:defRPr>
            </a:lvl1pPr>
            <a:lvl2pPr marL="266700" indent="-266700" algn="l" defTabSz="514350" eaLnBrk="1" fontAlgn="base" hangingPunct="1">
              <a:lnSpc>
                <a:spcPct val="150000"/>
              </a:lnSpc>
              <a:spcBef>
                <a:spcPct val="0"/>
              </a:spcBef>
              <a:spcAft>
                <a:spcPts val="338"/>
              </a:spcAft>
              <a:buClr>
                <a:srgbClr val="C5B091"/>
              </a:buClr>
              <a:buSzTx/>
              <a:buFont typeface="幼圆" pitchFamily="1" charset="-122"/>
              <a:buChar char=" "/>
              <a:defRPr lang="zh-CN" altLang="en-US" sz="1800" b="0" i="0" u="none" baseline="0">
                <a:solidFill>
                  <a:srgbClr val="303030"/>
                </a:solidFill>
                <a:latin typeface="幼圆" pitchFamily="1" charset="-122"/>
                <a:ea typeface="幼圆" pitchFamily="1" charset="-122"/>
              </a:defRPr>
            </a:lvl2pPr>
            <a:lvl3pPr marL="642938" indent="-128588" algn="l" defTabSz="514350" eaLnBrk="1" fontAlgn="base" hangingPunct="1">
              <a:lnSpc>
                <a:spcPct val="90000"/>
              </a:lnSpc>
              <a:spcBef>
                <a:spcPts val="275"/>
              </a:spcBef>
              <a:spcAft>
                <a:spcPct val="0"/>
              </a:spcAft>
              <a:buClrTx/>
              <a:buSzTx/>
              <a:buFont typeface="Arial"/>
              <a:buChar char="•"/>
              <a:defRPr lang="zh-CN" altLang="en-US" sz="1100" b="0" i="0" u="none" baseline="0">
                <a:solidFill>
                  <a:schemeClr val="tx1"/>
                </a:solidFill>
                <a:latin typeface="Calibri" pitchFamily="2" charset="0"/>
                <a:ea typeface="幼圆" pitchFamily="1" charset="-122"/>
              </a:defRPr>
            </a:lvl3pPr>
            <a:lvl4pPr marL="900112" indent="-128588" algn="l" defTabSz="514350" eaLnBrk="1" fontAlgn="base" hangingPunct="1">
              <a:lnSpc>
                <a:spcPct val="90000"/>
              </a:lnSpc>
              <a:spcBef>
                <a:spcPts val="275"/>
              </a:spcBef>
              <a:spcAft>
                <a:spcPct val="0"/>
              </a:spcAft>
              <a:buClrTx/>
              <a:buSzTx/>
              <a:buFont typeface="Arial"/>
              <a:buChar char="•"/>
              <a:defRPr lang="zh-CN" altLang="en-US" sz="1000" b="0" i="0" u="none" baseline="0">
                <a:solidFill>
                  <a:schemeClr val="tx1"/>
                </a:solidFill>
                <a:latin typeface="Calibri" pitchFamily="2" charset="0"/>
                <a:ea typeface="幼圆" pitchFamily="1" charset="-122"/>
              </a:defRPr>
            </a:lvl4pPr>
            <a:lvl5pPr marL="1157288" indent="-128588" algn="l" defTabSz="514350" eaLnBrk="1" fontAlgn="base" hangingPunct="1">
              <a:lnSpc>
                <a:spcPct val="90000"/>
              </a:lnSpc>
              <a:spcBef>
                <a:spcPts val="275"/>
              </a:spcBef>
              <a:spcAft>
                <a:spcPct val="0"/>
              </a:spcAft>
              <a:buClrTx/>
              <a:buSzTx/>
              <a:buFont typeface="Arial"/>
              <a:buChar char="•"/>
              <a:defRPr lang="zh-CN" altLang="en-US" sz="1000" b="0" i="0" u="none" baseline="0">
                <a:solidFill>
                  <a:schemeClr val="tx1"/>
                </a:solidFill>
                <a:latin typeface="Calibri" pitchFamily="2" charset="0"/>
                <a:ea typeface="幼圆" pitchFamily="1" charset="-122"/>
              </a:defRPr>
            </a:lvl5pPr>
          </a:lstStyle>
          <a:p>
            <a:pPr lvl="0" eaLnBrk="1" hangingPunct="1"/>
            <a:r>
              <a:rPr b="1"/>
              <a:t>（一）教子不欺</a:t>
            </a:r>
          </a:p>
          <a:p>
            <a:pPr lvl="0" eaLnBrk="1" hangingPunct="1"/>
            <a:r>
              <a:rPr b="1"/>
              <a:t>曾子之妻之市，其子随之而泣。其母曰：“女还，顾反，为女杀彘。”妻适市来，曾子欲捕彘杀之。妻止之曰：“特与婴儿戏耳。”曾子曰：“</a:t>
            </a:r>
            <a:r>
              <a:rPr b="1" u="sng"/>
              <a:t>婴儿非与戏也婴儿非有知也待父母而学者也听父母之教今子欺之是教子欺也母欺子子而不信其母非以成教也</a:t>
            </a:r>
            <a:r>
              <a:rPr b="1"/>
              <a:t>。”遂烹彘也。</a:t>
            </a:r>
          </a:p>
        </p:txBody>
      </p:sp>
      <p:sp>
        <p:nvSpPr>
          <p:cNvPr id="29700" name="Date Placeholder 1"/>
          <p:cNvSpPr>
            <a:spLocks noGrp="1"/>
          </p:cNvSpPr>
          <p:nvPr>
            <p:ph type="dt" sz="half"/>
          </p:nvPr>
        </p:nvSpPr>
        <p:spPr/>
        <p:txBody>
          <a:bodyPr/>
          <a:lstStyle/>
          <a:p>
            <a:pPr lvl="0"/>
            <a:endParaRPr lang="en-US" altLang="en-US" sz="1000">
              <a:solidFill>
                <a:srgbClr val="9D9D9D"/>
              </a:solidFill>
            </a:endParaRPr>
          </a:p>
        </p:txBody>
      </p:sp>
      <p:sp>
        <p:nvSpPr>
          <p:cNvPr id="29701" name="Footer Placeholder 2"/>
          <p:cNvSpPr>
            <a:spLocks noGrp="1"/>
          </p:cNvSpPr>
          <p:nvPr>
            <p:ph type="ftr" sz="quarter" idx="1"/>
          </p:nvPr>
        </p:nvSpPr>
        <p:spPr/>
        <p:txBody>
          <a:bodyPr/>
          <a:lstStyle/>
          <a:p>
            <a:pPr lvl="0" algn="ctr"/>
            <a:fld id="{5F274B88-DB8D-4BC5-A06B-3D117292656E}" type="footer">
              <a:rPr lang="zh-CN" altLang="en-US" sz="1000">
                <a:solidFill>
                  <a:srgbClr val="9D9D9D"/>
                </a:solidFill>
              </a:rPr>
              <a:t></a:t>
            </a:fld>
            <a:endParaRPr lang="en-US" altLang="en-US" sz="1000">
              <a:solidFill>
                <a:srgbClr val="9D9D9D"/>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additive="base">
                                        <p:cTn id="6" dur="1" fill="hold">
                                          <p:stCondLst>
                                            <p:cond delay="0"/>
                                          </p:stCondLst>
                                        </p:cTn>
                                        <p:tgtEl>
                                          <p:spTgt spid="29698"/>
                                        </p:tgtEl>
                                        <p:attrNameLst>
                                          <p:attrName>style.visibility</p:attrName>
                                        </p:attrNameLst>
                                      </p:cBhvr>
                                      <p:to>
                                        <p:strVal val="visible"/>
                                      </p:to>
                                    </p:set>
                                    <p:animEffect transition="in" filter="box(in)">
                                      <p:cBhvr additive="base">
                                        <p:cTn id="7" dur="500" fill="hold"/>
                                        <p:tgtEl>
                                          <p:spTgt spid="29698"/>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4" presetClass="entr" presetSubtype="32" fill="hold" grpId="1" nodeType="clickEffect">
                                  <p:stCondLst>
                                    <p:cond delay="0"/>
                                  </p:stCondLst>
                                  <p:childTnLst>
                                    <p:set>
                                      <p:cBhvr additive="base">
                                        <p:cTn id="12" dur="1" fill="hold">
                                          <p:stCondLst>
                                            <p:cond delay="0"/>
                                          </p:stCondLst>
                                        </p:cTn>
                                        <p:tgtEl>
                                          <p:spTgt spid="29699">
                                            <p:txEl>
                                              <p:pRg st="0" end="0"/>
                                            </p:txEl>
                                          </p:spTgt>
                                        </p:tgtEl>
                                        <p:attrNameLst>
                                          <p:attrName>style.visibility</p:attrName>
                                        </p:attrNameLst>
                                      </p:cBhvr>
                                      <p:to>
                                        <p:strVal val="visible"/>
                                      </p:to>
                                    </p:set>
                                    <p:animEffect transition="in" filter="box(out)">
                                      <p:cBhvr additive="base">
                                        <p:cTn id="13" dur="500" fill="hold"/>
                                        <p:tgtEl>
                                          <p:spTgt spid="29699">
                                            <p:txEl>
                                              <p:pRg st="0" end="0"/>
                                            </p:txEl>
                                          </p:spTgt>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4" presetClass="entr" presetSubtype="32" fill="hold" grpId="1" nodeType="clickEffect">
                                  <p:stCondLst>
                                    <p:cond delay="0"/>
                                  </p:stCondLst>
                                  <p:childTnLst>
                                    <p:set>
                                      <p:cBhvr additive="base">
                                        <p:cTn id="18" dur="1" fill="hold">
                                          <p:stCondLst>
                                            <p:cond delay="0"/>
                                          </p:stCondLst>
                                        </p:cTn>
                                        <p:tgtEl>
                                          <p:spTgt spid="29699">
                                            <p:txEl>
                                              <p:pRg st="1" end="1"/>
                                            </p:txEl>
                                          </p:spTgt>
                                        </p:tgtEl>
                                        <p:attrNameLst>
                                          <p:attrName>style.visibility</p:attrName>
                                        </p:attrNameLst>
                                      </p:cBhvr>
                                      <p:to>
                                        <p:strVal val="visible"/>
                                      </p:to>
                                    </p:set>
                                    <p:animEffect transition="in" filter="box(out)">
                                      <p:cBhvr additive="base">
                                        <p:cTn id="19" dur="500" fill="hold"/>
                                        <p:tgtEl>
                                          <p:spTgt spid="2969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p:bldP spid="29699" grpId="1" uiExpand="1" build="p"/>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22" name="Rectangle 2"/>
          <p:cNvSpPr>
            <a:spLocks noGrp="1"/>
          </p:cNvSpPr>
          <p:nvPr>
            <p:ph type="title" idx="4294967295"/>
          </p:nvPr>
        </p:nvSpPr>
        <p:spPr>
          <a:xfrm>
            <a:off x="685800" y="350838"/>
            <a:ext cx="7772400" cy="3001962"/>
          </a:xfrm>
          <a:prstGeom prst="rect">
            <a:avLst/>
          </a:prstGeom>
          <a:noFill/>
          <a:ln>
            <a:miter lim="800000"/>
          </a:ln>
        </p:spPr>
        <p:txBody>
          <a:bodyPr vert="horz" wrap="square" anchor="ctr" anchorCtr="0"/>
          <a:lstStyle>
            <a:lvl1pPr marL="0" indent="0" algn="ctr" defTabSz="514350" eaLnBrk="1" fontAlgn="base" hangingPunct="1">
              <a:lnSpc>
                <a:spcPct val="90000"/>
              </a:lnSpc>
              <a:spcBef>
                <a:spcPct val="0"/>
              </a:spcBef>
              <a:spcAft>
                <a:spcPct val="0"/>
              </a:spcAft>
              <a:buClrTx/>
              <a:buSzTx/>
              <a:buFontTx/>
              <a:buNone/>
              <a:defRPr lang="zh-CN" altLang="en-US" sz="3200" b="1" i="0" u="none" baseline="0">
                <a:solidFill>
                  <a:srgbClr val="733C30"/>
                </a:solidFill>
                <a:latin typeface="微软雅黑" pitchFamily="2" charset="-122"/>
                <a:ea typeface="微软雅黑" pitchFamily="2" charset="-122"/>
              </a:defRPr>
            </a:lvl1pPr>
          </a:lstStyle>
          <a:p>
            <a:pPr lvl="0" algn="l" eaLnBrk="1" hangingPunct="1"/>
            <a:r>
              <a:rPr sz="4000" b="1"/>
              <a:t>婴儿非与戏</a:t>
            </a:r>
            <a:r>
              <a:rPr sz="4000" b="1">
                <a:solidFill>
                  <a:schemeClr val="hlink"/>
                </a:solidFill>
              </a:rPr>
              <a:t>也</a:t>
            </a:r>
            <a:r>
              <a:rPr sz="4000" b="1"/>
              <a:t>。婴儿非有知</a:t>
            </a:r>
            <a:r>
              <a:rPr sz="4000" b="1">
                <a:solidFill>
                  <a:schemeClr val="hlink"/>
                </a:solidFill>
              </a:rPr>
              <a:t>也</a:t>
            </a:r>
            <a:r>
              <a:rPr sz="4000" b="1"/>
              <a:t>，待父母而学者</a:t>
            </a:r>
            <a:r>
              <a:rPr sz="4000" b="1">
                <a:solidFill>
                  <a:schemeClr val="hlink"/>
                </a:solidFill>
              </a:rPr>
              <a:t>也</a:t>
            </a:r>
            <a:r>
              <a:rPr sz="4000" b="1"/>
              <a:t>，听父母之教。今子欺之，是教子欺</a:t>
            </a:r>
            <a:r>
              <a:rPr sz="4000" b="1">
                <a:solidFill>
                  <a:schemeClr val="hlink"/>
                </a:solidFill>
              </a:rPr>
              <a:t>也</a:t>
            </a:r>
            <a:r>
              <a:rPr sz="4000" b="1"/>
              <a:t>。母欺子，子而不信其母，非以成教</a:t>
            </a:r>
            <a:r>
              <a:rPr sz="4000" b="1">
                <a:solidFill>
                  <a:schemeClr val="hlink"/>
                </a:solidFill>
              </a:rPr>
              <a:t>也</a:t>
            </a:r>
            <a:r>
              <a:rPr sz="4000" b="1"/>
              <a:t>。</a:t>
            </a:r>
            <a:r>
              <a:rPr sz="4000"/>
              <a:t> </a:t>
            </a:r>
          </a:p>
        </p:txBody>
      </p:sp>
      <p:sp>
        <p:nvSpPr>
          <p:cNvPr id="30723" name="Rectangle 4"/>
          <p:cNvSpPr/>
          <p:nvPr/>
        </p:nvSpPr>
        <p:spPr>
          <a:xfrm>
            <a:off x="457200" y="3200400"/>
            <a:ext cx="8458200" cy="2838450"/>
          </a:xfrm>
          <a:prstGeom prst="rect">
            <a:avLst/>
          </a:prstGeom>
          <a:noFill/>
          <a:ln>
            <a:noFill/>
            <a:miter lim="800000"/>
          </a:ln>
          <a:effectLst/>
        </p:spPr>
        <p:txBody>
          <a:bodyPr>
            <a:spAutoFit/>
          </a:bodyPr>
          <a:lstStyle>
            <a:lvl1pPr marL="266700" indent="-266700" algn="just" defTabSz="514350" eaLnBrk="1" fontAlgn="base" hangingPunct="1">
              <a:lnSpc>
                <a:spcPct val="110000"/>
              </a:lnSpc>
              <a:spcBef>
                <a:spcPts val="1012"/>
              </a:spcBef>
              <a:spcAft>
                <a:spcPct val="0"/>
              </a:spcAft>
              <a:buClr>
                <a:schemeClr val="accent1"/>
              </a:buClr>
              <a:buSzTx/>
              <a:buFont typeface="Wingdings"/>
              <a:buChar char=""/>
              <a:defRPr lang="zh-CN" altLang="en-US" sz="2400" b="0" i="0" u="none" baseline="0">
                <a:solidFill>
                  <a:srgbClr val="6499AA"/>
                </a:solidFill>
                <a:latin typeface="微软雅黑" pitchFamily="2" charset="-122"/>
                <a:ea typeface="微软雅黑" pitchFamily="2" charset="-122"/>
              </a:defRPr>
            </a:lvl1pPr>
            <a:lvl2pPr marL="266700" indent="-266700" algn="l" defTabSz="514350" eaLnBrk="1" fontAlgn="base" hangingPunct="1">
              <a:lnSpc>
                <a:spcPct val="150000"/>
              </a:lnSpc>
              <a:spcBef>
                <a:spcPct val="0"/>
              </a:spcBef>
              <a:spcAft>
                <a:spcPts val="338"/>
              </a:spcAft>
              <a:buClr>
                <a:srgbClr val="C5B091"/>
              </a:buClr>
              <a:buSzTx/>
              <a:buFont typeface="幼圆" pitchFamily="1" charset="-122"/>
              <a:buChar char=" "/>
              <a:defRPr lang="zh-CN" altLang="en-US" sz="1800" b="0" i="0" u="none" baseline="0">
                <a:solidFill>
                  <a:srgbClr val="303030"/>
                </a:solidFill>
                <a:latin typeface="幼圆" pitchFamily="1" charset="-122"/>
                <a:ea typeface="幼圆" pitchFamily="1" charset="-122"/>
              </a:defRPr>
            </a:lvl2pPr>
            <a:lvl3pPr marL="642938" indent="-128588" algn="l" defTabSz="514350" eaLnBrk="1" fontAlgn="base" hangingPunct="1">
              <a:lnSpc>
                <a:spcPct val="90000"/>
              </a:lnSpc>
              <a:spcBef>
                <a:spcPts val="275"/>
              </a:spcBef>
              <a:spcAft>
                <a:spcPct val="0"/>
              </a:spcAft>
              <a:buClrTx/>
              <a:buSzTx/>
              <a:buFont typeface="Arial"/>
              <a:buChar char="•"/>
              <a:defRPr lang="zh-CN" altLang="en-US" sz="1100" b="0" i="0" u="none" baseline="0">
                <a:solidFill>
                  <a:schemeClr val="tx1"/>
                </a:solidFill>
                <a:latin typeface="Calibri" pitchFamily="2" charset="0"/>
                <a:ea typeface="幼圆" pitchFamily="1" charset="-122"/>
              </a:defRPr>
            </a:lvl3pPr>
            <a:lvl4pPr marL="900112" indent="-128588" algn="l" defTabSz="514350" eaLnBrk="1" fontAlgn="base" hangingPunct="1">
              <a:lnSpc>
                <a:spcPct val="90000"/>
              </a:lnSpc>
              <a:spcBef>
                <a:spcPts val="275"/>
              </a:spcBef>
              <a:spcAft>
                <a:spcPct val="0"/>
              </a:spcAft>
              <a:buClrTx/>
              <a:buSzTx/>
              <a:buFont typeface="Arial"/>
              <a:buChar char="•"/>
              <a:defRPr lang="zh-CN" altLang="en-US" sz="1000" b="0" i="0" u="none" baseline="0">
                <a:solidFill>
                  <a:schemeClr val="tx1"/>
                </a:solidFill>
                <a:latin typeface="Calibri" pitchFamily="2" charset="0"/>
                <a:ea typeface="幼圆" pitchFamily="1" charset="-122"/>
              </a:defRPr>
            </a:lvl4pPr>
            <a:lvl5pPr marL="1157288" indent="-128588" algn="l" defTabSz="514350" eaLnBrk="1" fontAlgn="base" hangingPunct="1">
              <a:lnSpc>
                <a:spcPct val="90000"/>
              </a:lnSpc>
              <a:spcBef>
                <a:spcPts val="275"/>
              </a:spcBef>
              <a:spcAft>
                <a:spcPct val="0"/>
              </a:spcAft>
              <a:buClrTx/>
              <a:buSzTx/>
              <a:buFont typeface="Arial"/>
              <a:buChar char="•"/>
              <a:defRPr lang="zh-CN" altLang="en-US" sz="1000" b="0" i="0" u="none" baseline="0">
                <a:solidFill>
                  <a:schemeClr val="tx1"/>
                </a:solidFill>
                <a:latin typeface="Calibri" pitchFamily="2" charset="0"/>
                <a:ea typeface="幼圆" pitchFamily="1" charset="-122"/>
              </a:defRPr>
            </a:lvl5pPr>
          </a:lstStyle>
          <a:p>
            <a:pPr marL="0" lvl="0" indent="0" eaLnBrk="1" hangingPunct="1">
              <a:spcBef>
                <a:spcPct val="0"/>
              </a:spcBef>
              <a:buClrTx/>
              <a:buSzTx/>
              <a:buNone/>
            </a:pPr>
            <a:r>
              <a:rPr sz="3600" b="1">
                <a:latin typeface="宋体" charset="-122"/>
              </a:rPr>
              <a:t>孩子是不能和他开玩笑的。孩子没有知识，等着向父母学习，听从父母的教诲。现在你欺骗他，这是教孩子骗人啊。母亲欺骗儿子，儿子就不相信他的母亲，这不是教育孩子的方法啊。</a:t>
            </a:r>
            <a:r>
              <a:rPr sz="3600" b="1">
                <a:latin typeface="Times New Roman" pitchFamily="2" charset="0"/>
              </a:rPr>
              <a:t> </a:t>
            </a:r>
          </a:p>
        </p:txBody>
      </p:sp>
      <p:sp>
        <p:nvSpPr>
          <p:cNvPr id="30724" name="AutoShape 5">
            <a:hlinkClick r:id="rId2" action="ppaction://hlinksldjump"/>
          </p:cNvPr>
          <p:cNvSpPr/>
          <p:nvPr/>
        </p:nvSpPr>
        <p:spPr>
          <a:xfrm>
            <a:off x="5867400" y="5661025"/>
            <a:ext cx="1296988" cy="431800"/>
          </a:xfrm>
          <a:prstGeom prst="actionButtonEnd">
            <a:avLst/>
          </a:prstGeom>
          <a:solidFill>
            <a:schemeClr val="accent1"/>
          </a:solidFill>
          <a:ln>
            <a:noFill/>
            <a:miter lim="800000"/>
          </a:ln>
          <a:effectLst/>
        </p:spPr>
        <p:txBody>
          <a:bodyPr wrap="none" anchor="ctr" anchorCtr="0"/>
          <a:lstStyle>
            <a:lvl1pPr marL="266700" indent="-266700" algn="just" defTabSz="514350" eaLnBrk="1" fontAlgn="base" hangingPunct="1">
              <a:lnSpc>
                <a:spcPct val="110000"/>
              </a:lnSpc>
              <a:spcBef>
                <a:spcPts val="1012"/>
              </a:spcBef>
              <a:spcAft>
                <a:spcPct val="0"/>
              </a:spcAft>
              <a:buClr>
                <a:schemeClr val="accent1"/>
              </a:buClr>
              <a:buSzTx/>
              <a:buFont typeface="Wingdings"/>
              <a:buChar char=""/>
              <a:defRPr lang="zh-CN" altLang="en-US" sz="2400" b="0" i="0" u="none" baseline="0">
                <a:solidFill>
                  <a:srgbClr val="6499AA"/>
                </a:solidFill>
                <a:latin typeface="微软雅黑" pitchFamily="2" charset="-122"/>
                <a:ea typeface="微软雅黑" pitchFamily="2" charset="-122"/>
              </a:defRPr>
            </a:lvl1pPr>
            <a:lvl2pPr marL="266700" indent="-266700" algn="l" defTabSz="514350" eaLnBrk="1" fontAlgn="base" hangingPunct="1">
              <a:lnSpc>
                <a:spcPct val="150000"/>
              </a:lnSpc>
              <a:spcBef>
                <a:spcPct val="0"/>
              </a:spcBef>
              <a:spcAft>
                <a:spcPts val="338"/>
              </a:spcAft>
              <a:buClr>
                <a:srgbClr val="C5B091"/>
              </a:buClr>
              <a:buSzTx/>
              <a:buFont typeface="幼圆" pitchFamily="1" charset="-122"/>
              <a:buChar char=" "/>
              <a:defRPr lang="zh-CN" altLang="en-US" sz="1800" b="0" i="0" u="none" baseline="0">
                <a:solidFill>
                  <a:srgbClr val="303030"/>
                </a:solidFill>
                <a:latin typeface="幼圆" pitchFamily="1" charset="-122"/>
                <a:ea typeface="幼圆" pitchFamily="1" charset="-122"/>
              </a:defRPr>
            </a:lvl2pPr>
            <a:lvl3pPr marL="642938" indent="-128588" algn="l" defTabSz="514350" eaLnBrk="1" fontAlgn="base" hangingPunct="1">
              <a:lnSpc>
                <a:spcPct val="90000"/>
              </a:lnSpc>
              <a:spcBef>
                <a:spcPts val="275"/>
              </a:spcBef>
              <a:spcAft>
                <a:spcPct val="0"/>
              </a:spcAft>
              <a:buClrTx/>
              <a:buSzTx/>
              <a:buFont typeface="Arial"/>
              <a:buChar char="•"/>
              <a:defRPr lang="zh-CN" altLang="en-US" sz="1100" b="0" i="0" u="none" baseline="0">
                <a:solidFill>
                  <a:schemeClr val="tx1"/>
                </a:solidFill>
                <a:latin typeface="Calibri" pitchFamily="2" charset="0"/>
                <a:ea typeface="幼圆" pitchFamily="1" charset="-122"/>
              </a:defRPr>
            </a:lvl3pPr>
            <a:lvl4pPr marL="900112" indent="-128588" algn="l" defTabSz="514350" eaLnBrk="1" fontAlgn="base" hangingPunct="1">
              <a:lnSpc>
                <a:spcPct val="90000"/>
              </a:lnSpc>
              <a:spcBef>
                <a:spcPts val="275"/>
              </a:spcBef>
              <a:spcAft>
                <a:spcPct val="0"/>
              </a:spcAft>
              <a:buClrTx/>
              <a:buSzTx/>
              <a:buFont typeface="Arial"/>
              <a:buChar char="•"/>
              <a:defRPr lang="zh-CN" altLang="en-US" sz="1000" b="0" i="0" u="none" baseline="0">
                <a:solidFill>
                  <a:schemeClr val="tx1"/>
                </a:solidFill>
                <a:latin typeface="Calibri" pitchFamily="2" charset="0"/>
                <a:ea typeface="幼圆" pitchFamily="1" charset="-122"/>
              </a:defRPr>
            </a:lvl4pPr>
            <a:lvl5pPr marL="1157288" indent="-128588" algn="l" defTabSz="514350" eaLnBrk="1" fontAlgn="base" hangingPunct="1">
              <a:lnSpc>
                <a:spcPct val="90000"/>
              </a:lnSpc>
              <a:spcBef>
                <a:spcPts val="275"/>
              </a:spcBef>
              <a:spcAft>
                <a:spcPct val="0"/>
              </a:spcAft>
              <a:buClrTx/>
              <a:buSzTx/>
              <a:buFont typeface="Arial"/>
              <a:buChar char="•"/>
              <a:defRPr lang="zh-CN" altLang="en-US" sz="1000" b="0" i="0" u="none" baseline="0">
                <a:solidFill>
                  <a:schemeClr val="tx1"/>
                </a:solidFill>
                <a:latin typeface="Calibri" pitchFamily="2" charset="0"/>
                <a:ea typeface="幼圆" pitchFamily="1" charset="-122"/>
              </a:defRPr>
            </a:lvl5pPr>
          </a:lstStyle>
          <a:p>
            <a:pPr marL="0" lvl="0" indent="0" eaLnBrk="1" hangingPunct="1">
              <a:spcBef>
                <a:spcPct val="0"/>
              </a:spcBef>
              <a:buClrTx/>
              <a:buSzTx/>
              <a:buNone/>
            </a:pPr>
            <a:endParaRPr sz="1800"/>
          </a:p>
        </p:txBody>
      </p:sp>
      <p:sp>
        <p:nvSpPr>
          <p:cNvPr id="30725" name="Date Placeholder 1"/>
          <p:cNvSpPr>
            <a:spLocks noGrp="1"/>
          </p:cNvSpPr>
          <p:nvPr>
            <p:ph type="dt" sz="half"/>
          </p:nvPr>
        </p:nvSpPr>
        <p:spPr/>
        <p:txBody>
          <a:bodyPr/>
          <a:lstStyle/>
          <a:p>
            <a:pPr lvl="0"/>
            <a:endParaRPr lang="en-US" altLang="en-US" sz="1000">
              <a:solidFill>
                <a:srgbClr val="9D9D9D"/>
              </a:solidFill>
            </a:endParaRPr>
          </a:p>
        </p:txBody>
      </p:sp>
      <p:sp>
        <p:nvSpPr>
          <p:cNvPr id="30726" name="Footer Placeholder 2"/>
          <p:cNvSpPr>
            <a:spLocks noGrp="1"/>
          </p:cNvSpPr>
          <p:nvPr>
            <p:ph type="ftr" sz="quarter" idx="1"/>
          </p:nvPr>
        </p:nvSpPr>
        <p:spPr/>
        <p:txBody>
          <a:bodyPr/>
          <a:lstStyle/>
          <a:p>
            <a:pPr lvl="0" algn="ctr"/>
            <a:fld id="{F42ABC4C-3297-49D4-8EDF-EE7B935A449C}" type="footer">
              <a:rPr lang="zh-CN" altLang="en-US" sz="1000">
                <a:solidFill>
                  <a:srgbClr val="9D9D9D"/>
                </a:solidFill>
              </a:rPr>
              <a:t></a:t>
            </a:fld>
            <a:endParaRPr lang="en-US" altLang="en-US" sz="1000">
              <a:solidFill>
                <a:srgbClr val="9D9D9D"/>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5" fill="hold" grpId="0" nodeType="clickEffect">
                                  <p:stCondLst>
                                    <p:cond delay="0"/>
                                  </p:stCondLst>
                                  <p:childTnLst>
                                    <p:set>
                                      <p:cBhvr additive="base">
                                        <p:cTn id="6" dur="1" fill="hold">
                                          <p:stCondLst>
                                            <p:cond delay="0"/>
                                          </p:stCondLst>
                                        </p:cTn>
                                        <p:tgtEl>
                                          <p:spTgt spid="30722"/>
                                        </p:tgtEl>
                                        <p:attrNameLst>
                                          <p:attrName>style.visibility</p:attrName>
                                        </p:attrNameLst>
                                      </p:cBhvr>
                                      <p:to>
                                        <p:strVal val="visible"/>
                                      </p:to>
                                    </p:set>
                                    <p:animEffect transition="in" filter="blinds(vertical)">
                                      <p:cBhvr additive="base">
                                        <p:cTn id="7" dur="500" fill="hold"/>
                                        <p:tgtEl>
                                          <p:spTgt spid="30722"/>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 presetClass="entr" presetSubtype="8" fill="hold" grpId="1" nodeType="clickEffect">
                                  <p:stCondLst>
                                    <p:cond delay="0"/>
                                  </p:stCondLst>
                                  <p:childTnLst>
                                    <p:set>
                                      <p:cBhvr additive="base">
                                        <p:cTn id="12" dur="1" fill="hold">
                                          <p:stCondLst>
                                            <p:cond delay="0"/>
                                          </p:stCondLst>
                                        </p:cTn>
                                        <p:tgtEl>
                                          <p:spTgt spid="30723"/>
                                        </p:tgtEl>
                                        <p:attrNameLst>
                                          <p:attrName>style.visibility</p:attrName>
                                        </p:attrNameLst>
                                      </p:cBhvr>
                                      <p:to>
                                        <p:strVal val="visible"/>
                                      </p:to>
                                    </p:set>
                                    <p:anim calcmode="lin" valueType="num">
                                      <p:cBhvr additive="base">
                                        <p:cTn id="13" dur="500" fill="hold"/>
                                        <p:tgtEl>
                                          <p:spTgt spid="30723"/>
                                        </p:tgtEl>
                                        <p:attrNameLst>
                                          <p:attrName>ppt_x</p:attrName>
                                        </p:attrNameLst>
                                      </p:cBhvr>
                                      <p:tavLst>
                                        <p:tav tm="0">
                                          <p:val>
                                            <p:strVal val="0-#ppt_w/2"/>
                                          </p:val>
                                        </p:tav>
                                        <p:tav tm="100000">
                                          <p:val>
                                            <p:strVal val="#ppt_x"/>
                                          </p:val>
                                        </p:tav>
                                      </p:tavLst>
                                    </p:anim>
                                    <p:anim calcmode="lin" valueType="num">
                                      <p:cBhvr additive="base">
                                        <p:cTn id="14" dur="500" fill="hold"/>
                                        <p:tgtEl>
                                          <p:spTgt spid="307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2" grpId="0"/>
      <p:bldP spid="30723" grpId="1"/>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746" name="Rectangle 2"/>
          <p:cNvSpPr>
            <a:spLocks noGrp="1"/>
          </p:cNvSpPr>
          <p:nvPr>
            <p:ph type="title" idx="4294967295"/>
          </p:nvPr>
        </p:nvSpPr>
        <p:spPr>
          <a:xfrm>
            <a:off x="301625" y="685800"/>
            <a:ext cx="8540750" cy="1143000"/>
          </a:xfrm>
          <a:prstGeom prst="rect">
            <a:avLst/>
          </a:prstGeom>
          <a:noFill/>
          <a:ln>
            <a:miter lim="800000"/>
          </a:ln>
        </p:spPr>
        <p:txBody>
          <a:bodyPr vert="horz" wrap="square" anchor="ctr" anchorCtr="0"/>
          <a:lstStyle>
            <a:lvl1pPr marL="0" indent="0" algn="ctr" defTabSz="514350" eaLnBrk="1" fontAlgn="base" hangingPunct="1">
              <a:lnSpc>
                <a:spcPct val="90000"/>
              </a:lnSpc>
              <a:spcBef>
                <a:spcPct val="0"/>
              </a:spcBef>
              <a:spcAft>
                <a:spcPct val="0"/>
              </a:spcAft>
              <a:buClrTx/>
              <a:buSzTx/>
              <a:buFontTx/>
              <a:buNone/>
              <a:defRPr lang="zh-CN" altLang="en-US" sz="3200" b="1" i="0" u="none" baseline="0">
                <a:solidFill>
                  <a:srgbClr val="733C30"/>
                </a:solidFill>
                <a:latin typeface="微软雅黑" pitchFamily="2" charset="-122"/>
                <a:ea typeface="微软雅黑" pitchFamily="2" charset="-122"/>
              </a:defRPr>
            </a:lvl1pPr>
          </a:lstStyle>
          <a:p>
            <a:pPr lvl="0" eaLnBrk="1" hangingPunct="1"/>
            <a:r>
              <a:rPr sz="5400" b="1"/>
              <a:t>（二）齐人说靖郭君</a:t>
            </a:r>
          </a:p>
        </p:txBody>
      </p:sp>
      <p:sp>
        <p:nvSpPr>
          <p:cNvPr id="31747" name="Rectangle 3"/>
          <p:cNvSpPr>
            <a:spLocks noGrp="1"/>
          </p:cNvSpPr>
          <p:nvPr>
            <p:ph type="body" idx="4294967295"/>
          </p:nvPr>
        </p:nvSpPr>
        <p:spPr>
          <a:xfrm>
            <a:off x="304800" y="1981200"/>
            <a:ext cx="8540750" cy="3886200"/>
          </a:xfrm>
          <a:prstGeom prst="rect">
            <a:avLst/>
          </a:prstGeom>
          <a:noFill/>
          <a:ln>
            <a:miter lim="800000"/>
          </a:ln>
        </p:spPr>
        <p:txBody>
          <a:bodyPr vert="horz" wrap="square" anchor="t" anchorCtr="0"/>
          <a:lstStyle>
            <a:lvl1pPr marL="266700" indent="-266700" algn="just" defTabSz="514350" eaLnBrk="1" fontAlgn="base" hangingPunct="1">
              <a:lnSpc>
                <a:spcPct val="110000"/>
              </a:lnSpc>
              <a:spcBef>
                <a:spcPts val="1012"/>
              </a:spcBef>
              <a:spcAft>
                <a:spcPct val="0"/>
              </a:spcAft>
              <a:buClr>
                <a:schemeClr val="accent1"/>
              </a:buClr>
              <a:buSzTx/>
              <a:buFont typeface="Wingdings"/>
              <a:buChar char=""/>
              <a:defRPr lang="zh-CN" altLang="en-US" sz="2400" b="0" i="0" u="none" baseline="0">
                <a:solidFill>
                  <a:srgbClr val="6499AA"/>
                </a:solidFill>
                <a:latin typeface="微软雅黑" pitchFamily="2" charset="-122"/>
                <a:ea typeface="微软雅黑" pitchFamily="2" charset="-122"/>
              </a:defRPr>
            </a:lvl1pPr>
            <a:lvl2pPr marL="266700" indent="-266700" algn="l" defTabSz="514350" eaLnBrk="1" fontAlgn="base" hangingPunct="1">
              <a:lnSpc>
                <a:spcPct val="150000"/>
              </a:lnSpc>
              <a:spcBef>
                <a:spcPct val="0"/>
              </a:spcBef>
              <a:spcAft>
                <a:spcPts val="338"/>
              </a:spcAft>
              <a:buClr>
                <a:srgbClr val="C5B091"/>
              </a:buClr>
              <a:buSzTx/>
              <a:buFont typeface="幼圆" pitchFamily="1" charset="-122"/>
              <a:buChar char=" "/>
              <a:defRPr lang="zh-CN" altLang="en-US" sz="1800" b="0" i="0" u="none" baseline="0">
                <a:solidFill>
                  <a:srgbClr val="303030"/>
                </a:solidFill>
                <a:latin typeface="幼圆" pitchFamily="1" charset="-122"/>
                <a:ea typeface="幼圆" pitchFamily="1" charset="-122"/>
              </a:defRPr>
            </a:lvl2pPr>
            <a:lvl3pPr marL="642938" indent="-128588" algn="l" defTabSz="514350" eaLnBrk="1" fontAlgn="base" hangingPunct="1">
              <a:lnSpc>
                <a:spcPct val="90000"/>
              </a:lnSpc>
              <a:spcBef>
                <a:spcPts val="275"/>
              </a:spcBef>
              <a:spcAft>
                <a:spcPct val="0"/>
              </a:spcAft>
              <a:buClrTx/>
              <a:buSzTx/>
              <a:buFont typeface="Arial"/>
              <a:buChar char="•"/>
              <a:defRPr lang="zh-CN" altLang="en-US" sz="1100" b="0" i="0" u="none" baseline="0">
                <a:solidFill>
                  <a:schemeClr val="tx1"/>
                </a:solidFill>
                <a:latin typeface="Calibri" pitchFamily="2" charset="0"/>
                <a:ea typeface="幼圆" pitchFamily="1" charset="-122"/>
              </a:defRPr>
            </a:lvl3pPr>
            <a:lvl4pPr marL="900112" indent="-128588" algn="l" defTabSz="514350" eaLnBrk="1" fontAlgn="base" hangingPunct="1">
              <a:lnSpc>
                <a:spcPct val="90000"/>
              </a:lnSpc>
              <a:spcBef>
                <a:spcPts val="275"/>
              </a:spcBef>
              <a:spcAft>
                <a:spcPct val="0"/>
              </a:spcAft>
              <a:buClrTx/>
              <a:buSzTx/>
              <a:buFont typeface="Arial"/>
              <a:buChar char="•"/>
              <a:defRPr lang="zh-CN" altLang="en-US" sz="1000" b="0" i="0" u="none" baseline="0">
                <a:solidFill>
                  <a:schemeClr val="tx1"/>
                </a:solidFill>
                <a:latin typeface="Calibri" pitchFamily="2" charset="0"/>
                <a:ea typeface="幼圆" pitchFamily="1" charset="-122"/>
              </a:defRPr>
            </a:lvl4pPr>
            <a:lvl5pPr marL="1157288" indent="-128588" algn="l" defTabSz="514350" eaLnBrk="1" fontAlgn="base" hangingPunct="1">
              <a:lnSpc>
                <a:spcPct val="90000"/>
              </a:lnSpc>
              <a:spcBef>
                <a:spcPts val="275"/>
              </a:spcBef>
              <a:spcAft>
                <a:spcPct val="0"/>
              </a:spcAft>
              <a:buClrTx/>
              <a:buSzTx/>
              <a:buFont typeface="Arial"/>
              <a:buChar char="•"/>
              <a:defRPr lang="zh-CN" altLang="en-US" sz="1000" b="0" i="0" u="none" baseline="0">
                <a:solidFill>
                  <a:schemeClr val="tx1"/>
                </a:solidFill>
                <a:latin typeface="Calibri" pitchFamily="2" charset="0"/>
                <a:ea typeface="幼圆" pitchFamily="1" charset="-122"/>
              </a:defRPr>
            </a:lvl5pPr>
          </a:lstStyle>
          <a:p>
            <a:pPr lvl="0" eaLnBrk="1" hangingPunct="1">
              <a:lnSpc>
                <a:spcPct val="90000"/>
              </a:lnSpc>
            </a:pPr>
            <a:r>
              <a:rPr sz="3000" b="1"/>
              <a:t>靖郭君将城薛，客多以谏。靖郭君谓谒者：“无为客通。”齐人有请者曰：“臣请三言而已矣！益一言，臣请烹。”靖郭君因见之。客趋而进曰：“海大鱼。”因反走。君曰：“客有于此。”客曰：“鄙臣不敢以死为戏。”君曰：“亡，更言之。”对曰：“</a:t>
            </a:r>
            <a:r>
              <a:rPr sz="3000" b="1" u="sng"/>
              <a:t>君不闻大鱼乎网不能止钩不能牵荡而失水则蝼蚁得意焉今夫齐亦君之水也君长有齐荫奚以薛为</a:t>
            </a:r>
            <a:r>
              <a:rPr sz="3000" b="1"/>
              <a:t>？</a:t>
            </a:r>
            <a:r>
              <a:rPr sz="3000" b="1" u="sng"/>
              <a:t>失齐，虽隆薛之城到于天，犹无益也。</a:t>
            </a:r>
            <a:r>
              <a:rPr sz="3000" b="1"/>
              <a:t>”君曰：“善。”乃辍城薛。</a:t>
            </a:r>
          </a:p>
        </p:txBody>
      </p:sp>
      <p:sp>
        <p:nvSpPr>
          <p:cNvPr id="31748" name="Date Placeholder 1"/>
          <p:cNvSpPr>
            <a:spLocks noGrp="1"/>
          </p:cNvSpPr>
          <p:nvPr>
            <p:ph type="dt" sz="half"/>
          </p:nvPr>
        </p:nvSpPr>
        <p:spPr/>
        <p:txBody>
          <a:bodyPr/>
          <a:lstStyle/>
          <a:p>
            <a:pPr lvl="0"/>
            <a:endParaRPr lang="en-US" altLang="en-US" sz="1000">
              <a:solidFill>
                <a:srgbClr val="9D9D9D"/>
              </a:solidFill>
            </a:endParaRPr>
          </a:p>
        </p:txBody>
      </p:sp>
      <p:sp>
        <p:nvSpPr>
          <p:cNvPr id="31749" name="Footer Placeholder 2"/>
          <p:cNvSpPr>
            <a:spLocks noGrp="1"/>
          </p:cNvSpPr>
          <p:nvPr>
            <p:ph type="ftr" sz="quarter" idx="1"/>
          </p:nvPr>
        </p:nvSpPr>
        <p:spPr/>
        <p:txBody>
          <a:bodyPr/>
          <a:lstStyle/>
          <a:p>
            <a:pPr lvl="0" algn="ctr"/>
            <a:fld id="{C72DD054-CAD5-4D56-A889-CED8BB2B7140}" type="footer">
              <a:rPr lang="zh-CN" altLang="en-US" sz="1000">
                <a:solidFill>
                  <a:srgbClr val="9D9D9D"/>
                </a:solidFill>
              </a:rPr>
              <a:t></a:t>
            </a:fld>
            <a:endParaRPr lang="en-US" altLang="en-US" sz="1000">
              <a:solidFill>
                <a:srgbClr val="9D9D9D"/>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32" fill="hold" grpId="0" nodeType="clickEffect">
                                  <p:stCondLst>
                                    <p:cond delay="0"/>
                                  </p:stCondLst>
                                  <p:childTnLst>
                                    <p:set>
                                      <p:cBhvr additive="base">
                                        <p:cTn id="6" dur="1" fill="hold">
                                          <p:stCondLst>
                                            <p:cond delay="0"/>
                                          </p:stCondLst>
                                        </p:cTn>
                                        <p:tgtEl>
                                          <p:spTgt spid="31746">
                                            <p:txEl>
                                              <p:pRg st="0" end="0"/>
                                            </p:txEl>
                                          </p:spTgt>
                                        </p:tgtEl>
                                        <p:attrNameLst>
                                          <p:attrName>style.visibility</p:attrName>
                                        </p:attrNameLst>
                                      </p:cBhvr>
                                      <p:to>
                                        <p:strVal val="visible"/>
                                      </p:to>
                                    </p:set>
                                    <p:animEffect transition="in" filter="box(out)">
                                      <p:cBhvr additive="base">
                                        <p:cTn id="7" dur="500" fill="hold"/>
                                        <p:tgtEl>
                                          <p:spTgt spid="3174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5" fill="hold" grpId="1" nodeType="clickEffect">
                                  <p:stCondLst>
                                    <p:cond delay="0"/>
                                  </p:stCondLst>
                                  <p:childTnLst>
                                    <p:set>
                                      <p:cBhvr additive="base">
                                        <p:cTn id="12" dur="1" fill="hold">
                                          <p:stCondLst>
                                            <p:cond delay="0"/>
                                          </p:stCondLst>
                                        </p:cTn>
                                        <p:tgtEl>
                                          <p:spTgt spid="31747">
                                            <p:txEl>
                                              <p:pRg st="0" end="0"/>
                                            </p:txEl>
                                          </p:spTgt>
                                        </p:tgtEl>
                                        <p:attrNameLst>
                                          <p:attrName>style.visibility</p:attrName>
                                        </p:attrNameLst>
                                      </p:cBhvr>
                                      <p:to>
                                        <p:strVal val="visible"/>
                                      </p:to>
                                    </p:set>
                                    <p:animEffect transition="in" filter="blinds(vertical)">
                                      <p:cBhvr additive="base">
                                        <p:cTn id="13" dur="500" fill="hold"/>
                                        <p:tgtEl>
                                          <p:spTgt spid="3174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build="p"/>
      <p:bldP spid="31747" grpId="1" build="p"/>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2770" name="Rectangle 3"/>
          <p:cNvSpPr>
            <a:spLocks noGrp="1"/>
          </p:cNvSpPr>
          <p:nvPr>
            <p:ph type="body" idx="4294967295"/>
          </p:nvPr>
        </p:nvSpPr>
        <p:spPr>
          <a:xfrm>
            <a:off x="395288" y="260350"/>
            <a:ext cx="8497888" cy="1728788"/>
          </a:xfrm>
          <a:prstGeom prst="rect">
            <a:avLst/>
          </a:prstGeom>
          <a:noFill/>
          <a:ln>
            <a:miter lim="800000"/>
          </a:ln>
        </p:spPr>
        <p:txBody>
          <a:bodyPr vert="horz" wrap="square" anchor="t" anchorCtr="0"/>
          <a:lstStyle>
            <a:lvl1pPr marL="266700" indent="-266700" algn="just" defTabSz="514350" eaLnBrk="1" fontAlgn="base" hangingPunct="1">
              <a:lnSpc>
                <a:spcPct val="110000"/>
              </a:lnSpc>
              <a:spcBef>
                <a:spcPts val="1012"/>
              </a:spcBef>
              <a:spcAft>
                <a:spcPct val="0"/>
              </a:spcAft>
              <a:buClr>
                <a:schemeClr val="accent1"/>
              </a:buClr>
              <a:buSzTx/>
              <a:buFont typeface="Wingdings"/>
              <a:buChar char=""/>
              <a:defRPr lang="zh-CN" altLang="en-US" sz="2400" b="0" i="0" u="none" baseline="0">
                <a:solidFill>
                  <a:srgbClr val="6499AA"/>
                </a:solidFill>
                <a:latin typeface="微软雅黑" pitchFamily="2" charset="-122"/>
                <a:ea typeface="微软雅黑" pitchFamily="2" charset="-122"/>
              </a:defRPr>
            </a:lvl1pPr>
            <a:lvl2pPr marL="266700" indent="-266700" algn="l" defTabSz="514350" eaLnBrk="1" fontAlgn="base" hangingPunct="1">
              <a:lnSpc>
                <a:spcPct val="150000"/>
              </a:lnSpc>
              <a:spcBef>
                <a:spcPct val="0"/>
              </a:spcBef>
              <a:spcAft>
                <a:spcPts val="338"/>
              </a:spcAft>
              <a:buClr>
                <a:srgbClr val="C5B091"/>
              </a:buClr>
              <a:buSzTx/>
              <a:buFont typeface="幼圆" pitchFamily="1" charset="-122"/>
              <a:buChar char=" "/>
              <a:defRPr lang="zh-CN" altLang="en-US" sz="1800" b="0" i="0" u="none" baseline="0">
                <a:solidFill>
                  <a:srgbClr val="303030"/>
                </a:solidFill>
                <a:latin typeface="幼圆" pitchFamily="1" charset="-122"/>
                <a:ea typeface="幼圆" pitchFamily="1" charset="-122"/>
              </a:defRPr>
            </a:lvl2pPr>
            <a:lvl3pPr marL="642938" indent="-128588" algn="l" defTabSz="514350" eaLnBrk="1" fontAlgn="base" hangingPunct="1">
              <a:lnSpc>
                <a:spcPct val="90000"/>
              </a:lnSpc>
              <a:spcBef>
                <a:spcPts val="275"/>
              </a:spcBef>
              <a:spcAft>
                <a:spcPct val="0"/>
              </a:spcAft>
              <a:buClrTx/>
              <a:buSzTx/>
              <a:buFont typeface="Arial"/>
              <a:buChar char="•"/>
              <a:defRPr lang="zh-CN" altLang="en-US" sz="1100" b="0" i="0" u="none" baseline="0">
                <a:solidFill>
                  <a:schemeClr val="tx1"/>
                </a:solidFill>
                <a:latin typeface="Calibri" pitchFamily="2" charset="0"/>
                <a:ea typeface="幼圆" pitchFamily="1" charset="-122"/>
              </a:defRPr>
            </a:lvl3pPr>
            <a:lvl4pPr marL="900112" indent="-128588" algn="l" defTabSz="514350" eaLnBrk="1" fontAlgn="base" hangingPunct="1">
              <a:lnSpc>
                <a:spcPct val="90000"/>
              </a:lnSpc>
              <a:spcBef>
                <a:spcPts val="275"/>
              </a:spcBef>
              <a:spcAft>
                <a:spcPct val="0"/>
              </a:spcAft>
              <a:buClrTx/>
              <a:buSzTx/>
              <a:buFont typeface="Arial"/>
              <a:buChar char="•"/>
              <a:defRPr lang="zh-CN" altLang="en-US" sz="1000" b="0" i="0" u="none" baseline="0">
                <a:solidFill>
                  <a:schemeClr val="tx1"/>
                </a:solidFill>
                <a:latin typeface="Calibri" pitchFamily="2" charset="0"/>
                <a:ea typeface="幼圆" pitchFamily="1" charset="-122"/>
              </a:defRPr>
            </a:lvl4pPr>
            <a:lvl5pPr marL="1157288" indent="-128588" algn="l" defTabSz="514350" eaLnBrk="1" fontAlgn="base" hangingPunct="1">
              <a:lnSpc>
                <a:spcPct val="90000"/>
              </a:lnSpc>
              <a:spcBef>
                <a:spcPts val="275"/>
              </a:spcBef>
              <a:spcAft>
                <a:spcPct val="0"/>
              </a:spcAft>
              <a:buClrTx/>
              <a:buSzTx/>
              <a:buFont typeface="Arial"/>
              <a:buChar char="•"/>
              <a:defRPr lang="zh-CN" altLang="en-US" sz="1000" b="0" i="0" u="none" baseline="0">
                <a:solidFill>
                  <a:schemeClr val="tx1"/>
                </a:solidFill>
                <a:latin typeface="Calibri" pitchFamily="2" charset="0"/>
                <a:ea typeface="幼圆" pitchFamily="1" charset="-122"/>
              </a:defRPr>
            </a:lvl5pPr>
          </a:lstStyle>
          <a:p>
            <a:pPr lvl="0" eaLnBrk="1" hangingPunct="1"/>
            <a:r>
              <a:rPr sz="3400" b="1"/>
              <a:t>君不闻大鱼</a:t>
            </a:r>
            <a:r>
              <a:rPr sz="3400" b="1">
                <a:solidFill>
                  <a:schemeClr val="hlink"/>
                </a:solidFill>
              </a:rPr>
              <a:t>乎</a:t>
            </a:r>
            <a:r>
              <a:rPr sz="3400" b="1"/>
              <a:t>？网不能止，钩不能牵，荡而失水，</a:t>
            </a:r>
            <a:r>
              <a:rPr sz="3400" b="1">
                <a:solidFill>
                  <a:schemeClr val="hlink"/>
                </a:solidFill>
              </a:rPr>
              <a:t>则</a:t>
            </a:r>
            <a:r>
              <a:rPr sz="3400" b="1"/>
              <a:t>蝼蚁得意</a:t>
            </a:r>
            <a:r>
              <a:rPr sz="3400" b="1">
                <a:solidFill>
                  <a:schemeClr val="hlink"/>
                </a:solidFill>
              </a:rPr>
              <a:t>焉</a:t>
            </a:r>
            <a:r>
              <a:rPr sz="3400" b="1"/>
              <a:t>。今夫齐，亦君之水</a:t>
            </a:r>
            <a:r>
              <a:rPr sz="3400" b="1">
                <a:solidFill>
                  <a:schemeClr val="hlink"/>
                </a:solidFill>
              </a:rPr>
              <a:t>也</a:t>
            </a:r>
            <a:r>
              <a:rPr sz="3400" b="1"/>
              <a:t>。君长有齐荫，奚以薛为？</a:t>
            </a:r>
          </a:p>
        </p:txBody>
      </p:sp>
      <p:sp>
        <p:nvSpPr>
          <p:cNvPr id="32771" name="Rectangle 4"/>
          <p:cNvSpPr/>
          <p:nvPr/>
        </p:nvSpPr>
        <p:spPr>
          <a:xfrm>
            <a:off x="395288" y="2506662"/>
            <a:ext cx="8497888" cy="3387725"/>
          </a:xfrm>
          <a:prstGeom prst="rect">
            <a:avLst/>
          </a:prstGeom>
          <a:noFill/>
          <a:ln>
            <a:noFill/>
            <a:miter lim="800000"/>
          </a:ln>
          <a:effectLst/>
        </p:spPr>
        <p:txBody>
          <a:bodyPr anchor="ctr" anchorCtr="0">
            <a:spAutoFit/>
          </a:bodyPr>
          <a:lstStyle>
            <a:lvl1pPr marL="266700" indent="-266700" algn="just" defTabSz="514350" eaLnBrk="1" fontAlgn="base" hangingPunct="1">
              <a:lnSpc>
                <a:spcPct val="110000"/>
              </a:lnSpc>
              <a:spcBef>
                <a:spcPts val="1012"/>
              </a:spcBef>
              <a:spcAft>
                <a:spcPct val="0"/>
              </a:spcAft>
              <a:buClr>
                <a:schemeClr val="accent1"/>
              </a:buClr>
              <a:buSzTx/>
              <a:buFont typeface="Wingdings"/>
              <a:buChar char=""/>
              <a:defRPr lang="zh-CN" altLang="en-US" sz="2400" b="0" i="0" u="none" baseline="0">
                <a:solidFill>
                  <a:srgbClr val="6499AA"/>
                </a:solidFill>
                <a:latin typeface="微软雅黑" pitchFamily="2" charset="-122"/>
                <a:ea typeface="微软雅黑" pitchFamily="2" charset="-122"/>
              </a:defRPr>
            </a:lvl1pPr>
            <a:lvl2pPr marL="266700" indent="-266700" algn="l" defTabSz="514350" eaLnBrk="1" fontAlgn="base" hangingPunct="1">
              <a:lnSpc>
                <a:spcPct val="150000"/>
              </a:lnSpc>
              <a:spcBef>
                <a:spcPct val="0"/>
              </a:spcBef>
              <a:spcAft>
                <a:spcPts val="338"/>
              </a:spcAft>
              <a:buClr>
                <a:srgbClr val="C5B091"/>
              </a:buClr>
              <a:buSzTx/>
              <a:buFont typeface="幼圆" pitchFamily="1" charset="-122"/>
              <a:buChar char=" "/>
              <a:defRPr lang="zh-CN" altLang="en-US" sz="1800" b="0" i="0" u="none" baseline="0">
                <a:solidFill>
                  <a:srgbClr val="303030"/>
                </a:solidFill>
                <a:latin typeface="幼圆" pitchFamily="1" charset="-122"/>
                <a:ea typeface="幼圆" pitchFamily="1" charset="-122"/>
              </a:defRPr>
            </a:lvl2pPr>
            <a:lvl3pPr marL="642938" indent="-128588" algn="l" defTabSz="514350" eaLnBrk="1" fontAlgn="base" hangingPunct="1">
              <a:lnSpc>
                <a:spcPct val="90000"/>
              </a:lnSpc>
              <a:spcBef>
                <a:spcPts val="275"/>
              </a:spcBef>
              <a:spcAft>
                <a:spcPct val="0"/>
              </a:spcAft>
              <a:buClrTx/>
              <a:buSzTx/>
              <a:buFont typeface="Arial"/>
              <a:buChar char="•"/>
              <a:defRPr lang="zh-CN" altLang="en-US" sz="1100" b="0" i="0" u="none" baseline="0">
                <a:solidFill>
                  <a:schemeClr val="tx1"/>
                </a:solidFill>
                <a:latin typeface="Calibri" pitchFamily="2" charset="0"/>
                <a:ea typeface="幼圆" pitchFamily="1" charset="-122"/>
              </a:defRPr>
            </a:lvl3pPr>
            <a:lvl4pPr marL="900112" indent="-128588" algn="l" defTabSz="514350" eaLnBrk="1" fontAlgn="base" hangingPunct="1">
              <a:lnSpc>
                <a:spcPct val="90000"/>
              </a:lnSpc>
              <a:spcBef>
                <a:spcPts val="275"/>
              </a:spcBef>
              <a:spcAft>
                <a:spcPct val="0"/>
              </a:spcAft>
              <a:buClrTx/>
              <a:buSzTx/>
              <a:buFont typeface="Arial"/>
              <a:buChar char="•"/>
              <a:defRPr lang="zh-CN" altLang="en-US" sz="1000" b="0" i="0" u="none" baseline="0">
                <a:solidFill>
                  <a:schemeClr val="tx1"/>
                </a:solidFill>
                <a:latin typeface="Calibri" pitchFamily="2" charset="0"/>
                <a:ea typeface="幼圆" pitchFamily="1" charset="-122"/>
              </a:defRPr>
            </a:lvl4pPr>
            <a:lvl5pPr marL="1157288" indent="-128588" algn="l" defTabSz="514350" eaLnBrk="1" fontAlgn="base" hangingPunct="1">
              <a:lnSpc>
                <a:spcPct val="90000"/>
              </a:lnSpc>
              <a:spcBef>
                <a:spcPts val="275"/>
              </a:spcBef>
              <a:spcAft>
                <a:spcPct val="0"/>
              </a:spcAft>
              <a:buClrTx/>
              <a:buSzTx/>
              <a:buFont typeface="Arial"/>
              <a:buChar char="•"/>
              <a:defRPr lang="zh-CN" altLang="en-US" sz="1000" b="0" i="0" u="none" baseline="0">
                <a:solidFill>
                  <a:schemeClr val="tx1"/>
                </a:solidFill>
                <a:latin typeface="Calibri" pitchFamily="2" charset="0"/>
                <a:ea typeface="幼圆" pitchFamily="1" charset="-122"/>
              </a:defRPr>
            </a:lvl5pPr>
          </a:lstStyle>
          <a:p>
            <a:pPr marL="0" lvl="0" indent="0" eaLnBrk="1" hangingPunct="1">
              <a:spcBef>
                <a:spcPct val="0"/>
              </a:spcBef>
              <a:buClrTx/>
              <a:buSzTx/>
              <a:buNone/>
            </a:pPr>
            <a:r>
              <a:rPr sz="3600" b="1">
                <a:latin typeface="Times New Roman" pitchFamily="2" charset="0"/>
              </a:rPr>
              <a:t>您没听说过海里的大鱼吗？用网不能逮住它，用钩不能牵住它，一旦跳荡离开了海水，蚂蚁就可以称心如意的把它吃掉了。现在齐国，也就是您的水啊。您如果能长久的有齐国的保护，还要小小的薛城做什么呢？ </a:t>
            </a:r>
          </a:p>
        </p:txBody>
      </p:sp>
      <p:sp>
        <p:nvSpPr>
          <p:cNvPr id="32772" name="Date Placeholder 1"/>
          <p:cNvSpPr>
            <a:spLocks noGrp="1"/>
          </p:cNvSpPr>
          <p:nvPr>
            <p:ph type="dt" sz="half"/>
          </p:nvPr>
        </p:nvSpPr>
        <p:spPr/>
        <p:txBody>
          <a:bodyPr/>
          <a:lstStyle/>
          <a:p>
            <a:pPr lvl="0"/>
            <a:endParaRPr lang="en-US" altLang="en-US" sz="1000">
              <a:solidFill>
                <a:srgbClr val="9D9D9D"/>
              </a:solidFill>
            </a:endParaRPr>
          </a:p>
        </p:txBody>
      </p:sp>
      <p:sp>
        <p:nvSpPr>
          <p:cNvPr id="32773" name="Footer Placeholder 2"/>
          <p:cNvSpPr>
            <a:spLocks noGrp="1"/>
          </p:cNvSpPr>
          <p:nvPr>
            <p:ph type="ftr" sz="quarter" idx="1"/>
          </p:nvPr>
        </p:nvSpPr>
        <p:spPr/>
        <p:txBody>
          <a:bodyPr/>
          <a:lstStyle/>
          <a:p>
            <a:pPr lvl="0" algn="ctr"/>
            <a:fld id="{F0E764C8-4547-408C-B7F1-91DC96DAC1E9}" type="footer">
              <a:rPr lang="zh-CN" altLang="en-US" sz="1000">
                <a:solidFill>
                  <a:srgbClr val="9D9D9D"/>
                </a:solidFill>
              </a:rPr>
              <a:t></a:t>
            </a:fld>
            <a:endParaRPr lang="en-US" altLang="en-US" sz="1000">
              <a:solidFill>
                <a:srgbClr val="9D9D9D"/>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5" fill="hold" grpId="0" nodeType="clickEffect">
                                  <p:stCondLst>
                                    <p:cond delay="0"/>
                                  </p:stCondLst>
                                  <p:childTnLst>
                                    <p:set>
                                      <p:cBhvr additive="base">
                                        <p:cTn id="6" dur="1" fill="hold">
                                          <p:stCondLst>
                                            <p:cond delay="0"/>
                                          </p:stCondLst>
                                        </p:cTn>
                                        <p:tgtEl>
                                          <p:spTgt spid="32770">
                                            <p:txEl>
                                              <p:pRg st="0" end="0"/>
                                            </p:txEl>
                                          </p:spTgt>
                                        </p:tgtEl>
                                        <p:attrNameLst>
                                          <p:attrName>style.visibility</p:attrName>
                                        </p:attrNameLst>
                                      </p:cBhvr>
                                      <p:to>
                                        <p:strVal val="visible"/>
                                      </p:to>
                                    </p:set>
                                    <p:animEffect transition="in" filter="blinds(vertical)">
                                      <p:cBhvr additive="base">
                                        <p:cTn id="7" dur="500" fill="hold"/>
                                        <p:tgtEl>
                                          <p:spTgt spid="32770">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4" presetClass="entr" presetSubtype="32" fill="hold" grpId="1" nodeType="clickEffect">
                                  <p:stCondLst>
                                    <p:cond delay="0"/>
                                  </p:stCondLst>
                                  <p:childTnLst>
                                    <p:set>
                                      <p:cBhvr additive="base">
                                        <p:cTn id="12" dur="1" fill="hold">
                                          <p:stCondLst>
                                            <p:cond delay="0"/>
                                          </p:stCondLst>
                                        </p:cTn>
                                        <p:tgtEl>
                                          <p:spTgt spid="32771">
                                            <p:txEl>
                                              <p:pRg st="0" end="0"/>
                                            </p:txEl>
                                          </p:spTgt>
                                        </p:tgtEl>
                                        <p:attrNameLst>
                                          <p:attrName>style.visibility</p:attrName>
                                        </p:attrNameLst>
                                      </p:cBhvr>
                                      <p:to>
                                        <p:strVal val="visible"/>
                                      </p:to>
                                    </p:set>
                                    <p:animEffect transition="in" filter="box(out)">
                                      <p:cBhvr additive="base">
                                        <p:cTn id="13" dur="500" fill="hold"/>
                                        <p:tgtEl>
                                          <p:spTgt spid="3277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0" grpId="0" build="p"/>
      <p:bldP spid="32771" grpId="1" build="p"/>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3794" name="Rectangle 2"/>
          <p:cNvSpPr>
            <a:spLocks noGrp="1"/>
          </p:cNvSpPr>
          <p:nvPr>
            <p:ph type="title" idx="4294967295"/>
          </p:nvPr>
        </p:nvSpPr>
        <p:spPr>
          <a:xfrm>
            <a:off x="301625" y="685800"/>
            <a:ext cx="8540750" cy="1143000"/>
          </a:xfrm>
          <a:prstGeom prst="rect">
            <a:avLst/>
          </a:prstGeom>
          <a:noFill/>
          <a:ln>
            <a:miter lim="800000"/>
          </a:ln>
        </p:spPr>
        <p:txBody>
          <a:bodyPr vert="horz" wrap="square" anchor="ctr" anchorCtr="0"/>
          <a:lstStyle>
            <a:lvl1pPr marL="0" indent="0" algn="ctr" defTabSz="514350" eaLnBrk="1" fontAlgn="base" hangingPunct="1">
              <a:lnSpc>
                <a:spcPct val="90000"/>
              </a:lnSpc>
              <a:spcBef>
                <a:spcPct val="0"/>
              </a:spcBef>
              <a:spcAft>
                <a:spcPct val="0"/>
              </a:spcAft>
              <a:buClrTx/>
              <a:buSzTx/>
              <a:buFontTx/>
              <a:buNone/>
              <a:defRPr lang="zh-CN" altLang="en-US" sz="3200" b="1" i="0" u="none" baseline="0">
                <a:solidFill>
                  <a:srgbClr val="733C30"/>
                </a:solidFill>
                <a:latin typeface="微软雅黑" pitchFamily="2" charset="-122"/>
                <a:ea typeface="微软雅黑" pitchFamily="2" charset="-122"/>
              </a:defRPr>
            </a:lvl1pPr>
          </a:lstStyle>
          <a:p>
            <a:pPr lvl="0" eaLnBrk="1" hangingPunct="1"/>
            <a:r>
              <a:rPr sz="5400" b="1"/>
              <a:t>（三）中山君飨士</a:t>
            </a:r>
          </a:p>
        </p:txBody>
      </p:sp>
      <p:sp>
        <p:nvSpPr>
          <p:cNvPr id="33795" name="Rectangle 3"/>
          <p:cNvSpPr>
            <a:spLocks noGrp="1"/>
          </p:cNvSpPr>
          <p:nvPr>
            <p:ph type="body" idx="4294967295"/>
          </p:nvPr>
        </p:nvSpPr>
        <p:spPr>
          <a:xfrm>
            <a:off x="304800" y="1981200"/>
            <a:ext cx="8540750" cy="3886200"/>
          </a:xfrm>
          <a:prstGeom prst="rect">
            <a:avLst/>
          </a:prstGeom>
          <a:noFill/>
          <a:ln>
            <a:miter lim="800000"/>
          </a:ln>
        </p:spPr>
        <p:txBody>
          <a:bodyPr vert="horz" wrap="square" anchor="t" anchorCtr="0"/>
          <a:lstStyle>
            <a:lvl1pPr marL="266700" indent="-266700" algn="just" defTabSz="514350" eaLnBrk="1" fontAlgn="base" hangingPunct="1">
              <a:lnSpc>
                <a:spcPct val="110000"/>
              </a:lnSpc>
              <a:spcBef>
                <a:spcPts val="1012"/>
              </a:spcBef>
              <a:spcAft>
                <a:spcPct val="0"/>
              </a:spcAft>
              <a:buClr>
                <a:schemeClr val="accent1"/>
              </a:buClr>
              <a:buSzTx/>
              <a:buFont typeface="Wingdings"/>
              <a:buChar char=""/>
              <a:defRPr lang="zh-CN" altLang="en-US" sz="2400" b="0" i="0" u="none" baseline="0">
                <a:solidFill>
                  <a:srgbClr val="6499AA"/>
                </a:solidFill>
                <a:latin typeface="微软雅黑" pitchFamily="2" charset="-122"/>
                <a:ea typeface="微软雅黑" pitchFamily="2" charset="-122"/>
              </a:defRPr>
            </a:lvl1pPr>
            <a:lvl2pPr marL="266700" indent="-266700" algn="l" defTabSz="514350" eaLnBrk="1" fontAlgn="base" hangingPunct="1">
              <a:lnSpc>
                <a:spcPct val="150000"/>
              </a:lnSpc>
              <a:spcBef>
                <a:spcPct val="0"/>
              </a:spcBef>
              <a:spcAft>
                <a:spcPts val="338"/>
              </a:spcAft>
              <a:buClr>
                <a:srgbClr val="C5B091"/>
              </a:buClr>
              <a:buSzTx/>
              <a:buFont typeface="幼圆" pitchFamily="1" charset="-122"/>
              <a:buChar char=" "/>
              <a:defRPr lang="zh-CN" altLang="en-US" sz="1800" b="0" i="0" u="none" baseline="0">
                <a:solidFill>
                  <a:srgbClr val="303030"/>
                </a:solidFill>
                <a:latin typeface="幼圆" pitchFamily="1" charset="-122"/>
                <a:ea typeface="幼圆" pitchFamily="1" charset="-122"/>
              </a:defRPr>
            </a:lvl2pPr>
            <a:lvl3pPr marL="642938" indent="-128588" algn="l" defTabSz="514350" eaLnBrk="1" fontAlgn="base" hangingPunct="1">
              <a:lnSpc>
                <a:spcPct val="90000"/>
              </a:lnSpc>
              <a:spcBef>
                <a:spcPts val="275"/>
              </a:spcBef>
              <a:spcAft>
                <a:spcPct val="0"/>
              </a:spcAft>
              <a:buClrTx/>
              <a:buSzTx/>
              <a:buFont typeface="Arial"/>
              <a:buChar char="•"/>
              <a:defRPr lang="zh-CN" altLang="en-US" sz="1100" b="0" i="0" u="none" baseline="0">
                <a:solidFill>
                  <a:schemeClr val="tx1"/>
                </a:solidFill>
                <a:latin typeface="Calibri" pitchFamily="2" charset="0"/>
                <a:ea typeface="幼圆" pitchFamily="1" charset="-122"/>
              </a:defRPr>
            </a:lvl3pPr>
            <a:lvl4pPr marL="900112" indent="-128588" algn="l" defTabSz="514350" eaLnBrk="1" fontAlgn="base" hangingPunct="1">
              <a:lnSpc>
                <a:spcPct val="90000"/>
              </a:lnSpc>
              <a:spcBef>
                <a:spcPts val="275"/>
              </a:spcBef>
              <a:spcAft>
                <a:spcPct val="0"/>
              </a:spcAft>
              <a:buClrTx/>
              <a:buSzTx/>
              <a:buFont typeface="Arial"/>
              <a:buChar char="•"/>
              <a:defRPr lang="zh-CN" altLang="en-US" sz="1000" b="0" i="0" u="none" baseline="0">
                <a:solidFill>
                  <a:schemeClr val="tx1"/>
                </a:solidFill>
                <a:latin typeface="Calibri" pitchFamily="2" charset="0"/>
                <a:ea typeface="幼圆" pitchFamily="1" charset="-122"/>
              </a:defRPr>
            </a:lvl4pPr>
            <a:lvl5pPr marL="1157288" indent="-128588" algn="l" defTabSz="514350" eaLnBrk="1" fontAlgn="base" hangingPunct="1">
              <a:lnSpc>
                <a:spcPct val="90000"/>
              </a:lnSpc>
              <a:spcBef>
                <a:spcPts val="275"/>
              </a:spcBef>
              <a:spcAft>
                <a:spcPct val="0"/>
              </a:spcAft>
              <a:buClrTx/>
              <a:buSzTx/>
              <a:buFont typeface="Arial"/>
              <a:buChar char="•"/>
              <a:defRPr lang="zh-CN" altLang="en-US" sz="1000" b="0" i="0" u="none" baseline="0">
                <a:solidFill>
                  <a:schemeClr val="tx1"/>
                </a:solidFill>
                <a:latin typeface="Calibri" pitchFamily="2" charset="0"/>
                <a:ea typeface="幼圆" pitchFamily="1" charset="-122"/>
              </a:defRPr>
            </a:lvl5pPr>
          </a:lstStyle>
          <a:p>
            <a:pPr lvl="0" eaLnBrk="1" hangingPunct="1">
              <a:lnSpc>
                <a:spcPct val="90000"/>
              </a:lnSpc>
            </a:pPr>
            <a:r>
              <a:rPr sz="3000" b="1"/>
              <a:t>中山君飨都士，大夫司马子期在焉。羊羹不遍，司马子期怒而走于楚，说楚王伐中山，中山君亡。有二人挈戈而随其后者，中山君顾谓二人：“子奚为者也？”二人对曰：“臣有父，尝饿且死，君下壶餐饵之。臣父且死，曰：‘</a:t>
            </a:r>
            <a:r>
              <a:rPr sz="3000" b="1" u="sng"/>
              <a:t>中山有事，汝必死之。</a:t>
            </a:r>
            <a:r>
              <a:rPr sz="3000" b="1"/>
              <a:t>’故来死君也。”中山君喟然而仰叹曰：“</a:t>
            </a:r>
            <a:r>
              <a:rPr sz="3000" b="1" u="sng"/>
              <a:t>与不期众少其于当厄怨不期深浅其于伤心吾以一杯羊羹亡国以一壶餐得士二人。</a:t>
            </a:r>
            <a:r>
              <a:rPr sz="3000" b="1"/>
              <a:t>”</a:t>
            </a:r>
          </a:p>
        </p:txBody>
      </p:sp>
      <p:sp>
        <p:nvSpPr>
          <p:cNvPr id="33796" name="Date Placeholder 1"/>
          <p:cNvSpPr>
            <a:spLocks noGrp="1"/>
          </p:cNvSpPr>
          <p:nvPr>
            <p:ph type="dt" sz="half"/>
          </p:nvPr>
        </p:nvSpPr>
        <p:spPr/>
        <p:txBody>
          <a:bodyPr/>
          <a:lstStyle/>
          <a:p>
            <a:pPr lvl="0"/>
            <a:endParaRPr lang="en-US" altLang="en-US" sz="1000">
              <a:solidFill>
                <a:srgbClr val="9D9D9D"/>
              </a:solidFill>
            </a:endParaRPr>
          </a:p>
        </p:txBody>
      </p:sp>
      <p:sp>
        <p:nvSpPr>
          <p:cNvPr id="33797" name="Footer Placeholder 2"/>
          <p:cNvSpPr>
            <a:spLocks noGrp="1"/>
          </p:cNvSpPr>
          <p:nvPr>
            <p:ph type="ftr" sz="quarter" idx="1"/>
          </p:nvPr>
        </p:nvSpPr>
        <p:spPr/>
        <p:txBody>
          <a:bodyPr/>
          <a:lstStyle/>
          <a:p>
            <a:pPr lvl="0" algn="ctr"/>
            <a:fld id="{EDA692ED-B96D-41E9-97DE-EE0A07F974DA}" type="footer">
              <a:rPr lang="zh-CN" altLang="en-US" sz="1000">
                <a:solidFill>
                  <a:srgbClr val="9D9D9D"/>
                </a:solidFill>
              </a:rPr>
              <a:t></a:t>
            </a:fld>
            <a:endParaRPr lang="en-US" altLang="en-US" sz="1000">
              <a:solidFill>
                <a:srgbClr val="9D9D9D"/>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32" fill="hold" grpId="0" nodeType="clickEffect">
                                  <p:stCondLst>
                                    <p:cond delay="0"/>
                                  </p:stCondLst>
                                  <p:childTnLst>
                                    <p:set>
                                      <p:cBhvr additive="base">
                                        <p:cTn id="6" dur="1" fill="hold">
                                          <p:stCondLst>
                                            <p:cond delay="0"/>
                                          </p:stCondLst>
                                        </p:cTn>
                                        <p:tgtEl>
                                          <p:spTgt spid="33794">
                                            <p:txEl>
                                              <p:pRg st="0" end="0"/>
                                            </p:txEl>
                                          </p:spTgt>
                                        </p:tgtEl>
                                        <p:attrNameLst>
                                          <p:attrName>style.visibility</p:attrName>
                                        </p:attrNameLst>
                                      </p:cBhvr>
                                      <p:to>
                                        <p:strVal val="visible"/>
                                      </p:to>
                                    </p:set>
                                    <p:animEffect transition="in" filter="box(out)">
                                      <p:cBhvr additive="base">
                                        <p:cTn id="7" dur="500" fill="hold"/>
                                        <p:tgtEl>
                                          <p:spTgt spid="3379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5" fill="hold" grpId="1" nodeType="clickEffect">
                                  <p:stCondLst>
                                    <p:cond delay="0"/>
                                  </p:stCondLst>
                                  <p:childTnLst>
                                    <p:set>
                                      <p:cBhvr additive="base">
                                        <p:cTn id="12" dur="1" fill="hold">
                                          <p:stCondLst>
                                            <p:cond delay="0"/>
                                          </p:stCondLst>
                                        </p:cTn>
                                        <p:tgtEl>
                                          <p:spTgt spid="33795">
                                            <p:txEl>
                                              <p:pRg st="0" end="0"/>
                                            </p:txEl>
                                          </p:spTgt>
                                        </p:tgtEl>
                                        <p:attrNameLst>
                                          <p:attrName>style.visibility</p:attrName>
                                        </p:attrNameLst>
                                      </p:cBhvr>
                                      <p:to>
                                        <p:strVal val="visible"/>
                                      </p:to>
                                    </p:set>
                                    <p:animEffect transition="in" filter="blinds(vertical)">
                                      <p:cBhvr additive="base">
                                        <p:cTn id="13" dur="500" fill="hold"/>
                                        <p:tgtEl>
                                          <p:spTgt spid="3379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4" grpId="0" build="p"/>
      <p:bldP spid="33795" grpId="1" build="p"/>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4818" name="Rectangle 3"/>
          <p:cNvSpPr>
            <a:spLocks noGrp="1"/>
          </p:cNvSpPr>
          <p:nvPr>
            <p:ph type="body" idx="4294967295"/>
          </p:nvPr>
        </p:nvSpPr>
        <p:spPr>
          <a:xfrm>
            <a:off x="827088" y="260350"/>
            <a:ext cx="7772400" cy="1873250"/>
          </a:xfrm>
          <a:prstGeom prst="rect">
            <a:avLst/>
          </a:prstGeom>
          <a:noFill/>
          <a:ln>
            <a:miter lim="800000"/>
          </a:ln>
        </p:spPr>
        <p:txBody>
          <a:bodyPr vert="horz" wrap="square" anchor="t" anchorCtr="0"/>
          <a:lstStyle>
            <a:lvl1pPr marL="266700" indent="-266700" algn="just" defTabSz="514350" eaLnBrk="1" fontAlgn="base" hangingPunct="1">
              <a:lnSpc>
                <a:spcPct val="110000"/>
              </a:lnSpc>
              <a:spcBef>
                <a:spcPts val="1012"/>
              </a:spcBef>
              <a:spcAft>
                <a:spcPct val="0"/>
              </a:spcAft>
              <a:buClr>
                <a:schemeClr val="accent1"/>
              </a:buClr>
              <a:buSzTx/>
              <a:buFont typeface="Wingdings"/>
              <a:buChar char=""/>
              <a:defRPr lang="zh-CN" altLang="en-US" sz="2400" b="0" i="0" u="none" baseline="0">
                <a:solidFill>
                  <a:srgbClr val="6499AA"/>
                </a:solidFill>
                <a:latin typeface="微软雅黑" pitchFamily="2" charset="-122"/>
                <a:ea typeface="微软雅黑" pitchFamily="2" charset="-122"/>
              </a:defRPr>
            </a:lvl1pPr>
            <a:lvl2pPr marL="266700" indent="-266700" algn="l" defTabSz="514350" eaLnBrk="1" fontAlgn="base" hangingPunct="1">
              <a:lnSpc>
                <a:spcPct val="150000"/>
              </a:lnSpc>
              <a:spcBef>
                <a:spcPct val="0"/>
              </a:spcBef>
              <a:spcAft>
                <a:spcPts val="338"/>
              </a:spcAft>
              <a:buClr>
                <a:srgbClr val="C5B091"/>
              </a:buClr>
              <a:buSzTx/>
              <a:buFont typeface="幼圆" pitchFamily="1" charset="-122"/>
              <a:buChar char=" "/>
              <a:defRPr lang="zh-CN" altLang="en-US" sz="1800" b="0" i="0" u="none" baseline="0">
                <a:solidFill>
                  <a:srgbClr val="303030"/>
                </a:solidFill>
                <a:latin typeface="幼圆" pitchFamily="1" charset="-122"/>
                <a:ea typeface="幼圆" pitchFamily="1" charset="-122"/>
              </a:defRPr>
            </a:lvl2pPr>
            <a:lvl3pPr marL="642938" indent="-128588" algn="l" defTabSz="514350" eaLnBrk="1" fontAlgn="base" hangingPunct="1">
              <a:lnSpc>
                <a:spcPct val="90000"/>
              </a:lnSpc>
              <a:spcBef>
                <a:spcPts val="275"/>
              </a:spcBef>
              <a:spcAft>
                <a:spcPct val="0"/>
              </a:spcAft>
              <a:buClrTx/>
              <a:buSzTx/>
              <a:buFont typeface="Arial"/>
              <a:buChar char="•"/>
              <a:defRPr lang="zh-CN" altLang="en-US" sz="1100" b="0" i="0" u="none" baseline="0">
                <a:solidFill>
                  <a:schemeClr val="tx1"/>
                </a:solidFill>
                <a:latin typeface="Calibri" pitchFamily="2" charset="0"/>
                <a:ea typeface="幼圆" pitchFamily="1" charset="-122"/>
              </a:defRPr>
            </a:lvl3pPr>
            <a:lvl4pPr marL="900112" indent="-128588" algn="l" defTabSz="514350" eaLnBrk="1" fontAlgn="base" hangingPunct="1">
              <a:lnSpc>
                <a:spcPct val="90000"/>
              </a:lnSpc>
              <a:spcBef>
                <a:spcPts val="275"/>
              </a:spcBef>
              <a:spcAft>
                <a:spcPct val="0"/>
              </a:spcAft>
              <a:buClrTx/>
              <a:buSzTx/>
              <a:buFont typeface="Arial"/>
              <a:buChar char="•"/>
              <a:defRPr lang="zh-CN" altLang="en-US" sz="1000" b="0" i="0" u="none" baseline="0">
                <a:solidFill>
                  <a:schemeClr val="tx1"/>
                </a:solidFill>
                <a:latin typeface="Calibri" pitchFamily="2" charset="0"/>
                <a:ea typeface="幼圆" pitchFamily="1" charset="-122"/>
              </a:defRPr>
            </a:lvl4pPr>
            <a:lvl5pPr marL="1157288" indent="-128588" algn="l" defTabSz="514350" eaLnBrk="1" fontAlgn="base" hangingPunct="1">
              <a:lnSpc>
                <a:spcPct val="90000"/>
              </a:lnSpc>
              <a:spcBef>
                <a:spcPts val="275"/>
              </a:spcBef>
              <a:spcAft>
                <a:spcPct val="0"/>
              </a:spcAft>
              <a:buClrTx/>
              <a:buSzTx/>
              <a:buFont typeface="Arial"/>
              <a:buChar char="•"/>
              <a:defRPr lang="zh-CN" altLang="en-US" sz="1000" b="0" i="0" u="none" baseline="0">
                <a:solidFill>
                  <a:schemeClr val="tx1"/>
                </a:solidFill>
                <a:latin typeface="Calibri" pitchFamily="2" charset="0"/>
                <a:ea typeface="幼圆" pitchFamily="1" charset="-122"/>
              </a:defRPr>
            </a:lvl5pPr>
          </a:lstStyle>
          <a:p>
            <a:pPr lvl="0" eaLnBrk="1" hangingPunct="1"/>
            <a:r>
              <a:rPr sz="3600" b="1" u="sng"/>
              <a:t>与不期众少，其于当厄</a:t>
            </a:r>
            <a:r>
              <a:rPr sz="3600" b="1"/>
              <a:t>；</a:t>
            </a:r>
            <a:r>
              <a:rPr sz="3600" b="1" u="sng"/>
              <a:t>怨不期深浅，其于伤心</a:t>
            </a:r>
            <a:r>
              <a:rPr sz="3600" b="1"/>
              <a:t>。吾以一杯羊羹亡国，以一壶餐得士二人。</a:t>
            </a:r>
            <a:r>
              <a:rPr b="1"/>
              <a:t> </a:t>
            </a:r>
          </a:p>
        </p:txBody>
      </p:sp>
      <p:sp>
        <p:nvSpPr>
          <p:cNvPr id="34819" name="Rectangle 4"/>
          <p:cNvSpPr/>
          <p:nvPr/>
        </p:nvSpPr>
        <p:spPr>
          <a:xfrm>
            <a:off x="539750" y="2565400"/>
            <a:ext cx="8281988" cy="2838450"/>
          </a:xfrm>
          <a:prstGeom prst="rect">
            <a:avLst/>
          </a:prstGeom>
          <a:noFill/>
          <a:ln>
            <a:noFill/>
            <a:miter lim="800000"/>
          </a:ln>
          <a:effectLst/>
        </p:spPr>
        <p:txBody>
          <a:bodyPr anchor="ctr" anchorCtr="0">
            <a:spAutoFit/>
          </a:bodyPr>
          <a:lstStyle>
            <a:lvl1pPr marL="266700" indent="-266700" algn="just" defTabSz="514350" eaLnBrk="1" fontAlgn="base" hangingPunct="1">
              <a:lnSpc>
                <a:spcPct val="110000"/>
              </a:lnSpc>
              <a:spcBef>
                <a:spcPts val="1012"/>
              </a:spcBef>
              <a:spcAft>
                <a:spcPct val="0"/>
              </a:spcAft>
              <a:buClr>
                <a:schemeClr val="accent1"/>
              </a:buClr>
              <a:buSzTx/>
              <a:buFont typeface="Wingdings"/>
              <a:buChar char=""/>
              <a:defRPr lang="zh-CN" altLang="en-US" sz="2400" b="0" i="0" u="none" baseline="0">
                <a:solidFill>
                  <a:srgbClr val="6499AA"/>
                </a:solidFill>
                <a:latin typeface="微软雅黑" pitchFamily="2" charset="-122"/>
                <a:ea typeface="微软雅黑" pitchFamily="2" charset="-122"/>
              </a:defRPr>
            </a:lvl1pPr>
            <a:lvl2pPr marL="266700" indent="-266700" algn="l" defTabSz="514350" eaLnBrk="1" fontAlgn="base" hangingPunct="1">
              <a:lnSpc>
                <a:spcPct val="150000"/>
              </a:lnSpc>
              <a:spcBef>
                <a:spcPct val="0"/>
              </a:spcBef>
              <a:spcAft>
                <a:spcPts val="338"/>
              </a:spcAft>
              <a:buClr>
                <a:srgbClr val="C5B091"/>
              </a:buClr>
              <a:buSzTx/>
              <a:buFont typeface="幼圆" pitchFamily="1" charset="-122"/>
              <a:buChar char=" "/>
              <a:defRPr lang="zh-CN" altLang="en-US" sz="1800" b="0" i="0" u="none" baseline="0">
                <a:solidFill>
                  <a:srgbClr val="303030"/>
                </a:solidFill>
                <a:latin typeface="幼圆" pitchFamily="1" charset="-122"/>
                <a:ea typeface="幼圆" pitchFamily="1" charset="-122"/>
              </a:defRPr>
            </a:lvl2pPr>
            <a:lvl3pPr marL="642938" indent="-128588" algn="l" defTabSz="514350" eaLnBrk="1" fontAlgn="base" hangingPunct="1">
              <a:lnSpc>
                <a:spcPct val="90000"/>
              </a:lnSpc>
              <a:spcBef>
                <a:spcPts val="275"/>
              </a:spcBef>
              <a:spcAft>
                <a:spcPct val="0"/>
              </a:spcAft>
              <a:buClrTx/>
              <a:buSzTx/>
              <a:buFont typeface="Arial"/>
              <a:buChar char="•"/>
              <a:defRPr lang="zh-CN" altLang="en-US" sz="1100" b="0" i="0" u="none" baseline="0">
                <a:solidFill>
                  <a:schemeClr val="tx1"/>
                </a:solidFill>
                <a:latin typeface="Calibri" pitchFamily="2" charset="0"/>
                <a:ea typeface="幼圆" pitchFamily="1" charset="-122"/>
              </a:defRPr>
            </a:lvl3pPr>
            <a:lvl4pPr marL="900112" indent="-128588" algn="l" defTabSz="514350" eaLnBrk="1" fontAlgn="base" hangingPunct="1">
              <a:lnSpc>
                <a:spcPct val="90000"/>
              </a:lnSpc>
              <a:spcBef>
                <a:spcPts val="275"/>
              </a:spcBef>
              <a:spcAft>
                <a:spcPct val="0"/>
              </a:spcAft>
              <a:buClrTx/>
              <a:buSzTx/>
              <a:buFont typeface="Arial"/>
              <a:buChar char="•"/>
              <a:defRPr lang="zh-CN" altLang="en-US" sz="1000" b="0" i="0" u="none" baseline="0">
                <a:solidFill>
                  <a:schemeClr val="tx1"/>
                </a:solidFill>
                <a:latin typeface="Calibri" pitchFamily="2" charset="0"/>
                <a:ea typeface="幼圆" pitchFamily="1" charset="-122"/>
              </a:defRPr>
            </a:lvl4pPr>
            <a:lvl5pPr marL="1157288" indent="-128588" algn="l" defTabSz="514350" eaLnBrk="1" fontAlgn="base" hangingPunct="1">
              <a:lnSpc>
                <a:spcPct val="90000"/>
              </a:lnSpc>
              <a:spcBef>
                <a:spcPts val="275"/>
              </a:spcBef>
              <a:spcAft>
                <a:spcPct val="0"/>
              </a:spcAft>
              <a:buClrTx/>
              <a:buSzTx/>
              <a:buFont typeface="Arial"/>
              <a:buChar char="•"/>
              <a:defRPr lang="zh-CN" altLang="en-US" sz="1000" b="0" i="0" u="none" baseline="0">
                <a:solidFill>
                  <a:schemeClr val="tx1"/>
                </a:solidFill>
                <a:latin typeface="Calibri" pitchFamily="2" charset="0"/>
                <a:ea typeface="幼圆" pitchFamily="1" charset="-122"/>
              </a:defRPr>
            </a:lvl5pPr>
          </a:lstStyle>
          <a:p>
            <a:pPr marL="0" lvl="0" indent="0" eaLnBrk="1" hangingPunct="1">
              <a:spcBef>
                <a:spcPct val="0"/>
              </a:spcBef>
              <a:buClrTx/>
              <a:buSzTx/>
              <a:buNone/>
            </a:pPr>
            <a:r>
              <a:rPr sz="3600" b="1">
                <a:latin typeface="Times New Roman" pitchFamily="2" charset="0"/>
              </a:rPr>
              <a:t>给人东西不在于多少，应该在他灾难困苦的时候（给予帮助）；怨恨不在于深浅，重要的是不要使人伤心。我因为一杯羊羹亡了国，却因为一碗饭得到了两个勇士。 </a:t>
            </a:r>
          </a:p>
        </p:txBody>
      </p:sp>
      <p:sp>
        <p:nvSpPr>
          <p:cNvPr id="34820" name="Date Placeholder 1"/>
          <p:cNvSpPr>
            <a:spLocks noGrp="1"/>
          </p:cNvSpPr>
          <p:nvPr>
            <p:ph type="dt" sz="half"/>
          </p:nvPr>
        </p:nvSpPr>
        <p:spPr/>
        <p:txBody>
          <a:bodyPr/>
          <a:lstStyle/>
          <a:p>
            <a:pPr lvl="0"/>
            <a:endParaRPr lang="en-US" altLang="en-US" sz="1000">
              <a:solidFill>
                <a:srgbClr val="9D9D9D"/>
              </a:solidFill>
            </a:endParaRPr>
          </a:p>
        </p:txBody>
      </p:sp>
      <p:sp>
        <p:nvSpPr>
          <p:cNvPr id="34821" name="Footer Placeholder 2"/>
          <p:cNvSpPr>
            <a:spLocks noGrp="1"/>
          </p:cNvSpPr>
          <p:nvPr>
            <p:ph type="ftr" sz="quarter" idx="1"/>
          </p:nvPr>
        </p:nvSpPr>
        <p:spPr/>
        <p:txBody>
          <a:bodyPr/>
          <a:lstStyle/>
          <a:p>
            <a:pPr lvl="0" algn="ctr"/>
            <a:fld id="{CA8D5F41-28F7-4F14-A290-6800F88E1B7D}" type="footer">
              <a:rPr lang="zh-CN" altLang="en-US" sz="1000">
                <a:solidFill>
                  <a:srgbClr val="9D9D9D"/>
                </a:solidFill>
              </a:rPr>
              <a:t></a:t>
            </a:fld>
            <a:endParaRPr lang="en-US" altLang="en-US" sz="1000">
              <a:solidFill>
                <a:srgbClr val="9D9D9D"/>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5" fill="hold" grpId="0" nodeType="clickEffect">
                                  <p:stCondLst>
                                    <p:cond delay="0"/>
                                  </p:stCondLst>
                                  <p:childTnLst>
                                    <p:set>
                                      <p:cBhvr additive="base">
                                        <p:cTn id="6" dur="1" fill="hold">
                                          <p:stCondLst>
                                            <p:cond delay="0"/>
                                          </p:stCondLst>
                                        </p:cTn>
                                        <p:tgtEl>
                                          <p:spTgt spid="34818">
                                            <p:txEl>
                                              <p:pRg st="0" end="0"/>
                                            </p:txEl>
                                          </p:spTgt>
                                        </p:tgtEl>
                                        <p:attrNameLst>
                                          <p:attrName>style.visibility</p:attrName>
                                        </p:attrNameLst>
                                      </p:cBhvr>
                                      <p:to>
                                        <p:strVal val="visible"/>
                                      </p:to>
                                    </p:set>
                                    <p:animEffect transition="in" filter="blinds(vertical)">
                                      <p:cBhvr additive="base">
                                        <p:cTn id="7" dur="500" fill="hold"/>
                                        <p:tgtEl>
                                          <p:spTgt spid="3481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4" presetClass="entr" presetSubtype="32" fill="hold" grpId="1" nodeType="clickEffect">
                                  <p:stCondLst>
                                    <p:cond delay="0"/>
                                  </p:stCondLst>
                                  <p:childTnLst>
                                    <p:set>
                                      <p:cBhvr additive="base">
                                        <p:cTn id="12" dur="1" fill="hold">
                                          <p:stCondLst>
                                            <p:cond delay="0"/>
                                          </p:stCondLst>
                                        </p:cTn>
                                        <p:tgtEl>
                                          <p:spTgt spid="34819">
                                            <p:txEl>
                                              <p:pRg st="0" end="0"/>
                                            </p:txEl>
                                          </p:spTgt>
                                        </p:tgtEl>
                                        <p:attrNameLst>
                                          <p:attrName>style.visibility</p:attrName>
                                        </p:attrNameLst>
                                      </p:cBhvr>
                                      <p:to>
                                        <p:strVal val="visible"/>
                                      </p:to>
                                    </p:set>
                                    <p:animEffect transition="in" filter="box(out)">
                                      <p:cBhvr additive="base">
                                        <p:cTn id="13" dur="500" fill="hold"/>
                                        <p:tgtEl>
                                          <p:spTgt spid="348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8" grpId="0" build="p"/>
      <p:bldP spid="34819" grpId="1" build="p"/>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842" name="Rectangle 2"/>
          <p:cNvSpPr>
            <a:spLocks noGrp="1"/>
          </p:cNvSpPr>
          <p:nvPr>
            <p:ph type="title" idx="4294967295"/>
          </p:nvPr>
        </p:nvSpPr>
        <p:spPr>
          <a:xfrm>
            <a:off x="301625" y="685800"/>
            <a:ext cx="8540750" cy="1143000"/>
          </a:xfrm>
          <a:prstGeom prst="rect">
            <a:avLst/>
          </a:prstGeom>
          <a:noFill/>
          <a:ln>
            <a:miter lim="800000"/>
          </a:ln>
        </p:spPr>
        <p:txBody>
          <a:bodyPr vert="horz" wrap="square" anchor="ctr" anchorCtr="0"/>
          <a:lstStyle>
            <a:lvl1pPr marL="0" indent="0" algn="ctr" defTabSz="514350" eaLnBrk="1" fontAlgn="base" hangingPunct="1">
              <a:lnSpc>
                <a:spcPct val="90000"/>
              </a:lnSpc>
              <a:spcBef>
                <a:spcPct val="0"/>
              </a:spcBef>
              <a:spcAft>
                <a:spcPct val="0"/>
              </a:spcAft>
              <a:buClrTx/>
              <a:buSzTx/>
              <a:buFontTx/>
              <a:buNone/>
              <a:defRPr lang="zh-CN" altLang="en-US" sz="3200" b="1" i="0" u="none" baseline="0">
                <a:solidFill>
                  <a:srgbClr val="733C30"/>
                </a:solidFill>
                <a:latin typeface="微软雅黑" pitchFamily="2" charset="-122"/>
                <a:ea typeface="微软雅黑" pitchFamily="2" charset="-122"/>
              </a:defRPr>
            </a:lvl1pPr>
          </a:lstStyle>
          <a:p>
            <a:pPr lvl="0" eaLnBrk="1" hangingPunct="1"/>
            <a:r>
              <a:rPr sz="5400" b="1"/>
              <a:t>（四）子产不毁乡校</a:t>
            </a:r>
          </a:p>
        </p:txBody>
      </p:sp>
      <p:sp>
        <p:nvSpPr>
          <p:cNvPr id="35843" name="Rectangle 3"/>
          <p:cNvSpPr>
            <a:spLocks noGrp="1"/>
          </p:cNvSpPr>
          <p:nvPr>
            <p:ph type="body" idx="4294967295"/>
          </p:nvPr>
        </p:nvSpPr>
        <p:spPr>
          <a:xfrm>
            <a:off x="304800" y="1981200"/>
            <a:ext cx="8540750" cy="3886200"/>
          </a:xfrm>
          <a:prstGeom prst="rect">
            <a:avLst/>
          </a:prstGeom>
          <a:noFill/>
          <a:ln>
            <a:miter lim="800000"/>
          </a:ln>
        </p:spPr>
        <p:txBody>
          <a:bodyPr vert="horz" wrap="square" anchor="t" anchorCtr="0"/>
          <a:lstStyle>
            <a:lvl1pPr marL="266700" indent="-266700" algn="just" defTabSz="514350" eaLnBrk="1" fontAlgn="base" hangingPunct="1">
              <a:lnSpc>
                <a:spcPct val="110000"/>
              </a:lnSpc>
              <a:spcBef>
                <a:spcPts val="1012"/>
              </a:spcBef>
              <a:spcAft>
                <a:spcPct val="0"/>
              </a:spcAft>
              <a:buClr>
                <a:schemeClr val="accent1"/>
              </a:buClr>
              <a:buSzTx/>
              <a:buFont typeface="Wingdings"/>
              <a:buChar char=""/>
              <a:defRPr lang="zh-CN" altLang="en-US" sz="2400" b="0" i="0" u="none" baseline="0">
                <a:solidFill>
                  <a:srgbClr val="6499AA"/>
                </a:solidFill>
                <a:latin typeface="微软雅黑" pitchFamily="2" charset="-122"/>
                <a:ea typeface="微软雅黑" pitchFamily="2" charset="-122"/>
              </a:defRPr>
            </a:lvl1pPr>
            <a:lvl2pPr marL="266700" indent="-266700" algn="l" defTabSz="514350" eaLnBrk="1" fontAlgn="base" hangingPunct="1">
              <a:lnSpc>
                <a:spcPct val="150000"/>
              </a:lnSpc>
              <a:spcBef>
                <a:spcPct val="0"/>
              </a:spcBef>
              <a:spcAft>
                <a:spcPts val="338"/>
              </a:spcAft>
              <a:buClr>
                <a:srgbClr val="C5B091"/>
              </a:buClr>
              <a:buSzTx/>
              <a:buFont typeface="幼圆" pitchFamily="1" charset="-122"/>
              <a:buChar char=" "/>
              <a:defRPr lang="zh-CN" altLang="en-US" sz="1800" b="0" i="0" u="none" baseline="0">
                <a:solidFill>
                  <a:srgbClr val="303030"/>
                </a:solidFill>
                <a:latin typeface="幼圆" pitchFamily="1" charset="-122"/>
                <a:ea typeface="幼圆" pitchFamily="1" charset="-122"/>
              </a:defRPr>
            </a:lvl2pPr>
            <a:lvl3pPr marL="642938" indent="-128588" algn="l" defTabSz="514350" eaLnBrk="1" fontAlgn="base" hangingPunct="1">
              <a:lnSpc>
                <a:spcPct val="90000"/>
              </a:lnSpc>
              <a:spcBef>
                <a:spcPts val="275"/>
              </a:spcBef>
              <a:spcAft>
                <a:spcPct val="0"/>
              </a:spcAft>
              <a:buClrTx/>
              <a:buSzTx/>
              <a:buFont typeface="Arial"/>
              <a:buChar char="•"/>
              <a:defRPr lang="zh-CN" altLang="en-US" sz="1100" b="0" i="0" u="none" baseline="0">
                <a:solidFill>
                  <a:schemeClr val="tx1"/>
                </a:solidFill>
                <a:latin typeface="Calibri" pitchFamily="2" charset="0"/>
                <a:ea typeface="幼圆" pitchFamily="1" charset="-122"/>
              </a:defRPr>
            </a:lvl3pPr>
            <a:lvl4pPr marL="900112" indent="-128588" algn="l" defTabSz="514350" eaLnBrk="1" fontAlgn="base" hangingPunct="1">
              <a:lnSpc>
                <a:spcPct val="90000"/>
              </a:lnSpc>
              <a:spcBef>
                <a:spcPts val="275"/>
              </a:spcBef>
              <a:spcAft>
                <a:spcPct val="0"/>
              </a:spcAft>
              <a:buClrTx/>
              <a:buSzTx/>
              <a:buFont typeface="Arial"/>
              <a:buChar char="•"/>
              <a:defRPr lang="zh-CN" altLang="en-US" sz="1000" b="0" i="0" u="none" baseline="0">
                <a:solidFill>
                  <a:schemeClr val="tx1"/>
                </a:solidFill>
                <a:latin typeface="Calibri" pitchFamily="2" charset="0"/>
                <a:ea typeface="幼圆" pitchFamily="1" charset="-122"/>
              </a:defRPr>
            </a:lvl4pPr>
            <a:lvl5pPr marL="1157288" indent="-128588" algn="l" defTabSz="514350" eaLnBrk="1" fontAlgn="base" hangingPunct="1">
              <a:lnSpc>
                <a:spcPct val="90000"/>
              </a:lnSpc>
              <a:spcBef>
                <a:spcPts val="275"/>
              </a:spcBef>
              <a:spcAft>
                <a:spcPct val="0"/>
              </a:spcAft>
              <a:buClrTx/>
              <a:buSzTx/>
              <a:buFont typeface="Arial"/>
              <a:buChar char="•"/>
              <a:defRPr lang="zh-CN" altLang="en-US" sz="1000" b="0" i="0" u="none" baseline="0">
                <a:solidFill>
                  <a:schemeClr val="tx1"/>
                </a:solidFill>
                <a:latin typeface="Calibri" pitchFamily="2" charset="0"/>
                <a:ea typeface="幼圆" pitchFamily="1" charset="-122"/>
              </a:defRPr>
            </a:lvl5pPr>
          </a:lstStyle>
          <a:p>
            <a:pPr lvl="0" eaLnBrk="1" hangingPunct="1">
              <a:lnSpc>
                <a:spcPct val="80000"/>
              </a:lnSpc>
            </a:pPr>
            <a:r>
              <a:rPr sz="3000" b="1"/>
              <a:t>郑人游于乡校，以论执政。然明谓子产曰：“毁乡校，如何？”子产曰：“何为？</a:t>
            </a:r>
            <a:r>
              <a:rPr sz="3000" b="1" u="sng"/>
              <a:t>夫人朝夕退而游焉以议执政之善否其所善者吾则行之其所恶者吾则改之是吾师也若之何毁之？</a:t>
            </a:r>
            <a:r>
              <a:rPr sz="3000" b="1"/>
              <a:t>我闻忠善以损怨，不闻作威以防怨。岂不遽止，然犹防川，大决所犯，伤人必多，吾不克救也。</a:t>
            </a:r>
            <a:r>
              <a:rPr sz="3000" b="1" u="sng"/>
              <a:t>不如小决使道，不如吾闻而药之也。</a:t>
            </a:r>
            <a:r>
              <a:rPr sz="3000" b="1"/>
              <a:t>”然明曰：“蔑也今而后知吾子之信可事也。小人实不才。若果行此，其郑国实赖之，岂唯二三臣？”仲尼闻是语也，曰：“以是观之，人谓子产不仁，吾不信也。”</a:t>
            </a:r>
          </a:p>
        </p:txBody>
      </p:sp>
      <p:sp>
        <p:nvSpPr>
          <p:cNvPr id="35844" name="Date Placeholder 1"/>
          <p:cNvSpPr>
            <a:spLocks noGrp="1"/>
          </p:cNvSpPr>
          <p:nvPr>
            <p:ph type="dt" sz="half"/>
          </p:nvPr>
        </p:nvSpPr>
        <p:spPr/>
        <p:txBody>
          <a:bodyPr/>
          <a:lstStyle/>
          <a:p>
            <a:pPr lvl="0"/>
            <a:endParaRPr lang="en-US" altLang="en-US" sz="1000">
              <a:solidFill>
                <a:srgbClr val="9D9D9D"/>
              </a:solidFill>
            </a:endParaRPr>
          </a:p>
        </p:txBody>
      </p:sp>
      <p:sp>
        <p:nvSpPr>
          <p:cNvPr id="35845" name="Footer Placeholder 2"/>
          <p:cNvSpPr>
            <a:spLocks noGrp="1"/>
          </p:cNvSpPr>
          <p:nvPr>
            <p:ph type="ftr" sz="quarter" idx="1"/>
          </p:nvPr>
        </p:nvSpPr>
        <p:spPr/>
        <p:txBody>
          <a:bodyPr/>
          <a:lstStyle/>
          <a:p>
            <a:pPr lvl="0" algn="ctr"/>
            <a:fld id="{944E62B4-3A25-4D13-AB6E-0D0038B5FC07}" type="footer">
              <a:rPr lang="zh-CN" altLang="en-US" sz="1000">
                <a:solidFill>
                  <a:srgbClr val="9D9D9D"/>
                </a:solidFill>
              </a:rPr>
              <a:t></a:t>
            </a:fld>
            <a:endParaRPr lang="en-US" altLang="en-US" sz="1000">
              <a:solidFill>
                <a:srgbClr val="9D9D9D"/>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32" fill="hold" grpId="0" nodeType="clickEffect">
                                  <p:stCondLst>
                                    <p:cond delay="0"/>
                                  </p:stCondLst>
                                  <p:childTnLst>
                                    <p:set>
                                      <p:cBhvr additive="base">
                                        <p:cTn id="6" dur="1" fill="hold">
                                          <p:stCondLst>
                                            <p:cond delay="0"/>
                                          </p:stCondLst>
                                        </p:cTn>
                                        <p:tgtEl>
                                          <p:spTgt spid="35842">
                                            <p:txEl>
                                              <p:pRg st="0" end="0"/>
                                            </p:txEl>
                                          </p:spTgt>
                                        </p:tgtEl>
                                        <p:attrNameLst>
                                          <p:attrName>style.visibility</p:attrName>
                                        </p:attrNameLst>
                                      </p:cBhvr>
                                      <p:to>
                                        <p:strVal val="visible"/>
                                      </p:to>
                                    </p:set>
                                    <p:animEffect transition="in" filter="box(out)">
                                      <p:cBhvr additive="base">
                                        <p:cTn id="7" dur="500" fill="hold"/>
                                        <p:tgtEl>
                                          <p:spTgt spid="35842">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5" fill="hold" grpId="1" nodeType="clickEffect">
                                  <p:stCondLst>
                                    <p:cond delay="0"/>
                                  </p:stCondLst>
                                  <p:childTnLst>
                                    <p:set>
                                      <p:cBhvr additive="base">
                                        <p:cTn id="12" dur="1" fill="hold">
                                          <p:stCondLst>
                                            <p:cond delay="0"/>
                                          </p:stCondLst>
                                        </p:cTn>
                                        <p:tgtEl>
                                          <p:spTgt spid="35843">
                                            <p:txEl>
                                              <p:pRg st="0" end="0"/>
                                            </p:txEl>
                                          </p:spTgt>
                                        </p:tgtEl>
                                        <p:attrNameLst>
                                          <p:attrName>style.visibility</p:attrName>
                                        </p:attrNameLst>
                                      </p:cBhvr>
                                      <p:to>
                                        <p:strVal val="visible"/>
                                      </p:to>
                                    </p:set>
                                    <p:animEffect transition="in" filter="blinds(vertical)">
                                      <p:cBhvr additive="base">
                                        <p:cTn id="13" dur="500" fill="hold"/>
                                        <p:tgtEl>
                                          <p:spTgt spid="3584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2" grpId="0" build="p"/>
      <p:bldP spid="35843" grpId="1" build="p"/>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866" name="Rectangle 3"/>
          <p:cNvSpPr>
            <a:spLocks noGrp="1"/>
          </p:cNvSpPr>
          <p:nvPr>
            <p:ph type="body" idx="4294967295"/>
          </p:nvPr>
        </p:nvSpPr>
        <p:spPr>
          <a:xfrm>
            <a:off x="755650" y="333375"/>
            <a:ext cx="7772400" cy="2374900"/>
          </a:xfrm>
          <a:prstGeom prst="rect">
            <a:avLst/>
          </a:prstGeom>
          <a:noFill/>
          <a:ln>
            <a:miter lim="800000"/>
          </a:ln>
        </p:spPr>
        <p:txBody>
          <a:bodyPr vert="horz" wrap="square" anchor="t" anchorCtr="0"/>
          <a:lstStyle>
            <a:lvl1pPr marL="266700" indent="-266700" algn="just" defTabSz="514350" eaLnBrk="1" fontAlgn="base" hangingPunct="1">
              <a:lnSpc>
                <a:spcPct val="110000"/>
              </a:lnSpc>
              <a:spcBef>
                <a:spcPts val="1012"/>
              </a:spcBef>
              <a:spcAft>
                <a:spcPct val="0"/>
              </a:spcAft>
              <a:buClr>
                <a:schemeClr val="accent1"/>
              </a:buClr>
              <a:buSzTx/>
              <a:buFont typeface="Wingdings"/>
              <a:buChar char=""/>
              <a:defRPr lang="zh-CN" altLang="en-US" sz="2400" b="0" i="0" u="none" baseline="0">
                <a:solidFill>
                  <a:srgbClr val="6499AA"/>
                </a:solidFill>
                <a:latin typeface="微软雅黑" pitchFamily="2" charset="-122"/>
                <a:ea typeface="微软雅黑" pitchFamily="2" charset="-122"/>
              </a:defRPr>
            </a:lvl1pPr>
            <a:lvl2pPr marL="266700" indent="-266700" algn="l" defTabSz="514350" eaLnBrk="1" fontAlgn="base" hangingPunct="1">
              <a:lnSpc>
                <a:spcPct val="150000"/>
              </a:lnSpc>
              <a:spcBef>
                <a:spcPct val="0"/>
              </a:spcBef>
              <a:spcAft>
                <a:spcPts val="338"/>
              </a:spcAft>
              <a:buClr>
                <a:srgbClr val="C5B091"/>
              </a:buClr>
              <a:buSzTx/>
              <a:buFont typeface="幼圆" pitchFamily="1" charset="-122"/>
              <a:buChar char=" "/>
              <a:defRPr lang="zh-CN" altLang="en-US" sz="1800" b="0" i="0" u="none" baseline="0">
                <a:solidFill>
                  <a:srgbClr val="303030"/>
                </a:solidFill>
                <a:latin typeface="幼圆" pitchFamily="1" charset="-122"/>
                <a:ea typeface="幼圆" pitchFamily="1" charset="-122"/>
              </a:defRPr>
            </a:lvl2pPr>
            <a:lvl3pPr marL="642938" indent="-128588" algn="l" defTabSz="514350" eaLnBrk="1" fontAlgn="base" hangingPunct="1">
              <a:lnSpc>
                <a:spcPct val="90000"/>
              </a:lnSpc>
              <a:spcBef>
                <a:spcPts val="275"/>
              </a:spcBef>
              <a:spcAft>
                <a:spcPct val="0"/>
              </a:spcAft>
              <a:buClrTx/>
              <a:buSzTx/>
              <a:buFont typeface="Arial"/>
              <a:buChar char="•"/>
              <a:defRPr lang="zh-CN" altLang="en-US" sz="1100" b="0" i="0" u="none" baseline="0">
                <a:solidFill>
                  <a:schemeClr val="tx1"/>
                </a:solidFill>
                <a:latin typeface="Calibri" pitchFamily="2" charset="0"/>
                <a:ea typeface="幼圆" pitchFamily="1" charset="-122"/>
              </a:defRPr>
            </a:lvl3pPr>
            <a:lvl4pPr marL="900112" indent="-128588" algn="l" defTabSz="514350" eaLnBrk="1" fontAlgn="base" hangingPunct="1">
              <a:lnSpc>
                <a:spcPct val="90000"/>
              </a:lnSpc>
              <a:spcBef>
                <a:spcPts val="275"/>
              </a:spcBef>
              <a:spcAft>
                <a:spcPct val="0"/>
              </a:spcAft>
              <a:buClrTx/>
              <a:buSzTx/>
              <a:buFont typeface="Arial"/>
              <a:buChar char="•"/>
              <a:defRPr lang="zh-CN" altLang="en-US" sz="1000" b="0" i="0" u="none" baseline="0">
                <a:solidFill>
                  <a:schemeClr val="tx1"/>
                </a:solidFill>
                <a:latin typeface="Calibri" pitchFamily="2" charset="0"/>
                <a:ea typeface="幼圆" pitchFamily="1" charset="-122"/>
              </a:defRPr>
            </a:lvl4pPr>
            <a:lvl5pPr marL="1157288" indent="-128588" algn="l" defTabSz="514350" eaLnBrk="1" fontAlgn="base" hangingPunct="1">
              <a:lnSpc>
                <a:spcPct val="90000"/>
              </a:lnSpc>
              <a:spcBef>
                <a:spcPts val="275"/>
              </a:spcBef>
              <a:spcAft>
                <a:spcPct val="0"/>
              </a:spcAft>
              <a:buClrTx/>
              <a:buSzTx/>
              <a:buFont typeface="Arial"/>
              <a:buChar char="•"/>
              <a:defRPr lang="zh-CN" altLang="en-US" sz="1000" b="0" i="0" u="none" baseline="0">
                <a:solidFill>
                  <a:schemeClr val="tx1"/>
                </a:solidFill>
                <a:latin typeface="Calibri" pitchFamily="2" charset="0"/>
                <a:ea typeface="幼圆" pitchFamily="1" charset="-122"/>
              </a:defRPr>
            </a:lvl5pPr>
          </a:lstStyle>
          <a:p>
            <a:pPr lvl="0" eaLnBrk="1" hangingPunct="1"/>
            <a:r>
              <a:rPr sz="3600" b="1"/>
              <a:t>夫人朝夕退而游</a:t>
            </a:r>
            <a:r>
              <a:rPr sz="3600" b="1">
                <a:solidFill>
                  <a:schemeClr val="hlink"/>
                </a:solidFill>
              </a:rPr>
              <a:t>焉</a:t>
            </a:r>
            <a:r>
              <a:rPr sz="3600" b="1"/>
              <a:t>，以议执政之善否。其所善</a:t>
            </a:r>
            <a:r>
              <a:rPr sz="3600" b="1">
                <a:solidFill>
                  <a:schemeClr val="hlink"/>
                </a:solidFill>
              </a:rPr>
              <a:t>者</a:t>
            </a:r>
            <a:r>
              <a:rPr sz="3600" b="1"/>
              <a:t>，吾则行</a:t>
            </a:r>
            <a:r>
              <a:rPr sz="3600" b="1">
                <a:solidFill>
                  <a:schemeClr val="hlink"/>
                </a:solidFill>
              </a:rPr>
              <a:t>之</a:t>
            </a:r>
            <a:r>
              <a:rPr sz="3600" b="1"/>
              <a:t>；其所恶</a:t>
            </a:r>
            <a:r>
              <a:rPr sz="3600" b="1">
                <a:solidFill>
                  <a:schemeClr val="hlink"/>
                </a:solidFill>
              </a:rPr>
              <a:t>者</a:t>
            </a:r>
            <a:r>
              <a:rPr sz="3600" b="1"/>
              <a:t>，吾则改</a:t>
            </a:r>
            <a:r>
              <a:rPr sz="3600" b="1">
                <a:solidFill>
                  <a:schemeClr val="hlink"/>
                </a:solidFill>
              </a:rPr>
              <a:t>之</a:t>
            </a:r>
            <a:r>
              <a:rPr sz="3600" b="1"/>
              <a:t>。是吾师</a:t>
            </a:r>
            <a:r>
              <a:rPr sz="3600" b="1">
                <a:solidFill>
                  <a:schemeClr val="hlink"/>
                </a:solidFill>
              </a:rPr>
              <a:t>也</a:t>
            </a:r>
            <a:r>
              <a:rPr sz="3600" b="1"/>
              <a:t>，若之何毁</a:t>
            </a:r>
            <a:r>
              <a:rPr sz="3600" b="1">
                <a:solidFill>
                  <a:schemeClr val="hlink"/>
                </a:solidFill>
              </a:rPr>
              <a:t>之</a:t>
            </a:r>
            <a:r>
              <a:rPr sz="3600" b="1"/>
              <a:t>？</a:t>
            </a:r>
          </a:p>
        </p:txBody>
      </p:sp>
      <p:sp>
        <p:nvSpPr>
          <p:cNvPr id="36867" name="Rectangle 4"/>
          <p:cNvSpPr/>
          <p:nvPr/>
        </p:nvSpPr>
        <p:spPr>
          <a:xfrm>
            <a:off x="611188" y="3124200"/>
            <a:ext cx="8281988" cy="3140075"/>
          </a:xfrm>
          <a:prstGeom prst="rect">
            <a:avLst/>
          </a:prstGeom>
          <a:noFill/>
          <a:ln>
            <a:noFill/>
            <a:miter lim="800000"/>
          </a:ln>
          <a:effectLst/>
        </p:spPr>
        <p:txBody>
          <a:bodyPr anchor="ctr" anchorCtr="0">
            <a:spAutoFit/>
          </a:bodyPr>
          <a:lstStyle>
            <a:lvl1pPr marL="266700" indent="-266700" algn="just" defTabSz="514350" eaLnBrk="1" fontAlgn="base" hangingPunct="1">
              <a:lnSpc>
                <a:spcPct val="110000"/>
              </a:lnSpc>
              <a:spcBef>
                <a:spcPts val="1012"/>
              </a:spcBef>
              <a:spcAft>
                <a:spcPct val="0"/>
              </a:spcAft>
              <a:buClr>
                <a:schemeClr val="accent1"/>
              </a:buClr>
              <a:buSzTx/>
              <a:buFont typeface="Wingdings"/>
              <a:buChar char=""/>
              <a:defRPr lang="zh-CN" altLang="en-US" sz="2400" b="0" i="0" u="none" baseline="0">
                <a:solidFill>
                  <a:srgbClr val="6499AA"/>
                </a:solidFill>
                <a:latin typeface="微软雅黑" pitchFamily="2" charset="-122"/>
                <a:ea typeface="微软雅黑" pitchFamily="2" charset="-122"/>
              </a:defRPr>
            </a:lvl1pPr>
            <a:lvl2pPr marL="266700" indent="-266700" algn="l" defTabSz="514350" eaLnBrk="1" fontAlgn="base" hangingPunct="1">
              <a:lnSpc>
                <a:spcPct val="150000"/>
              </a:lnSpc>
              <a:spcBef>
                <a:spcPct val="0"/>
              </a:spcBef>
              <a:spcAft>
                <a:spcPts val="338"/>
              </a:spcAft>
              <a:buClr>
                <a:srgbClr val="C5B091"/>
              </a:buClr>
              <a:buSzTx/>
              <a:buFont typeface="幼圆" pitchFamily="1" charset="-122"/>
              <a:buChar char=" "/>
              <a:defRPr lang="zh-CN" altLang="en-US" sz="1800" b="0" i="0" u="none" baseline="0">
                <a:solidFill>
                  <a:srgbClr val="303030"/>
                </a:solidFill>
                <a:latin typeface="幼圆" pitchFamily="1" charset="-122"/>
                <a:ea typeface="幼圆" pitchFamily="1" charset="-122"/>
              </a:defRPr>
            </a:lvl2pPr>
            <a:lvl3pPr marL="642938" indent="-128588" algn="l" defTabSz="514350" eaLnBrk="1" fontAlgn="base" hangingPunct="1">
              <a:lnSpc>
                <a:spcPct val="90000"/>
              </a:lnSpc>
              <a:spcBef>
                <a:spcPts val="275"/>
              </a:spcBef>
              <a:spcAft>
                <a:spcPct val="0"/>
              </a:spcAft>
              <a:buClrTx/>
              <a:buSzTx/>
              <a:buFont typeface="Arial"/>
              <a:buChar char="•"/>
              <a:defRPr lang="zh-CN" altLang="en-US" sz="1100" b="0" i="0" u="none" baseline="0">
                <a:solidFill>
                  <a:schemeClr val="tx1"/>
                </a:solidFill>
                <a:latin typeface="Calibri" pitchFamily="2" charset="0"/>
                <a:ea typeface="幼圆" pitchFamily="1" charset="-122"/>
              </a:defRPr>
            </a:lvl3pPr>
            <a:lvl4pPr marL="900112" indent="-128588" algn="l" defTabSz="514350" eaLnBrk="1" fontAlgn="base" hangingPunct="1">
              <a:lnSpc>
                <a:spcPct val="90000"/>
              </a:lnSpc>
              <a:spcBef>
                <a:spcPts val="275"/>
              </a:spcBef>
              <a:spcAft>
                <a:spcPct val="0"/>
              </a:spcAft>
              <a:buClrTx/>
              <a:buSzTx/>
              <a:buFont typeface="Arial"/>
              <a:buChar char="•"/>
              <a:defRPr lang="zh-CN" altLang="en-US" sz="1000" b="0" i="0" u="none" baseline="0">
                <a:solidFill>
                  <a:schemeClr val="tx1"/>
                </a:solidFill>
                <a:latin typeface="Calibri" pitchFamily="2" charset="0"/>
                <a:ea typeface="幼圆" pitchFamily="1" charset="-122"/>
              </a:defRPr>
            </a:lvl4pPr>
            <a:lvl5pPr marL="1157288" indent="-128588" algn="l" defTabSz="514350" eaLnBrk="1" fontAlgn="base" hangingPunct="1">
              <a:lnSpc>
                <a:spcPct val="90000"/>
              </a:lnSpc>
              <a:spcBef>
                <a:spcPts val="275"/>
              </a:spcBef>
              <a:spcAft>
                <a:spcPct val="0"/>
              </a:spcAft>
              <a:buClrTx/>
              <a:buSzTx/>
              <a:buFont typeface="Arial"/>
              <a:buChar char="•"/>
              <a:defRPr lang="zh-CN" altLang="en-US" sz="1000" b="0" i="0" u="none" baseline="0">
                <a:solidFill>
                  <a:schemeClr val="tx1"/>
                </a:solidFill>
                <a:latin typeface="Calibri" pitchFamily="2" charset="0"/>
                <a:ea typeface="幼圆" pitchFamily="1" charset="-122"/>
              </a:defRPr>
            </a:lvl5pPr>
          </a:lstStyle>
          <a:p>
            <a:pPr marL="0" lvl="0" indent="0" eaLnBrk="1" hangingPunct="1">
              <a:spcBef>
                <a:spcPct val="0"/>
              </a:spcBef>
              <a:buClrTx/>
              <a:buSzTx/>
              <a:buNone/>
            </a:pPr>
            <a:r>
              <a:rPr sz="4000" b="1">
                <a:latin typeface="Times New Roman" pitchFamily="2" charset="0"/>
              </a:rPr>
              <a:t>人们早晚回来到这里游玩，来议论我们执政的好与坏。他们认为好的，我们就推行它，他们憎恶的，我们就改正它。这是我的老师啊，为什么要毁掉它呢？ </a:t>
            </a:r>
          </a:p>
        </p:txBody>
      </p:sp>
      <p:sp>
        <p:nvSpPr>
          <p:cNvPr id="36868" name="Date Placeholder 1"/>
          <p:cNvSpPr>
            <a:spLocks noGrp="1"/>
          </p:cNvSpPr>
          <p:nvPr>
            <p:ph type="dt" sz="half"/>
          </p:nvPr>
        </p:nvSpPr>
        <p:spPr/>
        <p:txBody>
          <a:bodyPr/>
          <a:lstStyle/>
          <a:p>
            <a:pPr lvl="0"/>
            <a:endParaRPr lang="en-US" altLang="en-US" sz="1000">
              <a:solidFill>
                <a:srgbClr val="9D9D9D"/>
              </a:solidFill>
            </a:endParaRPr>
          </a:p>
        </p:txBody>
      </p:sp>
      <p:sp>
        <p:nvSpPr>
          <p:cNvPr id="36869" name="Footer Placeholder 2"/>
          <p:cNvSpPr>
            <a:spLocks noGrp="1"/>
          </p:cNvSpPr>
          <p:nvPr>
            <p:ph type="ftr" sz="quarter" idx="1"/>
          </p:nvPr>
        </p:nvSpPr>
        <p:spPr/>
        <p:txBody>
          <a:bodyPr/>
          <a:lstStyle/>
          <a:p>
            <a:pPr lvl="0" algn="ctr"/>
            <a:fld id="{09304D5F-F70F-42BF-BDDC-43C9AFF42C04}" type="footer">
              <a:rPr lang="zh-CN" altLang="en-US" sz="1000">
                <a:solidFill>
                  <a:srgbClr val="9D9D9D"/>
                </a:solidFill>
              </a:rPr>
              <a:t></a:t>
            </a:fld>
            <a:endParaRPr lang="en-US" altLang="en-US" sz="1000">
              <a:solidFill>
                <a:srgbClr val="9D9D9D"/>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5" fill="hold" grpId="0" nodeType="clickEffect">
                                  <p:stCondLst>
                                    <p:cond delay="0"/>
                                  </p:stCondLst>
                                  <p:childTnLst>
                                    <p:set>
                                      <p:cBhvr additive="base">
                                        <p:cTn id="6" dur="1" fill="hold">
                                          <p:stCondLst>
                                            <p:cond delay="0"/>
                                          </p:stCondLst>
                                        </p:cTn>
                                        <p:tgtEl>
                                          <p:spTgt spid="36866">
                                            <p:txEl>
                                              <p:pRg st="0" end="0"/>
                                            </p:txEl>
                                          </p:spTgt>
                                        </p:tgtEl>
                                        <p:attrNameLst>
                                          <p:attrName>style.visibility</p:attrName>
                                        </p:attrNameLst>
                                      </p:cBhvr>
                                      <p:to>
                                        <p:strVal val="visible"/>
                                      </p:to>
                                    </p:set>
                                    <p:animEffect transition="in" filter="blinds(vertical)">
                                      <p:cBhvr additive="base">
                                        <p:cTn id="7" dur="500" fill="hold"/>
                                        <p:tgtEl>
                                          <p:spTgt spid="3686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4" presetClass="entr" presetSubtype="32" fill="hold" grpId="1" nodeType="clickEffect">
                                  <p:stCondLst>
                                    <p:cond delay="0"/>
                                  </p:stCondLst>
                                  <p:childTnLst>
                                    <p:set>
                                      <p:cBhvr additive="base">
                                        <p:cTn id="12" dur="1" fill="hold">
                                          <p:stCondLst>
                                            <p:cond delay="0"/>
                                          </p:stCondLst>
                                        </p:cTn>
                                        <p:tgtEl>
                                          <p:spTgt spid="36867">
                                            <p:txEl>
                                              <p:pRg st="0" end="0"/>
                                            </p:txEl>
                                          </p:spTgt>
                                        </p:tgtEl>
                                        <p:attrNameLst>
                                          <p:attrName>style.visibility</p:attrName>
                                        </p:attrNameLst>
                                      </p:cBhvr>
                                      <p:to>
                                        <p:strVal val="visible"/>
                                      </p:to>
                                    </p:set>
                                    <p:animEffect transition="in" filter="box(out)">
                                      <p:cBhvr additive="base">
                                        <p:cTn id="13" dur="500" fill="hold"/>
                                        <p:tgtEl>
                                          <p:spTgt spid="3686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6" grpId="0" build="p"/>
      <p:bldP spid="36867" grpId="1" build="p"/>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2" name="矩形 10241"/>
          <p:cNvSpPr/>
          <p:nvPr/>
        </p:nvSpPr>
        <p:spPr>
          <a:xfrm>
            <a:off x="1143000" y="2286000"/>
            <a:ext cx="7183438" cy="579438"/>
          </a:xfrm>
          <a:prstGeom prst="rect">
            <a:avLst/>
          </a:prstGeom>
          <a:noFill/>
          <a:ln>
            <a:noFill/>
            <a:miter lim="800000"/>
          </a:ln>
        </p:spPr>
        <p:txBody>
          <a:bodyPr>
            <a:spAutoFit/>
          </a:bodyPr>
          <a:lstStyle>
            <a:lvl1pPr marL="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4pPr>
            <a:lvl5pPr marL="18288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5pPr>
          </a:lstStyle>
          <a:p>
            <a:pPr lvl="0"/>
            <a:r>
              <a:rPr sz="3200" b="1">
                <a:solidFill>
                  <a:srgbClr val="0000CC"/>
                </a:solidFill>
                <a:ea typeface="楷体_GB2312" pitchFamily="1" charset="-122"/>
              </a:rPr>
              <a:t>一、通读全文，了解文意，分析情节。</a:t>
            </a:r>
            <a:r>
              <a:rPr>
                <a:solidFill>
                  <a:srgbClr val="0000CC"/>
                </a:solidFill>
              </a:rPr>
              <a:t> </a:t>
            </a:r>
          </a:p>
        </p:txBody>
      </p:sp>
      <p:sp>
        <p:nvSpPr>
          <p:cNvPr id="10243" name="矩形 10242"/>
          <p:cNvSpPr/>
          <p:nvPr/>
        </p:nvSpPr>
        <p:spPr>
          <a:xfrm>
            <a:off x="1066800" y="3200400"/>
            <a:ext cx="7620000" cy="579438"/>
          </a:xfrm>
          <a:prstGeom prst="rect">
            <a:avLst/>
          </a:prstGeom>
          <a:noFill/>
          <a:ln>
            <a:noFill/>
            <a:miter lim="800000"/>
          </a:ln>
        </p:spPr>
        <p:txBody>
          <a:bodyPr>
            <a:spAutoFit/>
          </a:bodyPr>
          <a:lstStyle>
            <a:lvl1pPr marL="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4pPr>
            <a:lvl5pPr marL="18288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5pPr>
          </a:lstStyle>
          <a:p>
            <a:pPr lvl="0"/>
            <a:r>
              <a:rPr sz="3200" b="1">
                <a:solidFill>
                  <a:srgbClr val="CC3300"/>
                </a:solidFill>
                <a:ea typeface="楷体_GB2312" pitchFamily="1" charset="-122"/>
              </a:rPr>
              <a:t>二、根据文章的内容，大致划分层次 。</a:t>
            </a:r>
          </a:p>
        </p:txBody>
      </p:sp>
      <p:sp>
        <p:nvSpPr>
          <p:cNvPr id="10244" name="矩形 10243"/>
          <p:cNvSpPr/>
          <p:nvPr/>
        </p:nvSpPr>
        <p:spPr>
          <a:xfrm>
            <a:off x="1143000" y="4114800"/>
            <a:ext cx="6775450" cy="579438"/>
          </a:xfrm>
          <a:prstGeom prst="rect">
            <a:avLst/>
          </a:prstGeom>
          <a:noFill/>
          <a:ln>
            <a:noFill/>
            <a:miter lim="800000"/>
          </a:ln>
        </p:spPr>
        <p:txBody>
          <a:bodyPr wrap="none" anchor="t" anchorCtr="0">
            <a:spAutoFit/>
          </a:bodyPr>
          <a:lstStyle>
            <a:lvl1pPr marL="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4pPr>
            <a:lvl5pPr marL="18288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5pPr>
          </a:lstStyle>
          <a:p>
            <a:pPr lvl="0"/>
            <a:r>
              <a:rPr sz="3200" b="1">
                <a:ea typeface="楷体_GB2312" pitchFamily="1" charset="-122"/>
              </a:rPr>
              <a:t>三、注意文章的体裁、语言风格等。</a:t>
            </a:r>
            <a:r>
              <a:t> </a:t>
            </a:r>
          </a:p>
        </p:txBody>
      </p:sp>
      <p:sp>
        <p:nvSpPr>
          <p:cNvPr id="10245" name="矩形 10244"/>
          <p:cNvSpPr/>
          <p:nvPr/>
        </p:nvSpPr>
        <p:spPr>
          <a:xfrm>
            <a:off x="1219200" y="5105400"/>
            <a:ext cx="5143500" cy="579438"/>
          </a:xfrm>
          <a:prstGeom prst="rect">
            <a:avLst/>
          </a:prstGeom>
          <a:noFill/>
          <a:ln>
            <a:noFill/>
            <a:miter lim="800000"/>
          </a:ln>
        </p:spPr>
        <p:txBody>
          <a:bodyPr wrap="none" anchor="t" anchorCtr="0">
            <a:spAutoFit/>
          </a:bodyPr>
          <a:lstStyle>
            <a:lvl1pPr marL="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4pPr>
            <a:lvl5pPr marL="18288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5pPr>
          </a:lstStyle>
          <a:p>
            <a:pPr lvl="0"/>
            <a:r>
              <a:rPr sz="3200" b="1">
                <a:solidFill>
                  <a:srgbClr val="008000"/>
                </a:solidFill>
                <a:ea typeface="楷体_GB2312" pitchFamily="1" charset="-122"/>
              </a:rPr>
              <a:t>四、通读全文，进行检查。</a:t>
            </a:r>
            <a:r>
              <a:rPr>
                <a:solidFill>
                  <a:srgbClr val="008000"/>
                </a:solidFill>
              </a:rPr>
              <a:t> </a:t>
            </a:r>
          </a:p>
        </p:txBody>
      </p:sp>
      <p:sp>
        <p:nvSpPr>
          <p:cNvPr id="10246" name="矩形 10245"/>
          <p:cNvSpPr/>
          <p:nvPr/>
        </p:nvSpPr>
        <p:spPr>
          <a:xfrm>
            <a:off x="1447800" y="1066800"/>
            <a:ext cx="7010400" cy="762000"/>
          </a:xfrm>
          <a:prstGeom prst="rect">
            <a:avLst/>
          </a:prstGeom>
          <a:noFill/>
          <a:ln>
            <a:noFill/>
            <a:miter lim="800000"/>
          </a:ln>
        </p:spPr>
        <p:txBody>
          <a:bodyPr>
            <a:spAutoFit/>
          </a:bodyPr>
          <a:lstStyle>
            <a:lvl1pPr marL="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4pPr>
            <a:lvl5pPr marL="18288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5pPr>
          </a:lstStyle>
          <a:p>
            <a:pPr lvl="0"/>
            <a:r>
              <a:rPr sz="4400" b="1">
                <a:ea typeface="楷体_GB2312" pitchFamily="1" charset="-122"/>
              </a:rPr>
              <a:t>文言断句的步骤</a:t>
            </a:r>
            <a:r>
              <a:rPr sz="4400" b="1">
                <a:solidFill>
                  <a:srgbClr val="CC3300"/>
                </a:solidFill>
                <a:ea typeface="楷体_GB2312" pitchFamily="1" charset="-122"/>
              </a:rPr>
              <a:t>（请摘录）</a:t>
            </a:r>
          </a:p>
        </p:txBody>
      </p:sp>
      <p:sp>
        <p:nvSpPr>
          <p:cNvPr id="10247" name="Date Placeholder 1"/>
          <p:cNvSpPr>
            <a:spLocks noGrp="1"/>
          </p:cNvSpPr>
          <p:nvPr>
            <p:ph type="dt" sz="half"/>
          </p:nvPr>
        </p:nvSpPr>
        <p:spPr/>
        <p:txBody>
          <a:bodyPr/>
          <a:lstStyle/>
          <a:p>
            <a:pPr lvl="0"/>
            <a:endParaRPr lang="en-US" altLang="en-US" sz="1000">
              <a:solidFill>
                <a:srgbClr val="9D9D9D"/>
              </a:solidFill>
            </a:endParaRPr>
          </a:p>
        </p:txBody>
      </p:sp>
      <p:sp>
        <p:nvSpPr>
          <p:cNvPr id="10248" name="Footer Placeholder 2"/>
          <p:cNvSpPr>
            <a:spLocks noGrp="1"/>
          </p:cNvSpPr>
          <p:nvPr>
            <p:ph type="ftr" sz="quarter" idx="1"/>
          </p:nvPr>
        </p:nvSpPr>
        <p:spPr/>
        <p:txBody>
          <a:bodyPr/>
          <a:lstStyle/>
          <a:p>
            <a:pPr lvl="0" algn="ctr"/>
            <a:fld id="{1CD93B7C-0761-41EB-B68C-CE0BF3706F12}" type="footer">
              <a:rPr lang="zh-CN" altLang="en-US" sz="1000">
                <a:solidFill>
                  <a:srgbClr val="9D9D9D"/>
                </a:solidFill>
              </a:rPr>
              <a:t></a:t>
            </a:fld>
            <a:endParaRPr lang="en-US" altLang="en-US" sz="1000">
              <a:solidFill>
                <a:srgbClr val="9D9D9D"/>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additive="base">
                                        <p:cTn id="6" dur="1" fill="hold">
                                          <p:stCondLst>
                                            <p:cond delay="0"/>
                                          </p:stCondLst>
                                        </p:cTn>
                                        <p:tgtEl>
                                          <p:spTgt spid="10242"/>
                                        </p:tgtEl>
                                        <p:attrNameLst>
                                          <p:attrName>style.visibility</p:attrName>
                                        </p:attrNameLst>
                                      </p:cBhvr>
                                      <p:to>
                                        <p:strVal val="visible"/>
                                      </p:to>
                                    </p:set>
                                    <p:animEffect transition="in" filter="fade">
                                      <p:cBhvr additive="base">
                                        <p:cTn id="7" dur="500" fill="hold"/>
                                        <p:tgtEl>
                                          <p:spTgt spid="10242"/>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10" presetClass="entr" presetSubtype="0" fill="hold" grpId="1" nodeType="clickEffect">
                                  <p:stCondLst>
                                    <p:cond delay="0"/>
                                  </p:stCondLst>
                                  <p:childTnLst>
                                    <p:set>
                                      <p:cBhvr additive="base">
                                        <p:cTn id="12" dur="1" fill="hold">
                                          <p:stCondLst>
                                            <p:cond delay="0"/>
                                          </p:stCondLst>
                                        </p:cTn>
                                        <p:tgtEl>
                                          <p:spTgt spid="10243"/>
                                        </p:tgtEl>
                                        <p:attrNameLst>
                                          <p:attrName>style.visibility</p:attrName>
                                        </p:attrNameLst>
                                      </p:cBhvr>
                                      <p:to>
                                        <p:strVal val="visible"/>
                                      </p:to>
                                    </p:set>
                                    <p:animEffect transition="in" filter="fade">
                                      <p:cBhvr additive="base">
                                        <p:cTn id="13" dur="500" fill="hold"/>
                                        <p:tgtEl>
                                          <p:spTgt spid="10243"/>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10" presetClass="entr" presetSubtype="0" fill="hold" grpId="2" nodeType="clickEffect">
                                  <p:stCondLst>
                                    <p:cond delay="0"/>
                                  </p:stCondLst>
                                  <p:childTnLst>
                                    <p:set>
                                      <p:cBhvr additive="base">
                                        <p:cTn id="18" dur="1" fill="hold">
                                          <p:stCondLst>
                                            <p:cond delay="0"/>
                                          </p:stCondLst>
                                        </p:cTn>
                                        <p:tgtEl>
                                          <p:spTgt spid="10244"/>
                                        </p:tgtEl>
                                        <p:attrNameLst>
                                          <p:attrName>style.visibility</p:attrName>
                                        </p:attrNameLst>
                                      </p:cBhvr>
                                      <p:to>
                                        <p:strVal val="visible"/>
                                      </p:to>
                                    </p:set>
                                    <p:animEffect transition="in" filter="fade">
                                      <p:cBhvr additive="base">
                                        <p:cTn id="19" dur="500" fill="hold"/>
                                        <p:tgtEl>
                                          <p:spTgt spid="10244"/>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10" presetClass="entr" presetSubtype="0" fill="hold" grpId="3" nodeType="clickEffect">
                                  <p:stCondLst>
                                    <p:cond delay="0"/>
                                  </p:stCondLst>
                                  <p:childTnLst>
                                    <p:set>
                                      <p:cBhvr additive="base">
                                        <p:cTn id="24" dur="1" fill="hold">
                                          <p:stCondLst>
                                            <p:cond delay="0"/>
                                          </p:stCondLst>
                                        </p:cTn>
                                        <p:tgtEl>
                                          <p:spTgt spid="10245"/>
                                        </p:tgtEl>
                                        <p:attrNameLst>
                                          <p:attrName>style.visibility</p:attrName>
                                        </p:attrNameLst>
                                      </p:cBhvr>
                                      <p:to>
                                        <p:strVal val="visible"/>
                                      </p:to>
                                    </p:set>
                                    <p:animEffect transition="in" filter="fade">
                                      <p:cBhvr additive="base">
                                        <p:cTn id="25" dur="500" fill="hold"/>
                                        <p:tgtEl>
                                          <p:spTgt spid="102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p:bldP spid="10243" grpId="1"/>
      <p:bldP spid="10244" grpId="2"/>
      <p:bldP spid="10245" grpId="3"/>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7890" name="Rectangle 2"/>
          <p:cNvSpPr>
            <a:spLocks noGrp="1"/>
          </p:cNvSpPr>
          <p:nvPr>
            <p:ph type="title" idx="4294967295"/>
          </p:nvPr>
        </p:nvSpPr>
        <p:spPr>
          <a:xfrm>
            <a:off x="301625" y="685800"/>
            <a:ext cx="8540750" cy="1143000"/>
          </a:xfrm>
          <a:prstGeom prst="rect">
            <a:avLst/>
          </a:prstGeom>
          <a:noFill/>
          <a:ln>
            <a:miter lim="800000"/>
          </a:ln>
        </p:spPr>
        <p:txBody>
          <a:bodyPr vert="horz" wrap="square" anchor="ctr" anchorCtr="0"/>
          <a:lstStyle>
            <a:lvl1pPr marL="0" indent="0" algn="ctr" defTabSz="514350" eaLnBrk="1" fontAlgn="base" hangingPunct="1">
              <a:lnSpc>
                <a:spcPct val="90000"/>
              </a:lnSpc>
              <a:spcBef>
                <a:spcPct val="0"/>
              </a:spcBef>
              <a:spcAft>
                <a:spcPct val="0"/>
              </a:spcAft>
              <a:buClrTx/>
              <a:buSzTx/>
              <a:buFontTx/>
              <a:buNone/>
              <a:defRPr lang="zh-CN" altLang="en-US" sz="3200" b="1" i="0" u="none" baseline="0">
                <a:solidFill>
                  <a:srgbClr val="733C30"/>
                </a:solidFill>
                <a:latin typeface="微软雅黑" pitchFamily="2" charset="-122"/>
                <a:ea typeface="微软雅黑" pitchFamily="2" charset="-122"/>
              </a:defRPr>
            </a:lvl1pPr>
          </a:lstStyle>
          <a:p>
            <a:pPr lvl="0" eaLnBrk="1" hangingPunct="1"/>
            <a:r>
              <a:rPr sz="5400" b="1"/>
              <a:t>（五）曾参杀人</a:t>
            </a:r>
          </a:p>
        </p:txBody>
      </p:sp>
      <p:sp>
        <p:nvSpPr>
          <p:cNvPr id="37891" name="Rectangle 3"/>
          <p:cNvSpPr>
            <a:spLocks noGrp="1"/>
          </p:cNvSpPr>
          <p:nvPr>
            <p:ph type="body" idx="4294967295"/>
          </p:nvPr>
        </p:nvSpPr>
        <p:spPr>
          <a:xfrm>
            <a:off x="698500" y="1665288"/>
            <a:ext cx="7683500" cy="4659312"/>
          </a:xfrm>
          <a:prstGeom prst="rect">
            <a:avLst/>
          </a:prstGeom>
          <a:noFill/>
          <a:ln>
            <a:miter lim="800000"/>
          </a:ln>
        </p:spPr>
        <p:txBody>
          <a:bodyPr vert="horz" wrap="square" anchor="t" anchorCtr="0"/>
          <a:lstStyle>
            <a:lvl1pPr marL="266700" indent="-266700" algn="just" defTabSz="514350" eaLnBrk="1" fontAlgn="base" hangingPunct="1">
              <a:lnSpc>
                <a:spcPct val="110000"/>
              </a:lnSpc>
              <a:spcBef>
                <a:spcPts val="1012"/>
              </a:spcBef>
              <a:spcAft>
                <a:spcPct val="0"/>
              </a:spcAft>
              <a:buClr>
                <a:schemeClr val="accent1"/>
              </a:buClr>
              <a:buSzTx/>
              <a:buFont typeface="Wingdings"/>
              <a:buChar char=""/>
              <a:defRPr lang="zh-CN" altLang="en-US" sz="2400" b="0" i="0" u="none" baseline="0">
                <a:solidFill>
                  <a:srgbClr val="6499AA"/>
                </a:solidFill>
                <a:latin typeface="微软雅黑" pitchFamily="2" charset="-122"/>
                <a:ea typeface="微软雅黑" pitchFamily="2" charset="-122"/>
              </a:defRPr>
            </a:lvl1pPr>
            <a:lvl2pPr marL="266700" indent="-266700" algn="l" defTabSz="514350" eaLnBrk="1" fontAlgn="base" hangingPunct="1">
              <a:lnSpc>
                <a:spcPct val="150000"/>
              </a:lnSpc>
              <a:spcBef>
                <a:spcPct val="0"/>
              </a:spcBef>
              <a:spcAft>
                <a:spcPts val="338"/>
              </a:spcAft>
              <a:buClr>
                <a:srgbClr val="C5B091"/>
              </a:buClr>
              <a:buSzTx/>
              <a:buFont typeface="幼圆" pitchFamily="1" charset="-122"/>
              <a:buChar char=" "/>
              <a:defRPr lang="zh-CN" altLang="en-US" sz="1800" b="0" i="0" u="none" baseline="0">
                <a:solidFill>
                  <a:srgbClr val="303030"/>
                </a:solidFill>
                <a:latin typeface="幼圆" pitchFamily="1" charset="-122"/>
                <a:ea typeface="幼圆" pitchFamily="1" charset="-122"/>
              </a:defRPr>
            </a:lvl2pPr>
            <a:lvl3pPr marL="642938" indent="-128588" algn="l" defTabSz="514350" eaLnBrk="1" fontAlgn="base" hangingPunct="1">
              <a:lnSpc>
                <a:spcPct val="90000"/>
              </a:lnSpc>
              <a:spcBef>
                <a:spcPts val="275"/>
              </a:spcBef>
              <a:spcAft>
                <a:spcPct val="0"/>
              </a:spcAft>
              <a:buClrTx/>
              <a:buSzTx/>
              <a:buFont typeface="Arial"/>
              <a:buChar char="•"/>
              <a:defRPr lang="zh-CN" altLang="en-US" sz="1100" b="0" i="0" u="none" baseline="0">
                <a:solidFill>
                  <a:schemeClr val="tx1"/>
                </a:solidFill>
                <a:latin typeface="Calibri" pitchFamily="2" charset="0"/>
                <a:ea typeface="幼圆" pitchFamily="1" charset="-122"/>
              </a:defRPr>
            </a:lvl3pPr>
            <a:lvl4pPr marL="900112" indent="-128588" algn="l" defTabSz="514350" eaLnBrk="1" fontAlgn="base" hangingPunct="1">
              <a:lnSpc>
                <a:spcPct val="90000"/>
              </a:lnSpc>
              <a:spcBef>
                <a:spcPts val="275"/>
              </a:spcBef>
              <a:spcAft>
                <a:spcPct val="0"/>
              </a:spcAft>
              <a:buClrTx/>
              <a:buSzTx/>
              <a:buFont typeface="Arial"/>
              <a:buChar char="•"/>
              <a:defRPr lang="zh-CN" altLang="en-US" sz="1000" b="0" i="0" u="none" baseline="0">
                <a:solidFill>
                  <a:schemeClr val="tx1"/>
                </a:solidFill>
                <a:latin typeface="Calibri" pitchFamily="2" charset="0"/>
                <a:ea typeface="幼圆" pitchFamily="1" charset="-122"/>
              </a:defRPr>
            </a:lvl4pPr>
            <a:lvl5pPr marL="1157288" indent="-128588" algn="l" defTabSz="514350" eaLnBrk="1" fontAlgn="base" hangingPunct="1">
              <a:lnSpc>
                <a:spcPct val="90000"/>
              </a:lnSpc>
              <a:spcBef>
                <a:spcPts val="275"/>
              </a:spcBef>
              <a:spcAft>
                <a:spcPct val="0"/>
              </a:spcAft>
              <a:buClrTx/>
              <a:buSzTx/>
              <a:buFont typeface="Arial"/>
              <a:buChar char="•"/>
              <a:defRPr lang="zh-CN" altLang="en-US" sz="1000" b="0" i="0" u="none" baseline="0">
                <a:solidFill>
                  <a:schemeClr val="tx1"/>
                </a:solidFill>
                <a:latin typeface="Calibri" pitchFamily="2" charset="0"/>
                <a:ea typeface="幼圆" pitchFamily="1" charset="-122"/>
              </a:defRPr>
            </a:lvl5pPr>
          </a:lstStyle>
          <a:p>
            <a:pPr lvl="0" eaLnBrk="1" hangingPunct="1">
              <a:lnSpc>
                <a:spcPct val="90000"/>
              </a:lnSpc>
            </a:pPr>
            <a:r>
              <a:rPr sz="3000" b="1"/>
              <a:t>（甘茂曰：）“昔者曾子处费，费人有与曾子同名族者而杀人，人告曾子母曰：‘曾参杀人。’曾子之母曰：‘吾子不杀人。’织自若。有顷焉，人又曰：‘曾参杀人。’其母尚织自若也。顷之，一人又告之曰：‘曾参杀人。’其母惧，投杼逾墙而走。</a:t>
            </a:r>
            <a:r>
              <a:rPr sz="3000" b="1" u="sng"/>
              <a:t>夫以曾参之贤与母之信也而三人疑之则慈母不能信也。</a:t>
            </a:r>
            <a:r>
              <a:rPr sz="3000" b="1"/>
              <a:t>今臣之贤不及曾子，而王之信臣又未若曾子之母也，疑臣者不适二三人，</a:t>
            </a:r>
            <a:r>
              <a:rPr sz="3000" b="1" u="sng"/>
              <a:t>臣恐王为臣之投杼也。</a:t>
            </a:r>
            <a:r>
              <a:rPr sz="3000" b="1"/>
              <a:t>”王曰：“寡人不听也，请与子盟。”于是与之盟于息壤。</a:t>
            </a:r>
            <a:r>
              <a:rPr sz="2800"/>
              <a:t> </a:t>
            </a:r>
          </a:p>
        </p:txBody>
      </p:sp>
      <p:sp>
        <p:nvSpPr>
          <p:cNvPr id="37892" name="Date Placeholder 1"/>
          <p:cNvSpPr>
            <a:spLocks noGrp="1"/>
          </p:cNvSpPr>
          <p:nvPr>
            <p:ph type="dt" sz="half"/>
          </p:nvPr>
        </p:nvSpPr>
        <p:spPr/>
        <p:txBody>
          <a:bodyPr/>
          <a:lstStyle/>
          <a:p>
            <a:pPr lvl="0"/>
            <a:endParaRPr lang="en-US" altLang="en-US" sz="1000">
              <a:solidFill>
                <a:srgbClr val="9D9D9D"/>
              </a:solidFill>
            </a:endParaRPr>
          </a:p>
        </p:txBody>
      </p:sp>
      <p:sp>
        <p:nvSpPr>
          <p:cNvPr id="37893" name="Footer Placeholder 2"/>
          <p:cNvSpPr>
            <a:spLocks noGrp="1"/>
          </p:cNvSpPr>
          <p:nvPr>
            <p:ph type="ftr" sz="quarter" idx="1"/>
          </p:nvPr>
        </p:nvSpPr>
        <p:spPr/>
        <p:txBody>
          <a:bodyPr/>
          <a:lstStyle/>
          <a:p>
            <a:pPr lvl="0" algn="ctr"/>
            <a:fld id="{2C3BEEBF-7E2D-433C-BB45-466F3B33C007}" type="footer">
              <a:rPr lang="zh-CN" altLang="en-US" sz="1000">
                <a:solidFill>
                  <a:srgbClr val="9D9D9D"/>
                </a:solidFill>
              </a:rPr>
              <a:t></a:t>
            </a:fld>
            <a:endParaRPr lang="en-US" altLang="en-US" sz="1000">
              <a:solidFill>
                <a:srgbClr val="9D9D9D"/>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32" fill="hold" grpId="0" nodeType="clickEffect">
                                  <p:stCondLst>
                                    <p:cond delay="0"/>
                                  </p:stCondLst>
                                  <p:childTnLst>
                                    <p:set>
                                      <p:cBhvr additive="base">
                                        <p:cTn id="6" dur="1" fill="hold">
                                          <p:stCondLst>
                                            <p:cond delay="0"/>
                                          </p:stCondLst>
                                        </p:cTn>
                                        <p:tgtEl>
                                          <p:spTgt spid="37890">
                                            <p:txEl>
                                              <p:pRg st="0" end="0"/>
                                            </p:txEl>
                                          </p:spTgt>
                                        </p:tgtEl>
                                        <p:attrNameLst>
                                          <p:attrName>style.visibility</p:attrName>
                                        </p:attrNameLst>
                                      </p:cBhvr>
                                      <p:to>
                                        <p:strVal val="visible"/>
                                      </p:to>
                                    </p:set>
                                    <p:animEffect transition="in" filter="box(out)">
                                      <p:cBhvr additive="base">
                                        <p:cTn id="7" dur="500" fill="hold"/>
                                        <p:tgtEl>
                                          <p:spTgt spid="37890">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5" fill="hold" grpId="1" nodeType="clickEffect">
                                  <p:stCondLst>
                                    <p:cond delay="0"/>
                                  </p:stCondLst>
                                  <p:childTnLst>
                                    <p:set>
                                      <p:cBhvr additive="base">
                                        <p:cTn id="12" dur="1" fill="hold">
                                          <p:stCondLst>
                                            <p:cond delay="0"/>
                                          </p:stCondLst>
                                        </p:cTn>
                                        <p:tgtEl>
                                          <p:spTgt spid="37891">
                                            <p:txEl>
                                              <p:pRg st="0" end="0"/>
                                            </p:txEl>
                                          </p:spTgt>
                                        </p:tgtEl>
                                        <p:attrNameLst>
                                          <p:attrName>style.visibility</p:attrName>
                                        </p:attrNameLst>
                                      </p:cBhvr>
                                      <p:to>
                                        <p:strVal val="visible"/>
                                      </p:to>
                                    </p:set>
                                    <p:animEffect transition="in" filter="blinds(vertical)">
                                      <p:cBhvr additive="base">
                                        <p:cTn id="13" dur="500" fill="hold"/>
                                        <p:tgtEl>
                                          <p:spTgt spid="3789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0" grpId="0" build="p"/>
      <p:bldP spid="37891" grpId="1" build="p"/>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8914" name="Rectangle 3"/>
          <p:cNvSpPr>
            <a:spLocks noGrp="1"/>
          </p:cNvSpPr>
          <p:nvPr>
            <p:ph type="body" idx="4294967295"/>
          </p:nvPr>
        </p:nvSpPr>
        <p:spPr>
          <a:xfrm>
            <a:off x="395288" y="260350"/>
            <a:ext cx="8424862" cy="1800225"/>
          </a:xfrm>
          <a:prstGeom prst="rect">
            <a:avLst/>
          </a:prstGeom>
          <a:noFill/>
          <a:ln>
            <a:miter lim="800000"/>
          </a:ln>
        </p:spPr>
        <p:txBody>
          <a:bodyPr vert="horz" wrap="square" anchor="t" anchorCtr="0"/>
          <a:lstStyle>
            <a:lvl1pPr marL="266700" indent="-266700" algn="just" defTabSz="514350" eaLnBrk="1" fontAlgn="base" hangingPunct="1">
              <a:lnSpc>
                <a:spcPct val="110000"/>
              </a:lnSpc>
              <a:spcBef>
                <a:spcPts val="1012"/>
              </a:spcBef>
              <a:spcAft>
                <a:spcPct val="0"/>
              </a:spcAft>
              <a:buClr>
                <a:schemeClr val="accent1"/>
              </a:buClr>
              <a:buSzTx/>
              <a:buFont typeface="Wingdings"/>
              <a:buChar char=""/>
              <a:defRPr lang="zh-CN" altLang="en-US" sz="2400" b="0" i="0" u="none" baseline="0">
                <a:solidFill>
                  <a:srgbClr val="6499AA"/>
                </a:solidFill>
                <a:latin typeface="微软雅黑" pitchFamily="2" charset="-122"/>
                <a:ea typeface="微软雅黑" pitchFamily="2" charset="-122"/>
              </a:defRPr>
            </a:lvl1pPr>
            <a:lvl2pPr marL="266700" indent="-266700" algn="l" defTabSz="514350" eaLnBrk="1" fontAlgn="base" hangingPunct="1">
              <a:lnSpc>
                <a:spcPct val="150000"/>
              </a:lnSpc>
              <a:spcBef>
                <a:spcPct val="0"/>
              </a:spcBef>
              <a:spcAft>
                <a:spcPts val="338"/>
              </a:spcAft>
              <a:buClr>
                <a:srgbClr val="C5B091"/>
              </a:buClr>
              <a:buSzTx/>
              <a:buFont typeface="幼圆" pitchFamily="1" charset="-122"/>
              <a:buChar char=" "/>
              <a:defRPr lang="zh-CN" altLang="en-US" sz="1800" b="0" i="0" u="none" baseline="0">
                <a:solidFill>
                  <a:srgbClr val="303030"/>
                </a:solidFill>
                <a:latin typeface="幼圆" pitchFamily="1" charset="-122"/>
                <a:ea typeface="幼圆" pitchFamily="1" charset="-122"/>
              </a:defRPr>
            </a:lvl2pPr>
            <a:lvl3pPr marL="642938" indent="-128588" algn="l" defTabSz="514350" eaLnBrk="1" fontAlgn="base" hangingPunct="1">
              <a:lnSpc>
                <a:spcPct val="90000"/>
              </a:lnSpc>
              <a:spcBef>
                <a:spcPts val="275"/>
              </a:spcBef>
              <a:spcAft>
                <a:spcPct val="0"/>
              </a:spcAft>
              <a:buClrTx/>
              <a:buSzTx/>
              <a:buFont typeface="Arial"/>
              <a:buChar char="•"/>
              <a:defRPr lang="zh-CN" altLang="en-US" sz="1100" b="0" i="0" u="none" baseline="0">
                <a:solidFill>
                  <a:schemeClr val="tx1"/>
                </a:solidFill>
                <a:latin typeface="Calibri" pitchFamily="2" charset="0"/>
                <a:ea typeface="幼圆" pitchFamily="1" charset="-122"/>
              </a:defRPr>
            </a:lvl3pPr>
            <a:lvl4pPr marL="900112" indent="-128588" algn="l" defTabSz="514350" eaLnBrk="1" fontAlgn="base" hangingPunct="1">
              <a:lnSpc>
                <a:spcPct val="90000"/>
              </a:lnSpc>
              <a:spcBef>
                <a:spcPts val="275"/>
              </a:spcBef>
              <a:spcAft>
                <a:spcPct val="0"/>
              </a:spcAft>
              <a:buClrTx/>
              <a:buSzTx/>
              <a:buFont typeface="Arial"/>
              <a:buChar char="•"/>
              <a:defRPr lang="zh-CN" altLang="en-US" sz="1000" b="0" i="0" u="none" baseline="0">
                <a:solidFill>
                  <a:schemeClr val="tx1"/>
                </a:solidFill>
                <a:latin typeface="Calibri" pitchFamily="2" charset="0"/>
                <a:ea typeface="幼圆" pitchFamily="1" charset="-122"/>
              </a:defRPr>
            </a:lvl4pPr>
            <a:lvl5pPr marL="1157288" indent="-128588" algn="l" defTabSz="514350" eaLnBrk="1" fontAlgn="base" hangingPunct="1">
              <a:lnSpc>
                <a:spcPct val="90000"/>
              </a:lnSpc>
              <a:spcBef>
                <a:spcPts val="275"/>
              </a:spcBef>
              <a:spcAft>
                <a:spcPct val="0"/>
              </a:spcAft>
              <a:buClrTx/>
              <a:buSzTx/>
              <a:buFont typeface="Arial"/>
              <a:buChar char="•"/>
              <a:defRPr lang="zh-CN" altLang="en-US" sz="1000" b="0" i="0" u="none" baseline="0">
                <a:solidFill>
                  <a:schemeClr val="tx1"/>
                </a:solidFill>
                <a:latin typeface="Calibri" pitchFamily="2" charset="0"/>
                <a:ea typeface="幼圆" pitchFamily="1" charset="-122"/>
              </a:defRPr>
            </a:lvl5pPr>
          </a:lstStyle>
          <a:p>
            <a:pPr lvl="0" eaLnBrk="1" hangingPunct="1"/>
            <a:r>
              <a:rPr sz="4400" b="1"/>
              <a:t>夫以曾参之贤，与母之信</a:t>
            </a:r>
            <a:r>
              <a:rPr sz="4400" b="1">
                <a:solidFill>
                  <a:schemeClr val="hlink"/>
                </a:solidFill>
              </a:rPr>
              <a:t>也</a:t>
            </a:r>
            <a:r>
              <a:rPr sz="4400" b="1"/>
              <a:t>，</a:t>
            </a:r>
            <a:r>
              <a:rPr sz="4400" b="1" u="sng"/>
              <a:t>而</a:t>
            </a:r>
            <a:r>
              <a:rPr sz="4400" b="1"/>
              <a:t>三人疑</a:t>
            </a:r>
            <a:r>
              <a:rPr sz="4400" b="1">
                <a:solidFill>
                  <a:schemeClr val="hlink"/>
                </a:solidFill>
              </a:rPr>
              <a:t>之</a:t>
            </a:r>
            <a:r>
              <a:rPr sz="4400" b="1"/>
              <a:t>，</a:t>
            </a:r>
            <a:r>
              <a:rPr sz="4400" b="1" u="sng">
                <a:solidFill>
                  <a:srgbClr val="000000"/>
                </a:solidFill>
              </a:rPr>
              <a:t>则</a:t>
            </a:r>
            <a:r>
              <a:rPr sz="4400" b="1"/>
              <a:t>慈母不能信</a:t>
            </a:r>
            <a:r>
              <a:rPr sz="4400" b="1">
                <a:solidFill>
                  <a:schemeClr val="hlink"/>
                </a:solidFill>
              </a:rPr>
              <a:t>也</a:t>
            </a:r>
            <a:r>
              <a:rPr sz="4400" b="1"/>
              <a:t>。 </a:t>
            </a:r>
          </a:p>
        </p:txBody>
      </p:sp>
      <p:sp>
        <p:nvSpPr>
          <p:cNvPr id="38915" name="Rectangle 4"/>
          <p:cNvSpPr/>
          <p:nvPr/>
        </p:nvSpPr>
        <p:spPr>
          <a:xfrm>
            <a:off x="539750" y="3068638"/>
            <a:ext cx="8353425" cy="2101850"/>
          </a:xfrm>
          <a:prstGeom prst="rect">
            <a:avLst/>
          </a:prstGeom>
          <a:noFill/>
          <a:ln>
            <a:noFill/>
            <a:miter lim="800000"/>
          </a:ln>
          <a:effectLst/>
        </p:spPr>
        <p:txBody>
          <a:bodyPr anchor="ctr" anchorCtr="0">
            <a:spAutoFit/>
          </a:bodyPr>
          <a:lstStyle>
            <a:lvl1pPr marL="266700" indent="-266700" algn="just" defTabSz="514350" eaLnBrk="1" fontAlgn="base" hangingPunct="1">
              <a:lnSpc>
                <a:spcPct val="110000"/>
              </a:lnSpc>
              <a:spcBef>
                <a:spcPts val="1012"/>
              </a:spcBef>
              <a:spcAft>
                <a:spcPct val="0"/>
              </a:spcAft>
              <a:buClr>
                <a:schemeClr val="accent1"/>
              </a:buClr>
              <a:buSzTx/>
              <a:buFont typeface="Wingdings"/>
              <a:buChar char=""/>
              <a:defRPr lang="zh-CN" altLang="en-US" sz="2400" b="0" i="0" u="none" baseline="0">
                <a:solidFill>
                  <a:srgbClr val="6499AA"/>
                </a:solidFill>
                <a:latin typeface="微软雅黑" pitchFamily="2" charset="-122"/>
                <a:ea typeface="微软雅黑" pitchFamily="2" charset="-122"/>
              </a:defRPr>
            </a:lvl1pPr>
            <a:lvl2pPr marL="266700" indent="-266700" algn="l" defTabSz="514350" eaLnBrk="1" fontAlgn="base" hangingPunct="1">
              <a:lnSpc>
                <a:spcPct val="150000"/>
              </a:lnSpc>
              <a:spcBef>
                <a:spcPct val="0"/>
              </a:spcBef>
              <a:spcAft>
                <a:spcPts val="338"/>
              </a:spcAft>
              <a:buClr>
                <a:srgbClr val="C5B091"/>
              </a:buClr>
              <a:buSzTx/>
              <a:buFont typeface="幼圆" pitchFamily="1" charset="-122"/>
              <a:buChar char=" "/>
              <a:defRPr lang="zh-CN" altLang="en-US" sz="1800" b="0" i="0" u="none" baseline="0">
                <a:solidFill>
                  <a:srgbClr val="303030"/>
                </a:solidFill>
                <a:latin typeface="幼圆" pitchFamily="1" charset="-122"/>
                <a:ea typeface="幼圆" pitchFamily="1" charset="-122"/>
              </a:defRPr>
            </a:lvl2pPr>
            <a:lvl3pPr marL="642938" indent="-128588" algn="l" defTabSz="514350" eaLnBrk="1" fontAlgn="base" hangingPunct="1">
              <a:lnSpc>
                <a:spcPct val="90000"/>
              </a:lnSpc>
              <a:spcBef>
                <a:spcPts val="275"/>
              </a:spcBef>
              <a:spcAft>
                <a:spcPct val="0"/>
              </a:spcAft>
              <a:buClrTx/>
              <a:buSzTx/>
              <a:buFont typeface="Arial"/>
              <a:buChar char="•"/>
              <a:defRPr lang="zh-CN" altLang="en-US" sz="1100" b="0" i="0" u="none" baseline="0">
                <a:solidFill>
                  <a:schemeClr val="tx1"/>
                </a:solidFill>
                <a:latin typeface="Calibri" pitchFamily="2" charset="0"/>
                <a:ea typeface="幼圆" pitchFamily="1" charset="-122"/>
              </a:defRPr>
            </a:lvl3pPr>
            <a:lvl4pPr marL="900112" indent="-128588" algn="l" defTabSz="514350" eaLnBrk="1" fontAlgn="base" hangingPunct="1">
              <a:lnSpc>
                <a:spcPct val="90000"/>
              </a:lnSpc>
              <a:spcBef>
                <a:spcPts val="275"/>
              </a:spcBef>
              <a:spcAft>
                <a:spcPct val="0"/>
              </a:spcAft>
              <a:buClrTx/>
              <a:buSzTx/>
              <a:buFont typeface="Arial"/>
              <a:buChar char="•"/>
              <a:defRPr lang="zh-CN" altLang="en-US" sz="1000" b="0" i="0" u="none" baseline="0">
                <a:solidFill>
                  <a:schemeClr val="tx1"/>
                </a:solidFill>
                <a:latin typeface="Calibri" pitchFamily="2" charset="0"/>
                <a:ea typeface="幼圆" pitchFamily="1" charset="-122"/>
              </a:defRPr>
            </a:lvl4pPr>
            <a:lvl5pPr marL="1157288" indent="-128588" algn="l" defTabSz="514350" eaLnBrk="1" fontAlgn="base" hangingPunct="1">
              <a:lnSpc>
                <a:spcPct val="90000"/>
              </a:lnSpc>
              <a:spcBef>
                <a:spcPts val="275"/>
              </a:spcBef>
              <a:spcAft>
                <a:spcPct val="0"/>
              </a:spcAft>
              <a:buClrTx/>
              <a:buSzTx/>
              <a:buFont typeface="Arial"/>
              <a:buChar char="•"/>
              <a:defRPr lang="zh-CN" altLang="en-US" sz="1000" b="0" i="0" u="none" baseline="0">
                <a:solidFill>
                  <a:schemeClr val="tx1"/>
                </a:solidFill>
                <a:latin typeface="Calibri" pitchFamily="2" charset="0"/>
                <a:ea typeface="幼圆" pitchFamily="1" charset="-122"/>
              </a:defRPr>
            </a:lvl5pPr>
          </a:lstStyle>
          <a:p>
            <a:pPr marL="0" lvl="0" indent="0" eaLnBrk="1" hangingPunct="1">
              <a:spcBef>
                <a:spcPct val="0"/>
              </a:spcBef>
              <a:buClrTx/>
              <a:buSzTx/>
              <a:buNone/>
            </a:pPr>
            <a:r>
              <a:rPr sz="4400" b="1">
                <a:latin typeface="Times New Roman" pitchFamily="2" charset="0"/>
              </a:rPr>
              <a:t>凭着曾参的贤德，和他母亲对他的信任，有三个人怀疑他，就连慈爱的母亲都不相信他了。 </a:t>
            </a:r>
          </a:p>
        </p:txBody>
      </p:sp>
      <p:sp>
        <p:nvSpPr>
          <p:cNvPr id="38916" name="Date Placeholder 1"/>
          <p:cNvSpPr>
            <a:spLocks noGrp="1"/>
          </p:cNvSpPr>
          <p:nvPr>
            <p:ph type="dt" sz="half"/>
          </p:nvPr>
        </p:nvSpPr>
        <p:spPr/>
        <p:txBody>
          <a:bodyPr/>
          <a:lstStyle/>
          <a:p>
            <a:pPr lvl="0"/>
            <a:endParaRPr lang="en-US" altLang="en-US" sz="1000">
              <a:solidFill>
                <a:srgbClr val="9D9D9D"/>
              </a:solidFill>
            </a:endParaRPr>
          </a:p>
        </p:txBody>
      </p:sp>
      <p:sp>
        <p:nvSpPr>
          <p:cNvPr id="38917" name="Footer Placeholder 2"/>
          <p:cNvSpPr>
            <a:spLocks noGrp="1"/>
          </p:cNvSpPr>
          <p:nvPr>
            <p:ph type="ftr" sz="quarter" idx="1"/>
          </p:nvPr>
        </p:nvSpPr>
        <p:spPr/>
        <p:txBody>
          <a:bodyPr/>
          <a:lstStyle/>
          <a:p>
            <a:pPr lvl="0" algn="ctr"/>
            <a:fld id="{11419A39-7062-4DA1-A37A-8E180B8F7946}" type="footer">
              <a:rPr lang="zh-CN" altLang="en-US" sz="1000">
                <a:solidFill>
                  <a:srgbClr val="9D9D9D"/>
                </a:solidFill>
              </a:rPr>
              <a:t></a:t>
            </a:fld>
            <a:endParaRPr lang="en-US" altLang="en-US" sz="1000">
              <a:solidFill>
                <a:srgbClr val="9D9D9D"/>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5" fill="hold" grpId="0" nodeType="clickEffect">
                                  <p:stCondLst>
                                    <p:cond delay="0"/>
                                  </p:stCondLst>
                                  <p:childTnLst>
                                    <p:set>
                                      <p:cBhvr additive="base">
                                        <p:cTn id="6" dur="1" fill="hold">
                                          <p:stCondLst>
                                            <p:cond delay="0"/>
                                          </p:stCondLst>
                                        </p:cTn>
                                        <p:tgtEl>
                                          <p:spTgt spid="38914">
                                            <p:txEl>
                                              <p:pRg st="0" end="0"/>
                                            </p:txEl>
                                          </p:spTgt>
                                        </p:tgtEl>
                                        <p:attrNameLst>
                                          <p:attrName>style.visibility</p:attrName>
                                        </p:attrNameLst>
                                      </p:cBhvr>
                                      <p:to>
                                        <p:strVal val="visible"/>
                                      </p:to>
                                    </p:set>
                                    <p:animEffect transition="in" filter="blinds(vertical)">
                                      <p:cBhvr additive="base">
                                        <p:cTn id="7" dur="500" fill="hold"/>
                                        <p:tgtEl>
                                          <p:spTgt spid="3891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4" presetClass="entr" presetSubtype="32" fill="hold" grpId="1" nodeType="clickEffect">
                                  <p:stCondLst>
                                    <p:cond delay="0"/>
                                  </p:stCondLst>
                                  <p:childTnLst>
                                    <p:set>
                                      <p:cBhvr additive="base">
                                        <p:cTn id="12" dur="1" fill="hold">
                                          <p:stCondLst>
                                            <p:cond delay="0"/>
                                          </p:stCondLst>
                                        </p:cTn>
                                        <p:tgtEl>
                                          <p:spTgt spid="38915">
                                            <p:txEl>
                                              <p:pRg st="0" end="0"/>
                                            </p:txEl>
                                          </p:spTgt>
                                        </p:tgtEl>
                                        <p:attrNameLst>
                                          <p:attrName>style.visibility</p:attrName>
                                        </p:attrNameLst>
                                      </p:cBhvr>
                                      <p:to>
                                        <p:strVal val="visible"/>
                                      </p:to>
                                    </p:set>
                                    <p:animEffect transition="in" filter="box(out)">
                                      <p:cBhvr additive="base">
                                        <p:cTn id="13" dur="500" fill="hold"/>
                                        <p:tgtEl>
                                          <p:spTgt spid="389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4" grpId="0" build="p"/>
      <p:bldP spid="38915" grpId="1" build="p"/>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9938" name="Rectangle 2"/>
          <p:cNvSpPr>
            <a:spLocks noGrp="1"/>
          </p:cNvSpPr>
          <p:nvPr>
            <p:ph type="title" idx="4294967295"/>
          </p:nvPr>
        </p:nvSpPr>
        <p:spPr>
          <a:xfrm>
            <a:off x="301625" y="685800"/>
            <a:ext cx="8540750" cy="1143000"/>
          </a:xfrm>
          <a:prstGeom prst="rect">
            <a:avLst/>
          </a:prstGeom>
          <a:noFill/>
          <a:ln>
            <a:miter lim="800000"/>
          </a:ln>
        </p:spPr>
        <p:txBody>
          <a:bodyPr vert="horz" wrap="square" anchor="ctr" anchorCtr="0"/>
          <a:lstStyle>
            <a:lvl1pPr marL="0" indent="0" algn="ctr" defTabSz="514350" eaLnBrk="1" fontAlgn="base" hangingPunct="1">
              <a:lnSpc>
                <a:spcPct val="90000"/>
              </a:lnSpc>
              <a:spcBef>
                <a:spcPct val="0"/>
              </a:spcBef>
              <a:spcAft>
                <a:spcPct val="0"/>
              </a:spcAft>
              <a:buClrTx/>
              <a:buSzTx/>
              <a:buFontTx/>
              <a:buNone/>
              <a:defRPr lang="zh-CN" altLang="en-US" sz="3200" b="1" i="0" u="none" baseline="0">
                <a:solidFill>
                  <a:srgbClr val="733C30"/>
                </a:solidFill>
                <a:latin typeface="微软雅黑" pitchFamily="2" charset="-122"/>
                <a:ea typeface="微软雅黑" pitchFamily="2" charset="-122"/>
              </a:defRPr>
            </a:lvl1pPr>
          </a:lstStyle>
          <a:p>
            <a:pPr lvl="0" eaLnBrk="1" hangingPunct="1"/>
            <a:r>
              <a:rPr sz="5400" b="1"/>
              <a:t>（六）襄子饮酒</a:t>
            </a:r>
          </a:p>
        </p:txBody>
      </p:sp>
      <p:sp>
        <p:nvSpPr>
          <p:cNvPr id="39939" name="Rectangle 3"/>
          <p:cNvSpPr>
            <a:spLocks noGrp="1"/>
          </p:cNvSpPr>
          <p:nvPr>
            <p:ph type="body" idx="4294967295"/>
          </p:nvPr>
        </p:nvSpPr>
        <p:spPr>
          <a:xfrm>
            <a:off x="304800" y="1981200"/>
            <a:ext cx="8540750" cy="3886200"/>
          </a:xfrm>
          <a:prstGeom prst="rect">
            <a:avLst/>
          </a:prstGeom>
          <a:noFill/>
          <a:ln>
            <a:miter lim="800000"/>
          </a:ln>
        </p:spPr>
        <p:txBody>
          <a:bodyPr vert="horz" wrap="square" anchor="t" anchorCtr="0"/>
          <a:lstStyle>
            <a:lvl1pPr marL="266700" indent="-266700" algn="just" defTabSz="514350" eaLnBrk="1" fontAlgn="base" hangingPunct="1">
              <a:lnSpc>
                <a:spcPct val="110000"/>
              </a:lnSpc>
              <a:spcBef>
                <a:spcPts val="1012"/>
              </a:spcBef>
              <a:spcAft>
                <a:spcPct val="0"/>
              </a:spcAft>
              <a:buClr>
                <a:schemeClr val="accent1"/>
              </a:buClr>
              <a:buSzTx/>
              <a:buFont typeface="Wingdings"/>
              <a:buChar char=""/>
              <a:defRPr lang="zh-CN" altLang="en-US" sz="2400" b="0" i="0" u="none" baseline="0">
                <a:solidFill>
                  <a:srgbClr val="6499AA"/>
                </a:solidFill>
                <a:latin typeface="微软雅黑" pitchFamily="2" charset="-122"/>
                <a:ea typeface="微软雅黑" pitchFamily="2" charset="-122"/>
              </a:defRPr>
            </a:lvl1pPr>
            <a:lvl2pPr marL="266700" indent="-266700" algn="l" defTabSz="514350" eaLnBrk="1" fontAlgn="base" hangingPunct="1">
              <a:lnSpc>
                <a:spcPct val="150000"/>
              </a:lnSpc>
              <a:spcBef>
                <a:spcPct val="0"/>
              </a:spcBef>
              <a:spcAft>
                <a:spcPts val="338"/>
              </a:spcAft>
              <a:buClr>
                <a:srgbClr val="C5B091"/>
              </a:buClr>
              <a:buSzTx/>
              <a:buFont typeface="幼圆" pitchFamily="1" charset="-122"/>
              <a:buChar char=" "/>
              <a:defRPr lang="zh-CN" altLang="en-US" sz="1800" b="0" i="0" u="none" baseline="0">
                <a:solidFill>
                  <a:srgbClr val="303030"/>
                </a:solidFill>
                <a:latin typeface="幼圆" pitchFamily="1" charset="-122"/>
                <a:ea typeface="幼圆" pitchFamily="1" charset="-122"/>
              </a:defRPr>
            </a:lvl2pPr>
            <a:lvl3pPr marL="642938" indent="-128588" algn="l" defTabSz="514350" eaLnBrk="1" fontAlgn="base" hangingPunct="1">
              <a:lnSpc>
                <a:spcPct val="90000"/>
              </a:lnSpc>
              <a:spcBef>
                <a:spcPts val="275"/>
              </a:spcBef>
              <a:spcAft>
                <a:spcPct val="0"/>
              </a:spcAft>
              <a:buClrTx/>
              <a:buSzTx/>
              <a:buFont typeface="Arial"/>
              <a:buChar char="•"/>
              <a:defRPr lang="zh-CN" altLang="en-US" sz="1100" b="0" i="0" u="none" baseline="0">
                <a:solidFill>
                  <a:schemeClr val="tx1"/>
                </a:solidFill>
                <a:latin typeface="Calibri" pitchFamily="2" charset="0"/>
                <a:ea typeface="幼圆" pitchFamily="1" charset="-122"/>
              </a:defRPr>
            </a:lvl3pPr>
            <a:lvl4pPr marL="900112" indent="-128588" algn="l" defTabSz="514350" eaLnBrk="1" fontAlgn="base" hangingPunct="1">
              <a:lnSpc>
                <a:spcPct val="90000"/>
              </a:lnSpc>
              <a:spcBef>
                <a:spcPts val="275"/>
              </a:spcBef>
              <a:spcAft>
                <a:spcPct val="0"/>
              </a:spcAft>
              <a:buClrTx/>
              <a:buSzTx/>
              <a:buFont typeface="Arial"/>
              <a:buChar char="•"/>
              <a:defRPr lang="zh-CN" altLang="en-US" sz="1000" b="0" i="0" u="none" baseline="0">
                <a:solidFill>
                  <a:schemeClr val="tx1"/>
                </a:solidFill>
                <a:latin typeface="Calibri" pitchFamily="2" charset="0"/>
                <a:ea typeface="幼圆" pitchFamily="1" charset="-122"/>
              </a:defRPr>
            </a:lvl4pPr>
            <a:lvl5pPr marL="1157288" indent="-128588" algn="l" defTabSz="514350" eaLnBrk="1" fontAlgn="base" hangingPunct="1">
              <a:lnSpc>
                <a:spcPct val="90000"/>
              </a:lnSpc>
              <a:spcBef>
                <a:spcPts val="275"/>
              </a:spcBef>
              <a:spcAft>
                <a:spcPct val="0"/>
              </a:spcAft>
              <a:buClrTx/>
              <a:buSzTx/>
              <a:buFont typeface="Arial"/>
              <a:buChar char="•"/>
              <a:defRPr lang="zh-CN" altLang="en-US" sz="1000" b="0" i="0" u="none" baseline="0">
                <a:solidFill>
                  <a:schemeClr val="tx1"/>
                </a:solidFill>
                <a:latin typeface="Calibri" pitchFamily="2" charset="0"/>
                <a:ea typeface="幼圆" pitchFamily="1" charset="-122"/>
              </a:defRPr>
            </a:lvl5pPr>
          </a:lstStyle>
          <a:p>
            <a:pPr lvl="0" eaLnBrk="1" hangingPunct="1">
              <a:lnSpc>
                <a:spcPct val="90000"/>
              </a:lnSpc>
            </a:pPr>
            <a:r>
              <a:rPr sz="3400" b="1"/>
              <a:t>赵襄子饮酒，五日五夜不废酒，谓侍者曰：“我诚邦士也。夫饮酒五日五夜矣，而殊不病！”优莫曰：“君勉之！不及纣二日耳！纣七日七夜，今君五日。”襄子惧，谓优莫曰：“然则吾亡乎？”优莫曰：“不亡。”襄子曰：“不及纣二日耳，不亡何待？”优莫曰：“</a:t>
            </a:r>
            <a:r>
              <a:rPr sz="3400" b="1" u="sng"/>
              <a:t>桀纣之亡也遇汤武今天下尽桀也而君纣也桀纣并世焉能相亡？</a:t>
            </a:r>
            <a:r>
              <a:rPr sz="3400" b="1"/>
              <a:t>然亦殆矣！” </a:t>
            </a:r>
          </a:p>
        </p:txBody>
      </p:sp>
      <p:sp>
        <p:nvSpPr>
          <p:cNvPr id="39940" name="Date Placeholder 1"/>
          <p:cNvSpPr>
            <a:spLocks noGrp="1"/>
          </p:cNvSpPr>
          <p:nvPr>
            <p:ph type="dt" sz="half"/>
          </p:nvPr>
        </p:nvSpPr>
        <p:spPr/>
        <p:txBody>
          <a:bodyPr/>
          <a:lstStyle/>
          <a:p>
            <a:pPr lvl="0"/>
            <a:endParaRPr lang="en-US" altLang="en-US" sz="1000">
              <a:solidFill>
                <a:srgbClr val="9D9D9D"/>
              </a:solidFill>
            </a:endParaRPr>
          </a:p>
        </p:txBody>
      </p:sp>
      <p:sp>
        <p:nvSpPr>
          <p:cNvPr id="39941" name="Footer Placeholder 2"/>
          <p:cNvSpPr>
            <a:spLocks noGrp="1"/>
          </p:cNvSpPr>
          <p:nvPr>
            <p:ph type="ftr" sz="quarter" idx="1"/>
          </p:nvPr>
        </p:nvSpPr>
        <p:spPr/>
        <p:txBody>
          <a:bodyPr/>
          <a:lstStyle/>
          <a:p>
            <a:pPr lvl="0" algn="ctr"/>
            <a:fld id="{41D8A010-6B01-4183-A325-88D9C2578C4C}" type="footer">
              <a:rPr lang="zh-CN" altLang="en-US" sz="1000">
                <a:solidFill>
                  <a:srgbClr val="9D9D9D"/>
                </a:solidFill>
              </a:rPr>
              <a:t></a:t>
            </a:fld>
            <a:endParaRPr lang="en-US" altLang="en-US" sz="1000">
              <a:solidFill>
                <a:srgbClr val="9D9D9D"/>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32" fill="hold" grpId="0" nodeType="clickEffect">
                                  <p:stCondLst>
                                    <p:cond delay="0"/>
                                  </p:stCondLst>
                                  <p:childTnLst>
                                    <p:set>
                                      <p:cBhvr additive="base">
                                        <p:cTn id="6" dur="1" fill="hold">
                                          <p:stCondLst>
                                            <p:cond delay="0"/>
                                          </p:stCondLst>
                                        </p:cTn>
                                        <p:tgtEl>
                                          <p:spTgt spid="39938">
                                            <p:txEl>
                                              <p:pRg st="0" end="0"/>
                                            </p:txEl>
                                          </p:spTgt>
                                        </p:tgtEl>
                                        <p:attrNameLst>
                                          <p:attrName>style.visibility</p:attrName>
                                        </p:attrNameLst>
                                      </p:cBhvr>
                                      <p:to>
                                        <p:strVal val="visible"/>
                                      </p:to>
                                    </p:set>
                                    <p:animEffect transition="in" filter="box(out)">
                                      <p:cBhvr additive="base">
                                        <p:cTn id="7" dur="500" fill="hold"/>
                                        <p:tgtEl>
                                          <p:spTgt spid="3993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5" fill="hold" grpId="1" nodeType="clickEffect">
                                  <p:stCondLst>
                                    <p:cond delay="0"/>
                                  </p:stCondLst>
                                  <p:childTnLst>
                                    <p:set>
                                      <p:cBhvr additive="base">
                                        <p:cTn id="12" dur="1" fill="hold">
                                          <p:stCondLst>
                                            <p:cond delay="0"/>
                                          </p:stCondLst>
                                        </p:cTn>
                                        <p:tgtEl>
                                          <p:spTgt spid="39939">
                                            <p:txEl>
                                              <p:pRg st="0" end="0"/>
                                            </p:txEl>
                                          </p:spTgt>
                                        </p:tgtEl>
                                        <p:attrNameLst>
                                          <p:attrName>style.visibility</p:attrName>
                                        </p:attrNameLst>
                                      </p:cBhvr>
                                      <p:to>
                                        <p:strVal val="visible"/>
                                      </p:to>
                                    </p:set>
                                    <p:animEffect transition="in" filter="blinds(vertical)">
                                      <p:cBhvr additive="base">
                                        <p:cTn id="13" dur="500" fill="hold"/>
                                        <p:tgtEl>
                                          <p:spTgt spid="3993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8" grpId="0" build="p"/>
      <p:bldP spid="39939" grpId="1" build="p"/>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62" name="Rectangle 3"/>
          <p:cNvSpPr>
            <a:spLocks noGrp="1"/>
          </p:cNvSpPr>
          <p:nvPr>
            <p:ph type="body" idx="4294967295"/>
          </p:nvPr>
        </p:nvSpPr>
        <p:spPr>
          <a:xfrm>
            <a:off x="755650" y="333375"/>
            <a:ext cx="7772400" cy="2159000"/>
          </a:xfrm>
          <a:prstGeom prst="rect">
            <a:avLst/>
          </a:prstGeom>
          <a:noFill/>
          <a:ln>
            <a:miter lim="800000"/>
          </a:ln>
        </p:spPr>
        <p:txBody>
          <a:bodyPr vert="horz" wrap="square" anchor="t" anchorCtr="0"/>
          <a:lstStyle>
            <a:lvl1pPr marL="266700" indent="-266700" algn="just" defTabSz="514350" eaLnBrk="1" fontAlgn="base" hangingPunct="1">
              <a:lnSpc>
                <a:spcPct val="110000"/>
              </a:lnSpc>
              <a:spcBef>
                <a:spcPts val="1012"/>
              </a:spcBef>
              <a:spcAft>
                <a:spcPct val="0"/>
              </a:spcAft>
              <a:buClr>
                <a:schemeClr val="accent1"/>
              </a:buClr>
              <a:buSzTx/>
              <a:buFont typeface="Wingdings"/>
              <a:buChar char=""/>
              <a:defRPr lang="zh-CN" altLang="en-US" sz="2400" b="0" i="0" u="none" baseline="0">
                <a:solidFill>
                  <a:srgbClr val="6499AA"/>
                </a:solidFill>
                <a:latin typeface="微软雅黑" pitchFamily="2" charset="-122"/>
                <a:ea typeface="微软雅黑" pitchFamily="2" charset="-122"/>
              </a:defRPr>
            </a:lvl1pPr>
            <a:lvl2pPr marL="266700" indent="-266700" algn="l" defTabSz="514350" eaLnBrk="1" fontAlgn="base" hangingPunct="1">
              <a:lnSpc>
                <a:spcPct val="150000"/>
              </a:lnSpc>
              <a:spcBef>
                <a:spcPct val="0"/>
              </a:spcBef>
              <a:spcAft>
                <a:spcPts val="338"/>
              </a:spcAft>
              <a:buClr>
                <a:srgbClr val="C5B091"/>
              </a:buClr>
              <a:buSzTx/>
              <a:buFont typeface="幼圆" pitchFamily="1" charset="-122"/>
              <a:buChar char=" "/>
              <a:defRPr lang="zh-CN" altLang="en-US" sz="1800" b="0" i="0" u="none" baseline="0">
                <a:solidFill>
                  <a:srgbClr val="303030"/>
                </a:solidFill>
                <a:latin typeface="幼圆" pitchFamily="1" charset="-122"/>
                <a:ea typeface="幼圆" pitchFamily="1" charset="-122"/>
              </a:defRPr>
            </a:lvl2pPr>
            <a:lvl3pPr marL="642938" indent="-128588" algn="l" defTabSz="514350" eaLnBrk="1" fontAlgn="base" hangingPunct="1">
              <a:lnSpc>
                <a:spcPct val="90000"/>
              </a:lnSpc>
              <a:spcBef>
                <a:spcPts val="275"/>
              </a:spcBef>
              <a:spcAft>
                <a:spcPct val="0"/>
              </a:spcAft>
              <a:buClrTx/>
              <a:buSzTx/>
              <a:buFont typeface="Arial"/>
              <a:buChar char="•"/>
              <a:defRPr lang="zh-CN" altLang="en-US" sz="1100" b="0" i="0" u="none" baseline="0">
                <a:solidFill>
                  <a:schemeClr val="tx1"/>
                </a:solidFill>
                <a:latin typeface="Calibri" pitchFamily="2" charset="0"/>
                <a:ea typeface="幼圆" pitchFamily="1" charset="-122"/>
              </a:defRPr>
            </a:lvl3pPr>
            <a:lvl4pPr marL="900112" indent="-128588" algn="l" defTabSz="514350" eaLnBrk="1" fontAlgn="base" hangingPunct="1">
              <a:lnSpc>
                <a:spcPct val="90000"/>
              </a:lnSpc>
              <a:spcBef>
                <a:spcPts val="275"/>
              </a:spcBef>
              <a:spcAft>
                <a:spcPct val="0"/>
              </a:spcAft>
              <a:buClrTx/>
              <a:buSzTx/>
              <a:buFont typeface="Arial"/>
              <a:buChar char="•"/>
              <a:defRPr lang="zh-CN" altLang="en-US" sz="1000" b="0" i="0" u="none" baseline="0">
                <a:solidFill>
                  <a:schemeClr val="tx1"/>
                </a:solidFill>
                <a:latin typeface="Calibri" pitchFamily="2" charset="0"/>
                <a:ea typeface="幼圆" pitchFamily="1" charset="-122"/>
              </a:defRPr>
            </a:lvl4pPr>
            <a:lvl5pPr marL="1157288" indent="-128588" algn="l" defTabSz="514350" eaLnBrk="1" fontAlgn="base" hangingPunct="1">
              <a:lnSpc>
                <a:spcPct val="90000"/>
              </a:lnSpc>
              <a:spcBef>
                <a:spcPts val="275"/>
              </a:spcBef>
              <a:spcAft>
                <a:spcPct val="0"/>
              </a:spcAft>
              <a:buClrTx/>
              <a:buSzTx/>
              <a:buFont typeface="Arial"/>
              <a:buChar char="•"/>
              <a:defRPr lang="zh-CN" altLang="en-US" sz="1000" b="0" i="0" u="none" baseline="0">
                <a:solidFill>
                  <a:schemeClr val="tx1"/>
                </a:solidFill>
                <a:latin typeface="Calibri" pitchFamily="2" charset="0"/>
                <a:ea typeface="幼圆" pitchFamily="1" charset="-122"/>
              </a:defRPr>
            </a:lvl5pPr>
          </a:lstStyle>
          <a:p>
            <a:pPr lvl="0" eaLnBrk="1" hangingPunct="1"/>
            <a:r>
              <a:rPr sz="4000" b="1"/>
              <a:t>桀纣之亡</a:t>
            </a:r>
            <a:r>
              <a:rPr sz="4000" b="1">
                <a:solidFill>
                  <a:schemeClr val="hlink"/>
                </a:solidFill>
              </a:rPr>
              <a:t>也</a:t>
            </a:r>
            <a:r>
              <a:rPr sz="4000" b="1"/>
              <a:t>，遇汤武，今天下尽桀</a:t>
            </a:r>
            <a:r>
              <a:rPr sz="4000" b="1">
                <a:solidFill>
                  <a:schemeClr val="hlink"/>
                </a:solidFill>
              </a:rPr>
              <a:t>也</a:t>
            </a:r>
            <a:r>
              <a:rPr sz="4000" b="1"/>
              <a:t>，</a:t>
            </a:r>
            <a:r>
              <a:rPr sz="4000" b="1" u="sng">
                <a:solidFill>
                  <a:srgbClr val="000000"/>
                </a:solidFill>
              </a:rPr>
              <a:t>而</a:t>
            </a:r>
            <a:r>
              <a:rPr sz="4000" b="1"/>
              <a:t>君纣</a:t>
            </a:r>
            <a:r>
              <a:rPr sz="4000" b="1">
                <a:solidFill>
                  <a:schemeClr val="hlink"/>
                </a:solidFill>
              </a:rPr>
              <a:t>也</a:t>
            </a:r>
            <a:r>
              <a:rPr sz="4000" b="1"/>
              <a:t>，桀纣并世，</a:t>
            </a:r>
            <a:r>
              <a:rPr sz="4000" b="1" u="sng">
                <a:solidFill>
                  <a:srgbClr val="FFFFFF"/>
                </a:solidFill>
              </a:rPr>
              <a:t>焉</a:t>
            </a:r>
            <a:r>
              <a:rPr sz="4000" b="1"/>
              <a:t>能相亡？</a:t>
            </a:r>
          </a:p>
        </p:txBody>
      </p:sp>
      <p:sp>
        <p:nvSpPr>
          <p:cNvPr id="40963" name="Rectangle 4"/>
          <p:cNvSpPr/>
          <p:nvPr/>
        </p:nvSpPr>
        <p:spPr>
          <a:xfrm>
            <a:off x="611188" y="3092450"/>
            <a:ext cx="7848600" cy="2530475"/>
          </a:xfrm>
          <a:prstGeom prst="rect">
            <a:avLst/>
          </a:prstGeom>
          <a:noFill/>
          <a:ln>
            <a:noFill/>
            <a:miter lim="800000"/>
          </a:ln>
          <a:effectLst/>
        </p:spPr>
        <p:txBody>
          <a:bodyPr anchor="ctr" anchorCtr="0">
            <a:spAutoFit/>
          </a:bodyPr>
          <a:lstStyle>
            <a:lvl1pPr marL="266700" indent="-266700" algn="just" defTabSz="514350" eaLnBrk="1" fontAlgn="base" hangingPunct="1">
              <a:lnSpc>
                <a:spcPct val="110000"/>
              </a:lnSpc>
              <a:spcBef>
                <a:spcPts val="1012"/>
              </a:spcBef>
              <a:spcAft>
                <a:spcPct val="0"/>
              </a:spcAft>
              <a:buClr>
                <a:schemeClr val="accent1"/>
              </a:buClr>
              <a:buSzTx/>
              <a:buFont typeface="Wingdings"/>
              <a:buChar char=""/>
              <a:defRPr lang="zh-CN" altLang="en-US" sz="2400" b="0" i="0" u="none" baseline="0">
                <a:solidFill>
                  <a:srgbClr val="6499AA"/>
                </a:solidFill>
                <a:latin typeface="微软雅黑" pitchFamily="2" charset="-122"/>
                <a:ea typeface="微软雅黑" pitchFamily="2" charset="-122"/>
              </a:defRPr>
            </a:lvl1pPr>
            <a:lvl2pPr marL="266700" indent="-266700" algn="l" defTabSz="514350" eaLnBrk="1" fontAlgn="base" hangingPunct="1">
              <a:lnSpc>
                <a:spcPct val="150000"/>
              </a:lnSpc>
              <a:spcBef>
                <a:spcPct val="0"/>
              </a:spcBef>
              <a:spcAft>
                <a:spcPts val="338"/>
              </a:spcAft>
              <a:buClr>
                <a:srgbClr val="C5B091"/>
              </a:buClr>
              <a:buSzTx/>
              <a:buFont typeface="幼圆" pitchFamily="1" charset="-122"/>
              <a:buChar char=" "/>
              <a:defRPr lang="zh-CN" altLang="en-US" sz="1800" b="0" i="0" u="none" baseline="0">
                <a:solidFill>
                  <a:srgbClr val="303030"/>
                </a:solidFill>
                <a:latin typeface="幼圆" pitchFamily="1" charset="-122"/>
                <a:ea typeface="幼圆" pitchFamily="1" charset="-122"/>
              </a:defRPr>
            </a:lvl2pPr>
            <a:lvl3pPr marL="642938" indent="-128588" algn="l" defTabSz="514350" eaLnBrk="1" fontAlgn="base" hangingPunct="1">
              <a:lnSpc>
                <a:spcPct val="90000"/>
              </a:lnSpc>
              <a:spcBef>
                <a:spcPts val="275"/>
              </a:spcBef>
              <a:spcAft>
                <a:spcPct val="0"/>
              </a:spcAft>
              <a:buClrTx/>
              <a:buSzTx/>
              <a:buFont typeface="Arial"/>
              <a:buChar char="•"/>
              <a:defRPr lang="zh-CN" altLang="en-US" sz="1100" b="0" i="0" u="none" baseline="0">
                <a:solidFill>
                  <a:schemeClr val="tx1"/>
                </a:solidFill>
                <a:latin typeface="Calibri" pitchFamily="2" charset="0"/>
                <a:ea typeface="幼圆" pitchFamily="1" charset="-122"/>
              </a:defRPr>
            </a:lvl3pPr>
            <a:lvl4pPr marL="900112" indent="-128588" algn="l" defTabSz="514350" eaLnBrk="1" fontAlgn="base" hangingPunct="1">
              <a:lnSpc>
                <a:spcPct val="90000"/>
              </a:lnSpc>
              <a:spcBef>
                <a:spcPts val="275"/>
              </a:spcBef>
              <a:spcAft>
                <a:spcPct val="0"/>
              </a:spcAft>
              <a:buClrTx/>
              <a:buSzTx/>
              <a:buFont typeface="Arial"/>
              <a:buChar char="•"/>
              <a:defRPr lang="zh-CN" altLang="en-US" sz="1000" b="0" i="0" u="none" baseline="0">
                <a:solidFill>
                  <a:schemeClr val="tx1"/>
                </a:solidFill>
                <a:latin typeface="Calibri" pitchFamily="2" charset="0"/>
                <a:ea typeface="幼圆" pitchFamily="1" charset="-122"/>
              </a:defRPr>
            </a:lvl4pPr>
            <a:lvl5pPr marL="1157288" indent="-128588" algn="l" defTabSz="514350" eaLnBrk="1" fontAlgn="base" hangingPunct="1">
              <a:lnSpc>
                <a:spcPct val="90000"/>
              </a:lnSpc>
              <a:spcBef>
                <a:spcPts val="275"/>
              </a:spcBef>
              <a:spcAft>
                <a:spcPct val="0"/>
              </a:spcAft>
              <a:buClrTx/>
              <a:buSzTx/>
              <a:buFont typeface="Arial"/>
              <a:buChar char="•"/>
              <a:defRPr lang="zh-CN" altLang="en-US" sz="1000" b="0" i="0" u="none" baseline="0">
                <a:solidFill>
                  <a:schemeClr val="tx1"/>
                </a:solidFill>
                <a:latin typeface="Calibri" pitchFamily="2" charset="0"/>
                <a:ea typeface="幼圆" pitchFamily="1" charset="-122"/>
              </a:defRPr>
            </a:lvl5pPr>
          </a:lstStyle>
          <a:p>
            <a:pPr marL="0" lvl="0" indent="0" eaLnBrk="1" hangingPunct="1">
              <a:spcBef>
                <a:spcPct val="0"/>
              </a:spcBef>
              <a:buClrTx/>
              <a:buSzTx/>
              <a:buNone/>
            </a:pPr>
            <a:r>
              <a:rPr sz="4000" b="1">
                <a:latin typeface="Times New Roman" pitchFamily="2" charset="0"/>
              </a:rPr>
              <a:t>桀纣之所以灭亡，是因为遇到了商汤王、周武王那样的贤君，现在天下都是夏桀王，而您是商纣王，桀纣同时存在，怎能互相灭亡呢？ </a:t>
            </a:r>
          </a:p>
        </p:txBody>
      </p:sp>
      <p:sp>
        <p:nvSpPr>
          <p:cNvPr id="40964" name="Date Placeholder 1"/>
          <p:cNvSpPr>
            <a:spLocks noGrp="1"/>
          </p:cNvSpPr>
          <p:nvPr>
            <p:ph type="dt" sz="half"/>
          </p:nvPr>
        </p:nvSpPr>
        <p:spPr/>
        <p:txBody>
          <a:bodyPr/>
          <a:lstStyle/>
          <a:p>
            <a:pPr lvl="0"/>
            <a:endParaRPr lang="en-US" altLang="en-US" sz="1000">
              <a:solidFill>
                <a:srgbClr val="9D9D9D"/>
              </a:solidFill>
            </a:endParaRPr>
          </a:p>
        </p:txBody>
      </p:sp>
      <p:sp>
        <p:nvSpPr>
          <p:cNvPr id="40965" name="Footer Placeholder 2"/>
          <p:cNvSpPr>
            <a:spLocks noGrp="1"/>
          </p:cNvSpPr>
          <p:nvPr>
            <p:ph type="ftr" sz="quarter" idx="1"/>
          </p:nvPr>
        </p:nvSpPr>
        <p:spPr/>
        <p:txBody>
          <a:bodyPr/>
          <a:lstStyle/>
          <a:p>
            <a:pPr lvl="0" algn="ctr"/>
            <a:fld id="{EED6FB09-E822-4D52-81C2-803A57C73E12}" type="footer">
              <a:rPr lang="zh-CN" altLang="en-US" sz="1000">
                <a:solidFill>
                  <a:srgbClr val="9D9D9D"/>
                </a:solidFill>
              </a:rPr>
              <a:t></a:t>
            </a:fld>
            <a:endParaRPr lang="en-US" altLang="en-US" sz="1000">
              <a:solidFill>
                <a:srgbClr val="9D9D9D"/>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5" fill="hold" grpId="0" nodeType="clickEffect">
                                  <p:stCondLst>
                                    <p:cond delay="0"/>
                                  </p:stCondLst>
                                  <p:childTnLst>
                                    <p:set>
                                      <p:cBhvr additive="base">
                                        <p:cTn id="6" dur="1" fill="hold">
                                          <p:stCondLst>
                                            <p:cond delay="0"/>
                                          </p:stCondLst>
                                        </p:cTn>
                                        <p:tgtEl>
                                          <p:spTgt spid="40962">
                                            <p:txEl>
                                              <p:pRg st="0" end="0"/>
                                            </p:txEl>
                                          </p:spTgt>
                                        </p:tgtEl>
                                        <p:attrNameLst>
                                          <p:attrName>style.visibility</p:attrName>
                                        </p:attrNameLst>
                                      </p:cBhvr>
                                      <p:to>
                                        <p:strVal val="visible"/>
                                      </p:to>
                                    </p:set>
                                    <p:animEffect transition="in" filter="blinds(vertical)">
                                      <p:cBhvr additive="base">
                                        <p:cTn id="7" dur="500" fill="hold"/>
                                        <p:tgtEl>
                                          <p:spTgt spid="40962">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4" presetClass="entr" presetSubtype="32" fill="hold" grpId="1" nodeType="clickEffect">
                                  <p:stCondLst>
                                    <p:cond delay="0"/>
                                  </p:stCondLst>
                                  <p:childTnLst>
                                    <p:set>
                                      <p:cBhvr additive="base">
                                        <p:cTn id="12" dur="1" fill="hold">
                                          <p:stCondLst>
                                            <p:cond delay="0"/>
                                          </p:stCondLst>
                                        </p:cTn>
                                        <p:tgtEl>
                                          <p:spTgt spid="40963">
                                            <p:txEl>
                                              <p:pRg st="0" end="0"/>
                                            </p:txEl>
                                          </p:spTgt>
                                        </p:tgtEl>
                                        <p:attrNameLst>
                                          <p:attrName>style.visibility</p:attrName>
                                        </p:attrNameLst>
                                      </p:cBhvr>
                                      <p:to>
                                        <p:strVal val="visible"/>
                                      </p:to>
                                    </p:set>
                                    <p:animEffect transition="in" filter="box(out)">
                                      <p:cBhvr additive="base">
                                        <p:cTn id="13" dur="500" fill="hold"/>
                                        <p:tgtEl>
                                          <p:spTgt spid="4096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build="p"/>
      <p:bldP spid="40963" grpId="1" build="p"/>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1986" name="Rectangle 2"/>
          <p:cNvSpPr>
            <a:spLocks noGrp="1"/>
          </p:cNvSpPr>
          <p:nvPr>
            <p:ph type="title" idx="4294967295"/>
          </p:nvPr>
        </p:nvSpPr>
        <p:spPr>
          <a:xfrm>
            <a:off x="762000" y="1371600"/>
            <a:ext cx="7772400" cy="1143000"/>
          </a:xfrm>
          <a:prstGeom prst="rect">
            <a:avLst/>
          </a:prstGeom>
          <a:noFill/>
          <a:ln>
            <a:miter lim="800000"/>
          </a:ln>
        </p:spPr>
        <p:txBody>
          <a:bodyPr vert="horz" wrap="square" anchor="ctr" anchorCtr="0"/>
          <a:lstStyle>
            <a:lvl1pPr marL="0" indent="0" algn="ctr" defTabSz="514350" eaLnBrk="1" fontAlgn="base" hangingPunct="1">
              <a:lnSpc>
                <a:spcPct val="90000"/>
              </a:lnSpc>
              <a:spcBef>
                <a:spcPct val="0"/>
              </a:spcBef>
              <a:spcAft>
                <a:spcPct val="0"/>
              </a:spcAft>
              <a:buClrTx/>
              <a:buSzTx/>
              <a:buFontTx/>
              <a:buNone/>
              <a:defRPr lang="zh-CN" altLang="en-US" sz="3200" b="1" i="0" u="none" baseline="0">
                <a:solidFill>
                  <a:srgbClr val="733C30"/>
                </a:solidFill>
                <a:latin typeface="微软雅黑" pitchFamily="2" charset="-122"/>
                <a:ea typeface="微软雅黑" pitchFamily="2" charset="-122"/>
              </a:defRPr>
            </a:lvl1pPr>
          </a:lstStyle>
          <a:p>
            <a:pPr lvl="0" eaLnBrk="1" hangingPunct="1"/>
            <a:r>
              <a:rPr sz="4000" b="1"/>
              <a:t>掌握规律，灵活运用，</a:t>
            </a:r>
            <a:br>
              <a:rPr sz="4000" b="1"/>
            </a:br>
            <a:r>
              <a:rPr sz="4000" b="1"/>
              <a:t>才能无往而不胜</a:t>
            </a:r>
          </a:p>
        </p:txBody>
      </p:sp>
      <p:sp>
        <p:nvSpPr>
          <p:cNvPr id="41987" name="Rectangle 3"/>
          <p:cNvSpPr>
            <a:spLocks noGrp="1"/>
          </p:cNvSpPr>
          <p:nvPr>
            <p:ph type="body" idx="4294967295"/>
          </p:nvPr>
        </p:nvSpPr>
        <p:spPr>
          <a:xfrm>
            <a:off x="709612" y="4079875"/>
            <a:ext cx="8037512" cy="1077912"/>
          </a:xfrm>
          <a:prstGeom prst="rect">
            <a:avLst/>
          </a:prstGeom>
          <a:noFill/>
          <a:ln>
            <a:miter lim="800000"/>
          </a:ln>
        </p:spPr>
        <p:txBody>
          <a:bodyPr vert="horz" wrap="square" anchor="t" anchorCtr="0"/>
          <a:lstStyle>
            <a:lvl1pPr marL="266700" indent="-266700" algn="just" defTabSz="514350" eaLnBrk="1" fontAlgn="base" hangingPunct="1">
              <a:lnSpc>
                <a:spcPct val="110000"/>
              </a:lnSpc>
              <a:spcBef>
                <a:spcPts val="1012"/>
              </a:spcBef>
              <a:spcAft>
                <a:spcPct val="0"/>
              </a:spcAft>
              <a:buClr>
                <a:schemeClr val="accent1"/>
              </a:buClr>
              <a:buSzTx/>
              <a:buFont typeface="Wingdings"/>
              <a:buChar char=""/>
              <a:defRPr lang="zh-CN" altLang="en-US" sz="2400" b="0" i="0" u="none" baseline="0">
                <a:solidFill>
                  <a:srgbClr val="6499AA"/>
                </a:solidFill>
                <a:latin typeface="微软雅黑" pitchFamily="2" charset="-122"/>
                <a:ea typeface="微软雅黑" pitchFamily="2" charset="-122"/>
              </a:defRPr>
            </a:lvl1pPr>
            <a:lvl2pPr marL="266700" indent="-266700" algn="l" defTabSz="514350" eaLnBrk="1" fontAlgn="base" hangingPunct="1">
              <a:lnSpc>
                <a:spcPct val="150000"/>
              </a:lnSpc>
              <a:spcBef>
                <a:spcPct val="0"/>
              </a:spcBef>
              <a:spcAft>
                <a:spcPts val="338"/>
              </a:spcAft>
              <a:buClr>
                <a:srgbClr val="C5B091"/>
              </a:buClr>
              <a:buSzTx/>
              <a:buFont typeface="幼圆" pitchFamily="1" charset="-122"/>
              <a:buChar char=" "/>
              <a:defRPr lang="zh-CN" altLang="en-US" sz="1800" b="0" i="0" u="none" baseline="0">
                <a:solidFill>
                  <a:srgbClr val="303030"/>
                </a:solidFill>
                <a:latin typeface="幼圆" pitchFamily="1" charset="-122"/>
                <a:ea typeface="幼圆" pitchFamily="1" charset="-122"/>
              </a:defRPr>
            </a:lvl2pPr>
            <a:lvl3pPr marL="642938" indent="-128588" algn="l" defTabSz="514350" eaLnBrk="1" fontAlgn="base" hangingPunct="1">
              <a:lnSpc>
                <a:spcPct val="90000"/>
              </a:lnSpc>
              <a:spcBef>
                <a:spcPts val="275"/>
              </a:spcBef>
              <a:spcAft>
                <a:spcPct val="0"/>
              </a:spcAft>
              <a:buClrTx/>
              <a:buSzTx/>
              <a:buFont typeface="Arial"/>
              <a:buChar char="•"/>
              <a:defRPr lang="zh-CN" altLang="en-US" sz="1100" b="0" i="0" u="none" baseline="0">
                <a:solidFill>
                  <a:schemeClr val="tx1"/>
                </a:solidFill>
                <a:latin typeface="Calibri" pitchFamily="2" charset="0"/>
                <a:ea typeface="幼圆" pitchFamily="1" charset="-122"/>
              </a:defRPr>
            </a:lvl3pPr>
            <a:lvl4pPr marL="900112" indent="-128588" algn="l" defTabSz="514350" eaLnBrk="1" fontAlgn="base" hangingPunct="1">
              <a:lnSpc>
                <a:spcPct val="90000"/>
              </a:lnSpc>
              <a:spcBef>
                <a:spcPts val="275"/>
              </a:spcBef>
              <a:spcAft>
                <a:spcPct val="0"/>
              </a:spcAft>
              <a:buClrTx/>
              <a:buSzTx/>
              <a:buFont typeface="Arial"/>
              <a:buChar char="•"/>
              <a:defRPr lang="zh-CN" altLang="en-US" sz="1000" b="0" i="0" u="none" baseline="0">
                <a:solidFill>
                  <a:schemeClr val="tx1"/>
                </a:solidFill>
                <a:latin typeface="Calibri" pitchFamily="2" charset="0"/>
                <a:ea typeface="幼圆" pitchFamily="1" charset="-122"/>
              </a:defRPr>
            </a:lvl4pPr>
            <a:lvl5pPr marL="1157288" indent="-128588" algn="l" defTabSz="514350" eaLnBrk="1" fontAlgn="base" hangingPunct="1">
              <a:lnSpc>
                <a:spcPct val="90000"/>
              </a:lnSpc>
              <a:spcBef>
                <a:spcPts val="275"/>
              </a:spcBef>
              <a:spcAft>
                <a:spcPct val="0"/>
              </a:spcAft>
              <a:buClrTx/>
              <a:buSzTx/>
              <a:buFont typeface="Arial"/>
              <a:buChar char="•"/>
              <a:defRPr lang="zh-CN" altLang="en-US" sz="1000" b="0" i="0" u="none" baseline="0">
                <a:solidFill>
                  <a:schemeClr val="tx1"/>
                </a:solidFill>
                <a:latin typeface="Calibri" pitchFamily="2" charset="0"/>
                <a:ea typeface="幼圆" pitchFamily="1" charset="-122"/>
              </a:defRPr>
            </a:lvl5pPr>
          </a:lstStyle>
          <a:p>
            <a:pPr marL="0" lvl="0" indent="0" eaLnBrk="1" hangingPunct="1">
              <a:buNone/>
            </a:pPr>
            <a:r>
              <a:rPr sz="4800" b="1">
                <a:solidFill>
                  <a:schemeClr val="hlink"/>
                </a:solidFill>
              </a:rPr>
              <a:t>巩固训练</a:t>
            </a:r>
          </a:p>
        </p:txBody>
      </p:sp>
      <p:sp>
        <p:nvSpPr>
          <p:cNvPr id="41988" name="Date Placeholder 1"/>
          <p:cNvSpPr>
            <a:spLocks noGrp="1"/>
          </p:cNvSpPr>
          <p:nvPr>
            <p:ph type="dt" sz="half"/>
          </p:nvPr>
        </p:nvSpPr>
        <p:spPr/>
        <p:txBody>
          <a:bodyPr/>
          <a:lstStyle/>
          <a:p>
            <a:pPr lvl="0"/>
            <a:endParaRPr lang="en-US" altLang="en-US" sz="1000">
              <a:solidFill>
                <a:srgbClr val="9D9D9D"/>
              </a:solidFill>
            </a:endParaRPr>
          </a:p>
        </p:txBody>
      </p:sp>
      <p:sp>
        <p:nvSpPr>
          <p:cNvPr id="41989" name="Footer Placeholder 2"/>
          <p:cNvSpPr>
            <a:spLocks noGrp="1"/>
          </p:cNvSpPr>
          <p:nvPr>
            <p:ph type="ftr" sz="quarter" idx="1"/>
          </p:nvPr>
        </p:nvSpPr>
        <p:spPr/>
        <p:txBody>
          <a:bodyPr/>
          <a:lstStyle/>
          <a:p>
            <a:pPr lvl="0" algn="ctr"/>
            <a:fld id="{86605645-BE1B-457C-B4E5-552EF84E66C3}" type="footer">
              <a:rPr lang="zh-CN" altLang="en-US" sz="1000">
                <a:solidFill>
                  <a:srgbClr val="9D9D9D"/>
                </a:solidFill>
              </a:rPr>
              <a:t></a:t>
            </a:fld>
            <a:endParaRPr lang="en-US" altLang="en-US" sz="1000">
              <a:solidFill>
                <a:srgbClr val="9D9D9D"/>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32" fill="hold" grpId="0" nodeType="clickEffect">
                                  <p:stCondLst>
                                    <p:cond delay="0"/>
                                  </p:stCondLst>
                                  <p:childTnLst>
                                    <p:set>
                                      <p:cBhvr additive="base">
                                        <p:cTn id="6" dur="1" fill="hold">
                                          <p:stCondLst>
                                            <p:cond delay="0"/>
                                          </p:stCondLst>
                                        </p:cTn>
                                        <p:tgtEl>
                                          <p:spTgt spid="41986">
                                            <p:txEl>
                                              <p:pRg st="0" end="0"/>
                                            </p:txEl>
                                          </p:spTgt>
                                        </p:tgtEl>
                                        <p:attrNameLst>
                                          <p:attrName>style.visibility</p:attrName>
                                        </p:attrNameLst>
                                      </p:cBhvr>
                                      <p:to>
                                        <p:strVal val="visible"/>
                                      </p:to>
                                    </p:set>
                                    <p:animEffect transition="in" filter="box(out)">
                                      <p:cBhvr additive="base">
                                        <p:cTn id="7" dur="500" fill="hold"/>
                                        <p:tgtEl>
                                          <p:spTgt spid="4198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7" presetClass="entr" presetSubtype="2" fill="hold" grpId="1" nodeType="clickEffect">
                                  <p:stCondLst>
                                    <p:cond delay="0"/>
                                  </p:stCondLst>
                                  <p:childTnLst>
                                    <p:set>
                                      <p:cBhvr additive="base">
                                        <p:cTn id="12" dur="1" fill="hold">
                                          <p:stCondLst>
                                            <p:cond delay="0"/>
                                          </p:stCondLst>
                                        </p:cTn>
                                        <p:tgtEl>
                                          <p:spTgt spid="41987">
                                            <p:txEl>
                                              <p:pRg st="0" end="0"/>
                                            </p:txEl>
                                          </p:spTgt>
                                        </p:tgtEl>
                                        <p:attrNameLst>
                                          <p:attrName>style.visibility</p:attrName>
                                        </p:attrNameLst>
                                      </p:cBhvr>
                                      <p:to>
                                        <p:strVal val="visible"/>
                                      </p:to>
                                    </p:set>
                                    <p:anim calcmode="lin" valueType="num">
                                      <p:cBhvr additive="base">
                                        <p:cTn id="13" dur="5000" fill="hold"/>
                                        <p:tgtEl>
                                          <p:spTgt spid="41987">
                                            <p:txEl>
                                              <p:pRg st="0" end="0"/>
                                            </p:txEl>
                                          </p:spTgt>
                                        </p:tgtEl>
                                        <p:attrNameLst>
                                          <p:attrName>ppt_x</p:attrName>
                                        </p:attrNameLst>
                                      </p:cBhvr>
                                      <p:tavLst>
                                        <p:tav tm="0">
                                          <p:val>
                                            <p:strVal val="1+#ppt_w/2"/>
                                          </p:val>
                                        </p:tav>
                                        <p:tav tm="100000">
                                          <p:val>
                                            <p:strVal val="#ppt_x"/>
                                          </p:val>
                                        </p:tav>
                                      </p:tavLst>
                                    </p:anim>
                                    <p:anim calcmode="lin" valueType="num">
                                      <p:cBhvr additive="base">
                                        <p:cTn id="14" dur="5000" fill="hold"/>
                                        <p:tgtEl>
                                          <p:spTgt spid="41987">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6" grpId="0" build="p"/>
      <p:bldP spid="41987" grpId="1" build="p"/>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010" name="Text Box 2"/>
          <p:cNvSpPr/>
          <p:nvPr/>
        </p:nvSpPr>
        <p:spPr>
          <a:xfrm>
            <a:off x="1981200" y="457200"/>
            <a:ext cx="5181600" cy="762000"/>
          </a:xfrm>
          <a:prstGeom prst="rect">
            <a:avLst/>
          </a:prstGeom>
          <a:noFill/>
          <a:ln>
            <a:noFill/>
            <a:miter lim="800000"/>
          </a:ln>
          <a:effectLst/>
        </p:spPr>
        <p:txBody>
          <a:bodyPr>
            <a:spAutoFit/>
          </a:bodyPr>
          <a:lstStyle>
            <a:lvl1pPr marL="266700" indent="-266700" algn="just" defTabSz="514350" eaLnBrk="1" fontAlgn="base" hangingPunct="1">
              <a:lnSpc>
                <a:spcPct val="110000"/>
              </a:lnSpc>
              <a:spcBef>
                <a:spcPts val="1012"/>
              </a:spcBef>
              <a:spcAft>
                <a:spcPct val="0"/>
              </a:spcAft>
              <a:buClr>
                <a:schemeClr val="accent1"/>
              </a:buClr>
              <a:buSzTx/>
              <a:buFont typeface="Wingdings"/>
              <a:buChar char=""/>
              <a:defRPr lang="zh-CN" altLang="en-US" sz="2400" b="0" i="0" u="none" baseline="0">
                <a:solidFill>
                  <a:srgbClr val="6499AA"/>
                </a:solidFill>
                <a:latin typeface="微软雅黑" pitchFamily="2" charset="-122"/>
                <a:ea typeface="微软雅黑" pitchFamily="2" charset="-122"/>
              </a:defRPr>
            </a:lvl1pPr>
            <a:lvl2pPr marL="266700" indent="-266700" algn="l" defTabSz="514350" eaLnBrk="1" fontAlgn="base" hangingPunct="1">
              <a:lnSpc>
                <a:spcPct val="150000"/>
              </a:lnSpc>
              <a:spcBef>
                <a:spcPct val="0"/>
              </a:spcBef>
              <a:spcAft>
                <a:spcPts val="338"/>
              </a:spcAft>
              <a:buClr>
                <a:srgbClr val="C5B091"/>
              </a:buClr>
              <a:buSzTx/>
              <a:buFont typeface="幼圆" pitchFamily="1" charset="-122"/>
              <a:buChar char=" "/>
              <a:defRPr lang="zh-CN" altLang="en-US" sz="1800" b="0" i="0" u="none" baseline="0">
                <a:solidFill>
                  <a:srgbClr val="303030"/>
                </a:solidFill>
                <a:latin typeface="幼圆" pitchFamily="1" charset="-122"/>
                <a:ea typeface="幼圆" pitchFamily="1" charset="-122"/>
              </a:defRPr>
            </a:lvl2pPr>
            <a:lvl3pPr marL="642938" indent="-128588" algn="l" defTabSz="514350" eaLnBrk="1" fontAlgn="base" hangingPunct="1">
              <a:lnSpc>
                <a:spcPct val="90000"/>
              </a:lnSpc>
              <a:spcBef>
                <a:spcPts val="275"/>
              </a:spcBef>
              <a:spcAft>
                <a:spcPct val="0"/>
              </a:spcAft>
              <a:buClrTx/>
              <a:buSzTx/>
              <a:buFont typeface="Arial"/>
              <a:buChar char="•"/>
              <a:defRPr lang="zh-CN" altLang="en-US" sz="1100" b="0" i="0" u="none" baseline="0">
                <a:solidFill>
                  <a:schemeClr val="tx1"/>
                </a:solidFill>
                <a:latin typeface="Calibri" pitchFamily="2" charset="0"/>
                <a:ea typeface="幼圆" pitchFamily="1" charset="-122"/>
              </a:defRPr>
            </a:lvl3pPr>
            <a:lvl4pPr marL="900112" indent="-128588" algn="l" defTabSz="514350" eaLnBrk="1" fontAlgn="base" hangingPunct="1">
              <a:lnSpc>
                <a:spcPct val="90000"/>
              </a:lnSpc>
              <a:spcBef>
                <a:spcPts val="275"/>
              </a:spcBef>
              <a:spcAft>
                <a:spcPct val="0"/>
              </a:spcAft>
              <a:buClrTx/>
              <a:buSzTx/>
              <a:buFont typeface="Arial"/>
              <a:buChar char="•"/>
              <a:defRPr lang="zh-CN" altLang="en-US" sz="1000" b="0" i="0" u="none" baseline="0">
                <a:solidFill>
                  <a:schemeClr val="tx1"/>
                </a:solidFill>
                <a:latin typeface="Calibri" pitchFamily="2" charset="0"/>
                <a:ea typeface="幼圆" pitchFamily="1" charset="-122"/>
              </a:defRPr>
            </a:lvl4pPr>
            <a:lvl5pPr marL="1157288" indent="-128588" algn="l" defTabSz="514350" eaLnBrk="1" fontAlgn="base" hangingPunct="1">
              <a:lnSpc>
                <a:spcPct val="90000"/>
              </a:lnSpc>
              <a:spcBef>
                <a:spcPts val="275"/>
              </a:spcBef>
              <a:spcAft>
                <a:spcPct val="0"/>
              </a:spcAft>
              <a:buClrTx/>
              <a:buSzTx/>
              <a:buFont typeface="Arial"/>
              <a:buChar char="•"/>
              <a:defRPr lang="zh-CN" altLang="en-US" sz="1000" b="0" i="0" u="none" baseline="0">
                <a:solidFill>
                  <a:schemeClr val="tx1"/>
                </a:solidFill>
                <a:latin typeface="Calibri" pitchFamily="2" charset="0"/>
                <a:ea typeface="幼圆" pitchFamily="1" charset="-122"/>
              </a:defRPr>
            </a:lvl5pPr>
          </a:lstStyle>
          <a:p>
            <a:pPr marL="0" lvl="0" indent="0" eaLnBrk="1" hangingPunct="1">
              <a:spcBef>
                <a:spcPct val="50000"/>
              </a:spcBef>
              <a:buClrTx/>
              <a:buSzTx/>
              <a:buNone/>
            </a:pPr>
            <a:r>
              <a:rPr lang="en-US" altLang="en-US" sz="4400">
                <a:latin typeface="Times New Roman" pitchFamily="2" charset="0"/>
              </a:rPr>
              <a:t>          </a:t>
            </a:r>
            <a:r>
              <a:rPr lang="en-US" altLang="en-US" sz="4400">
                <a:solidFill>
                  <a:srgbClr val="000000"/>
                </a:solidFill>
                <a:latin typeface="Times New Roman" pitchFamily="2" charset="0"/>
              </a:rPr>
              <a:t>一饭斗米</a:t>
            </a:r>
          </a:p>
        </p:txBody>
      </p:sp>
      <p:sp>
        <p:nvSpPr>
          <p:cNvPr id="43011" name="Text Box 4"/>
          <p:cNvSpPr/>
          <p:nvPr/>
        </p:nvSpPr>
        <p:spPr>
          <a:xfrm>
            <a:off x="304800" y="1219200"/>
            <a:ext cx="8610600" cy="3937000"/>
          </a:xfrm>
          <a:prstGeom prst="rect">
            <a:avLst/>
          </a:prstGeom>
          <a:noFill/>
          <a:ln>
            <a:noFill/>
            <a:miter lim="800000"/>
          </a:ln>
          <a:effectLst/>
        </p:spPr>
        <p:txBody>
          <a:bodyPr>
            <a:spAutoFit/>
          </a:bodyPr>
          <a:lstStyle>
            <a:lvl1pPr marL="266700" indent="-266700" algn="just" defTabSz="514350" eaLnBrk="1" fontAlgn="base" hangingPunct="1">
              <a:lnSpc>
                <a:spcPct val="110000"/>
              </a:lnSpc>
              <a:spcBef>
                <a:spcPts val="1012"/>
              </a:spcBef>
              <a:spcAft>
                <a:spcPct val="0"/>
              </a:spcAft>
              <a:buClr>
                <a:schemeClr val="accent1"/>
              </a:buClr>
              <a:buSzTx/>
              <a:buFont typeface="Wingdings"/>
              <a:buChar char=""/>
              <a:defRPr lang="zh-CN" altLang="en-US" sz="2400" b="0" i="0" u="none" baseline="0">
                <a:solidFill>
                  <a:srgbClr val="6499AA"/>
                </a:solidFill>
                <a:latin typeface="微软雅黑" pitchFamily="2" charset="-122"/>
                <a:ea typeface="微软雅黑" pitchFamily="2" charset="-122"/>
              </a:defRPr>
            </a:lvl1pPr>
            <a:lvl2pPr marL="266700" indent="-266700" algn="l" defTabSz="514350" eaLnBrk="1" fontAlgn="base" hangingPunct="1">
              <a:lnSpc>
                <a:spcPct val="150000"/>
              </a:lnSpc>
              <a:spcBef>
                <a:spcPct val="0"/>
              </a:spcBef>
              <a:spcAft>
                <a:spcPts val="338"/>
              </a:spcAft>
              <a:buClr>
                <a:srgbClr val="C5B091"/>
              </a:buClr>
              <a:buSzTx/>
              <a:buFont typeface="幼圆" pitchFamily="1" charset="-122"/>
              <a:buChar char=" "/>
              <a:defRPr lang="zh-CN" altLang="en-US" sz="1800" b="0" i="0" u="none" baseline="0">
                <a:solidFill>
                  <a:srgbClr val="303030"/>
                </a:solidFill>
                <a:latin typeface="幼圆" pitchFamily="1" charset="-122"/>
                <a:ea typeface="幼圆" pitchFamily="1" charset="-122"/>
              </a:defRPr>
            </a:lvl2pPr>
            <a:lvl3pPr marL="642938" indent="-128588" algn="l" defTabSz="514350" eaLnBrk="1" fontAlgn="base" hangingPunct="1">
              <a:lnSpc>
                <a:spcPct val="90000"/>
              </a:lnSpc>
              <a:spcBef>
                <a:spcPts val="275"/>
              </a:spcBef>
              <a:spcAft>
                <a:spcPct val="0"/>
              </a:spcAft>
              <a:buClrTx/>
              <a:buSzTx/>
              <a:buFont typeface="Arial"/>
              <a:buChar char="•"/>
              <a:defRPr lang="zh-CN" altLang="en-US" sz="1100" b="0" i="0" u="none" baseline="0">
                <a:solidFill>
                  <a:schemeClr val="tx1"/>
                </a:solidFill>
                <a:latin typeface="Calibri" pitchFamily="2" charset="0"/>
                <a:ea typeface="幼圆" pitchFamily="1" charset="-122"/>
              </a:defRPr>
            </a:lvl3pPr>
            <a:lvl4pPr marL="900112" indent="-128588" algn="l" defTabSz="514350" eaLnBrk="1" fontAlgn="base" hangingPunct="1">
              <a:lnSpc>
                <a:spcPct val="90000"/>
              </a:lnSpc>
              <a:spcBef>
                <a:spcPts val="275"/>
              </a:spcBef>
              <a:spcAft>
                <a:spcPct val="0"/>
              </a:spcAft>
              <a:buClrTx/>
              <a:buSzTx/>
              <a:buFont typeface="Arial"/>
              <a:buChar char="•"/>
              <a:defRPr lang="zh-CN" altLang="en-US" sz="1000" b="0" i="0" u="none" baseline="0">
                <a:solidFill>
                  <a:schemeClr val="tx1"/>
                </a:solidFill>
                <a:latin typeface="Calibri" pitchFamily="2" charset="0"/>
                <a:ea typeface="幼圆" pitchFamily="1" charset="-122"/>
              </a:defRPr>
            </a:lvl4pPr>
            <a:lvl5pPr marL="1157288" indent="-128588" algn="l" defTabSz="514350" eaLnBrk="1" fontAlgn="base" hangingPunct="1">
              <a:lnSpc>
                <a:spcPct val="90000"/>
              </a:lnSpc>
              <a:spcBef>
                <a:spcPts val="275"/>
              </a:spcBef>
              <a:spcAft>
                <a:spcPct val="0"/>
              </a:spcAft>
              <a:buClrTx/>
              <a:buSzTx/>
              <a:buFont typeface="Arial"/>
              <a:buChar char="•"/>
              <a:defRPr lang="zh-CN" altLang="en-US" sz="1000" b="0" i="0" u="none" baseline="0">
                <a:solidFill>
                  <a:schemeClr val="tx1"/>
                </a:solidFill>
                <a:latin typeface="Calibri" pitchFamily="2" charset="0"/>
                <a:ea typeface="幼圆" pitchFamily="1" charset="-122"/>
              </a:defRPr>
            </a:lvl5pPr>
          </a:lstStyle>
          <a:p>
            <a:pPr marL="0" lvl="0" indent="0" eaLnBrk="1" hangingPunct="1">
              <a:spcBef>
                <a:spcPct val="50000"/>
              </a:spcBef>
              <a:buClrTx/>
              <a:buSzTx/>
              <a:buNone/>
            </a:pPr>
            <a:r>
              <a:rPr sz="3600">
                <a:latin typeface="Times New Roman" pitchFamily="2" charset="0"/>
              </a:rPr>
              <a:t>赵孝成王卒子悼襄王立使乐乘代廉颇廉颇奔魏之大梁廉颇居梁久之魏不能信用赵以数困于秦兵赵王思复得廉颇廉颇亦思复用于赵赵王使者视廉颇廉颇为之一饭斗米肉十斤被甲上马以示尚可用赵使还报王曰廉将军虽老尚善饭然与臣坐顷之三遗矢矣赵王以为老虽不召</a:t>
            </a:r>
          </a:p>
        </p:txBody>
      </p:sp>
      <p:sp>
        <p:nvSpPr>
          <p:cNvPr id="43012" name="Date Placeholder 1"/>
          <p:cNvSpPr>
            <a:spLocks noGrp="1"/>
          </p:cNvSpPr>
          <p:nvPr>
            <p:ph type="dt" sz="half"/>
          </p:nvPr>
        </p:nvSpPr>
        <p:spPr/>
        <p:txBody>
          <a:bodyPr/>
          <a:lstStyle/>
          <a:p>
            <a:pPr lvl="0"/>
            <a:endParaRPr lang="en-US" altLang="en-US" sz="1000">
              <a:solidFill>
                <a:srgbClr val="9D9D9D"/>
              </a:solidFill>
            </a:endParaRPr>
          </a:p>
        </p:txBody>
      </p:sp>
      <p:sp>
        <p:nvSpPr>
          <p:cNvPr id="43013" name="Footer Placeholder 2"/>
          <p:cNvSpPr>
            <a:spLocks noGrp="1"/>
          </p:cNvSpPr>
          <p:nvPr>
            <p:ph type="ftr" sz="quarter" idx="1"/>
          </p:nvPr>
        </p:nvSpPr>
        <p:spPr/>
        <p:txBody>
          <a:bodyPr/>
          <a:lstStyle/>
          <a:p>
            <a:pPr lvl="0" algn="ctr"/>
            <a:fld id="{41448BAD-7753-4277-9973-F3FFE2263B5D}" type="footer">
              <a:rPr lang="zh-CN" altLang="en-US" sz="1000">
                <a:solidFill>
                  <a:srgbClr val="9D9D9D"/>
                </a:solidFill>
              </a:rPr>
              <a:t></a:t>
            </a:fld>
            <a:endParaRPr lang="en-US" altLang="en-US" sz="1000">
              <a:solidFill>
                <a:srgbClr val="9D9D9D"/>
              </a:solidFill>
            </a:endParaRPr>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4034" name="Text Box 2"/>
          <p:cNvSpPr/>
          <p:nvPr/>
        </p:nvSpPr>
        <p:spPr>
          <a:xfrm>
            <a:off x="2362200" y="685800"/>
            <a:ext cx="4267200" cy="1766888"/>
          </a:xfrm>
          <a:prstGeom prst="rect">
            <a:avLst/>
          </a:prstGeom>
          <a:noFill/>
          <a:ln>
            <a:noFill/>
            <a:miter lim="800000"/>
          </a:ln>
          <a:effectLst/>
        </p:spPr>
        <p:txBody>
          <a:bodyPr>
            <a:spAutoFit/>
          </a:bodyPr>
          <a:lstStyle>
            <a:lvl1pPr marL="266700" indent="-266700" algn="just" defTabSz="514350" eaLnBrk="1" fontAlgn="base" hangingPunct="1">
              <a:lnSpc>
                <a:spcPct val="110000"/>
              </a:lnSpc>
              <a:spcBef>
                <a:spcPts val="1012"/>
              </a:spcBef>
              <a:spcAft>
                <a:spcPct val="0"/>
              </a:spcAft>
              <a:buClr>
                <a:schemeClr val="accent1"/>
              </a:buClr>
              <a:buSzTx/>
              <a:buFont typeface="Wingdings"/>
              <a:buChar char=""/>
              <a:defRPr lang="zh-CN" altLang="en-US" sz="2400" b="0" i="0" u="none" baseline="0">
                <a:solidFill>
                  <a:srgbClr val="6499AA"/>
                </a:solidFill>
                <a:latin typeface="微软雅黑" pitchFamily="2" charset="-122"/>
                <a:ea typeface="微软雅黑" pitchFamily="2" charset="-122"/>
              </a:defRPr>
            </a:lvl1pPr>
            <a:lvl2pPr marL="266700" indent="-266700" algn="l" defTabSz="514350" eaLnBrk="1" fontAlgn="base" hangingPunct="1">
              <a:lnSpc>
                <a:spcPct val="150000"/>
              </a:lnSpc>
              <a:spcBef>
                <a:spcPct val="0"/>
              </a:spcBef>
              <a:spcAft>
                <a:spcPts val="338"/>
              </a:spcAft>
              <a:buClr>
                <a:srgbClr val="C5B091"/>
              </a:buClr>
              <a:buSzTx/>
              <a:buFont typeface="幼圆" pitchFamily="1" charset="-122"/>
              <a:buChar char=" "/>
              <a:defRPr lang="zh-CN" altLang="en-US" sz="1800" b="0" i="0" u="none" baseline="0">
                <a:solidFill>
                  <a:srgbClr val="303030"/>
                </a:solidFill>
                <a:latin typeface="幼圆" pitchFamily="1" charset="-122"/>
                <a:ea typeface="幼圆" pitchFamily="1" charset="-122"/>
              </a:defRPr>
            </a:lvl2pPr>
            <a:lvl3pPr marL="642938" indent="-128588" algn="l" defTabSz="514350" eaLnBrk="1" fontAlgn="base" hangingPunct="1">
              <a:lnSpc>
                <a:spcPct val="90000"/>
              </a:lnSpc>
              <a:spcBef>
                <a:spcPts val="275"/>
              </a:spcBef>
              <a:spcAft>
                <a:spcPct val="0"/>
              </a:spcAft>
              <a:buClrTx/>
              <a:buSzTx/>
              <a:buFont typeface="Arial"/>
              <a:buChar char="•"/>
              <a:defRPr lang="zh-CN" altLang="en-US" sz="1100" b="0" i="0" u="none" baseline="0">
                <a:solidFill>
                  <a:schemeClr val="tx1"/>
                </a:solidFill>
                <a:latin typeface="Calibri" pitchFamily="2" charset="0"/>
                <a:ea typeface="幼圆" pitchFamily="1" charset="-122"/>
              </a:defRPr>
            </a:lvl3pPr>
            <a:lvl4pPr marL="900112" indent="-128588" algn="l" defTabSz="514350" eaLnBrk="1" fontAlgn="base" hangingPunct="1">
              <a:lnSpc>
                <a:spcPct val="90000"/>
              </a:lnSpc>
              <a:spcBef>
                <a:spcPts val="275"/>
              </a:spcBef>
              <a:spcAft>
                <a:spcPct val="0"/>
              </a:spcAft>
              <a:buClrTx/>
              <a:buSzTx/>
              <a:buFont typeface="Arial"/>
              <a:buChar char="•"/>
              <a:defRPr lang="zh-CN" altLang="en-US" sz="1000" b="0" i="0" u="none" baseline="0">
                <a:solidFill>
                  <a:schemeClr val="tx1"/>
                </a:solidFill>
                <a:latin typeface="Calibri" pitchFamily="2" charset="0"/>
                <a:ea typeface="幼圆" pitchFamily="1" charset="-122"/>
              </a:defRPr>
            </a:lvl4pPr>
            <a:lvl5pPr marL="1157288" indent="-128588" algn="l" defTabSz="514350" eaLnBrk="1" fontAlgn="base" hangingPunct="1">
              <a:lnSpc>
                <a:spcPct val="90000"/>
              </a:lnSpc>
              <a:spcBef>
                <a:spcPts val="275"/>
              </a:spcBef>
              <a:spcAft>
                <a:spcPct val="0"/>
              </a:spcAft>
              <a:buClrTx/>
              <a:buSzTx/>
              <a:buFont typeface="Arial"/>
              <a:buChar char="•"/>
              <a:defRPr lang="zh-CN" altLang="en-US" sz="1000" b="0" i="0" u="none" baseline="0">
                <a:solidFill>
                  <a:schemeClr val="tx1"/>
                </a:solidFill>
                <a:latin typeface="Calibri" pitchFamily="2" charset="0"/>
                <a:ea typeface="幼圆" pitchFamily="1" charset="-122"/>
              </a:defRPr>
            </a:lvl5pPr>
          </a:lstStyle>
          <a:p>
            <a:pPr marL="0" lvl="0" indent="0" eaLnBrk="1" hangingPunct="1">
              <a:spcBef>
                <a:spcPct val="50000"/>
              </a:spcBef>
              <a:buClrTx/>
              <a:buSzTx/>
              <a:buNone/>
            </a:pPr>
            <a:r>
              <a:rPr lang="en-US" altLang="en-US" sz="4400">
                <a:solidFill>
                  <a:schemeClr val="tx2"/>
                </a:solidFill>
                <a:latin typeface="Times New Roman" pitchFamily="2" charset="0"/>
              </a:rPr>
              <a:t>     </a:t>
            </a:r>
            <a:r>
              <a:rPr lang="en-US" altLang="en-US" sz="4400">
                <a:solidFill>
                  <a:srgbClr val="000000"/>
                </a:solidFill>
                <a:latin typeface="Times New Roman" pitchFamily="2" charset="0"/>
              </a:rPr>
              <a:t>一饭斗米</a:t>
            </a:r>
          </a:p>
          <a:p>
            <a:pPr marL="0" lvl="0" indent="0" eaLnBrk="1" hangingPunct="1">
              <a:spcBef>
                <a:spcPct val="50000"/>
              </a:spcBef>
              <a:buClrTx/>
              <a:buSzTx/>
              <a:buNone/>
            </a:pPr>
            <a:endParaRPr lang="en-US" altLang="en-US" sz="4400">
              <a:solidFill>
                <a:srgbClr val="000000"/>
              </a:solidFill>
              <a:latin typeface="Times New Roman" pitchFamily="2" charset="0"/>
            </a:endParaRPr>
          </a:p>
        </p:txBody>
      </p:sp>
      <p:sp>
        <p:nvSpPr>
          <p:cNvPr id="44035" name="Text Box 3"/>
          <p:cNvSpPr/>
          <p:nvPr/>
        </p:nvSpPr>
        <p:spPr>
          <a:xfrm>
            <a:off x="1219200" y="2286000"/>
            <a:ext cx="7315200" cy="762000"/>
          </a:xfrm>
          <a:prstGeom prst="rect">
            <a:avLst/>
          </a:prstGeom>
          <a:noFill/>
          <a:ln>
            <a:noFill/>
            <a:miter lim="800000"/>
          </a:ln>
          <a:effectLst/>
        </p:spPr>
        <p:txBody>
          <a:bodyPr>
            <a:spAutoFit/>
          </a:bodyPr>
          <a:lstStyle>
            <a:lvl1pPr marL="266700" indent="-266700" algn="just" defTabSz="514350" eaLnBrk="1" fontAlgn="base" hangingPunct="1">
              <a:lnSpc>
                <a:spcPct val="110000"/>
              </a:lnSpc>
              <a:spcBef>
                <a:spcPts val="1012"/>
              </a:spcBef>
              <a:spcAft>
                <a:spcPct val="0"/>
              </a:spcAft>
              <a:buClr>
                <a:schemeClr val="accent1"/>
              </a:buClr>
              <a:buSzTx/>
              <a:buFont typeface="Wingdings"/>
              <a:buChar char=""/>
              <a:defRPr lang="zh-CN" altLang="en-US" sz="2400" b="0" i="0" u="none" baseline="0">
                <a:solidFill>
                  <a:srgbClr val="6499AA"/>
                </a:solidFill>
                <a:latin typeface="微软雅黑" pitchFamily="2" charset="-122"/>
                <a:ea typeface="微软雅黑" pitchFamily="2" charset="-122"/>
              </a:defRPr>
            </a:lvl1pPr>
            <a:lvl2pPr marL="266700" indent="-266700" algn="l" defTabSz="514350" eaLnBrk="1" fontAlgn="base" hangingPunct="1">
              <a:lnSpc>
                <a:spcPct val="150000"/>
              </a:lnSpc>
              <a:spcBef>
                <a:spcPct val="0"/>
              </a:spcBef>
              <a:spcAft>
                <a:spcPts val="338"/>
              </a:spcAft>
              <a:buClr>
                <a:srgbClr val="C5B091"/>
              </a:buClr>
              <a:buSzTx/>
              <a:buFont typeface="幼圆" pitchFamily="1" charset="-122"/>
              <a:buChar char=" "/>
              <a:defRPr lang="zh-CN" altLang="en-US" sz="1800" b="0" i="0" u="none" baseline="0">
                <a:solidFill>
                  <a:srgbClr val="303030"/>
                </a:solidFill>
                <a:latin typeface="幼圆" pitchFamily="1" charset="-122"/>
                <a:ea typeface="幼圆" pitchFamily="1" charset="-122"/>
              </a:defRPr>
            </a:lvl2pPr>
            <a:lvl3pPr marL="642938" indent="-128588" algn="l" defTabSz="514350" eaLnBrk="1" fontAlgn="base" hangingPunct="1">
              <a:lnSpc>
                <a:spcPct val="90000"/>
              </a:lnSpc>
              <a:spcBef>
                <a:spcPts val="275"/>
              </a:spcBef>
              <a:spcAft>
                <a:spcPct val="0"/>
              </a:spcAft>
              <a:buClrTx/>
              <a:buSzTx/>
              <a:buFont typeface="Arial"/>
              <a:buChar char="•"/>
              <a:defRPr lang="zh-CN" altLang="en-US" sz="1100" b="0" i="0" u="none" baseline="0">
                <a:solidFill>
                  <a:schemeClr val="tx1"/>
                </a:solidFill>
                <a:latin typeface="Calibri" pitchFamily="2" charset="0"/>
                <a:ea typeface="幼圆" pitchFamily="1" charset="-122"/>
              </a:defRPr>
            </a:lvl3pPr>
            <a:lvl4pPr marL="900112" indent="-128588" algn="l" defTabSz="514350" eaLnBrk="1" fontAlgn="base" hangingPunct="1">
              <a:lnSpc>
                <a:spcPct val="90000"/>
              </a:lnSpc>
              <a:spcBef>
                <a:spcPts val="275"/>
              </a:spcBef>
              <a:spcAft>
                <a:spcPct val="0"/>
              </a:spcAft>
              <a:buClrTx/>
              <a:buSzTx/>
              <a:buFont typeface="Arial"/>
              <a:buChar char="•"/>
              <a:defRPr lang="zh-CN" altLang="en-US" sz="1000" b="0" i="0" u="none" baseline="0">
                <a:solidFill>
                  <a:schemeClr val="tx1"/>
                </a:solidFill>
                <a:latin typeface="Calibri" pitchFamily="2" charset="0"/>
                <a:ea typeface="幼圆" pitchFamily="1" charset="-122"/>
              </a:defRPr>
            </a:lvl4pPr>
            <a:lvl5pPr marL="1157288" indent="-128588" algn="l" defTabSz="514350" eaLnBrk="1" fontAlgn="base" hangingPunct="1">
              <a:lnSpc>
                <a:spcPct val="90000"/>
              </a:lnSpc>
              <a:spcBef>
                <a:spcPts val="275"/>
              </a:spcBef>
              <a:spcAft>
                <a:spcPct val="0"/>
              </a:spcAft>
              <a:buClrTx/>
              <a:buSzTx/>
              <a:buFont typeface="Arial"/>
              <a:buChar char="•"/>
              <a:defRPr lang="zh-CN" altLang="en-US" sz="1000" b="0" i="0" u="none" baseline="0">
                <a:solidFill>
                  <a:schemeClr val="tx1"/>
                </a:solidFill>
                <a:latin typeface="Calibri" pitchFamily="2" charset="0"/>
                <a:ea typeface="幼圆" pitchFamily="1" charset="-122"/>
              </a:defRPr>
            </a:lvl5pPr>
          </a:lstStyle>
          <a:p>
            <a:pPr marL="0" lvl="0" indent="0" eaLnBrk="1" hangingPunct="1">
              <a:spcBef>
                <a:spcPct val="50000"/>
              </a:spcBef>
              <a:buClrTx/>
              <a:buSzTx/>
              <a:buNone/>
            </a:pPr>
            <a:endParaRPr sz="4400">
              <a:latin typeface="Times New Roman" pitchFamily="2" charset="0"/>
            </a:endParaRPr>
          </a:p>
        </p:txBody>
      </p:sp>
      <p:sp>
        <p:nvSpPr>
          <p:cNvPr id="44036" name="Rectangle 4"/>
          <p:cNvSpPr/>
          <p:nvPr/>
        </p:nvSpPr>
        <p:spPr>
          <a:xfrm>
            <a:off x="533400" y="1524000"/>
            <a:ext cx="8229600" cy="4486275"/>
          </a:xfrm>
          <a:prstGeom prst="rect">
            <a:avLst/>
          </a:prstGeom>
          <a:noFill/>
          <a:ln>
            <a:noFill/>
            <a:miter lim="800000"/>
          </a:ln>
          <a:effectLst/>
        </p:spPr>
        <p:txBody>
          <a:bodyPr>
            <a:spAutoFit/>
          </a:bodyPr>
          <a:lstStyle>
            <a:lvl1pPr marL="266700" indent="-266700" algn="just" defTabSz="514350" eaLnBrk="1" fontAlgn="base" hangingPunct="1">
              <a:lnSpc>
                <a:spcPct val="110000"/>
              </a:lnSpc>
              <a:spcBef>
                <a:spcPts val="1012"/>
              </a:spcBef>
              <a:spcAft>
                <a:spcPct val="0"/>
              </a:spcAft>
              <a:buClr>
                <a:schemeClr val="accent1"/>
              </a:buClr>
              <a:buSzTx/>
              <a:buFont typeface="Wingdings"/>
              <a:buChar char=""/>
              <a:defRPr lang="zh-CN" altLang="en-US" sz="2400" b="0" i="0" u="none" baseline="0">
                <a:solidFill>
                  <a:srgbClr val="6499AA"/>
                </a:solidFill>
                <a:latin typeface="微软雅黑" pitchFamily="2" charset="-122"/>
                <a:ea typeface="微软雅黑" pitchFamily="2" charset="-122"/>
              </a:defRPr>
            </a:lvl1pPr>
            <a:lvl2pPr marL="266700" indent="-266700" algn="l" defTabSz="514350" eaLnBrk="1" fontAlgn="base" hangingPunct="1">
              <a:lnSpc>
                <a:spcPct val="150000"/>
              </a:lnSpc>
              <a:spcBef>
                <a:spcPct val="0"/>
              </a:spcBef>
              <a:spcAft>
                <a:spcPts val="338"/>
              </a:spcAft>
              <a:buClr>
                <a:srgbClr val="C5B091"/>
              </a:buClr>
              <a:buSzTx/>
              <a:buFont typeface="幼圆" pitchFamily="1" charset="-122"/>
              <a:buChar char=" "/>
              <a:defRPr lang="zh-CN" altLang="en-US" sz="1800" b="0" i="0" u="none" baseline="0">
                <a:solidFill>
                  <a:srgbClr val="303030"/>
                </a:solidFill>
                <a:latin typeface="幼圆" pitchFamily="1" charset="-122"/>
                <a:ea typeface="幼圆" pitchFamily="1" charset="-122"/>
              </a:defRPr>
            </a:lvl2pPr>
            <a:lvl3pPr marL="642938" indent="-128588" algn="l" defTabSz="514350" eaLnBrk="1" fontAlgn="base" hangingPunct="1">
              <a:lnSpc>
                <a:spcPct val="90000"/>
              </a:lnSpc>
              <a:spcBef>
                <a:spcPts val="275"/>
              </a:spcBef>
              <a:spcAft>
                <a:spcPct val="0"/>
              </a:spcAft>
              <a:buClrTx/>
              <a:buSzTx/>
              <a:buFont typeface="Arial"/>
              <a:buChar char="•"/>
              <a:defRPr lang="zh-CN" altLang="en-US" sz="1100" b="0" i="0" u="none" baseline="0">
                <a:solidFill>
                  <a:schemeClr val="tx1"/>
                </a:solidFill>
                <a:latin typeface="Calibri" pitchFamily="2" charset="0"/>
                <a:ea typeface="幼圆" pitchFamily="1" charset="-122"/>
              </a:defRPr>
            </a:lvl3pPr>
            <a:lvl4pPr marL="900112" indent="-128588" algn="l" defTabSz="514350" eaLnBrk="1" fontAlgn="base" hangingPunct="1">
              <a:lnSpc>
                <a:spcPct val="90000"/>
              </a:lnSpc>
              <a:spcBef>
                <a:spcPts val="275"/>
              </a:spcBef>
              <a:spcAft>
                <a:spcPct val="0"/>
              </a:spcAft>
              <a:buClrTx/>
              <a:buSzTx/>
              <a:buFont typeface="Arial"/>
              <a:buChar char="•"/>
              <a:defRPr lang="zh-CN" altLang="en-US" sz="1000" b="0" i="0" u="none" baseline="0">
                <a:solidFill>
                  <a:schemeClr val="tx1"/>
                </a:solidFill>
                <a:latin typeface="Calibri" pitchFamily="2" charset="0"/>
                <a:ea typeface="幼圆" pitchFamily="1" charset="-122"/>
              </a:defRPr>
            </a:lvl4pPr>
            <a:lvl5pPr marL="1157288" indent="-128588" algn="l" defTabSz="514350" eaLnBrk="1" fontAlgn="base" hangingPunct="1">
              <a:lnSpc>
                <a:spcPct val="90000"/>
              </a:lnSpc>
              <a:spcBef>
                <a:spcPts val="275"/>
              </a:spcBef>
              <a:spcAft>
                <a:spcPct val="0"/>
              </a:spcAft>
              <a:buClrTx/>
              <a:buSzTx/>
              <a:buFont typeface="Arial"/>
              <a:buChar char="•"/>
              <a:defRPr lang="zh-CN" altLang="en-US" sz="1000" b="0" i="0" u="none" baseline="0">
                <a:solidFill>
                  <a:schemeClr val="tx1"/>
                </a:solidFill>
                <a:latin typeface="Calibri" pitchFamily="2" charset="0"/>
                <a:ea typeface="幼圆" pitchFamily="1" charset="-122"/>
              </a:defRPr>
            </a:lvl5pPr>
          </a:lstStyle>
          <a:p>
            <a:pPr marL="0" lvl="0" indent="0" eaLnBrk="1" hangingPunct="1">
              <a:spcBef>
                <a:spcPct val="50000"/>
              </a:spcBef>
              <a:buClrTx/>
              <a:buSzTx/>
              <a:buNone/>
            </a:pPr>
            <a:r>
              <a:rPr sz="3600">
                <a:latin typeface="Times New Roman" pitchFamily="2" charset="0"/>
              </a:rPr>
              <a:t>赵孝成王卒，子悼襄王立。使乐乘代</a:t>
            </a:r>
            <a:r>
              <a:rPr sz="3600">
                <a:solidFill>
                  <a:schemeClr val="hlink"/>
                </a:solidFill>
                <a:latin typeface="Times New Roman" pitchFamily="2" charset="0"/>
              </a:rPr>
              <a:t>廉颇</a:t>
            </a:r>
            <a:r>
              <a:rPr sz="3600">
                <a:latin typeface="Times New Roman" pitchFamily="2" charset="0"/>
              </a:rPr>
              <a:t>，</a:t>
            </a:r>
            <a:r>
              <a:rPr sz="3600">
                <a:solidFill>
                  <a:schemeClr val="hlink"/>
                </a:solidFill>
                <a:latin typeface="Times New Roman" pitchFamily="2" charset="0"/>
              </a:rPr>
              <a:t>廉颇</a:t>
            </a:r>
            <a:r>
              <a:rPr sz="3600">
                <a:latin typeface="Times New Roman" pitchFamily="2" charset="0"/>
              </a:rPr>
              <a:t>奔魏之大梁。廉颇居梁，久之，魏不能信用。赵以数困于秦兵，赵王思复得</a:t>
            </a:r>
            <a:r>
              <a:rPr sz="3600">
                <a:solidFill>
                  <a:schemeClr val="hlink"/>
                </a:solidFill>
                <a:latin typeface="Times New Roman" pitchFamily="2" charset="0"/>
              </a:rPr>
              <a:t>廉颇</a:t>
            </a:r>
            <a:r>
              <a:rPr sz="3600">
                <a:latin typeface="Times New Roman" pitchFamily="2" charset="0"/>
              </a:rPr>
              <a:t>，</a:t>
            </a:r>
            <a:r>
              <a:rPr sz="3600">
                <a:solidFill>
                  <a:schemeClr val="hlink"/>
                </a:solidFill>
                <a:latin typeface="Times New Roman" pitchFamily="2" charset="0"/>
              </a:rPr>
              <a:t>廉颇</a:t>
            </a:r>
            <a:r>
              <a:rPr sz="3600">
                <a:latin typeface="Times New Roman" pitchFamily="2" charset="0"/>
              </a:rPr>
              <a:t>亦思复用于</a:t>
            </a:r>
            <a:r>
              <a:rPr sz="3600">
                <a:solidFill>
                  <a:schemeClr val="hlink"/>
                </a:solidFill>
                <a:latin typeface="Times New Roman" pitchFamily="2" charset="0"/>
              </a:rPr>
              <a:t>赵</a:t>
            </a:r>
            <a:r>
              <a:rPr sz="3600">
                <a:latin typeface="Times New Roman" pitchFamily="2" charset="0"/>
              </a:rPr>
              <a:t>，</a:t>
            </a:r>
            <a:r>
              <a:rPr sz="3600">
                <a:solidFill>
                  <a:schemeClr val="hlink"/>
                </a:solidFill>
                <a:latin typeface="Times New Roman" pitchFamily="2" charset="0"/>
              </a:rPr>
              <a:t>赵</a:t>
            </a:r>
            <a:r>
              <a:rPr sz="3600">
                <a:latin typeface="Times New Roman" pitchFamily="2" charset="0"/>
              </a:rPr>
              <a:t>王使者视</a:t>
            </a:r>
            <a:r>
              <a:rPr sz="3600">
                <a:solidFill>
                  <a:schemeClr val="hlink"/>
                </a:solidFill>
                <a:latin typeface="Times New Roman" pitchFamily="2" charset="0"/>
              </a:rPr>
              <a:t>廉颇</a:t>
            </a:r>
            <a:r>
              <a:rPr sz="3600">
                <a:latin typeface="Times New Roman" pitchFamily="2" charset="0"/>
              </a:rPr>
              <a:t>，</a:t>
            </a:r>
            <a:r>
              <a:rPr sz="3600">
                <a:solidFill>
                  <a:schemeClr val="hlink"/>
                </a:solidFill>
                <a:latin typeface="Times New Roman" pitchFamily="2" charset="0"/>
              </a:rPr>
              <a:t>廉颇</a:t>
            </a:r>
            <a:r>
              <a:rPr sz="3600">
                <a:latin typeface="Times New Roman" pitchFamily="2" charset="0"/>
              </a:rPr>
              <a:t>为之一饭斗米，肉十斤，被甲上马，以示尚可用。赵使还报王曰：“廉将军虽老，尚善饭。然与臣坐，顷之，三遗矢矣。”赵王以为老，虽不召。</a:t>
            </a:r>
          </a:p>
        </p:txBody>
      </p:sp>
      <p:sp>
        <p:nvSpPr>
          <p:cNvPr id="44037" name="Date Placeholder 1"/>
          <p:cNvSpPr>
            <a:spLocks noGrp="1"/>
          </p:cNvSpPr>
          <p:nvPr>
            <p:ph type="dt" sz="half"/>
          </p:nvPr>
        </p:nvSpPr>
        <p:spPr/>
        <p:txBody>
          <a:bodyPr/>
          <a:lstStyle/>
          <a:p>
            <a:pPr lvl="0"/>
            <a:endParaRPr lang="en-US" altLang="en-US" sz="1000">
              <a:solidFill>
                <a:srgbClr val="9D9D9D"/>
              </a:solidFill>
            </a:endParaRPr>
          </a:p>
        </p:txBody>
      </p:sp>
      <p:sp>
        <p:nvSpPr>
          <p:cNvPr id="44038" name="Footer Placeholder 2"/>
          <p:cNvSpPr>
            <a:spLocks noGrp="1"/>
          </p:cNvSpPr>
          <p:nvPr>
            <p:ph type="ftr" sz="quarter" idx="1"/>
          </p:nvPr>
        </p:nvSpPr>
        <p:spPr/>
        <p:txBody>
          <a:bodyPr/>
          <a:lstStyle/>
          <a:p>
            <a:pPr lvl="0" algn="ctr"/>
            <a:fld id="{9D160374-182A-4BF4-A412-C9F94AC33FC0}" type="footer">
              <a:rPr lang="zh-CN" altLang="en-US" sz="1000">
                <a:solidFill>
                  <a:srgbClr val="9D9D9D"/>
                </a:solidFill>
              </a:rPr>
              <a:t></a:t>
            </a:fld>
            <a:endParaRPr lang="en-US" altLang="en-US" sz="1000">
              <a:solidFill>
                <a:srgbClr val="9D9D9D"/>
              </a:solidFill>
            </a:endParaRP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5058" name="Rectangle 2"/>
          <p:cNvSpPr>
            <a:spLocks noGrp="1"/>
          </p:cNvSpPr>
          <p:nvPr>
            <p:ph type="title" idx="4294967295"/>
          </p:nvPr>
        </p:nvSpPr>
        <p:spPr>
          <a:xfrm>
            <a:off x="301625" y="685800"/>
            <a:ext cx="8540750" cy="1143000"/>
          </a:xfrm>
          <a:prstGeom prst="rect">
            <a:avLst/>
          </a:prstGeom>
          <a:noFill/>
          <a:ln>
            <a:miter lim="800000"/>
          </a:ln>
        </p:spPr>
        <p:txBody>
          <a:bodyPr vert="horz" wrap="square" anchor="ctr" anchorCtr="0"/>
          <a:lstStyle>
            <a:lvl1pPr marL="0" indent="0" algn="ctr" defTabSz="514350" eaLnBrk="1" fontAlgn="base" hangingPunct="1">
              <a:lnSpc>
                <a:spcPct val="90000"/>
              </a:lnSpc>
              <a:spcBef>
                <a:spcPct val="0"/>
              </a:spcBef>
              <a:spcAft>
                <a:spcPct val="0"/>
              </a:spcAft>
              <a:buClrTx/>
              <a:buSzTx/>
              <a:buFontTx/>
              <a:buNone/>
              <a:defRPr lang="zh-CN" altLang="en-US" sz="3200" b="1" i="0" u="none" baseline="0">
                <a:solidFill>
                  <a:srgbClr val="733C30"/>
                </a:solidFill>
                <a:latin typeface="微软雅黑" pitchFamily="2" charset="-122"/>
                <a:ea typeface="微软雅黑" pitchFamily="2" charset="-122"/>
              </a:defRPr>
            </a:lvl1pPr>
          </a:lstStyle>
          <a:p>
            <a:pPr lvl="0" eaLnBrk="1" hangingPunct="1"/>
            <a:r>
              <a:rPr sz="5400" b="1"/>
              <a:t>螳螂捕蝉</a:t>
            </a:r>
          </a:p>
        </p:txBody>
      </p:sp>
      <p:sp>
        <p:nvSpPr>
          <p:cNvPr id="45059" name="Rectangle 3"/>
          <p:cNvSpPr>
            <a:spLocks noGrp="1"/>
          </p:cNvSpPr>
          <p:nvPr>
            <p:ph type="body" idx="4294967295"/>
          </p:nvPr>
        </p:nvSpPr>
        <p:spPr>
          <a:xfrm>
            <a:off x="304800" y="1981200"/>
            <a:ext cx="8540750" cy="3886200"/>
          </a:xfrm>
          <a:prstGeom prst="rect">
            <a:avLst/>
          </a:prstGeom>
          <a:noFill/>
          <a:ln>
            <a:miter lim="800000"/>
          </a:ln>
        </p:spPr>
        <p:txBody>
          <a:bodyPr vert="horz" wrap="square" anchor="t" anchorCtr="0"/>
          <a:lstStyle>
            <a:lvl1pPr marL="266700" indent="-266700" algn="just" defTabSz="514350" eaLnBrk="1" fontAlgn="base" hangingPunct="1">
              <a:lnSpc>
                <a:spcPct val="110000"/>
              </a:lnSpc>
              <a:spcBef>
                <a:spcPts val="1012"/>
              </a:spcBef>
              <a:spcAft>
                <a:spcPct val="0"/>
              </a:spcAft>
              <a:buClr>
                <a:schemeClr val="accent1"/>
              </a:buClr>
              <a:buSzTx/>
              <a:buFont typeface="Wingdings"/>
              <a:buChar char=""/>
              <a:defRPr lang="zh-CN" altLang="en-US" sz="2400" b="0" i="0" u="none" baseline="0">
                <a:solidFill>
                  <a:srgbClr val="6499AA"/>
                </a:solidFill>
                <a:latin typeface="微软雅黑" pitchFamily="2" charset="-122"/>
                <a:ea typeface="微软雅黑" pitchFamily="2" charset="-122"/>
              </a:defRPr>
            </a:lvl1pPr>
            <a:lvl2pPr marL="266700" indent="-266700" algn="l" defTabSz="514350" eaLnBrk="1" fontAlgn="base" hangingPunct="1">
              <a:lnSpc>
                <a:spcPct val="150000"/>
              </a:lnSpc>
              <a:spcBef>
                <a:spcPct val="0"/>
              </a:spcBef>
              <a:spcAft>
                <a:spcPts val="338"/>
              </a:spcAft>
              <a:buClr>
                <a:srgbClr val="C5B091"/>
              </a:buClr>
              <a:buSzTx/>
              <a:buFont typeface="幼圆" pitchFamily="1" charset="-122"/>
              <a:buChar char=" "/>
              <a:defRPr lang="zh-CN" altLang="en-US" sz="1800" b="0" i="0" u="none" baseline="0">
                <a:solidFill>
                  <a:srgbClr val="303030"/>
                </a:solidFill>
                <a:latin typeface="幼圆" pitchFamily="1" charset="-122"/>
                <a:ea typeface="幼圆" pitchFamily="1" charset="-122"/>
              </a:defRPr>
            </a:lvl2pPr>
            <a:lvl3pPr marL="642938" indent="-128588" algn="l" defTabSz="514350" eaLnBrk="1" fontAlgn="base" hangingPunct="1">
              <a:lnSpc>
                <a:spcPct val="90000"/>
              </a:lnSpc>
              <a:spcBef>
                <a:spcPts val="275"/>
              </a:spcBef>
              <a:spcAft>
                <a:spcPct val="0"/>
              </a:spcAft>
              <a:buClrTx/>
              <a:buSzTx/>
              <a:buFont typeface="Arial"/>
              <a:buChar char="•"/>
              <a:defRPr lang="zh-CN" altLang="en-US" sz="1100" b="0" i="0" u="none" baseline="0">
                <a:solidFill>
                  <a:schemeClr val="tx1"/>
                </a:solidFill>
                <a:latin typeface="Calibri" pitchFamily="2" charset="0"/>
                <a:ea typeface="幼圆" pitchFamily="1" charset="-122"/>
              </a:defRPr>
            </a:lvl3pPr>
            <a:lvl4pPr marL="900112" indent="-128588" algn="l" defTabSz="514350" eaLnBrk="1" fontAlgn="base" hangingPunct="1">
              <a:lnSpc>
                <a:spcPct val="90000"/>
              </a:lnSpc>
              <a:spcBef>
                <a:spcPts val="275"/>
              </a:spcBef>
              <a:spcAft>
                <a:spcPct val="0"/>
              </a:spcAft>
              <a:buClrTx/>
              <a:buSzTx/>
              <a:buFont typeface="Arial"/>
              <a:buChar char="•"/>
              <a:defRPr lang="zh-CN" altLang="en-US" sz="1000" b="0" i="0" u="none" baseline="0">
                <a:solidFill>
                  <a:schemeClr val="tx1"/>
                </a:solidFill>
                <a:latin typeface="Calibri" pitchFamily="2" charset="0"/>
                <a:ea typeface="幼圆" pitchFamily="1" charset="-122"/>
              </a:defRPr>
            </a:lvl4pPr>
            <a:lvl5pPr marL="1157288" indent="-128588" algn="l" defTabSz="514350" eaLnBrk="1" fontAlgn="base" hangingPunct="1">
              <a:lnSpc>
                <a:spcPct val="90000"/>
              </a:lnSpc>
              <a:spcBef>
                <a:spcPts val="275"/>
              </a:spcBef>
              <a:spcAft>
                <a:spcPct val="0"/>
              </a:spcAft>
              <a:buClrTx/>
              <a:buSzTx/>
              <a:buFont typeface="Arial"/>
              <a:buChar char="•"/>
              <a:defRPr lang="zh-CN" altLang="en-US" sz="1000" b="0" i="0" u="none" baseline="0">
                <a:solidFill>
                  <a:schemeClr val="tx1"/>
                </a:solidFill>
                <a:latin typeface="Calibri" pitchFamily="2" charset="0"/>
                <a:ea typeface="幼圆" pitchFamily="1" charset="-122"/>
              </a:defRPr>
            </a:lvl5pPr>
          </a:lstStyle>
          <a:p>
            <a:pPr lvl="0" eaLnBrk="1" hangingPunct="1">
              <a:lnSpc>
                <a:spcPct val="90000"/>
              </a:lnSpc>
            </a:pPr>
            <a:r>
              <a:rPr sz="3600" b="1"/>
              <a:t>园中有榆其上有蝉方奋翼悲鸣欲饮清露不知螳螂之在后曲其颈欲攫而食之也螳螂方欲食而不知黄雀在后举其颈欲啄而食之也黄雀方欲食螳螂不知童子挟弹丸在榆下迎而欲弹之童子方欲弹黄雀不知前有深坑后有掘株也此皆贪前之利而不顾后害者也</a:t>
            </a:r>
          </a:p>
        </p:txBody>
      </p:sp>
      <p:sp>
        <p:nvSpPr>
          <p:cNvPr id="45060" name="Date Placeholder 1"/>
          <p:cNvSpPr>
            <a:spLocks noGrp="1"/>
          </p:cNvSpPr>
          <p:nvPr>
            <p:ph type="dt" sz="half"/>
          </p:nvPr>
        </p:nvSpPr>
        <p:spPr/>
        <p:txBody>
          <a:bodyPr/>
          <a:lstStyle/>
          <a:p>
            <a:pPr lvl="0"/>
            <a:endParaRPr lang="en-US" altLang="en-US" sz="1000">
              <a:solidFill>
                <a:srgbClr val="9D9D9D"/>
              </a:solidFill>
            </a:endParaRPr>
          </a:p>
        </p:txBody>
      </p:sp>
      <p:sp>
        <p:nvSpPr>
          <p:cNvPr id="45061" name="Footer Placeholder 2"/>
          <p:cNvSpPr>
            <a:spLocks noGrp="1"/>
          </p:cNvSpPr>
          <p:nvPr>
            <p:ph type="ftr" sz="quarter" idx="1"/>
          </p:nvPr>
        </p:nvSpPr>
        <p:spPr/>
        <p:txBody>
          <a:bodyPr/>
          <a:lstStyle/>
          <a:p>
            <a:pPr lvl="0" algn="ctr"/>
            <a:fld id="{7E2D4943-B0E9-4B1C-B28D-AFCBFE38D5F8}" type="footer">
              <a:rPr lang="zh-CN" altLang="en-US" sz="1000">
                <a:solidFill>
                  <a:srgbClr val="9D9D9D"/>
                </a:solidFill>
              </a:rPr>
              <a:t></a:t>
            </a:fld>
            <a:endParaRPr lang="en-US" altLang="en-US" sz="1000">
              <a:solidFill>
                <a:srgbClr val="9D9D9D"/>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32" fill="hold" grpId="0" nodeType="clickEffect">
                                  <p:stCondLst>
                                    <p:cond delay="0"/>
                                  </p:stCondLst>
                                  <p:childTnLst>
                                    <p:set>
                                      <p:cBhvr additive="base">
                                        <p:cTn id="6" dur="1" fill="hold">
                                          <p:stCondLst>
                                            <p:cond delay="0"/>
                                          </p:stCondLst>
                                        </p:cTn>
                                        <p:tgtEl>
                                          <p:spTgt spid="45058">
                                            <p:txEl>
                                              <p:pRg st="0" end="0"/>
                                            </p:txEl>
                                          </p:spTgt>
                                        </p:tgtEl>
                                        <p:attrNameLst>
                                          <p:attrName>style.visibility</p:attrName>
                                        </p:attrNameLst>
                                      </p:cBhvr>
                                      <p:to>
                                        <p:strVal val="visible"/>
                                      </p:to>
                                    </p:set>
                                    <p:animEffect transition="in" filter="box(out)">
                                      <p:cBhvr additive="base">
                                        <p:cTn id="7" dur="500" fill="hold"/>
                                        <p:tgtEl>
                                          <p:spTgt spid="4505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5" fill="hold" grpId="1" nodeType="clickEffect">
                                  <p:stCondLst>
                                    <p:cond delay="0"/>
                                  </p:stCondLst>
                                  <p:childTnLst>
                                    <p:set>
                                      <p:cBhvr additive="base">
                                        <p:cTn id="12" dur="1" fill="hold">
                                          <p:stCondLst>
                                            <p:cond delay="0"/>
                                          </p:stCondLst>
                                        </p:cTn>
                                        <p:tgtEl>
                                          <p:spTgt spid="45059">
                                            <p:txEl>
                                              <p:pRg st="0" end="0"/>
                                            </p:txEl>
                                          </p:spTgt>
                                        </p:tgtEl>
                                        <p:attrNameLst>
                                          <p:attrName>style.visibility</p:attrName>
                                        </p:attrNameLst>
                                      </p:cBhvr>
                                      <p:to>
                                        <p:strVal val="visible"/>
                                      </p:to>
                                    </p:set>
                                    <p:animEffect transition="in" filter="blinds(vertical)">
                                      <p:cBhvr additive="base">
                                        <p:cTn id="13" dur="500" fill="hold"/>
                                        <p:tgtEl>
                                          <p:spTgt spid="4505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8" grpId="0" build="p"/>
      <p:bldP spid="45059" grpId="1" build="p"/>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6082" name="Rectangle 3"/>
          <p:cNvSpPr>
            <a:spLocks noGrp="1"/>
          </p:cNvSpPr>
          <p:nvPr>
            <p:ph type="body" idx="4294967295"/>
          </p:nvPr>
        </p:nvSpPr>
        <p:spPr>
          <a:xfrm>
            <a:off x="684212" y="620712"/>
            <a:ext cx="7772400" cy="1944688"/>
          </a:xfrm>
          <a:prstGeom prst="rect">
            <a:avLst/>
          </a:prstGeom>
          <a:noFill/>
          <a:ln>
            <a:miter lim="800000"/>
          </a:ln>
        </p:spPr>
        <p:txBody>
          <a:bodyPr vert="horz" wrap="square" anchor="t" anchorCtr="0"/>
          <a:lstStyle>
            <a:lvl1pPr marL="266700" indent="-266700" algn="just" defTabSz="514350" eaLnBrk="1" fontAlgn="base" hangingPunct="1">
              <a:lnSpc>
                <a:spcPct val="110000"/>
              </a:lnSpc>
              <a:spcBef>
                <a:spcPts val="1012"/>
              </a:spcBef>
              <a:spcAft>
                <a:spcPct val="0"/>
              </a:spcAft>
              <a:buClr>
                <a:schemeClr val="accent1"/>
              </a:buClr>
              <a:buSzTx/>
              <a:buFont typeface="Wingdings"/>
              <a:buChar char=""/>
              <a:defRPr lang="zh-CN" altLang="en-US" sz="2400" b="0" i="0" u="none" baseline="0">
                <a:solidFill>
                  <a:srgbClr val="6499AA"/>
                </a:solidFill>
                <a:latin typeface="微软雅黑" pitchFamily="2" charset="-122"/>
                <a:ea typeface="微软雅黑" pitchFamily="2" charset="-122"/>
              </a:defRPr>
            </a:lvl1pPr>
            <a:lvl2pPr marL="266700" indent="-266700" algn="l" defTabSz="514350" eaLnBrk="1" fontAlgn="base" hangingPunct="1">
              <a:lnSpc>
                <a:spcPct val="150000"/>
              </a:lnSpc>
              <a:spcBef>
                <a:spcPct val="0"/>
              </a:spcBef>
              <a:spcAft>
                <a:spcPts val="338"/>
              </a:spcAft>
              <a:buClr>
                <a:srgbClr val="C5B091"/>
              </a:buClr>
              <a:buSzTx/>
              <a:buFont typeface="幼圆" pitchFamily="1" charset="-122"/>
              <a:buChar char=" "/>
              <a:defRPr lang="zh-CN" altLang="en-US" sz="1800" b="0" i="0" u="none" baseline="0">
                <a:solidFill>
                  <a:srgbClr val="303030"/>
                </a:solidFill>
                <a:latin typeface="幼圆" pitchFamily="1" charset="-122"/>
                <a:ea typeface="幼圆" pitchFamily="1" charset="-122"/>
              </a:defRPr>
            </a:lvl2pPr>
            <a:lvl3pPr marL="642938" indent="-128588" algn="l" defTabSz="514350" eaLnBrk="1" fontAlgn="base" hangingPunct="1">
              <a:lnSpc>
                <a:spcPct val="90000"/>
              </a:lnSpc>
              <a:spcBef>
                <a:spcPts val="275"/>
              </a:spcBef>
              <a:spcAft>
                <a:spcPct val="0"/>
              </a:spcAft>
              <a:buClrTx/>
              <a:buSzTx/>
              <a:buFont typeface="Arial"/>
              <a:buChar char="•"/>
              <a:defRPr lang="zh-CN" altLang="en-US" sz="1100" b="0" i="0" u="none" baseline="0">
                <a:solidFill>
                  <a:schemeClr val="tx1"/>
                </a:solidFill>
                <a:latin typeface="Calibri" pitchFamily="2" charset="0"/>
                <a:ea typeface="幼圆" pitchFamily="1" charset="-122"/>
              </a:defRPr>
            </a:lvl3pPr>
            <a:lvl4pPr marL="900112" indent="-128588" algn="l" defTabSz="514350" eaLnBrk="1" fontAlgn="base" hangingPunct="1">
              <a:lnSpc>
                <a:spcPct val="90000"/>
              </a:lnSpc>
              <a:spcBef>
                <a:spcPts val="275"/>
              </a:spcBef>
              <a:spcAft>
                <a:spcPct val="0"/>
              </a:spcAft>
              <a:buClrTx/>
              <a:buSzTx/>
              <a:buFont typeface="Arial"/>
              <a:buChar char="•"/>
              <a:defRPr lang="zh-CN" altLang="en-US" sz="1000" b="0" i="0" u="none" baseline="0">
                <a:solidFill>
                  <a:schemeClr val="tx1"/>
                </a:solidFill>
                <a:latin typeface="Calibri" pitchFamily="2" charset="0"/>
                <a:ea typeface="幼圆" pitchFamily="1" charset="-122"/>
              </a:defRPr>
            </a:lvl4pPr>
            <a:lvl5pPr marL="1157288" indent="-128588" algn="l" defTabSz="514350" eaLnBrk="1" fontAlgn="base" hangingPunct="1">
              <a:lnSpc>
                <a:spcPct val="90000"/>
              </a:lnSpc>
              <a:spcBef>
                <a:spcPts val="275"/>
              </a:spcBef>
              <a:spcAft>
                <a:spcPct val="0"/>
              </a:spcAft>
              <a:buClrTx/>
              <a:buSzTx/>
              <a:buFont typeface="Arial"/>
              <a:buChar char="•"/>
              <a:defRPr lang="zh-CN" altLang="en-US" sz="1000" b="0" i="0" u="none" baseline="0">
                <a:solidFill>
                  <a:schemeClr val="tx1"/>
                </a:solidFill>
                <a:latin typeface="Calibri" pitchFamily="2" charset="0"/>
                <a:ea typeface="幼圆" pitchFamily="1" charset="-122"/>
              </a:defRPr>
            </a:lvl5pPr>
          </a:lstStyle>
          <a:p>
            <a:pPr lvl="0" eaLnBrk="1" hangingPunct="1">
              <a:buNone/>
            </a:pPr>
            <a:r>
              <a:rPr lang="en-US" altLang="en-US" sz="4000" b="1"/>
              <a:t>                  </a:t>
            </a:r>
            <a:r>
              <a:rPr lang="en-US" altLang="en-US" sz="4400" b="1">
                <a:solidFill>
                  <a:srgbClr val="000000"/>
                </a:solidFill>
              </a:rPr>
              <a:t>螳螂捕蝉</a:t>
            </a:r>
          </a:p>
          <a:p>
            <a:pPr lvl="0" eaLnBrk="1" hangingPunct="1">
              <a:buNone/>
            </a:pPr>
            <a:endParaRPr lang="en-US" altLang="en-US" sz="4400" b="1">
              <a:solidFill>
                <a:schemeClr val="tx2"/>
              </a:solidFill>
            </a:endParaRPr>
          </a:p>
        </p:txBody>
      </p:sp>
      <p:sp>
        <p:nvSpPr>
          <p:cNvPr id="46083" name="Text Box 6"/>
          <p:cNvSpPr/>
          <p:nvPr/>
        </p:nvSpPr>
        <p:spPr>
          <a:xfrm>
            <a:off x="1736725" y="3494088"/>
            <a:ext cx="184150" cy="762000"/>
          </a:xfrm>
          <a:prstGeom prst="rect">
            <a:avLst/>
          </a:prstGeom>
          <a:noFill/>
          <a:ln>
            <a:noFill/>
            <a:miter lim="800000"/>
          </a:ln>
          <a:effectLst/>
        </p:spPr>
        <p:txBody>
          <a:bodyPr wrap="none">
            <a:spAutoFit/>
          </a:bodyPr>
          <a:lstStyle>
            <a:lvl1pPr marL="266700" indent="-266700" algn="just" defTabSz="514350" eaLnBrk="1" fontAlgn="base" hangingPunct="1">
              <a:lnSpc>
                <a:spcPct val="110000"/>
              </a:lnSpc>
              <a:spcBef>
                <a:spcPts val="1012"/>
              </a:spcBef>
              <a:spcAft>
                <a:spcPct val="0"/>
              </a:spcAft>
              <a:buClr>
                <a:schemeClr val="accent1"/>
              </a:buClr>
              <a:buSzTx/>
              <a:buFont typeface="Wingdings"/>
              <a:buChar char=""/>
              <a:defRPr lang="zh-CN" altLang="en-US" sz="2400" b="0" i="0" u="none" baseline="0">
                <a:solidFill>
                  <a:srgbClr val="6499AA"/>
                </a:solidFill>
                <a:latin typeface="微软雅黑" pitchFamily="2" charset="-122"/>
                <a:ea typeface="微软雅黑" pitchFamily="2" charset="-122"/>
              </a:defRPr>
            </a:lvl1pPr>
            <a:lvl2pPr marL="266700" indent="-266700" algn="l" defTabSz="514350" eaLnBrk="1" fontAlgn="base" hangingPunct="1">
              <a:lnSpc>
                <a:spcPct val="150000"/>
              </a:lnSpc>
              <a:spcBef>
                <a:spcPct val="0"/>
              </a:spcBef>
              <a:spcAft>
                <a:spcPts val="338"/>
              </a:spcAft>
              <a:buClr>
                <a:srgbClr val="C5B091"/>
              </a:buClr>
              <a:buSzTx/>
              <a:buFont typeface="幼圆" pitchFamily="1" charset="-122"/>
              <a:buChar char=" "/>
              <a:defRPr lang="zh-CN" altLang="en-US" sz="1800" b="0" i="0" u="none" baseline="0">
                <a:solidFill>
                  <a:srgbClr val="303030"/>
                </a:solidFill>
                <a:latin typeface="幼圆" pitchFamily="1" charset="-122"/>
                <a:ea typeface="幼圆" pitchFamily="1" charset="-122"/>
              </a:defRPr>
            </a:lvl2pPr>
            <a:lvl3pPr marL="642938" indent="-128588" algn="l" defTabSz="514350" eaLnBrk="1" fontAlgn="base" hangingPunct="1">
              <a:lnSpc>
                <a:spcPct val="90000"/>
              </a:lnSpc>
              <a:spcBef>
                <a:spcPts val="275"/>
              </a:spcBef>
              <a:spcAft>
                <a:spcPct val="0"/>
              </a:spcAft>
              <a:buClrTx/>
              <a:buSzTx/>
              <a:buFont typeface="Arial"/>
              <a:buChar char="•"/>
              <a:defRPr lang="zh-CN" altLang="en-US" sz="1100" b="0" i="0" u="none" baseline="0">
                <a:solidFill>
                  <a:schemeClr val="tx1"/>
                </a:solidFill>
                <a:latin typeface="Calibri" pitchFamily="2" charset="0"/>
                <a:ea typeface="幼圆" pitchFamily="1" charset="-122"/>
              </a:defRPr>
            </a:lvl3pPr>
            <a:lvl4pPr marL="900112" indent="-128588" algn="l" defTabSz="514350" eaLnBrk="1" fontAlgn="base" hangingPunct="1">
              <a:lnSpc>
                <a:spcPct val="90000"/>
              </a:lnSpc>
              <a:spcBef>
                <a:spcPts val="275"/>
              </a:spcBef>
              <a:spcAft>
                <a:spcPct val="0"/>
              </a:spcAft>
              <a:buClrTx/>
              <a:buSzTx/>
              <a:buFont typeface="Arial"/>
              <a:buChar char="•"/>
              <a:defRPr lang="zh-CN" altLang="en-US" sz="1000" b="0" i="0" u="none" baseline="0">
                <a:solidFill>
                  <a:schemeClr val="tx1"/>
                </a:solidFill>
                <a:latin typeface="Calibri" pitchFamily="2" charset="0"/>
                <a:ea typeface="幼圆" pitchFamily="1" charset="-122"/>
              </a:defRPr>
            </a:lvl4pPr>
            <a:lvl5pPr marL="1157288" indent="-128588" algn="l" defTabSz="514350" eaLnBrk="1" fontAlgn="base" hangingPunct="1">
              <a:lnSpc>
                <a:spcPct val="90000"/>
              </a:lnSpc>
              <a:spcBef>
                <a:spcPts val="275"/>
              </a:spcBef>
              <a:spcAft>
                <a:spcPct val="0"/>
              </a:spcAft>
              <a:buClrTx/>
              <a:buSzTx/>
              <a:buFont typeface="Arial"/>
              <a:buChar char="•"/>
              <a:defRPr lang="zh-CN" altLang="en-US" sz="1000" b="0" i="0" u="none" baseline="0">
                <a:solidFill>
                  <a:schemeClr val="tx1"/>
                </a:solidFill>
                <a:latin typeface="Calibri" pitchFamily="2" charset="0"/>
                <a:ea typeface="幼圆" pitchFamily="1" charset="-122"/>
              </a:defRPr>
            </a:lvl5pPr>
          </a:lstStyle>
          <a:p>
            <a:pPr marL="0" lvl="0" indent="0" eaLnBrk="1" hangingPunct="1">
              <a:spcBef>
                <a:spcPct val="0"/>
              </a:spcBef>
              <a:buClrTx/>
              <a:buSzTx/>
              <a:buNone/>
            </a:pPr>
            <a:endParaRPr sz="4400">
              <a:latin typeface="Times New Roman" pitchFamily="2" charset="0"/>
            </a:endParaRPr>
          </a:p>
        </p:txBody>
      </p:sp>
      <p:sp>
        <p:nvSpPr>
          <p:cNvPr id="46084" name="Rectangle 7"/>
          <p:cNvSpPr/>
          <p:nvPr/>
        </p:nvSpPr>
        <p:spPr>
          <a:xfrm>
            <a:off x="609600" y="1905000"/>
            <a:ext cx="7924800" cy="4041775"/>
          </a:xfrm>
          <a:prstGeom prst="rect">
            <a:avLst/>
          </a:prstGeom>
          <a:noFill/>
          <a:ln>
            <a:noFill/>
            <a:miter lim="800000"/>
          </a:ln>
          <a:effectLst/>
        </p:spPr>
        <p:txBody>
          <a:bodyPr>
            <a:spAutoFit/>
          </a:bodyPr>
          <a:lstStyle>
            <a:lvl1pPr marL="266700" indent="-266700" algn="just" defTabSz="514350" eaLnBrk="1" fontAlgn="base" hangingPunct="1">
              <a:lnSpc>
                <a:spcPct val="110000"/>
              </a:lnSpc>
              <a:spcBef>
                <a:spcPts val="1012"/>
              </a:spcBef>
              <a:spcAft>
                <a:spcPct val="0"/>
              </a:spcAft>
              <a:buClr>
                <a:schemeClr val="accent1"/>
              </a:buClr>
              <a:buSzTx/>
              <a:buFont typeface="Wingdings"/>
              <a:buChar char=""/>
              <a:defRPr lang="zh-CN" altLang="en-US" sz="2400" b="0" i="0" u="none" baseline="0">
                <a:solidFill>
                  <a:srgbClr val="6499AA"/>
                </a:solidFill>
                <a:latin typeface="微软雅黑" pitchFamily="2" charset="-122"/>
                <a:ea typeface="微软雅黑" pitchFamily="2" charset="-122"/>
              </a:defRPr>
            </a:lvl1pPr>
            <a:lvl2pPr marL="266700" indent="-266700" algn="l" defTabSz="514350" eaLnBrk="1" fontAlgn="base" hangingPunct="1">
              <a:lnSpc>
                <a:spcPct val="150000"/>
              </a:lnSpc>
              <a:spcBef>
                <a:spcPct val="0"/>
              </a:spcBef>
              <a:spcAft>
                <a:spcPts val="338"/>
              </a:spcAft>
              <a:buClr>
                <a:srgbClr val="C5B091"/>
              </a:buClr>
              <a:buSzTx/>
              <a:buFont typeface="幼圆" pitchFamily="1" charset="-122"/>
              <a:buChar char=" "/>
              <a:defRPr lang="zh-CN" altLang="en-US" sz="1800" b="0" i="0" u="none" baseline="0">
                <a:solidFill>
                  <a:srgbClr val="303030"/>
                </a:solidFill>
                <a:latin typeface="幼圆" pitchFamily="1" charset="-122"/>
                <a:ea typeface="幼圆" pitchFamily="1" charset="-122"/>
              </a:defRPr>
            </a:lvl2pPr>
            <a:lvl3pPr marL="642938" indent="-128588" algn="l" defTabSz="514350" eaLnBrk="1" fontAlgn="base" hangingPunct="1">
              <a:lnSpc>
                <a:spcPct val="90000"/>
              </a:lnSpc>
              <a:spcBef>
                <a:spcPts val="275"/>
              </a:spcBef>
              <a:spcAft>
                <a:spcPct val="0"/>
              </a:spcAft>
              <a:buClrTx/>
              <a:buSzTx/>
              <a:buFont typeface="Arial"/>
              <a:buChar char="•"/>
              <a:defRPr lang="zh-CN" altLang="en-US" sz="1100" b="0" i="0" u="none" baseline="0">
                <a:solidFill>
                  <a:schemeClr val="tx1"/>
                </a:solidFill>
                <a:latin typeface="Calibri" pitchFamily="2" charset="0"/>
                <a:ea typeface="幼圆" pitchFamily="1" charset="-122"/>
              </a:defRPr>
            </a:lvl3pPr>
            <a:lvl4pPr marL="900112" indent="-128588" algn="l" defTabSz="514350" eaLnBrk="1" fontAlgn="base" hangingPunct="1">
              <a:lnSpc>
                <a:spcPct val="90000"/>
              </a:lnSpc>
              <a:spcBef>
                <a:spcPts val="275"/>
              </a:spcBef>
              <a:spcAft>
                <a:spcPct val="0"/>
              </a:spcAft>
              <a:buClrTx/>
              <a:buSzTx/>
              <a:buFont typeface="Arial"/>
              <a:buChar char="•"/>
              <a:defRPr lang="zh-CN" altLang="en-US" sz="1000" b="0" i="0" u="none" baseline="0">
                <a:solidFill>
                  <a:schemeClr val="tx1"/>
                </a:solidFill>
                <a:latin typeface="Calibri" pitchFamily="2" charset="0"/>
                <a:ea typeface="幼圆" pitchFamily="1" charset="-122"/>
              </a:defRPr>
            </a:lvl4pPr>
            <a:lvl5pPr marL="1157288" indent="-128588" algn="l" defTabSz="514350" eaLnBrk="1" fontAlgn="base" hangingPunct="1">
              <a:lnSpc>
                <a:spcPct val="90000"/>
              </a:lnSpc>
              <a:spcBef>
                <a:spcPts val="275"/>
              </a:spcBef>
              <a:spcAft>
                <a:spcPct val="0"/>
              </a:spcAft>
              <a:buClrTx/>
              <a:buSzTx/>
              <a:buFont typeface="Arial"/>
              <a:buChar char="•"/>
              <a:defRPr lang="zh-CN" altLang="en-US" sz="1000" b="0" i="0" u="none" baseline="0">
                <a:solidFill>
                  <a:schemeClr val="tx1"/>
                </a:solidFill>
                <a:latin typeface="Calibri" pitchFamily="2" charset="0"/>
                <a:ea typeface="幼圆" pitchFamily="1" charset="-122"/>
              </a:defRPr>
            </a:lvl5pPr>
          </a:lstStyle>
          <a:p>
            <a:pPr marL="0" lvl="0" indent="0" eaLnBrk="1" hangingPunct="1">
              <a:lnSpc>
                <a:spcPct val="90000"/>
              </a:lnSpc>
              <a:buClr>
                <a:schemeClr val="tx2"/>
              </a:buClr>
              <a:buSzPct val="115000"/>
              <a:buNone/>
            </a:pPr>
            <a:r>
              <a:rPr sz="3600" b="1">
                <a:latin typeface="Times New Roman" pitchFamily="2" charset="0"/>
              </a:rPr>
              <a:t>园中有榆，其上有蝉。蝉方奋翼悲鸣，欲饮清露，不知螳螂之在后，曲其颈欲攫而食之也。螳螂方欲食，而不知黄雀在后，举其颈，欲啄而食之也。黄雀方欲食螳螂，不知童子挟弹丸在榆下，迎而欲弹之。童子方欲弹黄雀，不知前有深坑，后有掘株也。此皆贪前之利，而不顾后害者也</a:t>
            </a:r>
          </a:p>
        </p:txBody>
      </p:sp>
      <p:sp>
        <p:nvSpPr>
          <p:cNvPr id="46085" name="Date Placeholder 1"/>
          <p:cNvSpPr>
            <a:spLocks noGrp="1"/>
          </p:cNvSpPr>
          <p:nvPr>
            <p:ph type="dt" sz="half"/>
          </p:nvPr>
        </p:nvSpPr>
        <p:spPr/>
        <p:txBody>
          <a:bodyPr/>
          <a:lstStyle/>
          <a:p>
            <a:pPr lvl="0"/>
            <a:endParaRPr lang="en-US" altLang="en-US" sz="1000">
              <a:solidFill>
                <a:srgbClr val="9D9D9D"/>
              </a:solidFill>
            </a:endParaRPr>
          </a:p>
        </p:txBody>
      </p:sp>
      <p:sp>
        <p:nvSpPr>
          <p:cNvPr id="46086" name="Footer Placeholder 2"/>
          <p:cNvSpPr>
            <a:spLocks noGrp="1"/>
          </p:cNvSpPr>
          <p:nvPr>
            <p:ph type="ftr" sz="quarter" idx="1"/>
          </p:nvPr>
        </p:nvSpPr>
        <p:spPr/>
        <p:txBody>
          <a:bodyPr/>
          <a:lstStyle/>
          <a:p>
            <a:pPr lvl="0" algn="ctr"/>
            <a:fld id="{D2E02135-E6C0-40D5-B1AA-1311CD800EB3}" type="footer">
              <a:rPr lang="zh-CN" altLang="en-US" sz="1000">
                <a:solidFill>
                  <a:srgbClr val="9D9D9D"/>
                </a:solidFill>
              </a:rPr>
              <a:t></a:t>
            </a:fld>
            <a:endParaRPr lang="en-US" altLang="en-US" sz="1000">
              <a:solidFill>
                <a:srgbClr val="9D9D9D"/>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5" fill="hold" grpId="0" nodeType="clickEffect">
                                  <p:stCondLst>
                                    <p:cond delay="0"/>
                                  </p:stCondLst>
                                  <p:childTnLst>
                                    <p:set>
                                      <p:cBhvr additive="base">
                                        <p:cTn id="6" dur="1" fill="hold">
                                          <p:stCondLst>
                                            <p:cond delay="0"/>
                                          </p:stCondLst>
                                        </p:cTn>
                                        <p:tgtEl>
                                          <p:spTgt spid="46082">
                                            <p:txEl>
                                              <p:pRg st="0" end="0"/>
                                            </p:txEl>
                                          </p:spTgt>
                                        </p:tgtEl>
                                        <p:attrNameLst>
                                          <p:attrName>style.visibility</p:attrName>
                                        </p:attrNameLst>
                                      </p:cBhvr>
                                      <p:to>
                                        <p:strVal val="visible"/>
                                      </p:to>
                                    </p:set>
                                    <p:animEffect transition="in" filter="blinds(vertical)">
                                      <p:cBhvr additive="base">
                                        <p:cTn id="7" dur="500" fill="hold"/>
                                        <p:tgtEl>
                                          <p:spTgt spid="4608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2" grpId="0" build="p"/>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7106" name="Text Box 2"/>
          <p:cNvSpPr/>
          <p:nvPr/>
        </p:nvSpPr>
        <p:spPr>
          <a:xfrm>
            <a:off x="2819400" y="457200"/>
            <a:ext cx="3733800" cy="762000"/>
          </a:xfrm>
          <a:prstGeom prst="rect">
            <a:avLst/>
          </a:prstGeom>
          <a:noFill/>
          <a:ln>
            <a:noFill/>
            <a:miter lim="800000"/>
          </a:ln>
          <a:effectLst/>
        </p:spPr>
        <p:txBody>
          <a:bodyPr>
            <a:spAutoFit/>
          </a:bodyPr>
          <a:lstStyle>
            <a:lvl1pPr marL="266700" indent="-266700" algn="just" defTabSz="514350" eaLnBrk="1" fontAlgn="base" hangingPunct="1">
              <a:lnSpc>
                <a:spcPct val="110000"/>
              </a:lnSpc>
              <a:spcBef>
                <a:spcPts val="1012"/>
              </a:spcBef>
              <a:spcAft>
                <a:spcPct val="0"/>
              </a:spcAft>
              <a:buClr>
                <a:schemeClr val="accent1"/>
              </a:buClr>
              <a:buSzTx/>
              <a:buFont typeface="Wingdings"/>
              <a:buChar char=""/>
              <a:defRPr lang="zh-CN" altLang="en-US" sz="2400" b="0" i="0" u="none" baseline="0">
                <a:solidFill>
                  <a:srgbClr val="6499AA"/>
                </a:solidFill>
                <a:latin typeface="微软雅黑" pitchFamily="2" charset="-122"/>
                <a:ea typeface="微软雅黑" pitchFamily="2" charset="-122"/>
              </a:defRPr>
            </a:lvl1pPr>
            <a:lvl2pPr marL="266700" indent="-266700" algn="l" defTabSz="514350" eaLnBrk="1" fontAlgn="base" hangingPunct="1">
              <a:lnSpc>
                <a:spcPct val="150000"/>
              </a:lnSpc>
              <a:spcBef>
                <a:spcPct val="0"/>
              </a:spcBef>
              <a:spcAft>
                <a:spcPts val="338"/>
              </a:spcAft>
              <a:buClr>
                <a:srgbClr val="C5B091"/>
              </a:buClr>
              <a:buSzTx/>
              <a:buFont typeface="幼圆" pitchFamily="1" charset="-122"/>
              <a:buChar char=" "/>
              <a:defRPr lang="zh-CN" altLang="en-US" sz="1800" b="0" i="0" u="none" baseline="0">
                <a:solidFill>
                  <a:srgbClr val="303030"/>
                </a:solidFill>
                <a:latin typeface="幼圆" pitchFamily="1" charset="-122"/>
                <a:ea typeface="幼圆" pitchFamily="1" charset="-122"/>
              </a:defRPr>
            </a:lvl2pPr>
            <a:lvl3pPr marL="642938" indent="-128588" algn="l" defTabSz="514350" eaLnBrk="1" fontAlgn="base" hangingPunct="1">
              <a:lnSpc>
                <a:spcPct val="90000"/>
              </a:lnSpc>
              <a:spcBef>
                <a:spcPts val="275"/>
              </a:spcBef>
              <a:spcAft>
                <a:spcPct val="0"/>
              </a:spcAft>
              <a:buClrTx/>
              <a:buSzTx/>
              <a:buFont typeface="Arial"/>
              <a:buChar char="•"/>
              <a:defRPr lang="zh-CN" altLang="en-US" sz="1100" b="0" i="0" u="none" baseline="0">
                <a:solidFill>
                  <a:schemeClr val="tx1"/>
                </a:solidFill>
                <a:latin typeface="Calibri" pitchFamily="2" charset="0"/>
                <a:ea typeface="幼圆" pitchFamily="1" charset="-122"/>
              </a:defRPr>
            </a:lvl3pPr>
            <a:lvl4pPr marL="900112" indent="-128588" algn="l" defTabSz="514350" eaLnBrk="1" fontAlgn="base" hangingPunct="1">
              <a:lnSpc>
                <a:spcPct val="90000"/>
              </a:lnSpc>
              <a:spcBef>
                <a:spcPts val="275"/>
              </a:spcBef>
              <a:spcAft>
                <a:spcPct val="0"/>
              </a:spcAft>
              <a:buClrTx/>
              <a:buSzTx/>
              <a:buFont typeface="Arial"/>
              <a:buChar char="•"/>
              <a:defRPr lang="zh-CN" altLang="en-US" sz="1000" b="0" i="0" u="none" baseline="0">
                <a:solidFill>
                  <a:schemeClr val="tx1"/>
                </a:solidFill>
                <a:latin typeface="Calibri" pitchFamily="2" charset="0"/>
                <a:ea typeface="幼圆" pitchFamily="1" charset="-122"/>
              </a:defRPr>
            </a:lvl4pPr>
            <a:lvl5pPr marL="1157288" indent="-128588" algn="l" defTabSz="514350" eaLnBrk="1" fontAlgn="base" hangingPunct="1">
              <a:lnSpc>
                <a:spcPct val="90000"/>
              </a:lnSpc>
              <a:spcBef>
                <a:spcPts val="275"/>
              </a:spcBef>
              <a:spcAft>
                <a:spcPct val="0"/>
              </a:spcAft>
              <a:buClrTx/>
              <a:buSzTx/>
              <a:buFont typeface="Arial"/>
              <a:buChar char="•"/>
              <a:defRPr lang="zh-CN" altLang="en-US" sz="1000" b="0" i="0" u="none" baseline="0">
                <a:solidFill>
                  <a:schemeClr val="tx1"/>
                </a:solidFill>
                <a:latin typeface="Calibri" pitchFamily="2" charset="0"/>
                <a:ea typeface="幼圆" pitchFamily="1" charset="-122"/>
              </a:defRPr>
            </a:lvl5pPr>
          </a:lstStyle>
          <a:p>
            <a:pPr marL="0" lvl="0" indent="0" eaLnBrk="1" hangingPunct="1">
              <a:spcBef>
                <a:spcPct val="50000"/>
              </a:spcBef>
              <a:buClrTx/>
              <a:buSzTx/>
              <a:buNone/>
            </a:pPr>
            <a:r>
              <a:rPr lang="en-US" altLang="en-US" sz="4400">
                <a:latin typeface="Times New Roman" pitchFamily="2" charset="0"/>
              </a:rPr>
              <a:t>    多多益善 </a:t>
            </a:r>
          </a:p>
        </p:txBody>
      </p:sp>
      <p:sp>
        <p:nvSpPr>
          <p:cNvPr id="47107" name="Text Box 3"/>
          <p:cNvSpPr/>
          <p:nvPr/>
        </p:nvSpPr>
        <p:spPr>
          <a:xfrm>
            <a:off x="1219200" y="1600200"/>
            <a:ext cx="7162800" cy="4968875"/>
          </a:xfrm>
          <a:prstGeom prst="rect">
            <a:avLst/>
          </a:prstGeom>
          <a:noFill/>
          <a:ln>
            <a:noFill/>
            <a:miter lim="800000"/>
          </a:ln>
          <a:effectLst/>
        </p:spPr>
        <p:txBody>
          <a:bodyPr>
            <a:spAutoFit/>
          </a:bodyPr>
          <a:lstStyle>
            <a:lvl1pPr marL="266700" indent="-266700" algn="just" defTabSz="514350" eaLnBrk="1" fontAlgn="base" hangingPunct="1">
              <a:lnSpc>
                <a:spcPct val="110000"/>
              </a:lnSpc>
              <a:spcBef>
                <a:spcPts val="1012"/>
              </a:spcBef>
              <a:spcAft>
                <a:spcPct val="0"/>
              </a:spcAft>
              <a:buClr>
                <a:schemeClr val="accent1"/>
              </a:buClr>
              <a:buSzTx/>
              <a:buFont typeface="Wingdings"/>
              <a:buChar char=""/>
              <a:defRPr lang="zh-CN" altLang="en-US" sz="2400" b="0" i="0" u="none" baseline="0">
                <a:solidFill>
                  <a:srgbClr val="6499AA"/>
                </a:solidFill>
                <a:latin typeface="微软雅黑" pitchFamily="2" charset="-122"/>
                <a:ea typeface="微软雅黑" pitchFamily="2" charset="-122"/>
              </a:defRPr>
            </a:lvl1pPr>
            <a:lvl2pPr marL="266700" indent="-266700" algn="l" defTabSz="514350" eaLnBrk="1" fontAlgn="base" hangingPunct="1">
              <a:lnSpc>
                <a:spcPct val="150000"/>
              </a:lnSpc>
              <a:spcBef>
                <a:spcPct val="0"/>
              </a:spcBef>
              <a:spcAft>
                <a:spcPts val="338"/>
              </a:spcAft>
              <a:buClr>
                <a:srgbClr val="C5B091"/>
              </a:buClr>
              <a:buSzTx/>
              <a:buFont typeface="幼圆" pitchFamily="1" charset="-122"/>
              <a:buChar char=" "/>
              <a:defRPr lang="zh-CN" altLang="en-US" sz="1800" b="0" i="0" u="none" baseline="0">
                <a:solidFill>
                  <a:srgbClr val="303030"/>
                </a:solidFill>
                <a:latin typeface="幼圆" pitchFamily="1" charset="-122"/>
                <a:ea typeface="幼圆" pitchFamily="1" charset="-122"/>
              </a:defRPr>
            </a:lvl2pPr>
            <a:lvl3pPr marL="642938" indent="-128588" algn="l" defTabSz="514350" eaLnBrk="1" fontAlgn="base" hangingPunct="1">
              <a:lnSpc>
                <a:spcPct val="90000"/>
              </a:lnSpc>
              <a:spcBef>
                <a:spcPts val="275"/>
              </a:spcBef>
              <a:spcAft>
                <a:spcPct val="0"/>
              </a:spcAft>
              <a:buClrTx/>
              <a:buSzTx/>
              <a:buFont typeface="Arial"/>
              <a:buChar char="•"/>
              <a:defRPr lang="zh-CN" altLang="en-US" sz="1100" b="0" i="0" u="none" baseline="0">
                <a:solidFill>
                  <a:schemeClr val="tx1"/>
                </a:solidFill>
                <a:latin typeface="Calibri" pitchFamily="2" charset="0"/>
                <a:ea typeface="幼圆" pitchFamily="1" charset="-122"/>
              </a:defRPr>
            </a:lvl3pPr>
            <a:lvl4pPr marL="900112" indent="-128588" algn="l" defTabSz="514350" eaLnBrk="1" fontAlgn="base" hangingPunct="1">
              <a:lnSpc>
                <a:spcPct val="90000"/>
              </a:lnSpc>
              <a:spcBef>
                <a:spcPts val="275"/>
              </a:spcBef>
              <a:spcAft>
                <a:spcPct val="0"/>
              </a:spcAft>
              <a:buClrTx/>
              <a:buSzTx/>
              <a:buFont typeface="Arial"/>
              <a:buChar char="•"/>
              <a:defRPr lang="zh-CN" altLang="en-US" sz="1000" b="0" i="0" u="none" baseline="0">
                <a:solidFill>
                  <a:schemeClr val="tx1"/>
                </a:solidFill>
                <a:latin typeface="Calibri" pitchFamily="2" charset="0"/>
                <a:ea typeface="幼圆" pitchFamily="1" charset="-122"/>
              </a:defRPr>
            </a:lvl4pPr>
            <a:lvl5pPr marL="1157288" indent="-128588" algn="l" defTabSz="514350" eaLnBrk="1" fontAlgn="base" hangingPunct="1">
              <a:lnSpc>
                <a:spcPct val="90000"/>
              </a:lnSpc>
              <a:spcBef>
                <a:spcPts val="275"/>
              </a:spcBef>
              <a:spcAft>
                <a:spcPct val="0"/>
              </a:spcAft>
              <a:buClrTx/>
              <a:buSzTx/>
              <a:buFont typeface="Arial"/>
              <a:buChar char="•"/>
              <a:defRPr lang="zh-CN" altLang="en-US" sz="1000" b="0" i="0" u="none" baseline="0">
                <a:solidFill>
                  <a:schemeClr val="tx1"/>
                </a:solidFill>
                <a:latin typeface="Calibri" pitchFamily="2" charset="0"/>
                <a:ea typeface="幼圆" pitchFamily="1" charset="-122"/>
              </a:defRPr>
            </a:lvl5pPr>
          </a:lstStyle>
          <a:p>
            <a:pPr marL="0" lvl="0" indent="0" eaLnBrk="1" hangingPunct="1">
              <a:spcBef>
                <a:spcPct val="50000"/>
              </a:spcBef>
              <a:buClrTx/>
              <a:buSzTx/>
              <a:buNone/>
            </a:pPr>
            <a:r>
              <a:rPr sz="4000">
                <a:latin typeface="Times New Roman" pitchFamily="2" charset="0"/>
              </a:rPr>
              <a:t>上尝从容与信言诸将能不各有差上问曰如我能将几何信曰陛下不过能将十万上曰于君何如曰臣多多益善耳上笑曰多多益善何为为我禽信曰陛下不能将兵而善将将此乃信之所以为陛下禽也且陛下所谓天授非人力也</a:t>
            </a:r>
          </a:p>
        </p:txBody>
      </p:sp>
      <p:sp>
        <p:nvSpPr>
          <p:cNvPr id="47108" name="Date Placeholder 1"/>
          <p:cNvSpPr>
            <a:spLocks noGrp="1"/>
          </p:cNvSpPr>
          <p:nvPr>
            <p:ph type="dt" sz="half"/>
          </p:nvPr>
        </p:nvSpPr>
        <p:spPr/>
        <p:txBody>
          <a:bodyPr/>
          <a:lstStyle/>
          <a:p>
            <a:pPr lvl="0"/>
            <a:endParaRPr lang="en-US" altLang="en-US" sz="1000">
              <a:solidFill>
                <a:srgbClr val="9D9D9D"/>
              </a:solidFill>
            </a:endParaRPr>
          </a:p>
        </p:txBody>
      </p:sp>
      <p:sp>
        <p:nvSpPr>
          <p:cNvPr id="47109" name="Footer Placeholder 2"/>
          <p:cNvSpPr>
            <a:spLocks noGrp="1"/>
          </p:cNvSpPr>
          <p:nvPr>
            <p:ph type="ftr" sz="quarter" idx="1"/>
          </p:nvPr>
        </p:nvSpPr>
        <p:spPr/>
        <p:txBody>
          <a:bodyPr/>
          <a:lstStyle/>
          <a:p>
            <a:pPr lvl="0" algn="ctr"/>
            <a:fld id="{FB759993-F4A4-4806-8817-0FD17BCEEA09}" type="footer">
              <a:rPr lang="zh-CN" altLang="en-US" sz="1000">
                <a:solidFill>
                  <a:srgbClr val="9D9D9D"/>
                </a:solidFill>
              </a:rPr>
              <a:t></a:t>
            </a:fld>
            <a:endParaRPr lang="en-US" altLang="en-US" sz="1000">
              <a:solidFill>
                <a:srgbClr val="9D9D9D"/>
              </a:solidFill>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矩形 11265"/>
          <p:cNvSpPr/>
          <p:nvPr/>
        </p:nvSpPr>
        <p:spPr>
          <a:xfrm>
            <a:off x="1447800" y="2895600"/>
            <a:ext cx="6356350" cy="914400"/>
          </a:xfrm>
          <a:prstGeom prst="rect">
            <a:avLst/>
          </a:prstGeom>
          <a:noFill/>
          <a:ln>
            <a:noFill/>
            <a:miter lim="800000"/>
          </a:ln>
        </p:spPr>
        <p:txBody>
          <a:bodyPr wrap="none" anchor="t" anchorCtr="0">
            <a:spAutoFit/>
          </a:bodyPr>
          <a:lstStyle>
            <a:lvl1pPr marL="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4pPr>
            <a:lvl5pPr marL="18288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5pPr>
          </a:lstStyle>
          <a:p>
            <a:pPr lvl="0"/>
            <a:r>
              <a:rPr sz="5400" b="1">
                <a:solidFill>
                  <a:srgbClr val="FF0000"/>
                </a:solidFill>
                <a:ea typeface="华文行楷" pitchFamily="2" charset="-122"/>
              </a:rPr>
              <a:t>文言断句的具体方法</a:t>
            </a:r>
          </a:p>
        </p:txBody>
      </p:sp>
      <p:sp>
        <p:nvSpPr>
          <p:cNvPr id="11267" name="Date Placeholder 1"/>
          <p:cNvSpPr>
            <a:spLocks noGrp="1"/>
          </p:cNvSpPr>
          <p:nvPr>
            <p:ph type="dt" sz="half"/>
          </p:nvPr>
        </p:nvSpPr>
        <p:spPr/>
        <p:txBody>
          <a:bodyPr/>
          <a:lstStyle/>
          <a:p>
            <a:pPr lvl="0"/>
            <a:endParaRPr lang="en-US" altLang="en-US" sz="1000">
              <a:solidFill>
                <a:srgbClr val="9D9D9D"/>
              </a:solidFill>
            </a:endParaRPr>
          </a:p>
        </p:txBody>
      </p:sp>
      <p:sp>
        <p:nvSpPr>
          <p:cNvPr id="11268" name="Footer Placeholder 2"/>
          <p:cNvSpPr>
            <a:spLocks noGrp="1"/>
          </p:cNvSpPr>
          <p:nvPr>
            <p:ph type="ftr" sz="quarter" idx="1"/>
          </p:nvPr>
        </p:nvSpPr>
        <p:spPr/>
        <p:txBody>
          <a:bodyPr/>
          <a:lstStyle/>
          <a:p>
            <a:pPr lvl="0" algn="ctr"/>
            <a:fld id="{B225ED44-82B4-4C14-97BD-AB767AD048C1}" type="footer">
              <a:rPr lang="zh-CN" altLang="en-US" sz="1000">
                <a:solidFill>
                  <a:srgbClr val="9D9D9D"/>
                </a:solidFill>
              </a:rPr>
              <a:t></a:t>
            </a:fld>
            <a:endParaRPr lang="en-US" altLang="en-US" sz="1000">
              <a:solidFill>
                <a:srgbClr val="9D9D9D"/>
              </a:solidFill>
            </a:endParaRPr>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8130" name="Text Box 2"/>
          <p:cNvSpPr/>
          <p:nvPr/>
        </p:nvSpPr>
        <p:spPr>
          <a:xfrm>
            <a:off x="2590800" y="457200"/>
            <a:ext cx="4114800" cy="762000"/>
          </a:xfrm>
          <a:prstGeom prst="rect">
            <a:avLst/>
          </a:prstGeom>
          <a:noFill/>
          <a:ln>
            <a:noFill/>
            <a:miter lim="800000"/>
          </a:ln>
          <a:effectLst/>
        </p:spPr>
        <p:txBody>
          <a:bodyPr>
            <a:spAutoFit/>
          </a:bodyPr>
          <a:lstStyle>
            <a:lvl1pPr marL="266700" indent="-266700" algn="just" defTabSz="514350" eaLnBrk="1" fontAlgn="base" hangingPunct="1">
              <a:lnSpc>
                <a:spcPct val="110000"/>
              </a:lnSpc>
              <a:spcBef>
                <a:spcPts val="1012"/>
              </a:spcBef>
              <a:spcAft>
                <a:spcPct val="0"/>
              </a:spcAft>
              <a:buClr>
                <a:schemeClr val="accent1"/>
              </a:buClr>
              <a:buSzTx/>
              <a:buFont typeface="Wingdings"/>
              <a:buChar char=""/>
              <a:defRPr lang="zh-CN" altLang="en-US" sz="2400" b="0" i="0" u="none" baseline="0">
                <a:solidFill>
                  <a:srgbClr val="6499AA"/>
                </a:solidFill>
                <a:latin typeface="微软雅黑" pitchFamily="2" charset="-122"/>
                <a:ea typeface="微软雅黑" pitchFamily="2" charset="-122"/>
              </a:defRPr>
            </a:lvl1pPr>
            <a:lvl2pPr marL="266700" indent="-266700" algn="l" defTabSz="514350" eaLnBrk="1" fontAlgn="base" hangingPunct="1">
              <a:lnSpc>
                <a:spcPct val="150000"/>
              </a:lnSpc>
              <a:spcBef>
                <a:spcPct val="0"/>
              </a:spcBef>
              <a:spcAft>
                <a:spcPts val="338"/>
              </a:spcAft>
              <a:buClr>
                <a:srgbClr val="C5B091"/>
              </a:buClr>
              <a:buSzTx/>
              <a:buFont typeface="幼圆" pitchFamily="1" charset="-122"/>
              <a:buChar char=" "/>
              <a:defRPr lang="zh-CN" altLang="en-US" sz="1800" b="0" i="0" u="none" baseline="0">
                <a:solidFill>
                  <a:srgbClr val="303030"/>
                </a:solidFill>
                <a:latin typeface="幼圆" pitchFamily="1" charset="-122"/>
                <a:ea typeface="幼圆" pitchFamily="1" charset="-122"/>
              </a:defRPr>
            </a:lvl2pPr>
            <a:lvl3pPr marL="642938" indent="-128588" algn="l" defTabSz="514350" eaLnBrk="1" fontAlgn="base" hangingPunct="1">
              <a:lnSpc>
                <a:spcPct val="90000"/>
              </a:lnSpc>
              <a:spcBef>
                <a:spcPts val="275"/>
              </a:spcBef>
              <a:spcAft>
                <a:spcPct val="0"/>
              </a:spcAft>
              <a:buClrTx/>
              <a:buSzTx/>
              <a:buFont typeface="Arial"/>
              <a:buChar char="•"/>
              <a:defRPr lang="zh-CN" altLang="en-US" sz="1100" b="0" i="0" u="none" baseline="0">
                <a:solidFill>
                  <a:schemeClr val="tx1"/>
                </a:solidFill>
                <a:latin typeface="Calibri" pitchFamily="2" charset="0"/>
                <a:ea typeface="幼圆" pitchFamily="1" charset="-122"/>
              </a:defRPr>
            </a:lvl3pPr>
            <a:lvl4pPr marL="900112" indent="-128588" algn="l" defTabSz="514350" eaLnBrk="1" fontAlgn="base" hangingPunct="1">
              <a:lnSpc>
                <a:spcPct val="90000"/>
              </a:lnSpc>
              <a:spcBef>
                <a:spcPts val="275"/>
              </a:spcBef>
              <a:spcAft>
                <a:spcPct val="0"/>
              </a:spcAft>
              <a:buClrTx/>
              <a:buSzTx/>
              <a:buFont typeface="Arial"/>
              <a:buChar char="•"/>
              <a:defRPr lang="zh-CN" altLang="en-US" sz="1000" b="0" i="0" u="none" baseline="0">
                <a:solidFill>
                  <a:schemeClr val="tx1"/>
                </a:solidFill>
                <a:latin typeface="Calibri" pitchFamily="2" charset="0"/>
                <a:ea typeface="幼圆" pitchFamily="1" charset="-122"/>
              </a:defRPr>
            </a:lvl4pPr>
            <a:lvl5pPr marL="1157288" indent="-128588" algn="l" defTabSz="514350" eaLnBrk="1" fontAlgn="base" hangingPunct="1">
              <a:lnSpc>
                <a:spcPct val="90000"/>
              </a:lnSpc>
              <a:spcBef>
                <a:spcPts val="275"/>
              </a:spcBef>
              <a:spcAft>
                <a:spcPct val="0"/>
              </a:spcAft>
              <a:buClrTx/>
              <a:buSzTx/>
              <a:buFont typeface="Arial"/>
              <a:buChar char="•"/>
              <a:defRPr lang="zh-CN" altLang="en-US" sz="1000" b="0" i="0" u="none" baseline="0">
                <a:solidFill>
                  <a:schemeClr val="tx1"/>
                </a:solidFill>
                <a:latin typeface="Calibri" pitchFamily="2" charset="0"/>
                <a:ea typeface="幼圆" pitchFamily="1" charset="-122"/>
              </a:defRPr>
            </a:lvl5pPr>
          </a:lstStyle>
          <a:p>
            <a:pPr marL="0" lvl="0" indent="0" eaLnBrk="1" hangingPunct="1">
              <a:spcBef>
                <a:spcPct val="50000"/>
              </a:spcBef>
              <a:buClrTx/>
              <a:buSzTx/>
              <a:buNone/>
            </a:pPr>
            <a:endParaRPr sz="4400">
              <a:latin typeface="Times New Roman" pitchFamily="2" charset="0"/>
            </a:endParaRPr>
          </a:p>
        </p:txBody>
      </p:sp>
      <p:sp>
        <p:nvSpPr>
          <p:cNvPr id="48131" name="Rectangle 3"/>
          <p:cNvSpPr/>
          <p:nvPr/>
        </p:nvSpPr>
        <p:spPr>
          <a:xfrm>
            <a:off x="3362325" y="609600"/>
            <a:ext cx="2419350" cy="762000"/>
          </a:xfrm>
          <a:prstGeom prst="rect">
            <a:avLst/>
          </a:prstGeom>
          <a:noFill/>
          <a:ln>
            <a:noFill/>
            <a:miter lim="800000"/>
          </a:ln>
          <a:effectLst/>
        </p:spPr>
        <p:txBody>
          <a:bodyPr>
            <a:spAutoFit/>
          </a:bodyPr>
          <a:lstStyle>
            <a:lvl1pPr marL="266700" indent="-266700" algn="just" defTabSz="514350" eaLnBrk="1" fontAlgn="base" hangingPunct="1">
              <a:lnSpc>
                <a:spcPct val="110000"/>
              </a:lnSpc>
              <a:spcBef>
                <a:spcPts val="1012"/>
              </a:spcBef>
              <a:spcAft>
                <a:spcPct val="0"/>
              </a:spcAft>
              <a:buClr>
                <a:schemeClr val="accent1"/>
              </a:buClr>
              <a:buSzTx/>
              <a:buFont typeface="Wingdings"/>
              <a:buChar char=""/>
              <a:defRPr lang="zh-CN" altLang="en-US" sz="2400" b="0" i="0" u="none" baseline="0">
                <a:solidFill>
                  <a:srgbClr val="6499AA"/>
                </a:solidFill>
                <a:latin typeface="微软雅黑" pitchFamily="2" charset="-122"/>
                <a:ea typeface="微软雅黑" pitchFamily="2" charset="-122"/>
              </a:defRPr>
            </a:lvl1pPr>
            <a:lvl2pPr marL="266700" indent="-266700" algn="l" defTabSz="514350" eaLnBrk="1" fontAlgn="base" hangingPunct="1">
              <a:lnSpc>
                <a:spcPct val="150000"/>
              </a:lnSpc>
              <a:spcBef>
                <a:spcPct val="0"/>
              </a:spcBef>
              <a:spcAft>
                <a:spcPts val="338"/>
              </a:spcAft>
              <a:buClr>
                <a:srgbClr val="C5B091"/>
              </a:buClr>
              <a:buSzTx/>
              <a:buFont typeface="幼圆" pitchFamily="1" charset="-122"/>
              <a:buChar char=" "/>
              <a:defRPr lang="zh-CN" altLang="en-US" sz="1800" b="0" i="0" u="none" baseline="0">
                <a:solidFill>
                  <a:srgbClr val="303030"/>
                </a:solidFill>
                <a:latin typeface="幼圆" pitchFamily="1" charset="-122"/>
                <a:ea typeface="幼圆" pitchFamily="1" charset="-122"/>
              </a:defRPr>
            </a:lvl2pPr>
            <a:lvl3pPr marL="642938" indent="-128588" algn="l" defTabSz="514350" eaLnBrk="1" fontAlgn="base" hangingPunct="1">
              <a:lnSpc>
                <a:spcPct val="90000"/>
              </a:lnSpc>
              <a:spcBef>
                <a:spcPts val="275"/>
              </a:spcBef>
              <a:spcAft>
                <a:spcPct val="0"/>
              </a:spcAft>
              <a:buClrTx/>
              <a:buSzTx/>
              <a:buFont typeface="Arial"/>
              <a:buChar char="•"/>
              <a:defRPr lang="zh-CN" altLang="en-US" sz="1100" b="0" i="0" u="none" baseline="0">
                <a:solidFill>
                  <a:schemeClr val="tx1"/>
                </a:solidFill>
                <a:latin typeface="Calibri" pitchFamily="2" charset="0"/>
                <a:ea typeface="幼圆" pitchFamily="1" charset="-122"/>
              </a:defRPr>
            </a:lvl3pPr>
            <a:lvl4pPr marL="900112" indent="-128588" algn="l" defTabSz="514350" eaLnBrk="1" fontAlgn="base" hangingPunct="1">
              <a:lnSpc>
                <a:spcPct val="90000"/>
              </a:lnSpc>
              <a:spcBef>
                <a:spcPts val="275"/>
              </a:spcBef>
              <a:spcAft>
                <a:spcPct val="0"/>
              </a:spcAft>
              <a:buClrTx/>
              <a:buSzTx/>
              <a:buFont typeface="Arial"/>
              <a:buChar char="•"/>
              <a:defRPr lang="zh-CN" altLang="en-US" sz="1000" b="0" i="0" u="none" baseline="0">
                <a:solidFill>
                  <a:schemeClr val="tx1"/>
                </a:solidFill>
                <a:latin typeface="Calibri" pitchFamily="2" charset="0"/>
                <a:ea typeface="幼圆" pitchFamily="1" charset="-122"/>
              </a:defRPr>
            </a:lvl4pPr>
            <a:lvl5pPr marL="1157288" indent="-128588" algn="l" defTabSz="514350" eaLnBrk="1" fontAlgn="base" hangingPunct="1">
              <a:lnSpc>
                <a:spcPct val="90000"/>
              </a:lnSpc>
              <a:spcBef>
                <a:spcPts val="275"/>
              </a:spcBef>
              <a:spcAft>
                <a:spcPct val="0"/>
              </a:spcAft>
              <a:buClrTx/>
              <a:buSzTx/>
              <a:buFont typeface="Arial"/>
              <a:buChar char="•"/>
              <a:defRPr lang="zh-CN" altLang="en-US" sz="1000" b="0" i="0" u="none" baseline="0">
                <a:solidFill>
                  <a:schemeClr val="tx1"/>
                </a:solidFill>
                <a:latin typeface="Calibri" pitchFamily="2" charset="0"/>
                <a:ea typeface="幼圆" pitchFamily="1" charset="-122"/>
              </a:defRPr>
            </a:lvl5pPr>
          </a:lstStyle>
          <a:p>
            <a:pPr marL="0" lvl="0" indent="0" eaLnBrk="1" hangingPunct="1">
              <a:spcBef>
                <a:spcPct val="0"/>
              </a:spcBef>
              <a:buClrTx/>
              <a:buSzTx/>
              <a:buNone/>
            </a:pPr>
            <a:r>
              <a:rPr sz="4400">
                <a:solidFill>
                  <a:srgbClr val="000000"/>
                </a:solidFill>
                <a:latin typeface="Times New Roman" pitchFamily="2" charset="0"/>
              </a:rPr>
              <a:t>多多益善</a:t>
            </a:r>
          </a:p>
        </p:txBody>
      </p:sp>
      <p:sp>
        <p:nvSpPr>
          <p:cNvPr id="48132" name="Rectangle 4"/>
          <p:cNvSpPr/>
          <p:nvPr/>
        </p:nvSpPr>
        <p:spPr>
          <a:xfrm>
            <a:off x="609600" y="1600200"/>
            <a:ext cx="8153400" cy="4968875"/>
          </a:xfrm>
          <a:prstGeom prst="rect">
            <a:avLst/>
          </a:prstGeom>
          <a:noFill/>
          <a:ln>
            <a:noFill/>
            <a:miter lim="800000"/>
          </a:ln>
          <a:effectLst/>
        </p:spPr>
        <p:txBody>
          <a:bodyPr>
            <a:spAutoFit/>
          </a:bodyPr>
          <a:lstStyle>
            <a:lvl1pPr marL="266700" indent="-266700" algn="just" defTabSz="514350" eaLnBrk="1" fontAlgn="base" hangingPunct="1">
              <a:lnSpc>
                <a:spcPct val="110000"/>
              </a:lnSpc>
              <a:spcBef>
                <a:spcPts val="1012"/>
              </a:spcBef>
              <a:spcAft>
                <a:spcPct val="0"/>
              </a:spcAft>
              <a:buClr>
                <a:schemeClr val="accent1"/>
              </a:buClr>
              <a:buSzTx/>
              <a:buFont typeface="Wingdings"/>
              <a:buChar char=""/>
              <a:defRPr lang="zh-CN" altLang="en-US" sz="2400" b="0" i="0" u="none" baseline="0">
                <a:solidFill>
                  <a:srgbClr val="6499AA"/>
                </a:solidFill>
                <a:latin typeface="微软雅黑" pitchFamily="2" charset="-122"/>
                <a:ea typeface="微软雅黑" pitchFamily="2" charset="-122"/>
              </a:defRPr>
            </a:lvl1pPr>
            <a:lvl2pPr marL="266700" indent="-266700" algn="l" defTabSz="514350" eaLnBrk="1" fontAlgn="base" hangingPunct="1">
              <a:lnSpc>
                <a:spcPct val="150000"/>
              </a:lnSpc>
              <a:spcBef>
                <a:spcPct val="0"/>
              </a:spcBef>
              <a:spcAft>
                <a:spcPts val="338"/>
              </a:spcAft>
              <a:buClr>
                <a:srgbClr val="C5B091"/>
              </a:buClr>
              <a:buSzTx/>
              <a:buFont typeface="幼圆" pitchFamily="1" charset="-122"/>
              <a:buChar char=" "/>
              <a:defRPr lang="zh-CN" altLang="en-US" sz="1800" b="0" i="0" u="none" baseline="0">
                <a:solidFill>
                  <a:srgbClr val="303030"/>
                </a:solidFill>
                <a:latin typeface="幼圆" pitchFamily="1" charset="-122"/>
                <a:ea typeface="幼圆" pitchFamily="1" charset="-122"/>
              </a:defRPr>
            </a:lvl2pPr>
            <a:lvl3pPr marL="642938" indent="-128588" algn="l" defTabSz="514350" eaLnBrk="1" fontAlgn="base" hangingPunct="1">
              <a:lnSpc>
                <a:spcPct val="90000"/>
              </a:lnSpc>
              <a:spcBef>
                <a:spcPts val="275"/>
              </a:spcBef>
              <a:spcAft>
                <a:spcPct val="0"/>
              </a:spcAft>
              <a:buClrTx/>
              <a:buSzTx/>
              <a:buFont typeface="Arial"/>
              <a:buChar char="•"/>
              <a:defRPr lang="zh-CN" altLang="en-US" sz="1100" b="0" i="0" u="none" baseline="0">
                <a:solidFill>
                  <a:schemeClr val="tx1"/>
                </a:solidFill>
                <a:latin typeface="Calibri" pitchFamily="2" charset="0"/>
                <a:ea typeface="幼圆" pitchFamily="1" charset="-122"/>
              </a:defRPr>
            </a:lvl3pPr>
            <a:lvl4pPr marL="900112" indent="-128588" algn="l" defTabSz="514350" eaLnBrk="1" fontAlgn="base" hangingPunct="1">
              <a:lnSpc>
                <a:spcPct val="90000"/>
              </a:lnSpc>
              <a:spcBef>
                <a:spcPts val="275"/>
              </a:spcBef>
              <a:spcAft>
                <a:spcPct val="0"/>
              </a:spcAft>
              <a:buClrTx/>
              <a:buSzTx/>
              <a:buFont typeface="Arial"/>
              <a:buChar char="•"/>
              <a:defRPr lang="zh-CN" altLang="en-US" sz="1000" b="0" i="0" u="none" baseline="0">
                <a:solidFill>
                  <a:schemeClr val="tx1"/>
                </a:solidFill>
                <a:latin typeface="Calibri" pitchFamily="2" charset="0"/>
                <a:ea typeface="幼圆" pitchFamily="1" charset="-122"/>
              </a:defRPr>
            </a:lvl4pPr>
            <a:lvl5pPr marL="1157288" indent="-128588" algn="l" defTabSz="514350" eaLnBrk="1" fontAlgn="base" hangingPunct="1">
              <a:lnSpc>
                <a:spcPct val="90000"/>
              </a:lnSpc>
              <a:spcBef>
                <a:spcPts val="275"/>
              </a:spcBef>
              <a:spcAft>
                <a:spcPct val="0"/>
              </a:spcAft>
              <a:buClrTx/>
              <a:buSzTx/>
              <a:buFont typeface="Arial"/>
              <a:buChar char="•"/>
              <a:defRPr lang="zh-CN" altLang="en-US" sz="1000" b="0" i="0" u="none" baseline="0">
                <a:solidFill>
                  <a:schemeClr val="tx1"/>
                </a:solidFill>
                <a:latin typeface="Calibri" pitchFamily="2" charset="0"/>
                <a:ea typeface="幼圆" pitchFamily="1" charset="-122"/>
              </a:defRPr>
            </a:lvl5pPr>
          </a:lstStyle>
          <a:p>
            <a:pPr marL="0" lvl="0" indent="0" eaLnBrk="1" hangingPunct="1">
              <a:spcBef>
                <a:spcPct val="0"/>
              </a:spcBef>
              <a:buClrTx/>
              <a:buSzTx/>
              <a:buNone/>
            </a:pPr>
            <a:r>
              <a:rPr sz="4000">
                <a:latin typeface="Times New Roman" pitchFamily="2" charset="0"/>
              </a:rPr>
              <a:t>上尝从容与信言诸将能不，各有差。上问</a:t>
            </a:r>
            <a:r>
              <a:rPr sz="4000">
                <a:solidFill>
                  <a:schemeClr val="hlink"/>
                </a:solidFill>
                <a:latin typeface="Times New Roman" pitchFamily="2" charset="0"/>
              </a:rPr>
              <a:t>曰</a:t>
            </a:r>
            <a:r>
              <a:rPr sz="4000">
                <a:latin typeface="Times New Roman" pitchFamily="2" charset="0"/>
              </a:rPr>
              <a:t>：“如我，能将几何？”信</a:t>
            </a:r>
            <a:r>
              <a:rPr sz="4000">
                <a:solidFill>
                  <a:schemeClr val="hlink"/>
                </a:solidFill>
                <a:latin typeface="Times New Roman" pitchFamily="2" charset="0"/>
              </a:rPr>
              <a:t>曰</a:t>
            </a:r>
            <a:r>
              <a:rPr sz="4000">
                <a:latin typeface="Times New Roman" pitchFamily="2" charset="0"/>
              </a:rPr>
              <a:t>：“陛下不过能将十万。”上</a:t>
            </a:r>
            <a:r>
              <a:rPr sz="4000">
                <a:solidFill>
                  <a:schemeClr val="hlink"/>
                </a:solidFill>
                <a:latin typeface="Times New Roman" pitchFamily="2" charset="0"/>
              </a:rPr>
              <a:t>曰</a:t>
            </a:r>
            <a:r>
              <a:rPr sz="4000">
                <a:latin typeface="Times New Roman" pitchFamily="2" charset="0"/>
              </a:rPr>
              <a:t>：“于君何如？”</a:t>
            </a:r>
            <a:r>
              <a:rPr sz="4000">
                <a:solidFill>
                  <a:schemeClr val="hlink"/>
                </a:solidFill>
                <a:latin typeface="Times New Roman" pitchFamily="2" charset="0"/>
              </a:rPr>
              <a:t>曰</a:t>
            </a:r>
            <a:r>
              <a:rPr sz="4000">
                <a:latin typeface="Times New Roman" pitchFamily="2" charset="0"/>
              </a:rPr>
              <a:t>：“臣多多益善耳。”上笑</a:t>
            </a:r>
            <a:r>
              <a:rPr sz="4000">
                <a:solidFill>
                  <a:schemeClr val="hlink"/>
                </a:solidFill>
                <a:latin typeface="Times New Roman" pitchFamily="2" charset="0"/>
              </a:rPr>
              <a:t>曰</a:t>
            </a:r>
            <a:r>
              <a:rPr sz="4000">
                <a:latin typeface="Times New Roman" pitchFamily="2" charset="0"/>
              </a:rPr>
              <a:t>：“多多益善，何为为我禽？”信</a:t>
            </a:r>
            <a:r>
              <a:rPr sz="4000">
                <a:solidFill>
                  <a:schemeClr val="hlink"/>
                </a:solidFill>
                <a:latin typeface="Times New Roman" pitchFamily="2" charset="0"/>
              </a:rPr>
              <a:t>曰</a:t>
            </a:r>
            <a:r>
              <a:rPr sz="4000">
                <a:latin typeface="Times New Roman" pitchFamily="2" charset="0"/>
              </a:rPr>
              <a:t>：“陛下不能将兵，而善将将，此乃信之所以为陛下禽也。且陛下所谓天授，非人力也。”</a:t>
            </a:r>
          </a:p>
        </p:txBody>
      </p:sp>
      <p:sp>
        <p:nvSpPr>
          <p:cNvPr id="48133" name="Date Placeholder 1"/>
          <p:cNvSpPr>
            <a:spLocks noGrp="1"/>
          </p:cNvSpPr>
          <p:nvPr>
            <p:ph type="dt" sz="half"/>
          </p:nvPr>
        </p:nvSpPr>
        <p:spPr/>
        <p:txBody>
          <a:bodyPr/>
          <a:lstStyle/>
          <a:p>
            <a:pPr lvl="0"/>
            <a:endParaRPr lang="en-US" altLang="en-US" sz="1000">
              <a:solidFill>
                <a:srgbClr val="9D9D9D"/>
              </a:solidFill>
            </a:endParaRPr>
          </a:p>
        </p:txBody>
      </p:sp>
      <p:sp>
        <p:nvSpPr>
          <p:cNvPr id="48134" name="Footer Placeholder 2"/>
          <p:cNvSpPr>
            <a:spLocks noGrp="1"/>
          </p:cNvSpPr>
          <p:nvPr>
            <p:ph type="ftr" sz="quarter" idx="1"/>
          </p:nvPr>
        </p:nvSpPr>
        <p:spPr/>
        <p:txBody>
          <a:bodyPr/>
          <a:lstStyle/>
          <a:p>
            <a:pPr lvl="0" algn="ctr"/>
            <a:fld id="{AE21CB86-3115-4247-AC5B-A5F82377A7E2}" type="footer">
              <a:rPr lang="zh-CN" altLang="en-US" sz="1000">
                <a:solidFill>
                  <a:srgbClr val="9D9D9D"/>
                </a:solidFill>
              </a:rPr>
              <a:t></a:t>
            </a:fld>
            <a:endParaRPr lang="en-US" altLang="en-US" sz="1000">
              <a:solidFill>
                <a:srgbClr val="9D9D9D"/>
              </a:solidFill>
            </a:endParaRP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90" name="标题 12289"/>
          <p:cNvSpPr>
            <a:spLocks noGrp="1"/>
          </p:cNvSpPr>
          <p:nvPr>
            <p:ph type="title"/>
          </p:nvPr>
        </p:nvSpPr>
        <p:spPr>
          <a:xfrm>
            <a:off x="1892300" y="136525"/>
            <a:ext cx="5562600" cy="560388"/>
          </a:xfrm>
          <a:prstGeom prst="rect">
            <a:avLst/>
          </a:prstGeom>
          <a:noFill/>
          <a:ln>
            <a:miter lim="800000"/>
          </a:ln>
        </p:spPr>
        <p:txBody>
          <a:bodyPr anchor="b" anchorCtr="0"/>
          <a:lstStyle>
            <a:lvl1pPr marL="0" indent="0" algn="ctr" defTabSz="514350" eaLnBrk="1" fontAlgn="base" hangingPunct="1">
              <a:lnSpc>
                <a:spcPct val="90000"/>
              </a:lnSpc>
              <a:spcBef>
                <a:spcPct val="0"/>
              </a:spcBef>
              <a:spcAft>
                <a:spcPct val="0"/>
              </a:spcAft>
              <a:buClrTx/>
              <a:buSzTx/>
              <a:buFontTx/>
              <a:buNone/>
              <a:defRPr lang="zh-CN" altLang="en-US" sz="3200" b="1" i="0" u="none" baseline="0">
                <a:solidFill>
                  <a:srgbClr val="733C30"/>
                </a:solidFill>
                <a:latin typeface="微软雅黑" pitchFamily="2" charset="-122"/>
                <a:ea typeface="微软雅黑" pitchFamily="2" charset="-122"/>
              </a:defRPr>
            </a:lvl1pPr>
          </a:lstStyle>
          <a:p>
            <a:pPr lvl="0"/>
            <a:r>
              <a:rPr b="1">
                <a:solidFill>
                  <a:srgbClr val="FF0000"/>
                </a:solidFill>
              </a:rPr>
              <a:t>方法一：借助名词断句</a:t>
            </a:r>
          </a:p>
        </p:txBody>
      </p:sp>
      <p:sp>
        <p:nvSpPr>
          <p:cNvPr id="12291" name="文本占位符 12290"/>
          <p:cNvSpPr>
            <a:spLocks noGrp="1"/>
          </p:cNvSpPr>
          <p:nvPr>
            <p:ph type="body" idx="1"/>
          </p:nvPr>
        </p:nvSpPr>
        <p:spPr>
          <a:xfrm>
            <a:off x="301625" y="1600200"/>
            <a:ext cx="8540750" cy="4800600"/>
          </a:xfrm>
          <a:prstGeom prst="rect">
            <a:avLst/>
          </a:prstGeom>
          <a:noFill/>
          <a:ln>
            <a:miter lim="800000"/>
          </a:ln>
        </p:spPr>
        <p:txBody>
          <a:bodyPr/>
          <a:lstStyle>
            <a:lvl1pPr marL="266700" indent="-266700" algn="just" defTabSz="514350" eaLnBrk="1" fontAlgn="base" hangingPunct="1">
              <a:lnSpc>
                <a:spcPct val="110000"/>
              </a:lnSpc>
              <a:spcBef>
                <a:spcPts val="1012"/>
              </a:spcBef>
              <a:spcAft>
                <a:spcPct val="0"/>
              </a:spcAft>
              <a:buClr>
                <a:schemeClr val="accent1"/>
              </a:buClr>
              <a:buSzTx/>
              <a:buFont typeface="Wingdings"/>
              <a:buChar char=""/>
              <a:defRPr lang="zh-CN" altLang="en-US" sz="2400" b="0" i="0" u="none" baseline="0">
                <a:solidFill>
                  <a:srgbClr val="6499AA"/>
                </a:solidFill>
                <a:latin typeface="微软雅黑" pitchFamily="2" charset="-122"/>
                <a:ea typeface="微软雅黑" pitchFamily="2" charset="-122"/>
              </a:defRPr>
            </a:lvl1pPr>
            <a:lvl2pPr marL="266700" indent="-266700" algn="l" defTabSz="514350" eaLnBrk="1" fontAlgn="base" hangingPunct="1">
              <a:lnSpc>
                <a:spcPct val="150000"/>
              </a:lnSpc>
              <a:spcBef>
                <a:spcPct val="0"/>
              </a:spcBef>
              <a:spcAft>
                <a:spcPts val="338"/>
              </a:spcAft>
              <a:buClr>
                <a:srgbClr val="C5B091"/>
              </a:buClr>
              <a:buSzTx/>
              <a:buFont typeface="幼圆" pitchFamily="1" charset="-122"/>
              <a:buChar char=" "/>
              <a:defRPr lang="zh-CN" altLang="en-US" sz="1800" b="0" i="0" u="none" baseline="0">
                <a:solidFill>
                  <a:srgbClr val="303030"/>
                </a:solidFill>
                <a:latin typeface="幼圆" pitchFamily="1" charset="-122"/>
                <a:ea typeface="幼圆" pitchFamily="1" charset="-122"/>
              </a:defRPr>
            </a:lvl2pPr>
            <a:lvl3pPr marL="642938" indent="-128588" algn="l" defTabSz="514350" eaLnBrk="1" fontAlgn="base" hangingPunct="1">
              <a:lnSpc>
                <a:spcPct val="90000"/>
              </a:lnSpc>
              <a:spcBef>
                <a:spcPts val="275"/>
              </a:spcBef>
              <a:spcAft>
                <a:spcPct val="0"/>
              </a:spcAft>
              <a:buClrTx/>
              <a:buSzTx/>
              <a:buFont typeface="Arial"/>
              <a:buChar char="•"/>
              <a:defRPr lang="zh-CN" altLang="en-US" sz="1100" b="0" i="0" u="none" baseline="0">
                <a:solidFill>
                  <a:schemeClr val="tx1"/>
                </a:solidFill>
                <a:latin typeface="Calibri" pitchFamily="2" charset="0"/>
                <a:ea typeface="幼圆" pitchFamily="1" charset="-122"/>
              </a:defRPr>
            </a:lvl3pPr>
            <a:lvl4pPr marL="900112" indent="-128588" algn="l" defTabSz="514350" eaLnBrk="1" fontAlgn="base" hangingPunct="1">
              <a:lnSpc>
                <a:spcPct val="90000"/>
              </a:lnSpc>
              <a:spcBef>
                <a:spcPts val="275"/>
              </a:spcBef>
              <a:spcAft>
                <a:spcPct val="0"/>
              </a:spcAft>
              <a:buClrTx/>
              <a:buSzTx/>
              <a:buFont typeface="Arial"/>
              <a:buChar char="•"/>
              <a:defRPr lang="zh-CN" altLang="en-US" sz="1000" b="0" i="0" u="none" baseline="0">
                <a:solidFill>
                  <a:schemeClr val="tx1"/>
                </a:solidFill>
                <a:latin typeface="Calibri" pitchFamily="2" charset="0"/>
                <a:ea typeface="幼圆" pitchFamily="1" charset="-122"/>
              </a:defRPr>
            </a:lvl4pPr>
            <a:lvl5pPr marL="1157288" indent="-128588" algn="l" defTabSz="514350" eaLnBrk="1" fontAlgn="base" hangingPunct="1">
              <a:lnSpc>
                <a:spcPct val="90000"/>
              </a:lnSpc>
              <a:spcBef>
                <a:spcPts val="275"/>
              </a:spcBef>
              <a:spcAft>
                <a:spcPct val="0"/>
              </a:spcAft>
              <a:buClrTx/>
              <a:buSzTx/>
              <a:buFont typeface="Arial"/>
              <a:buChar char="•"/>
              <a:defRPr lang="zh-CN" altLang="en-US" sz="1000" b="0" i="0" u="none" baseline="0">
                <a:solidFill>
                  <a:schemeClr val="tx1"/>
                </a:solidFill>
                <a:latin typeface="Calibri" pitchFamily="2" charset="0"/>
                <a:ea typeface="幼圆" pitchFamily="1" charset="-122"/>
              </a:defRPr>
            </a:lvl5pPr>
          </a:lstStyle>
          <a:p>
            <a:pPr lvl="0"/>
            <a:r>
              <a:rPr b="1"/>
              <a:t>和现代汉语一样，名词或代词一般也常常作句子的主语、宾语和定语，因此找出文中反复出现的名词或代词，</a:t>
            </a:r>
            <a:r>
              <a:rPr b="1">
                <a:solidFill>
                  <a:srgbClr val="CC3300"/>
                </a:solidFill>
              </a:rPr>
              <a:t>如</a:t>
            </a:r>
            <a:r>
              <a:rPr b="1" i="1" u="sng">
                <a:solidFill>
                  <a:srgbClr val="CC3300"/>
                </a:solidFill>
              </a:rPr>
              <a:t>人名、地名、国名、朝代名、官职名</a:t>
            </a:r>
            <a:r>
              <a:rPr b="1">
                <a:solidFill>
                  <a:srgbClr val="CC3300"/>
                </a:solidFill>
              </a:rPr>
              <a:t>等</a:t>
            </a:r>
            <a:r>
              <a:rPr b="1"/>
              <a:t>，然后再考虑什么人,为什么,采用什么方式,取得什么效果。以此为突破口,断句就比较容易了。</a:t>
            </a:r>
            <a:r>
              <a:rPr b="1">
                <a:solidFill>
                  <a:srgbClr val="CC3300"/>
                </a:solidFill>
              </a:rPr>
              <a:t>需要注意的是</a:t>
            </a:r>
            <a:r>
              <a:rPr b="1"/>
              <a:t>,文言文中,</a:t>
            </a:r>
            <a:r>
              <a:rPr b="1">
                <a:solidFill>
                  <a:srgbClr val="008000"/>
                </a:solidFill>
              </a:rPr>
              <a:t>人名第一次出现时往往用全称,以后再出现就只提名不提姓了</a:t>
            </a:r>
            <a:r>
              <a:rPr b="1"/>
              <a:t>。例如《赤壁之战》中“初,</a:t>
            </a:r>
            <a:r>
              <a:rPr b="1">
                <a:solidFill>
                  <a:srgbClr val="FF0000"/>
                </a:solidFill>
              </a:rPr>
              <a:t>鲁肃</a:t>
            </a:r>
            <a:r>
              <a:rPr b="1"/>
              <a:t>闻刘表卒”,先用全称，以下“</a:t>
            </a:r>
            <a:r>
              <a:rPr b="1">
                <a:solidFill>
                  <a:srgbClr val="FF0000"/>
                </a:solidFill>
              </a:rPr>
              <a:t>肃</a:t>
            </a:r>
            <a:r>
              <a:rPr b="1"/>
              <a:t>径迎之”“</a:t>
            </a:r>
            <a:r>
              <a:rPr b="1">
                <a:solidFill>
                  <a:srgbClr val="FF0000"/>
                </a:solidFill>
              </a:rPr>
              <a:t>肃</a:t>
            </a:r>
            <a:r>
              <a:rPr b="1"/>
              <a:t>宣权旨”就不再提姓了。</a:t>
            </a:r>
          </a:p>
        </p:txBody>
      </p:sp>
      <p:sp>
        <p:nvSpPr>
          <p:cNvPr id="12292" name="Date Placeholder 3"/>
          <p:cNvSpPr>
            <a:spLocks noGrp="1"/>
          </p:cNvSpPr>
          <p:nvPr>
            <p:ph type="dt" sz="half" idx="2"/>
          </p:nvPr>
        </p:nvSpPr>
        <p:spPr/>
        <p:txBody>
          <a:bodyPr/>
          <a:lstStyle/>
          <a:p>
            <a:pPr lvl="0"/>
            <a:endParaRPr lang="en-US" altLang="en-US" sz="1000">
              <a:solidFill>
                <a:srgbClr val="9D9D9D"/>
              </a:solidFill>
            </a:endParaRPr>
          </a:p>
        </p:txBody>
      </p:sp>
      <p:sp>
        <p:nvSpPr>
          <p:cNvPr id="12293" name="Footer Placeholder 4"/>
          <p:cNvSpPr>
            <a:spLocks noGrp="1"/>
          </p:cNvSpPr>
          <p:nvPr>
            <p:ph type="ftr" sz="quarter" idx="3"/>
          </p:nvPr>
        </p:nvSpPr>
        <p:spPr/>
        <p:txBody>
          <a:bodyPr/>
          <a:lstStyle/>
          <a:p>
            <a:pPr lvl="0" algn="ctr"/>
            <a:fld id="{AB2D610D-2602-4B99-9AFC-1C1E4C37936F}" type="footer">
              <a:rPr lang="zh-CN" altLang="en-US" sz="1000">
                <a:solidFill>
                  <a:srgbClr val="9D9D9D"/>
                </a:solidFill>
              </a:rPr>
              <a:t></a:t>
            </a:fld>
            <a:endParaRPr lang="en-US" altLang="en-US" sz="1000">
              <a:solidFill>
                <a:srgbClr val="9D9D9D"/>
              </a:solidFill>
            </a:endParaRP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4" name="矩形 13313"/>
          <p:cNvSpPr/>
          <p:nvPr/>
        </p:nvSpPr>
        <p:spPr>
          <a:xfrm>
            <a:off x="457200" y="3505200"/>
            <a:ext cx="8382000" cy="579438"/>
          </a:xfrm>
          <a:prstGeom prst="rect">
            <a:avLst/>
          </a:prstGeom>
          <a:noFill/>
          <a:ln>
            <a:noFill/>
            <a:miter lim="800000"/>
          </a:ln>
        </p:spPr>
        <p:txBody>
          <a:bodyPr>
            <a:spAutoFit/>
          </a:bodyPr>
          <a:lstStyle>
            <a:lvl1pPr marL="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4pPr>
            <a:lvl5pPr marL="18288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5pPr>
          </a:lstStyle>
          <a:p>
            <a:pPr lvl="0"/>
            <a:r>
              <a:rPr sz="3200" b="1">
                <a:solidFill>
                  <a:schemeClr val="tx2"/>
                </a:solidFill>
                <a:ea typeface="楷体_GB2312" pitchFamily="1" charset="-122"/>
              </a:rPr>
              <a:t>2、</a:t>
            </a:r>
            <a:r>
              <a:rPr sz="3200" b="1">
                <a:solidFill>
                  <a:srgbClr val="CC0099"/>
                </a:solidFill>
                <a:ea typeface="楷体_GB2312" pitchFamily="1" charset="-122"/>
              </a:rPr>
              <a:t>湖阳公主</a:t>
            </a:r>
            <a:r>
              <a:rPr sz="3200" b="1">
                <a:solidFill>
                  <a:srgbClr val="000000"/>
                </a:solidFill>
                <a:ea typeface="楷体_GB2312" pitchFamily="1" charset="-122"/>
              </a:rPr>
              <a:t>新寡,</a:t>
            </a:r>
            <a:r>
              <a:rPr sz="3200" b="1">
                <a:solidFill>
                  <a:srgbClr val="CC0099"/>
                </a:solidFill>
                <a:ea typeface="楷体_GB2312" pitchFamily="1" charset="-122"/>
              </a:rPr>
              <a:t>帝</a:t>
            </a:r>
            <a:r>
              <a:rPr sz="3200" b="1">
                <a:solidFill>
                  <a:srgbClr val="000000"/>
                </a:solidFill>
                <a:ea typeface="楷体_GB2312" pitchFamily="1" charset="-122"/>
              </a:rPr>
              <a:t>与共论</a:t>
            </a:r>
            <a:r>
              <a:rPr sz="3200" b="1">
                <a:solidFill>
                  <a:srgbClr val="CC0099"/>
                </a:solidFill>
                <a:ea typeface="楷体_GB2312" pitchFamily="1" charset="-122"/>
              </a:rPr>
              <a:t>朝臣</a:t>
            </a:r>
            <a:r>
              <a:rPr sz="3200" b="1">
                <a:solidFill>
                  <a:srgbClr val="000000"/>
                </a:solidFill>
                <a:ea typeface="楷体_GB2312" pitchFamily="1" charset="-122"/>
              </a:rPr>
              <a:t>，微观其意。</a:t>
            </a:r>
          </a:p>
        </p:txBody>
      </p:sp>
      <p:sp>
        <p:nvSpPr>
          <p:cNvPr id="13315" name="矩形 13314"/>
          <p:cNvSpPr/>
          <p:nvPr/>
        </p:nvSpPr>
        <p:spPr>
          <a:xfrm>
            <a:off x="304800" y="1600200"/>
            <a:ext cx="8534400" cy="579438"/>
          </a:xfrm>
          <a:prstGeom prst="rect">
            <a:avLst/>
          </a:prstGeom>
          <a:noFill/>
          <a:ln>
            <a:noFill/>
            <a:miter lim="800000"/>
          </a:ln>
        </p:spPr>
        <p:txBody>
          <a:bodyPr>
            <a:spAutoFit/>
          </a:bodyPr>
          <a:lstStyle>
            <a:lvl1pPr marL="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4pPr>
            <a:lvl5pPr marL="18288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5pPr>
          </a:lstStyle>
          <a:p>
            <a:pPr lvl="0"/>
            <a:r>
              <a:rPr sz="3200" b="1">
                <a:ea typeface="楷体_GB2312" pitchFamily="1" charset="-122"/>
              </a:rPr>
              <a:t>例如：湖阳公主新寡帝与共论朝臣微观其意</a:t>
            </a:r>
          </a:p>
        </p:txBody>
      </p:sp>
      <p:sp>
        <p:nvSpPr>
          <p:cNvPr id="13316" name="矩形 13315"/>
          <p:cNvSpPr/>
          <p:nvPr/>
        </p:nvSpPr>
        <p:spPr>
          <a:xfrm>
            <a:off x="304800" y="2590800"/>
            <a:ext cx="8537575" cy="854075"/>
          </a:xfrm>
          <a:prstGeom prst="rect">
            <a:avLst/>
          </a:prstGeom>
          <a:noFill/>
          <a:ln>
            <a:noFill/>
            <a:miter lim="800000"/>
          </a:ln>
        </p:spPr>
        <p:txBody>
          <a:bodyPr wrap="none" anchor="t" anchorCtr="0">
            <a:spAutoFit/>
          </a:bodyPr>
          <a:lstStyle>
            <a:lvl1pPr marL="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4pPr>
            <a:lvl5pPr marL="18288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5pPr>
          </a:lstStyle>
          <a:p>
            <a:pPr lvl="0"/>
            <a:r>
              <a:rPr sz="3200" b="1">
                <a:solidFill>
                  <a:schemeClr val="tx2"/>
                </a:solidFill>
                <a:ea typeface="楷体_GB2312" pitchFamily="1" charset="-122"/>
              </a:rPr>
              <a:t>1、</a:t>
            </a:r>
            <a:r>
              <a:rPr sz="3200" b="1">
                <a:solidFill>
                  <a:srgbClr val="CC0099"/>
                </a:solidFill>
                <a:ea typeface="楷体_GB2312" pitchFamily="1" charset="-122"/>
              </a:rPr>
              <a:t>湖阳公主</a:t>
            </a:r>
            <a:r>
              <a:rPr sz="3200" b="1">
                <a:solidFill>
                  <a:srgbClr val="000000"/>
                </a:solidFill>
                <a:ea typeface="楷体_GB2312" pitchFamily="1" charset="-122"/>
              </a:rPr>
              <a:t>新寡，</a:t>
            </a:r>
            <a:r>
              <a:rPr sz="3200" b="1">
                <a:solidFill>
                  <a:srgbClr val="CC0099"/>
                </a:solidFill>
                <a:ea typeface="楷体_GB2312" pitchFamily="1" charset="-122"/>
              </a:rPr>
              <a:t>帝</a:t>
            </a:r>
            <a:r>
              <a:rPr sz="3200" b="1">
                <a:solidFill>
                  <a:srgbClr val="000000"/>
                </a:solidFill>
                <a:ea typeface="楷体_GB2312" pitchFamily="1" charset="-122"/>
              </a:rPr>
              <a:t>与共论，</a:t>
            </a:r>
            <a:r>
              <a:rPr sz="3200" b="1">
                <a:solidFill>
                  <a:srgbClr val="CC0099"/>
                </a:solidFill>
                <a:ea typeface="楷体_GB2312" pitchFamily="1" charset="-122"/>
              </a:rPr>
              <a:t>朝臣</a:t>
            </a:r>
            <a:r>
              <a:rPr sz="3200" b="1">
                <a:solidFill>
                  <a:srgbClr val="000000"/>
                </a:solidFill>
                <a:ea typeface="楷体_GB2312" pitchFamily="1" charset="-122"/>
              </a:rPr>
              <a:t>微观其意。</a:t>
            </a:r>
          </a:p>
          <a:p>
            <a:pPr lvl="0"/>
            <a:endParaRPr sz="3200" b="1">
              <a:solidFill>
                <a:srgbClr val="000000"/>
              </a:solidFill>
              <a:ea typeface="楷体_GB2312" pitchFamily="1" charset="-122"/>
            </a:endParaRPr>
          </a:p>
        </p:txBody>
      </p:sp>
      <p:grpSp>
        <p:nvGrpSpPr>
          <p:cNvPr id="13317" name="组合 13316"/>
          <p:cNvGrpSpPr/>
          <p:nvPr/>
        </p:nvGrpSpPr>
        <p:grpSpPr>
          <a:xfrm>
            <a:off x="228600" y="3352800"/>
            <a:ext cx="1371600" cy="838200"/>
            <a:chOff x="0" y="0"/>
            <a:chExt cx="864" cy="528"/>
          </a:xfrm>
        </p:grpSpPr>
        <p:cxnSp>
          <p:nvCxnSpPr>
            <p:cNvPr id="13318" name="直接连接符 13317"/>
            <p:cNvCxnSpPr/>
            <p:nvPr/>
          </p:nvCxnSpPr>
          <p:spPr>
            <a:xfrm>
              <a:off x="0" y="336"/>
              <a:ext cx="336" cy="192"/>
            </a:xfrm>
            <a:prstGeom prst="line">
              <a:avLst/>
            </a:prstGeom>
            <a:noFill/>
            <a:ln w="63500" cmpd="sng">
              <a:solidFill>
                <a:srgbClr val="FF0000"/>
              </a:solidFill>
              <a:miter lim="800000"/>
            </a:ln>
          </p:spPr>
        </p:cxnSp>
        <p:cxnSp>
          <p:nvCxnSpPr>
            <p:cNvPr id="13319" name="直接连接符 13318"/>
            <p:cNvCxnSpPr/>
            <p:nvPr/>
          </p:nvCxnSpPr>
          <p:spPr>
            <a:xfrm flipV="1">
              <a:off x="336" y="0"/>
              <a:ext cx="528" cy="528"/>
            </a:xfrm>
            <a:prstGeom prst="line">
              <a:avLst/>
            </a:prstGeom>
            <a:noFill/>
            <a:ln w="63500" cmpd="sng">
              <a:solidFill>
                <a:srgbClr val="FF0000"/>
              </a:solidFill>
              <a:miter lim="800000"/>
            </a:ln>
          </p:spPr>
        </p:cxnSp>
      </p:grpSp>
      <p:sp>
        <p:nvSpPr>
          <p:cNvPr id="13320" name="矩形 13319"/>
          <p:cNvSpPr/>
          <p:nvPr/>
        </p:nvSpPr>
        <p:spPr>
          <a:xfrm>
            <a:off x="3124200" y="603250"/>
            <a:ext cx="3429000" cy="914400"/>
          </a:xfrm>
          <a:prstGeom prst="rect">
            <a:avLst/>
          </a:prstGeom>
          <a:noFill/>
          <a:ln>
            <a:noFill/>
            <a:miter lim="800000"/>
          </a:ln>
        </p:spPr>
        <p:txBody>
          <a:bodyPr>
            <a:spAutoFit/>
          </a:bodyPr>
          <a:lstStyle>
            <a:lvl1pPr marL="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4pPr>
            <a:lvl5pPr marL="18288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5pPr>
          </a:lstStyle>
          <a:p>
            <a:pPr lvl="0"/>
            <a:r>
              <a:rPr sz="5400" b="1">
                <a:solidFill>
                  <a:srgbClr val="FF0000"/>
                </a:solidFill>
                <a:ea typeface="楷体_GB2312" pitchFamily="1" charset="-122"/>
              </a:rPr>
              <a:t>现炒现卖</a:t>
            </a:r>
          </a:p>
        </p:txBody>
      </p:sp>
      <p:sp>
        <p:nvSpPr>
          <p:cNvPr id="13321" name="Date Placeholder 1"/>
          <p:cNvSpPr>
            <a:spLocks noGrp="1"/>
          </p:cNvSpPr>
          <p:nvPr>
            <p:ph type="dt" sz="half"/>
          </p:nvPr>
        </p:nvSpPr>
        <p:spPr/>
        <p:txBody>
          <a:bodyPr/>
          <a:lstStyle/>
          <a:p>
            <a:pPr lvl="0"/>
            <a:endParaRPr lang="en-US" altLang="en-US" sz="1000">
              <a:solidFill>
                <a:srgbClr val="9D9D9D"/>
              </a:solidFill>
            </a:endParaRPr>
          </a:p>
        </p:txBody>
      </p:sp>
      <p:sp>
        <p:nvSpPr>
          <p:cNvPr id="13322" name="Footer Placeholder 2"/>
          <p:cNvSpPr>
            <a:spLocks noGrp="1"/>
          </p:cNvSpPr>
          <p:nvPr>
            <p:ph type="ftr" sz="quarter" idx="1"/>
          </p:nvPr>
        </p:nvSpPr>
        <p:spPr/>
        <p:txBody>
          <a:bodyPr/>
          <a:lstStyle/>
          <a:p>
            <a:pPr lvl="0" algn="ctr"/>
            <a:fld id="{758E1D36-A6BE-4BB3-804B-86202446D59C}" type="footer">
              <a:rPr lang="zh-CN" altLang="en-US" sz="1000">
                <a:solidFill>
                  <a:srgbClr val="9D9D9D"/>
                </a:solidFill>
              </a:rPr>
              <a:t></a:t>
            </a:fld>
            <a:endParaRPr lang="en-US" altLang="en-US" sz="1000">
              <a:solidFill>
                <a:srgbClr val="9D9D9D"/>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1" nodeType="clickEffect">
                                  <p:stCondLst>
                                    <p:cond delay="0"/>
                                  </p:stCondLst>
                                  <p:childTnLst>
                                    <p:set>
                                      <p:cBhvr additive="base">
                                        <p:cTn id="6" dur="1" fill="hold">
                                          <p:stCondLst>
                                            <p:cond delay="0"/>
                                          </p:stCondLst>
                                        </p:cTn>
                                        <p:tgtEl>
                                          <p:spTgt spid="13316"/>
                                        </p:tgtEl>
                                        <p:attrNameLst>
                                          <p:attrName>style.visibility</p:attrName>
                                        </p:attrNameLst>
                                      </p:cBhvr>
                                      <p:to>
                                        <p:strVal val="visible"/>
                                      </p:to>
                                    </p:set>
                                    <p:animEffect transition="in" filter="checkerboard(across)">
                                      <p:cBhvr additive="base">
                                        <p:cTn id="7" dur="500" fill="hold"/>
                                        <p:tgtEl>
                                          <p:spTgt spid="1331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5" presetClass="entr" presetSubtype="10" fill="hold" grpId="0" nodeType="clickEffect">
                                  <p:stCondLst>
                                    <p:cond delay="0"/>
                                  </p:stCondLst>
                                  <p:childTnLst>
                                    <p:set>
                                      <p:cBhvr additive="base">
                                        <p:cTn id="12" dur="1" fill="hold">
                                          <p:stCondLst>
                                            <p:cond delay="0"/>
                                          </p:stCondLst>
                                        </p:cTn>
                                        <p:tgtEl>
                                          <p:spTgt spid="13314"/>
                                        </p:tgtEl>
                                        <p:attrNameLst>
                                          <p:attrName>style.visibility</p:attrName>
                                        </p:attrNameLst>
                                      </p:cBhvr>
                                      <p:to>
                                        <p:strVal val="visible"/>
                                      </p:to>
                                    </p:set>
                                    <p:animEffect transition="in" filter="checkerboard(across)">
                                      <p:cBhvr additive="base">
                                        <p:cTn id="13" dur="500" fill="hold"/>
                                        <p:tgtEl>
                                          <p:spTgt spid="13314"/>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5" presetClass="entr" presetSubtype="10" fill="hold" nodeType="clickEffect">
                                  <p:stCondLst>
                                    <p:cond delay="0"/>
                                  </p:stCondLst>
                                  <p:childTnLst>
                                    <p:set>
                                      <p:cBhvr additive="base">
                                        <p:cTn id="18" dur="1" fill="hold">
                                          <p:stCondLst>
                                            <p:cond delay="0"/>
                                          </p:stCondLst>
                                        </p:cTn>
                                        <p:tgtEl>
                                          <p:spTgt spid="13317"/>
                                        </p:tgtEl>
                                        <p:attrNameLst>
                                          <p:attrName>style.visibility</p:attrName>
                                        </p:attrNameLst>
                                      </p:cBhvr>
                                      <p:to>
                                        <p:strVal val="visible"/>
                                      </p:to>
                                    </p:set>
                                    <p:animEffect transition="in" filter="checkerboard(across)">
                                      <p:cBhvr additive="base">
                                        <p:cTn id="19" dur="500" fill="hold"/>
                                        <p:tgtEl>
                                          <p:spTgt spid="133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p:bldP spid="13316" grpId="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38" name="矩形 14337"/>
          <p:cNvSpPr/>
          <p:nvPr/>
        </p:nvSpPr>
        <p:spPr>
          <a:xfrm>
            <a:off x="533400" y="1600200"/>
            <a:ext cx="8066088" cy="1554162"/>
          </a:xfrm>
          <a:prstGeom prst="rect">
            <a:avLst/>
          </a:prstGeom>
          <a:noFill/>
          <a:ln>
            <a:noFill/>
            <a:miter lim="800000"/>
          </a:ln>
        </p:spPr>
        <p:txBody>
          <a:bodyPr>
            <a:spAutoFit/>
          </a:bodyPr>
          <a:lstStyle>
            <a:lvl1pPr marL="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4pPr>
            <a:lvl5pPr marL="18288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5pPr>
          </a:lstStyle>
          <a:p>
            <a:pPr lvl="0"/>
            <a:r>
              <a:rPr sz="3200" b="1">
                <a:ea typeface="楷体_GB2312" pitchFamily="1" charset="-122"/>
              </a:rPr>
              <a:t>再如：汉六年正月封</a:t>
            </a:r>
            <a:r>
              <a:rPr sz="3200" b="1">
                <a:solidFill>
                  <a:srgbClr val="CC3300"/>
                </a:solidFill>
                <a:ea typeface="楷体_GB2312" pitchFamily="1" charset="-122"/>
              </a:rPr>
              <a:t>功臣良</a:t>
            </a:r>
            <a:r>
              <a:rPr sz="3200" b="1">
                <a:ea typeface="楷体_GB2312" pitchFamily="1" charset="-122"/>
              </a:rPr>
              <a:t>未尝有</a:t>
            </a:r>
            <a:r>
              <a:rPr sz="3200" b="1">
                <a:solidFill>
                  <a:srgbClr val="CC3300"/>
                </a:solidFill>
                <a:ea typeface="楷体_GB2312" pitchFamily="1" charset="-122"/>
              </a:rPr>
              <a:t>战斗功高帝</a:t>
            </a:r>
            <a:r>
              <a:rPr sz="3200" b="1">
                <a:ea typeface="楷体_GB2312" pitchFamily="1" charset="-122"/>
              </a:rPr>
              <a:t>曰运筹策</a:t>
            </a:r>
            <a:r>
              <a:rPr sz="3200" b="1">
                <a:solidFill>
                  <a:srgbClr val="CC3300"/>
                </a:solidFill>
                <a:ea typeface="楷体_GB2312" pitchFamily="1" charset="-122"/>
              </a:rPr>
              <a:t>帷帐中</a:t>
            </a:r>
            <a:r>
              <a:rPr sz="3200" b="1">
                <a:ea typeface="楷体_GB2312" pitchFamily="1" charset="-122"/>
              </a:rPr>
              <a:t>决胜</a:t>
            </a:r>
            <a:r>
              <a:rPr sz="3200" b="1">
                <a:solidFill>
                  <a:srgbClr val="CC3300"/>
                </a:solidFill>
                <a:ea typeface="楷体_GB2312" pitchFamily="1" charset="-122"/>
              </a:rPr>
              <a:t>千里外子房</a:t>
            </a:r>
            <a:r>
              <a:rPr sz="3200" b="1">
                <a:ea typeface="楷体_GB2312" pitchFamily="1" charset="-122"/>
              </a:rPr>
              <a:t>功也自择齐</a:t>
            </a:r>
            <a:r>
              <a:rPr sz="3200" b="1">
                <a:solidFill>
                  <a:srgbClr val="CC3300"/>
                </a:solidFill>
                <a:ea typeface="楷体_GB2312" pitchFamily="1" charset="-122"/>
              </a:rPr>
              <a:t>三万户</a:t>
            </a:r>
          </a:p>
        </p:txBody>
      </p:sp>
      <p:sp>
        <p:nvSpPr>
          <p:cNvPr id="14339" name="矩形 14338"/>
          <p:cNvSpPr/>
          <p:nvPr/>
        </p:nvSpPr>
        <p:spPr>
          <a:xfrm>
            <a:off x="457200" y="3124200"/>
            <a:ext cx="8001000" cy="2530475"/>
          </a:xfrm>
          <a:prstGeom prst="rect">
            <a:avLst/>
          </a:prstGeom>
          <a:noFill/>
          <a:ln>
            <a:noFill/>
            <a:miter lim="800000"/>
          </a:ln>
        </p:spPr>
        <p:txBody>
          <a:bodyPr>
            <a:spAutoFit/>
          </a:bodyPr>
          <a:lstStyle>
            <a:lvl1pPr marL="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4pPr>
            <a:lvl5pPr marL="18288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5pPr>
          </a:lstStyle>
          <a:p>
            <a:pPr lvl="0"/>
            <a:r>
              <a:rPr sz="3200" b="1">
                <a:solidFill>
                  <a:schemeClr val="tx2"/>
                </a:solidFill>
                <a:ea typeface="楷体_GB2312" pitchFamily="1" charset="-122"/>
              </a:rPr>
              <a:t>　　</a:t>
            </a:r>
            <a:r>
              <a:rPr sz="4000" b="1">
                <a:solidFill>
                  <a:srgbClr val="CC0099"/>
                </a:solidFill>
                <a:ea typeface="楷体_GB2312" pitchFamily="1" charset="-122"/>
              </a:rPr>
              <a:t>汉六年正月封功臣，</a:t>
            </a:r>
            <a:r>
              <a:rPr sz="4000" b="1">
                <a:solidFill>
                  <a:srgbClr val="0000CC"/>
                </a:solidFill>
                <a:ea typeface="楷体_GB2312" pitchFamily="1" charset="-122"/>
              </a:rPr>
              <a:t>良</a:t>
            </a:r>
            <a:r>
              <a:rPr sz="4000" b="1">
                <a:solidFill>
                  <a:srgbClr val="CC0099"/>
                </a:solidFill>
                <a:ea typeface="楷体_GB2312" pitchFamily="1" charset="-122"/>
              </a:rPr>
              <a:t>未尝有战斗功。</a:t>
            </a:r>
            <a:r>
              <a:rPr sz="4000" b="1">
                <a:solidFill>
                  <a:srgbClr val="0000CC"/>
                </a:solidFill>
                <a:ea typeface="楷体_GB2312" pitchFamily="1" charset="-122"/>
              </a:rPr>
              <a:t>高帝</a:t>
            </a:r>
            <a:r>
              <a:rPr sz="4000" b="1">
                <a:solidFill>
                  <a:srgbClr val="CC0099"/>
                </a:solidFill>
                <a:ea typeface="楷体_GB2312" pitchFamily="1" charset="-122"/>
              </a:rPr>
              <a:t>曰：“运筹策帷帐中，决胜千里外，</a:t>
            </a:r>
            <a:r>
              <a:rPr sz="4000" b="1">
                <a:solidFill>
                  <a:srgbClr val="0000CC"/>
                </a:solidFill>
                <a:ea typeface="楷体_GB2312" pitchFamily="1" charset="-122"/>
              </a:rPr>
              <a:t>子房</a:t>
            </a:r>
            <a:r>
              <a:rPr sz="4000" b="1">
                <a:solidFill>
                  <a:srgbClr val="CC0099"/>
                </a:solidFill>
                <a:ea typeface="楷体_GB2312" pitchFamily="1" charset="-122"/>
              </a:rPr>
              <a:t>功也。自择齐三万户。”</a:t>
            </a:r>
          </a:p>
        </p:txBody>
      </p:sp>
      <p:sp>
        <p:nvSpPr>
          <p:cNvPr id="14340" name="矩形 14339"/>
          <p:cNvSpPr/>
          <p:nvPr/>
        </p:nvSpPr>
        <p:spPr>
          <a:xfrm>
            <a:off x="3124200" y="603250"/>
            <a:ext cx="3429000" cy="914400"/>
          </a:xfrm>
          <a:prstGeom prst="rect">
            <a:avLst/>
          </a:prstGeom>
          <a:noFill/>
          <a:ln>
            <a:noFill/>
            <a:miter lim="800000"/>
          </a:ln>
        </p:spPr>
        <p:txBody>
          <a:bodyPr>
            <a:spAutoFit/>
          </a:bodyPr>
          <a:lstStyle>
            <a:lvl1pPr marL="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4pPr>
            <a:lvl5pPr marL="18288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5pPr>
          </a:lstStyle>
          <a:p>
            <a:pPr lvl="0"/>
            <a:r>
              <a:rPr sz="5400" b="1">
                <a:solidFill>
                  <a:srgbClr val="FF0000"/>
                </a:solidFill>
                <a:ea typeface="楷体_GB2312" pitchFamily="1" charset="-122"/>
              </a:rPr>
              <a:t>现炒现卖</a:t>
            </a:r>
          </a:p>
        </p:txBody>
      </p:sp>
      <p:sp>
        <p:nvSpPr>
          <p:cNvPr id="14341" name="Date Placeholder 1"/>
          <p:cNvSpPr>
            <a:spLocks noGrp="1"/>
          </p:cNvSpPr>
          <p:nvPr>
            <p:ph type="dt" sz="half"/>
          </p:nvPr>
        </p:nvSpPr>
        <p:spPr/>
        <p:txBody>
          <a:bodyPr/>
          <a:lstStyle/>
          <a:p>
            <a:pPr lvl="0"/>
            <a:endParaRPr lang="en-US" altLang="en-US" sz="1000">
              <a:solidFill>
                <a:srgbClr val="9D9D9D"/>
              </a:solidFill>
            </a:endParaRPr>
          </a:p>
        </p:txBody>
      </p:sp>
      <p:sp>
        <p:nvSpPr>
          <p:cNvPr id="14342" name="Footer Placeholder 2"/>
          <p:cNvSpPr>
            <a:spLocks noGrp="1"/>
          </p:cNvSpPr>
          <p:nvPr>
            <p:ph type="ftr" sz="quarter" idx="1"/>
          </p:nvPr>
        </p:nvSpPr>
        <p:spPr/>
        <p:txBody>
          <a:bodyPr/>
          <a:lstStyle/>
          <a:p>
            <a:pPr lvl="0" algn="ctr"/>
            <a:fld id="{132B0A7F-52E0-49D2-8287-78F24A613E9E}" type="footer">
              <a:rPr lang="zh-CN" altLang="en-US" sz="1000">
                <a:solidFill>
                  <a:srgbClr val="9D9D9D"/>
                </a:solidFill>
              </a:rPr>
              <a:t></a:t>
            </a:fld>
            <a:endParaRPr lang="en-US" altLang="en-US" sz="1000">
              <a:solidFill>
                <a:srgbClr val="9D9D9D"/>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additive="base">
                                        <p:cTn id="6" dur="1" fill="hold">
                                          <p:stCondLst>
                                            <p:cond delay="0"/>
                                          </p:stCondLst>
                                        </p:cTn>
                                        <p:tgtEl>
                                          <p:spTgt spid="14339"/>
                                        </p:tgtEl>
                                        <p:attrNameLst>
                                          <p:attrName>style.visibility</p:attrName>
                                        </p:attrNameLst>
                                      </p:cBhvr>
                                      <p:to>
                                        <p:strVal val="visible"/>
                                      </p:to>
                                    </p:set>
                                    <p:anim calcmode="lin" valueType="num">
                                      <p:cBhvr additive="base">
                                        <p:cTn id="7" dur="1000" fill="hold"/>
                                        <p:tgtEl>
                                          <p:spTgt spid="14339"/>
                                        </p:tgtEl>
                                        <p:attrNameLst>
                                          <p:attrName>ppt_x</p:attrName>
                                        </p:attrNameLst>
                                      </p:cBhvr>
                                      <p:tavLst>
                                        <p:tav tm="0">
                                          <p:val>
                                            <p:strVal val="#ppt_x"/>
                                          </p:val>
                                        </p:tav>
                                        <p:tav tm="100000">
                                          <p:val>
                                            <p:strVal val="#ppt_x"/>
                                          </p:val>
                                        </p:tav>
                                      </p:tavLst>
                                    </p:anim>
                                    <p:anim calcmode="lin" valueType="num">
                                      <p:cBhvr additive="base">
                                        <p:cTn id="8" dur="1000" fill="hold"/>
                                        <p:tgtEl>
                                          <p:spTgt spid="143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2" name="矩形 15361"/>
          <p:cNvSpPr/>
          <p:nvPr/>
        </p:nvSpPr>
        <p:spPr>
          <a:xfrm>
            <a:off x="533400" y="1752600"/>
            <a:ext cx="8001000" cy="4359275"/>
          </a:xfrm>
          <a:prstGeom prst="rect">
            <a:avLst/>
          </a:prstGeom>
          <a:noFill/>
          <a:ln>
            <a:noFill/>
            <a:miter lim="800000"/>
          </a:ln>
        </p:spPr>
        <p:txBody>
          <a:bodyPr>
            <a:spAutoFit/>
          </a:bodyPr>
          <a:lstStyle>
            <a:lvl1pPr marL="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4pPr>
            <a:lvl5pPr marL="18288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5pPr>
          </a:lstStyle>
          <a:p>
            <a:pPr lvl="0"/>
            <a:r>
              <a:rPr sz="3200" b="1">
                <a:ea typeface="楷体_GB2312" pitchFamily="1" charset="-122"/>
              </a:rPr>
              <a:t>　　</a:t>
            </a:r>
            <a:r>
              <a:rPr sz="4000" b="1">
                <a:ea typeface="楷体_GB2312" pitchFamily="1" charset="-122"/>
              </a:rPr>
              <a:t>在文言文中，可借助</a:t>
            </a:r>
            <a:r>
              <a:rPr sz="4000" b="1">
                <a:solidFill>
                  <a:srgbClr val="CC3300"/>
                </a:solidFill>
                <a:ea typeface="楷体_GB2312" pitchFamily="1" charset="-122"/>
              </a:rPr>
              <a:t>对话标志“曰”、“云”、“言”、“谓”等动词断句</a:t>
            </a:r>
            <a:r>
              <a:rPr sz="4000" b="1">
                <a:ea typeface="楷体_GB2312" pitchFamily="1" charset="-122"/>
              </a:rPr>
              <a:t>。古人对话时，大多数有表示说的“曰”、“云”、“言”等，而这些正为我们断句时提供了方便。更多情况是一个句子的核心部分是谓语动词。抓住动词，提纲挈领。</a:t>
            </a:r>
            <a:r>
              <a:rPr sz="4000" b="1"/>
              <a:t>　</a:t>
            </a:r>
          </a:p>
        </p:txBody>
      </p:sp>
      <p:sp>
        <p:nvSpPr>
          <p:cNvPr id="15363" name="矩形 15362"/>
          <p:cNvSpPr/>
          <p:nvPr/>
        </p:nvSpPr>
        <p:spPr>
          <a:xfrm>
            <a:off x="1371600" y="762000"/>
            <a:ext cx="6324600" cy="823912"/>
          </a:xfrm>
          <a:prstGeom prst="rect">
            <a:avLst/>
          </a:prstGeom>
          <a:noFill/>
          <a:ln>
            <a:noFill/>
            <a:miter lim="800000"/>
          </a:ln>
        </p:spPr>
        <p:txBody>
          <a:bodyPr>
            <a:spAutoFit/>
          </a:bodyPr>
          <a:lstStyle>
            <a:lvl1pPr marL="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4pPr>
            <a:lvl5pPr marL="18288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5pPr>
          </a:lstStyle>
          <a:p>
            <a:pPr lvl="0"/>
            <a:r>
              <a:rPr sz="4400" b="1">
                <a:solidFill>
                  <a:srgbClr val="FF0000"/>
                </a:solidFill>
                <a:ea typeface="楷体_GB2312" pitchFamily="1" charset="-122"/>
              </a:rPr>
              <a:t>方法二：借助动词</a:t>
            </a:r>
            <a:r>
              <a:rPr sz="4800" b="1">
                <a:solidFill>
                  <a:srgbClr val="FF0000"/>
                </a:solidFill>
                <a:ea typeface="楷体_GB2312" pitchFamily="1" charset="-122"/>
              </a:rPr>
              <a:t>断句</a:t>
            </a:r>
          </a:p>
        </p:txBody>
      </p:sp>
      <p:sp>
        <p:nvSpPr>
          <p:cNvPr id="15364" name="Date Placeholder 1"/>
          <p:cNvSpPr>
            <a:spLocks noGrp="1"/>
          </p:cNvSpPr>
          <p:nvPr>
            <p:ph type="dt" sz="half"/>
          </p:nvPr>
        </p:nvSpPr>
        <p:spPr/>
        <p:txBody>
          <a:bodyPr/>
          <a:lstStyle/>
          <a:p>
            <a:pPr lvl="0"/>
            <a:endParaRPr lang="en-US" altLang="en-US" sz="1000">
              <a:solidFill>
                <a:srgbClr val="9D9D9D"/>
              </a:solidFill>
            </a:endParaRPr>
          </a:p>
        </p:txBody>
      </p:sp>
      <p:sp>
        <p:nvSpPr>
          <p:cNvPr id="15365" name="Footer Placeholder 2"/>
          <p:cNvSpPr>
            <a:spLocks noGrp="1"/>
          </p:cNvSpPr>
          <p:nvPr>
            <p:ph type="ftr" sz="quarter" idx="1"/>
          </p:nvPr>
        </p:nvSpPr>
        <p:spPr/>
        <p:txBody>
          <a:bodyPr/>
          <a:lstStyle/>
          <a:p>
            <a:pPr lvl="0" algn="ctr"/>
            <a:fld id="{DD5107E2-13D8-442D-9F09-D91A90CE2DC3}" type="footer">
              <a:rPr lang="zh-CN" altLang="en-US" sz="1000">
                <a:solidFill>
                  <a:srgbClr val="9D9D9D"/>
                </a:solidFill>
              </a:rPr>
              <a:t></a:t>
            </a:fld>
            <a:endParaRPr lang="en-US" altLang="en-US" sz="1000">
              <a:solidFill>
                <a:srgbClr val="9D9D9D"/>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7" presetClass="entr" presetSubtype="10" fill="hold" grpId="0" nodeType="clickEffect">
                                  <p:stCondLst>
                                    <p:cond delay="0"/>
                                  </p:stCondLst>
                                  <p:childTnLst>
                                    <p:set>
                                      <p:cBhvr additive="base">
                                        <p:cTn id="6" dur="1" fill="hold">
                                          <p:stCondLst>
                                            <p:cond delay="0"/>
                                          </p:stCondLst>
                                        </p:cTn>
                                        <p:tgtEl>
                                          <p:spTgt spid="15362"/>
                                        </p:tgtEl>
                                        <p:attrNameLst>
                                          <p:attrName>style.visibility</p:attrName>
                                        </p:attrNameLst>
                                      </p:cBhvr>
                                      <p:to>
                                        <p:strVal val="visible"/>
                                      </p:to>
                                    </p:set>
                                    <p:anim calcmode="lin" valueType="num">
                                      <p:cBhvr additive="base">
                                        <p:cTn id="7" dur="500" fill="hold"/>
                                        <p:tgtEl>
                                          <p:spTgt spid="15362"/>
                                        </p:tgtEl>
                                        <p:attrNameLst>
                                          <p:attrName>ppt_w</p:attrName>
                                        </p:attrNameLst>
                                      </p:cBhvr>
                                      <p:tavLst>
                                        <p:tav tm="0">
                                          <p:val>
                                            <p:fltVal val="0"/>
                                          </p:val>
                                        </p:tav>
                                        <p:tav tm="100000">
                                          <p:val>
                                            <p:strVal val="#ppt_w"/>
                                          </p:val>
                                        </p:tav>
                                      </p:tavLst>
                                    </p:anim>
                                    <p:anim calcmode="lin" valueType="num">
                                      <p:cBhvr additive="base">
                                        <p:cTn id="8" dur="500" fill="hold"/>
                                        <p:tgtEl>
                                          <p:spTgt spid="1536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矩形 16385"/>
          <p:cNvSpPr/>
          <p:nvPr/>
        </p:nvSpPr>
        <p:spPr>
          <a:xfrm>
            <a:off x="228600" y="1676400"/>
            <a:ext cx="8610600" cy="2041525"/>
          </a:xfrm>
          <a:prstGeom prst="rect">
            <a:avLst/>
          </a:prstGeom>
          <a:noFill/>
          <a:ln>
            <a:noFill/>
            <a:miter lim="800000"/>
          </a:ln>
        </p:spPr>
        <p:txBody>
          <a:bodyPr>
            <a:spAutoFit/>
          </a:bodyPr>
          <a:lstStyle>
            <a:lvl1pPr marL="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4pPr>
            <a:lvl5pPr marL="18288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5pPr>
          </a:lstStyle>
          <a:p>
            <a:pPr lvl="0"/>
            <a:r>
              <a:rPr sz="3200" b="1">
                <a:ea typeface="楷体_GB2312" pitchFamily="1" charset="-122"/>
              </a:rPr>
              <a:t>　或谓郊岛谁贫曰岛为甚也曰何以知之以其诗知之郊曰种稻耕白水负薪斫青山岛曰市中有樵山客舍寒无烟井底有甘泉釜中尝苦干孟氏薪米自足而岛家俱无以是知之耳</a:t>
            </a:r>
          </a:p>
        </p:txBody>
      </p:sp>
      <p:sp>
        <p:nvSpPr>
          <p:cNvPr id="16387" name="矩形 16386"/>
          <p:cNvSpPr/>
          <p:nvPr/>
        </p:nvSpPr>
        <p:spPr>
          <a:xfrm>
            <a:off x="0" y="3810000"/>
            <a:ext cx="8763000" cy="2528888"/>
          </a:xfrm>
          <a:prstGeom prst="rect">
            <a:avLst/>
          </a:prstGeom>
          <a:noFill/>
          <a:ln>
            <a:noFill/>
            <a:miter lim="800000"/>
          </a:ln>
        </p:spPr>
        <p:txBody>
          <a:bodyPr>
            <a:spAutoFit/>
          </a:bodyPr>
          <a:lstStyle>
            <a:lvl1pPr marL="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4pPr>
            <a:lvl5pPr marL="18288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5pPr>
          </a:lstStyle>
          <a:p>
            <a:pPr lvl="0"/>
            <a:r>
              <a:rPr sz="3200" b="1">
                <a:solidFill>
                  <a:schemeClr val="tx2"/>
                </a:solidFill>
                <a:ea typeface="楷体_GB2312" pitchFamily="1" charset="-122"/>
              </a:rPr>
              <a:t>　　</a:t>
            </a:r>
            <a:r>
              <a:rPr sz="3200" b="1">
                <a:solidFill>
                  <a:srgbClr val="000000"/>
                </a:solidFill>
                <a:ea typeface="楷体_GB2312" pitchFamily="1" charset="-122"/>
              </a:rPr>
              <a:t>或谓：“郊岛谁贫？”</a:t>
            </a:r>
            <a:r>
              <a:rPr sz="3200" b="1">
                <a:solidFill>
                  <a:srgbClr val="FF0000"/>
                </a:solidFill>
                <a:ea typeface="楷体_GB2312" pitchFamily="1" charset="-122"/>
              </a:rPr>
              <a:t>曰</a:t>
            </a:r>
            <a:r>
              <a:rPr sz="3200" b="1">
                <a:solidFill>
                  <a:srgbClr val="000000"/>
                </a:solidFill>
                <a:ea typeface="楷体_GB2312" pitchFamily="1" charset="-122"/>
              </a:rPr>
              <a:t>：“岛为甚也。”</a:t>
            </a:r>
            <a:r>
              <a:rPr sz="3200" b="1">
                <a:solidFill>
                  <a:srgbClr val="FF0000"/>
                </a:solidFill>
                <a:ea typeface="楷体_GB2312" pitchFamily="1" charset="-122"/>
              </a:rPr>
              <a:t>曰</a:t>
            </a:r>
            <a:r>
              <a:rPr sz="3200" b="1">
                <a:solidFill>
                  <a:srgbClr val="000000"/>
                </a:solidFill>
                <a:ea typeface="楷体_GB2312" pitchFamily="1" charset="-122"/>
              </a:rPr>
              <a:t>：“何以知之？”“以其诗知之。郊</a:t>
            </a:r>
            <a:r>
              <a:rPr sz="3200" b="1">
                <a:solidFill>
                  <a:srgbClr val="FF0000"/>
                </a:solidFill>
                <a:ea typeface="楷体_GB2312" pitchFamily="1" charset="-122"/>
              </a:rPr>
              <a:t>曰</a:t>
            </a:r>
            <a:r>
              <a:rPr sz="3200" b="1">
                <a:solidFill>
                  <a:srgbClr val="000000"/>
                </a:solidFill>
                <a:ea typeface="楷体_GB2312" pitchFamily="1" charset="-122"/>
              </a:rPr>
              <a:t>：‘种稻耕白水，负薪斫青山。’岛</a:t>
            </a:r>
            <a:r>
              <a:rPr sz="3200" b="1">
                <a:solidFill>
                  <a:srgbClr val="FF0000"/>
                </a:solidFill>
                <a:ea typeface="楷体_GB2312" pitchFamily="1" charset="-122"/>
              </a:rPr>
              <a:t>曰</a:t>
            </a:r>
            <a:r>
              <a:rPr sz="3200" b="1">
                <a:solidFill>
                  <a:srgbClr val="000000"/>
                </a:solidFill>
                <a:ea typeface="楷体_GB2312" pitchFamily="1" charset="-122"/>
              </a:rPr>
              <a:t>：‘市中有樵山，客舍寒无烟。井底有甘泉，釜中尝苦干。’孟氏薪米自足，而岛家俱无，以是知之耳。” </a:t>
            </a:r>
          </a:p>
        </p:txBody>
      </p:sp>
      <p:sp>
        <p:nvSpPr>
          <p:cNvPr id="16388" name="矩形 16387"/>
          <p:cNvSpPr/>
          <p:nvPr/>
        </p:nvSpPr>
        <p:spPr>
          <a:xfrm>
            <a:off x="3124200" y="603250"/>
            <a:ext cx="3581400" cy="914400"/>
          </a:xfrm>
          <a:prstGeom prst="rect">
            <a:avLst/>
          </a:prstGeom>
          <a:noFill/>
          <a:ln>
            <a:noFill/>
            <a:miter lim="800000"/>
          </a:ln>
        </p:spPr>
        <p:txBody>
          <a:bodyPr>
            <a:spAutoFit/>
          </a:bodyPr>
          <a:lstStyle>
            <a:lvl1pPr marL="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1pPr>
            <a:lvl2pPr marL="4572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2pPr>
            <a:lvl3pPr marL="9144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3pPr>
            <a:lvl4pPr marL="13716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4pPr>
            <a:lvl5pPr marL="1828800" indent="0" algn="l" defTabSz="914400" eaLnBrk="1" fontAlgn="base" hangingPunct="1">
              <a:lnSpc>
                <a:spcPct val="100000"/>
              </a:lnSpc>
              <a:spcBef>
                <a:spcPct val="0"/>
              </a:spcBef>
              <a:spcAft>
                <a:spcPct val="0"/>
              </a:spcAft>
              <a:buClrTx/>
              <a:buSzTx/>
              <a:buFont typeface="Arial"/>
              <a:buNone/>
              <a:defRPr lang="zh-CN" altLang="en-US" sz="1800" b="0" i="0" u="none" baseline="0">
                <a:solidFill>
                  <a:schemeClr val="tx1"/>
                </a:solidFill>
                <a:latin typeface="Arial"/>
                <a:ea typeface="宋体" charset="-122"/>
              </a:defRPr>
            </a:lvl5pPr>
          </a:lstStyle>
          <a:p>
            <a:pPr lvl="0"/>
            <a:r>
              <a:rPr sz="5400" b="1">
                <a:solidFill>
                  <a:srgbClr val="FF0000"/>
                </a:solidFill>
                <a:ea typeface="楷体_GB2312" pitchFamily="1" charset="-122"/>
              </a:rPr>
              <a:t>现炒现卖</a:t>
            </a:r>
          </a:p>
        </p:txBody>
      </p:sp>
      <p:sp>
        <p:nvSpPr>
          <p:cNvPr id="16389" name="Date Placeholder 1"/>
          <p:cNvSpPr>
            <a:spLocks noGrp="1"/>
          </p:cNvSpPr>
          <p:nvPr>
            <p:ph type="dt" sz="half"/>
          </p:nvPr>
        </p:nvSpPr>
        <p:spPr/>
        <p:txBody>
          <a:bodyPr/>
          <a:lstStyle/>
          <a:p>
            <a:pPr lvl="0"/>
            <a:endParaRPr lang="en-US" altLang="en-US" sz="1000">
              <a:solidFill>
                <a:srgbClr val="9D9D9D"/>
              </a:solidFill>
            </a:endParaRPr>
          </a:p>
        </p:txBody>
      </p:sp>
      <p:sp>
        <p:nvSpPr>
          <p:cNvPr id="16390" name="Footer Placeholder 2"/>
          <p:cNvSpPr>
            <a:spLocks noGrp="1"/>
          </p:cNvSpPr>
          <p:nvPr>
            <p:ph type="ftr" sz="quarter" idx="1"/>
          </p:nvPr>
        </p:nvSpPr>
        <p:spPr/>
        <p:txBody>
          <a:bodyPr/>
          <a:lstStyle/>
          <a:p>
            <a:pPr lvl="0" algn="ctr"/>
            <a:fld id="{3D42ECE5-F04E-4E93-9CF2-C99BE4B64C4E}" type="footer">
              <a:rPr lang="zh-CN" altLang="en-US" sz="1000">
                <a:solidFill>
                  <a:srgbClr val="9D9D9D"/>
                </a:solidFill>
              </a:rPr>
              <a:t></a:t>
            </a:fld>
            <a:endParaRPr lang="en-US" altLang="en-US" sz="1000">
              <a:solidFill>
                <a:srgbClr val="9D9D9D"/>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additive="base">
                                        <p:cTn id="6" dur="1" fill="hold">
                                          <p:stCondLst>
                                            <p:cond delay="0"/>
                                          </p:stCondLst>
                                        </p:cTn>
                                        <p:tgtEl>
                                          <p:spTgt spid="16387">
                                            <p:txEl>
                                              <p:pRg st="0" end="0"/>
                                            </p:txEl>
                                          </p:spTgt>
                                        </p:tgtEl>
                                        <p:attrNameLst>
                                          <p:attrName>style.visibility</p:attrName>
                                        </p:attrNameLst>
                                      </p:cBhvr>
                                      <p:to>
                                        <p:strVal val="visible"/>
                                      </p:to>
                                    </p:set>
                                    <p:anim calcmode="lin" valueType="num">
                                      <p:cBhvr additive="base">
                                        <p:cTn id="7" dur="1000" fill="hold"/>
                                        <p:tgtEl>
                                          <p:spTgt spid="16387">
                                            <p:txEl>
                                              <p:pRg st="0" end="0"/>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1638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17.06.20"/>
  <p:tag name="AS_TITLE" val="Aspose.Slides for Java"/>
  <p:tag name="AS_VERSION" val="17.6"/>
</p:tagLst>
</file>

<file path=ppt/theme/theme1.xml><?xml version="1.0" encoding="utf-8"?>
<a:theme xmlns:a="http://schemas.openxmlformats.org/drawingml/2006/main" name="诗情画意">
  <a:themeElements>
    <a:clrScheme name="">
      <a:dk1>
        <a:srgbClr val="FFFFFF"/>
      </a:dk1>
      <a:lt1>
        <a:srgbClr val="007A77"/>
      </a:lt1>
      <a:dk2>
        <a:srgbClr val="C0C0C0"/>
      </a:dk2>
      <a:lt2>
        <a:srgbClr val="003399"/>
      </a:lt2>
      <a:accent1>
        <a:srgbClr val="EBF7FF"/>
      </a:accent1>
      <a:accent2>
        <a:srgbClr val="3366FF"/>
      </a:accent2>
      <a:accent3>
        <a:srgbClr val="9BBB59"/>
      </a:accent3>
      <a:accent4>
        <a:srgbClr val="8064A2"/>
      </a:accent4>
      <a:accent5>
        <a:srgbClr val="4BACC6"/>
      </a:accent5>
      <a:accent6>
        <a:srgbClr val="F79646"/>
      </a:accent6>
      <a:hlink>
        <a:srgbClr val="DC5900"/>
      </a:hlink>
      <a:folHlink>
        <a:srgbClr val="7979A5"/>
      </a:folHlink>
    </a:clrScheme>
    <a:fontScheme name="Arial">
      <a:majorFont>
        <a:latin typeface="Arial"/>
        <a:ea typeface="Arial"/>
        <a:cs typeface="Arial"/>
      </a:majorFont>
      <a:minorFont>
        <a:latin typeface="Arial"/>
        <a:ea typeface="Arial"/>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prstClr val="black">
                <a:alpha val="38000"/>
              </a:prstClr>
            </a:outerShdw>
          </a:effectLst>
        </a:effectStyle>
        <a:effectStyle>
          <a:effectLst>
            <a:outerShdw blurRad="40000" dist="23000" dir="5400000" rotWithShape="0">
              <a:prstClr val="black">
                <a:alpha val="35000"/>
              </a:prstClr>
            </a:outerShdw>
          </a:effectLst>
        </a:effectStyle>
        <a:effectStyle>
          <a:effectLst>
            <a:outerShdw blurRad="40000" dist="23000" dir="5400000" rotWithShape="0">
              <a:prstClr val="black">
                <a:alpha val="35000"/>
              </a:prst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FFFFFF"/>
        </a:dk1>
        <a:lt1>
          <a:srgbClr val="007A77"/>
        </a:lt1>
        <a:dk2>
          <a:srgbClr val="C0C0C0"/>
        </a:dk2>
        <a:lt2>
          <a:srgbClr val="003399"/>
        </a:lt2>
        <a:accent1>
          <a:srgbClr val="EBF7FF"/>
        </a:accent1>
        <a:accent2>
          <a:srgbClr val="3366FF"/>
        </a:accent2>
        <a:accent3>
          <a:srgbClr val="9BBB59"/>
        </a:accent3>
        <a:accent4>
          <a:srgbClr val="8064A2"/>
        </a:accent4>
        <a:accent5>
          <a:srgbClr val="4BACC6"/>
        </a:accent5>
        <a:accent6>
          <a:srgbClr val="F79646"/>
        </a:accent6>
        <a:hlink>
          <a:srgbClr val="DC5900"/>
        </a:hlink>
        <a:folHlink>
          <a:srgbClr val="7979A5"/>
        </a:folHlink>
      </a:clrScheme>
    </a:extraClrScheme>
    <a:extraClrScheme>
      <a:clrScheme name="">
        <a:dk1>
          <a:srgbClr val="FFFFDD"/>
        </a:dk1>
        <a:lt1>
          <a:srgbClr val="005FBE"/>
        </a:lt1>
        <a:dk2>
          <a:srgbClr val="C0C0C0"/>
        </a:dk2>
        <a:lt2>
          <a:srgbClr val="2C5884"/>
        </a:lt2>
        <a:accent1>
          <a:srgbClr val="E9F7FF"/>
        </a:accent1>
        <a:accent2>
          <a:srgbClr val="F89400"/>
        </a:accent2>
        <a:accent3>
          <a:srgbClr val="9BBB59"/>
        </a:accent3>
        <a:accent4>
          <a:srgbClr val="8064A2"/>
        </a:accent4>
        <a:accent5>
          <a:srgbClr val="4BACC6"/>
        </a:accent5>
        <a:accent6>
          <a:srgbClr val="F79646"/>
        </a:accent6>
        <a:hlink>
          <a:srgbClr val="B20048"/>
        </a:hlink>
        <a:folHlink>
          <a:srgbClr val="008080"/>
        </a:folHlink>
      </a:clrScheme>
    </a:extraClrScheme>
    <a:extraClrScheme>
      <a:clrScheme name="">
        <a:dk1>
          <a:srgbClr val="DAEADE"/>
        </a:dk1>
        <a:lt1>
          <a:srgbClr val="5D5D8B"/>
        </a:lt1>
        <a:dk2>
          <a:srgbClr val="C0C0C0"/>
        </a:dk2>
        <a:lt2>
          <a:srgbClr val="A25269"/>
        </a:lt2>
        <a:accent1>
          <a:srgbClr val="FFFFDD"/>
        </a:accent1>
        <a:accent2>
          <a:srgbClr val="3399FF"/>
        </a:accent2>
        <a:accent3>
          <a:srgbClr val="9BBB59"/>
        </a:accent3>
        <a:accent4>
          <a:srgbClr val="8064A2"/>
        </a:accent4>
        <a:accent5>
          <a:srgbClr val="4BACC6"/>
        </a:accent5>
        <a:accent6>
          <a:srgbClr val="F79646"/>
        </a:accent6>
        <a:hlink>
          <a:srgbClr val="336699"/>
        </a:hlink>
        <a:folHlink>
          <a:srgbClr val="F08F00"/>
        </a:folHlink>
      </a:clrScheme>
    </a:extraClrScheme>
    <a:extraClrScheme>
      <a:clrScheme name="">
        <a:dk1>
          <a:srgbClr val="CCECFF"/>
        </a:dk1>
        <a:lt1>
          <a:srgbClr val="006666"/>
        </a:lt1>
        <a:dk2>
          <a:srgbClr val="C0C0C0"/>
        </a:dk2>
        <a:lt2>
          <a:srgbClr val="336699"/>
        </a:lt2>
        <a:accent1>
          <a:srgbClr val="FFFFCC"/>
        </a:accent1>
        <a:accent2>
          <a:srgbClr val="FF6600"/>
        </a:accent2>
        <a:accent3>
          <a:srgbClr val="9BBB59"/>
        </a:accent3>
        <a:accent4>
          <a:srgbClr val="8064A2"/>
        </a:accent4>
        <a:accent5>
          <a:srgbClr val="4BACC6"/>
        </a:accent5>
        <a:accent6>
          <a:srgbClr val="F79646"/>
        </a:accent6>
        <a:hlink>
          <a:srgbClr val="0066FF"/>
        </a:hlink>
        <a:folHlink>
          <a:srgbClr val="BE547F"/>
        </a:folHlink>
      </a:clrScheme>
    </a:extraClrScheme>
    <a:extraClrScheme>
      <a:clrScheme name="">
        <a:dk1>
          <a:srgbClr val="FFE9E9"/>
        </a:dk1>
        <a:lt1>
          <a:srgbClr val="0033CC"/>
        </a:lt1>
        <a:dk2>
          <a:srgbClr val="C0C0C0"/>
        </a:dk2>
        <a:lt2>
          <a:srgbClr val="000000"/>
        </a:lt2>
        <a:accent1>
          <a:srgbClr val="D5E5DB"/>
        </a:accent1>
        <a:accent2>
          <a:srgbClr val="3366FF"/>
        </a:accent2>
        <a:accent3>
          <a:srgbClr val="9BBB59"/>
        </a:accent3>
        <a:accent4>
          <a:srgbClr val="8064A2"/>
        </a:accent4>
        <a:accent5>
          <a:srgbClr val="4BACC6"/>
        </a:accent5>
        <a:accent6>
          <a:srgbClr val="F79646"/>
        </a:accent6>
        <a:hlink>
          <a:srgbClr val="FF9900"/>
        </a:hlink>
        <a:folHlink>
          <a:srgbClr val="008080"/>
        </a:folHlink>
      </a:clrScheme>
    </a:extraClrScheme>
    <a:extraClrScheme>
      <a:clrScheme name="">
        <a:dk1>
          <a:srgbClr val="F4E9E0"/>
        </a:dk1>
        <a:lt1>
          <a:srgbClr val="336699"/>
        </a:lt1>
        <a:dk2>
          <a:srgbClr val="C0C0C0"/>
        </a:dk2>
        <a:lt2>
          <a:srgbClr val="DC5900"/>
        </a:lt2>
        <a:accent1>
          <a:srgbClr val="E4E4E4"/>
        </a:accent1>
        <a:accent2>
          <a:srgbClr val="3399FF"/>
        </a:accent2>
        <a:accent3>
          <a:srgbClr val="9BBB59"/>
        </a:accent3>
        <a:accent4>
          <a:srgbClr val="8064A2"/>
        </a:accent4>
        <a:accent5>
          <a:srgbClr val="4BACC6"/>
        </a:accent5>
        <a:accent6>
          <a:srgbClr val="F79646"/>
        </a:accent6>
        <a:hlink>
          <a:srgbClr val="CC0066"/>
        </a:hlink>
        <a:folHlink>
          <a:srgbClr val="008080"/>
        </a:folHlink>
      </a:clrScheme>
    </a:extraClrScheme>
    <a:extraClrScheme>
      <a:clrScheme name="">
        <a:dk1>
          <a:srgbClr val="E5E5FF"/>
        </a:dk1>
        <a:lt1>
          <a:srgbClr val="CC3300"/>
        </a:lt1>
        <a:dk2>
          <a:srgbClr val="C0C0C0"/>
        </a:dk2>
        <a:lt2>
          <a:srgbClr val="565680"/>
        </a:lt2>
        <a:accent1>
          <a:srgbClr val="E6E4EC"/>
        </a:accent1>
        <a:accent2>
          <a:srgbClr val="0066CC"/>
        </a:accent2>
        <a:accent3>
          <a:srgbClr val="9BBB59"/>
        </a:accent3>
        <a:accent4>
          <a:srgbClr val="8064A2"/>
        </a:accent4>
        <a:accent5>
          <a:srgbClr val="4BACC6"/>
        </a:accent5>
        <a:accent6>
          <a:srgbClr val="F79646"/>
        </a:accent6>
        <a:hlink>
          <a:srgbClr val="008080"/>
        </a:hlink>
        <a:folHlink>
          <a:srgbClr val="7B7BA7"/>
        </a:folHlink>
      </a:clrScheme>
    </a:extraClrScheme>
    <a:extraClrScheme>
      <a:clrScheme name="">
        <a:dk1>
          <a:srgbClr val="FFE2C5"/>
        </a:dk1>
        <a:lt1>
          <a:srgbClr val="000099"/>
        </a:lt1>
        <a:dk2>
          <a:srgbClr val="C0C0C0"/>
        </a:dk2>
        <a:lt2>
          <a:srgbClr val="007D7A"/>
        </a:lt2>
        <a:accent1>
          <a:srgbClr val="EAEAEA"/>
        </a:accent1>
        <a:accent2>
          <a:srgbClr val="B26EB4"/>
        </a:accent2>
        <a:accent3>
          <a:srgbClr val="9BBB59"/>
        </a:accent3>
        <a:accent4>
          <a:srgbClr val="8064A2"/>
        </a:accent4>
        <a:accent5>
          <a:srgbClr val="4BACC6"/>
        </a:accent5>
        <a:accent6>
          <a:srgbClr val="F79646"/>
        </a:accent6>
        <a:hlink>
          <a:srgbClr val="CC3300"/>
        </a:hlink>
        <a:folHlink>
          <a:srgbClr val="0088E4"/>
        </a:folHlink>
      </a:clrScheme>
    </a:extraClrScheme>
  </a:extraClrSchemeLst>
</a:theme>
</file>

<file path=ppt/theme/theme2.xml><?xml version="1.0" encoding="utf-8"?>
<a:theme xmlns:a="http://schemas.openxmlformats.org/drawingml/2006/main" name="Blends">
  <a:themeElements>
    <a:clrScheme name="">
      <a:dk1>
        <a:srgbClr val="FFFFFF"/>
      </a:dk1>
      <a:lt1>
        <a:srgbClr val="000000"/>
      </a:lt1>
      <a:dk2>
        <a:srgbClr val="1C1C1C"/>
      </a:dk2>
      <a:lt2>
        <a:srgbClr val="333399"/>
      </a:lt2>
      <a:accent1>
        <a:srgbClr val="00E4A8"/>
      </a:accent1>
      <a:accent2>
        <a:srgbClr val="FFCF01"/>
      </a:accent2>
      <a:accent3>
        <a:srgbClr val="9BBB59"/>
      </a:accent3>
      <a:accent4>
        <a:srgbClr val="8064A2"/>
      </a:accent4>
      <a:accent5>
        <a:srgbClr val="4BACC6"/>
      </a:accent5>
      <a:accent6>
        <a:srgbClr val="F79646"/>
      </a:accent6>
      <a:hlink>
        <a:srgbClr val="FF0000"/>
      </a:hlink>
      <a:folHlink>
        <a:srgbClr val="3333CC"/>
      </a:folHlink>
    </a:clrScheme>
    <a:fontScheme name="Arial">
      <a:majorFont>
        <a:latin typeface="Arial"/>
        <a:ea typeface="Arial"/>
        <a:cs typeface="Arial"/>
      </a:majorFont>
      <a:minorFont>
        <a:latin typeface="Arial"/>
        <a:ea typeface="Arial"/>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prstClr val="black">
                <a:alpha val="38000"/>
              </a:prstClr>
            </a:outerShdw>
          </a:effectLst>
        </a:effectStyle>
        <a:effectStyle>
          <a:effectLst>
            <a:outerShdw blurRad="40000" dist="23000" dir="5400000" rotWithShape="0">
              <a:prstClr val="black">
                <a:alpha val="35000"/>
              </a:prstClr>
            </a:outerShdw>
          </a:effectLst>
        </a:effectStyle>
        <a:effectStyle>
          <a:effectLst>
            <a:outerShdw blurRad="40000" dist="23000" dir="5400000" rotWithShape="0">
              <a:prstClr val="black">
                <a:alpha val="35000"/>
              </a:prst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000000"/>
        </a:dk1>
        <a:lt1>
          <a:srgbClr val="FFFFFF"/>
        </a:lt1>
        <a:dk2>
          <a:srgbClr val="969696"/>
        </a:dk2>
        <a:lt2>
          <a:srgbClr val="DDDDDD"/>
        </a:lt2>
        <a:accent1>
          <a:srgbClr val="00E4A8"/>
        </a:accent1>
        <a:accent2>
          <a:srgbClr val="3333CC"/>
        </a:accent2>
        <a:accent3>
          <a:srgbClr val="9BBB59"/>
        </a:accent3>
        <a:accent4>
          <a:srgbClr val="8064A2"/>
        </a:accent4>
        <a:accent5>
          <a:srgbClr val="4BACC6"/>
        </a:accent5>
        <a:accent6>
          <a:srgbClr val="F79646"/>
        </a:accent6>
        <a:hlink>
          <a:srgbClr val="FF5050"/>
        </a:hlink>
        <a:folHlink>
          <a:srgbClr val="FFCF01"/>
        </a:folHlink>
      </a:clrScheme>
    </a:extraClrScheme>
    <a:extraClrScheme>
      <a:clrScheme name="">
        <a:dk1>
          <a:srgbClr val="0000CC"/>
        </a:dk1>
        <a:lt1>
          <a:srgbClr val="FFFFFF"/>
        </a:lt1>
        <a:dk2>
          <a:srgbClr val="000094"/>
        </a:dk2>
        <a:lt2>
          <a:srgbClr val="FFFFCC"/>
        </a:lt2>
        <a:accent1>
          <a:srgbClr val="3193FF"/>
        </a:accent1>
        <a:accent2>
          <a:srgbClr val="9900FF"/>
        </a:accent2>
        <a:accent3>
          <a:srgbClr val="9BBB59"/>
        </a:accent3>
        <a:accent4>
          <a:srgbClr val="8064A2"/>
        </a:accent4>
        <a:accent5>
          <a:srgbClr val="4BACC6"/>
        </a:accent5>
        <a:accent6>
          <a:srgbClr val="F79646"/>
        </a:accent6>
        <a:hlink>
          <a:srgbClr val="FF3399"/>
        </a:hlink>
        <a:folHlink>
          <a:srgbClr val="FFCC00"/>
        </a:folHlink>
      </a:clrScheme>
    </a:extraClrScheme>
    <a:extraClrScheme>
      <a:clrScheme name="">
        <a:dk1>
          <a:srgbClr val="FFFFFF"/>
        </a:dk1>
        <a:lt1>
          <a:srgbClr val="000000"/>
        </a:lt1>
        <a:dk2>
          <a:srgbClr val="1C1C1C"/>
        </a:dk2>
        <a:lt2>
          <a:srgbClr val="333399"/>
        </a:lt2>
        <a:accent1>
          <a:srgbClr val="00E4A8"/>
        </a:accent1>
        <a:accent2>
          <a:srgbClr val="FFCF01"/>
        </a:accent2>
        <a:accent3>
          <a:srgbClr val="9BBB59"/>
        </a:accent3>
        <a:accent4>
          <a:srgbClr val="8064A2"/>
        </a:accent4>
        <a:accent5>
          <a:srgbClr val="4BACC6"/>
        </a:accent5>
        <a:accent6>
          <a:srgbClr val="F79646"/>
        </a:accent6>
        <a:hlink>
          <a:srgbClr val="FF0000"/>
        </a:hlink>
        <a:folHlink>
          <a:srgbClr val="3333CC"/>
        </a:folHlink>
      </a:clrScheme>
    </a:extraClrScheme>
    <a:extraClrScheme>
      <a:clrScheme name="">
        <a:dk1>
          <a:srgbClr val="FFFFFF"/>
        </a:dk1>
        <a:lt1>
          <a:srgbClr val="000000"/>
        </a:lt1>
        <a:dk2>
          <a:srgbClr val="808080"/>
        </a:dk2>
        <a:lt2>
          <a:srgbClr val="515F7B"/>
        </a:lt2>
        <a:accent1>
          <a:srgbClr val="9FCAD3"/>
        </a:accent1>
        <a:accent2>
          <a:srgbClr val="C0C0C0"/>
        </a:accent2>
        <a:accent3>
          <a:srgbClr val="9BBB59"/>
        </a:accent3>
        <a:accent4>
          <a:srgbClr val="8064A2"/>
        </a:accent4>
        <a:accent5>
          <a:srgbClr val="4BACC6"/>
        </a:accent5>
        <a:accent6>
          <a:srgbClr val="F79646"/>
        </a:accent6>
        <a:hlink>
          <a:srgbClr val="91AFBF"/>
        </a:hlink>
        <a:folHlink>
          <a:srgbClr val="ECEAAC"/>
        </a:folHlink>
      </a:clrScheme>
    </a:extraClrScheme>
    <a:extraClrScheme>
      <a:clrScheme name="">
        <a:dk1>
          <a:srgbClr val="FFFFFF"/>
        </a:dk1>
        <a:lt1>
          <a:srgbClr val="000000"/>
        </a:lt1>
        <a:dk2>
          <a:srgbClr val="333333"/>
        </a:dk2>
        <a:lt2>
          <a:srgbClr val="000066"/>
        </a:lt2>
        <a:accent1>
          <a:srgbClr val="C4709A"/>
        </a:accent1>
        <a:accent2>
          <a:srgbClr val="4B4EB5"/>
        </a:accent2>
        <a:accent3>
          <a:srgbClr val="9BBB59"/>
        </a:accent3>
        <a:accent4>
          <a:srgbClr val="8064A2"/>
        </a:accent4>
        <a:accent5>
          <a:srgbClr val="4BACC6"/>
        </a:accent5>
        <a:accent6>
          <a:srgbClr val="F79646"/>
        </a:accent6>
        <a:hlink>
          <a:srgbClr val="C481CF"/>
        </a:hlink>
        <a:folHlink>
          <a:srgbClr val="76B749"/>
        </a:folHlink>
      </a:clrScheme>
    </a:extraClrScheme>
    <a:extraClrScheme>
      <a:clrScheme name="">
        <a:dk1>
          <a:srgbClr val="FFFFFF"/>
        </a:dk1>
        <a:lt1>
          <a:srgbClr val="000000"/>
        </a:lt1>
        <a:dk2>
          <a:srgbClr val="969696"/>
        </a:dk2>
        <a:lt2>
          <a:srgbClr val="6A4076"/>
        </a:lt2>
        <a:accent1>
          <a:srgbClr val="DBA9C2"/>
        </a:accent1>
        <a:accent2>
          <a:srgbClr val="E1BF91"/>
        </a:accent2>
        <a:accent3>
          <a:srgbClr val="9BBB59"/>
        </a:accent3>
        <a:accent4>
          <a:srgbClr val="8064A2"/>
        </a:accent4>
        <a:accent5>
          <a:srgbClr val="4BACC6"/>
        </a:accent5>
        <a:accent6>
          <a:srgbClr val="F79646"/>
        </a:accent6>
        <a:hlink>
          <a:srgbClr val="B3CE82"/>
        </a:hlink>
        <a:folHlink>
          <a:srgbClr val="B8AD48"/>
        </a:folHlink>
      </a:clrScheme>
    </a:extraClrScheme>
  </a:extraClrSchemeLst>
</a:theme>
</file>

<file path=ppt/theme/theme3.xml><?xml version="1.0" encoding="utf-8"?>
<a:theme xmlns:a="http://schemas.openxmlformats.org/drawingml/2006/main" name="A000120150822A19PWBG">
  <a:themeElements>
    <a:clrScheme name="">
      <a:dk1>
        <a:srgbClr val="FFFFFF"/>
      </a:dk1>
      <a:lt1>
        <a:srgbClr val="5F5F5F"/>
      </a:lt1>
      <a:dk2>
        <a:srgbClr val="5F5F5F"/>
      </a:dk2>
      <a:lt2>
        <a:srgbClr val="FFFFFF"/>
      </a:lt2>
      <a:accent1>
        <a:srgbClr val="82493A"/>
      </a:accent1>
      <a:accent2>
        <a:srgbClr val="967A50"/>
      </a:accent2>
      <a:accent3>
        <a:srgbClr val="9BBB59"/>
      </a:accent3>
      <a:accent4>
        <a:srgbClr val="8064A2"/>
      </a:accent4>
      <a:accent5>
        <a:srgbClr val="4BACC6"/>
      </a:accent5>
      <a:accent6>
        <a:srgbClr val="F79646"/>
      </a:accent6>
      <a:hlink>
        <a:srgbClr val="00B0F0"/>
      </a:hlink>
      <a:folHlink>
        <a:srgbClr val="AFB2B4"/>
      </a:folHlink>
    </a:clrScheme>
    <a:fontScheme name="Arial">
      <a:majorFont>
        <a:latin typeface="Arial"/>
        <a:ea typeface="Arial"/>
        <a:cs typeface="Arial"/>
      </a:majorFont>
      <a:minorFont>
        <a:latin typeface="Arial"/>
        <a:ea typeface="Arial"/>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prstClr val="black">
                <a:alpha val="38000"/>
              </a:prstClr>
            </a:outerShdw>
          </a:effectLst>
        </a:effectStyle>
        <a:effectStyle>
          <a:effectLst>
            <a:outerShdw blurRad="40000" dist="23000" dir="5400000" rotWithShape="0">
              <a:prstClr val="black">
                <a:alpha val="35000"/>
              </a:prstClr>
            </a:outerShdw>
          </a:effectLst>
        </a:effectStyle>
        <a:effectStyle>
          <a:effectLst>
            <a:outerShdw blurRad="40000" dist="23000" dir="5400000" rotWithShape="0">
              <a:prstClr val="black">
                <a:alpha val="35000"/>
              </a:prst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FFFFFF"/>
        </a:dk1>
        <a:lt1>
          <a:srgbClr val="5F5F5F"/>
        </a:lt1>
        <a:dk2>
          <a:srgbClr val="5F5F5F"/>
        </a:dk2>
        <a:lt2>
          <a:srgbClr val="FFFFFF"/>
        </a:lt2>
        <a:accent1>
          <a:srgbClr val="82493A"/>
        </a:accent1>
        <a:accent2>
          <a:srgbClr val="967A50"/>
        </a:accent2>
        <a:accent3>
          <a:srgbClr val="9BBB59"/>
        </a:accent3>
        <a:accent4>
          <a:srgbClr val="8064A2"/>
        </a:accent4>
        <a:accent5>
          <a:srgbClr val="4BACC6"/>
        </a:accent5>
        <a:accent6>
          <a:srgbClr val="F79646"/>
        </a:accent6>
        <a:hlink>
          <a:srgbClr val="00B0F0"/>
        </a:hlink>
        <a:folHlink>
          <a:srgbClr val="AFB2B4"/>
        </a:folHlink>
      </a:clrScheme>
    </a:extraClrScheme>
  </a:extraClrSchemeLst>
</a:theme>
</file>

<file path=ppt/theme/theme4.xml><?xml version="1.0" encoding="utf-8"?>
<a:theme xmlns:a="http://schemas.openxmlformats.org/drawingml/2006/main" name="Office Theme">
  <a:themeElements>
    <a:clrScheme name="Office">
      <a:dk1>
        <a:srgbClr val="FFFFFF"/>
      </a:dk1>
      <a:lt1>
        <a:srgbClr val="000000"/>
      </a:lt1>
      <a:dk2>
        <a:srgbClr val="808080"/>
      </a:dk2>
      <a:lt2>
        <a:srgbClr val="000000"/>
      </a:lt2>
      <a:accent1>
        <a:srgbClr val="BBE0E3"/>
      </a:accent1>
      <a:accent2>
        <a:srgbClr val="333399"/>
      </a:accent2>
      <a:accent3>
        <a:srgbClr val="9BBB59"/>
      </a:accent3>
      <a:accent4>
        <a:srgbClr val="8064A2"/>
      </a:accent4>
      <a:accent5>
        <a:srgbClr val="4BACC6"/>
      </a:accent5>
      <a:accent6>
        <a:srgbClr val="F79646"/>
      </a:accent6>
      <a:hlink>
        <a:srgbClr val="009999"/>
      </a:hlink>
      <a:folHlink>
        <a:srgbClr val="99CC00"/>
      </a:folHlink>
    </a:clrScheme>
    <a:fontScheme name="Arial">
      <a:majorFont>
        <a:latin typeface="Arial"/>
        <a:ea typeface="Arial"/>
        <a:cs typeface="Arial"/>
        <a:font script="Jpan" typeface="ＭＳ%20Ｐゴシック"/>
        <a:font script="Hang" typeface="맑은%20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Arial"/>
        <a:cs typeface="Arial"/>
        <a:font script="Jpan" typeface="ＭＳ%20Ｐゴシック"/>
        <a:font script="Hang" typeface="맑은%20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prstClr val="black">
                <a:alpha val="38000"/>
              </a:prstClr>
            </a:outerShdw>
          </a:effectLst>
        </a:effectStyle>
        <a:effectStyle>
          <a:effectLst>
            <a:outerShdw blurRad="40000" dist="23000" dir="5400000" rotWithShape="0">
              <a:prstClr val="black">
                <a:alpha val="35000"/>
              </a:prstClr>
            </a:outerShdw>
          </a:effectLst>
        </a:effectStyle>
        <a:effectStyle>
          <a:effectLst>
            <a:outerShdw blurRad="40000" dist="23000" dir="5400000" rotWithShape="0">
              <a:prstClr val="black">
                <a:alpha val="35000"/>
              </a:prst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1262</Words>
  <Application>Microsoft Office PowerPoint</Application>
  <PresentationFormat>全屏显示(4:3)</PresentationFormat>
  <Paragraphs>153</Paragraphs>
  <Slides>40</Slides>
  <Notes>0</Notes>
  <HiddenSlides>0</HiddenSlides>
  <MMClips>1</MMClips>
  <ScaleCrop>false</ScaleCrop>
  <HeadingPairs>
    <vt:vector size="4" baseType="variant">
      <vt:variant>
        <vt:lpstr>主题</vt:lpstr>
      </vt:variant>
      <vt:variant>
        <vt:i4>3</vt:i4>
      </vt:variant>
      <vt:variant>
        <vt:lpstr>幻灯片标题</vt:lpstr>
      </vt:variant>
      <vt:variant>
        <vt:i4>40</vt:i4>
      </vt:variant>
    </vt:vector>
  </HeadingPairs>
  <TitlesOfParts>
    <vt:vector size="43" baseType="lpstr">
      <vt:lpstr>诗情画意</vt:lpstr>
      <vt:lpstr>Blends</vt:lpstr>
      <vt:lpstr>A000120150822A19PWBG</vt:lpstr>
      <vt:lpstr>文言文专题复习</vt:lpstr>
      <vt:lpstr>PowerPoint 演示文稿</vt:lpstr>
      <vt:lpstr>PowerPoint 演示文稿</vt:lpstr>
      <vt:lpstr>PowerPoint 演示文稿</vt:lpstr>
      <vt:lpstr>方法一：借助名词断句</vt:lpstr>
      <vt:lpstr>PowerPoint 演示文稿</vt:lpstr>
      <vt:lpstr>PowerPoint 演示文稿</vt:lpstr>
      <vt:lpstr>PowerPoint 演示文稿</vt:lpstr>
      <vt:lpstr>PowerPoint 演示文稿</vt:lpstr>
      <vt:lpstr>    宋人或得玉献诸子罕子罕弗受献玉者曰以玉示人玉人以为宝也故敢献之子罕曰我以不贪为宝尔以玉为宝若以与我皆丧宝也不若人各有其宝</vt:lpstr>
      <vt:lpstr>PowerPoint 演示文稿</vt:lpstr>
      <vt:lpstr>PowerPoint 演示文稿</vt:lpstr>
      <vt:lpstr>PowerPoint 演示文稿</vt:lpstr>
      <vt:lpstr>PowerPoint 演示文稿</vt:lpstr>
      <vt:lpstr>PowerPoint 演示文稿</vt:lpstr>
      <vt:lpstr>PowerPoint 演示文稿</vt:lpstr>
      <vt:lpstr>固定结构</vt:lpstr>
      <vt:lpstr>PowerPoint 演示文稿</vt:lpstr>
      <vt:lpstr>现炒现卖</vt:lpstr>
      <vt:lpstr>PowerPoint 演示文稿</vt:lpstr>
      <vt:lpstr>再来一断句口诀</vt:lpstr>
      <vt:lpstr>课堂练习</vt:lpstr>
      <vt:lpstr>婴儿非与戏也。婴儿非有知也，待父母而学者也，听父母之教。今子欺之，是教子欺也。母欺子，子而不信其母，非以成教也。 </vt:lpstr>
      <vt:lpstr>（二）齐人说靖郭君</vt:lpstr>
      <vt:lpstr>PowerPoint 演示文稿</vt:lpstr>
      <vt:lpstr>（三）中山君飨士</vt:lpstr>
      <vt:lpstr>PowerPoint 演示文稿</vt:lpstr>
      <vt:lpstr>（四）子产不毁乡校</vt:lpstr>
      <vt:lpstr>PowerPoint 演示文稿</vt:lpstr>
      <vt:lpstr>（五）曾参杀人</vt:lpstr>
      <vt:lpstr>PowerPoint 演示文稿</vt:lpstr>
      <vt:lpstr>（六）襄子饮酒</vt:lpstr>
      <vt:lpstr>PowerPoint 演示文稿</vt:lpstr>
      <vt:lpstr>掌握规律，灵活运用， 才能无往而不胜</vt:lpstr>
      <vt:lpstr>PowerPoint 演示文稿</vt:lpstr>
      <vt:lpstr>PowerPoint 演示文稿</vt:lpstr>
      <vt:lpstr>螳螂捕蝉</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文言文专题复习</dc:title>
  <dc:creator>rbm.xkw.com</dc:creator>
  <cp:lastModifiedBy>hj</cp:lastModifiedBy>
  <cp:revision>3</cp:revision>
  <cp:lastPrinted>2020-12-03T11:25:27Z</cp:lastPrinted>
  <dcterms:created xsi:type="dcterms:W3CDTF">2020-12-03T11:25:27Z</dcterms:created>
  <dcterms:modified xsi:type="dcterms:W3CDTF">2020-12-03T08:28:23Z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