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9" r:id="rId2"/>
    <p:sldId id="364" r:id="rId3"/>
    <p:sldId id="499" r:id="rId4"/>
    <p:sldId id="445" r:id="rId5"/>
    <p:sldId id="531" r:id="rId6"/>
    <p:sldId id="532" r:id="rId7"/>
    <p:sldId id="533" r:id="rId8"/>
    <p:sldId id="534" r:id="rId9"/>
    <p:sldId id="535" r:id="rId10"/>
    <p:sldId id="536" r:id="rId11"/>
    <p:sldId id="270" r:id="rId12"/>
    <p:sldId id="538" r:id="rId13"/>
    <p:sldId id="519" r:id="rId14"/>
    <p:sldId id="539" r:id="rId15"/>
    <p:sldId id="537" r:id="rId16"/>
    <p:sldId id="540" r:id="rId17"/>
    <p:sldId id="541" r:id="rId18"/>
    <p:sldId id="542" r:id="rId19"/>
    <p:sldId id="543" r:id="rId20"/>
    <p:sldId id="544" r:id="rId21"/>
    <p:sldId id="545" r:id="rId22"/>
    <p:sldId id="546" r:id="rId23"/>
    <p:sldId id="300" r:id="rId24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22" autoAdjust="0"/>
    <p:restoredTop sz="94660"/>
  </p:normalViewPr>
  <p:slideViewPr>
    <p:cSldViewPr>
      <p:cViewPr>
        <p:scale>
          <a:sx n="100" d="100"/>
          <a:sy n="100" d="100"/>
        </p:scale>
        <p:origin x="-117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70670" y="3072393"/>
            <a:ext cx="59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微专题一</a:t>
            </a:r>
            <a:r>
              <a:rPr lang="zh-CN" altLang="en-US" sz="42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字</a:t>
            </a:r>
            <a:r>
              <a:rPr lang="zh-CN" altLang="zh-CN" sz="4400"/>
              <a:t>　</a:t>
            </a:r>
            <a:r>
              <a:rPr lang="zh-CN" altLang="en-US" sz="42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音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70670" y="2636912"/>
            <a:ext cx="3599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语言基础知识再强化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G:\u=3977232455,104152282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8695" r="14304" b="3665"/>
          <a:stretch/>
        </p:blipFill>
        <p:spPr bwMode="auto">
          <a:xfrm>
            <a:off x="9282889" y="0"/>
            <a:ext cx="2907524" cy="227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925" y="1184146"/>
            <a:ext cx="367240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bǐnɡ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tiè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yìn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鞭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80437" y="1184146"/>
            <a:ext cx="36831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lòu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113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为人知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xiǎn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rěn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115.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浑身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xiè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116.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bó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098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：熟悉题型特点和答题技巧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809" y="671488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chèn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角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jué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窗明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zhōu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扪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心自问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mén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骨眼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效尤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jǐnɡ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qínɡ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血为盟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734" y="857032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0390" y="399111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270670" y="908720"/>
            <a:ext cx="53718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951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2817" y="40001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duó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	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义愤填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yīnɡ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bāo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含情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言简意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ɡāi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zhòu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suǐ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mèi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挑拨离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jiàn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742" y="585554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238" y="1192098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0630" y="980728"/>
            <a:ext cx="443954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uān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zhóu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7867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1129" y="404664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佳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yáo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创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离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曲高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bǐnɡ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病入膏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dǎnɡ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相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zhònɡ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家母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qìnɡ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niān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dié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zài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葫芦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mèn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jǐ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003" y="59020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0550" y="250015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0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chuān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jiàn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dàn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178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863" y="404664"/>
            <a:ext cx="108109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傧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diàn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怒发冲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鱼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dǎnɡ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敲诈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bènɡ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饽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niān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māo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yùn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手锏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màn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070" y="59020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75206" y="119675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4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dàn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趸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dǔn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8843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863" y="404664"/>
            <a:ext cx="108109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lěi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出去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扣人心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xuán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kuānɡ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xué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zháo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级而上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yùn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望台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瀣一气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心怀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pǒ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070" y="59020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5366" y="372429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9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66352" y="1898225"/>
            <a:ext cx="11350909" cy="2595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基础题是得分的基础，千万不能丢！好在高考对此的考查立足于常见常用，因此不必刻意再去做过多的识记与练习，只要能把一学年来自己错题集上的语言基础知识题目再梳理一下，把高频考点再温习一下，相信你一定会赢得开场考试的信心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474" y="1052736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1097360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温馨寄语</a:t>
            </a:r>
          </a:p>
        </p:txBody>
      </p:sp>
    </p:spTree>
    <p:extLst>
      <p:ext uri="{BB962C8B-B14F-4D97-AF65-F5344CB8AC3E}">
        <p14:creationId xmlns:p14="http://schemas.microsoft.com/office/powerpoint/2010/main" val="22871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xián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kuàn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9539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863" y="404664"/>
            <a:ext cx="108109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下列词语中，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kern="100" dirty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的注音全都正确的一项是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lónɡ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脾气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nìnɡ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白发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juàn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劲儿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chònɡ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灯影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chuánɡ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道树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hánɡ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肉复生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shuō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qìnɡ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博闻强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070" y="59020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046" y="5051802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6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lǒn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chuān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xín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86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u=3977232455,104152282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0" t="18695" r="14304" b="3665"/>
          <a:stretch/>
        </p:blipFill>
        <p:spPr bwMode="auto">
          <a:xfrm>
            <a:off x="9282889" y="0"/>
            <a:ext cx="2907524" cy="227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782838" y="2060848"/>
            <a:ext cx="5472608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读一读：高考高频字音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2782838" y="3253365"/>
            <a:ext cx="6336704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二、练一练：熟悉题型特点和答题技巧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892946" y="2684616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92946" y="3861048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：高考高频字音</a:t>
            </a:r>
            <a:endParaRPr lang="zh-CN" altLang="en-US" sz="24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2639" y="1046341"/>
            <a:ext cx="367240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zài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胳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bei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蕃息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fán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暴虎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pínɡ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管窥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尔一笑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wǎn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jūn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39222" y="1046341"/>
            <a:ext cx="36831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龟卜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lònɡ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纰缪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miù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肖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71925" y="630497"/>
            <a:ext cx="3672407" cy="5827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腌臜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(ā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piān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biě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邻而居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簸箕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chen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挠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náo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4493" y="548680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diàn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酩酊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mǐnɡ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dǐnɡ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勾当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ɡòu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kuò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力能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ɡěnɡ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9078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622" y="548680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女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ɡōnɡ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徘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huái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咯血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kǎ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huì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来问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xùn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43.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牙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jí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</a:rPr>
              <a:t>áo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548680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拮据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jìnɡ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丢卒保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趔趄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qie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ménɡ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mán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脉含情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炮烙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páo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luò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9925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6614" y="548680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无色无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55.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心宽体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pán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击炮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pǎi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蹊跷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</a:t>
            </a:r>
            <a:r>
              <a:rPr lang="en-US" altLang="zh-CN" sz="2800" kern="100" dirty="0" err="1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ɑ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呼天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qiǎo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61.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qìnɡ</a:t>
            </a:r>
            <a:r>
              <a:rPr lang="en-US" altLang="zh-CN" sz="2800" kern="100" dirty="0">
                <a:latin typeface="Times New Roman"/>
                <a:ea typeface="华文细黑"/>
              </a:rPr>
              <a:t>)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548680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呱坠地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65.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级而上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半身不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suí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tāi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tī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唯诺诺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wéi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5623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622" y="538520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拱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xuàn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委蛇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wēi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73.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殷其雷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yǐn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77.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78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79.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扎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</a:rPr>
              <a:t>zhēnɡ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5206" y="538520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zhēnɡ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zhōu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xuè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xiù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chuānɡ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85.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chénɡ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diàn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粮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dùn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德量力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duó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5785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6614" y="476672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hùn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91.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甲归田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jué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意味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juàn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liànɡ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96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摸瓜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wàn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所向披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476672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98.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古不化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nì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肤之痛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qiè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退避三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shè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款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yònɡ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yù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	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zài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8949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1720</TotalTime>
  <Words>406</Words>
  <Application>Microsoft Office PowerPoint</Application>
  <PresentationFormat>自定义</PresentationFormat>
  <Paragraphs>214</Paragraphs>
  <Slides>23</Slides>
  <Notes>0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465</cp:revision>
  <dcterms:created xsi:type="dcterms:W3CDTF">2016-03-28T08:27:22Z</dcterms:created>
  <dcterms:modified xsi:type="dcterms:W3CDTF">2016-11-23T02:37:58Z</dcterms:modified>
</cp:coreProperties>
</file>