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mf" ContentType="image/x-wmf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64" r:id="rId3"/>
    <p:sldId id="262" r:id="rId4"/>
    <p:sldId id="265" r:id="rId5"/>
    <p:sldId id="269" r:id="rId6"/>
    <p:sldId id="267" r:id="rId7"/>
    <p:sldId id="270" r:id="rId8"/>
    <p:sldId id="271" r:id="rId9"/>
    <p:sldId id="277" r:id="rId10"/>
    <p:sldId id="260" r:id="rId11"/>
    <p:sldId id="272" r:id="rId12"/>
    <p:sldId id="273" r:id="rId13"/>
    <p:sldId id="263" r:id="rId14"/>
    <p:sldId id="274" r:id="rId15"/>
    <p:sldId id="275" r:id="rId16"/>
    <p:sldId id="276" r:id="rId17"/>
  </p:sldIdLst>
  <p:sldSz cx="12192000" cy="6858000"/>
  <p:notesSz cx="7104063" cy="10234613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tags" Target="tags/tag32.xml" /><Relationship Id="rId19" Type="http://schemas.openxmlformats.org/officeDocument/2006/relationships/presProps" Target="presProps.xml" /><Relationship Id="rId2" Type="http://schemas.openxmlformats.org/officeDocument/2006/relationships/slide" Target="slides/slide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tags" Target="../tags/tag6.xml" /><Relationship Id="rId11" Type="http://schemas.openxmlformats.org/officeDocument/2006/relationships/slideMaster" Target="../slideMasters/slideMaster1.xml" /><Relationship Id="rId2" Type="http://schemas.microsoft.com/office/2007/relationships/hdphoto" Target="../media/image2.wdp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image" Target="../media/image3.jpeg" /><Relationship Id="rId7" Type="http://schemas.openxmlformats.org/officeDocument/2006/relationships/tags" Target="../tags/tag4.xml" /><Relationship Id="rId8" Type="http://schemas.openxmlformats.org/officeDocument/2006/relationships/image" Target="../media/image4.png" /><Relationship Id="rId9" Type="http://schemas.openxmlformats.org/officeDocument/2006/relationships/tags" Target="../tags/tag5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7.xml" /><Relationship Id="rId3" Type="http://schemas.openxmlformats.org/officeDocument/2006/relationships/image" Target="../media/image6.png" /><Relationship Id="rId4" Type="http://schemas.openxmlformats.org/officeDocument/2006/relationships/tags" Target="../tags/tag8.xml" /><Relationship Id="rId5" Type="http://schemas.openxmlformats.org/officeDocument/2006/relationships/image" Target="../media/image7.png" /><Relationship Id="rId6" Type="http://schemas.openxmlformats.org/officeDocument/2006/relationships/tags" Target="../tags/tag9.xml" /><Relationship Id="rId7" Type="http://schemas.openxmlformats.org/officeDocument/2006/relationships/image" Target="../media/image8.png" /><Relationship Id="rId8" Type="http://schemas.microsoft.com/office/2007/relationships/hdphoto" Target="../media/image9.wdp" /><Relationship Id="rId9" Type="http://schemas.openxmlformats.org/officeDocument/2006/relationships/image" Target="../media/image10.png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microsoft.com/office/2007/relationships/hdphoto" Target="../media/image2.wdp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image" Target="../media/image3.jpeg" /><Relationship Id="rId7" Type="http://schemas.openxmlformats.org/officeDocument/2006/relationships/tags" Target="../tags/tag13.xml" /><Relationship Id="rId8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microsoft.com/office/2007/relationships/hdphoto" Target="../media/image9.wdp" /><Relationship Id="rId3" Type="http://schemas.openxmlformats.org/officeDocument/2006/relationships/image" Target="../media/image10.png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7399" t="4473" b="259"/>
          <a:stretch>
            <a:fillRect/>
          </a:stretch>
        </p:blipFill>
        <p:spPr>
          <a:xfrm>
            <a:off x="1126422" y="1294191"/>
            <a:ext cx="2769551" cy="4872915"/>
          </a:xfrm>
          <a:custGeom>
            <a:gdLst>
              <a:gd name="connsiteX0" fmla="*/ 1206994 w 2769551"/>
              <a:gd name="connsiteY0" fmla="*/ 0 h 4872915"/>
              <a:gd name="connsiteX1" fmla="*/ 1525046 w 2769551"/>
              <a:gd name="connsiteY1" fmla="*/ 53009 h 4872915"/>
              <a:gd name="connsiteX2" fmla="*/ 1710577 w 2769551"/>
              <a:gd name="connsiteY2" fmla="*/ 132522 h 4872915"/>
              <a:gd name="connsiteX3" fmla="*/ 1750333 w 2769551"/>
              <a:gd name="connsiteY3" fmla="*/ 318052 h 4872915"/>
              <a:gd name="connsiteX4" fmla="*/ 1763585 w 2769551"/>
              <a:gd name="connsiteY4" fmla="*/ 530087 h 4872915"/>
              <a:gd name="connsiteX5" fmla="*/ 1790090 w 2769551"/>
              <a:gd name="connsiteY5" fmla="*/ 569843 h 4872915"/>
              <a:gd name="connsiteX6" fmla="*/ 1790090 w 2769551"/>
              <a:gd name="connsiteY6" fmla="*/ 702365 h 4872915"/>
              <a:gd name="connsiteX7" fmla="*/ 1909359 w 2769551"/>
              <a:gd name="connsiteY7" fmla="*/ 834887 h 4872915"/>
              <a:gd name="connsiteX8" fmla="*/ 2028629 w 2769551"/>
              <a:gd name="connsiteY8" fmla="*/ 927652 h 4872915"/>
              <a:gd name="connsiteX9" fmla="*/ 2108142 w 2769551"/>
              <a:gd name="connsiteY9" fmla="*/ 993913 h 4872915"/>
              <a:gd name="connsiteX10" fmla="*/ 2108142 w 2769551"/>
              <a:gd name="connsiteY10" fmla="*/ 874643 h 4872915"/>
              <a:gd name="connsiteX11" fmla="*/ 2280420 w 2769551"/>
              <a:gd name="connsiteY11" fmla="*/ 901148 h 4872915"/>
              <a:gd name="connsiteX12" fmla="*/ 2280420 w 2769551"/>
              <a:gd name="connsiteY12" fmla="*/ 993913 h 4872915"/>
              <a:gd name="connsiteX13" fmla="*/ 2214159 w 2769551"/>
              <a:gd name="connsiteY13" fmla="*/ 1073426 h 4872915"/>
              <a:gd name="connsiteX14" fmla="*/ 2253916 w 2769551"/>
              <a:gd name="connsiteY14" fmla="*/ 1232452 h 4872915"/>
              <a:gd name="connsiteX15" fmla="*/ 2373185 w 2769551"/>
              <a:gd name="connsiteY15" fmla="*/ 1338469 h 4872915"/>
              <a:gd name="connsiteX16" fmla="*/ 2585220 w 2769551"/>
              <a:gd name="connsiteY16" fmla="*/ 1550504 h 4872915"/>
              <a:gd name="connsiteX17" fmla="*/ 2598472 w 2769551"/>
              <a:gd name="connsiteY17" fmla="*/ 1762539 h 4872915"/>
              <a:gd name="connsiteX18" fmla="*/ 2598472 w 2769551"/>
              <a:gd name="connsiteY18" fmla="*/ 2014330 h 4872915"/>
              <a:gd name="connsiteX19" fmla="*/ 2558716 w 2769551"/>
              <a:gd name="connsiteY19" fmla="*/ 2319130 h 4872915"/>
              <a:gd name="connsiteX20" fmla="*/ 2585220 w 2769551"/>
              <a:gd name="connsiteY20" fmla="*/ 2637182 h 4872915"/>
              <a:gd name="connsiteX21" fmla="*/ 2638229 w 2769551"/>
              <a:gd name="connsiteY21" fmla="*/ 2981739 h 4872915"/>
              <a:gd name="connsiteX22" fmla="*/ 2769551 w 2769551"/>
              <a:gd name="connsiteY22" fmla="*/ 3399582 h 4872915"/>
              <a:gd name="connsiteX23" fmla="*/ 2769551 w 2769551"/>
              <a:gd name="connsiteY23" fmla="*/ 3783681 h 4872915"/>
              <a:gd name="connsiteX24" fmla="*/ 2664733 w 2769551"/>
              <a:gd name="connsiteY24" fmla="*/ 4121426 h 4872915"/>
              <a:gd name="connsiteX25" fmla="*/ 2505707 w 2769551"/>
              <a:gd name="connsiteY25" fmla="*/ 4267200 h 4872915"/>
              <a:gd name="connsiteX26" fmla="*/ 2465951 w 2769551"/>
              <a:gd name="connsiteY26" fmla="*/ 4545495 h 4872915"/>
              <a:gd name="connsiteX27" fmla="*/ 2519465 w 2769551"/>
              <a:gd name="connsiteY27" fmla="*/ 4723875 h 4872915"/>
              <a:gd name="connsiteX28" fmla="*/ 2469738 w 2769551"/>
              <a:gd name="connsiteY28" fmla="*/ 4715100 h 4872915"/>
              <a:gd name="connsiteX29" fmla="*/ 1932709 w 2769551"/>
              <a:gd name="connsiteY29" fmla="*/ 4744128 h 4872915"/>
              <a:gd name="connsiteX30" fmla="*/ 1236024 w 2769551"/>
              <a:gd name="connsiteY30" fmla="*/ 4787671 h 4872915"/>
              <a:gd name="connsiteX31" fmla="*/ 0 w 2769551"/>
              <a:gd name="connsiteY31" fmla="*/ 4872915 h 4872915"/>
              <a:gd name="connsiteX32" fmla="*/ 160072 w 2769551"/>
              <a:gd name="connsiteY32" fmla="*/ 4598504 h 4872915"/>
              <a:gd name="connsiteX33" fmla="*/ 213081 w 2769551"/>
              <a:gd name="connsiteY33" fmla="*/ 4412974 h 4872915"/>
              <a:gd name="connsiteX34" fmla="*/ 160072 w 2769551"/>
              <a:gd name="connsiteY34" fmla="*/ 4214191 h 4872915"/>
              <a:gd name="connsiteX35" fmla="*/ 239585 w 2769551"/>
              <a:gd name="connsiteY35" fmla="*/ 4081669 h 4872915"/>
              <a:gd name="connsiteX36" fmla="*/ 305846 w 2769551"/>
              <a:gd name="connsiteY36" fmla="*/ 3816626 h 4872915"/>
              <a:gd name="connsiteX37" fmla="*/ 173324 w 2769551"/>
              <a:gd name="connsiteY37" fmla="*/ 3498574 h 4872915"/>
              <a:gd name="connsiteX38" fmla="*/ 173324 w 2769551"/>
              <a:gd name="connsiteY38" fmla="*/ 3220278 h 4872915"/>
              <a:gd name="connsiteX39" fmla="*/ 160072 w 2769551"/>
              <a:gd name="connsiteY39" fmla="*/ 2756452 h 4872915"/>
              <a:gd name="connsiteX40" fmla="*/ 226333 w 2769551"/>
              <a:gd name="connsiteY40" fmla="*/ 2504661 h 4872915"/>
              <a:gd name="connsiteX41" fmla="*/ 239585 w 2769551"/>
              <a:gd name="connsiteY41" fmla="*/ 2093843 h 4872915"/>
              <a:gd name="connsiteX42" fmla="*/ 199829 w 2769551"/>
              <a:gd name="connsiteY42" fmla="*/ 1537252 h 4872915"/>
              <a:gd name="connsiteX43" fmla="*/ 292594 w 2769551"/>
              <a:gd name="connsiteY43" fmla="*/ 1126435 h 4872915"/>
              <a:gd name="connsiteX44" fmla="*/ 531133 w 2769551"/>
              <a:gd name="connsiteY44" fmla="*/ 795130 h 4872915"/>
              <a:gd name="connsiteX45" fmla="*/ 782924 w 2769551"/>
              <a:gd name="connsiteY45" fmla="*/ 636104 h 4872915"/>
              <a:gd name="connsiteX46" fmla="*/ 941951 w 2769551"/>
              <a:gd name="connsiteY46" fmla="*/ 543339 h 4872915"/>
              <a:gd name="connsiteX47" fmla="*/ 915446 w 2769551"/>
              <a:gd name="connsiteY47" fmla="*/ 384313 h 4872915"/>
              <a:gd name="connsiteX48" fmla="*/ 981707 w 2769551"/>
              <a:gd name="connsiteY48" fmla="*/ 331304 h 4872915"/>
              <a:gd name="connsiteX49" fmla="*/ 1034716 w 2769551"/>
              <a:gd name="connsiteY49" fmla="*/ 198782 h 4872915"/>
              <a:gd name="connsiteX50" fmla="*/ 1100977 w 2769551"/>
              <a:gd name="connsiteY50" fmla="*/ 92765 h 487291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769551" h="4872915">
                <a:moveTo>
                  <a:pt x="1206994" y="0"/>
                </a:moveTo>
                <a:lnTo>
                  <a:pt x="1525046" y="53009"/>
                </a:lnTo>
                <a:lnTo>
                  <a:pt x="1710577" y="132522"/>
                </a:lnTo>
                <a:lnTo>
                  <a:pt x="1750333" y="318052"/>
                </a:lnTo>
                <a:lnTo>
                  <a:pt x="1763585" y="530087"/>
                </a:lnTo>
                <a:lnTo>
                  <a:pt x="1790090" y="569843"/>
                </a:lnTo>
                <a:lnTo>
                  <a:pt x="1790090" y="702365"/>
                </a:lnTo>
                <a:lnTo>
                  <a:pt x="1909359" y="834887"/>
                </a:lnTo>
                <a:lnTo>
                  <a:pt x="2028629" y="927652"/>
                </a:lnTo>
                <a:lnTo>
                  <a:pt x="2108142" y="993913"/>
                </a:lnTo>
                <a:lnTo>
                  <a:pt x="2108142" y="874643"/>
                </a:lnTo>
                <a:lnTo>
                  <a:pt x="2280420" y="901148"/>
                </a:lnTo>
                <a:lnTo>
                  <a:pt x="2280420" y="993913"/>
                </a:lnTo>
                <a:lnTo>
                  <a:pt x="2214159" y="1073426"/>
                </a:lnTo>
                <a:lnTo>
                  <a:pt x="2253916" y="1232452"/>
                </a:lnTo>
                <a:lnTo>
                  <a:pt x="2373185" y="1338469"/>
                </a:lnTo>
                <a:lnTo>
                  <a:pt x="2585220" y="1550504"/>
                </a:lnTo>
                <a:lnTo>
                  <a:pt x="2598472" y="1762539"/>
                </a:lnTo>
                <a:lnTo>
                  <a:pt x="2598472" y="2014330"/>
                </a:lnTo>
                <a:lnTo>
                  <a:pt x="2558716" y="2319130"/>
                </a:lnTo>
                <a:lnTo>
                  <a:pt x="2585220" y="2637182"/>
                </a:lnTo>
                <a:lnTo>
                  <a:pt x="2638229" y="2981739"/>
                </a:lnTo>
                <a:lnTo>
                  <a:pt x="2769551" y="3399582"/>
                </a:lnTo>
                <a:lnTo>
                  <a:pt x="2769551" y="3783681"/>
                </a:lnTo>
                <a:lnTo>
                  <a:pt x="2664733" y="4121426"/>
                </a:lnTo>
                <a:lnTo>
                  <a:pt x="2505707" y="4267200"/>
                </a:lnTo>
                <a:lnTo>
                  <a:pt x="2465951" y="4545495"/>
                </a:lnTo>
                <a:lnTo>
                  <a:pt x="2519465" y="4723875"/>
                </a:lnTo>
                <a:lnTo>
                  <a:pt x="2469738" y="4715100"/>
                </a:lnTo>
                <a:lnTo>
                  <a:pt x="1932709" y="4744128"/>
                </a:lnTo>
                <a:lnTo>
                  <a:pt x="1236024" y="4787671"/>
                </a:lnTo>
                <a:lnTo>
                  <a:pt x="0" y="4872915"/>
                </a:lnTo>
                <a:lnTo>
                  <a:pt x="160072" y="4598504"/>
                </a:lnTo>
                <a:lnTo>
                  <a:pt x="213081" y="4412974"/>
                </a:lnTo>
                <a:lnTo>
                  <a:pt x="160072" y="4214191"/>
                </a:lnTo>
                <a:lnTo>
                  <a:pt x="239585" y="4081669"/>
                </a:lnTo>
                <a:lnTo>
                  <a:pt x="305846" y="3816626"/>
                </a:lnTo>
                <a:lnTo>
                  <a:pt x="173324" y="3498574"/>
                </a:lnTo>
                <a:lnTo>
                  <a:pt x="173324" y="3220278"/>
                </a:lnTo>
                <a:lnTo>
                  <a:pt x="160072" y="2756452"/>
                </a:lnTo>
                <a:lnTo>
                  <a:pt x="226333" y="2504661"/>
                </a:lnTo>
                <a:lnTo>
                  <a:pt x="239585" y="2093843"/>
                </a:lnTo>
                <a:lnTo>
                  <a:pt x="199829" y="1537252"/>
                </a:lnTo>
                <a:lnTo>
                  <a:pt x="292594" y="1126435"/>
                </a:lnTo>
                <a:lnTo>
                  <a:pt x="531133" y="795130"/>
                </a:lnTo>
                <a:lnTo>
                  <a:pt x="782924" y="636104"/>
                </a:lnTo>
                <a:lnTo>
                  <a:pt x="941951" y="543339"/>
                </a:lnTo>
                <a:lnTo>
                  <a:pt x="915446" y="384313"/>
                </a:lnTo>
                <a:lnTo>
                  <a:pt x="981707" y="331304"/>
                </a:lnTo>
                <a:lnTo>
                  <a:pt x="1034716" y="198782"/>
                </a:lnTo>
                <a:lnTo>
                  <a:pt x="1100977" y="92765"/>
                </a:lnTo>
                <a:close/>
              </a:path>
            </a:pathLst>
          </a:custGeom>
          <a:effectLst>
            <a:softEdge rad="76200"/>
          </a:effectLst>
        </p:spPr>
      </p:pic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4205411" y="2600325"/>
            <a:ext cx="683178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H="1">
            <a:off x="10695596" y="1896414"/>
            <a:ext cx="0" cy="118435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-2"/>
          <a:stretch>
            <a:fillRect/>
          </a:stretch>
        </p:blipFill>
        <p:spPr>
          <a:xfrm flipH="1">
            <a:off x="8824061" y="3786245"/>
            <a:ext cx="3238009" cy="308477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" name="Picture 3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8515512" y="3728362"/>
            <a:ext cx="498706" cy="50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>
            <p:custDataLst>
              <p:tags r:id="rId10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 flipH="1">
              <a:off x="0" y="0"/>
              <a:ext cx="760314" cy="760314"/>
            </a:xfrm>
            <a:custGeom>
              <a:gdLst>
                <a:gd name="T0" fmla="*/ 822 w 920"/>
                <a:gd name="T1" fmla="*/ 920 h 920"/>
                <a:gd name="T2" fmla="*/ 732 w 920"/>
                <a:gd name="T3" fmla="*/ 591 h 920"/>
                <a:gd name="T4" fmla="*/ 732 w 920"/>
                <a:gd name="T5" fmla="*/ 577 h 920"/>
                <a:gd name="T6" fmla="*/ 920 w 920"/>
                <a:gd name="T7" fmla="*/ 920 h 920"/>
                <a:gd name="T8" fmla="*/ 732 w 920"/>
                <a:gd name="T9" fmla="*/ 577 h 920"/>
                <a:gd name="T10" fmla="*/ 920 w 920"/>
                <a:gd name="T11" fmla="*/ 377 h 920"/>
                <a:gd name="T12" fmla="*/ 732 w 920"/>
                <a:gd name="T13" fmla="*/ 69 h 920"/>
                <a:gd name="T14" fmla="*/ 732 w 920"/>
                <a:gd name="T15" fmla="*/ 310 h 920"/>
                <a:gd name="T16" fmla="*/ 732 w 920"/>
                <a:gd name="T17" fmla="*/ 293 h 920"/>
                <a:gd name="T18" fmla="*/ 822 w 920"/>
                <a:gd name="T19" fmla="*/ 98 h 920"/>
                <a:gd name="T20" fmla="*/ 837 w 920"/>
                <a:gd name="T21" fmla="*/ 84 h 920"/>
                <a:gd name="T22" fmla="*/ 477 w 920"/>
                <a:gd name="T23" fmla="*/ 836 h 920"/>
                <a:gd name="T24" fmla="*/ 732 w 920"/>
                <a:gd name="T25" fmla="*/ 608 h 920"/>
                <a:gd name="T26" fmla="*/ 644 w 920"/>
                <a:gd name="T27" fmla="*/ 577 h 920"/>
                <a:gd name="T28" fmla="*/ 644 w 920"/>
                <a:gd name="T29" fmla="*/ 508 h 920"/>
                <a:gd name="T30" fmla="*/ 732 w 920"/>
                <a:gd name="T31" fmla="*/ 310 h 920"/>
                <a:gd name="T32" fmla="*/ 544 w 920"/>
                <a:gd name="T33" fmla="*/ 377 h 920"/>
                <a:gd name="T34" fmla="*/ 477 w 920"/>
                <a:gd name="T35" fmla="*/ 577 h 920"/>
                <a:gd name="T36" fmla="*/ 477 w 920"/>
                <a:gd name="T37" fmla="*/ 591 h 920"/>
                <a:gd name="T38" fmla="*/ 544 w 920"/>
                <a:gd name="T39" fmla="*/ 739 h 920"/>
                <a:gd name="T40" fmla="*/ 610 w 920"/>
                <a:gd name="T41" fmla="*/ 805 h 920"/>
                <a:gd name="T42" fmla="*/ 627 w 920"/>
                <a:gd name="T43" fmla="*/ 822 h 920"/>
                <a:gd name="T44" fmla="*/ 477 w 920"/>
                <a:gd name="T45" fmla="*/ 836 h 920"/>
                <a:gd name="T46" fmla="*/ 544 w 920"/>
                <a:gd name="T47" fmla="*/ 279 h 920"/>
                <a:gd name="T48" fmla="*/ 732 w 920"/>
                <a:gd name="T49" fmla="*/ 293 h 920"/>
                <a:gd name="T50" fmla="*/ 644 w 920"/>
                <a:gd name="T51" fmla="*/ 98 h 920"/>
                <a:gd name="T52" fmla="*/ 627 w 920"/>
                <a:gd name="T53" fmla="*/ 84 h 920"/>
                <a:gd name="T54" fmla="*/ 610 w 920"/>
                <a:gd name="T55" fmla="*/ 69 h 920"/>
                <a:gd name="T56" fmla="*/ 413 w 920"/>
                <a:gd name="T57" fmla="*/ 279 h 920"/>
                <a:gd name="T58" fmla="*/ 246 w 920"/>
                <a:gd name="T59" fmla="*/ 69 h 920"/>
                <a:gd name="T60" fmla="*/ 329 w 920"/>
                <a:gd name="T61" fmla="*/ 508 h 920"/>
                <a:gd name="T62" fmla="*/ 246 w 920"/>
                <a:gd name="T63" fmla="*/ 98 h 920"/>
                <a:gd name="T64" fmla="*/ 246 w 920"/>
                <a:gd name="T65" fmla="*/ 279 h 920"/>
                <a:gd name="T66" fmla="*/ 312 w 920"/>
                <a:gd name="T67" fmla="*/ 310 h 920"/>
                <a:gd name="T68" fmla="*/ 312 w 920"/>
                <a:gd name="T69" fmla="*/ 377 h 920"/>
                <a:gd name="T70" fmla="*/ 246 w 920"/>
                <a:gd name="T71" fmla="*/ 577 h 920"/>
                <a:gd name="T72" fmla="*/ 413 w 920"/>
                <a:gd name="T73" fmla="*/ 508 h 920"/>
                <a:gd name="T74" fmla="*/ 477 w 920"/>
                <a:gd name="T75" fmla="*/ 310 h 920"/>
                <a:gd name="T76" fmla="*/ 477 w 920"/>
                <a:gd name="T77" fmla="*/ 293 h 920"/>
                <a:gd name="T78" fmla="*/ 413 w 920"/>
                <a:gd name="T79" fmla="*/ 279 h 920"/>
                <a:gd name="T80" fmla="*/ 312 w 920"/>
                <a:gd name="T81" fmla="*/ 836 h 920"/>
                <a:gd name="T82" fmla="*/ 329 w 920"/>
                <a:gd name="T83" fmla="*/ 822 h 920"/>
                <a:gd name="T84" fmla="*/ 343 w 920"/>
                <a:gd name="T85" fmla="*/ 805 h 920"/>
                <a:gd name="T86" fmla="*/ 413 w 920"/>
                <a:gd name="T87" fmla="*/ 739 h 920"/>
                <a:gd name="T88" fmla="*/ 477 w 920"/>
                <a:gd name="T89" fmla="*/ 591 h 920"/>
                <a:gd name="T90" fmla="*/ 246 w 920"/>
                <a:gd name="T91" fmla="*/ 0 h 920"/>
                <a:gd name="T92" fmla="*/ 246 w 920"/>
                <a:gd name="T93" fmla="*/ 69 h 920"/>
                <a:gd name="T94" fmla="*/ 246 w 920"/>
                <a:gd name="T95" fmla="*/ 84 h 920"/>
                <a:gd name="T96" fmla="*/ 246 w 920"/>
                <a:gd name="T97" fmla="*/ 98 h 920"/>
                <a:gd name="T98" fmla="*/ 246 w 920"/>
                <a:gd name="T99" fmla="*/ 279 h 920"/>
                <a:gd name="T100" fmla="*/ 246 w 920"/>
                <a:gd name="T101" fmla="*/ 608 h 920"/>
                <a:gd name="T102" fmla="*/ 100 w 920"/>
                <a:gd name="T103" fmla="*/ 293 h 920"/>
                <a:gd name="T104" fmla="*/ 246 w 920"/>
                <a:gd name="T105" fmla="*/ 279 h 920"/>
                <a:gd name="T106" fmla="*/ 181 w 920"/>
                <a:gd name="T107" fmla="*/ 377 h 920"/>
                <a:gd name="T108" fmla="*/ 246 w 920"/>
                <a:gd name="T109" fmla="*/ 577 h 920"/>
                <a:gd name="T110" fmla="*/ 246 w 920"/>
                <a:gd name="T111" fmla="*/ 310 h 9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0" h="920">
                  <a:moveTo>
                    <a:pt x="732" y="608"/>
                  </a:moveTo>
                  <a:lnTo>
                    <a:pt x="822" y="608"/>
                  </a:lnTo>
                  <a:lnTo>
                    <a:pt x="822" y="920"/>
                  </a:lnTo>
                  <a:lnTo>
                    <a:pt x="837" y="920"/>
                  </a:lnTo>
                  <a:lnTo>
                    <a:pt x="837" y="591"/>
                  </a:lnTo>
                  <a:lnTo>
                    <a:pt x="732" y="591"/>
                  </a:lnTo>
                  <a:lnTo>
                    <a:pt x="732" y="608"/>
                  </a:lnTo>
                  <a:lnTo>
                    <a:pt x="732" y="608"/>
                  </a:lnTo>
                  <a:close/>
                  <a:moveTo>
                    <a:pt x="732" y="577"/>
                  </a:moveTo>
                  <a:lnTo>
                    <a:pt x="732" y="508"/>
                  </a:lnTo>
                  <a:lnTo>
                    <a:pt x="920" y="508"/>
                  </a:lnTo>
                  <a:lnTo>
                    <a:pt x="920" y="920"/>
                  </a:lnTo>
                  <a:lnTo>
                    <a:pt x="851" y="920"/>
                  </a:lnTo>
                  <a:lnTo>
                    <a:pt x="851" y="577"/>
                  </a:lnTo>
                  <a:lnTo>
                    <a:pt x="732" y="577"/>
                  </a:lnTo>
                  <a:lnTo>
                    <a:pt x="732" y="577"/>
                  </a:lnTo>
                  <a:close/>
                  <a:moveTo>
                    <a:pt x="732" y="377"/>
                  </a:moveTo>
                  <a:lnTo>
                    <a:pt x="920" y="377"/>
                  </a:lnTo>
                  <a:lnTo>
                    <a:pt x="920" y="0"/>
                  </a:lnTo>
                  <a:lnTo>
                    <a:pt x="732" y="0"/>
                  </a:lnTo>
                  <a:lnTo>
                    <a:pt x="732" y="69"/>
                  </a:lnTo>
                  <a:lnTo>
                    <a:pt x="851" y="69"/>
                  </a:lnTo>
                  <a:lnTo>
                    <a:pt x="851" y="310"/>
                  </a:lnTo>
                  <a:lnTo>
                    <a:pt x="732" y="310"/>
                  </a:lnTo>
                  <a:lnTo>
                    <a:pt x="732" y="377"/>
                  </a:lnTo>
                  <a:lnTo>
                    <a:pt x="732" y="377"/>
                  </a:lnTo>
                  <a:close/>
                  <a:moveTo>
                    <a:pt x="732" y="293"/>
                  </a:moveTo>
                  <a:lnTo>
                    <a:pt x="732" y="279"/>
                  </a:lnTo>
                  <a:lnTo>
                    <a:pt x="822" y="279"/>
                  </a:lnTo>
                  <a:lnTo>
                    <a:pt x="822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837" y="84"/>
                  </a:lnTo>
                  <a:lnTo>
                    <a:pt x="837" y="293"/>
                  </a:lnTo>
                  <a:lnTo>
                    <a:pt x="732" y="293"/>
                  </a:lnTo>
                  <a:close/>
                  <a:moveTo>
                    <a:pt x="477" y="836"/>
                  </a:moveTo>
                  <a:lnTo>
                    <a:pt x="644" y="836"/>
                  </a:lnTo>
                  <a:lnTo>
                    <a:pt x="644" y="608"/>
                  </a:lnTo>
                  <a:lnTo>
                    <a:pt x="732" y="608"/>
                  </a:lnTo>
                  <a:lnTo>
                    <a:pt x="732" y="591"/>
                  </a:lnTo>
                  <a:lnTo>
                    <a:pt x="644" y="591"/>
                  </a:lnTo>
                  <a:lnTo>
                    <a:pt x="644" y="577"/>
                  </a:lnTo>
                  <a:lnTo>
                    <a:pt x="732" y="577"/>
                  </a:lnTo>
                  <a:lnTo>
                    <a:pt x="732" y="508"/>
                  </a:lnTo>
                  <a:lnTo>
                    <a:pt x="644" y="508"/>
                  </a:lnTo>
                  <a:lnTo>
                    <a:pt x="644" y="377"/>
                  </a:lnTo>
                  <a:lnTo>
                    <a:pt x="732" y="377"/>
                  </a:lnTo>
                  <a:lnTo>
                    <a:pt x="732" y="310"/>
                  </a:lnTo>
                  <a:lnTo>
                    <a:pt x="477" y="310"/>
                  </a:lnTo>
                  <a:lnTo>
                    <a:pt x="477" y="377"/>
                  </a:lnTo>
                  <a:lnTo>
                    <a:pt x="544" y="377"/>
                  </a:lnTo>
                  <a:lnTo>
                    <a:pt x="544" y="508"/>
                  </a:lnTo>
                  <a:lnTo>
                    <a:pt x="477" y="508"/>
                  </a:lnTo>
                  <a:lnTo>
                    <a:pt x="477" y="577"/>
                  </a:lnTo>
                  <a:lnTo>
                    <a:pt x="544" y="577"/>
                  </a:lnTo>
                  <a:lnTo>
                    <a:pt x="544" y="591"/>
                  </a:lnTo>
                  <a:lnTo>
                    <a:pt x="477" y="591"/>
                  </a:lnTo>
                  <a:lnTo>
                    <a:pt x="477" y="608"/>
                  </a:lnTo>
                  <a:lnTo>
                    <a:pt x="544" y="608"/>
                  </a:lnTo>
                  <a:lnTo>
                    <a:pt x="544" y="739"/>
                  </a:lnTo>
                  <a:lnTo>
                    <a:pt x="477" y="739"/>
                  </a:lnTo>
                  <a:lnTo>
                    <a:pt x="477" y="805"/>
                  </a:lnTo>
                  <a:lnTo>
                    <a:pt x="610" y="805"/>
                  </a:lnTo>
                  <a:lnTo>
                    <a:pt x="610" y="377"/>
                  </a:lnTo>
                  <a:lnTo>
                    <a:pt x="627" y="377"/>
                  </a:lnTo>
                  <a:lnTo>
                    <a:pt x="627" y="822"/>
                  </a:lnTo>
                  <a:lnTo>
                    <a:pt x="477" y="822"/>
                  </a:lnTo>
                  <a:lnTo>
                    <a:pt x="477" y="836"/>
                  </a:lnTo>
                  <a:lnTo>
                    <a:pt x="477" y="836"/>
                  </a:lnTo>
                  <a:close/>
                  <a:moveTo>
                    <a:pt x="732" y="0"/>
                  </a:moveTo>
                  <a:lnTo>
                    <a:pt x="544" y="0"/>
                  </a:lnTo>
                  <a:lnTo>
                    <a:pt x="544" y="279"/>
                  </a:lnTo>
                  <a:lnTo>
                    <a:pt x="477" y="279"/>
                  </a:lnTo>
                  <a:lnTo>
                    <a:pt x="477" y="293"/>
                  </a:lnTo>
                  <a:lnTo>
                    <a:pt x="732" y="293"/>
                  </a:lnTo>
                  <a:lnTo>
                    <a:pt x="732" y="279"/>
                  </a:lnTo>
                  <a:lnTo>
                    <a:pt x="644" y="279"/>
                  </a:lnTo>
                  <a:lnTo>
                    <a:pt x="644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627" y="84"/>
                  </a:lnTo>
                  <a:lnTo>
                    <a:pt x="627" y="279"/>
                  </a:lnTo>
                  <a:lnTo>
                    <a:pt x="610" y="279"/>
                  </a:lnTo>
                  <a:lnTo>
                    <a:pt x="610" y="69"/>
                  </a:lnTo>
                  <a:lnTo>
                    <a:pt x="732" y="69"/>
                  </a:lnTo>
                  <a:lnTo>
                    <a:pt x="732" y="0"/>
                  </a:lnTo>
                  <a:close/>
                  <a:moveTo>
                    <a:pt x="413" y="279"/>
                  </a:moveTo>
                  <a:lnTo>
                    <a:pt x="413" y="0"/>
                  </a:lnTo>
                  <a:lnTo>
                    <a:pt x="246" y="0"/>
                  </a:lnTo>
                  <a:lnTo>
                    <a:pt x="246" y="69"/>
                  </a:lnTo>
                  <a:lnTo>
                    <a:pt x="343" y="69"/>
                  </a:lnTo>
                  <a:lnTo>
                    <a:pt x="343" y="508"/>
                  </a:lnTo>
                  <a:lnTo>
                    <a:pt x="329" y="508"/>
                  </a:lnTo>
                  <a:lnTo>
                    <a:pt x="329" y="84"/>
                  </a:lnTo>
                  <a:lnTo>
                    <a:pt x="246" y="84"/>
                  </a:lnTo>
                  <a:lnTo>
                    <a:pt x="246" y="98"/>
                  </a:lnTo>
                  <a:lnTo>
                    <a:pt x="312" y="98"/>
                  </a:lnTo>
                  <a:lnTo>
                    <a:pt x="312" y="279"/>
                  </a:lnTo>
                  <a:lnTo>
                    <a:pt x="246" y="279"/>
                  </a:lnTo>
                  <a:lnTo>
                    <a:pt x="246" y="293"/>
                  </a:lnTo>
                  <a:lnTo>
                    <a:pt x="312" y="293"/>
                  </a:lnTo>
                  <a:lnTo>
                    <a:pt x="312" y="310"/>
                  </a:lnTo>
                  <a:lnTo>
                    <a:pt x="246" y="310"/>
                  </a:lnTo>
                  <a:lnTo>
                    <a:pt x="246" y="377"/>
                  </a:lnTo>
                  <a:lnTo>
                    <a:pt x="312" y="377"/>
                  </a:lnTo>
                  <a:lnTo>
                    <a:pt x="312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477" y="577"/>
                  </a:lnTo>
                  <a:lnTo>
                    <a:pt x="477" y="508"/>
                  </a:lnTo>
                  <a:lnTo>
                    <a:pt x="413" y="508"/>
                  </a:lnTo>
                  <a:lnTo>
                    <a:pt x="413" y="377"/>
                  </a:lnTo>
                  <a:lnTo>
                    <a:pt x="477" y="377"/>
                  </a:lnTo>
                  <a:lnTo>
                    <a:pt x="477" y="310"/>
                  </a:lnTo>
                  <a:lnTo>
                    <a:pt x="413" y="310"/>
                  </a:lnTo>
                  <a:lnTo>
                    <a:pt x="413" y="293"/>
                  </a:lnTo>
                  <a:lnTo>
                    <a:pt x="477" y="293"/>
                  </a:lnTo>
                  <a:lnTo>
                    <a:pt x="477" y="279"/>
                  </a:lnTo>
                  <a:lnTo>
                    <a:pt x="413" y="279"/>
                  </a:lnTo>
                  <a:lnTo>
                    <a:pt x="413" y="279"/>
                  </a:lnTo>
                  <a:close/>
                  <a:moveTo>
                    <a:pt x="246" y="608"/>
                  </a:moveTo>
                  <a:lnTo>
                    <a:pt x="312" y="608"/>
                  </a:lnTo>
                  <a:lnTo>
                    <a:pt x="312" y="836"/>
                  </a:lnTo>
                  <a:lnTo>
                    <a:pt x="477" y="836"/>
                  </a:lnTo>
                  <a:lnTo>
                    <a:pt x="477" y="822"/>
                  </a:lnTo>
                  <a:lnTo>
                    <a:pt x="329" y="822"/>
                  </a:lnTo>
                  <a:lnTo>
                    <a:pt x="329" y="608"/>
                  </a:lnTo>
                  <a:lnTo>
                    <a:pt x="343" y="608"/>
                  </a:lnTo>
                  <a:lnTo>
                    <a:pt x="343" y="805"/>
                  </a:lnTo>
                  <a:lnTo>
                    <a:pt x="477" y="805"/>
                  </a:lnTo>
                  <a:lnTo>
                    <a:pt x="477" y="739"/>
                  </a:lnTo>
                  <a:lnTo>
                    <a:pt x="413" y="739"/>
                  </a:lnTo>
                  <a:lnTo>
                    <a:pt x="413" y="608"/>
                  </a:lnTo>
                  <a:lnTo>
                    <a:pt x="477" y="608"/>
                  </a:lnTo>
                  <a:lnTo>
                    <a:pt x="477" y="591"/>
                  </a:lnTo>
                  <a:lnTo>
                    <a:pt x="246" y="591"/>
                  </a:lnTo>
                  <a:lnTo>
                    <a:pt x="246" y="608"/>
                  </a:lnTo>
                  <a:close/>
                  <a:moveTo>
                    <a:pt x="246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246" y="69"/>
                  </a:lnTo>
                  <a:lnTo>
                    <a:pt x="246" y="0"/>
                  </a:lnTo>
                  <a:lnTo>
                    <a:pt x="246" y="0"/>
                  </a:lnTo>
                  <a:close/>
                  <a:moveTo>
                    <a:pt x="246" y="84"/>
                  </a:moveTo>
                  <a:lnTo>
                    <a:pt x="0" y="84"/>
                  </a:lnTo>
                  <a:lnTo>
                    <a:pt x="0" y="98"/>
                  </a:lnTo>
                  <a:lnTo>
                    <a:pt x="246" y="98"/>
                  </a:lnTo>
                  <a:lnTo>
                    <a:pt x="246" y="84"/>
                  </a:lnTo>
                  <a:lnTo>
                    <a:pt x="246" y="84"/>
                  </a:lnTo>
                  <a:close/>
                  <a:moveTo>
                    <a:pt x="246" y="279"/>
                  </a:moveTo>
                  <a:lnTo>
                    <a:pt x="84" y="279"/>
                  </a:lnTo>
                  <a:lnTo>
                    <a:pt x="84" y="608"/>
                  </a:lnTo>
                  <a:lnTo>
                    <a:pt x="246" y="608"/>
                  </a:lnTo>
                  <a:lnTo>
                    <a:pt x="246" y="591"/>
                  </a:lnTo>
                  <a:lnTo>
                    <a:pt x="100" y="591"/>
                  </a:lnTo>
                  <a:lnTo>
                    <a:pt x="100" y="293"/>
                  </a:lnTo>
                  <a:lnTo>
                    <a:pt x="246" y="293"/>
                  </a:lnTo>
                  <a:lnTo>
                    <a:pt x="246" y="279"/>
                  </a:lnTo>
                  <a:lnTo>
                    <a:pt x="246" y="279"/>
                  </a:lnTo>
                  <a:close/>
                  <a:moveTo>
                    <a:pt x="246" y="310"/>
                  </a:moveTo>
                  <a:lnTo>
                    <a:pt x="246" y="377"/>
                  </a:lnTo>
                  <a:lnTo>
                    <a:pt x="181" y="377"/>
                  </a:lnTo>
                  <a:lnTo>
                    <a:pt x="181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115" y="577"/>
                  </a:lnTo>
                  <a:lnTo>
                    <a:pt x="115" y="310"/>
                  </a:lnTo>
                  <a:lnTo>
                    <a:pt x="246" y="310"/>
                  </a:lnTo>
                  <a:close/>
                </a:path>
              </a:pathLst>
            </a:custGeom>
            <a:solidFill>
              <a:schemeClr val="tx1">
                <a:alpha val="5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66108" y="366108"/>
              <a:ext cx="11466414" cy="6125784"/>
              <a:chOff x="366108" y="366108"/>
              <a:chExt cx="11466414" cy="6125784"/>
            </a:xfrm>
          </p:grpSpPr>
          <p:cxnSp>
            <p:nvCxnSpPr>
              <p:cNvPr id="18" name="直接连接符 17"/>
              <p:cNvCxnSpPr>
                <a:stCxn id="13" idx="11"/>
              </p:cNvCxnSpPr>
              <p:nvPr/>
            </p:nvCxnSpPr>
            <p:spPr>
              <a:xfrm flipH="1">
                <a:off x="366108" y="690894"/>
                <a:ext cx="0" cy="5476212"/>
              </a:xfrm>
              <a:prstGeom prst="line">
                <a:avLst/>
              </a:prstGeom>
              <a:ln w="19050">
                <a:solidFill>
                  <a:schemeClr val="tx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11832522" y="690894"/>
                <a:ext cx="0" cy="5476212"/>
              </a:xfrm>
              <a:prstGeom prst="line">
                <a:avLst/>
              </a:prstGeom>
              <a:ln w="19050">
                <a:solidFill>
                  <a:schemeClr val="tx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683260" y="366108"/>
                <a:ext cx="10817846" cy="0"/>
              </a:xfrm>
              <a:prstGeom prst="line">
                <a:avLst/>
              </a:prstGeom>
              <a:ln w="19050">
                <a:solidFill>
                  <a:schemeClr val="tx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90880" y="6491892"/>
                <a:ext cx="10810226" cy="0"/>
              </a:xfrm>
              <a:prstGeom prst="line">
                <a:avLst/>
              </a:prstGeom>
              <a:ln w="19050">
                <a:solidFill>
                  <a:schemeClr val="tx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Freeform 5"/>
            <p:cNvSpPr>
              <a:spLocks noEditPoints="1"/>
            </p:cNvSpPr>
            <p:nvPr/>
          </p:nvSpPr>
          <p:spPr bwMode="auto">
            <a:xfrm flipH="1" flipV="1">
              <a:off x="0" y="6097686"/>
              <a:ext cx="760314" cy="760314"/>
            </a:xfrm>
            <a:custGeom>
              <a:gdLst>
                <a:gd name="T0" fmla="*/ 822 w 920"/>
                <a:gd name="T1" fmla="*/ 920 h 920"/>
                <a:gd name="T2" fmla="*/ 732 w 920"/>
                <a:gd name="T3" fmla="*/ 591 h 920"/>
                <a:gd name="T4" fmla="*/ 732 w 920"/>
                <a:gd name="T5" fmla="*/ 577 h 920"/>
                <a:gd name="T6" fmla="*/ 920 w 920"/>
                <a:gd name="T7" fmla="*/ 920 h 920"/>
                <a:gd name="T8" fmla="*/ 732 w 920"/>
                <a:gd name="T9" fmla="*/ 577 h 920"/>
                <a:gd name="T10" fmla="*/ 920 w 920"/>
                <a:gd name="T11" fmla="*/ 377 h 920"/>
                <a:gd name="T12" fmla="*/ 732 w 920"/>
                <a:gd name="T13" fmla="*/ 69 h 920"/>
                <a:gd name="T14" fmla="*/ 732 w 920"/>
                <a:gd name="T15" fmla="*/ 310 h 920"/>
                <a:gd name="T16" fmla="*/ 732 w 920"/>
                <a:gd name="T17" fmla="*/ 293 h 920"/>
                <a:gd name="T18" fmla="*/ 822 w 920"/>
                <a:gd name="T19" fmla="*/ 98 h 920"/>
                <a:gd name="T20" fmla="*/ 837 w 920"/>
                <a:gd name="T21" fmla="*/ 84 h 920"/>
                <a:gd name="T22" fmla="*/ 477 w 920"/>
                <a:gd name="T23" fmla="*/ 836 h 920"/>
                <a:gd name="T24" fmla="*/ 732 w 920"/>
                <a:gd name="T25" fmla="*/ 608 h 920"/>
                <a:gd name="T26" fmla="*/ 644 w 920"/>
                <a:gd name="T27" fmla="*/ 577 h 920"/>
                <a:gd name="T28" fmla="*/ 644 w 920"/>
                <a:gd name="T29" fmla="*/ 508 h 920"/>
                <a:gd name="T30" fmla="*/ 732 w 920"/>
                <a:gd name="T31" fmla="*/ 310 h 920"/>
                <a:gd name="T32" fmla="*/ 544 w 920"/>
                <a:gd name="T33" fmla="*/ 377 h 920"/>
                <a:gd name="T34" fmla="*/ 477 w 920"/>
                <a:gd name="T35" fmla="*/ 577 h 920"/>
                <a:gd name="T36" fmla="*/ 477 w 920"/>
                <a:gd name="T37" fmla="*/ 591 h 920"/>
                <a:gd name="T38" fmla="*/ 544 w 920"/>
                <a:gd name="T39" fmla="*/ 739 h 920"/>
                <a:gd name="T40" fmla="*/ 610 w 920"/>
                <a:gd name="T41" fmla="*/ 805 h 920"/>
                <a:gd name="T42" fmla="*/ 627 w 920"/>
                <a:gd name="T43" fmla="*/ 822 h 920"/>
                <a:gd name="T44" fmla="*/ 477 w 920"/>
                <a:gd name="T45" fmla="*/ 836 h 920"/>
                <a:gd name="T46" fmla="*/ 544 w 920"/>
                <a:gd name="T47" fmla="*/ 279 h 920"/>
                <a:gd name="T48" fmla="*/ 732 w 920"/>
                <a:gd name="T49" fmla="*/ 293 h 920"/>
                <a:gd name="T50" fmla="*/ 644 w 920"/>
                <a:gd name="T51" fmla="*/ 98 h 920"/>
                <a:gd name="T52" fmla="*/ 627 w 920"/>
                <a:gd name="T53" fmla="*/ 84 h 920"/>
                <a:gd name="T54" fmla="*/ 610 w 920"/>
                <a:gd name="T55" fmla="*/ 69 h 920"/>
                <a:gd name="T56" fmla="*/ 413 w 920"/>
                <a:gd name="T57" fmla="*/ 279 h 920"/>
                <a:gd name="T58" fmla="*/ 246 w 920"/>
                <a:gd name="T59" fmla="*/ 69 h 920"/>
                <a:gd name="T60" fmla="*/ 329 w 920"/>
                <a:gd name="T61" fmla="*/ 508 h 920"/>
                <a:gd name="T62" fmla="*/ 246 w 920"/>
                <a:gd name="T63" fmla="*/ 98 h 920"/>
                <a:gd name="T64" fmla="*/ 246 w 920"/>
                <a:gd name="T65" fmla="*/ 279 h 920"/>
                <a:gd name="T66" fmla="*/ 312 w 920"/>
                <a:gd name="T67" fmla="*/ 310 h 920"/>
                <a:gd name="T68" fmla="*/ 312 w 920"/>
                <a:gd name="T69" fmla="*/ 377 h 920"/>
                <a:gd name="T70" fmla="*/ 246 w 920"/>
                <a:gd name="T71" fmla="*/ 577 h 920"/>
                <a:gd name="T72" fmla="*/ 413 w 920"/>
                <a:gd name="T73" fmla="*/ 508 h 920"/>
                <a:gd name="T74" fmla="*/ 477 w 920"/>
                <a:gd name="T75" fmla="*/ 310 h 920"/>
                <a:gd name="T76" fmla="*/ 477 w 920"/>
                <a:gd name="T77" fmla="*/ 293 h 920"/>
                <a:gd name="T78" fmla="*/ 413 w 920"/>
                <a:gd name="T79" fmla="*/ 279 h 920"/>
                <a:gd name="T80" fmla="*/ 312 w 920"/>
                <a:gd name="T81" fmla="*/ 836 h 920"/>
                <a:gd name="T82" fmla="*/ 329 w 920"/>
                <a:gd name="T83" fmla="*/ 822 h 920"/>
                <a:gd name="T84" fmla="*/ 343 w 920"/>
                <a:gd name="T85" fmla="*/ 805 h 920"/>
                <a:gd name="T86" fmla="*/ 413 w 920"/>
                <a:gd name="T87" fmla="*/ 739 h 920"/>
                <a:gd name="T88" fmla="*/ 477 w 920"/>
                <a:gd name="T89" fmla="*/ 591 h 920"/>
                <a:gd name="T90" fmla="*/ 246 w 920"/>
                <a:gd name="T91" fmla="*/ 0 h 920"/>
                <a:gd name="T92" fmla="*/ 246 w 920"/>
                <a:gd name="T93" fmla="*/ 69 h 920"/>
                <a:gd name="T94" fmla="*/ 246 w 920"/>
                <a:gd name="T95" fmla="*/ 84 h 920"/>
                <a:gd name="T96" fmla="*/ 246 w 920"/>
                <a:gd name="T97" fmla="*/ 98 h 920"/>
                <a:gd name="T98" fmla="*/ 246 w 920"/>
                <a:gd name="T99" fmla="*/ 279 h 920"/>
                <a:gd name="T100" fmla="*/ 246 w 920"/>
                <a:gd name="T101" fmla="*/ 608 h 920"/>
                <a:gd name="T102" fmla="*/ 100 w 920"/>
                <a:gd name="T103" fmla="*/ 293 h 920"/>
                <a:gd name="T104" fmla="*/ 246 w 920"/>
                <a:gd name="T105" fmla="*/ 279 h 920"/>
                <a:gd name="T106" fmla="*/ 181 w 920"/>
                <a:gd name="T107" fmla="*/ 377 h 920"/>
                <a:gd name="T108" fmla="*/ 246 w 920"/>
                <a:gd name="T109" fmla="*/ 577 h 920"/>
                <a:gd name="T110" fmla="*/ 246 w 920"/>
                <a:gd name="T111" fmla="*/ 310 h 9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0" h="920">
                  <a:moveTo>
                    <a:pt x="732" y="608"/>
                  </a:moveTo>
                  <a:lnTo>
                    <a:pt x="822" y="608"/>
                  </a:lnTo>
                  <a:lnTo>
                    <a:pt x="822" y="920"/>
                  </a:lnTo>
                  <a:lnTo>
                    <a:pt x="837" y="920"/>
                  </a:lnTo>
                  <a:lnTo>
                    <a:pt x="837" y="591"/>
                  </a:lnTo>
                  <a:lnTo>
                    <a:pt x="732" y="591"/>
                  </a:lnTo>
                  <a:lnTo>
                    <a:pt x="732" y="608"/>
                  </a:lnTo>
                  <a:lnTo>
                    <a:pt x="732" y="608"/>
                  </a:lnTo>
                  <a:close/>
                  <a:moveTo>
                    <a:pt x="732" y="577"/>
                  </a:moveTo>
                  <a:lnTo>
                    <a:pt x="732" y="508"/>
                  </a:lnTo>
                  <a:lnTo>
                    <a:pt x="920" y="508"/>
                  </a:lnTo>
                  <a:lnTo>
                    <a:pt x="920" y="920"/>
                  </a:lnTo>
                  <a:lnTo>
                    <a:pt x="851" y="920"/>
                  </a:lnTo>
                  <a:lnTo>
                    <a:pt x="851" y="577"/>
                  </a:lnTo>
                  <a:lnTo>
                    <a:pt x="732" y="577"/>
                  </a:lnTo>
                  <a:lnTo>
                    <a:pt x="732" y="577"/>
                  </a:lnTo>
                  <a:close/>
                  <a:moveTo>
                    <a:pt x="732" y="377"/>
                  </a:moveTo>
                  <a:lnTo>
                    <a:pt x="920" y="377"/>
                  </a:lnTo>
                  <a:lnTo>
                    <a:pt x="920" y="0"/>
                  </a:lnTo>
                  <a:lnTo>
                    <a:pt x="732" y="0"/>
                  </a:lnTo>
                  <a:lnTo>
                    <a:pt x="732" y="69"/>
                  </a:lnTo>
                  <a:lnTo>
                    <a:pt x="851" y="69"/>
                  </a:lnTo>
                  <a:lnTo>
                    <a:pt x="851" y="310"/>
                  </a:lnTo>
                  <a:lnTo>
                    <a:pt x="732" y="310"/>
                  </a:lnTo>
                  <a:lnTo>
                    <a:pt x="732" y="377"/>
                  </a:lnTo>
                  <a:lnTo>
                    <a:pt x="732" y="377"/>
                  </a:lnTo>
                  <a:close/>
                  <a:moveTo>
                    <a:pt x="732" y="293"/>
                  </a:moveTo>
                  <a:lnTo>
                    <a:pt x="732" y="279"/>
                  </a:lnTo>
                  <a:lnTo>
                    <a:pt x="822" y="279"/>
                  </a:lnTo>
                  <a:lnTo>
                    <a:pt x="822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837" y="84"/>
                  </a:lnTo>
                  <a:lnTo>
                    <a:pt x="837" y="293"/>
                  </a:lnTo>
                  <a:lnTo>
                    <a:pt x="732" y="293"/>
                  </a:lnTo>
                  <a:close/>
                  <a:moveTo>
                    <a:pt x="477" y="836"/>
                  </a:moveTo>
                  <a:lnTo>
                    <a:pt x="644" y="836"/>
                  </a:lnTo>
                  <a:lnTo>
                    <a:pt x="644" y="608"/>
                  </a:lnTo>
                  <a:lnTo>
                    <a:pt x="732" y="608"/>
                  </a:lnTo>
                  <a:lnTo>
                    <a:pt x="732" y="591"/>
                  </a:lnTo>
                  <a:lnTo>
                    <a:pt x="644" y="591"/>
                  </a:lnTo>
                  <a:lnTo>
                    <a:pt x="644" y="577"/>
                  </a:lnTo>
                  <a:lnTo>
                    <a:pt x="732" y="577"/>
                  </a:lnTo>
                  <a:lnTo>
                    <a:pt x="732" y="508"/>
                  </a:lnTo>
                  <a:lnTo>
                    <a:pt x="644" y="508"/>
                  </a:lnTo>
                  <a:lnTo>
                    <a:pt x="644" y="377"/>
                  </a:lnTo>
                  <a:lnTo>
                    <a:pt x="732" y="377"/>
                  </a:lnTo>
                  <a:lnTo>
                    <a:pt x="732" y="310"/>
                  </a:lnTo>
                  <a:lnTo>
                    <a:pt x="477" y="310"/>
                  </a:lnTo>
                  <a:lnTo>
                    <a:pt x="477" y="377"/>
                  </a:lnTo>
                  <a:lnTo>
                    <a:pt x="544" y="377"/>
                  </a:lnTo>
                  <a:lnTo>
                    <a:pt x="544" y="508"/>
                  </a:lnTo>
                  <a:lnTo>
                    <a:pt x="477" y="508"/>
                  </a:lnTo>
                  <a:lnTo>
                    <a:pt x="477" y="577"/>
                  </a:lnTo>
                  <a:lnTo>
                    <a:pt x="544" y="577"/>
                  </a:lnTo>
                  <a:lnTo>
                    <a:pt x="544" y="591"/>
                  </a:lnTo>
                  <a:lnTo>
                    <a:pt x="477" y="591"/>
                  </a:lnTo>
                  <a:lnTo>
                    <a:pt x="477" y="608"/>
                  </a:lnTo>
                  <a:lnTo>
                    <a:pt x="544" y="608"/>
                  </a:lnTo>
                  <a:lnTo>
                    <a:pt x="544" y="739"/>
                  </a:lnTo>
                  <a:lnTo>
                    <a:pt x="477" y="739"/>
                  </a:lnTo>
                  <a:lnTo>
                    <a:pt x="477" y="805"/>
                  </a:lnTo>
                  <a:lnTo>
                    <a:pt x="610" y="805"/>
                  </a:lnTo>
                  <a:lnTo>
                    <a:pt x="610" y="377"/>
                  </a:lnTo>
                  <a:lnTo>
                    <a:pt x="627" y="377"/>
                  </a:lnTo>
                  <a:lnTo>
                    <a:pt x="627" y="822"/>
                  </a:lnTo>
                  <a:lnTo>
                    <a:pt x="477" y="822"/>
                  </a:lnTo>
                  <a:lnTo>
                    <a:pt x="477" y="836"/>
                  </a:lnTo>
                  <a:lnTo>
                    <a:pt x="477" y="836"/>
                  </a:lnTo>
                  <a:close/>
                  <a:moveTo>
                    <a:pt x="732" y="0"/>
                  </a:moveTo>
                  <a:lnTo>
                    <a:pt x="544" y="0"/>
                  </a:lnTo>
                  <a:lnTo>
                    <a:pt x="544" y="279"/>
                  </a:lnTo>
                  <a:lnTo>
                    <a:pt x="477" y="279"/>
                  </a:lnTo>
                  <a:lnTo>
                    <a:pt x="477" y="293"/>
                  </a:lnTo>
                  <a:lnTo>
                    <a:pt x="732" y="293"/>
                  </a:lnTo>
                  <a:lnTo>
                    <a:pt x="732" y="279"/>
                  </a:lnTo>
                  <a:lnTo>
                    <a:pt x="644" y="279"/>
                  </a:lnTo>
                  <a:lnTo>
                    <a:pt x="644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627" y="84"/>
                  </a:lnTo>
                  <a:lnTo>
                    <a:pt x="627" y="279"/>
                  </a:lnTo>
                  <a:lnTo>
                    <a:pt x="610" y="279"/>
                  </a:lnTo>
                  <a:lnTo>
                    <a:pt x="610" y="69"/>
                  </a:lnTo>
                  <a:lnTo>
                    <a:pt x="732" y="69"/>
                  </a:lnTo>
                  <a:lnTo>
                    <a:pt x="732" y="0"/>
                  </a:lnTo>
                  <a:close/>
                  <a:moveTo>
                    <a:pt x="413" y="279"/>
                  </a:moveTo>
                  <a:lnTo>
                    <a:pt x="413" y="0"/>
                  </a:lnTo>
                  <a:lnTo>
                    <a:pt x="246" y="0"/>
                  </a:lnTo>
                  <a:lnTo>
                    <a:pt x="246" y="69"/>
                  </a:lnTo>
                  <a:lnTo>
                    <a:pt x="343" y="69"/>
                  </a:lnTo>
                  <a:lnTo>
                    <a:pt x="343" y="508"/>
                  </a:lnTo>
                  <a:lnTo>
                    <a:pt x="329" y="508"/>
                  </a:lnTo>
                  <a:lnTo>
                    <a:pt x="329" y="84"/>
                  </a:lnTo>
                  <a:lnTo>
                    <a:pt x="246" y="84"/>
                  </a:lnTo>
                  <a:lnTo>
                    <a:pt x="246" y="98"/>
                  </a:lnTo>
                  <a:lnTo>
                    <a:pt x="312" y="98"/>
                  </a:lnTo>
                  <a:lnTo>
                    <a:pt x="312" y="279"/>
                  </a:lnTo>
                  <a:lnTo>
                    <a:pt x="246" y="279"/>
                  </a:lnTo>
                  <a:lnTo>
                    <a:pt x="246" y="293"/>
                  </a:lnTo>
                  <a:lnTo>
                    <a:pt x="312" y="293"/>
                  </a:lnTo>
                  <a:lnTo>
                    <a:pt x="312" y="310"/>
                  </a:lnTo>
                  <a:lnTo>
                    <a:pt x="246" y="310"/>
                  </a:lnTo>
                  <a:lnTo>
                    <a:pt x="246" y="377"/>
                  </a:lnTo>
                  <a:lnTo>
                    <a:pt x="312" y="377"/>
                  </a:lnTo>
                  <a:lnTo>
                    <a:pt x="312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477" y="577"/>
                  </a:lnTo>
                  <a:lnTo>
                    <a:pt x="477" y="508"/>
                  </a:lnTo>
                  <a:lnTo>
                    <a:pt x="413" y="508"/>
                  </a:lnTo>
                  <a:lnTo>
                    <a:pt x="413" y="377"/>
                  </a:lnTo>
                  <a:lnTo>
                    <a:pt x="477" y="377"/>
                  </a:lnTo>
                  <a:lnTo>
                    <a:pt x="477" y="310"/>
                  </a:lnTo>
                  <a:lnTo>
                    <a:pt x="413" y="310"/>
                  </a:lnTo>
                  <a:lnTo>
                    <a:pt x="413" y="293"/>
                  </a:lnTo>
                  <a:lnTo>
                    <a:pt x="477" y="293"/>
                  </a:lnTo>
                  <a:lnTo>
                    <a:pt x="477" y="279"/>
                  </a:lnTo>
                  <a:lnTo>
                    <a:pt x="413" y="279"/>
                  </a:lnTo>
                  <a:lnTo>
                    <a:pt x="413" y="279"/>
                  </a:lnTo>
                  <a:close/>
                  <a:moveTo>
                    <a:pt x="246" y="608"/>
                  </a:moveTo>
                  <a:lnTo>
                    <a:pt x="312" y="608"/>
                  </a:lnTo>
                  <a:lnTo>
                    <a:pt x="312" y="836"/>
                  </a:lnTo>
                  <a:lnTo>
                    <a:pt x="477" y="836"/>
                  </a:lnTo>
                  <a:lnTo>
                    <a:pt x="477" y="822"/>
                  </a:lnTo>
                  <a:lnTo>
                    <a:pt x="329" y="822"/>
                  </a:lnTo>
                  <a:lnTo>
                    <a:pt x="329" y="608"/>
                  </a:lnTo>
                  <a:lnTo>
                    <a:pt x="343" y="608"/>
                  </a:lnTo>
                  <a:lnTo>
                    <a:pt x="343" y="805"/>
                  </a:lnTo>
                  <a:lnTo>
                    <a:pt x="477" y="805"/>
                  </a:lnTo>
                  <a:lnTo>
                    <a:pt x="477" y="739"/>
                  </a:lnTo>
                  <a:lnTo>
                    <a:pt x="413" y="739"/>
                  </a:lnTo>
                  <a:lnTo>
                    <a:pt x="413" y="608"/>
                  </a:lnTo>
                  <a:lnTo>
                    <a:pt x="477" y="608"/>
                  </a:lnTo>
                  <a:lnTo>
                    <a:pt x="477" y="591"/>
                  </a:lnTo>
                  <a:lnTo>
                    <a:pt x="246" y="591"/>
                  </a:lnTo>
                  <a:lnTo>
                    <a:pt x="246" y="608"/>
                  </a:lnTo>
                  <a:close/>
                  <a:moveTo>
                    <a:pt x="246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246" y="69"/>
                  </a:lnTo>
                  <a:lnTo>
                    <a:pt x="246" y="0"/>
                  </a:lnTo>
                  <a:lnTo>
                    <a:pt x="246" y="0"/>
                  </a:lnTo>
                  <a:close/>
                  <a:moveTo>
                    <a:pt x="246" y="84"/>
                  </a:moveTo>
                  <a:lnTo>
                    <a:pt x="0" y="84"/>
                  </a:lnTo>
                  <a:lnTo>
                    <a:pt x="0" y="98"/>
                  </a:lnTo>
                  <a:lnTo>
                    <a:pt x="246" y="98"/>
                  </a:lnTo>
                  <a:lnTo>
                    <a:pt x="246" y="84"/>
                  </a:lnTo>
                  <a:lnTo>
                    <a:pt x="246" y="84"/>
                  </a:lnTo>
                  <a:close/>
                  <a:moveTo>
                    <a:pt x="246" y="279"/>
                  </a:moveTo>
                  <a:lnTo>
                    <a:pt x="84" y="279"/>
                  </a:lnTo>
                  <a:lnTo>
                    <a:pt x="84" y="608"/>
                  </a:lnTo>
                  <a:lnTo>
                    <a:pt x="246" y="608"/>
                  </a:lnTo>
                  <a:lnTo>
                    <a:pt x="246" y="591"/>
                  </a:lnTo>
                  <a:lnTo>
                    <a:pt x="100" y="591"/>
                  </a:lnTo>
                  <a:lnTo>
                    <a:pt x="100" y="293"/>
                  </a:lnTo>
                  <a:lnTo>
                    <a:pt x="246" y="293"/>
                  </a:lnTo>
                  <a:lnTo>
                    <a:pt x="246" y="279"/>
                  </a:lnTo>
                  <a:lnTo>
                    <a:pt x="246" y="279"/>
                  </a:lnTo>
                  <a:close/>
                  <a:moveTo>
                    <a:pt x="246" y="310"/>
                  </a:moveTo>
                  <a:lnTo>
                    <a:pt x="246" y="377"/>
                  </a:lnTo>
                  <a:lnTo>
                    <a:pt x="181" y="377"/>
                  </a:lnTo>
                  <a:lnTo>
                    <a:pt x="181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115" y="577"/>
                  </a:lnTo>
                  <a:lnTo>
                    <a:pt x="115" y="310"/>
                  </a:lnTo>
                  <a:lnTo>
                    <a:pt x="246" y="310"/>
                  </a:lnTo>
                  <a:close/>
                </a:path>
              </a:pathLst>
            </a:custGeom>
            <a:solidFill>
              <a:schemeClr val="tx1">
                <a:alpha val="5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"/>
            <p:cNvSpPr>
              <a:spLocks noEditPoints="1"/>
            </p:cNvSpPr>
            <p:nvPr/>
          </p:nvSpPr>
          <p:spPr bwMode="auto">
            <a:xfrm rot="5400000" flipH="1">
              <a:off x="11431686" y="0"/>
              <a:ext cx="760314" cy="760314"/>
            </a:xfrm>
            <a:custGeom>
              <a:gdLst>
                <a:gd name="T0" fmla="*/ 822 w 920"/>
                <a:gd name="T1" fmla="*/ 920 h 920"/>
                <a:gd name="T2" fmla="*/ 732 w 920"/>
                <a:gd name="T3" fmla="*/ 591 h 920"/>
                <a:gd name="T4" fmla="*/ 732 w 920"/>
                <a:gd name="T5" fmla="*/ 577 h 920"/>
                <a:gd name="T6" fmla="*/ 920 w 920"/>
                <a:gd name="T7" fmla="*/ 920 h 920"/>
                <a:gd name="T8" fmla="*/ 732 w 920"/>
                <a:gd name="T9" fmla="*/ 577 h 920"/>
                <a:gd name="T10" fmla="*/ 920 w 920"/>
                <a:gd name="T11" fmla="*/ 377 h 920"/>
                <a:gd name="T12" fmla="*/ 732 w 920"/>
                <a:gd name="T13" fmla="*/ 69 h 920"/>
                <a:gd name="T14" fmla="*/ 732 w 920"/>
                <a:gd name="T15" fmla="*/ 310 h 920"/>
                <a:gd name="T16" fmla="*/ 732 w 920"/>
                <a:gd name="T17" fmla="*/ 293 h 920"/>
                <a:gd name="T18" fmla="*/ 822 w 920"/>
                <a:gd name="T19" fmla="*/ 98 h 920"/>
                <a:gd name="T20" fmla="*/ 837 w 920"/>
                <a:gd name="T21" fmla="*/ 84 h 920"/>
                <a:gd name="T22" fmla="*/ 477 w 920"/>
                <a:gd name="T23" fmla="*/ 836 h 920"/>
                <a:gd name="T24" fmla="*/ 732 w 920"/>
                <a:gd name="T25" fmla="*/ 608 h 920"/>
                <a:gd name="T26" fmla="*/ 644 w 920"/>
                <a:gd name="T27" fmla="*/ 577 h 920"/>
                <a:gd name="T28" fmla="*/ 644 w 920"/>
                <a:gd name="T29" fmla="*/ 508 h 920"/>
                <a:gd name="T30" fmla="*/ 732 w 920"/>
                <a:gd name="T31" fmla="*/ 310 h 920"/>
                <a:gd name="T32" fmla="*/ 544 w 920"/>
                <a:gd name="T33" fmla="*/ 377 h 920"/>
                <a:gd name="T34" fmla="*/ 477 w 920"/>
                <a:gd name="T35" fmla="*/ 577 h 920"/>
                <a:gd name="T36" fmla="*/ 477 w 920"/>
                <a:gd name="T37" fmla="*/ 591 h 920"/>
                <a:gd name="T38" fmla="*/ 544 w 920"/>
                <a:gd name="T39" fmla="*/ 739 h 920"/>
                <a:gd name="T40" fmla="*/ 610 w 920"/>
                <a:gd name="T41" fmla="*/ 805 h 920"/>
                <a:gd name="T42" fmla="*/ 627 w 920"/>
                <a:gd name="T43" fmla="*/ 822 h 920"/>
                <a:gd name="T44" fmla="*/ 477 w 920"/>
                <a:gd name="T45" fmla="*/ 836 h 920"/>
                <a:gd name="T46" fmla="*/ 544 w 920"/>
                <a:gd name="T47" fmla="*/ 279 h 920"/>
                <a:gd name="T48" fmla="*/ 732 w 920"/>
                <a:gd name="T49" fmla="*/ 293 h 920"/>
                <a:gd name="T50" fmla="*/ 644 w 920"/>
                <a:gd name="T51" fmla="*/ 98 h 920"/>
                <a:gd name="T52" fmla="*/ 627 w 920"/>
                <a:gd name="T53" fmla="*/ 84 h 920"/>
                <a:gd name="T54" fmla="*/ 610 w 920"/>
                <a:gd name="T55" fmla="*/ 69 h 920"/>
                <a:gd name="T56" fmla="*/ 413 w 920"/>
                <a:gd name="T57" fmla="*/ 279 h 920"/>
                <a:gd name="T58" fmla="*/ 246 w 920"/>
                <a:gd name="T59" fmla="*/ 69 h 920"/>
                <a:gd name="T60" fmla="*/ 329 w 920"/>
                <a:gd name="T61" fmla="*/ 508 h 920"/>
                <a:gd name="T62" fmla="*/ 246 w 920"/>
                <a:gd name="T63" fmla="*/ 98 h 920"/>
                <a:gd name="T64" fmla="*/ 246 w 920"/>
                <a:gd name="T65" fmla="*/ 279 h 920"/>
                <a:gd name="T66" fmla="*/ 312 w 920"/>
                <a:gd name="T67" fmla="*/ 310 h 920"/>
                <a:gd name="T68" fmla="*/ 312 w 920"/>
                <a:gd name="T69" fmla="*/ 377 h 920"/>
                <a:gd name="T70" fmla="*/ 246 w 920"/>
                <a:gd name="T71" fmla="*/ 577 h 920"/>
                <a:gd name="T72" fmla="*/ 413 w 920"/>
                <a:gd name="T73" fmla="*/ 508 h 920"/>
                <a:gd name="T74" fmla="*/ 477 w 920"/>
                <a:gd name="T75" fmla="*/ 310 h 920"/>
                <a:gd name="T76" fmla="*/ 477 w 920"/>
                <a:gd name="T77" fmla="*/ 293 h 920"/>
                <a:gd name="T78" fmla="*/ 413 w 920"/>
                <a:gd name="T79" fmla="*/ 279 h 920"/>
                <a:gd name="T80" fmla="*/ 312 w 920"/>
                <a:gd name="T81" fmla="*/ 836 h 920"/>
                <a:gd name="T82" fmla="*/ 329 w 920"/>
                <a:gd name="T83" fmla="*/ 822 h 920"/>
                <a:gd name="T84" fmla="*/ 343 w 920"/>
                <a:gd name="T85" fmla="*/ 805 h 920"/>
                <a:gd name="T86" fmla="*/ 413 w 920"/>
                <a:gd name="T87" fmla="*/ 739 h 920"/>
                <a:gd name="T88" fmla="*/ 477 w 920"/>
                <a:gd name="T89" fmla="*/ 591 h 920"/>
                <a:gd name="T90" fmla="*/ 246 w 920"/>
                <a:gd name="T91" fmla="*/ 0 h 920"/>
                <a:gd name="T92" fmla="*/ 246 w 920"/>
                <a:gd name="T93" fmla="*/ 69 h 920"/>
                <a:gd name="T94" fmla="*/ 246 w 920"/>
                <a:gd name="T95" fmla="*/ 84 h 920"/>
                <a:gd name="T96" fmla="*/ 246 w 920"/>
                <a:gd name="T97" fmla="*/ 98 h 920"/>
                <a:gd name="T98" fmla="*/ 246 w 920"/>
                <a:gd name="T99" fmla="*/ 279 h 920"/>
                <a:gd name="T100" fmla="*/ 246 w 920"/>
                <a:gd name="T101" fmla="*/ 608 h 920"/>
                <a:gd name="T102" fmla="*/ 100 w 920"/>
                <a:gd name="T103" fmla="*/ 293 h 920"/>
                <a:gd name="T104" fmla="*/ 246 w 920"/>
                <a:gd name="T105" fmla="*/ 279 h 920"/>
                <a:gd name="T106" fmla="*/ 181 w 920"/>
                <a:gd name="T107" fmla="*/ 377 h 920"/>
                <a:gd name="T108" fmla="*/ 246 w 920"/>
                <a:gd name="T109" fmla="*/ 577 h 920"/>
                <a:gd name="T110" fmla="*/ 246 w 920"/>
                <a:gd name="T111" fmla="*/ 310 h 9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0" h="920">
                  <a:moveTo>
                    <a:pt x="732" y="608"/>
                  </a:moveTo>
                  <a:lnTo>
                    <a:pt x="822" y="608"/>
                  </a:lnTo>
                  <a:lnTo>
                    <a:pt x="822" y="920"/>
                  </a:lnTo>
                  <a:lnTo>
                    <a:pt x="837" y="920"/>
                  </a:lnTo>
                  <a:lnTo>
                    <a:pt x="837" y="591"/>
                  </a:lnTo>
                  <a:lnTo>
                    <a:pt x="732" y="591"/>
                  </a:lnTo>
                  <a:lnTo>
                    <a:pt x="732" y="608"/>
                  </a:lnTo>
                  <a:lnTo>
                    <a:pt x="732" y="608"/>
                  </a:lnTo>
                  <a:close/>
                  <a:moveTo>
                    <a:pt x="732" y="577"/>
                  </a:moveTo>
                  <a:lnTo>
                    <a:pt x="732" y="508"/>
                  </a:lnTo>
                  <a:lnTo>
                    <a:pt x="920" y="508"/>
                  </a:lnTo>
                  <a:lnTo>
                    <a:pt x="920" y="920"/>
                  </a:lnTo>
                  <a:lnTo>
                    <a:pt x="851" y="920"/>
                  </a:lnTo>
                  <a:lnTo>
                    <a:pt x="851" y="577"/>
                  </a:lnTo>
                  <a:lnTo>
                    <a:pt x="732" y="577"/>
                  </a:lnTo>
                  <a:lnTo>
                    <a:pt x="732" y="577"/>
                  </a:lnTo>
                  <a:close/>
                  <a:moveTo>
                    <a:pt x="732" y="377"/>
                  </a:moveTo>
                  <a:lnTo>
                    <a:pt x="920" y="377"/>
                  </a:lnTo>
                  <a:lnTo>
                    <a:pt x="920" y="0"/>
                  </a:lnTo>
                  <a:lnTo>
                    <a:pt x="732" y="0"/>
                  </a:lnTo>
                  <a:lnTo>
                    <a:pt x="732" y="69"/>
                  </a:lnTo>
                  <a:lnTo>
                    <a:pt x="851" y="69"/>
                  </a:lnTo>
                  <a:lnTo>
                    <a:pt x="851" y="310"/>
                  </a:lnTo>
                  <a:lnTo>
                    <a:pt x="732" y="310"/>
                  </a:lnTo>
                  <a:lnTo>
                    <a:pt x="732" y="377"/>
                  </a:lnTo>
                  <a:lnTo>
                    <a:pt x="732" y="377"/>
                  </a:lnTo>
                  <a:close/>
                  <a:moveTo>
                    <a:pt x="732" y="293"/>
                  </a:moveTo>
                  <a:lnTo>
                    <a:pt x="732" y="279"/>
                  </a:lnTo>
                  <a:lnTo>
                    <a:pt x="822" y="279"/>
                  </a:lnTo>
                  <a:lnTo>
                    <a:pt x="822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837" y="84"/>
                  </a:lnTo>
                  <a:lnTo>
                    <a:pt x="837" y="293"/>
                  </a:lnTo>
                  <a:lnTo>
                    <a:pt x="732" y="293"/>
                  </a:lnTo>
                  <a:close/>
                  <a:moveTo>
                    <a:pt x="477" y="836"/>
                  </a:moveTo>
                  <a:lnTo>
                    <a:pt x="644" y="836"/>
                  </a:lnTo>
                  <a:lnTo>
                    <a:pt x="644" y="608"/>
                  </a:lnTo>
                  <a:lnTo>
                    <a:pt x="732" y="608"/>
                  </a:lnTo>
                  <a:lnTo>
                    <a:pt x="732" y="591"/>
                  </a:lnTo>
                  <a:lnTo>
                    <a:pt x="644" y="591"/>
                  </a:lnTo>
                  <a:lnTo>
                    <a:pt x="644" y="577"/>
                  </a:lnTo>
                  <a:lnTo>
                    <a:pt x="732" y="577"/>
                  </a:lnTo>
                  <a:lnTo>
                    <a:pt x="732" y="508"/>
                  </a:lnTo>
                  <a:lnTo>
                    <a:pt x="644" y="508"/>
                  </a:lnTo>
                  <a:lnTo>
                    <a:pt x="644" y="377"/>
                  </a:lnTo>
                  <a:lnTo>
                    <a:pt x="732" y="377"/>
                  </a:lnTo>
                  <a:lnTo>
                    <a:pt x="732" y="310"/>
                  </a:lnTo>
                  <a:lnTo>
                    <a:pt x="477" y="310"/>
                  </a:lnTo>
                  <a:lnTo>
                    <a:pt x="477" y="377"/>
                  </a:lnTo>
                  <a:lnTo>
                    <a:pt x="544" y="377"/>
                  </a:lnTo>
                  <a:lnTo>
                    <a:pt x="544" y="508"/>
                  </a:lnTo>
                  <a:lnTo>
                    <a:pt x="477" y="508"/>
                  </a:lnTo>
                  <a:lnTo>
                    <a:pt x="477" y="577"/>
                  </a:lnTo>
                  <a:lnTo>
                    <a:pt x="544" y="577"/>
                  </a:lnTo>
                  <a:lnTo>
                    <a:pt x="544" y="591"/>
                  </a:lnTo>
                  <a:lnTo>
                    <a:pt x="477" y="591"/>
                  </a:lnTo>
                  <a:lnTo>
                    <a:pt x="477" y="608"/>
                  </a:lnTo>
                  <a:lnTo>
                    <a:pt x="544" y="608"/>
                  </a:lnTo>
                  <a:lnTo>
                    <a:pt x="544" y="739"/>
                  </a:lnTo>
                  <a:lnTo>
                    <a:pt x="477" y="739"/>
                  </a:lnTo>
                  <a:lnTo>
                    <a:pt x="477" y="805"/>
                  </a:lnTo>
                  <a:lnTo>
                    <a:pt x="610" y="805"/>
                  </a:lnTo>
                  <a:lnTo>
                    <a:pt x="610" y="377"/>
                  </a:lnTo>
                  <a:lnTo>
                    <a:pt x="627" y="377"/>
                  </a:lnTo>
                  <a:lnTo>
                    <a:pt x="627" y="822"/>
                  </a:lnTo>
                  <a:lnTo>
                    <a:pt x="477" y="822"/>
                  </a:lnTo>
                  <a:lnTo>
                    <a:pt x="477" y="836"/>
                  </a:lnTo>
                  <a:lnTo>
                    <a:pt x="477" y="836"/>
                  </a:lnTo>
                  <a:close/>
                  <a:moveTo>
                    <a:pt x="732" y="0"/>
                  </a:moveTo>
                  <a:lnTo>
                    <a:pt x="544" y="0"/>
                  </a:lnTo>
                  <a:lnTo>
                    <a:pt x="544" y="279"/>
                  </a:lnTo>
                  <a:lnTo>
                    <a:pt x="477" y="279"/>
                  </a:lnTo>
                  <a:lnTo>
                    <a:pt x="477" y="293"/>
                  </a:lnTo>
                  <a:lnTo>
                    <a:pt x="732" y="293"/>
                  </a:lnTo>
                  <a:lnTo>
                    <a:pt x="732" y="279"/>
                  </a:lnTo>
                  <a:lnTo>
                    <a:pt x="644" y="279"/>
                  </a:lnTo>
                  <a:lnTo>
                    <a:pt x="644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627" y="84"/>
                  </a:lnTo>
                  <a:lnTo>
                    <a:pt x="627" y="279"/>
                  </a:lnTo>
                  <a:lnTo>
                    <a:pt x="610" y="279"/>
                  </a:lnTo>
                  <a:lnTo>
                    <a:pt x="610" y="69"/>
                  </a:lnTo>
                  <a:lnTo>
                    <a:pt x="732" y="69"/>
                  </a:lnTo>
                  <a:lnTo>
                    <a:pt x="732" y="0"/>
                  </a:lnTo>
                  <a:close/>
                  <a:moveTo>
                    <a:pt x="413" y="279"/>
                  </a:moveTo>
                  <a:lnTo>
                    <a:pt x="413" y="0"/>
                  </a:lnTo>
                  <a:lnTo>
                    <a:pt x="246" y="0"/>
                  </a:lnTo>
                  <a:lnTo>
                    <a:pt x="246" y="69"/>
                  </a:lnTo>
                  <a:lnTo>
                    <a:pt x="343" y="69"/>
                  </a:lnTo>
                  <a:lnTo>
                    <a:pt x="343" y="508"/>
                  </a:lnTo>
                  <a:lnTo>
                    <a:pt x="329" y="508"/>
                  </a:lnTo>
                  <a:lnTo>
                    <a:pt x="329" y="84"/>
                  </a:lnTo>
                  <a:lnTo>
                    <a:pt x="246" y="84"/>
                  </a:lnTo>
                  <a:lnTo>
                    <a:pt x="246" y="98"/>
                  </a:lnTo>
                  <a:lnTo>
                    <a:pt x="312" y="98"/>
                  </a:lnTo>
                  <a:lnTo>
                    <a:pt x="312" y="279"/>
                  </a:lnTo>
                  <a:lnTo>
                    <a:pt x="246" y="279"/>
                  </a:lnTo>
                  <a:lnTo>
                    <a:pt x="246" y="293"/>
                  </a:lnTo>
                  <a:lnTo>
                    <a:pt x="312" y="293"/>
                  </a:lnTo>
                  <a:lnTo>
                    <a:pt x="312" y="310"/>
                  </a:lnTo>
                  <a:lnTo>
                    <a:pt x="246" y="310"/>
                  </a:lnTo>
                  <a:lnTo>
                    <a:pt x="246" y="377"/>
                  </a:lnTo>
                  <a:lnTo>
                    <a:pt x="312" y="377"/>
                  </a:lnTo>
                  <a:lnTo>
                    <a:pt x="312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477" y="577"/>
                  </a:lnTo>
                  <a:lnTo>
                    <a:pt x="477" y="508"/>
                  </a:lnTo>
                  <a:lnTo>
                    <a:pt x="413" y="508"/>
                  </a:lnTo>
                  <a:lnTo>
                    <a:pt x="413" y="377"/>
                  </a:lnTo>
                  <a:lnTo>
                    <a:pt x="477" y="377"/>
                  </a:lnTo>
                  <a:lnTo>
                    <a:pt x="477" y="310"/>
                  </a:lnTo>
                  <a:lnTo>
                    <a:pt x="413" y="310"/>
                  </a:lnTo>
                  <a:lnTo>
                    <a:pt x="413" y="293"/>
                  </a:lnTo>
                  <a:lnTo>
                    <a:pt x="477" y="293"/>
                  </a:lnTo>
                  <a:lnTo>
                    <a:pt x="477" y="279"/>
                  </a:lnTo>
                  <a:lnTo>
                    <a:pt x="413" y="279"/>
                  </a:lnTo>
                  <a:lnTo>
                    <a:pt x="413" y="279"/>
                  </a:lnTo>
                  <a:close/>
                  <a:moveTo>
                    <a:pt x="246" y="608"/>
                  </a:moveTo>
                  <a:lnTo>
                    <a:pt x="312" y="608"/>
                  </a:lnTo>
                  <a:lnTo>
                    <a:pt x="312" y="836"/>
                  </a:lnTo>
                  <a:lnTo>
                    <a:pt x="477" y="836"/>
                  </a:lnTo>
                  <a:lnTo>
                    <a:pt x="477" y="822"/>
                  </a:lnTo>
                  <a:lnTo>
                    <a:pt x="329" y="822"/>
                  </a:lnTo>
                  <a:lnTo>
                    <a:pt x="329" y="608"/>
                  </a:lnTo>
                  <a:lnTo>
                    <a:pt x="343" y="608"/>
                  </a:lnTo>
                  <a:lnTo>
                    <a:pt x="343" y="805"/>
                  </a:lnTo>
                  <a:lnTo>
                    <a:pt x="477" y="805"/>
                  </a:lnTo>
                  <a:lnTo>
                    <a:pt x="477" y="739"/>
                  </a:lnTo>
                  <a:lnTo>
                    <a:pt x="413" y="739"/>
                  </a:lnTo>
                  <a:lnTo>
                    <a:pt x="413" y="608"/>
                  </a:lnTo>
                  <a:lnTo>
                    <a:pt x="477" y="608"/>
                  </a:lnTo>
                  <a:lnTo>
                    <a:pt x="477" y="591"/>
                  </a:lnTo>
                  <a:lnTo>
                    <a:pt x="246" y="591"/>
                  </a:lnTo>
                  <a:lnTo>
                    <a:pt x="246" y="608"/>
                  </a:lnTo>
                  <a:close/>
                  <a:moveTo>
                    <a:pt x="246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246" y="69"/>
                  </a:lnTo>
                  <a:lnTo>
                    <a:pt x="246" y="0"/>
                  </a:lnTo>
                  <a:lnTo>
                    <a:pt x="246" y="0"/>
                  </a:lnTo>
                  <a:close/>
                  <a:moveTo>
                    <a:pt x="246" y="84"/>
                  </a:moveTo>
                  <a:lnTo>
                    <a:pt x="0" y="84"/>
                  </a:lnTo>
                  <a:lnTo>
                    <a:pt x="0" y="98"/>
                  </a:lnTo>
                  <a:lnTo>
                    <a:pt x="246" y="98"/>
                  </a:lnTo>
                  <a:lnTo>
                    <a:pt x="246" y="84"/>
                  </a:lnTo>
                  <a:lnTo>
                    <a:pt x="246" y="84"/>
                  </a:lnTo>
                  <a:close/>
                  <a:moveTo>
                    <a:pt x="246" y="279"/>
                  </a:moveTo>
                  <a:lnTo>
                    <a:pt x="84" y="279"/>
                  </a:lnTo>
                  <a:lnTo>
                    <a:pt x="84" y="608"/>
                  </a:lnTo>
                  <a:lnTo>
                    <a:pt x="246" y="608"/>
                  </a:lnTo>
                  <a:lnTo>
                    <a:pt x="246" y="591"/>
                  </a:lnTo>
                  <a:lnTo>
                    <a:pt x="100" y="591"/>
                  </a:lnTo>
                  <a:lnTo>
                    <a:pt x="100" y="293"/>
                  </a:lnTo>
                  <a:lnTo>
                    <a:pt x="246" y="293"/>
                  </a:lnTo>
                  <a:lnTo>
                    <a:pt x="246" y="279"/>
                  </a:lnTo>
                  <a:lnTo>
                    <a:pt x="246" y="279"/>
                  </a:lnTo>
                  <a:close/>
                  <a:moveTo>
                    <a:pt x="246" y="310"/>
                  </a:moveTo>
                  <a:lnTo>
                    <a:pt x="246" y="377"/>
                  </a:lnTo>
                  <a:lnTo>
                    <a:pt x="181" y="377"/>
                  </a:lnTo>
                  <a:lnTo>
                    <a:pt x="181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115" y="577"/>
                  </a:lnTo>
                  <a:lnTo>
                    <a:pt x="115" y="310"/>
                  </a:lnTo>
                  <a:lnTo>
                    <a:pt x="246" y="310"/>
                  </a:lnTo>
                  <a:close/>
                </a:path>
              </a:pathLst>
            </a:custGeom>
            <a:solidFill>
              <a:schemeClr val="tx1">
                <a:alpha val="5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"/>
            <p:cNvSpPr>
              <a:spLocks noEditPoints="1"/>
            </p:cNvSpPr>
            <p:nvPr/>
          </p:nvSpPr>
          <p:spPr bwMode="auto">
            <a:xfrm rot="5400000">
              <a:off x="11431686" y="6097686"/>
              <a:ext cx="760314" cy="760314"/>
            </a:xfrm>
            <a:custGeom>
              <a:gdLst>
                <a:gd name="T0" fmla="*/ 822 w 920"/>
                <a:gd name="T1" fmla="*/ 920 h 920"/>
                <a:gd name="T2" fmla="*/ 732 w 920"/>
                <a:gd name="T3" fmla="*/ 591 h 920"/>
                <a:gd name="T4" fmla="*/ 732 w 920"/>
                <a:gd name="T5" fmla="*/ 577 h 920"/>
                <a:gd name="T6" fmla="*/ 920 w 920"/>
                <a:gd name="T7" fmla="*/ 920 h 920"/>
                <a:gd name="T8" fmla="*/ 732 w 920"/>
                <a:gd name="T9" fmla="*/ 577 h 920"/>
                <a:gd name="T10" fmla="*/ 920 w 920"/>
                <a:gd name="T11" fmla="*/ 377 h 920"/>
                <a:gd name="T12" fmla="*/ 732 w 920"/>
                <a:gd name="T13" fmla="*/ 69 h 920"/>
                <a:gd name="T14" fmla="*/ 732 w 920"/>
                <a:gd name="T15" fmla="*/ 310 h 920"/>
                <a:gd name="T16" fmla="*/ 732 w 920"/>
                <a:gd name="T17" fmla="*/ 293 h 920"/>
                <a:gd name="T18" fmla="*/ 822 w 920"/>
                <a:gd name="T19" fmla="*/ 98 h 920"/>
                <a:gd name="T20" fmla="*/ 837 w 920"/>
                <a:gd name="T21" fmla="*/ 84 h 920"/>
                <a:gd name="T22" fmla="*/ 477 w 920"/>
                <a:gd name="T23" fmla="*/ 836 h 920"/>
                <a:gd name="T24" fmla="*/ 732 w 920"/>
                <a:gd name="T25" fmla="*/ 608 h 920"/>
                <a:gd name="T26" fmla="*/ 644 w 920"/>
                <a:gd name="T27" fmla="*/ 577 h 920"/>
                <a:gd name="T28" fmla="*/ 644 w 920"/>
                <a:gd name="T29" fmla="*/ 508 h 920"/>
                <a:gd name="T30" fmla="*/ 732 w 920"/>
                <a:gd name="T31" fmla="*/ 310 h 920"/>
                <a:gd name="T32" fmla="*/ 544 w 920"/>
                <a:gd name="T33" fmla="*/ 377 h 920"/>
                <a:gd name="T34" fmla="*/ 477 w 920"/>
                <a:gd name="T35" fmla="*/ 577 h 920"/>
                <a:gd name="T36" fmla="*/ 477 w 920"/>
                <a:gd name="T37" fmla="*/ 591 h 920"/>
                <a:gd name="T38" fmla="*/ 544 w 920"/>
                <a:gd name="T39" fmla="*/ 739 h 920"/>
                <a:gd name="T40" fmla="*/ 610 w 920"/>
                <a:gd name="T41" fmla="*/ 805 h 920"/>
                <a:gd name="T42" fmla="*/ 627 w 920"/>
                <a:gd name="T43" fmla="*/ 822 h 920"/>
                <a:gd name="T44" fmla="*/ 477 w 920"/>
                <a:gd name="T45" fmla="*/ 836 h 920"/>
                <a:gd name="T46" fmla="*/ 544 w 920"/>
                <a:gd name="T47" fmla="*/ 279 h 920"/>
                <a:gd name="T48" fmla="*/ 732 w 920"/>
                <a:gd name="T49" fmla="*/ 293 h 920"/>
                <a:gd name="T50" fmla="*/ 644 w 920"/>
                <a:gd name="T51" fmla="*/ 98 h 920"/>
                <a:gd name="T52" fmla="*/ 627 w 920"/>
                <a:gd name="T53" fmla="*/ 84 h 920"/>
                <a:gd name="T54" fmla="*/ 610 w 920"/>
                <a:gd name="T55" fmla="*/ 69 h 920"/>
                <a:gd name="T56" fmla="*/ 413 w 920"/>
                <a:gd name="T57" fmla="*/ 279 h 920"/>
                <a:gd name="T58" fmla="*/ 246 w 920"/>
                <a:gd name="T59" fmla="*/ 69 h 920"/>
                <a:gd name="T60" fmla="*/ 329 w 920"/>
                <a:gd name="T61" fmla="*/ 508 h 920"/>
                <a:gd name="T62" fmla="*/ 246 w 920"/>
                <a:gd name="T63" fmla="*/ 98 h 920"/>
                <a:gd name="T64" fmla="*/ 246 w 920"/>
                <a:gd name="T65" fmla="*/ 279 h 920"/>
                <a:gd name="T66" fmla="*/ 312 w 920"/>
                <a:gd name="T67" fmla="*/ 310 h 920"/>
                <a:gd name="T68" fmla="*/ 312 w 920"/>
                <a:gd name="T69" fmla="*/ 377 h 920"/>
                <a:gd name="T70" fmla="*/ 246 w 920"/>
                <a:gd name="T71" fmla="*/ 577 h 920"/>
                <a:gd name="T72" fmla="*/ 413 w 920"/>
                <a:gd name="T73" fmla="*/ 508 h 920"/>
                <a:gd name="T74" fmla="*/ 477 w 920"/>
                <a:gd name="T75" fmla="*/ 310 h 920"/>
                <a:gd name="T76" fmla="*/ 477 w 920"/>
                <a:gd name="T77" fmla="*/ 293 h 920"/>
                <a:gd name="T78" fmla="*/ 413 w 920"/>
                <a:gd name="T79" fmla="*/ 279 h 920"/>
                <a:gd name="T80" fmla="*/ 312 w 920"/>
                <a:gd name="T81" fmla="*/ 836 h 920"/>
                <a:gd name="T82" fmla="*/ 329 w 920"/>
                <a:gd name="T83" fmla="*/ 822 h 920"/>
                <a:gd name="T84" fmla="*/ 343 w 920"/>
                <a:gd name="T85" fmla="*/ 805 h 920"/>
                <a:gd name="T86" fmla="*/ 413 w 920"/>
                <a:gd name="T87" fmla="*/ 739 h 920"/>
                <a:gd name="T88" fmla="*/ 477 w 920"/>
                <a:gd name="T89" fmla="*/ 591 h 920"/>
                <a:gd name="T90" fmla="*/ 246 w 920"/>
                <a:gd name="T91" fmla="*/ 0 h 920"/>
                <a:gd name="T92" fmla="*/ 246 w 920"/>
                <a:gd name="T93" fmla="*/ 69 h 920"/>
                <a:gd name="T94" fmla="*/ 246 w 920"/>
                <a:gd name="T95" fmla="*/ 84 h 920"/>
                <a:gd name="T96" fmla="*/ 246 w 920"/>
                <a:gd name="T97" fmla="*/ 98 h 920"/>
                <a:gd name="T98" fmla="*/ 246 w 920"/>
                <a:gd name="T99" fmla="*/ 279 h 920"/>
                <a:gd name="T100" fmla="*/ 246 w 920"/>
                <a:gd name="T101" fmla="*/ 608 h 920"/>
                <a:gd name="T102" fmla="*/ 100 w 920"/>
                <a:gd name="T103" fmla="*/ 293 h 920"/>
                <a:gd name="T104" fmla="*/ 246 w 920"/>
                <a:gd name="T105" fmla="*/ 279 h 920"/>
                <a:gd name="T106" fmla="*/ 181 w 920"/>
                <a:gd name="T107" fmla="*/ 377 h 920"/>
                <a:gd name="T108" fmla="*/ 246 w 920"/>
                <a:gd name="T109" fmla="*/ 577 h 920"/>
                <a:gd name="T110" fmla="*/ 246 w 920"/>
                <a:gd name="T111" fmla="*/ 310 h 9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0" h="920">
                  <a:moveTo>
                    <a:pt x="732" y="608"/>
                  </a:moveTo>
                  <a:lnTo>
                    <a:pt x="822" y="608"/>
                  </a:lnTo>
                  <a:lnTo>
                    <a:pt x="822" y="920"/>
                  </a:lnTo>
                  <a:lnTo>
                    <a:pt x="837" y="920"/>
                  </a:lnTo>
                  <a:lnTo>
                    <a:pt x="837" y="591"/>
                  </a:lnTo>
                  <a:lnTo>
                    <a:pt x="732" y="591"/>
                  </a:lnTo>
                  <a:lnTo>
                    <a:pt x="732" y="608"/>
                  </a:lnTo>
                  <a:lnTo>
                    <a:pt x="732" y="608"/>
                  </a:lnTo>
                  <a:close/>
                  <a:moveTo>
                    <a:pt x="732" y="577"/>
                  </a:moveTo>
                  <a:lnTo>
                    <a:pt x="732" y="508"/>
                  </a:lnTo>
                  <a:lnTo>
                    <a:pt x="920" y="508"/>
                  </a:lnTo>
                  <a:lnTo>
                    <a:pt x="920" y="920"/>
                  </a:lnTo>
                  <a:lnTo>
                    <a:pt x="851" y="920"/>
                  </a:lnTo>
                  <a:lnTo>
                    <a:pt x="851" y="577"/>
                  </a:lnTo>
                  <a:lnTo>
                    <a:pt x="732" y="577"/>
                  </a:lnTo>
                  <a:lnTo>
                    <a:pt x="732" y="577"/>
                  </a:lnTo>
                  <a:close/>
                  <a:moveTo>
                    <a:pt x="732" y="377"/>
                  </a:moveTo>
                  <a:lnTo>
                    <a:pt x="920" y="377"/>
                  </a:lnTo>
                  <a:lnTo>
                    <a:pt x="920" y="0"/>
                  </a:lnTo>
                  <a:lnTo>
                    <a:pt x="732" y="0"/>
                  </a:lnTo>
                  <a:lnTo>
                    <a:pt x="732" y="69"/>
                  </a:lnTo>
                  <a:lnTo>
                    <a:pt x="851" y="69"/>
                  </a:lnTo>
                  <a:lnTo>
                    <a:pt x="851" y="310"/>
                  </a:lnTo>
                  <a:lnTo>
                    <a:pt x="732" y="310"/>
                  </a:lnTo>
                  <a:lnTo>
                    <a:pt x="732" y="377"/>
                  </a:lnTo>
                  <a:lnTo>
                    <a:pt x="732" y="377"/>
                  </a:lnTo>
                  <a:close/>
                  <a:moveTo>
                    <a:pt x="732" y="293"/>
                  </a:moveTo>
                  <a:lnTo>
                    <a:pt x="732" y="279"/>
                  </a:lnTo>
                  <a:lnTo>
                    <a:pt x="822" y="279"/>
                  </a:lnTo>
                  <a:lnTo>
                    <a:pt x="822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837" y="84"/>
                  </a:lnTo>
                  <a:lnTo>
                    <a:pt x="837" y="293"/>
                  </a:lnTo>
                  <a:lnTo>
                    <a:pt x="732" y="293"/>
                  </a:lnTo>
                  <a:close/>
                  <a:moveTo>
                    <a:pt x="477" y="836"/>
                  </a:moveTo>
                  <a:lnTo>
                    <a:pt x="644" y="836"/>
                  </a:lnTo>
                  <a:lnTo>
                    <a:pt x="644" y="608"/>
                  </a:lnTo>
                  <a:lnTo>
                    <a:pt x="732" y="608"/>
                  </a:lnTo>
                  <a:lnTo>
                    <a:pt x="732" y="591"/>
                  </a:lnTo>
                  <a:lnTo>
                    <a:pt x="644" y="591"/>
                  </a:lnTo>
                  <a:lnTo>
                    <a:pt x="644" y="577"/>
                  </a:lnTo>
                  <a:lnTo>
                    <a:pt x="732" y="577"/>
                  </a:lnTo>
                  <a:lnTo>
                    <a:pt x="732" y="508"/>
                  </a:lnTo>
                  <a:lnTo>
                    <a:pt x="644" y="508"/>
                  </a:lnTo>
                  <a:lnTo>
                    <a:pt x="644" y="377"/>
                  </a:lnTo>
                  <a:lnTo>
                    <a:pt x="732" y="377"/>
                  </a:lnTo>
                  <a:lnTo>
                    <a:pt x="732" y="310"/>
                  </a:lnTo>
                  <a:lnTo>
                    <a:pt x="477" y="310"/>
                  </a:lnTo>
                  <a:lnTo>
                    <a:pt x="477" y="377"/>
                  </a:lnTo>
                  <a:lnTo>
                    <a:pt x="544" y="377"/>
                  </a:lnTo>
                  <a:lnTo>
                    <a:pt x="544" y="508"/>
                  </a:lnTo>
                  <a:lnTo>
                    <a:pt x="477" y="508"/>
                  </a:lnTo>
                  <a:lnTo>
                    <a:pt x="477" y="577"/>
                  </a:lnTo>
                  <a:lnTo>
                    <a:pt x="544" y="577"/>
                  </a:lnTo>
                  <a:lnTo>
                    <a:pt x="544" y="591"/>
                  </a:lnTo>
                  <a:lnTo>
                    <a:pt x="477" y="591"/>
                  </a:lnTo>
                  <a:lnTo>
                    <a:pt x="477" y="608"/>
                  </a:lnTo>
                  <a:lnTo>
                    <a:pt x="544" y="608"/>
                  </a:lnTo>
                  <a:lnTo>
                    <a:pt x="544" y="739"/>
                  </a:lnTo>
                  <a:lnTo>
                    <a:pt x="477" y="739"/>
                  </a:lnTo>
                  <a:lnTo>
                    <a:pt x="477" y="805"/>
                  </a:lnTo>
                  <a:lnTo>
                    <a:pt x="610" y="805"/>
                  </a:lnTo>
                  <a:lnTo>
                    <a:pt x="610" y="377"/>
                  </a:lnTo>
                  <a:lnTo>
                    <a:pt x="627" y="377"/>
                  </a:lnTo>
                  <a:lnTo>
                    <a:pt x="627" y="822"/>
                  </a:lnTo>
                  <a:lnTo>
                    <a:pt x="477" y="822"/>
                  </a:lnTo>
                  <a:lnTo>
                    <a:pt x="477" y="836"/>
                  </a:lnTo>
                  <a:lnTo>
                    <a:pt x="477" y="836"/>
                  </a:lnTo>
                  <a:close/>
                  <a:moveTo>
                    <a:pt x="732" y="0"/>
                  </a:moveTo>
                  <a:lnTo>
                    <a:pt x="544" y="0"/>
                  </a:lnTo>
                  <a:lnTo>
                    <a:pt x="544" y="279"/>
                  </a:lnTo>
                  <a:lnTo>
                    <a:pt x="477" y="279"/>
                  </a:lnTo>
                  <a:lnTo>
                    <a:pt x="477" y="293"/>
                  </a:lnTo>
                  <a:lnTo>
                    <a:pt x="732" y="293"/>
                  </a:lnTo>
                  <a:lnTo>
                    <a:pt x="732" y="279"/>
                  </a:lnTo>
                  <a:lnTo>
                    <a:pt x="644" y="279"/>
                  </a:lnTo>
                  <a:lnTo>
                    <a:pt x="644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627" y="84"/>
                  </a:lnTo>
                  <a:lnTo>
                    <a:pt x="627" y="279"/>
                  </a:lnTo>
                  <a:lnTo>
                    <a:pt x="610" y="279"/>
                  </a:lnTo>
                  <a:lnTo>
                    <a:pt x="610" y="69"/>
                  </a:lnTo>
                  <a:lnTo>
                    <a:pt x="732" y="69"/>
                  </a:lnTo>
                  <a:lnTo>
                    <a:pt x="732" y="0"/>
                  </a:lnTo>
                  <a:close/>
                  <a:moveTo>
                    <a:pt x="413" y="279"/>
                  </a:moveTo>
                  <a:lnTo>
                    <a:pt x="413" y="0"/>
                  </a:lnTo>
                  <a:lnTo>
                    <a:pt x="246" y="0"/>
                  </a:lnTo>
                  <a:lnTo>
                    <a:pt x="246" y="69"/>
                  </a:lnTo>
                  <a:lnTo>
                    <a:pt x="343" y="69"/>
                  </a:lnTo>
                  <a:lnTo>
                    <a:pt x="343" y="508"/>
                  </a:lnTo>
                  <a:lnTo>
                    <a:pt x="329" y="508"/>
                  </a:lnTo>
                  <a:lnTo>
                    <a:pt x="329" y="84"/>
                  </a:lnTo>
                  <a:lnTo>
                    <a:pt x="246" y="84"/>
                  </a:lnTo>
                  <a:lnTo>
                    <a:pt x="246" y="98"/>
                  </a:lnTo>
                  <a:lnTo>
                    <a:pt x="312" y="98"/>
                  </a:lnTo>
                  <a:lnTo>
                    <a:pt x="312" y="279"/>
                  </a:lnTo>
                  <a:lnTo>
                    <a:pt x="246" y="279"/>
                  </a:lnTo>
                  <a:lnTo>
                    <a:pt x="246" y="293"/>
                  </a:lnTo>
                  <a:lnTo>
                    <a:pt x="312" y="293"/>
                  </a:lnTo>
                  <a:lnTo>
                    <a:pt x="312" y="310"/>
                  </a:lnTo>
                  <a:lnTo>
                    <a:pt x="246" y="310"/>
                  </a:lnTo>
                  <a:lnTo>
                    <a:pt x="246" y="377"/>
                  </a:lnTo>
                  <a:lnTo>
                    <a:pt x="312" y="377"/>
                  </a:lnTo>
                  <a:lnTo>
                    <a:pt x="312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477" y="577"/>
                  </a:lnTo>
                  <a:lnTo>
                    <a:pt x="477" y="508"/>
                  </a:lnTo>
                  <a:lnTo>
                    <a:pt x="413" y="508"/>
                  </a:lnTo>
                  <a:lnTo>
                    <a:pt x="413" y="377"/>
                  </a:lnTo>
                  <a:lnTo>
                    <a:pt x="477" y="377"/>
                  </a:lnTo>
                  <a:lnTo>
                    <a:pt x="477" y="310"/>
                  </a:lnTo>
                  <a:lnTo>
                    <a:pt x="413" y="310"/>
                  </a:lnTo>
                  <a:lnTo>
                    <a:pt x="413" y="293"/>
                  </a:lnTo>
                  <a:lnTo>
                    <a:pt x="477" y="293"/>
                  </a:lnTo>
                  <a:lnTo>
                    <a:pt x="477" y="279"/>
                  </a:lnTo>
                  <a:lnTo>
                    <a:pt x="413" y="279"/>
                  </a:lnTo>
                  <a:lnTo>
                    <a:pt x="413" y="279"/>
                  </a:lnTo>
                  <a:close/>
                  <a:moveTo>
                    <a:pt x="246" y="608"/>
                  </a:moveTo>
                  <a:lnTo>
                    <a:pt x="312" y="608"/>
                  </a:lnTo>
                  <a:lnTo>
                    <a:pt x="312" y="836"/>
                  </a:lnTo>
                  <a:lnTo>
                    <a:pt x="477" y="836"/>
                  </a:lnTo>
                  <a:lnTo>
                    <a:pt x="477" y="822"/>
                  </a:lnTo>
                  <a:lnTo>
                    <a:pt x="329" y="822"/>
                  </a:lnTo>
                  <a:lnTo>
                    <a:pt x="329" y="608"/>
                  </a:lnTo>
                  <a:lnTo>
                    <a:pt x="343" y="608"/>
                  </a:lnTo>
                  <a:lnTo>
                    <a:pt x="343" y="805"/>
                  </a:lnTo>
                  <a:lnTo>
                    <a:pt x="477" y="805"/>
                  </a:lnTo>
                  <a:lnTo>
                    <a:pt x="477" y="739"/>
                  </a:lnTo>
                  <a:lnTo>
                    <a:pt x="413" y="739"/>
                  </a:lnTo>
                  <a:lnTo>
                    <a:pt x="413" y="608"/>
                  </a:lnTo>
                  <a:lnTo>
                    <a:pt x="477" y="608"/>
                  </a:lnTo>
                  <a:lnTo>
                    <a:pt x="477" y="591"/>
                  </a:lnTo>
                  <a:lnTo>
                    <a:pt x="246" y="591"/>
                  </a:lnTo>
                  <a:lnTo>
                    <a:pt x="246" y="608"/>
                  </a:lnTo>
                  <a:close/>
                  <a:moveTo>
                    <a:pt x="246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246" y="69"/>
                  </a:lnTo>
                  <a:lnTo>
                    <a:pt x="246" y="0"/>
                  </a:lnTo>
                  <a:lnTo>
                    <a:pt x="246" y="0"/>
                  </a:lnTo>
                  <a:close/>
                  <a:moveTo>
                    <a:pt x="246" y="84"/>
                  </a:moveTo>
                  <a:lnTo>
                    <a:pt x="0" y="84"/>
                  </a:lnTo>
                  <a:lnTo>
                    <a:pt x="0" y="98"/>
                  </a:lnTo>
                  <a:lnTo>
                    <a:pt x="246" y="98"/>
                  </a:lnTo>
                  <a:lnTo>
                    <a:pt x="246" y="84"/>
                  </a:lnTo>
                  <a:lnTo>
                    <a:pt x="246" y="84"/>
                  </a:lnTo>
                  <a:close/>
                  <a:moveTo>
                    <a:pt x="246" y="279"/>
                  </a:moveTo>
                  <a:lnTo>
                    <a:pt x="84" y="279"/>
                  </a:lnTo>
                  <a:lnTo>
                    <a:pt x="84" y="608"/>
                  </a:lnTo>
                  <a:lnTo>
                    <a:pt x="246" y="608"/>
                  </a:lnTo>
                  <a:lnTo>
                    <a:pt x="246" y="591"/>
                  </a:lnTo>
                  <a:lnTo>
                    <a:pt x="100" y="591"/>
                  </a:lnTo>
                  <a:lnTo>
                    <a:pt x="100" y="293"/>
                  </a:lnTo>
                  <a:lnTo>
                    <a:pt x="246" y="293"/>
                  </a:lnTo>
                  <a:lnTo>
                    <a:pt x="246" y="279"/>
                  </a:lnTo>
                  <a:lnTo>
                    <a:pt x="246" y="279"/>
                  </a:lnTo>
                  <a:close/>
                  <a:moveTo>
                    <a:pt x="246" y="310"/>
                  </a:moveTo>
                  <a:lnTo>
                    <a:pt x="246" y="377"/>
                  </a:lnTo>
                  <a:lnTo>
                    <a:pt x="181" y="377"/>
                  </a:lnTo>
                  <a:lnTo>
                    <a:pt x="181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115" y="577"/>
                  </a:lnTo>
                  <a:lnTo>
                    <a:pt x="115" y="310"/>
                  </a:lnTo>
                  <a:lnTo>
                    <a:pt x="246" y="310"/>
                  </a:lnTo>
                  <a:close/>
                </a:path>
              </a:pathLst>
            </a:custGeom>
            <a:solidFill>
              <a:schemeClr val="tx1">
                <a:alpha val="5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205411" y="1481556"/>
            <a:ext cx="6432250" cy="1059065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smtClean="0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05411" y="2670797"/>
            <a:ext cx="6432250" cy="721243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63671"/>
            <a:ext cx="10515600" cy="55748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 bwMode="auto">
          <a:xfrm>
            <a:off x="2377716" y="1458114"/>
            <a:ext cx="2594113" cy="254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6200000" flipH="1">
            <a:off x="9408814" y="243030"/>
            <a:ext cx="2730321" cy="2244264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71480" y="2001049"/>
            <a:ext cx="3510112" cy="501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110868" y="1458114"/>
            <a:ext cx="4769071" cy="1450799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zh-CN" altLang="en-US" smtClean="0"/>
              <a:t>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110868" y="2935902"/>
            <a:ext cx="4769071" cy="87374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09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1276" y="237817"/>
            <a:ext cx="588883" cy="618996"/>
          </a:xfrm>
          <a:custGeom>
            <a:gdLst>
              <a:gd name="connsiteX0" fmla="*/ 2641600 w 2980267"/>
              <a:gd name="connsiteY0" fmla="*/ 0 h 3132666"/>
              <a:gd name="connsiteX1" fmla="*/ 2980267 w 2980267"/>
              <a:gd name="connsiteY1" fmla="*/ 169333 h 3132666"/>
              <a:gd name="connsiteX2" fmla="*/ 2844800 w 2980267"/>
              <a:gd name="connsiteY2" fmla="*/ 745066 h 3132666"/>
              <a:gd name="connsiteX3" fmla="*/ 2556934 w 2980267"/>
              <a:gd name="connsiteY3" fmla="*/ 1185333 h 3132666"/>
              <a:gd name="connsiteX4" fmla="*/ 1845734 w 2980267"/>
              <a:gd name="connsiteY4" fmla="*/ 2235200 h 3132666"/>
              <a:gd name="connsiteX5" fmla="*/ 1439334 w 2980267"/>
              <a:gd name="connsiteY5" fmla="*/ 2810933 h 3132666"/>
              <a:gd name="connsiteX6" fmla="*/ 829734 w 2980267"/>
              <a:gd name="connsiteY6" fmla="*/ 3098800 h 3132666"/>
              <a:gd name="connsiteX7" fmla="*/ 389467 w 2980267"/>
              <a:gd name="connsiteY7" fmla="*/ 3132666 h 3132666"/>
              <a:gd name="connsiteX8" fmla="*/ 0 w 2980267"/>
              <a:gd name="connsiteY8" fmla="*/ 2963333 h 3132666"/>
              <a:gd name="connsiteX9" fmla="*/ 152400 w 2980267"/>
              <a:gd name="connsiteY9" fmla="*/ 2810933 h 3132666"/>
              <a:gd name="connsiteX10" fmla="*/ 609600 w 2980267"/>
              <a:gd name="connsiteY10" fmla="*/ 2607733 h 3132666"/>
              <a:gd name="connsiteX11" fmla="*/ 999067 w 2980267"/>
              <a:gd name="connsiteY11" fmla="*/ 2353733 h 3132666"/>
              <a:gd name="connsiteX12" fmla="*/ 1185334 w 2980267"/>
              <a:gd name="connsiteY12" fmla="*/ 2150533 h 3132666"/>
              <a:gd name="connsiteX13" fmla="*/ 1456267 w 2980267"/>
              <a:gd name="connsiteY13" fmla="*/ 1761066 h 3132666"/>
              <a:gd name="connsiteX14" fmla="*/ 1693334 w 2980267"/>
              <a:gd name="connsiteY14" fmla="*/ 1405466 h 3132666"/>
              <a:gd name="connsiteX15" fmla="*/ 1918678 w 2980267"/>
              <a:gd name="connsiteY15" fmla="*/ 1212314 h 3132666"/>
              <a:gd name="connsiteX16" fmla="*/ 1879600 w 2980267"/>
              <a:gd name="connsiteY16" fmla="*/ 1270000 h 3132666"/>
              <a:gd name="connsiteX17" fmla="*/ 1930400 w 2980267"/>
              <a:gd name="connsiteY17" fmla="*/ 1202266 h 3132666"/>
              <a:gd name="connsiteX18" fmla="*/ 1918678 w 2980267"/>
              <a:gd name="connsiteY18" fmla="*/ 1212314 h 3132666"/>
              <a:gd name="connsiteX19" fmla="*/ 2235200 w 2980267"/>
              <a:gd name="connsiteY19" fmla="*/ 745066 h 3132666"/>
              <a:gd name="connsiteX20" fmla="*/ 2455334 w 2980267"/>
              <a:gd name="connsiteY20" fmla="*/ 338666 h 313266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980267" h="3132666">
                <a:moveTo>
                  <a:pt x="2641600" y="0"/>
                </a:moveTo>
                <a:lnTo>
                  <a:pt x="2980267" y="169333"/>
                </a:lnTo>
                <a:lnTo>
                  <a:pt x="2844800" y="745066"/>
                </a:lnTo>
                <a:lnTo>
                  <a:pt x="2556934" y="1185333"/>
                </a:lnTo>
                <a:lnTo>
                  <a:pt x="1845734" y="2235200"/>
                </a:lnTo>
                <a:lnTo>
                  <a:pt x="1439334" y="2810933"/>
                </a:lnTo>
                <a:lnTo>
                  <a:pt x="829734" y="3098800"/>
                </a:lnTo>
                <a:lnTo>
                  <a:pt x="389467" y="3132666"/>
                </a:lnTo>
                <a:lnTo>
                  <a:pt x="0" y="2963333"/>
                </a:lnTo>
                <a:lnTo>
                  <a:pt x="152400" y="2810933"/>
                </a:lnTo>
                <a:lnTo>
                  <a:pt x="609600" y="2607733"/>
                </a:lnTo>
                <a:lnTo>
                  <a:pt x="999067" y="2353733"/>
                </a:lnTo>
                <a:lnTo>
                  <a:pt x="1185334" y="2150533"/>
                </a:lnTo>
                <a:lnTo>
                  <a:pt x="1456267" y="1761066"/>
                </a:lnTo>
                <a:lnTo>
                  <a:pt x="1693334" y="1405466"/>
                </a:lnTo>
                <a:lnTo>
                  <a:pt x="1918678" y="1212314"/>
                </a:lnTo>
                <a:lnTo>
                  <a:pt x="1879600" y="1270000"/>
                </a:lnTo>
                <a:lnTo>
                  <a:pt x="1930400" y="1202266"/>
                </a:lnTo>
                <a:lnTo>
                  <a:pt x="1918678" y="1212314"/>
                </a:lnTo>
                <a:lnTo>
                  <a:pt x="2235200" y="745066"/>
                </a:lnTo>
                <a:lnTo>
                  <a:pt x="2455334" y="338666"/>
                </a:lnTo>
                <a:close/>
              </a:path>
            </a:pathLst>
          </a:custGeom>
        </p:spPr>
      </p:pic>
      <p:pic>
        <p:nvPicPr>
          <p:cNvPr id="8" name="图片 10(向天歌演示原创免费模板：www.TopPPT.cn)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9512803" y="-5114"/>
            <a:ext cx="2330450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540701"/>
            <a:ext cx="5181600" cy="46362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540701"/>
            <a:ext cx="5181600" cy="46362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5631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30465"/>
            <a:ext cx="5157787" cy="35591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5631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30465"/>
            <a:ext cx="5183188" cy="35591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7399" t="4473" b="259"/>
          <a:stretch>
            <a:fillRect/>
          </a:stretch>
        </p:blipFill>
        <p:spPr>
          <a:xfrm>
            <a:off x="1126422" y="1294191"/>
            <a:ext cx="2769551" cy="4872915"/>
          </a:xfrm>
          <a:custGeom>
            <a:gdLst>
              <a:gd name="connsiteX0" fmla="*/ 1206994 w 2769551"/>
              <a:gd name="connsiteY0" fmla="*/ 0 h 4872915"/>
              <a:gd name="connsiteX1" fmla="*/ 1525046 w 2769551"/>
              <a:gd name="connsiteY1" fmla="*/ 53009 h 4872915"/>
              <a:gd name="connsiteX2" fmla="*/ 1710577 w 2769551"/>
              <a:gd name="connsiteY2" fmla="*/ 132522 h 4872915"/>
              <a:gd name="connsiteX3" fmla="*/ 1750333 w 2769551"/>
              <a:gd name="connsiteY3" fmla="*/ 318052 h 4872915"/>
              <a:gd name="connsiteX4" fmla="*/ 1763585 w 2769551"/>
              <a:gd name="connsiteY4" fmla="*/ 530087 h 4872915"/>
              <a:gd name="connsiteX5" fmla="*/ 1790090 w 2769551"/>
              <a:gd name="connsiteY5" fmla="*/ 569843 h 4872915"/>
              <a:gd name="connsiteX6" fmla="*/ 1790090 w 2769551"/>
              <a:gd name="connsiteY6" fmla="*/ 702365 h 4872915"/>
              <a:gd name="connsiteX7" fmla="*/ 1909359 w 2769551"/>
              <a:gd name="connsiteY7" fmla="*/ 834887 h 4872915"/>
              <a:gd name="connsiteX8" fmla="*/ 2028629 w 2769551"/>
              <a:gd name="connsiteY8" fmla="*/ 927652 h 4872915"/>
              <a:gd name="connsiteX9" fmla="*/ 2108142 w 2769551"/>
              <a:gd name="connsiteY9" fmla="*/ 993913 h 4872915"/>
              <a:gd name="connsiteX10" fmla="*/ 2108142 w 2769551"/>
              <a:gd name="connsiteY10" fmla="*/ 874643 h 4872915"/>
              <a:gd name="connsiteX11" fmla="*/ 2280420 w 2769551"/>
              <a:gd name="connsiteY11" fmla="*/ 901148 h 4872915"/>
              <a:gd name="connsiteX12" fmla="*/ 2280420 w 2769551"/>
              <a:gd name="connsiteY12" fmla="*/ 993913 h 4872915"/>
              <a:gd name="connsiteX13" fmla="*/ 2214159 w 2769551"/>
              <a:gd name="connsiteY13" fmla="*/ 1073426 h 4872915"/>
              <a:gd name="connsiteX14" fmla="*/ 2253916 w 2769551"/>
              <a:gd name="connsiteY14" fmla="*/ 1232452 h 4872915"/>
              <a:gd name="connsiteX15" fmla="*/ 2373185 w 2769551"/>
              <a:gd name="connsiteY15" fmla="*/ 1338469 h 4872915"/>
              <a:gd name="connsiteX16" fmla="*/ 2585220 w 2769551"/>
              <a:gd name="connsiteY16" fmla="*/ 1550504 h 4872915"/>
              <a:gd name="connsiteX17" fmla="*/ 2598472 w 2769551"/>
              <a:gd name="connsiteY17" fmla="*/ 1762539 h 4872915"/>
              <a:gd name="connsiteX18" fmla="*/ 2598472 w 2769551"/>
              <a:gd name="connsiteY18" fmla="*/ 2014330 h 4872915"/>
              <a:gd name="connsiteX19" fmla="*/ 2558716 w 2769551"/>
              <a:gd name="connsiteY19" fmla="*/ 2319130 h 4872915"/>
              <a:gd name="connsiteX20" fmla="*/ 2585220 w 2769551"/>
              <a:gd name="connsiteY20" fmla="*/ 2637182 h 4872915"/>
              <a:gd name="connsiteX21" fmla="*/ 2638229 w 2769551"/>
              <a:gd name="connsiteY21" fmla="*/ 2981739 h 4872915"/>
              <a:gd name="connsiteX22" fmla="*/ 2769551 w 2769551"/>
              <a:gd name="connsiteY22" fmla="*/ 3399582 h 4872915"/>
              <a:gd name="connsiteX23" fmla="*/ 2769551 w 2769551"/>
              <a:gd name="connsiteY23" fmla="*/ 3783681 h 4872915"/>
              <a:gd name="connsiteX24" fmla="*/ 2664733 w 2769551"/>
              <a:gd name="connsiteY24" fmla="*/ 4121426 h 4872915"/>
              <a:gd name="connsiteX25" fmla="*/ 2505707 w 2769551"/>
              <a:gd name="connsiteY25" fmla="*/ 4267200 h 4872915"/>
              <a:gd name="connsiteX26" fmla="*/ 2465951 w 2769551"/>
              <a:gd name="connsiteY26" fmla="*/ 4545495 h 4872915"/>
              <a:gd name="connsiteX27" fmla="*/ 2519465 w 2769551"/>
              <a:gd name="connsiteY27" fmla="*/ 4723875 h 4872915"/>
              <a:gd name="connsiteX28" fmla="*/ 2469738 w 2769551"/>
              <a:gd name="connsiteY28" fmla="*/ 4715100 h 4872915"/>
              <a:gd name="connsiteX29" fmla="*/ 1932709 w 2769551"/>
              <a:gd name="connsiteY29" fmla="*/ 4744128 h 4872915"/>
              <a:gd name="connsiteX30" fmla="*/ 1236024 w 2769551"/>
              <a:gd name="connsiteY30" fmla="*/ 4787671 h 4872915"/>
              <a:gd name="connsiteX31" fmla="*/ 0 w 2769551"/>
              <a:gd name="connsiteY31" fmla="*/ 4872915 h 4872915"/>
              <a:gd name="connsiteX32" fmla="*/ 160072 w 2769551"/>
              <a:gd name="connsiteY32" fmla="*/ 4598504 h 4872915"/>
              <a:gd name="connsiteX33" fmla="*/ 213081 w 2769551"/>
              <a:gd name="connsiteY33" fmla="*/ 4412974 h 4872915"/>
              <a:gd name="connsiteX34" fmla="*/ 160072 w 2769551"/>
              <a:gd name="connsiteY34" fmla="*/ 4214191 h 4872915"/>
              <a:gd name="connsiteX35" fmla="*/ 239585 w 2769551"/>
              <a:gd name="connsiteY35" fmla="*/ 4081669 h 4872915"/>
              <a:gd name="connsiteX36" fmla="*/ 305846 w 2769551"/>
              <a:gd name="connsiteY36" fmla="*/ 3816626 h 4872915"/>
              <a:gd name="connsiteX37" fmla="*/ 173324 w 2769551"/>
              <a:gd name="connsiteY37" fmla="*/ 3498574 h 4872915"/>
              <a:gd name="connsiteX38" fmla="*/ 173324 w 2769551"/>
              <a:gd name="connsiteY38" fmla="*/ 3220278 h 4872915"/>
              <a:gd name="connsiteX39" fmla="*/ 160072 w 2769551"/>
              <a:gd name="connsiteY39" fmla="*/ 2756452 h 4872915"/>
              <a:gd name="connsiteX40" fmla="*/ 226333 w 2769551"/>
              <a:gd name="connsiteY40" fmla="*/ 2504661 h 4872915"/>
              <a:gd name="connsiteX41" fmla="*/ 239585 w 2769551"/>
              <a:gd name="connsiteY41" fmla="*/ 2093843 h 4872915"/>
              <a:gd name="connsiteX42" fmla="*/ 199829 w 2769551"/>
              <a:gd name="connsiteY42" fmla="*/ 1537252 h 4872915"/>
              <a:gd name="connsiteX43" fmla="*/ 292594 w 2769551"/>
              <a:gd name="connsiteY43" fmla="*/ 1126435 h 4872915"/>
              <a:gd name="connsiteX44" fmla="*/ 531133 w 2769551"/>
              <a:gd name="connsiteY44" fmla="*/ 795130 h 4872915"/>
              <a:gd name="connsiteX45" fmla="*/ 782924 w 2769551"/>
              <a:gd name="connsiteY45" fmla="*/ 636104 h 4872915"/>
              <a:gd name="connsiteX46" fmla="*/ 941951 w 2769551"/>
              <a:gd name="connsiteY46" fmla="*/ 543339 h 4872915"/>
              <a:gd name="connsiteX47" fmla="*/ 915446 w 2769551"/>
              <a:gd name="connsiteY47" fmla="*/ 384313 h 4872915"/>
              <a:gd name="connsiteX48" fmla="*/ 981707 w 2769551"/>
              <a:gd name="connsiteY48" fmla="*/ 331304 h 4872915"/>
              <a:gd name="connsiteX49" fmla="*/ 1034716 w 2769551"/>
              <a:gd name="connsiteY49" fmla="*/ 198782 h 4872915"/>
              <a:gd name="connsiteX50" fmla="*/ 1100977 w 2769551"/>
              <a:gd name="connsiteY50" fmla="*/ 92765 h 487291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769551" h="4872915">
                <a:moveTo>
                  <a:pt x="1206994" y="0"/>
                </a:moveTo>
                <a:lnTo>
                  <a:pt x="1525046" y="53009"/>
                </a:lnTo>
                <a:lnTo>
                  <a:pt x="1710577" y="132522"/>
                </a:lnTo>
                <a:lnTo>
                  <a:pt x="1750333" y="318052"/>
                </a:lnTo>
                <a:lnTo>
                  <a:pt x="1763585" y="530087"/>
                </a:lnTo>
                <a:lnTo>
                  <a:pt x="1790090" y="569843"/>
                </a:lnTo>
                <a:lnTo>
                  <a:pt x="1790090" y="702365"/>
                </a:lnTo>
                <a:lnTo>
                  <a:pt x="1909359" y="834887"/>
                </a:lnTo>
                <a:lnTo>
                  <a:pt x="2028629" y="927652"/>
                </a:lnTo>
                <a:lnTo>
                  <a:pt x="2108142" y="993913"/>
                </a:lnTo>
                <a:lnTo>
                  <a:pt x="2108142" y="874643"/>
                </a:lnTo>
                <a:lnTo>
                  <a:pt x="2280420" y="901148"/>
                </a:lnTo>
                <a:lnTo>
                  <a:pt x="2280420" y="993913"/>
                </a:lnTo>
                <a:lnTo>
                  <a:pt x="2214159" y="1073426"/>
                </a:lnTo>
                <a:lnTo>
                  <a:pt x="2253916" y="1232452"/>
                </a:lnTo>
                <a:lnTo>
                  <a:pt x="2373185" y="1338469"/>
                </a:lnTo>
                <a:lnTo>
                  <a:pt x="2585220" y="1550504"/>
                </a:lnTo>
                <a:lnTo>
                  <a:pt x="2598472" y="1762539"/>
                </a:lnTo>
                <a:lnTo>
                  <a:pt x="2598472" y="2014330"/>
                </a:lnTo>
                <a:lnTo>
                  <a:pt x="2558716" y="2319130"/>
                </a:lnTo>
                <a:lnTo>
                  <a:pt x="2585220" y="2637182"/>
                </a:lnTo>
                <a:lnTo>
                  <a:pt x="2638229" y="2981739"/>
                </a:lnTo>
                <a:lnTo>
                  <a:pt x="2769551" y="3399582"/>
                </a:lnTo>
                <a:lnTo>
                  <a:pt x="2769551" y="3783681"/>
                </a:lnTo>
                <a:lnTo>
                  <a:pt x="2664733" y="4121426"/>
                </a:lnTo>
                <a:lnTo>
                  <a:pt x="2505707" y="4267200"/>
                </a:lnTo>
                <a:lnTo>
                  <a:pt x="2465951" y="4545495"/>
                </a:lnTo>
                <a:lnTo>
                  <a:pt x="2519465" y="4723875"/>
                </a:lnTo>
                <a:lnTo>
                  <a:pt x="2469738" y="4715100"/>
                </a:lnTo>
                <a:lnTo>
                  <a:pt x="1932709" y="4744128"/>
                </a:lnTo>
                <a:lnTo>
                  <a:pt x="1236024" y="4787671"/>
                </a:lnTo>
                <a:lnTo>
                  <a:pt x="0" y="4872915"/>
                </a:lnTo>
                <a:lnTo>
                  <a:pt x="160072" y="4598504"/>
                </a:lnTo>
                <a:lnTo>
                  <a:pt x="213081" y="4412974"/>
                </a:lnTo>
                <a:lnTo>
                  <a:pt x="160072" y="4214191"/>
                </a:lnTo>
                <a:lnTo>
                  <a:pt x="239585" y="4081669"/>
                </a:lnTo>
                <a:lnTo>
                  <a:pt x="305846" y="3816626"/>
                </a:lnTo>
                <a:lnTo>
                  <a:pt x="173324" y="3498574"/>
                </a:lnTo>
                <a:lnTo>
                  <a:pt x="173324" y="3220278"/>
                </a:lnTo>
                <a:lnTo>
                  <a:pt x="160072" y="2756452"/>
                </a:lnTo>
                <a:lnTo>
                  <a:pt x="226333" y="2504661"/>
                </a:lnTo>
                <a:lnTo>
                  <a:pt x="239585" y="2093843"/>
                </a:lnTo>
                <a:lnTo>
                  <a:pt x="199829" y="1537252"/>
                </a:lnTo>
                <a:lnTo>
                  <a:pt x="292594" y="1126435"/>
                </a:lnTo>
                <a:lnTo>
                  <a:pt x="531133" y="795130"/>
                </a:lnTo>
                <a:lnTo>
                  <a:pt x="782924" y="636104"/>
                </a:lnTo>
                <a:lnTo>
                  <a:pt x="941951" y="543339"/>
                </a:lnTo>
                <a:lnTo>
                  <a:pt x="915446" y="384313"/>
                </a:lnTo>
                <a:lnTo>
                  <a:pt x="981707" y="331304"/>
                </a:lnTo>
                <a:lnTo>
                  <a:pt x="1034716" y="198782"/>
                </a:lnTo>
                <a:lnTo>
                  <a:pt x="1100977" y="92765"/>
                </a:lnTo>
                <a:close/>
              </a:path>
            </a:pathLst>
          </a:custGeom>
          <a:effectLst>
            <a:softEdge rad="76200"/>
          </a:effectLst>
        </p:spPr>
      </p:pic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>
            <a:off x="4205411" y="3116075"/>
            <a:ext cx="6831783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H="1">
            <a:off x="10695596" y="2412164"/>
            <a:ext cx="0" cy="118435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-2"/>
          <a:stretch>
            <a:fillRect/>
          </a:stretch>
        </p:blipFill>
        <p:spPr>
          <a:xfrm flipH="1">
            <a:off x="8824061" y="3786245"/>
            <a:ext cx="3238009" cy="3084772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05409" y="2058461"/>
            <a:ext cx="6428724" cy="1012738"/>
          </a:xfrm>
        </p:spPr>
        <p:txBody>
          <a:bodyPr anchor="b">
            <a:normAutofit/>
          </a:bodyPr>
          <a:lstStyle>
            <a:lvl1pPr>
              <a:defRPr sz="2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3"/>
          </p:nvPr>
        </p:nvSpPr>
        <p:spPr>
          <a:xfrm>
            <a:off x="4205409" y="3170765"/>
            <a:ext cx="6428724" cy="573145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109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1276" y="237817"/>
            <a:ext cx="588883" cy="618996"/>
          </a:xfrm>
          <a:custGeom>
            <a:gdLst>
              <a:gd name="connsiteX0" fmla="*/ 2641600 w 2980267"/>
              <a:gd name="connsiteY0" fmla="*/ 0 h 3132666"/>
              <a:gd name="connsiteX1" fmla="*/ 2980267 w 2980267"/>
              <a:gd name="connsiteY1" fmla="*/ 169333 h 3132666"/>
              <a:gd name="connsiteX2" fmla="*/ 2844800 w 2980267"/>
              <a:gd name="connsiteY2" fmla="*/ 745066 h 3132666"/>
              <a:gd name="connsiteX3" fmla="*/ 2556934 w 2980267"/>
              <a:gd name="connsiteY3" fmla="*/ 1185333 h 3132666"/>
              <a:gd name="connsiteX4" fmla="*/ 1845734 w 2980267"/>
              <a:gd name="connsiteY4" fmla="*/ 2235200 h 3132666"/>
              <a:gd name="connsiteX5" fmla="*/ 1439334 w 2980267"/>
              <a:gd name="connsiteY5" fmla="*/ 2810933 h 3132666"/>
              <a:gd name="connsiteX6" fmla="*/ 829734 w 2980267"/>
              <a:gd name="connsiteY6" fmla="*/ 3098800 h 3132666"/>
              <a:gd name="connsiteX7" fmla="*/ 389467 w 2980267"/>
              <a:gd name="connsiteY7" fmla="*/ 3132666 h 3132666"/>
              <a:gd name="connsiteX8" fmla="*/ 0 w 2980267"/>
              <a:gd name="connsiteY8" fmla="*/ 2963333 h 3132666"/>
              <a:gd name="connsiteX9" fmla="*/ 152400 w 2980267"/>
              <a:gd name="connsiteY9" fmla="*/ 2810933 h 3132666"/>
              <a:gd name="connsiteX10" fmla="*/ 609600 w 2980267"/>
              <a:gd name="connsiteY10" fmla="*/ 2607733 h 3132666"/>
              <a:gd name="connsiteX11" fmla="*/ 999067 w 2980267"/>
              <a:gd name="connsiteY11" fmla="*/ 2353733 h 3132666"/>
              <a:gd name="connsiteX12" fmla="*/ 1185334 w 2980267"/>
              <a:gd name="connsiteY12" fmla="*/ 2150533 h 3132666"/>
              <a:gd name="connsiteX13" fmla="*/ 1456267 w 2980267"/>
              <a:gd name="connsiteY13" fmla="*/ 1761066 h 3132666"/>
              <a:gd name="connsiteX14" fmla="*/ 1693334 w 2980267"/>
              <a:gd name="connsiteY14" fmla="*/ 1405466 h 3132666"/>
              <a:gd name="connsiteX15" fmla="*/ 1918678 w 2980267"/>
              <a:gd name="connsiteY15" fmla="*/ 1212314 h 3132666"/>
              <a:gd name="connsiteX16" fmla="*/ 1879600 w 2980267"/>
              <a:gd name="connsiteY16" fmla="*/ 1270000 h 3132666"/>
              <a:gd name="connsiteX17" fmla="*/ 1930400 w 2980267"/>
              <a:gd name="connsiteY17" fmla="*/ 1202266 h 3132666"/>
              <a:gd name="connsiteX18" fmla="*/ 1918678 w 2980267"/>
              <a:gd name="connsiteY18" fmla="*/ 1212314 h 3132666"/>
              <a:gd name="connsiteX19" fmla="*/ 2235200 w 2980267"/>
              <a:gd name="connsiteY19" fmla="*/ 745066 h 3132666"/>
              <a:gd name="connsiteX20" fmla="*/ 2455334 w 2980267"/>
              <a:gd name="connsiteY20" fmla="*/ 338666 h 313266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980267" h="3132666">
                <a:moveTo>
                  <a:pt x="2641600" y="0"/>
                </a:moveTo>
                <a:lnTo>
                  <a:pt x="2980267" y="169333"/>
                </a:lnTo>
                <a:lnTo>
                  <a:pt x="2844800" y="745066"/>
                </a:lnTo>
                <a:lnTo>
                  <a:pt x="2556934" y="1185333"/>
                </a:lnTo>
                <a:lnTo>
                  <a:pt x="1845734" y="2235200"/>
                </a:lnTo>
                <a:lnTo>
                  <a:pt x="1439334" y="2810933"/>
                </a:lnTo>
                <a:lnTo>
                  <a:pt x="829734" y="3098800"/>
                </a:lnTo>
                <a:lnTo>
                  <a:pt x="389467" y="3132666"/>
                </a:lnTo>
                <a:lnTo>
                  <a:pt x="0" y="2963333"/>
                </a:lnTo>
                <a:lnTo>
                  <a:pt x="152400" y="2810933"/>
                </a:lnTo>
                <a:lnTo>
                  <a:pt x="609600" y="2607733"/>
                </a:lnTo>
                <a:lnTo>
                  <a:pt x="999067" y="2353733"/>
                </a:lnTo>
                <a:lnTo>
                  <a:pt x="1185334" y="2150533"/>
                </a:lnTo>
                <a:lnTo>
                  <a:pt x="1456267" y="1761066"/>
                </a:lnTo>
                <a:lnTo>
                  <a:pt x="1693334" y="1405466"/>
                </a:lnTo>
                <a:lnTo>
                  <a:pt x="1918678" y="1212314"/>
                </a:lnTo>
                <a:lnTo>
                  <a:pt x="1879600" y="1270000"/>
                </a:lnTo>
                <a:lnTo>
                  <a:pt x="1930400" y="1202266"/>
                </a:lnTo>
                <a:lnTo>
                  <a:pt x="1918678" y="1212314"/>
                </a:lnTo>
                <a:lnTo>
                  <a:pt x="2235200" y="745066"/>
                </a:lnTo>
                <a:lnTo>
                  <a:pt x="2455334" y="338666"/>
                </a:lnTo>
                <a:close/>
              </a:path>
            </a:pathLst>
          </a:custGeom>
        </p:spPr>
      </p:pic>
      <p:pic>
        <p:nvPicPr>
          <p:cNvPr id="7" name="图片 10(向天歌演示原创免费模板：www.TopPPT.cn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512803" y="-5114"/>
            <a:ext cx="2330450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4760" y="6593983"/>
            <a:ext cx="12187240" cy="26401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143067" y="365125"/>
            <a:ext cx="121073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05086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ags" Target="../tags/tag14.xml" /><Relationship Id="rId12" Type="http://schemas.openxmlformats.org/officeDocument/2006/relationships/tags" Target="../tags/tag15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6"/>
            <a:ext cx="10515600" cy="1012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528175"/>
            <a:ext cx="10515600" cy="4648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3EDFC-3289-4A1C-B0FD-E3F18CD30F01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85D74-C31C-4F1C-B07F-8A029A6ECE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tags" Target="../tags/tag3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wmf" /><Relationship Id="rId3" Type="http://schemas.openxmlformats.org/officeDocument/2006/relationships/tags" Target="../tags/tag2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wmf" /><Relationship Id="rId3" Type="http://schemas.openxmlformats.org/officeDocument/2006/relationships/tags" Target="../tags/tag2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4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秉志图强可谓壮  </a:t>
            </a:r>
            <a:br>
              <a:rPr lang="zh-CN" altLang="en-US" sz="4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4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耽于享乐何其衰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——欧阳修《五代史伶官传序》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二、回顾历史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9460" y="1509395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五代（</a:t>
            </a:r>
            <a:r>
              <a:rPr lang="en-US" altLang="zh-CN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907--960)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，指唐宋之间的五个朝代</a:t>
            </a:r>
            <a:r>
              <a:rPr lang="en-US" altLang="zh-CN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即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后梁、后唐、后晋、后汉、后周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，是我国历史上的动荡时期。在这短短</a:t>
            </a:r>
            <a:r>
              <a:rPr lang="en-US" altLang="zh-CN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53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年间，先后换了四姓十四个国君，篡位、弑君现象屡见不鲜，战乱频繁，后唐庄宗就是被杀的一个。后唐庄宗李存勖称帝后，迷恋伶人，“常身与俳优（杂耍艺人）杂戏于庭，伶人由此用事”。被败政乱国的伶官景进、史彦琼、郭从谦等人所惑，后叛乱四起，拥有重兵的伶官拒不发兵。而庄宗亲征又告败北，众叛亲离之期，伶官又乘危作乱，用乱箭射死了庄宗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1780" y="787400"/>
            <a:ext cx="11851640" cy="4351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</a:rPr>
              <a:t>       庄宗既好俳优，又知音，能度曲，至今汾、晋之俗，往往能歌其声，谓之“御制”者皆是也。其小字亚子，当时人或谓之亚次：又别为优名以自目，曰李天下二自其为王，至于为天子，常身与徘优杂戏于庭，伶人由此用事，遂至于亡……其战于胡柳也，嬖伶周匝为梁人所得：其后灭梁入汴，周匝谒于马前，庄宗得之喜甚，赐以金帛，劳其良苦</a:t>
            </a:r>
            <a:r>
              <a:rPr lang="zh-CN" altLang="en-US" sz="3600">
                <a:latin typeface="义启粗楷体" panose="02010601030101010101" charset="-128"/>
                <a:ea typeface="宋体" panose="02010600030101010101" pitchFamily="2" charset="-122"/>
                <a:cs typeface="义启粗楷体" panose="02010601030101010101" charset="-128"/>
              </a:rPr>
              <a:t>。</a:t>
            </a:r>
            <a:r>
              <a:rPr lang="en-US" altLang="zh-CN" sz="36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</a:rPr>
              <a:t>周匝对曰：“身陷仇人，而得不死以生者，教坊使陈俊、内园栽接使储德源之力也。愿乞二州以报此两人</a:t>
            </a:r>
            <a:r>
              <a:rPr lang="zh-CN" altLang="en-US" sz="3600">
                <a:latin typeface="义启粗楷体" panose="02010601030101010101" charset="-128"/>
                <a:ea typeface="宋体" panose="02010600030101010101" pitchFamily="2" charset="-122"/>
                <a:cs typeface="义启粗楷体" panose="02010601030101010101" charset="-128"/>
              </a:rPr>
              <a:t>。</a:t>
            </a:r>
            <a:r>
              <a:rPr lang="en-US" altLang="zh-CN" sz="36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</a:rPr>
              <a:t>”庄宗皆许以为刺史。</a:t>
            </a:r>
          </a:p>
          <a:p>
            <a:pPr marL="0" indent="0" algn="r">
              <a:buNone/>
            </a:pPr>
            <a:r>
              <a:rPr lang="en-US" altLang="zh-CN" sz="36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</a:rPr>
              <a:t>(节选自《新五代史 伶官传》）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文本框 174081"/>
          <p:cNvSpPr txBox="1"/>
          <p:nvPr/>
        </p:nvSpPr>
        <p:spPr>
          <a:xfrm>
            <a:off x="427990" y="474980"/>
            <a:ext cx="1133602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  <a:buNone/>
            </a:pP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三、本文时代背景</a:t>
            </a:r>
          </a:p>
          <a:p>
            <a:pPr>
              <a:spcBef>
                <a:spcPct val="50000"/>
              </a:spcBef>
              <a:buClr>
                <a:schemeClr val="bg1"/>
              </a:buClr>
              <a:buNone/>
            </a:pPr>
            <a:r>
              <a:rPr lang="zh-CN" altLang="en-US" sz="4400">
                <a:latin typeface="Times New Roman" panose="02020603050405020304" pitchFamily="2" charset="0"/>
                <a:ea typeface="宋体" panose="02010600030101010101" pitchFamily="2" charset="-122"/>
              </a:rPr>
              <a:t>    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北宋王朝建立后，随着土地和财富的高度集中，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北宋的统治集团日益腐化。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由于北方少数民族的不断进犯，民族矛盾也日益尖锐。面对这种形势，北宋王朝不但不力求振作，反而忍受耻辱，每年都要靠纳币输绢以求苟安。在这样的历史背景下，欧阳修想通过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后唐庄宗李存勖的兴亡史讽谏当时君王。 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915" y="1825625"/>
            <a:ext cx="11451590" cy="4351655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sz="48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  <a:sym typeface="+mn-ea"/>
              </a:rPr>
              <a:t>       </a:t>
            </a:r>
            <a:r>
              <a:rPr lang="zh-CN" altLang="en-US" sz="48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  <a:sym typeface="+mn-ea"/>
              </a:rPr>
              <a:t>以天下为己忧，是谓仁；据史为理，是谓智；观照时代，劝喻当权，是谓勇；感召后世，被封为标榜，足以证明所行之义，这便是孔子所说的</a:t>
            </a:r>
            <a:r>
              <a:rPr lang="en-US" altLang="zh-CN" sz="48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  <a:sym typeface="+mn-ea"/>
              </a:rPr>
              <a:t>“</a:t>
            </a:r>
            <a:r>
              <a:rPr lang="zh-CN" altLang="en-US" sz="48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  <a:sym typeface="+mn-ea"/>
              </a:rPr>
              <a:t>君子之德</a:t>
            </a:r>
            <a:r>
              <a:rPr lang="en-US" altLang="zh-CN" sz="48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  <a:sym typeface="+mn-ea"/>
              </a:rPr>
              <a:t>”</a:t>
            </a:r>
            <a:r>
              <a:rPr lang="zh-CN" altLang="en-US" sz="48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pPr marL="0" indent="0" algn="r">
              <a:buNone/>
            </a:pPr>
            <a:r>
              <a:rPr lang="zh-CN" altLang="en-US">
                <a:sym typeface="+mn-ea"/>
              </a:rPr>
              <a:t>邝伟《披文入理 启迪观照》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四、谈一点感悟，原古推今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sz="4000"/>
          </a:p>
          <a:p>
            <a:pPr marL="0" indent="0">
              <a:buNone/>
            </a:pP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    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学生写作交流：仿《伶官传序》，给沉迷手机的同学的家长进行短信回复。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手机传序</a:t>
            </a:r>
            <a:r>
              <a:rPr lang="en-US" altLang="zh-CN">
                <a:sym typeface="+mn-ea"/>
              </a:rPr>
              <a:t>1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0665" y="1252855"/>
            <a:ext cx="11742420" cy="53428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呜呼！成绩之理，虽曰运气，岂非习性哉！原学生之所以占鳌头，与其所以落孙山者，可以知之矣。</a:t>
            </a:r>
          </a:p>
          <a:p>
            <a:pPr marL="0" indent="0">
              <a:buNone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世言清北学霸讲演时，以三法赐莘莘学子而告之曰：“预，吾先于课堂而识也；问，吾于课堂时疑而有得也；思，吾于课后而钻研精进也。此三者，学法之精粹也。与尔三法，尔其无忘己之鸿鹄之志！”学子受而怀之于心，其后读书，则凝神聚气，鉴其法，诚以满怀，携而潜学，及得优绩而然之。</a:t>
            </a:r>
          </a:p>
          <a:p>
            <a:pPr marL="0" indent="0">
              <a:buNone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方其揽数理化生以刷题，克语英以厚积，得政史地以广闻深思，遥谢于学霸，而告以成功，其书生意气，挥斥方遒，可谓牛哉！及困惑已灭，排名已定，一机夜呼，游戏四应，沉而迷之，未及见母执鸡毛掸子则不放手机，人机相顾，不知疲倦，至于誓天断网，都是假象，何其作也！岂得之难而失之易欤？勤学可以兴绩，迷网尽遭吊打，自然之理也。</a:t>
            </a:r>
          </a:p>
          <a:p>
            <a:pPr marL="0" indent="0">
              <a:buNone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故方其盛也，举学霸之优法，同窗莫能与之争；及其衰也，数款游戏困之，而精力尽竭，为同学笑。夫祸患常积于忽微，智勇多困于所溺，岂独手机也哉？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手机传序</a:t>
            </a:r>
            <a:r>
              <a:rPr lang="en-US" altLang="zh-CN">
                <a:sym typeface="+mn-ea"/>
              </a:rPr>
              <a:t>2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algn="l">
              <a:buNone/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呜呼！学习之理，虽存天赋，岂非人事哉！原成绩之所以怡人颜，与其所以催泪者，可以知之矣。</a:t>
            </a:r>
          </a:p>
          <a:p>
            <a:pPr marL="0" algn="l">
              <a:buNone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每假期吾于家中也，母苦口婆心循循善诱曰：“手机与学皆尔所欲，宁砸手机勿失学。学使汝坐空调底，拒绝搬砖拖垃圾。手机乃慢性变猪丸，消尔意志，瞎尔眼。当放下手机踏实学习矣！”吾装听而抛诸脑后，夜于榻上，寻欢手机无闲暇，众人皆睡我独醒，比及天明，眼现熊猫之态，发如落叶之零，对镜而立，此何面目耶？</a:t>
            </a:r>
          </a:p>
          <a:p>
            <a:pPr marL="0" algn="l">
              <a:buNone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腾讯优酷爱奇艺，玩转手机APP。何其乐也！一入考场，惊慌失措，及成绩已出，生死已定，旁人皆欢，唯吾极苦，仓皇离校，惶恐归家，见父母危坐而视，六目相顾，不知何言。至于誓天学习，交出手机，何其祸也！</a:t>
            </a:r>
          </a:p>
          <a:p>
            <a:pPr marL="0" algn="l">
              <a:buNone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夫经此之后，洗心革面，金盆洗手，夙学夜战，靡有朝矣！淇则有岸，隰则有泮，而题海无边！吾心有所爱，在瀚海，在云端，在心口，乃学习！    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19000" y="10274300"/>
            <a:ext cx="330200" cy="2413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7" name="Rectangle 3"/>
          <p:cNvSpPr/>
          <p:nvPr/>
        </p:nvSpPr>
        <p:spPr>
          <a:xfrm>
            <a:off x="2076450" y="1339850"/>
            <a:ext cx="8208963" cy="2809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lnSpc>
                <a:spcPct val="150000"/>
              </a:lnSpc>
              <a:buClrTx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</a:p>
        </p:txBody>
      </p:sp>
      <p:sp>
        <p:nvSpPr>
          <p:cNvPr id="6148" name="文本框 1"/>
          <p:cNvSpPr txBox="1"/>
          <p:nvPr/>
        </p:nvSpPr>
        <p:spPr>
          <a:xfrm>
            <a:off x="343535" y="643255"/>
            <a:ext cx="113931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Tx/>
              <a:buNone/>
            </a:pPr>
            <a:r>
              <a:rPr lang="zh-CN" altLang="en-US" sz="3600" b="1">
                <a:solidFill>
                  <a:srgbClr val="C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一、关于作者</a:t>
            </a:r>
          </a:p>
          <a:p>
            <a:pPr>
              <a:spcBef>
                <a:spcPct val="50000"/>
              </a:spcBef>
              <a:buClrTx/>
              <a:buNone/>
            </a:pPr>
            <a:r>
              <a:rPr lang="zh-CN" altLang="en-US" sz="3200" b="1">
                <a:solidFill>
                  <a:srgbClr val="37609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    欧阳修</a:t>
            </a:r>
            <a:r>
              <a:rPr lang="zh-CN" altLang="en-US" sz="3200">
                <a:solidFill>
                  <a:srgbClr val="37609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rgbClr val="37609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宋体" panose="02010600030101010101" pitchFamily="2" charset="-122"/>
              </a:rPr>
              <a:t>1007—1072</a:t>
            </a:r>
            <a:r>
              <a:rPr lang="zh-CN" altLang="en-US" sz="3200">
                <a:solidFill>
                  <a:srgbClr val="37609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宋体" panose="02010600030101010101" pitchFamily="2" charset="-122"/>
              </a:rPr>
              <a:t>）</a:t>
            </a:r>
            <a:r>
              <a:rPr lang="zh-CN" altLang="en-US" sz="3200" b="1">
                <a:solidFill>
                  <a:srgbClr val="37609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，字</a:t>
            </a:r>
            <a:r>
              <a:rPr lang="zh-CN" altLang="en-US" sz="3200" b="1" u="sng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永叔</a:t>
            </a:r>
            <a:r>
              <a:rPr lang="zh-CN" altLang="en-US" sz="3200" b="1">
                <a:solidFill>
                  <a:srgbClr val="37609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，号</a:t>
            </a:r>
            <a:r>
              <a:rPr lang="zh-CN" altLang="en-US" sz="3200" b="1" u="sng">
                <a:solidFill>
                  <a:srgbClr val="7030A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醉翁</a:t>
            </a:r>
            <a:r>
              <a:rPr lang="zh-CN" altLang="en-US" sz="3200" b="1" u="sng">
                <a:solidFill>
                  <a:srgbClr val="37609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</a:t>
            </a:r>
            <a:r>
              <a:rPr lang="zh-CN" altLang="en-US" sz="3200" b="1" u="sng">
                <a:solidFill>
                  <a:srgbClr val="7030A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六一居士</a:t>
            </a:r>
            <a:r>
              <a:rPr lang="zh-CN" altLang="en-US" sz="3200" b="1">
                <a:solidFill>
                  <a:srgbClr val="37609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，谥号文忠。著名文学家、史学家，北宋中叶的文坛领袖，诗文革新运动的倡导者。</a:t>
            </a:r>
            <a:r>
              <a:rPr lang="zh-CN" altLang="en-US" sz="3200" b="1">
                <a:solidFill>
                  <a:schemeClr val="accent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“唐宋八大家”之一</a:t>
            </a:r>
            <a:r>
              <a:rPr lang="zh-CN" altLang="en-US" sz="3200" b="1">
                <a:solidFill>
                  <a:srgbClr val="37609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，宋代的五位</a:t>
            </a:r>
            <a:r>
              <a:rPr lang="zh-CN" altLang="en-US" sz="3200" b="1" u="sng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苏洵、苏轼、苏辙、王安石、曾巩</a:t>
            </a:r>
            <a:r>
              <a:rPr lang="zh-CN" altLang="en-US" sz="3200" b="1">
                <a:solidFill>
                  <a:srgbClr val="37609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都是他的学生。他在诗、词、文、书法、文论等各方面都很有成就。</a:t>
            </a:r>
          </a:p>
          <a:p>
            <a:pPr>
              <a:spcBef>
                <a:spcPct val="50000"/>
              </a:spcBef>
              <a:buClrTx/>
              <a:buNone/>
            </a:pPr>
            <a:r>
              <a:rPr lang="zh-CN" altLang="en-US" sz="3200" b="1">
                <a:solidFill>
                  <a:srgbClr val="37609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    为文主张切合实用，重内容，反浮靡。他的散文明畅简洁，丰满生动，说理透彻，抒情委婉。著作有</a:t>
            </a:r>
            <a:r>
              <a:rPr lang="en-US" altLang="zh-CN" sz="32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新五代史</a:t>
            </a:r>
            <a:r>
              <a:rPr lang="en-US" altLang="zh-CN" sz="32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</a:t>
            </a:r>
            <a:r>
              <a:rPr lang="en-US" altLang="zh-CN" sz="32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欧阳文忠公文集</a:t>
            </a:r>
            <a:r>
              <a:rPr lang="en-US" altLang="zh-CN" sz="32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》</a:t>
            </a:r>
            <a:r>
              <a:rPr lang="zh-CN" altLang="en-US" sz="3200" b="1">
                <a:solidFill>
                  <a:srgbClr val="37609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，又与宋祁等合修</a:t>
            </a:r>
            <a:r>
              <a:rPr lang="en-US" altLang="zh-CN" sz="3200" b="1">
                <a:solidFill>
                  <a:srgbClr val="37609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《</a:t>
            </a:r>
            <a:r>
              <a:rPr lang="zh-CN" altLang="en-US" sz="3200" b="1">
                <a:solidFill>
                  <a:srgbClr val="37609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新唐书</a:t>
            </a:r>
            <a:r>
              <a:rPr lang="en-US" altLang="zh-CN" sz="3200" b="1">
                <a:solidFill>
                  <a:srgbClr val="37609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》</a:t>
            </a:r>
            <a:r>
              <a:rPr lang="zh-CN" altLang="en-US" sz="3200" b="1">
                <a:solidFill>
                  <a:srgbClr val="37609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。 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文道并重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758825" y="1562735"/>
            <a:ext cx="10515600" cy="5035550"/>
          </a:xfrm>
        </p:spPr>
        <p:txBody>
          <a:bodyPr>
            <a:noAutofit/>
          </a:bodyPr>
          <a:lstStyle/>
          <a:p>
            <a:pPr algn="l"/>
            <a:r>
              <a:rPr lang="en-US" altLang="zh-CN" sz="36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  <a:sym typeface="+mn-ea"/>
              </a:rPr>
              <a:t>我所谓文，必与道俱（欧阳修）。</a:t>
            </a:r>
            <a:r>
              <a:rPr lang="en-US" altLang="zh-CN" sz="3600"/>
              <a:t>（苏轼《祭欧阳文忠及夫人文》）</a:t>
            </a:r>
          </a:p>
          <a:p>
            <a:pPr algn="l"/>
            <a:r>
              <a:rPr lang="en-US" altLang="zh-CN" sz="36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</a:rPr>
              <a:t>“</a:t>
            </a:r>
            <a:r>
              <a:rPr lang="zh-CN" altLang="en-US" sz="36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</a:rPr>
              <a:t>自撰五代史，法严词约，多取《春秋》遗旨。</a:t>
            </a:r>
            <a:r>
              <a:rPr lang="en-US" altLang="zh-CN" sz="36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</a:rPr>
              <a:t>”</a:t>
            </a:r>
          </a:p>
          <a:p>
            <a:pPr marL="0" indent="0" algn="r">
              <a:buNone/>
            </a:pPr>
            <a:r>
              <a:rPr lang="zh-CN" altLang="en-US" sz="3600"/>
              <a:t>《宋史</a:t>
            </a:r>
            <a:r>
              <a:rPr lang="en-US" altLang="zh-CN" sz="3600"/>
              <a:t>·</a:t>
            </a:r>
            <a:r>
              <a:rPr lang="zh-CN" altLang="en-US" sz="3600"/>
              <a:t>欧阳修传》</a:t>
            </a:r>
          </a:p>
          <a:p>
            <a:pPr marL="0" indent="0" algn="l">
              <a:buNone/>
            </a:pPr>
            <a:endParaRPr lang="zh-CN" altLang="en-US" sz="3600"/>
          </a:p>
          <a:p>
            <a:pPr algn="l"/>
            <a:r>
              <a:rPr lang="en-US" altLang="zh-CN" sz="36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</a:rPr>
              <a:t>自欧阳子出，天下争自濯磨，以通经学古为高，以救时行道为先，以犯颜纳谏为忠。</a:t>
            </a:r>
            <a:r>
              <a:rPr lang="zh-CN" altLang="en-US" sz="3600"/>
              <a:t>《六一居士集叙》</a:t>
            </a:r>
          </a:p>
          <a:p>
            <a:pPr algn="l"/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欧阳修本文承载了何</a:t>
            </a:r>
            <a:r>
              <a:rPr lang="en-US" altLang="zh-CN"/>
              <a:t>“</a:t>
            </a:r>
            <a:r>
              <a:rPr lang="zh-CN" altLang="en-US"/>
              <a:t>道</a:t>
            </a:r>
            <a:r>
              <a:rPr lang="en-US" altLang="zh-CN"/>
              <a:t>”</a:t>
            </a:r>
            <a:r>
              <a:rPr lang="zh-CN" altLang="en-US"/>
              <a:t>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zh-CN" altLang="en-US" b="1">
                <a:sym typeface="+mn-ea"/>
              </a:rPr>
              <a:t>任务</a:t>
            </a:r>
            <a:r>
              <a:rPr lang="en-US" altLang="zh-CN" b="1">
                <a:sym typeface="+mn-ea"/>
              </a:rPr>
              <a:t>1</a:t>
            </a:r>
            <a:r>
              <a:rPr lang="zh-CN" altLang="en-US" b="1">
                <a:sym typeface="+mn-ea"/>
              </a:rPr>
              <a:t>：</a:t>
            </a:r>
          </a:p>
          <a:p>
            <a:pPr marL="0" indent="0">
              <a:buNone/>
            </a:pPr>
            <a:r>
              <a:rPr lang="zh-CN" altLang="en-US" b="1"/>
              <a:t>       诵读课文，画出文中集中体现作者观点的句子：</a:t>
            </a:r>
          </a:p>
          <a:p>
            <a:pPr marL="514350" indent="-514350">
              <a:buAutoNum type="arabicPeriod"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盛衰之理，虽曰天命，岂非人事哉！</a:t>
            </a:r>
          </a:p>
          <a:p>
            <a:pPr marL="514350" indent="-514350">
              <a:buAutoNum type="arabicPeriod"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岂得之难而失之易欤？抑本其成败之迹，而皆自于人欤？</a:t>
            </a:r>
          </a:p>
          <a:p>
            <a:pPr marL="514350" indent="-514350">
              <a:buAutoNum type="arabicPeriod"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满招损，谦得益。</a:t>
            </a:r>
          </a:p>
          <a:p>
            <a:pPr marL="514350" indent="-514350">
              <a:buAutoNum type="arabicPeriod"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忧劳可以兴国，逸豫可以亡身</a:t>
            </a:r>
          </a:p>
          <a:p>
            <a:pPr marL="514350" indent="-514350">
              <a:buAutoNum type="arabicPeriod"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夫祸患常积于忽微，而智勇多困于所溺</a:t>
            </a:r>
          </a:p>
          <a:p>
            <a:endParaRPr lang="zh-CN" altLang="en-US" b="1"/>
          </a:p>
          <a:p>
            <a:endParaRPr lang="zh-CN" altLang="en-US" b="1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任务</a:t>
            </a:r>
            <a:r>
              <a:rPr lang="en-US" altLang="zh-CN"/>
              <a:t>2</a:t>
            </a:r>
            <a:r>
              <a:rPr lang="zh-CN" altLang="en-US"/>
              <a:t>：品味语言特点</a:t>
            </a:r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915" y="1360805"/>
            <a:ext cx="11611610" cy="53270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370" y="259715"/>
            <a:ext cx="6132830" cy="799465"/>
          </a:xfrm>
        </p:spPr>
        <p:txBody>
          <a:bodyPr/>
          <a:lstStyle/>
          <a:p>
            <a:r>
              <a:rPr lang="zh-CN" altLang="en-US"/>
              <a:t>对照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2270" y="1141095"/>
            <a:ext cx="11569065" cy="5582920"/>
          </a:xfrm>
        </p:spPr>
        <p:txBody>
          <a:bodyPr>
            <a:normAutofit fontScale="90000" lnSpcReduction="10000"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en-US" altLang="zh-CN"/>
              <a:t>         </a:t>
            </a:r>
            <a:r>
              <a:rPr lang="zh-CN" altLang="en-US"/>
              <a:t>对照即把两种相差、相反、相关的事物，或同一事物相差、相反、相对的两个方面，放在一起加以比照，使之相反相成，以更鲜明地表现事物特征，语言简明，节奏流畅，语义强烈。也称对比。如：</a:t>
            </a:r>
          </a:p>
          <a:p>
            <a:r>
              <a:rPr lang="zh-CN" altLang="en-US" sz="32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</a:rPr>
              <a:t>入则无法家拂士，出则无敌国外患者</a:t>
            </a:r>
            <a:r>
              <a:rPr lang="en-US" altLang="zh-CN" sz="32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</a:rPr>
              <a:t>……</a:t>
            </a:r>
            <a:r>
              <a:rPr lang="zh-CN" altLang="en-US" sz="32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</a:rPr>
              <a:t>生于忧患，死于安乐</a:t>
            </a:r>
          </a:p>
          <a:p>
            <a:pPr marL="0" indent="0" algn="r">
              <a:buNone/>
            </a:pP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  <a:cs typeface="义启粗楷体" panose="02010601030101010101" charset="-128"/>
              </a:rPr>
              <a:t>《生于忧患，死于安乐》</a:t>
            </a:r>
            <a:endParaRPr lang="zh-CN" altLang="en-US" sz="3200">
              <a:latin typeface="义启粗楷体" panose="02010601030101010101" charset="-128"/>
              <a:ea typeface="义启粗楷体" panose="02010601030101010101" charset="-128"/>
              <a:cs typeface="义启粗楷体" panose="02010601030101010101" charset="-128"/>
            </a:endParaRPr>
          </a:p>
          <a:p>
            <a:r>
              <a:rPr lang="zh-CN" altLang="en-US" sz="32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</a:rPr>
              <a:t>且举世誉之而不加劝，举世非之而不加沮，定乎内外之分，辩乎荣辱之境</a:t>
            </a:r>
            <a:r>
              <a:rPr lang="en-US" altLang="zh-CN" sz="32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</a:rPr>
              <a:t>……</a:t>
            </a:r>
          </a:p>
          <a:p>
            <a:pPr marL="0" indent="0" algn="r">
              <a:buNone/>
            </a:pP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  <a:cs typeface="义启粗楷体" panose="02010601030101010101" charset="-128"/>
              </a:rPr>
              <a:t>《逍遥游》</a:t>
            </a:r>
            <a:endParaRPr lang="en-US" altLang="zh-CN" sz="3200">
              <a:latin typeface="义启粗楷体" panose="02010601030101010101" charset="-128"/>
              <a:ea typeface="义启粗楷体" panose="02010601030101010101" charset="-128"/>
              <a:cs typeface="义启粗楷体" panose="02010601030101010101" charset="-128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3200">
                <a:latin typeface="义启粗楷体" panose="02010601030101010101" charset="-128"/>
                <a:ea typeface="义启粗楷体" panose="02010601030101010101" charset="-128"/>
                <a:cs typeface="义启粗楷体" panose="02010601030101010101" charset="-128"/>
              </a:rPr>
              <a:t>疑行无名，疑事无功。圣人苟可以强国，不法其故；苟可以利民，不循其礼。……治世不一道，便国不法古。故汤武不循古而王，夏殷不易礼而亡。反古者不可非，而循礼者不足多。</a:t>
            </a:r>
          </a:p>
          <a:p>
            <a:pPr marL="0" indent="0" algn="r">
              <a:buNone/>
            </a:pP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  <a:cs typeface="义启粗楷体" panose="02010601030101010101" charset="-128"/>
              </a:rPr>
              <a:t>《史记·商君列传》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14350" indent="-514350"/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2415" y="1844040"/>
            <a:ext cx="6125845" cy="2363470"/>
          </a:xfrm>
        </p:spPr>
        <p:txBody>
          <a:bodyPr>
            <a:normAutofit fontScale="90000"/>
          </a:bodyPr>
          <a:lstStyle/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会意。小篆字形。象泉水从山崖里涌出来。从厂( hǎn)，象山崖石穴形。从泉。本义:水源，源泉。引申为推其根本。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47915" y="1165225"/>
            <a:ext cx="3696335" cy="48634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8770" y="441325"/>
            <a:ext cx="11569065" cy="45713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>
                <a:latin typeface="义启粗楷体" panose="02010601030101010101" charset="-128"/>
                <a:ea typeface="义启粗楷体" panose="02010601030101010101" charset="-128"/>
              </a:rPr>
              <a:t>       </a:t>
            </a:r>
            <a:r>
              <a:rPr lang="zh-CN" altLang="en-US" sz="3600">
                <a:latin typeface="义启粗楷体" panose="02010601030101010101" charset="-128"/>
                <a:ea typeface="义启粗楷体" panose="02010601030101010101" charset="-128"/>
              </a:rPr>
              <a:t>庄宗受而藏之于庙。其后用兵，则遣从事以一少牢告庙，请其矢，盛以锦囊，负而前驱，及凯旋而纳之。方其系燕父子以组，函梁君臣之首，入于太庙，还矢先王，而告以成功，其意气之盛，可谓壮哉！</a:t>
            </a:r>
          </a:p>
          <a:p>
            <a:pPr marL="0" indent="0">
              <a:buNone/>
            </a:pPr>
            <a:endParaRPr lang="zh-CN" altLang="en-US" sz="3600">
              <a:latin typeface="义启粗楷体" panose="02010601030101010101" charset="-128"/>
              <a:ea typeface="义启粗楷体" panose="02010601030101010101" charset="-128"/>
            </a:endParaRPr>
          </a:p>
          <a:p>
            <a:pPr marL="0" indent="0">
              <a:buNone/>
            </a:pPr>
            <a:r>
              <a:rPr lang="zh-CN" altLang="en-US" sz="3600">
                <a:latin typeface="义启粗楷体" panose="02010601030101010101" charset="-128"/>
                <a:ea typeface="义启粗楷体" panose="02010601030101010101" charset="-128"/>
              </a:rPr>
              <a:t>       及仇雠已灭，天下已定，一夫夜呼，乱者四应，仓皇东出，未见贼而士卒离散，君臣相顾，不知所归。至于誓天断发，泣下沾襟，何其衰也！</a:t>
            </a:r>
          </a:p>
          <a:p>
            <a:pPr marL="0" indent="0">
              <a:buNone/>
            </a:pPr>
            <a:r>
              <a:rPr lang="zh-CN" altLang="en-US" sz="3600">
                <a:latin typeface="义启粗楷体" panose="02010601030101010101" charset="-128"/>
                <a:ea typeface="义启粗楷体" panose="02010601030101010101" charset="-128"/>
              </a:rPr>
              <a:t>      故方其盛也，举天下豪杰，莫能与之争；及其衰也，数十伶人困之，而身死国灭，为天下笑：夫祸患常积于忽微，而智勇多困于所溺，岂独伶人也哉？</a:t>
            </a:r>
          </a:p>
          <a:p>
            <a:pPr marL="0" indent="0">
              <a:buNone/>
            </a:pPr>
            <a:endParaRPr lang="en-US" altLang="zh-CN" sz="3600">
              <a:latin typeface="义启粗楷体" panose="02010601030101010101" charset="-128"/>
              <a:ea typeface="义启粗楷体" panose="02010601030101010101" charset="-128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54090" y="3597910"/>
            <a:ext cx="3904615" cy="1450975"/>
          </a:xfrm>
        </p:spPr>
        <p:txBody>
          <a:bodyPr>
            <a:noAutofit/>
          </a:bodyPr>
          <a:lstStyle/>
          <a:p>
            <a:r>
              <a:rPr lang="zh-CN" altLang="en-US" sz="6000"/>
              <a:t>据史为理</a:t>
            </a:r>
            <a:br>
              <a:rPr lang="zh-CN" altLang="en-US" sz="6000"/>
            </a:br>
            <a:r>
              <a:rPr lang="zh-CN" altLang="en-US" sz="6000"/>
              <a:t>援史论证</a:t>
            </a:r>
            <a:br>
              <a:rPr lang="zh-CN" altLang="en-US" sz="6000"/>
            </a:br>
            <a:r>
              <a:rPr lang="zh-CN" altLang="en-US" sz="6000"/>
              <a:t>正反对比</a:t>
            </a:r>
            <a:br>
              <a:rPr lang="zh-CN" altLang="en-US" sz="6000"/>
            </a:br>
            <a:r>
              <a:rPr lang="zh-CN" altLang="en-US" sz="6000"/>
              <a:t>引人深思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*i*0"/>
  <p:tag name="KSO_WM_UNIT_INDEX" val="0"/>
  <p:tag name="KSO_WM_UNIT_TYPE" val="i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5*i*0"/>
  <p:tag name="KSO_WM_UNIT_INDEX" val="0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5*i*3"/>
  <p:tag name="KSO_WM_UNIT_INDEX" val="3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5*i*4"/>
  <p:tag name="KSO_WM_UNIT_INDEX" val="4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5*i*5"/>
  <p:tag name="KSO_WM_UNIT_INDEX" val="5"/>
  <p:tag name="KSO_WM_UNIT_TYPE" val="i"/>
</p:tagLst>
</file>

<file path=ppt/tags/tag14.xml><?xml version="1.0" encoding="utf-8"?>
<p:tagLst xmlns:p="http://schemas.openxmlformats.org/presentationml/2006/main">
  <p:tag name="KSO_WM_TAG_VERSION" val="1.0"/>
  <p:tag name="KSO_WM_TEMPLATE_CATEGORY" val="basetag"/>
  <p:tag name="KSO_WM_TEMPLATE_INDEX" val="20163074"/>
</p:tagLst>
</file>

<file path=ppt/tags/tag15.xml><?xml version="1.0" encoding="utf-8"?>
<p:tagLst xmlns:p="http://schemas.openxmlformats.org/presentationml/2006/main">
  <p:tag name="KSO_WM_TAG_VERSION" val="1.0"/>
  <p:tag name="KSO_WM_TEMPLATE_CATEGORY" val="basetag"/>
  <p:tag name="KSO_WM_TEMPLATE_INDEX" val="20163074"/>
</p:tagLst>
</file>

<file path=ppt/tags/tag16.xml><?xml version="1.0" encoding="utf-8"?>
<p:tagLst xmlns:p="http://schemas.openxmlformats.org/presentationml/2006/main">
  <p:tag name="KSO_WM_TEMPLATE_CATEGORY" val="basetag"/>
  <p:tag name="KSO_WM_TEMPLATE_INDEX" val="20163074"/>
</p:tagLst>
</file>

<file path=ppt/tags/tag17.xml><?xml version="1.0" encoding="utf-8"?>
<p:tagLst xmlns:p="http://schemas.openxmlformats.org/presentationml/2006/main">
  <p:tag name="KSO_WM_TEMPLATE_CATEGORY" val="basetag"/>
  <p:tag name="KSO_WM_TEMPLATE_INDEX" val="20163074"/>
</p:tagLst>
</file>

<file path=ppt/tags/tag18.xml><?xml version="1.0" encoding="utf-8"?>
<p:tagLst xmlns:p="http://schemas.openxmlformats.org/presentationml/2006/main">
  <p:tag name="KSO_WM_TEMPLATE_CATEGORY" val="basetag"/>
  <p:tag name="KSO_WM_TEMPLATE_INDEX" val="20163074"/>
</p:tagLst>
</file>

<file path=ppt/tags/tag19.xml><?xml version="1.0" encoding="utf-8"?>
<p:tagLst xmlns:p="http://schemas.openxmlformats.org/presentationml/2006/main">
  <p:tag name="KSO_WM_TEMPLATE_CATEGORY" val="basetag"/>
  <p:tag name="KSO_WM_TEMPLATE_INDEX" val="20163074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*i*3"/>
  <p:tag name="KSO_WM_UNIT_INDEX" val="3"/>
  <p:tag name="KSO_WM_UNIT_TYPE" val="i"/>
</p:tagLst>
</file>

<file path=ppt/tags/tag20.xml><?xml version="1.0" encoding="utf-8"?>
<p:tagLst xmlns:p="http://schemas.openxmlformats.org/presentationml/2006/main">
  <p:tag name="KSO_WM_TEMPLATE_CATEGORY" val="basetag"/>
  <p:tag name="KSO_WM_TEMPLATE_INDEX" val="20163074"/>
</p:tagLst>
</file>

<file path=ppt/tags/tag21.xml><?xml version="1.0" encoding="utf-8"?>
<p:tagLst xmlns:p="http://schemas.openxmlformats.org/presentationml/2006/main">
  <p:tag name="KSO_WM_TEMPLATE_CATEGORY" val="basetag"/>
  <p:tag name="KSO_WM_TEMPLATE_INDEX" val="20163074"/>
</p:tagLst>
</file>

<file path=ppt/tags/tag22.xml><?xml version="1.0" encoding="utf-8"?>
<p:tagLst xmlns:p="http://schemas.openxmlformats.org/presentationml/2006/main">
  <p:tag name="KSO_WM_TEMPLATE_CATEGORY" val="basetag"/>
  <p:tag name="KSO_WM_TEMPLATE_INDEX" val="20163074"/>
</p:tagLst>
</file>

<file path=ppt/tags/tag23.xml><?xml version="1.0" encoding="utf-8"?>
<p:tagLst xmlns:p="http://schemas.openxmlformats.org/presentationml/2006/main">
  <p:tag name="KSO_WM_TEMPLATE_CATEGORY" val="basetag"/>
  <p:tag name="KSO_WM_TEMPLATE_INDEX" val="20163074"/>
</p:tagLst>
</file>

<file path=ppt/tags/tag24.xml><?xml version="1.0" encoding="utf-8"?>
<p:tagLst xmlns:p="http://schemas.openxmlformats.org/presentationml/2006/main">
  <p:tag name="KSO_WM_BEAUTIFY_FLAG" val="#wm#"/>
  <p:tag name="KSO_WM_TEMPLATE_CATEGORY" val="basetag"/>
  <p:tag name="KSO_WM_TEMPLATE_INDEX" val="20163074"/>
</p:tagLst>
</file>

<file path=ppt/tags/tag25.xml><?xml version="1.0" encoding="utf-8"?>
<p:tagLst xmlns:p="http://schemas.openxmlformats.org/presentationml/2006/main">
  <p:tag name="KSO_WM_TEMPLATE_CATEGORY" val="basetag"/>
  <p:tag name="KSO_WM_TEMPLATE_INDEX" val="20163074"/>
</p:tagLst>
</file>

<file path=ppt/tags/tag26.xml><?xml version="1.0" encoding="utf-8"?>
<p:tagLst xmlns:p="http://schemas.openxmlformats.org/presentationml/2006/main">
  <p:tag name="KSO_WM_TEMPLATE_CATEGORY" val="basetag"/>
  <p:tag name="KSO_WM_TEMPLATE_INDEX" val="20163074"/>
</p:tagLst>
</file>

<file path=ppt/tags/tag27.xml><?xml version="1.0" encoding="utf-8"?>
<p:tagLst xmlns:p="http://schemas.openxmlformats.org/presentationml/2006/main">
  <p:tag name="KSO_WM_TEMPLATE_CATEGORY" val="basetag"/>
  <p:tag name="KSO_WM_TEMPLATE_INDEX" val="20163074"/>
</p:tagLst>
</file>

<file path=ppt/tags/tag28.xml><?xml version="1.0" encoding="utf-8"?>
<p:tagLst xmlns:p="http://schemas.openxmlformats.org/presentationml/2006/main">
  <p:tag name="KSO_WM_TEMPLATE_CATEGORY" val="basetag"/>
  <p:tag name="KSO_WM_TEMPLATE_INDEX" val="20163074"/>
</p:tagLst>
</file>

<file path=ppt/tags/tag29.xml><?xml version="1.0" encoding="utf-8"?>
<p:tagLst xmlns:p="http://schemas.openxmlformats.org/presentationml/2006/main">
  <p:tag name="KSO_WM_TEMPLATE_CATEGORY" val="basetag"/>
  <p:tag name="KSO_WM_TEMPLATE_INDEX" val="20163074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*i*4"/>
  <p:tag name="KSO_WM_UNIT_INDEX" val="4"/>
  <p:tag name="KSO_WM_UNIT_TYPE" val="i"/>
</p:tagLst>
</file>

<file path=ppt/tags/tag30.xml><?xml version="1.0" encoding="utf-8"?>
<p:tagLst xmlns:p="http://schemas.openxmlformats.org/presentationml/2006/main">
  <p:tag name="KSO_WM_TEMPLATE_CATEGORY" val="basetag"/>
  <p:tag name="KSO_WM_TEMPLATE_INDEX" val="20163074"/>
</p:tagLst>
</file>

<file path=ppt/tags/tag31.xml><?xml version="1.0" encoding="utf-8"?>
<p:tagLst xmlns:p="http://schemas.openxmlformats.org/presentationml/2006/main">
  <p:tag name="KSO_WM_TEMPLATE_CATEGORY" val="basetag"/>
  <p:tag name="KSO_WM_TEMPLATE_INDEX" val="20163074"/>
</p:tagLst>
</file>

<file path=ppt/tags/tag3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*i*5"/>
  <p:tag name="KSO_WM_UNIT_INDEX" val="5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*i*6"/>
  <p:tag name="KSO_WM_UNIT_INDEX" val="6"/>
  <p:tag name="KSO_WM_UNIT_TYPE" val="i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*i*8"/>
  <p:tag name="KSO_WM_UNIT_INDEX" val="8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3*i*0"/>
  <p:tag name="KSO_WM_UNIT_INDEX" val="0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3*i*2"/>
  <p:tag name="KSO_WM_UNIT_INDEX" val="2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3*i*3"/>
  <p:tag name="KSO_WM_UNIT_INDEX" val="3"/>
  <p:tag name="KSO_WM_UNIT_TYPE" val="i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53</Paragraphs>
  <Slides>16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5">
      <vt:lpstr>Arial</vt:lpstr>
      <vt:lpstr>微软雅黑</vt:lpstr>
      <vt:lpstr>楷体</vt:lpstr>
      <vt:lpstr>宋体</vt:lpstr>
      <vt:lpstr>新宋体</vt:lpstr>
      <vt:lpstr>义启粗楷体</vt:lpstr>
      <vt:lpstr>Times New Roman</vt:lpstr>
      <vt:lpstr>黑体</vt:lpstr>
      <vt:lpstr>自定义设计方案</vt:lpstr>
      <vt:lpstr>秉志图强可谓壮        耽于享乐何其衰</vt:lpstr>
      <vt:lpstr>PowerPoint Presentation</vt:lpstr>
      <vt:lpstr>文道并重</vt:lpstr>
      <vt:lpstr>欧阳修本文承载了何“道”？</vt:lpstr>
      <vt:lpstr>任务2：品味语言特点</vt:lpstr>
      <vt:lpstr>对照</vt:lpstr>
      <vt:lpstr>    会意。小篆字形。象泉水从山崖里涌出来。从厂( hǎn)，象山崖石穴形。从泉。本义:水源，源泉。引申为推其根本。</vt:lpstr>
      <vt:lpstr>PowerPoint Presentation</vt:lpstr>
      <vt:lpstr>据史为理援史论证正反对比引人深思</vt:lpstr>
      <vt:lpstr>二、回顾历史</vt:lpstr>
      <vt:lpstr>PowerPoint Presentation</vt:lpstr>
      <vt:lpstr>PowerPoint Presentation</vt:lpstr>
      <vt:lpstr>PowerPoint Presentation</vt:lpstr>
      <vt:lpstr>四、谈一点感悟，原古推今</vt:lpstr>
      <vt:lpstr>手机传序1</vt:lpstr>
      <vt:lpstr>手机传序2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2021-04-16T22:58:56.826</cp:lastPrinted>
  <dcterms:created xsi:type="dcterms:W3CDTF">2021-04-16T22:58:56Z</dcterms:created>
  <dcterms:modified xsi:type="dcterms:W3CDTF">2021-04-16T14:58:57Z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