
<file path=[Content_Types].xml><?xml version="1.0" encoding="utf-8"?>
<Types xmlns="http://schemas.openxmlformats.org/package/2006/content-types"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15.xml" ContentType="application/vnd.openxmlformats-officedocument.drawingml.diagramStyle+xml"/>
  <Override PartName="/ppt/diagrams/layout17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5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58" r:id="rId4"/>
    <p:sldId id="259" r:id="rId5"/>
    <p:sldId id="260" r:id="rId6"/>
    <p:sldId id="270" r:id="rId7"/>
    <p:sldId id="261" r:id="rId8"/>
    <p:sldId id="271" r:id="rId9"/>
    <p:sldId id="290" r:id="rId10"/>
    <p:sldId id="262" r:id="rId11"/>
    <p:sldId id="264" r:id="rId12"/>
    <p:sldId id="273" r:id="rId13"/>
    <p:sldId id="274" r:id="rId14"/>
    <p:sldId id="275" r:id="rId15"/>
    <p:sldId id="276" r:id="rId16"/>
    <p:sldId id="281" r:id="rId17"/>
    <p:sldId id="277" r:id="rId18"/>
    <p:sldId id="278" r:id="rId19"/>
    <p:sldId id="279" r:id="rId20"/>
    <p:sldId id="280" r:id="rId21"/>
    <p:sldId id="282" r:id="rId22"/>
    <p:sldId id="286" r:id="rId23"/>
    <p:sldId id="287" r:id="rId24"/>
    <p:sldId id="285" r:id="rId25"/>
    <p:sldId id="283" r:id="rId26"/>
    <p:sldId id="288" r:id="rId27"/>
    <p:sldId id="284" r:id="rId28"/>
    <p:sldId id="289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40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F1634F-A90E-4940-88CF-C912C735FF15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923294C-0102-4B8D-AAB1-0CA32CF5C49D}">
      <dgm:prSet phldrT="[文本]"/>
      <dgm:spPr/>
      <dgm:t>
        <a:bodyPr/>
        <a:lstStyle/>
        <a:p>
          <a:r>
            <a:rPr lang="zh-CN" altLang="en-US" dirty="0" smtClean="0"/>
            <a:t>智慧课堂是一个“生活场”</a:t>
          </a:r>
          <a:endParaRPr lang="zh-CN" altLang="en-US" dirty="0"/>
        </a:p>
      </dgm:t>
    </dgm:pt>
    <dgm:pt modelId="{D3706FAE-D12C-4DB0-8296-48E24779F800}" type="parTrans" cxnId="{79E9F08D-4BD1-45D7-B411-B048E35625E4}">
      <dgm:prSet/>
      <dgm:spPr/>
      <dgm:t>
        <a:bodyPr/>
        <a:lstStyle/>
        <a:p>
          <a:endParaRPr lang="zh-CN" altLang="en-US"/>
        </a:p>
      </dgm:t>
    </dgm:pt>
    <dgm:pt modelId="{5E7E9428-DE5D-45E8-8B72-25DC147E3CA0}" type="sibTrans" cxnId="{79E9F08D-4BD1-45D7-B411-B048E35625E4}">
      <dgm:prSet/>
      <dgm:spPr/>
      <dgm:t>
        <a:bodyPr/>
        <a:lstStyle/>
        <a:p>
          <a:endParaRPr lang="zh-CN" altLang="en-US"/>
        </a:p>
      </dgm:t>
    </dgm:pt>
    <dgm:pt modelId="{07F31DE3-8B4A-4630-B7F9-3756BC19A435}">
      <dgm:prSet phldrT="[文本]"/>
      <dgm:spPr/>
      <dgm:t>
        <a:bodyPr/>
        <a:lstStyle/>
        <a:p>
          <a:r>
            <a:rPr lang="zh-CN" altLang="en-US" dirty="0" smtClean="0"/>
            <a:t>智慧课堂是一个“思维场”</a:t>
          </a:r>
          <a:endParaRPr lang="zh-CN" altLang="en-US" dirty="0"/>
        </a:p>
      </dgm:t>
    </dgm:pt>
    <dgm:pt modelId="{79A2F43D-580A-47FD-BFE0-A23AC40C4955}" type="parTrans" cxnId="{507068DC-B37D-4AB9-806C-CF4C7C5927DB}">
      <dgm:prSet/>
      <dgm:spPr/>
      <dgm:t>
        <a:bodyPr/>
        <a:lstStyle/>
        <a:p>
          <a:endParaRPr lang="zh-CN" altLang="en-US"/>
        </a:p>
      </dgm:t>
    </dgm:pt>
    <dgm:pt modelId="{47DD68AA-ADC8-464F-BAFC-C66F33062471}" type="sibTrans" cxnId="{507068DC-B37D-4AB9-806C-CF4C7C5927DB}">
      <dgm:prSet/>
      <dgm:spPr/>
      <dgm:t>
        <a:bodyPr/>
        <a:lstStyle/>
        <a:p>
          <a:endParaRPr lang="zh-CN" altLang="en-US"/>
        </a:p>
      </dgm:t>
    </dgm:pt>
    <dgm:pt modelId="{33135B63-825B-4145-AAD9-51BC70293BFD}">
      <dgm:prSet phldrT="[文本]"/>
      <dgm:spPr/>
      <dgm:t>
        <a:bodyPr/>
        <a:lstStyle/>
        <a:p>
          <a:r>
            <a:rPr lang="zh-CN" altLang="en-US" dirty="0" smtClean="0"/>
            <a:t>智慧课堂是一个“情感场”</a:t>
          </a:r>
          <a:endParaRPr lang="zh-CN" altLang="en-US" dirty="0"/>
        </a:p>
      </dgm:t>
    </dgm:pt>
    <dgm:pt modelId="{0F12F068-F471-4DA0-845C-4A9085D51B09}" type="parTrans" cxnId="{C9477551-B817-40B0-86EB-C18E0F563AEC}">
      <dgm:prSet/>
      <dgm:spPr/>
      <dgm:t>
        <a:bodyPr/>
        <a:lstStyle/>
        <a:p>
          <a:endParaRPr lang="zh-CN" altLang="en-US"/>
        </a:p>
      </dgm:t>
    </dgm:pt>
    <dgm:pt modelId="{FF31920C-CE0D-4011-993E-8A830664FA56}" type="sibTrans" cxnId="{C9477551-B817-40B0-86EB-C18E0F563AEC}">
      <dgm:prSet/>
      <dgm:spPr/>
      <dgm:t>
        <a:bodyPr/>
        <a:lstStyle/>
        <a:p>
          <a:endParaRPr lang="zh-CN" altLang="en-US"/>
        </a:p>
      </dgm:t>
    </dgm:pt>
    <dgm:pt modelId="{1B4FF8ED-E968-4866-9C92-300CC57D66EA}" type="pres">
      <dgm:prSet presAssocID="{E1F1634F-A90E-4940-88CF-C912C735FF1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F72B5E0-2554-4473-AB6F-03B48EA89A50}" type="pres">
      <dgm:prSet presAssocID="{A923294C-0102-4B8D-AAB1-0CA32CF5C49D}" presName="parentLin" presStyleCnt="0"/>
      <dgm:spPr/>
    </dgm:pt>
    <dgm:pt modelId="{27D32F5B-F593-42F4-AE4C-4183FB73302D}" type="pres">
      <dgm:prSet presAssocID="{A923294C-0102-4B8D-AAB1-0CA32CF5C49D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543BC37A-E4B0-44C2-AF5C-46497D3F099A}" type="pres">
      <dgm:prSet presAssocID="{A923294C-0102-4B8D-AAB1-0CA32CF5C49D}" presName="parentText" presStyleLbl="node1" presStyleIdx="0" presStyleCnt="3" custScaleX="107283" custLinFactNeighborX="-1961" custLinFactNeighborY="-183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5547A0-6053-4D1F-8ACE-F64DAE30B727}" type="pres">
      <dgm:prSet presAssocID="{A923294C-0102-4B8D-AAB1-0CA32CF5C49D}" presName="negativeSpace" presStyleCnt="0"/>
      <dgm:spPr/>
    </dgm:pt>
    <dgm:pt modelId="{58944304-13CB-4AAB-BD77-C0A449750F8D}" type="pres">
      <dgm:prSet presAssocID="{A923294C-0102-4B8D-AAB1-0CA32CF5C49D}" presName="childText" presStyleLbl="conFgAcc1" presStyleIdx="0" presStyleCnt="3">
        <dgm:presLayoutVars>
          <dgm:bulletEnabled val="1"/>
        </dgm:presLayoutVars>
      </dgm:prSet>
      <dgm:spPr/>
    </dgm:pt>
    <dgm:pt modelId="{FBEFFBE3-ADA6-4259-8480-1D7AE7C8634F}" type="pres">
      <dgm:prSet presAssocID="{5E7E9428-DE5D-45E8-8B72-25DC147E3CA0}" presName="spaceBetweenRectangles" presStyleCnt="0"/>
      <dgm:spPr/>
    </dgm:pt>
    <dgm:pt modelId="{C1A5330A-C228-4355-A14F-065BECD4D2E3}" type="pres">
      <dgm:prSet presAssocID="{07F31DE3-8B4A-4630-B7F9-3756BC19A435}" presName="parentLin" presStyleCnt="0"/>
      <dgm:spPr/>
    </dgm:pt>
    <dgm:pt modelId="{51BD48F5-15A6-4912-823C-3C5094124424}" type="pres">
      <dgm:prSet presAssocID="{07F31DE3-8B4A-4630-B7F9-3756BC19A43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A62983B-ED50-4418-BD26-8DA1A4E2C6A0}" type="pres">
      <dgm:prSet presAssocID="{07F31DE3-8B4A-4630-B7F9-3756BC19A435}" presName="parentText" presStyleLbl="node1" presStyleIdx="1" presStyleCnt="3" custScaleX="1070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A9BF00-A074-4A15-847B-6B90F997D0A3}" type="pres">
      <dgm:prSet presAssocID="{07F31DE3-8B4A-4630-B7F9-3756BC19A435}" presName="negativeSpace" presStyleCnt="0"/>
      <dgm:spPr/>
    </dgm:pt>
    <dgm:pt modelId="{7AF9E8AE-4E35-4F23-9083-76CFCDEBFD7B}" type="pres">
      <dgm:prSet presAssocID="{07F31DE3-8B4A-4630-B7F9-3756BC19A435}" presName="childText" presStyleLbl="conFgAcc1" presStyleIdx="1" presStyleCnt="3">
        <dgm:presLayoutVars>
          <dgm:bulletEnabled val="1"/>
        </dgm:presLayoutVars>
      </dgm:prSet>
      <dgm:spPr/>
    </dgm:pt>
    <dgm:pt modelId="{48687673-7600-4DB8-BFF3-FEE32BB50394}" type="pres">
      <dgm:prSet presAssocID="{47DD68AA-ADC8-464F-BAFC-C66F33062471}" presName="spaceBetweenRectangles" presStyleCnt="0"/>
      <dgm:spPr/>
    </dgm:pt>
    <dgm:pt modelId="{844E76E6-141C-4B26-975C-391EB607DDE8}" type="pres">
      <dgm:prSet presAssocID="{33135B63-825B-4145-AAD9-51BC70293BFD}" presName="parentLin" presStyleCnt="0"/>
      <dgm:spPr/>
    </dgm:pt>
    <dgm:pt modelId="{11F42C68-D887-4594-8A5E-E586CD67D2E1}" type="pres">
      <dgm:prSet presAssocID="{33135B63-825B-4145-AAD9-51BC70293BFD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7EA7D2E6-2619-466A-8BD8-2D259E7E1C44}" type="pres">
      <dgm:prSet presAssocID="{33135B63-825B-4145-AAD9-51BC70293BFD}" presName="parentText" presStyleLbl="node1" presStyleIdx="2" presStyleCnt="3" custScaleX="1070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1E64AD-2C39-41C8-A5B0-EE98496D5E9E}" type="pres">
      <dgm:prSet presAssocID="{33135B63-825B-4145-AAD9-51BC70293BFD}" presName="negativeSpace" presStyleCnt="0"/>
      <dgm:spPr/>
    </dgm:pt>
    <dgm:pt modelId="{4359A6B5-4FA1-4D71-8719-3ACAA0DA8A8D}" type="pres">
      <dgm:prSet presAssocID="{33135B63-825B-4145-AAD9-51BC70293B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6C76D5F-B479-48CF-BFA3-8DB689FDE69F}" type="presOf" srcId="{33135B63-825B-4145-AAD9-51BC70293BFD}" destId="{7EA7D2E6-2619-466A-8BD8-2D259E7E1C44}" srcOrd="1" destOrd="0" presId="urn:microsoft.com/office/officeart/2005/8/layout/list1"/>
    <dgm:cxn modelId="{DE2B930E-5226-49ED-B55F-25B44605D390}" type="presOf" srcId="{E1F1634F-A90E-4940-88CF-C912C735FF15}" destId="{1B4FF8ED-E968-4866-9C92-300CC57D66EA}" srcOrd="0" destOrd="0" presId="urn:microsoft.com/office/officeart/2005/8/layout/list1"/>
    <dgm:cxn modelId="{C739F5AA-362F-4C9E-AD70-49F01BD6D099}" type="presOf" srcId="{A923294C-0102-4B8D-AAB1-0CA32CF5C49D}" destId="{543BC37A-E4B0-44C2-AF5C-46497D3F099A}" srcOrd="1" destOrd="0" presId="urn:microsoft.com/office/officeart/2005/8/layout/list1"/>
    <dgm:cxn modelId="{C87F9B0D-C1A9-4142-90E9-AA7B9CCEA055}" type="presOf" srcId="{07F31DE3-8B4A-4630-B7F9-3756BC19A435}" destId="{51BD48F5-15A6-4912-823C-3C5094124424}" srcOrd="0" destOrd="0" presId="urn:microsoft.com/office/officeart/2005/8/layout/list1"/>
    <dgm:cxn modelId="{104885B9-5851-4E83-9776-D15A62E9D56C}" type="presOf" srcId="{A923294C-0102-4B8D-AAB1-0CA32CF5C49D}" destId="{27D32F5B-F593-42F4-AE4C-4183FB73302D}" srcOrd="0" destOrd="0" presId="urn:microsoft.com/office/officeart/2005/8/layout/list1"/>
    <dgm:cxn modelId="{C9477551-B817-40B0-86EB-C18E0F563AEC}" srcId="{E1F1634F-A90E-4940-88CF-C912C735FF15}" destId="{33135B63-825B-4145-AAD9-51BC70293BFD}" srcOrd="2" destOrd="0" parTransId="{0F12F068-F471-4DA0-845C-4A9085D51B09}" sibTransId="{FF31920C-CE0D-4011-993E-8A830664FA56}"/>
    <dgm:cxn modelId="{79E9F08D-4BD1-45D7-B411-B048E35625E4}" srcId="{E1F1634F-A90E-4940-88CF-C912C735FF15}" destId="{A923294C-0102-4B8D-AAB1-0CA32CF5C49D}" srcOrd="0" destOrd="0" parTransId="{D3706FAE-D12C-4DB0-8296-48E24779F800}" sibTransId="{5E7E9428-DE5D-45E8-8B72-25DC147E3CA0}"/>
    <dgm:cxn modelId="{C8E8D8FD-A81C-4FF1-8D7A-50EF82604205}" type="presOf" srcId="{33135B63-825B-4145-AAD9-51BC70293BFD}" destId="{11F42C68-D887-4594-8A5E-E586CD67D2E1}" srcOrd="0" destOrd="0" presId="urn:microsoft.com/office/officeart/2005/8/layout/list1"/>
    <dgm:cxn modelId="{FCE88278-F124-4B71-824F-D43E1B9F49E9}" type="presOf" srcId="{07F31DE3-8B4A-4630-B7F9-3756BC19A435}" destId="{DA62983B-ED50-4418-BD26-8DA1A4E2C6A0}" srcOrd="1" destOrd="0" presId="urn:microsoft.com/office/officeart/2005/8/layout/list1"/>
    <dgm:cxn modelId="{507068DC-B37D-4AB9-806C-CF4C7C5927DB}" srcId="{E1F1634F-A90E-4940-88CF-C912C735FF15}" destId="{07F31DE3-8B4A-4630-B7F9-3756BC19A435}" srcOrd="1" destOrd="0" parTransId="{79A2F43D-580A-47FD-BFE0-A23AC40C4955}" sibTransId="{47DD68AA-ADC8-464F-BAFC-C66F33062471}"/>
    <dgm:cxn modelId="{75334E01-6CA5-42AD-9584-6D06CB35E1B5}" type="presParOf" srcId="{1B4FF8ED-E968-4866-9C92-300CC57D66EA}" destId="{6F72B5E0-2554-4473-AB6F-03B48EA89A50}" srcOrd="0" destOrd="0" presId="urn:microsoft.com/office/officeart/2005/8/layout/list1"/>
    <dgm:cxn modelId="{56059B96-1D8B-4FEE-91DC-8672A5ADD5A0}" type="presParOf" srcId="{6F72B5E0-2554-4473-AB6F-03B48EA89A50}" destId="{27D32F5B-F593-42F4-AE4C-4183FB73302D}" srcOrd="0" destOrd="0" presId="urn:microsoft.com/office/officeart/2005/8/layout/list1"/>
    <dgm:cxn modelId="{69692468-3FA8-49F8-90A3-903A6F870A12}" type="presParOf" srcId="{6F72B5E0-2554-4473-AB6F-03B48EA89A50}" destId="{543BC37A-E4B0-44C2-AF5C-46497D3F099A}" srcOrd="1" destOrd="0" presId="urn:microsoft.com/office/officeart/2005/8/layout/list1"/>
    <dgm:cxn modelId="{C48EF383-E7BD-4A3C-AD37-C8AC098B8B86}" type="presParOf" srcId="{1B4FF8ED-E968-4866-9C92-300CC57D66EA}" destId="{F65547A0-6053-4D1F-8ACE-F64DAE30B727}" srcOrd="1" destOrd="0" presId="urn:microsoft.com/office/officeart/2005/8/layout/list1"/>
    <dgm:cxn modelId="{CD360100-7B04-492F-BD7A-618BF20B6D5D}" type="presParOf" srcId="{1B4FF8ED-E968-4866-9C92-300CC57D66EA}" destId="{58944304-13CB-4AAB-BD77-C0A449750F8D}" srcOrd="2" destOrd="0" presId="urn:microsoft.com/office/officeart/2005/8/layout/list1"/>
    <dgm:cxn modelId="{D4765164-82DD-483A-A9DA-3E35CA48FB44}" type="presParOf" srcId="{1B4FF8ED-E968-4866-9C92-300CC57D66EA}" destId="{FBEFFBE3-ADA6-4259-8480-1D7AE7C8634F}" srcOrd="3" destOrd="0" presId="urn:microsoft.com/office/officeart/2005/8/layout/list1"/>
    <dgm:cxn modelId="{10EC9642-1859-4007-995A-64C677B30E43}" type="presParOf" srcId="{1B4FF8ED-E968-4866-9C92-300CC57D66EA}" destId="{C1A5330A-C228-4355-A14F-065BECD4D2E3}" srcOrd="4" destOrd="0" presId="urn:microsoft.com/office/officeart/2005/8/layout/list1"/>
    <dgm:cxn modelId="{18CF4FEA-C9A5-4B95-BFF9-3488E0EBC4E6}" type="presParOf" srcId="{C1A5330A-C228-4355-A14F-065BECD4D2E3}" destId="{51BD48F5-15A6-4912-823C-3C5094124424}" srcOrd="0" destOrd="0" presId="urn:microsoft.com/office/officeart/2005/8/layout/list1"/>
    <dgm:cxn modelId="{F01DCF5F-3547-4CDE-8E5E-0B1B4088A7A8}" type="presParOf" srcId="{C1A5330A-C228-4355-A14F-065BECD4D2E3}" destId="{DA62983B-ED50-4418-BD26-8DA1A4E2C6A0}" srcOrd="1" destOrd="0" presId="urn:microsoft.com/office/officeart/2005/8/layout/list1"/>
    <dgm:cxn modelId="{80253D2C-EEA8-4B13-9E40-6D1493E8AD63}" type="presParOf" srcId="{1B4FF8ED-E968-4866-9C92-300CC57D66EA}" destId="{ABA9BF00-A074-4A15-847B-6B90F997D0A3}" srcOrd="5" destOrd="0" presId="urn:microsoft.com/office/officeart/2005/8/layout/list1"/>
    <dgm:cxn modelId="{39035755-3FDF-416C-8897-7CA789C15E67}" type="presParOf" srcId="{1B4FF8ED-E968-4866-9C92-300CC57D66EA}" destId="{7AF9E8AE-4E35-4F23-9083-76CFCDEBFD7B}" srcOrd="6" destOrd="0" presId="urn:microsoft.com/office/officeart/2005/8/layout/list1"/>
    <dgm:cxn modelId="{A822E2DC-AAA8-4870-B0B1-1279A8B6A730}" type="presParOf" srcId="{1B4FF8ED-E968-4866-9C92-300CC57D66EA}" destId="{48687673-7600-4DB8-BFF3-FEE32BB50394}" srcOrd="7" destOrd="0" presId="urn:microsoft.com/office/officeart/2005/8/layout/list1"/>
    <dgm:cxn modelId="{7F41B025-CF68-4983-B371-B8144CBB1A8F}" type="presParOf" srcId="{1B4FF8ED-E968-4866-9C92-300CC57D66EA}" destId="{844E76E6-141C-4B26-975C-391EB607DDE8}" srcOrd="8" destOrd="0" presId="urn:microsoft.com/office/officeart/2005/8/layout/list1"/>
    <dgm:cxn modelId="{DDF3C41A-7B80-470F-B216-DF861830A96C}" type="presParOf" srcId="{844E76E6-141C-4B26-975C-391EB607DDE8}" destId="{11F42C68-D887-4594-8A5E-E586CD67D2E1}" srcOrd="0" destOrd="0" presId="urn:microsoft.com/office/officeart/2005/8/layout/list1"/>
    <dgm:cxn modelId="{96A394D4-C483-494E-9647-050FA217B773}" type="presParOf" srcId="{844E76E6-141C-4B26-975C-391EB607DDE8}" destId="{7EA7D2E6-2619-466A-8BD8-2D259E7E1C44}" srcOrd="1" destOrd="0" presId="urn:microsoft.com/office/officeart/2005/8/layout/list1"/>
    <dgm:cxn modelId="{099C814E-01C1-48B7-9C5E-21ACA0858580}" type="presParOf" srcId="{1B4FF8ED-E968-4866-9C92-300CC57D66EA}" destId="{9F1E64AD-2C39-41C8-A5B0-EE98496D5E9E}" srcOrd="9" destOrd="0" presId="urn:microsoft.com/office/officeart/2005/8/layout/list1"/>
    <dgm:cxn modelId="{10164687-5888-49E0-9C1C-D09FD35240A2}" type="presParOf" srcId="{1B4FF8ED-E968-4866-9C92-300CC57D66EA}" destId="{4359A6B5-4FA1-4D71-8719-3ACAA0DA8A8D}" srcOrd="10" destOrd="0" presId="urn:microsoft.com/office/officeart/2005/8/layout/lis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BF3775B-700D-4FDC-A089-C5C3E592A12E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150ACC4-D068-4F80-A36D-FE988E74EB97}">
      <dgm:prSet phldrT="[文本]" custT="1"/>
      <dgm:spPr/>
      <dgm:t>
        <a:bodyPr/>
        <a:lstStyle/>
        <a:p>
          <a:r>
            <a:rPr lang="zh-CN" altLang="en-US" sz="2400" dirty="0" smtClean="0"/>
            <a:t>第一步：学生通过预习和复习，思考初中所学的作者朱自清的相关内容，包括：生平、代表作、时代背景等</a:t>
          </a:r>
          <a:endParaRPr lang="zh-CN" altLang="en-US" sz="2400" dirty="0"/>
        </a:p>
      </dgm:t>
    </dgm:pt>
    <dgm:pt modelId="{08E0D792-7351-4AA3-85F1-BBF6A288CF2F}" type="parTrans" cxnId="{FC40DD06-DA61-48FB-9B4B-DD181A79E261}">
      <dgm:prSet/>
      <dgm:spPr/>
      <dgm:t>
        <a:bodyPr/>
        <a:lstStyle/>
        <a:p>
          <a:endParaRPr lang="zh-CN" altLang="en-US"/>
        </a:p>
      </dgm:t>
    </dgm:pt>
    <dgm:pt modelId="{B7066381-BC2D-41DF-AE1B-36581C752E8D}" type="sibTrans" cxnId="{FC40DD06-DA61-48FB-9B4B-DD181A79E261}">
      <dgm:prSet/>
      <dgm:spPr/>
      <dgm:t>
        <a:bodyPr/>
        <a:lstStyle/>
        <a:p>
          <a:endParaRPr lang="zh-CN" altLang="en-US"/>
        </a:p>
      </dgm:t>
    </dgm:pt>
    <dgm:pt modelId="{32F7CADA-F374-4208-9817-E2DA88373F52}">
      <dgm:prSet phldrT="[文本]" custT="1"/>
      <dgm:spPr/>
      <dgm:t>
        <a:bodyPr/>
        <a:lstStyle/>
        <a:p>
          <a:r>
            <a:rPr lang="zh-CN" altLang="en-US" sz="2400" dirty="0" smtClean="0"/>
            <a:t>第二步：学生运用抢答器进行抢答，抢答成功者代表小组发言</a:t>
          </a:r>
          <a:endParaRPr lang="zh-CN" altLang="en-US" sz="2400" dirty="0"/>
        </a:p>
      </dgm:t>
    </dgm:pt>
    <dgm:pt modelId="{D359E0C3-AA65-4B55-BE58-45C6FB006B5B}" type="parTrans" cxnId="{42C1B29A-487D-44B3-BB30-62E6B8C4DCC1}">
      <dgm:prSet/>
      <dgm:spPr/>
      <dgm:t>
        <a:bodyPr/>
        <a:lstStyle/>
        <a:p>
          <a:endParaRPr lang="zh-CN" altLang="en-US"/>
        </a:p>
      </dgm:t>
    </dgm:pt>
    <dgm:pt modelId="{68A3B83D-A34C-40F9-86C6-D520F1112673}" type="sibTrans" cxnId="{42C1B29A-487D-44B3-BB30-62E6B8C4DCC1}">
      <dgm:prSet/>
      <dgm:spPr/>
      <dgm:t>
        <a:bodyPr/>
        <a:lstStyle/>
        <a:p>
          <a:endParaRPr lang="zh-CN" altLang="en-US"/>
        </a:p>
      </dgm:t>
    </dgm:pt>
    <dgm:pt modelId="{D8BAF048-EFEE-405A-84F5-035A11AF7A12}">
      <dgm:prSet phldrT="[文本]" custT="1"/>
      <dgm:spPr/>
      <dgm:t>
        <a:bodyPr/>
        <a:lstStyle/>
        <a:p>
          <a:r>
            <a:rPr lang="zh-CN" altLang="en-US" sz="2400" dirty="0" smtClean="0"/>
            <a:t>第三步：教师梳理知识点，并给予小组</a:t>
          </a:r>
          <a:r>
            <a:rPr lang="en-US" altLang="zh-CN" sz="2400" dirty="0" smtClean="0"/>
            <a:t>3</a:t>
          </a:r>
          <a:r>
            <a:rPr lang="zh-CN" altLang="en-US" sz="2400" dirty="0" smtClean="0"/>
            <a:t>分，</a:t>
          </a:r>
          <a:r>
            <a:rPr lang="en-US" altLang="zh-CN" sz="2400" dirty="0" smtClean="0"/>
            <a:t>2</a:t>
          </a:r>
          <a:r>
            <a:rPr lang="zh-CN" altLang="en-US" sz="2400" dirty="0" smtClean="0"/>
            <a:t>分，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分的加分</a:t>
          </a:r>
          <a:endParaRPr lang="zh-CN" altLang="en-US" sz="2400" dirty="0"/>
        </a:p>
      </dgm:t>
    </dgm:pt>
    <dgm:pt modelId="{B83F29D2-27D6-4F49-B178-F4E459E4CFCC}" type="parTrans" cxnId="{A6D2E66C-59C2-4E4B-AEF2-A2A6647C686D}">
      <dgm:prSet/>
      <dgm:spPr/>
      <dgm:t>
        <a:bodyPr/>
        <a:lstStyle/>
        <a:p>
          <a:endParaRPr lang="zh-CN" altLang="en-US"/>
        </a:p>
      </dgm:t>
    </dgm:pt>
    <dgm:pt modelId="{2D921A43-5606-4D2B-BBAA-B6F5F06CC1BF}" type="sibTrans" cxnId="{A6D2E66C-59C2-4E4B-AEF2-A2A6647C686D}">
      <dgm:prSet/>
      <dgm:spPr/>
      <dgm:t>
        <a:bodyPr/>
        <a:lstStyle/>
        <a:p>
          <a:endParaRPr lang="zh-CN" altLang="en-US"/>
        </a:p>
      </dgm:t>
    </dgm:pt>
    <dgm:pt modelId="{83E03815-AD51-446A-8E29-607E24359AA5}" type="pres">
      <dgm:prSet presAssocID="{CBF3775B-700D-4FDC-A089-C5C3E592A12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FDFBE5E-9E1F-4324-AC4C-F5B16DEA1A32}" type="pres">
      <dgm:prSet presAssocID="{8150ACC4-D068-4F80-A36D-FE988E74EB9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36B422-5213-4F30-8E1A-AC71F9569860}" type="pres">
      <dgm:prSet presAssocID="{B7066381-BC2D-41DF-AE1B-36581C752E8D}" presName="sibTrans" presStyleCnt="0"/>
      <dgm:spPr/>
    </dgm:pt>
    <dgm:pt modelId="{3DA5BD89-E7E5-414D-B752-C33990AD9A5F}" type="pres">
      <dgm:prSet presAssocID="{32F7CADA-F374-4208-9817-E2DA88373F5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F2A201-A3A3-465A-AE15-F6356E7D244F}" type="pres">
      <dgm:prSet presAssocID="{68A3B83D-A34C-40F9-86C6-D520F1112673}" presName="sibTrans" presStyleCnt="0"/>
      <dgm:spPr/>
    </dgm:pt>
    <dgm:pt modelId="{CBA4D710-C54C-4B5B-8EC5-34F134E15876}" type="pres">
      <dgm:prSet presAssocID="{D8BAF048-EFEE-405A-84F5-035A11AF7A1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3B6D69-A439-4271-92B9-70FA33F5992A}" type="presOf" srcId="{CBF3775B-700D-4FDC-A089-C5C3E592A12E}" destId="{83E03815-AD51-446A-8E29-607E24359AA5}" srcOrd="0" destOrd="0" presId="urn:microsoft.com/office/officeart/2005/8/layout/hList6"/>
    <dgm:cxn modelId="{BA937D1A-E4AD-4CA2-AB27-194E5FBA9DDC}" type="presOf" srcId="{32F7CADA-F374-4208-9817-E2DA88373F52}" destId="{3DA5BD89-E7E5-414D-B752-C33990AD9A5F}" srcOrd="0" destOrd="0" presId="urn:microsoft.com/office/officeart/2005/8/layout/hList6"/>
    <dgm:cxn modelId="{41D0EE11-0BE4-42B4-9E18-46109A8BE484}" type="presOf" srcId="{8150ACC4-D068-4F80-A36D-FE988E74EB97}" destId="{9FDFBE5E-9E1F-4324-AC4C-F5B16DEA1A32}" srcOrd="0" destOrd="0" presId="urn:microsoft.com/office/officeart/2005/8/layout/hList6"/>
    <dgm:cxn modelId="{EBABADE9-8AE2-4046-B605-F4235BEB32AA}" type="presOf" srcId="{D8BAF048-EFEE-405A-84F5-035A11AF7A12}" destId="{CBA4D710-C54C-4B5B-8EC5-34F134E15876}" srcOrd="0" destOrd="0" presId="urn:microsoft.com/office/officeart/2005/8/layout/hList6"/>
    <dgm:cxn modelId="{A6D2E66C-59C2-4E4B-AEF2-A2A6647C686D}" srcId="{CBF3775B-700D-4FDC-A089-C5C3E592A12E}" destId="{D8BAF048-EFEE-405A-84F5-035A11AF7A12}" srcOrd="2" destOrd="0" parTransId="{B83F29D2-27D6-4F49-B178-F4E459E4CFCC}" sibTransId="{2D921A43-5606-4D2B-BBAA-B6F5F06CC1BF}"/>
    <dgm:cxn modelId="{42C1B29A-487D-44B3-BB30-62E6B8C4DCC1}" srcId="{CBF3775B-700D-4FDC-A089-C5C3E592A12E}" destId="{32F7CADA-F374-4208-9817-E2DA88373F52}" srcOrd="1" destOrd="0" parTransId="{D359E0C3-AA65-4B55-BE58-45C6FB006B5B}" sibTransId="{68A3B83D-A34C-40F9-86C6-D520F1112673}"/>
    <dgm:cxn modelId="{FC40DD06-DA61-48FB-9B4B-DD181A79E261}" srcId="{CBF3775B-700D-4FDC-A089-C5C3E592A12E}" destId="{8150ACC4-D068-4F80-A36D-FE988E74EB97}" srcOrd="0" destOrd="0" parTransId="{08E0D792-7351-4AA3-85F1-BBF6A288CF2F}" sibTransId="{B7066381-BC2D-41DF-AE1B-36581C752E8D}"/>
    <dgm:cxn modelId="{98D5A9B6-3F72-4FF2-8D00-0FC7F4E77D06}" type="presParOf" srcId="{83E03815-AD51-446A-8E29-607E24359AA5}" destId="{9FDFBE5E-9E1F-4324-AC4C-F5B16DEA1A32}" srcOrd="0" destOrd="0" presId="urn:microsoft.com/office/officeart/2005/8/layout/hList6"/>
    <dgm:cxn modelId="{D721AA72-1894-4CD9-B701-0580A90E2DB2}" type="presParOf" srcId="{83E03815-AD51-446A-8E29-607E24359AA5}" destId="{B736B422-5213-4F30-8E1A-AC71F9569860}" srcOrd="1" destOrd="0" presId="urn:microsoft.com/office/officeart/2005/8/layout/hList6"/>
    <dgm:cxn modelId="{86C01410-876E-4C32-BB86-1524A125CB50}" type="presParOf" srcId="{83E03815-AD51-446A-8E29-607E24359AA5}" destId="{3DA5BD89-E7E5-414D-B752-C33990AD9A5F}" srcOrd="2" destOrd="0" presId="urn:microsoft.com/office/officeart/2005/8/layout/hList6"/>
    <dgm:cxn modelId="{BA5155E8-71BF-4403-B513-01EA97B4CF27}" type="presParOf" srcId="{83E03815-AD51-446A-8E29-607E24359AA5}" destId="{D1F2A201-A3A3-465A-AE15-F6356E7D244F}" srcOrd="3" destOrd="0" presId="urn:microsoft.com/office/officeart/2005/8/layout/hList6"/>
    <dgm:cxn modelId="{9D1519A0-4C91-4136-8E77-B66ECDB07D5A}" type="presParOf" srcId="{83E03815-AD51-446A-8E29-607E24359AA5}" destId="{CBA4D710-C54C-4B5B-8EC5-34F134E15876}" srcOrd="4" destOrd="0" presId="urn:microsoft.com/office/officeart/2005/8/layout/hList6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D5ECAD3-B1B4-42C2-842F-B9A6A0A033EA}" type="doc">
      <dgm:prSet loTypeId="urn:microsoft.com/office/officeart/2005/8/layout/vProcess5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CE4C14-69B3-4339-B1AB-2F9F6ECF54DE}">
      <dgm:prSet phldrT="[文本]" custT="1"/>
      <dgm:spPr/>
      <dgm:t>
        <a:bodyPr/>
        <a:lstStyle/>
        <a:p>
          <a:r>
            <a:rPr lang="zh-CN" altLang="en-US" sz="2400" dirty="0" smtClean="0"/>
            <a:t>以小组为单位，所有成员共同讨论：作者散步的游踪路线图（</a:t>
          </a:r>
          <a:r>
            <a:rPr lang="en-US" altLang="zh-CN" sz="2400" dirty="0" smtClean="0"/>
            <a:t>5</a:t>
          </a:r>
          <a:r>
            <a:rPr lang="zh-CN" altLang="en-US" sz="2400" dirty="0" smtClean="0"/>
            <a:t>分钟内完成路线图绘制）</a:t>
          </a:r>
          <a:endParaRPr lang="zh-CN" altLang="en-US" sz="2400" dirty="0"/>
        </a:p>
      </dgm:t>
    </dgm:pt>
    <dgm:pt modelId="{136D5A47-033D-4F84-9A87-94388F944AD0}" type="parTrans" cxnId="{92AFEB9A-E098-4C13-88B9-E9DF5DACAD78}">
      <dgm:prSet/>
      <dgm:spPr/>
      <dgm:t>
        <a:bodyPr/>
        <a:lstStyle/>
        <a:p>
          <a:endParaRPr lang="zh-CN" altLang="en-US"/>
        </a:p>
      </dgm:t>
    </dgm:pt>
    <dgm:pt modelId="{FFF678FF-9634-4057-A7ED-4C1C8C9CC56E}" type="sibTrans" cxnId="{92AFEB9A-E098-4C13-88B9-E9DF5DACAD78}">
      <dgm:prSet/>
      <dgm:spPr/>
      <dgm:t>
        <a:bodyPr/>
        <a:lstStyle/>
        <a:p>
          <a:endParaRPr lang="zh-CN" altLang="en-US"/>
        </a:p>
      </dgm:t>
    </dgm:pt>
    <dgm:pt modelId="{FACFF7B8-6DB2-47C9-A8E3-440A4E0D893E}">
      <dgm:prSet phldrT="[文本]" custT="1"/>
      <dgm:spPr/>
      <dgm:t>
        <a:bodyPr/>
        <a:lstStyle/>
        <a:p>
          <a:r>
            <a:rPr lang="zh-CN" altLang="en-US" sz="2400" dirty="0" smtClean="0"/>
            <a:t>各小组将路线图拍照，上传至平台（速度最快的小组获得</a:t>
          </a:r>
          <a:r>
            <a:rPr lang="en-US" altLang="zh-CN" sz="2400" dirty="0" smtClean="0"/>
            <a:t>1</a:t>
          </a:r>
          <a:r>
            <a:rPr lang="zh-CN" altLang="en-US" sz="2400" dirty="0" smtClean="0"/>
            <a:t>分的加分）</a:t>
          </a:r>
          <a:endParaRPr lang="zh-CN" altLang="en-US" sz="2400" dirty="0"/>
        </a:p>
      </dgm:t>
    </dgm:pt>
    <dgm:pt modelId="{18B4A415-0833-404B-89B4-730792B4388C}" type="parTrans" cxnId="{E2D10272-C5C5-4EC3-97A1-3962696E4420}">
      <dgm:prSet/>
      <dgm:spPr/>
      <dgm:t>
        <a:bodyPr/>
        <a:lstStyle/>
        <a:p>
          <a:endParaRPr lang="zh-CN" altLang="en-US"/>
        </a:p>
      </dgm:t>
    </dgm:pt>
    <dgm:pt modelId="{A9D4994C-7258-4A4D-A063-04220C7D1D62}" type="sibTrans" cxnId="{E2D10272-C5C5-4EC3-97A1-3962696E4420}">
      <dgm:prSet/>
      <dgm:spPr/>
      <dgm:t>
        <a:bodyPr/>
        <a:lstStyle/>
        <a:p>
          <a:endParaRPr lang="zh-CN" altLang="en-US"/>
        </a:p>
      </dgm:t>
    </dgm:pt>
    <dgm:pt modelId="{44DFF822-ADFE-4D31-9317-6FF545D41D82}">
      <dgm:prSet phldrT="[文本]" custT="1"/>
      <dgm:spPr/>
      <dgm:t>
        <a:bodyPr/>
        <a:lstStyle/>
        <a:p>
          <a:r>
            <a:rPr lang="zh-CN" altLang="en-US" sz="2400" dirty="0" smtClean="0"/>
            <a:t>屏幕展示各个小组探究成果，学生互评，教师评价（加分）。</a:t>
          </a:r>
          <a:endParaRPr lang="zh-CN" altLang="en-US" sz="2400" dirty="0">
            <a:solidFill>
              <a:schemeClr val="accent6">
                <a:lumMod val="50000"/>
              </a:schemeClr>
            </a:solidFill>
          </a:endParaRPr>
        </a:p>
      </dgm:t>
    </dgm:pt>
    <dgm:pt modelId="{B2986B1A-A071-4FE0-A07A-78C6BFE5C5A7}" type="parTrans" cxnId="{F0B5BA0F-35ED-4843-8D0A-8F1ACAC3143C}">
      <dgm:prSet/>
      <dgm:spPr/>
      <dgm:t>
        <a:bodyPr/>
        <a:lstStyle/>
        <a:p>
          <a:endParaRPr lang="zh-CN" altLang="en-US"/>
        </a:p>
      </dgm:t>
    </dgm:pt>
    <dgm:pt modelId="{A8643CCF-217E-432C-89E5-3A186000BEB3}" type="sibTrans" cxnId="{F0B5BA0F-35ED-4843-8D0A-8F1ACAC3143C}">
      <dgm:prSet/>
      <dgm:spPr/>
      <dgm:t>
        <a:bodyPr/>
        <a:lstStyle/>
        <a:p>
          <a:endParaRPr lang="zh-CN" altLang="en-US"/>
        </a:p>
      </dgm:t>
    </dgm:pt>
    <dgm:pt modelId="{F996FA15-7E22-4900-B2A0-64F017DD813E}" type="pres">
      <dgm:prSet presAssocID="{8D5ECAD3-B1B4-42C2-842F-B9A6A0A033E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90C3785-DEFE-4669-8CF8-CD7ED8A8A5A4}" type="pres">
      <dgm:prSet presAssocID="{8D5ECAD3-B1B4-42C2-842F-B9A6A0A033EA}" presName="dummyMaxCanvas" presStyleCnt="0">
        <dgm:presLayoutVars/>
      </dgm:prSet>
      <dgm:spPr/>
    </dgm:pt>
    <dgm:pt modelId="{DE8FB206-163A-42A2-97AA-0B0BE416C87B}" type="pres">
      <dgm:prSet presAssocID="{8D5ECAD3-B1B4-42C2-842F-B9A6A0A033EA}" presName="ThreeNodes_1" presStyleLbl="node1" presStyleIdx="0" presStyleCnt="3" custScaleX="115075" custLinFactNeighborX="23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34BE72-8846-4DF8-99FE-A98F0F979D03}" type="pres">
      <dgm:prSet presAssocID="{8D5ECAD3-B1B4-42C2-842F-B9A6A0A033EA}" presName="ThreeNodes_2" presStyleLbl="node1" presStyleIdx="1" presStyleCnt="3" custScaleX="1091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01CD1D-93A8-401D-9BDD-4F5FB2BF7DAB}" type="pres">
      <dgm:prSet presAssocID="{8D5ECAD3-B1B4-42C2-842F-B9A6A0A033EA}" presName="ThreeNodes_3" presStyleLbl="node1" presStyleIdx="2" presStyleCnt="3" custScaleX="1107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B72594-E805-4544-82A9-2F2744E8F839}" type="pres">
      <dgm:prSet presAssocID="{8D5ECAD3-B1B4-42C2-842F-B9A6A0A033EA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D1EA1E-53EF-4E57-8FC4-2E382A69EB21}" type="pres">
      <dgm:prSet presAssocID="{8D5ECAD3-B1B4-42C2-842F-B9A6A0A033EA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10A8D7-BE1B-495A-9211-AA421D86F692}" type="pres">
      <dgm:prSet presAssocID="{8D5ECAD3-B1B4-42C2-842F-B9A6A0A033EA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6BF595-90EE-4E14-9E18-AB6B9ABF7779}" type="pres">
      <dgm:prSet presAssocID="{8D5ECAD3-B1B4-42C2-842F-B9A6A0A033EA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377D32-FDB7-496F-A3DA-EFE89CF70672}" type="pres">
      <dgm:prSet presAssocID="{8D5ECAD3-B1B4-42C2-842F-B9A6A0A033EA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AFEB9A-E098-4C13-88B9-E9DF5DACAD78}" srcId="{8D5ECAD3-B1B4-42C2-842F-B9A6A0A033EA}" destId="{E9CE4C14-69B3-4339-B1AB-2F9F6ECF54DE}" srcOrd="0" destOrd="0" parTransId="{136D5A47-033D-4F84-9A87-94388F944AD0}" sibTransId="{FFF678FF-9634-4057-A7ED-4C1C8C9CC56E}"/>
    <dgm:cxn modelId="{E2D10272-C5C5-4EC3-97A1-3962696E4420}" srcId="{8D5ECAD3-B1B4-42C2-842F-B9A6A0A033EA}" destId="{FACFF7B8-6DB2-47C9-A8E3-440A4E0D893E}" srcOrd="1" destOrd="0" parTransId="{18B4A415-0833-404B-89B4-730792B4388C}" sibTransId="{A9D4994C-7258-4A4D-A063-04220C7D1D62}"/>
    <dgm:cxn modelId="{869EA008-C137-4643-84D6-66F147A99FB7}" type="presOf" srcId="{44DFF822-ADFE-4D31-9317-6FF545D41D82}" destId="{BC377D32-FDB7-496F-A3DA-EFE89CF70672}" srcOrd="1" destOrd="0" presId="urn:microsoft.com/office/officeart/2005/8/layout/vProcess5"/>
    <dgm:cxn modelId="{120EA9F7-EEA3-4CD6-BDEF-E4C8A037F37C}" type="presOf" srcId="{A9D4994C-7258-4A4D-A063-04220C7D1D62}" destId="{11D1EA1E-53EF-4E57-8FC4-2E382A69EB21}" srcOrd="0" destOrd="0" presId="urn:microsoft.com/office/officeart/2005/8/layout/vProcess5"/>
    <dgm:cxn modelId="{4BEA0A0B-A9B0-4818-82F2-B46BD3847495}" type="presOf" srcId="{8D5ECAD3-B1B4-42C2-842F-B9A6A0A033EA}" destId="{F996FA15-7E22-4900-B2A0-64F017DD813E}" srcOrd="0" destOrd="0" presId="urn:microsoft.com/office/officeart/2005/8/layout/vProcess5"/>
    <dgm:cxn modelId="{6DB47488-DA21-4AA8-98C4-78582BB385A6}" type="presOf" srcId="{E9CE4C14-69B3-4339-B1AB-2F9F6ECF54DE}" destId="{DE8FB206-163A-42A2-97AA-0B0BE416C87B}" srcOrd="0" destOrd="0" presId="urn:microsoft.com/office/officeart/2005/8/layout/vProcess5"/>
    <dgm:cxn modelId="{F0B5BA0F-35ED-4843-8D0A-8F1ACAC3143C}" srcId="{8D5ECAD3-B1B4-42C2-842F-B9A6A0A033EA}" destId="{44DFF822-ADFE-4D31-9317-6FF545D41D82}" srcOrd="2" destOrd="0" parTransId="{B2986B1A-A071-4FE0-A07A-78C6BFE5C5A7}" sibTransId="{A8643CCF-217E-432C-89E5-3A186000BEB3}"/>
    <dgm:cxn modelId="{521EA86B-1D70-4FA4-9388-E8BCEC4E8F9B}" type="presOf" srcId="{FFF678FF-9634-4057-A7ED-4C1C8C9CC56E}" destId="{ACB72594-E805-4544-82A9-2F2744E8F839}" srcOrd="0" destOrd="0" presId="urn:microsoft.com/office/officeart/2005/8/layout/vProcess5"/>
    <dgm:cxn modelId="{2A919E16-524B-4877-A7C3-F3770CDEED9A}" type="presOf" srcId="{E9CE4C14-69B3-4339-B1AB-2F9F6ECF54DE}" destId="{4F10A8D7-BE1B-495A-9211-AA421D86F692}" srcOrd="1" destOrd="0" presId="urn:microsoft.com/office/officeart/2005/8/layout/vProcess5"/>
    <dgm:cxn modelId="{F9F69F38-63FF-44BA-A80D-DA1FC66E0FF8}" type="presOf" srcId="{FACFF7B8-6DB2-47C9-A8E3-440A4E0D893E}" destId="{D734BE72-8846-4DF8-99FE-A98F0F979D03}" srcOrd="0" destOrd="0" presId="urn:microsoft.com/office/officeart/2005/8/layout/vProcess5"/>
    <dgm:cxn modelId="{030EA33B-5B00-4B03-9B4E-8A346101C7CE}" type="presOf" srcId="{FACFF7B8-6DB2-47C9-A8E3-440A4E0D893E}" destId="{416BF595-90EE-4E14-9E18-AB6B9ABF7779}" srcOrd="1" destOrd="0" presId="urn:microsoft.com/office/officeart/2005/8/layout/vProcess5"/>
    <dgm:cxn modelId="{96CAD8AE-3A70-4A3B-AB5D-6F36B08453A9}" type="presOf" srcId="{44DFF822-ADFE-4D31-9317-6FF545D41D82}" destId="{4701CD1D-93A8-401D-9BDD-4F5FB2BF7DAB}" srcOrd="0" destOrd="0" presId="urn:microsoft.com/office/officeart/2005/8/layout/vProcess5"/>
    <dgm:cxn modelId="{A1E55987-6C62-4A5F-9279-DE7CA039630D}" type="presParOf" srcId="{F996FA15-7E22-4900-B2A0-64F017DD813E}" destId="{D90C3785-DEFE-4669-8CF8-CD7ED8A8A5A4}" srcOrd="0" destOrd="0" presId="urn:microsoft.com/office/officeart/2005/8/layout/vProcess5"/>
    <dgm:cxn modelId="{6B15615D-BB28-4CBA-994F-181E75526C84}" type="presParOf" srcId="{F996FA15-7E22-4900-B2A0-64F017DD813E}" destId="{DE8FB206-163A-42A2-97AA-0B0BE416C87B}" srcOrd="1" destOrd="0" presId="urn:microsoft.com/office/officeart/2005/8/layout/vProcess5"/>
    <dgm:cxn modelId="{63AD7C0D-A278-473B-914A-60B15F3752B7}" type="presParOf" srcId="{F996FA15-7E22-4900-B2A0-64F017DD813E}" destId="{D734BE72-8846-4DF8-99FE-A98F0F979D03}" srcOrd="2" destOrd="0" presId="urn:microsoft.com/office/officeart/2005/8/layout/vProcess5"/>
    <dgm:cxn modelId="{B1AE3FBB-1279-4723-BB92-8779E2D04E6C}" type="presParOf" srcId="{F996FA15-7E22-4900-B2A0-64F017DD813E}" destId="{4701CD1D-93A8-401D-9BDD-4F5FB2BF7DAB}" srcOrd="3" destOrd="0" presId="urn:microsoft.com/office/officeart/2005/8/layout/vProcess5"/>
    <dgm:cxn modelId="{95BE7590-DB6F-43C7-A621-512B21360A0A}" type="presParOf" srcId="{F996FA15-7E22-4900-B2A0-64F017DD813E}" destId="{ACB72594-E805-4544-82A9-2F2744E8F839}" srcOrd="4" destOrd="0" presId="urn:microsoft.com/office/officeart/2005/8/layout/vProcess5"/>
    <dgm:cxn modelId="{AAB74B98-2276-4E38-B3F8-DA7A52F4B7DB}" type="presParOf" srcId="{F996FA15-7E22-4900-B2A0-64F017DD813E}" destId="{11D1EA1E-53EF-4E57-8FC4-2E382A69EB21}" srcOrd="5" destOrd="0" presId="urn:microsoft.com/office/officeart/2005/8/layout/vProcess5"/>
    <dgm:cxn modelId="{3E65A7EE-8CF7-42F4-922C-47969866DE80}" type="presParOf" srcId="{F996FA15-7E22-4900-B2A0-64F017DD813E}" destId="{4F10A8D7-BE1B-495A-9211-AA421D86F692}" srcOrd="6" destOrd="0" presId="urn:microsoft.com/office/officeart/2005/8/layout/vProcess5"/>
    <dgm:cxn modelId="{43E55573-45B5-4544-9616-70529575C964}" type="presParOf" srcId="{F996FA15-7E22-4900-B2A0-64F017DD813E}" destId="{416BF595-90EE-4E14-9E18-AB6B9ABF7779}" srcOrd="7" destOrd="0" presId="urn:microsoft.com/office/officeart/2005/8/layout/vProcess5"/>
    <dgm:cxn modelId="{BBC9C973-BC7C-4B5E-8295-5EDFB30F2B92}" type="presParOf" srcId="{F996FA15-7E22-4900-B2A0-64F017DD813E}" destId="{BC377D32-FDB7-496F-A3DA-EFE89CF70672}" srcOrd="8" destOrd="0" presId="urn:microsoft.com/office/officeart/2005/8/layout/vProcess5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CA97AD3-B081-4511-B995-8751A91CEF0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B05DF65-DC92-47C4-9C81-6BD21D89BABA}">
      <dgm:prSet phldrT="[文本]"/>
      <dgm:spPr/>
      <dgm:t>
        <a:bodyPr/>
        <a:lstStyle/>
        <a:p>
          <a:r>
            <a:rPr lang="zh-CN" altLang="en-US" dirty="0" smtClean="0"/>
            <a:t>散文“夺命”三式</a:t>
          </a:r>
          <a:endParaRPr lang="zh-CN" altLang="en-US" dirty="0"/>
        </a:p>
      </dgm:t>
    </dgm:pt>
    <dgm:pt modelId="{13C36A8C-78E6-4A2A-A9C4-6FEE74B9D412}" type="parTrans" cxnId="{D569D575-8899-4240-835D-DE5FC87B7C67}">
      <dgm:prSet/>
      <dgm:spPr/>
      <dgm:t>
        <a:bodyPr/>
        <a:lstStyle/>
        <a:p>
          <a:endParaRPr lang="zh-CN" altLang="en-US"/>
        </a:p>
      </dgm:t>
    </dgm:pt>
    <dgm:pt modelId="{3FDCAEE6-924B-4EC7-9743-747CC994CDBF}" type="sibTrans" cxnId="{D569D575-8899-4240-835D-DE5FC87B7C67}">
      <dgm:prSet/>
      <dgm:spPr/>
      <dgm:t>
        <a:bodyPr/>
        <a:lstStyle/>
        <a:p>
          <a:endParaRPr lang="zh-CN" altLang="en-US"/>
        </a:p>
      </dgm:t>
    </dgm:pt>
    <dgm:pt modelId="{E8BD589C-35AA-4A4C-8F4D-7F70A5334128}">
      <dgm:prSet phldrT="[文本]" custT="1"/>
      <dgm:spPr/>
      <dgm:t>
        <a:bodyPr/>
        <a:lstStyle/>
        <a:p>
          <a:r>
            <a:rPr lang="zh-CN" altLang="en-US" sz="4800" dirty="0" smtClean="0">
              <a:solidFill>
                <a:srgbClr val="FFFF00"/>
              </a:solidFill>
            </a:rPr>
            <a:t>“掏心”</a:t>
          </a:r>
          <a:endParaRPr lang="en-US" altLang="zh-CN" sz="4800" dirty="0" smtClean="0">
            <a:solidFill>
              <a:srgbClr val="FFFF00"/>
            </a:solidFill>
          </a:endParaRPr>
        </a:p>
        <a:p>
          <a:r>
            <a:rPr lang="zh-CN" altLang="en-US" sz="4800" dirty="0" smtClean="0"/>
            <a:t>抓中心</a:t>
          </a:r>
          <a:endParaRPr lang="zh-CN" altLang="en-US" sz="4800" dirty="0"/>
        </a:p>
      </dgm:t>
    </dgm:pt>
    <dgm:pt modelId="{614C86ED-36F1-4988-9700-0566C31F619D}" type="parTrans" cxnId="{F2A1AC70-72BD-478F-A203-E17170061A39}">
      <dgm:prSet/>
      <dgm:spPr/>
      <dgm:t>
        <a:bodyPr/>
        <a:lstStyle/>
        <a:p>
          <a:endParaRPr lang="zh-CN" altLang="en-US"/>
        </a:p>
      </dgm:t>
    </dgm:pt>
    <dgm:pt modelId="{6280E861-57A8-4037-962B-F16C1934A417}" type="sibTrans" cxnId="{F2A1AC70-72BD-478F-A203-E17170061A39}">
      <dgm:prSet/>
      <dgm:spPr/>
      <dgm:t>
        <a:bodyPr/>
        <a:lstStyle/>
        <a:p>
          <a:endParaRPr lang="zh-CN" altLang="en-US"/>
        </a:p>
      </dgm:t>
    </dgm:pt>
    <dgm:pt modelId="{7BB01DB1-07EF-47A5-994C-BC74229480EB}">
      <dgm:prSet phldrT="[文本]" custT="1"/>
      <dgm:spPr/>
      <dgm:t>
        <a:bodyPr/>
        <a:lstStyle/>
        <a:p>
          <a:r>
            <a:rPr lang="zh-CN" altLang="en-US" sz="4800" dirty="0" smtClean="0">
              <a:solidFill>
                <a:srgbClr val="FFFF00"/>
              </a:solidFill>
            </a:rPr>
            <a:t>“剔骨”</a:t>
          </a:r>
          <a:endParaRPr lang="en-US" altLang="zh-CN" sz="4800" dirty="0" smtClean="0">
            <a:solidFill>
              <a:srgbClr val="FFFF00"/>
            </a:solidFill>
          </a:endParaRPr>
        </a:p>
        <a:p>
          <a:r>
            <a:rPr lang="zh-CN" altLang="en-US" sz="4800" dirty="0" smtClean="0"/>
            <a:t>分层次</a:t>
          </a:r>
          <a:endParaRPr lang="zh-CN" altLang="en-US" sz="4800" dirty="0"/>
        </a:p>
      </dgm:t>
    </dgm:pt>
    <dgm:pt modelId="{FEC3B15E-165B-4267-94B7-50A08F3840DD}" type="parTrans" cxnId="{E29A0FA5-01BC-4B87-BE27-22C2D1A303EC}">
      <dgm:prSet/>
      <dgm:spPr/>
      <dgm:t>
        <a:bodyPr/>
        <a:lstStyle/>
        <a:p>
          <a:endParaRPr lang="zh-CN" altLang="en-US"/>
        </a:p>
      </dgm:t>
    </dgm:pt>
    <dgm:pt modelId="{7A582687-FDAC-41CF-990F-475CCB1D6E51}" type="sibTrans" cxnId="{E29A0FA5-01BC-4B87-BE27-22C2D1A303EC}">
      <dgm:prSet/>
      <dgm:spPr/>
      <dgm:t>
        <a:bodyPr/>
        <a:lstStyle/>
        <a:p>
          <a:endParaRPr lang="zh-CN" altLang="en-US"/>
        </a:p>
      </dgm:t>
    </dgm:pt>
    <dgm:pt modelId="{01A04D3A-C2B0-44BE-9968-F37FCE59B377}">
      <dgm:prSet phldrT="[文本]" custT="1"/>
      <dgm:spPr/>
      <dgm:t>
        <a:bodyPr/>
        <a:lstStyle/>
        <a:p>
          <a:r>
            <a:rPr lang="zh-CN" altLang="en-US" sz="4800" dirty="0" smtClean="0">
              <a:solidFill>
                <a:srgbClr val="FFFF00"/>
              </a:solidFill>
            </a:rPr>
            <a:t>“剁肉”</a:t>
          </a:r>
          <a:endParaRPr lang="en-US" altLang="zh-CN" sz="4800" dirty="0" smtClean="0">
            <a:solidFill>
              <a:srgbClr val="FFFF00"/>
            </a:solidFill>
          </a:endParaRPr>
        </a:p>
        <a:p>
          <a:r>
            <a:rPr lang="zh-CN" altLang="en-US" sz="4800" dirty="0" smtClean="0"/>
            <a:t>细品读</a:t>
          </a:r>
          <a:endParaRPr lang="zh-CN" altLang="en-US" sz="4800" dirty="0"/>
        </a:p>
      </dgm:t>
    </dgm:pt>
    <dgm:pt modelId="{C960F467-C668-41C2-82A3-5E58EF09752E}" type="parTrans" cxnId="{4041CE91-31F7-4357-825C-501DD8277683}">
      <dgm:prSet/>
      <dgm:spPr/>
      <dgm:t>
        <a:bodyPr/>
        <a:lstStyle/>
        <a:p>
          <a:endParaRPr lang="zh-CN" altLang="en-US"/>
        </a:p>
      </dgm:t>
    </dgm:pt>
    <dgm:pt modelId="{7CF0FFB6-7946-45C8-8BA0-51C06ABA5978}" type="sibTrans" cxnId="{4041CE91-31F7-4357-825C-501DD8277683}">
      <dgm:prSet/>
      <dgm:spPr/>
      <dgm:t>
        <a:bodyPr/>
        <a:lstStyle/>
        <a:p>
          <a:endParaRPr lang="zh-CN" altLang="en-US"/>
        </a:p>
      </dgm:t>
    </dgm:pt>
    <dgm:pt modelId="{B1BD22F8-2C06-4BD5-A268-90149EFEC854}" type="pres">
      <dgm:prSet presAssocID="{DCA97AD3-B081-4511-B995-8751A91CEF0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292FCE-ECDD-4D8B-A550-F212014132BE}" type="pres">
      <dgm:prSet presAssocID="{3B05DF65-DC92-47C4-9C81-6BD21D89BABA}" presName="roof" presStyleLbl="dkBgShp" presStyleIdx="0" presStyleCnt="2"/>
      <dgm:spPr/>
      <dgm:t>
        <a:bodyPr/>
        <a:lstStyle/>
        <a:p>
          <a:endParaRPr lang="zh-CN" altLang="en-US"/>
        </a:p>
      </dgm:t>
    </dgm:pt>
    <dgm:pt modelId="{F6F16190-34A1-4B05-BB82-F0DF0115F866}" type="pres">
      <dgm:prSet presAssocID="{3B05DF65-DC92-47C4-9C81-6BD21D89BABA}" presName="pillars" presStyleCnt="0"/>
      <dgm:spPr/>
    </dgm:pt>
    <dgm:pt modelId="{38A1708C-D22A-48DC-B52A-499185695706}" type="pres">
      <dgm:prSet presAssocID="{3B05DF65-DC92-47C4-9C81-6BD21D89BABA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B16E8-34C2-41FE-9E9F-597FF6E64000}" type="pres">
      <dgm:prSet presAssocID="{7BB01DB1-07EF-47A5-994C-BC74229480E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BED2C-C714-4E4B-AC67-0BA07D6114B7}" type="pres">
      <dgm:prSet presAssocID="{01A04D3A-C2B0-44BE-9968-F37FCE59B37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2985E2-A96C-42B2-8CC1-C9876C064414}" type="pres">
      <dgm:prSet presAssocID="{3B05DF65-DC92-47C4-9C81-6BD21D89BABA}" presName="base" presStyleLbl="dkBgShp" presStyleIdx="1" presStyleCnt="2"/>
      <dgm:spPr/>
    </dgm:pt>
  </dgm:ptLst>
  <dgm:cxnLst>
    <dgm:cxn modelId="{AEA55F85-7D20-43E4-ADB0-3062C393652F}" type="presOf" srcId="{DCA97AD3-B081-4511-B995-8751A91CEF05}" destId="{B1BD22F8-2C06-4BD5-A268-90149EFEC854}" srcOrd="0" destOrd="0" presId="urn:microsoft.com/office/officeart/2005/8/layout/hList3"/>
    <dgm:cxn modelId="{D569D575-8899-4240-835D-DE5FC87B7C67}" srcId="{DCA97AD3-B081-4511-B995-8751A91CEF05}" destId="{3B05DF65-DC92-47C4-9C81-6BD21D89BABA}" srcOrd="0" destOrd="0" parTransId="{13C36A8C-78E6-4A2A-A9C4-6FEE74B9D412}" sibTransId="{3FDCAEE6-924B-4EC7-9743-747CC994CDBF}"/>
    <dgm:cxn modelId="{6094D70F-1523-437B-9143-C795AF20C068}" type="presOf" srcId="{7BB01DB1-07EF-47A5-994C-BC74229480EB}" destId="{9F3B16E8-34C2-41FE-9E9F-597FF6E64000}" srcOrd="0" destOrd="0" presId="urn:microsoft.com/office/officeart/2005/8/layout/hList3"/>
    <dgm:cxn modelId="{35F76D35-C85C-4228-8B7C-94D0E66D28A4}" type="presOf" srcId="{3B05DF65-DC92-47C4-9C81-6BD21D89BABA}" destId="{28292FCE-ECDD-4D8B-A550-F212014132BE}" srcOrd="0" destOrd="0" presId="urn:microsoft.com/office/officeart/2005/8/layout/hList3"/>
    <dgm:cxn modelId="{F2A1AC70-72BD-478F-A203-E17170061A39}" srcId="{3B05DF65-DC92-47C4-9C81-6BD21D89BABA}" destId="{E8BD589C-35AA-4A4C-8F4D-7F70A5334128}" srcOrd="0" destOrd="0" parTransId="{614C86ED-36F1-4988-9700-0566C31F619D}" sibTransId="{6280E861-57A8-4037-962B-F16C1934A417}"/>
    <dgm:cxn modelId="{A9E41BD8-163E-4B77-8DA8-511EFC3F598B}" type="presOf" srcId="{01A04D3A-C2B0-44BE-9968-F37FCE59B377}" destId="{EE4BED2C-C714-4E4B-AC67-0BA07D6114B7}" srcOrd="0" destOrd="0" presId="urn:microsoft.com/office/officeart/2005/8/layout/hList3"/>
    <dgm:cxn modelId="{E29A0FA5-01BC-4B87-BE27-22C2D1A303EC}" srcId="{3B05DF65-DC92-47C4-9C81-6BD21D89BABA}" destId="{7BB01DB1-07EF-47A5-994C-BC74229480EB}" srcOrd="1" destOrd="0" parTransId="{FEC3B15E-165B-4267-94B7-50A08F3840DD}" sibTransId="{7A582687-FDAC-41CF-990F-475CCB1D6E51}"/>
    <dgm:cxn modelId="{4041CE91-31F7-4357-825C-501DD8277683}" srcId="{3B05DF65-DC92-47C4-9C81-6BD21D89BABA}" destId="{01A04D3A-C2B0-44BE-9968-F37FCE59B377}" srcOrd="2" destOrd="0" parTransId="{C960F467-C668-41C2-82A3-5E58EF09752E}" sibTransId="{7CF0FFB6-7946-45C8-8BA0-51C06ABA5978}"/>
    <dgm:cxn modelId="{D29A8AB8-2B0A-4CFA-BCFC-9F366B68B1BF}" type="presOf" srcId="{E8BD589C-35AA-4A4C-8F4D-7F70A5334128}" destId="{38A1708C-D22A-48DC-B52A-499185695706}" srcOrd="0" destOrd="0" presId="urn:microsoft.com/office/officeart/2005/8/layout/hList3"/>
    <dgm:cxn modelId="{8D3BE302-017A-4150-9CF5-4D1FBAD9FC74}" type="presParOf" srcId="{B1BD22F8-2C06-4BD5-A268-90149EFEC854}" destId="{28292FCE-ECDD-4D8B-A550-F212014132BE}" srcOrd="0" destOrd="0" presId="urn:microsoft.com/office/officeart/2005/8/layout/hList3"/>
    <dgm:cxn modelId="{8DF8C5A7-4025-4D3B-9EB0-6D1C69747871}" type="presParOf" srcId="{B1BD22F8-2C06-4BD5-A268-90149EFEC854}" destId="{F6F16190-34A1-4B05-BB82-F0DF0115F866}" srcOrd="1" destOrd="0" presId="urn:microsoft.com/office/officeart/2005/8/layout/hList3"/>
    <dgm:cxn modelId="{A051CCD7-1945-44B9-9EBC-F3123A1E7FC3}" type="presParOf" srcId="{F6F16190-34A1-4B05-BB82-F0DF0115F866}" destId="{38A1708C-D22A-48DC-B52A-499185695706}" srcOrd="0" destOrd="0" presId="urn:microsoft.com/office/officeart/2005/8/layout/hList3"/>
    <dgm:cxn modelId="{B52F491A-F09F-41CC-8EC5-C6F8A8DD54B6}" type="presParOf" srcId="{F6F16190-34A1-4B05-BB82-F0DF0115F866}" destId="{9F3B16E8-34C2-41FE-9E9F-597FF6E64000}" srcOrd="1" destOrd="0" presId="urn:microsoft.com/office/officeart/2005/8/layout/hList3"/>
    <dgm:cxn modelId="{5548B308-17C1-4531-B0FE-3124CA919338}" type="presParOf" srcId="{F6F16190-34A1-4B05-BB82-F0DF0115F866}" destId="{EE4BED2C-C714-4E4B-AC67-0BA07D6114B7}" srcOrd="2" destOrd="0" presId="urn:microsoft.com/office/officeart/2005/8/layout/hList3"/>
    <dgm:cxn modelId="{27F16D0E-B715-4228-AF1B-1E2D4AE30F62}" type="presParOf" srcId="{B1BD22F8-2C06-4BD5-A268-90149EFEC854}" destId="{4E2985E2-A96C-42B2-8CC1-C9876C064414}" srcOrd="2" destOrd="0" presId="urn:microsoft.com/office/officeart/2005/8/layout/hList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454BDC4-4558-4C33-985F-3E401F6FAD5A}" type="doc">
      <dgm:prSet loTypeId="urn:microsoft.com/office/officeart/2005/8/layout/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431777C-110B-4E8C-9778-2AF958CE3287}">
      <dgm:prSet phldrT="[文本]"/>
      <dgm:spPr/>
      <dgm:t>
        <a:bodyPr/>
        <a:lstStyle/>
        <a:p>
          <a:r>
            <a:rPr lang="zh-CN" altLang="en-US" dirty="0" smtClean="0"/>
            <a:t>配乐朗读</a:t>
          </a:r>
          <a:endParaRPr lang="zh-CN" altLang="en-US" dirty="0"/>
        </a:p>
      </dgm:t>
    </dgm:pt>
    <dgm:pt modelId="{9ACD9E18-FC3A-40FE-85FB-0E8E64A30F13}" type="parTrans" cxnId="{406E0EB1-5846-4803-8766-AB0618E40E62}">
      <dgm:prSet/>
      <dgm:spPr/>
      <dgm:t>
        <a:bodyPr/>
        <a:lstStyle/>
        <a:p>
          <a:endParaRPr lang="zh-CN" altLang="en-US"/>
        </a:p>
      </dgm:t>
    </dgm:pt>
    <dgm:pt modelId="{2E6BE8D8-FABD-4D1E-B0DE-5D3BEA6C155A}" type="sibTrans" cxnId="{406E0EB1-5846-4803-8766-AB0618E40E62}">
      <dgm:prSet/>
      <dgm:spPr/>
      <dgm:t>
        <a:bodyPr/>
        <a:lstStyle/>
        <a:p>
          <a:endParaRPr lang="zh-CN" altLang="en-US"/>
        </a:p>
      </dgm:t>
    </dgm:pt>
    <dgm:pt modelId="{CDA0154A-8388-4D87-BA7B-F7EF14B84E9E}">
      <dgm:prSet phldrT="[文本]"/>
      <dgm:spPr/>
      <dgm:t>
        <a:bodyPr/>
        <a:lstStyle/>
        <a:p>
          <a:r>
            <a:rPr lang="zh-CN" altLang="en-US" dirty="0" smtClean="0"/>
            <a:t>教师举例</a:t>
          </a:r>
          <a:endParaRPr lang="zh-CN" altLang="en-US" dirty="0"/>
        </a:p>
      </dgm:t>
    </dgm:pt>
    <dgm:pt modelId="{7C3830EF-9E80-4431-8835-4F08FD083EFD}" type="parTrans" cxnId="{4903727D-8E59-4904-A70F-B943F0289A72}">
      <dgm:prSet/>
      <dgm:spPr/>
      <dgm:t>
        <a:bodyPr/>
        <a:lstStyle/>
        <a:p>
          <a:endParaRPr lang="zh-CN" altLang="en-US"/>
        </a:p>
      </dgm:t>
    </dgm:pt>
    <dgm:pt modelId="{933A5633-B505-4DFD-9D20-8FE1B1DEA725}" type="sibTrans" cxnId="{4903727D-8E59-4904-A70F-B943F0289A72}">
      <dgm:prSet/>
      <dgm:spPr/>
      <dgm:t>
        <a:bodyPr/>
        <a:lstStyle/>
        <a:p>
          <a:endParaRPr lang="zh-CN" altLang="en-US"/>
        </a:p>
      </dgm:t>
    </dgm:pt>
    <dgm:pt modelId="{B54458FE-969C-42EC-9387-D0EC59F74F74}">
      <dgm:prSet phldrT="[文本]"/>
      <dgm:spPr/>
      <dgm:t>
        <a:bodyPr/>
        <a:lstStyle/>
        <a:p>
          <a:r>
            <a:rPr lang="zh-CN" altLang="en-US" dirty="0" smtClean="0"/>
            <a:t>小组讨论</a:t>
          </a:r>
          <a:endParaRPr lang="zh-CN" altLang="en-US" dirty="0"/>
        </a:p>
      </dgm:t>
    </dgm:pt>
    <dgm:pt modelId="{5BFEC585-86CE-4EAD-8AF9-1BACF1042A5C}" type="parTrans" cxnId="{E6520CAE-A5BA-4B98-978B-75DA68DEB422}">
      <dgm:prSet/>
      <dgm:spPr/>
      <dgm:t>
        <a:bodyPr/>
        <a:lstStyle/>
        <a:p>
          <a:endParaRPr lang="zh-CN" altLang="en-US"/>
        </a:p>
      </dgm:t>
    </dgm:pt>
    <dgm:pt modelId="{9981B431-B4D5-440D-BA9A-E2FE8BE8DAF6}" type="sibTrans" cxnId="{E6520CAE-A5BA-4B98-978B-75DA68DEB422}">
      <dgm:prSet/>
      <dgm:spPr/>
      <dgm:t>
        <a:bodyPr/>
        <a:lstStyle/>
        <a:p>
          <a:endParaRPr lang="zh-CN" altLang="en-US"/>
        </a:p>
      </dgm:t>
    </dgm:pt>
    <dgm:pt modelId="{85642F4B-F48D-4342-9074-128C7DBAF79E}">
      <dgm:prSet phldrT="[文本]"/>
      <dgm:spPr/>
      <dgm:t>
        <a:bodyPr/>
        <a:lstStyle/>
        <a:p>
          <a:r>
            <a:rPr lang="zh-CN" altLang="en-US" dirty="0" smtClean="0"/>
            <a:t>成果展示</a:t>
          </a:r>
          <a:endParaRPr lang="zh-CN" altLang="en-US" dirty="0"/>
        </a:p>
      </dgm:t>
    </dgm:pt>
    <dgm:pt modelId="{776C62DF-2228-4222-8816-D43E57DC2769}" type="parTrans" cxnId="{474CC6DA-6F35-4ED9-96F3-7E318D963111}">
      <dgm:prSet/>
      <dgm:spPr/>
      <dgm:t>
        <a:bodyPr/>
        <a:lstStyle/>
        <a:p>
          <a:endParaRPr lang="zh-CN" altLang="en-US"/>
        </a:p>
      </dgm:t>
    </dgm:pt>
    <dgm:pt modelId="{2F0414E3-3399-4635-87DF-858FAA609DC0}" type="sibTrans" cxnId="{474CC6DA-6F35-4ED9-96F3-7E318D963111}">
      <dgm:prSet/>
      <dgm:spPr/>
      <dgm:t>
        <a:bodyPr/>
        <a:lstStyle/>
        <a:p>
          <a:endParaRPr lang="zh-CN" altLang="en-US"/>
        </a:p>
      </dgm:t>
    </dgm:pt>
    <dgm:pt modelId="{3961E22C-7D8F-4E11-B54F-E7CCD447412B}">
      <dgm:prSet phldrT="[文本]"/>
      <dgm:spPr/>
      <dgm:t>
        <a:bodyPr/>
        <a:lstStyle/>
        <a:p>
          <a:r>
            <a:rPr lang="zh-CN" altLang="en-US" dirty="0" smtClean="0"/>
            <a:t>小组评分</a:t>
          </a:r>
          <a:endParaRPr lang="zh-CN" altLang="en-US" dirty="0"/>
        </a:p>
      </dgm:t>
    </dgm:pt>
    <dgm:pt modelId="{736DA192-6371-4B2C-99C0-2E4469E6597C}" type="parTrans" cxnId="{E854E0F5-CB1E-404F-B63F-3E1DB39D67FB}">
      <dgm:prSet/>
      <dgm:spPr/>
      <dgm:t>
        <a:bodyPr/>
        <a:lstStyle/>
        <a:p>
          <a:endParaRPr lang="zh-CN" altLang="en-US"/>
        </a:p>
      </dgm:t>
    </dgm:pt>
    <dgm:pt modelId="{4312C454-0E88-403B-8F1B-CF2F6D36EE8D}" type="sibTrans" cxnId="{E854E0F5-CB1E-404F-B63F-3E1DB39D67FB}">
      <dgm:prSet/>
      <dgm:spPr/>
      <dgm:t>
        <a:bodyPr/>
        <a:lstStyle/>
        <a:p>
          <a:endParaRPr lang="zh-CN" altLang="en-US"/>
        </a:p>
      </dgm:t>
    </dgm:pt>
    <dgm:pt modelId="{E359CF4D-7BFD-4243-89B3-8461B459B47B}" type="pres">
      <dgm:prSet presAssocID="{1454BDC4-4558-4C33-985F-3E401F6FAD5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78D4709-4353-48F3-8A5C-24D6B7ED6F02}" type="pres">
      <dgm:prSet presAssocID="{5431777C-110B-4E8C-9778-2AF958CE328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4185BA-FBD8-44A0-B7EE-61CFBA0CF7A4}" type="pres">
      <dgm:prSet presAssocID="{2E6BE8D8-FABD-4D1E-B0DE-5D3BEA6C155A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84BEFF32-27B1-41DA-A72E-16A182D51696}" type="pres">
      <dgm:prSet presAssocID="{2E6BE8D8-FABD-4D1E-B0DE-5D3BEA6C155A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36844143-E154-4015-AA0E-30C361520D8C}" type="pres">
      <dgm:prSet presAssocID="{CDA0154A-8388-4D87-BA7B-F7EF14B84E9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28C774-B2BC-4D0F-80DB-7085674B337B}" type="pres">
      <dgm:prSet presAssocID="{933A5633-B505-4DFD-9D20-8FE1B1DEA725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63E13CD5-A136-408E-A0D5-4A418BA3DD02}" type="pres">
      <dgm:prSet presAssocID="{933A5633-B505-4DFD-9D20-8FE1B1DEA725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AE180F68-81E0-4043-9298-4FC17D1FCF48}" type="pres">
      <dgm:prSet presAssocID="{B54458FE-969C-42EC-9387-D0EC59F74F7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B224C9-FF82-4F48-9E37-116345533DDD}" type="pres">
      <dgm:prSet presAssocID="{9981B431-B4D5-440D-BA9A-E2FE8BE8DAF6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5F801B57-8FAA-4655-A27C-74B59A070675}" type="pres">
      <dgm:prSet presAssocID="{9981B431-B4D5-440D-BA9A-E2FE8BE8DAF6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A7D02D0-AC97-4106-967F-3C03B81BC2E3}" type="pres">
      <dgm:prSet presAssocID="{85642F4B-F48D-4342-9074-128C7DBAF79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E762B2-37F2-4A15-98BE-19D76E6DD5FC}" type="pres">
      <dgm:prSet presAssocID="{2F0414E3-3399-4635-87DF-858FAA609DC0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0B76993B-64A6-4B24-93BE-14663F9FC589}" type="pres">
      <dgm:prSet presAssocID="{2F0414E3-3399-4635-87DF-858FAA609DC0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B5329BD9-7D77-40F3-80C6-4B929B432AE4}" type="pres">
      <dgm:prSet presAssocID="{3961E22C-7D8F-4E11-B54F-E7CCD447412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2D98974-DE87-4E89-92D0-B48664826CC8}" type="presOf" srcId="{85642F4B-F48D-4342-9074-128C7DBAF79E}" destId="{3A7D02D0-AC97-4106-967F-3C03B81BC2E3}" srcOrd="0" destOrd="0" presId="urn:microsoft.com/office/officeart/2005/8/layout/process5"/>
    <dgm:cxn modelId="{406E0EB1-5846-4803-8766-AB0618E40E62}" srcId="{1454BDC4-4558-4C33-985F-3E401F6FAD5A}" destId="{5431777C-110B-4E8C-9778-2AF958CE3287}" srcOrd="0" destOrd="0" parTransId="{9ACD9E18-FC3A-40FE-85FB-0E8E64A30F13}" sibTransId="{2E6BE8D8-FABD-4D1E-B0DE-5D3BEA6C155A}"/>
    <dgm:cxn modelId="{E854E0F5-CB1E-404F-B63F-3E1DB39D67FB}" srcId="{1454BDC4-4558-4C33-985F-3E401F6FAD5A}" destId="{3961E22C-7D8F-4E11-B54F-E7CCD447412B}" srcOrd="4" destOrd="0" parTransId="{736DA192-6371-4B2C-99C0-2E4469E6597C}" sibTransId="{4312C454-0E88-403B-8F1B-CF2F6D36EE8D}"/>
    <dgm:cxn modelId="{A4C144C3-B3ED-4CAE-A969-B798C1816711}" type="presOf" srcId="{2F0414E3-3399-4635-87DF-858FAA609DC0}" destId="{1FE762B2-37F2-4A15-98BE-19D76E6DD5FC}" srcOrd="0" destOrd="0" presId="urn:microsoft.com/office/officeart/2005/8/layout/process5"/>
    <dgm:cxn modelId="{E5076D04-768F-4757-ACDF-162D5B2CD577}" type="presOf" srcId="{2E6BE8D8-FABD-4D1E-B0DE-5D3BEA6C155A}" destId="{AC4185BA-FBD8-44A0-B7EE-61CFBA0CF7A4}" srcOrd="0" destOrd="0" presId="urn:microsoft.com/office/officeart/2005/8/layout/process5"/>
    <dgm:cxn modelId="{638DCC9E-14E4-418A-AC46-D808DC54A288}" type="presOf" srcId="{CDA0154A-8388-4D87-BA7B-F7EF14B84E9E}" destId="{36844143-E154-4015-AA0E-30C361520D8C}" srcOrd="0" destOrd="0" presId="urn:microsoft.com/office/officeart/2005/8/layout/process5"/>
    <dgm:cxn modelId="{F317E205-B1FE-4070-B138-F13704EA640C}" type="presOf" srcId="{3961E22C-7D8F-4E11-B54F-E7CCD447412B}" destId="{B5329BD9-7D77-40F3-80C6-4B929B432AE4}" srcOrd="0" destOrd="0" presId="urn:microsoft.com/office/officeart/2005/8/layout/process5"/>
    <dgm:cxn modelId="{A3104E3F-830D-4FD3-93F9-9ADC3F99FDBC}" type="presOf" srcId="{1454BDC4-4558-4C33-985F-3E401F6FAD5A}" destId="{E359CF4D-7BFD-4243-89B3-8461B459B47B}" srcOrd="0" destOrd="0" presId="urn:microsoft.com/office/officeart/2005/8/layout/process5"/>
    <dgm:cxn modelId="{5CF908AB-9609-46D9-A6AC-A3BE8F4D7099}" type="presOf" srcId="{2E6BE8D8-FABD-4D1E-B0DE-5D3BEA6C155A}" destId="{84BEFF32-27B1-41DA-A72E-16A182D51696}" srcOrd="1" destOrd="0" presId="urn:microsoft.com/office/officeart/2005/8/layout/process5"/>
    <dgm:cxn modelId="{17D3CD9B-720B-4A27-AC2E-45D4DC4F2919}" type="presOf" srcId="{9981B431-B4D5-440D-BA9A-E2FE8BE8DAF6}" destId="{5F801B57-8FAA-4655-A27C-74B59A070675}" srcOrd="1" destOrd="0" presId="urn:microsoft.com/office/officeart/2005/8/layout/process5"/>
    <dgm:cxn modelId="{DEC66D87-5C27-472B-9440-41FCA09F9803}" type="presOf" srcId="{5431777C-110B-4E8C-9778-2AF958CE3287}" destId="{E78D4709-4353-48F3-8A5C-24D6B7ED6F02}" srcOrd="0" destOrd="0" presId="urn:microsoft.com/office/officeart/2005/8/layout/process5"/>
    <dgm:cxn modelId="{34F7557F-24C7-4CAF-8C7B-907D60C9180B}" type="presOf" srcId="{2F0414E3-3399-4635-87DF-858FAA609DC0}" destId="{0B76993B-64A6-4B24-93BE-14663F9FC589}" srcOrd="1" destOrd="0" presId="urn:microsoft.com/office/officeart/2005/8/layout/process5"/>
    <dgm:cxn modelId="{4903727D-8E59-4904-A70F-B943F0289A72}" srcId="{1454BDC4-4558-4C33-985F-3E401F6FAD5A}" destId="{CDA0154A-8388-4D87-BA7B-F7EF14B84E9E}" srcOrd="1" destOrd="0" parTransId="{7C3830EF-9E80-4431-8835-4F08FD083EFD}" sibTransId="{933A5633-B505-4DFD-9D20-8FE1B1DEA725}"/>
    <dgm:cxn modelId="{474CC6DA-6F35-4ED9-96F3-7E318D963111}" srcId="{1454BDC4-4558-4C33-985F-3E401F6FAD5A}" destId="{85642F4B-F48D-4342-9074-128C7DBAF79E}" srcOrd="3" destOrd="0" parTransId="{776C62DF-2228-4222-8816-D43E57DC2769}" sibTransId="{2F0414E3-3399-4635-87DF-858FAA609DC0}"/>
    <dgm:cxn modelId="{5A5385C1-85A9-4478-BBD1-521400613C7D}" type="presOf" srcId="{9981B431-B4D5-440D-BA9A-E2FE8BE8DAF6}" destId="{82B224C9-FF82-4F48-9E37-116345533DDD}" srcOrd="0" destOrd="0" presId="urn:microsoft.com/office/officeart/2005/8/layout/process5"/>
    <dgm:cxn modelId="{31AA5986-D8A0-40F9-91AB-02B60DE83D72}" type="presOf" srcId="{B54458FE-969C-42EC-9387-D0EC59F74F74}" destId="{AE180F68-81E0-4043-9298-4FC17D1FCF48}" srcOrd="0" destOrd="0" presId="urn:microsoft.com/office/officeart/2005/8/layout/process5"/>
    <dgm:cxn modelId="{EB2C4F6B-2588-4CD5-931A-52B42D2D8D24}" type="presOf" srcId="{933A5633-B505-4DFD-9D20-8FE1B1DEA725}" destId="{7328C774-B2BC-4D0F-80DB-7085674B337B}" srcOrd="0" destOrd="0" presId="urn:microsoft.com/office/officeart/2005/8/layout/process5"/>
    <dgm:cxn modelId="{E6520CAE-A5BA-4B98-978B-75DA68DEB422}" srcId="{1454BDC4-4558-4C33-985F-3E401F6FAD5A}" destId="{B54458FE-969C-42EC-9387-D0EC59F74F74}" srcOrd="2" destOrd="0" parTransId="{5BFEC585-86CE-4EAD-8AF9-1BACF1042A5C}" sibTransId="{9981B431-B4D5-440D-BA9A-E2FE8BE8DAF6}"/>
    <dgm:cxn modelId="{D22014A7-E154-433B-ABFB-7B8C0BC6948A}" type="presOf" srcId="{933A5633-B505-4DFD-9D20-8FE1B1DEA725}" destId="{63E13CD5-A136-408E-A0D5-4A418BA3DD02}" srcOrd="1" destOrd="0" presId="urn:microsoft.com/office/officeart/2005/8/layout/process5"/>
    <dgm:cxn modelId="{161B203C-D721-4D37-92A9-8739CC39B3B4}" type="presParOf" srcId="{E359CF4D-7BFD-4243-89B3-8461B459B47B}" destId="{E78D4709-4353-48F3-8A5C-24D6B7ED6F02}" srcOrd="0" destOrd="0" presId="urn:microsoft.com/office/officeart/2005/8/layout/process5"/>
    <dgm:cxn modelId="{4712120A-89D6-4714-8B22-81232B9ED937}" type="presParOf" srcId="{E359CF4D-7BFD-4243-89B3-8461B459B47B}" destId="{AC4185BA-FBD8-44A0-B7EE-61CFBA0CF7A4}" srcOrd="1" destOrd="0" presId="urn:microsoft.com/office/officeart/2005/8/layout/process5"/>
    <dgm:cxn modelId="{BF6F70D8-8E26-4E03-85A2-07C05C000F1C}" type="presParOf" srcId="{AC4185BA-FBD8-44A0-B7EE-61CFBA0CF7A4}" destId="{84BEFF32-27B1-41DA-A72E-16A182D51696}" srcOrd="0" destOrd="0" presId="urn:microsoft.com/office/officeart/2005/8/layout/process5"/>
    <dgm:cxn modelId="{E23C2F1E-5BA6-4787-B652-B771BA29734F}" type="presParOf" srcId="{E359CF4D-7BFD-4243-89B3-8461B459B47B}" destId="{36844143-E154-4015-AA0E-30C361520D8C}" srcOrd="2" destOrd="0" presId="urn:microsoft.com/office/officeart/2005/8/layout/process5"/>
    <dgm:cxn modelId="{216C739F-1C3E-4A94-99CA-5F5D0BB136D0}" type="presParOf" srcId="{E359CF4D-7BFD-4243-89B3-8461B459B47B}" destId="{7328C774-B2BC-4D0F-80DB-7085674B337B}" srcOrd="3" destOrd="0" presId="urn:microsoft.com/office/officeart/2005/8/layout/process5"/>
    <dgm:cxn modelId="{4E964902-608F-4E60-BA23-0AD91B05D4C0}" type="presParOf" srcId="{7328C774-B2BC-4D0F-80DB-7085674B337B}" destId="{63E13CD5-A136-408E-A0D5-4A418BA3DD02}" srcOrd="0" destOrd="0" presId="urn:microsoft.com/office/officeart/2005/8/layout/process5"/>
    <dgm:cxn modelId="{E1A6D4F1-AFF4-4B07-AC35-90C0C5825640}" type="presParOf" srcId="{E359CF4D-7BFD-4243-89B3-8461B459B47B}" destId="{AE180F68-81E0-4043-9298-4FC17D1FCF48}" srcOrd="4" destOrd="0" presId="urn:microsoft.com/office/officeart/2005/8/layout/process5"/>
    <dgm:cxn modelId="{DF6B2465-CDE5-4846-9718-C1778EF39236}" type="presParOf" srcId="{E359CF4D-7BFD-4243-89B3-8461B459B47B}" destId="{82B224C9-FF82-4F48-9E37-116345533DDD}" srcOrd="5" destOrd="0" presId="urn:microsoft.com/office/officeart/2005/8/layout/process5"/>
    <dgm:cxn modelId="{D3D65608-CE12-495F-BF8D-3E133C59BE2E}" type="presParOf" srcId="{82B224C9-FF82-4F48-9E37-116345533DDD}" destId="{5F801B57-8FAA-4655-A27C-74B59A070675}" srcOrd="0" destOrd="0" presId="urn:microsoft.com/office/officeart/2005/8/layout/process5"/>
    <dgm:cxn modelId="{75A4EAFD-4BCD-4431-AF2E-ED17AE394187}" type="presParOf" srcId="{E359CF4D-7BFD-4243-89B3-8461B459B47B}" destId="{3A7D02D0-AC97-4106-967F-3C03B81BC2E3}" srcOrd="6" destOrd="0" presId="urn:microsoft.com/office/officeart/2005/8/layout/process5"/>
    <dgm:cxn modelId="{6622D254-0F2D-4524-9214-AF6865D71430}" type="presParOf" srcId="{E359CF4D-7BFD-4243-89B3-8461B459B47B}" destId="{1FE762B2-37F2-4A15-98BE-19D76E6DD5FC}" srcOrd="7" destOrd="0" presId="urn:microsoft.com/office/officeart/2005/8/layout/process5"/>
    <dgm:cxn modelId="{467FB3F1-5EB8-4FAE-AB11-602C60C22D42}" type="presParOf" srcId="{1FE762B2-37F2-4A15-98BE-19D76E6DD5FC}" destId="{0B76993B-64A6-4B24-93BE-14663F9FC589}" srcOrd="0" destOrd="0" presId="urn:microsoft.com/office/officeart/2005/8/layout/process5"/>
    <dgm:cxn modelId="{2F7B2545-2101-4303-A050-B3E684F39C5A}" type="presParOf" srcId="{E359CF4D-7BFD-4243-89B3-8461B459B47B}" destId="{B5329BD9-7D77-40F3-80C6-4B929B432AE4}" srcOrd="8" destOrd="0" presId="urn:microsoft.com/office/officeart/2005/8/layout/process5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AF7F381-B04D-42DA-9579-FC2CB1A2395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43A29E-AC4F-4351-BFD9-E6D0C7724691}">
      <dgm:prSet phldrT="[文本]"/>
      <dgm:spPr/>
      <dgm:t>
        <a:bodyPr/>
        <a:lstStyle/>
        <a:p>
          <a:r>
            <a:rPr lang="zh-CN" altLang="en-US" dirty="0" smtClean="0"/>
            <a:t>配乐</a:t>
          </a:r>
          <a:endParaRPr lang="zh-CN" altLang="en-US" dirty="0"/>
        </a:p>
      </dgm:t>
    </dgm:pt>
    <dgm:pt modelId="{78143AA1-BEED-4F14-B85E-7ABF1CA08CFC}" type="parTrans" cxnId="{84BDEFD2-A3A4-44CA-A579-79B5F9F6D1E9}">
      <dgm:prSet/>
      <dgm:spPr/>
      <dgm:t>
        <a:bodyPr/>
        <a:lstStyle/>
        <a:p>
          <a:endParaRPr lang="zh-CN" altLang="en-US"/>
        </a:p>
      </dgm:t>
    </dgm:pt>
    <dgm:pt modelId="{00D31404-0EF7-4CD7-B56E-FE54BCCDAFA5}" type="sibTrans" cxnId="{84BDEFD2-A3A4-44CA-A579-79B5F9F6D1E9}">
      <dgm:prSet/>
      <dgm:spPr/>
      <dgm:t>
        <a:bodyPr/>
        <a:lstStyle/>
        <a:p>
          <a:endParaRPr lang="zh-CN" altLang="en-US"/>
        </a:p>
      </dgm:t>
    </dgm:pt>
    <dgm:pt modelId="{0D44267E-B9F6-42F2-ACCC-63F14556D2FF}">
      <dgm:prSet phldrT="[文本]" custT="1"/>
      <dgm:spPr/>
      <dgm:t>
        <a:bodyPr/>
        <a:lstStyle/>
        <a:p>
          <a:r>
            <a:rPr lang="en-US" altLang="zh-CN" sz="4000" dirty="0" smtClean="0"/>
            <a:t>《</a:t>
          </a:r>
          <a:r>
            <a:rPr lang="zh-CN" altLang="en-US" sz="4000" dirty="0" smtClean="0"/>
            <a:t>月光奏鸣曲</a:t>
          </a:r>
          <a:r>
            <a:rPr lang="en-US" altLang="zh-CN" sz="4000" dirty="0" smtClean="0"/>
            <a:t>》</a:t>
          </a:r>
          <a:endParaRPr lang="zh-CN" altLang="en-US" sz="4000" dirty="0"/>
        </a:p>
      </dgm:t>
    </dgm:pt>
    <dgm:pt modelId="{09140FB8-C6D0-4E9C-A31E-5C61217B20D2}" type="parTrans" cxnId="{F2611720-357A-4143-933E-B00D386BB947}">
      <dgm:prSet/>
      <dgm:spPr/>
      <dgm:t>
        <a:bodyPr/>
        <a:lstStyle/>
        <a:p>
          <a:endParaRPr lang="zh-CN" altLang="en-US"/>
        </a:p>
      </dgm:t>
    </dgm:pt>
    <dgm:pt modelId="{3664668F-0143-4EDB-80E8-E27890FCF99B}" type="sibTrans" cxnId="{F2611720-357A-4143-933E-B00D386BB947}">
      <dgm:prSet/>
      <dgm:spPr/>
      <dgm:t>
        <a:bodyPr/>
        <a:lstStyle/>
        <a:p>
          <a:endParaRPr lang="zh-CN" altLang="en-US"/>
        </a:p>
      </dgm:t>
    </dgm:pt>
    <dgm:pt modelId="{3DAF11D7-3F24-4A88-A598-9B50FA15E62B}">
      <dgm:prSet phldrT="[文本]"/>
      <dgm:spPr/>
      <dgm:t>
        <a:bodyPr/>
        <a:lstStyle/>
        <a:p>
          <a:r>
            <a:rPr lang="zh-CN" altLang="en-US" dirty="0" smtClean="0"/>
            <a:t>朗读</a:t>
          </a:r>
          <a:endParaRPr lang="zh-CN" altLang="en-US" dirty="0"/>
        </a:p>
      </dgm:t>
    </dgm:pt>
    <dgm:pt modelId="{6D1A14DF-2F31-405E-BB68-71B4CECB580E}" type="parTrans" cxnId="{7A7F4251-81E4-41FD-A79E-14471F4A4297}">
      <dgm:prSet/>
      <dgm:spPr/>
      <dgm:t>
        <a:bodyPr/>
        <a:lstStyle/>
        <a:p>
          <a:endParaRPr lang="zh-CN" altLang="en-US"/>
        </a:p>
      </dgm:t>
    </dgm:pt>
    <dgm:pt modelId="{2046D999-B445-4E3B-B260-56A69E5F33CC}" type="sibTrans" cxnId="{7A7F4251-81E4-41FD-A79E-14471F4A4297}">
      <dgm:prSet/>
      <dgm:spPr/>
      <dgm:t>
        <a:bodyPr/>
        <a:lstStyle/>
        <a:p>
          <a:endParaRPr lang="zh-CN" altLang="en-US"/>
        </a:p>
      </dgm:t>
    </dgm:pt>
    <dgm:pt modelId="{B112997A-37AC-4AFA-ABE7-0319AEDA3372}">
      <dgm:prSet phldrT="[文本]" custT="1"/>
      <dgm:spPr/>
      <dgm:t>
        <a:bodyPr/>
        <a:lstStyle/>
        <a:p>
          <a:r>
            <a:rPr lang="zh-CN" altLang="en-US" sz="4000" dirty="0" smtClean="0"/>
            <a:t>学生抢答获得机会（为本小组加</a:t>
          </a:r>
          <a:r>
            <a:rPr lang="en-US" altLang="zh-CN" sz="4000" dirty="0" smtClean="0"/>
            <a:t>3</a:t>
          </a:r>
          <a:r>
            <a:rPr lang="zh-CN" altLang="en-US" sz="4000" dirty="0" smtClean="0"/>
            <a:t>分）</a:t>
          </a:r>
          <a:endParaRPr lang="zh-CN" altLang="en-US" sz="4000" dirty="0"/>
        </a:p>
      </dgm:t>
    </dgm:pt>
    <dgm:pt modelId="{634EC6B0-DC38-434C-82D9-C86E967F4196}" type="parTrans" cxnId="{5682F83F-580D-4CF2-B313-DA711CC63AF6}">
      <dgm:prSet/>
      <dgm:spPr/>
      <dgm:t>
        <a:bodyPr/>
        <a:lstStyle/>
        <a:p>
          <a:endParaRPr lang="zh-CN" altLang="en-US"/>
        </a:p>
      </dgm:t>
    </dgm:pt>
    <dgm:pt modelId="{0FF82EEE-88CB-464D-9943-179BFAF15C06}" type="sibTrans" cxnId="{5682F83F-580D-4CF2-B313-DA711CC63AF6}">
      <dgm:prSet/>
      <dgm:spPr/>
      <dgm:t>
        <a:bodyPr/>
        <a:lstStyle/>
        <a:p>
          <a:endParaRPr lang="zh-CN" altLang="en-US"/>
        </a:p>
      </dgm:t>
    </dgm:pt>
    <dgm:pt modelId="{325CAF48-DD04-4858-BDE3-7FFCA11A5EAC}">
      <dgm:prSet phldrT="[文本]" custT="1"/>
      <dgm:spPr/>
      <dgm:t>
        <a:bodyPr/>
        <a:lstStyle/>
        <a:p>
          <a:r>
            <a:rPr lang="en-US" altLang="zh-CN" sz="4000" dirty="0" smtClean="0"/>
            <a:t>       </a:t>
          </a:r>
          <a:r>
            <a:rPr lang="zh-CN" altLang="en-US" sz="4000" dirty="0" smtClean="0"/>
            <a:t>贝多芬</a:t>
          </a:r>
          <a:endParaRPr lang="zh-CN" altLang="en-US" sz="4000" dirty="0"/>
        </a:p>
      </dgm:t>
    </dgm:pt>
    <dgm:pt modelId="{07CE0C8B-CC5F-417F-8401-35504D926707}" type="parTrans" cxnId="{C51BE0D1-5990-4AFB-B821-6173374C90DB}">
      <dgm:prSet/>
      <dgm:spPr/>
      <dgm:t>
        <a:bodyPr/>
        <a:lstStyle/>
        <a:p>
          <a:endParaRPr lang="zh-CN" altLang="en-US"/>
        </a:p>
      </dgm:t>
    </dgm:pt>
    <dgm:pt modelId="{ABF87FB2-8A5E-4689-B261-C55D4B247688}" type="sibTrans" cxnId="{C51BE0D1-5990-4AFB-B821-6173374C90DB}">
      <dgm:prSet/>
      <dgm:spPr/>
      <dgm:t>
        <a:bodyPr/>
        <a:lstStyle/>
        <a:p>
          <a:endParaRPr lang="zh-CN" altLang="en-US"/>
        </a:p>
      </dgm:t>
    </dgm:pt>
    <dgm:pt modelId="{7C8C2C41-3CFB-45DA-81C0-938D00B11E96}" type="pres">
      <dgm:prSet presAssocID="{9AF7F381-B04D-42DA-9579-FC2CB1A2395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86E2B0E-A61D-40B5-BCB0-7EAEAD121BCB}" type="pres">
      <dgm:prSet presAssocID="{C043A29E-AC4F-4351-BFD9-E6D0C7724691}" presName="linNode" presStyleCnt="0"/>
      <dgm:spPr/>
    </dgm:pt>
    <dgm:pt modelId="{C8F6C908-9D6A-460A-88E2-39D6EA24E631}" type="pres">
      <dgm:prSet presAssocID="{C043A29E-AC4F-4351-BFD9-E6D0C7724691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E082F1-5AAF-45DB-B18D-6A0F936B3983}" type="pres">
      <dgm:prSet presAssocID="{C043A29E-AC4F-4351-BFD9-E6D0C7724691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E33DF2-710A-414C-AEB3-338EA44F6205}" type="pres">
      <dgm:prSet presAssocID="{00D31404-0EF7-4CD7-B56E-FE54BCCDAFA5}" presName="spacing" presStyleCnt="0"/>
      <dgm:spPr/>
    </dgm:pt>
    <dgm:pt modelId="{258C6A6D-5C80-47C8-AE3C-3F5D116A0B29}" type="pres">
      <dgm:prSet presAssocID="{3DAF11D7-3F24-4A88-A598-9B50FA15E62B}" presName="linNode" presStyleCnt="0"/>
      <dgm:spPr/>
    </dgm:pt>
    <dgm:pt modelId="{F9185F41-60BA-4D6E-AF7D-9926FB915CBC}" type="pres">
      <dgm:prSet presAssocID="{3DAF11D7-3F24-4A88-A598-9B50FA15E62B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6E10A8-33DF-43C4-9299-A9C1C608BC2D}" type="pres">
      <dgm:prSet presAssocID="{3DAF11D7-3F24-4A88-A598-9B50FA15E62B}" presName="childShp" presStyleLbl="bgAccFollowNode1" presStyleIdx="1" presStyleCnt="2" custLinFactNeighborX="1733" custLinFactNeighborY="-76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A7F4251-81E4-41FD-A79E-14471F4A4297}" srcId="{9AF7F381-B04D-42DA-9579-FC2CB1A2395B}" destId="{3DAF11D7-3F24-4A88-A598-9B50FA15E62B}" srcOrd="1" destOrd="0" parTransId="{6D1A14DF-2F31-405E-BB68-71B4CECB580E}" sibTransId="{2046D999-B445-4E3B-B260-56A69E5F33CC}"/>
    <dgm:cxn modelId="{C51BE0D1-5990-4AFB-B821-6173374C90DB}" srcId="{C043A29E-AC4F-4351-BFD9-E6D0C7724691}" destId="{325CAF48-DD04-4858-BDE3-7FFCA11A5EAC}" srcOrd="1" destOrd="0" parTransId="{07CE0C8B-CC5F-417F-8401-35504D926707}" sibTransId="{ABF87FB2-8A5E-4689-B261-C55D4B247688}"/>
    <dgm:cxn modelId="{84BDEFD2-A3A4-44CA-A579-79B5F9F6D1E9}" srcId="{9AF7F381-B04D-42DA-9579-FC2CB1A2395B}" destId="{C043A29E-AC4F-4351-BFD9-E6D0C7724691}" srcOrd="0" destOrd="0" parTransId="{78143AA1-BEED-4F14-B85E-7ABF1CA08CFC}" sibTransId="{00D31404-0EF7-4CD7-B56E-FE54BCCDAFA5}"/>
    <dgm:cxn modelId="{4032C4D0-678B-4DB5-BDFD-C430B14A803A}" type="presOf" srcId="{3DAF11D7-3F24-4A88-A598-9B50FA15E62B}" destId="{F9185F41-60BA-4D6E-AF7D-9926FB915CBC}" srcOrd="0" destOrd="0" presId="urn:microsoft.com/office/officeart/2005/8/layout/vList6"/>
    <dgm:cxn modelId="{F2611720-357A-4143-933E-B00D386BB947}" srcId="{C043A29E-AC4F-4351-BFD9-E6D0C7724691}" destId="{0D44267E-B9F6-42F2-ACCC-63F14556D2FF}" srcOrd="0" destOrd="0" parTransId="{09140FB8-C6D0-4E9C-A31E-5C61217B20D2}" sibTransId="{3664668F-0143-4EDB-80E8-E27890FCF99B}"/>
    <dgm:cxn modelId="{C22C1AEC-C2EA-4532-9462-2D35AA407786}" type="presOf" srcId="{C043A29E-AC4F-4351-BFD9-E6D0C7724691}" destId="{C8F6C908-9D6A-460A-88E2-39D6EA24E631}" srcOrd="0" destOrd="0" presId="urn:microsoft.com/office/officeart/2005/8/layout/vList6"/>
    <dgm:cxn modelId="{219BE047-12FE-4CFC-AEF6-CCCFFEEE7559}" type="presOf" srcId="{0D44267E-B9F6-42F2-ACCC-63F14556D2FF}" destId="{9CE082F1-5AAF-45DB-B18D-6A0F936B3983}" srcOrd="0" destOrd="0" presId="urn:microsoft.com/office/officeart/2005/8/layout/vList6"/>
    <dgm:cxn modelId="{A1605C1D-88D9-4336-AA35-1CA1B583FC3F}" type="presOf" srcId="{9AF7F381-B04D-42DA-9579-FC2CB1A2395B}" destId="{7C8C2C41-3CFB-45DA-81C0-938D00B11E96}" srcOrd="0" destOrd="0" presId="urn:microsoft.com/office/officeart/2005/8/layout/vList6"/>
    <dgm:cxn modelId="{5682F83F-580D-4CF2-B313-DA711CC63AF6}" srcId="{3DAF11D7-3F24-4A88-A598-9B50FA15E62B}" destId="{B112997A-37AC-4AFA-ABE7-0319AEDA3372}" srcOrd="0" destOrd="0" parTransId="{634EC6B0-DC38-434C-82D9-C86E967F4196}" sibTransId="{0FF82EEE-88CB-464D-9943-179BFAF15C06}"/>
    <dgm:cxn modelId="{35EAA2E6-D973-4D5B-83B8-1DB1FD2442ED}" type="presOf" srcId="{325CAF48-DD04-4858-BDE3-7FFCA11A5EAC}" destId="{9CE082F1-5AAF-45DB-B18D-6A0F936B3983}" srcOrd="0" destOrd="1" presId="urn:microsoft.com/office/officeart/2005/8/layout/vList6"/>
    <dgm:cxn modelId="{313F29C2-C134-468B-8649-F9CEFA6A560F}" type="presOf" srcId="{B112997A-37AC-4AFA-ABE7-0319AEDA3372}" destId="{3A6E10A8-33DF-43C4-9299-A9C1C608BC2D}" srcOrd="0" destOrd="0" presId="urn:microsoft.com/office/officeart/2005/8/layout/vList6"/>
    <dgm:cxn modelId="{2AF98B7F-88F0-4470-AFCA-2B3DA0E0A196}" type="presParOf" srcId="{7C8C2C41-3CFB-45DA-81C0-938D00B11E96}" destId="{486E2B0E-A61D-40B5-BCB0-7EAEAD121BCB}" srcOrd="0" destOrd="0" presId="urn:microsoft.com/office/officeart/2005/8/layout/vList6"/>
    <dgm:cxn modelId="{2A172A3D-9085-4716-A91F-60A565053724}" type="presParOf" srcId="{486E2B0E-A61D-40B5-BCB0-7EAEAD121BCB}" destId="{C8F6C908-9D6A-460A-88E2-39D6EA24E631}" srcOrd="0" destOrd="0" presId="urn:microsoft.com/office/officeart/2005/8/layout/vList6"/>
    <dgm:cxn modelId="{2D5DA4DB-784A-4BB7-9B43-6F2DBB42C540}" type="presParOf" srcId="{486E2B0E-A61D-40B5-BCB0-7EAEAD121BCB}" destId="{9CE082F1-5AAF-45DB-B18D-6A0F936B3983}" srcOrd="1" destOrd="0" presId="urn:microsoft.com/office/officeart/2005/8/layout/vList6"/>
    <dgm:cxn modelId="{E6B7FE60-A4D8-4C72-97B4-D1D800764BCA}" type="presParOf" srcId="{7C8C2C41-3CFB-45DA-81C0-938D00B11E96}" destId="{6BE33DF2-710A-414C-AEB3-338EA44F6205}" srcOrd="1" destOrd="0" presId="urn:microsoft.com/office/officeart/2005/8/layout/vList6"/>
    <dgm:cxn modelId="{865CDC80-B1FF-4457-A766-5C113679FD06}" type="presParOf" srcId="{7C8C2C41-3CFB-45DA-81C0-938D00B11E96}" destId="{258C6A6D-5C80-47C8-AE3C-3F5D116A0B29}" srcOrd="2" destOrd="0" presId="urn:microsoft.com/office/officeart/2005/8/layout/vList6"/>
    <dgm:cxn modelId="{68E9A552-A2F8-42E0-A4CB-33C2BF1B69F2}" type="presParOf" srcId="{258C6A6D-5C80-47C8-AE3C-3F5D116A0B29}" destId="{F9185F41-60BA-4D6E-AF7D-9926FB915CBC}" srcOrd="0" destOrd="0" presId="urn:microsoft.com/office/officeart/2005/8/layout/vList6"/>
    <dgm:cxn modelId="{ECF65EDA-BCA1-4DA4-8056-BF20BD6F1C6A}" type="presParOf" srcId="{258C6A6D-5C80-47C8-AE3C-3F5D116A0B29}" destId="{3A6E10A8-33DF-43C4-9299-A9C1C608BC2D}" srcOrd="1" destOrd="0" presId="urn:microsoft.com/office/officeart/2005/8/layout/vList6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04E7195-DF91-408A-8382-D26431D97FB0}" type="doc">
      <dgm:prSet loTypeId="urn:microsoft.com/office/officeart/2005/8/layout/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1C9867-EEF1-4EC1-8284-A5E62C269010}">
      <dgm:prSet phldrT="[文本]"/>
      <dgm:spPr/>
      <dgm:t>
        <a:bodyPr/>
        <a:lstStyle/>
        <a:p>
          <a:r>
            <a:rPr lang="zh-CN" altLang="en-US" dirty="0" smtClean="0"/>
            <a:t>描写对象</a:t>
          </a:r>
          <a:endParaRPr lang="zh-CN" altLang="en-US" dirty="0"/>
        </a:p>
      </dgm:t>
    </dgm:pt>
    <dgm:pt modelId="{8BC3F951-5BEF-4673-8A3B-A9CB8E9A887F}" type="parTrans" cxnId="{48BD111F-0623-4C60-8B2B-4151EF35FDA3}">
      <dgm:prSet/>
      <dgm:spPr/>
      <dgm:t>
        <a:bodyPr/>
        <a:lstStyle/>
        <a:p>
          <a:endParaRPr lang="zh-CN" altLang="en-US"/>
        </a:p>
      </dgm:t>
    </dgm:pt>
    <dgm:pt modelId="{E76FF3A9-DE38-4844-9B2C-DEB95BE76B1E}" type="sibTrans" cxnId="{48BD111F-0623-4C60-8B2B-4151EF35FDA3}">
      <dgm:prSet/>
      <dgm:spPr/>
      <dgm:t>
        <a:bodyPr/>
        <a:lstStyle/>
        <a:p>
          <a:endParaRPr lang="zh-CN" altLang="en-US"/>
        </a:p>
      </dgm:t>
    </dgm:pt>
    <dgm:pt modelId="{4C0006DB-DE01-4383-BE45-000420DF1BC8}">
      <dgm:prSet phldrT="[文本]"/>
      <dgm:spPr/>
      <dgm:t>
        <a:bodyPr/>
        <a:lstStyle/>
        <a:p>
          <a:r>
            <a:rPr lang="zh-CN" altLang="en-US" dirty="0" smtClean="0"/>
            <a:t>修辞手法</a:t>
          </a:r>
          <a:endParaRPr lang="zh-CN" altLang="en-US" dirty="0"/>
        </a:p>
      </dgm:t>
    </dgm:pt>
    <dgm:pt modelId="{EAD7396B-FB26-4639-A4AC-0C645B2E163B}" type="parTrans" cxnId="{45717D9C-8FFE-4928-9C8F-37F0821F17D3}">
      <dgm:prSet/>
      <dgm:spPr/>
      <dgm:t>
        <a:bodyPr/>
        <a:lstStyle/>
        <a:p>
          <a:endParaRPr lang="zh-CN" altLang="en-US"/>
        </a:p>
      </dgm:t>
    </dgm:pt>
    <dgm:pt modelId="{886E0A81-02F5-458C-B655-B783F872B0D7}" type="sibTrans" cxnId="{45717D9C-8FFE-4928-9C8F-37F0821F17D3}">
      <dgm:prSet/>
      <dgm:spPr/>
      <dgm:t>
        <a:bodyPr/>
        <a:lstStyle/>
        <a:p>
          <a:endParaRPr lang="zh-CN" altLang="en-US"/>
        </a:p>
      </dgm:t>
    </dgm:pt>
    <dgm:pt modelId="{D03352EB-5C96-4877-B981-A686DE5E12CF}">
      <dgm:prSet phldrT="[文本]"/>
      <dgm:spPr/>
      <dgm:t>
        <a:bodyPr/>
        <a:lstStyle/>
        <a:p>
          <a:r>
            <a:rPr lang="zh-CN" altLang="en-US" dirty="0" smtClean="0"/>
            <a:t>通感</a:t>
          </a:r>
          <a:endParaRPr lang="zh-CN" altLang="en-US" dirty="0"/>
        </a:p>
      </dgm:t>
    </dgm:pt>
    <dgm:pt modelId="{24817459-0B87-440D-AAD4-183F6E701E6A}" type="parTrans" cxnId="{50AE1204-E6AE-46B4-82DA-3D5E4D944E79}">
      <dgm:prSet/>
      <dgm:spPr/>
      <dgm:t>
        <a:bodyPr/>
        <a:lstStyle/>
        <a:p>
          <a:endParaRPr lang="zh-CN" altLang="en-US"/>
        </a:p>
      </dgm:t>
    </dgm:pt>
    <dgm:pt modelId="{1380C9B4-8E43-4CEE-94D8-F15D58CEABA9}" type="sibTrans" cxnId="{50AE1204-E6AE-46B4-82DA-3D5E4D944E79}">
      <dgm:prSet/>
      <dgm:spPr/>
      <dgm:t>
        <a:bodyPr/>
        <a:lstStyle/>
        <a:p>
          <a:endParaRPr lang="zh-CN" altLang="en-US"/>
        </a:p>
      </dgm:t>
    </dgm:pt>
    <dgm:pt modelId="{3729EE8D-501C-473B-9036-CCF87F37B029}">
      <dgm:prSet phldrT="[文本]"/>
      <dgm:spPr/>
      <dgm:t>
        <a:bodyPr/>
        <a:lstStyle/>
        <a:p>
          <a:r>
            <a:rPr lang="zh-CN" altLang="en-US" dirty="0" smtClean="0"/>
            <a:t>表达效果</a:t>
          </a:r>
          <a:endParaRPr lang="zh-CN" altLang="en-US" dirty="0"/>
        </a:p>
      </dgm:t>
    </dgm:pt>
    <dgm:pt modelId="{8DD8C2B0-25D7-46B7-B5D5-9AAC21FB56DD}" type="parTrans" cxnId="{0737AA10-2442-404F-ABE4-34513E5C8D72}">
      <dgm:prSet/>
      <dgm:spPr/>
      <dgm:t>
        <a:bodyPr/>
        <a:lstStyle/>
        <a:p>
          <a:endParaRPr lang="zh-CN" altLang="en-US"/>
        </a:p>
      </dgm:t>
    </dgm:pt>
    <dgm:pt modelId="{89602CA4-13DB-4FE3-BCC1-1B786A63C25E}" type="sibTrans" cxnId="{0737AA10-2442-404F-ABE4-34513E5C8D72}">
      <dgm:prSet/>
      <dgm:spPr/>
      <dgm:t>
        <a:bodyPr/>
        <a:lstStyle/>
        <a:p>
          <a:endParaRPr lang="zh-CN" altLang="en-US"/>
        </a:p>
      </dgm:t>
    </dgm:pt>
    <dgm:pt modelId="{C6FBFD8B-ABE3-4057-B3E6-EF0FD9C50522}">
      <dgm:prSet phldrT="[文本]"/>
      <dgm:spPr/>
      <dgm:t>
        <a:bodyPr/>
        <a:lstStyle/>
        <a:p>
          <a:r>
            <a:rPr lang="zh-CN" altLang="en-US" dirty="0" smtClean="0"/>
            <a:t>表现荷香轻淡缥缈，沁人心脾的特点</a:t>
          </a:r>
          <a:endParaRPr lang="zh-CN" altLang="en-US" dirty="0"/>
        </a:p>
      </dgm:t>
    </dgm:pt>
    <dgm:pt modelId="{CDD1BC1A-1528-4FFC-A21E-96C7716FA56D}" type="parTrans" cxnId="{B5EC4371-8926-4895-9B6A-F3C0A67673F0}">
      <dgm:prSet/>
      <dgm:spPr/>
      <dgm:t>
        <a:bodyPr/>
        <a:lstStyle/>
        <a:p>
          <a:endParaRPr lang="zh-CN" altLang="en-US"/>
        </a:p>
      </dgm:t>
    </dgm:pt>
    <dgm:pt modelId="{8E49BDDF-C181-42D7-B5F6-6F137734924A}" type="sibTrans" cxnId="{B5EC4371-8926-4895-9B6A-F3C0A67673F0}">
      <dgm:prSet/>
      <dgm:spPr/>
      <dgm:t>
        <a:bodyPr/>
        <a:lstStyle/>
        <a:p>
          <a:endParaRPr lang="zh-CN" altLang="en-US"/>
        </a:p>
      </dgm:t>
    </dgm:pt>
    <dgm:pt modelId="{5F05CD50-21BB-426B-8126-419295B22779}">
      <dgm:prSet phldrT="[文本]" custT="1"/>
      <dgm:spPr/>
      <dgm:t>
        <a:bodyPr/>
        <a:lstStyle/>
        <a:p>
          <a:pPr algn="ctr"/>
          <a:r>
            <a:rPr lang="zh-CN" altLang="en-US" sz="3200" dirty="0" smtClean="0"/>
            <a:t>荷香</a:t>
          </a:r>
          <a:endParaRPr lang="zh-CN" altLang="en-US" sz="3000" dirty="0"/>
        </a:p>
      </dgm:t>
    </dgm:pt>
    <dgm:pt modelId="{AA5BD287-E759-4A4E-A57D-D4A62DC93D68}" type="parTrans" cxnId="{CAF697B6-9EA8-4A2F-AD74-0818FF345D5C}">
      <dgm:prSet/>
      <dgm:spPr/>
      <dgm:t>
        <a:bodyPr/>
        <a:lstStyle/>
        <a:p>
          <a:endParaRPr lang="zh-CN" altLang="en-US"/>
        </a:p>
      </dgm:t>
    </dgm:pt>
    <dgm:pt modelId="{C81E4DB7-F9D8-41C8-B2BB-D06206B81816}" type="sibTrans" cxnId="{CAF697B6-9EA8-4A2F-AD74-0818FF345D5C}">
      <dgm:prSet/>
      <dgm:spPr/>
      <dgm:t>
        <a:bodyPr/>
        <a:lstStyle/>
        <a:p>
          <a:endParaRPr lang="zh-CN" altLang="en-US"/>
        </a:p>
      </dgm:t>
    </dgm:pt>
    <dgm:pt modelId="{B90AA30A-4813-453A-AE4C-41CDB68B76CA}" type="pres">
      <dgm:prSet presAssocID="{604E7195-DF91-408A-8382-D26431D97FB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730E0E-50C3-44D6-B966-B2C833870E4E}" type="pres">
      <dgm:prSet presAssocID="{C91C9867-EEF1-4EC1-8284-A5E62C269010}" presName="composite" presStyleCnt="0"/>
      <dgm:spPr/>
    </dgm:pt>
    <dgm:pt modelId="{03C37320-FD67-405A-B9AF-782447704CB7}" type="pres">
      <dgm:prSet presAssocID="{C91C9867-EEF1-4EC1-8284-A5E62C269010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1E9FB0-DB26-4676-9E30-3772C7F1C0A6}" type="pres">
      <dgm:prSet presAssocID="{C91C9867-EEF1-4EC1-8284-A5E62C269010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02C36281-0EC5-4F66-AC01-044D98C0DAC9}" type="pres">
      <dgm:prSet presAssocID="{C91C9867-EEF1-4EC1-8284-A5E62C269010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0D8C1F-AC62-40A3-AF84-0FA73F0C8A27}" type="pres">
      <dgm:prSet presAssocID="{E76FF3A9-DE38-4844-9B2C-DEB95BE76B1E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94CF071-8A35-4925-8F2E-C2C9F5F0A8C5}" type="pres">
      <dgm:prSet presAssocID="{E76FF3A9-DE38-4844-9B2C-DEB95BE76B1E}" presName="connTx" presStyleLbl="sibTrans2D1" presStyleIdx="0" presStyleCnt="2"/>
      <dgm:spPr/>
      <dgm:t>
        <a:bodyPr/>
        <a:lstStyle/>
        <a:p>
          <a:endParaRPr lang="zh-CN" altLang="en-US"/>
        </a:p>
      </dgm:t>
    </dgm:pt>
    <dgm:pt modelId="{32006E10-DCFC-47F1-A9D1-A5879F943E3D}" type="pres">
      <dgm:prSet presAssocID="{4C0006DB-DE01-4383-BE45-000420DF1BC8}" presName="composite" presStyleCnt="0"/>
      <dgm:spPr/>
    </dgm:pt>
    <dgm:pt modelId="{A1A647F9-9A98-4E62-AE73-368217005EB7}" type="pres">
      <dgm:prSet presAssocID="{4C0006DB-DE01-4383-BE45-000420DF1BC8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4CC58A-73AB-4A79-93AF-4470866DCD59}" type="pres">
      <dgm:prSet presAssocID="{4C0006DB-DE01-4383-BE45-000420DF1BC8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7567C9EE-A6DE-4168-A218-28073CF7E27F}" type="pres">
      <dgm:prSet presAssocID="{4C0006DB-DE01-4383-BE45-000420DF1BC8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A6E49D-4CF9-4D8C-B04B-83BFA2E8E702}" type="pres">
      <dgm:prSet presAssocID="{886E0A81-02F5-458C-B655-B783F872B0D7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2EE10877-4ECA-468D-B277-4C190670695B}" type="pres">
      <dgm:prSet presAssocID="{886E0A81-02F5-458C-B655-B783F872B0D7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6842E7AA-5333-4762-A2F2-C13D6B5DEA87}" type="pres">
      <dgm:prSet presAssocID="{3729EE8D-501C-473B-9036-CCF87F37B029}" presName="composite" presStyleCnt="0"/>
      <dgm:spPr/>
    </dgm:pt>
    <dgm:pt modelId="{9AB7C254-981D-4FD8-8C15-E78B56EE1539}" type="pres">
      <dgm:prSet presAssocID="{3729EE8D-501C-473B-9036-CCF87F37B029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F7BCED-7230-4F06-ADA4-CB534C651522}" type="pres">
      <dgm:prSet presAssocID="{3729EE8D-501C-473B-9036-CCF87F37B029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1360F2C1-7BA9-4F57-A4B9-04D5027E49F3}" type="pres">
      <dgm:prSet presAssocID="{3729EE8D-501C-473B-9036-CCF87F37B029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F2D261-7201-4C81-984B-535B661C57E1}" type="presOf" srcId="{3729EE8D-501C-473B-9036-CCF87F37B029}" destId="{9AB7C254-981D-4FD8-8C15-E78B56EE1539}" srcOrd="0" destOrd="0" presId="urn:microsoft.com/office/officeart/2005/8/layout/process3"/>
    <dgm:cxn modelId="{D1397DA2-E292-4DB8-B61D-6162B77AB459}" type="presOf" srcId="{5F05CD50-21BB-426B-8126-419295B22779}" destId="{02C36281-0EC5-4F66-AC01-044D98C0DAC9}" srcOrd="0" destOrd="0" presId="urn:microsoft.com/office/officeart/2005/8/layout/process3"/>
    <dgm:cxn modelId="{F99F3B97-9FEC-459B-AB4A-C68D257CF67C}" type="presOf" srcId="{886E0A81-02F5-458C-B655-B783F872B0D7}" destId="{45A6E49D-4CF9-4D8C-B04B-83BFA2E8E702}" srcOrd="0" destOrd="0" presId="urn:microsoft.com/office/officeart/2005/8/layout/process3"/>
    <dgm:cxn modelId="{CAF697B6-9EA8-4A2F-AD74-0818FF345D5C}" srcId="{C91C9867-EEF1-4EC1-8284-A5E62C269010}" destId="{5F05CD50-21BB-426B-8126-419295B22779}" srcOrd="0" destOrd="0" parTransId="{AA5BD287-E759-4A4E-A57D-D4A62DC93D68}" sibTransId="{C81E4DB7-F9D8-41C8-B2BB-D06206B81816}"/>
    <dgm:cxn modelId="{50AE1204-E6AE-46B4-82DA-3D5E4D944E79}" srcId="{4C0006DB-DE01-4383-BE45-000420DF1BC8}" destId="{D03352EB-5C96-4877-B981-A686DE5E12CF}" srcOrd="0" destOrd="0" parTransId="{24817459-0B87-440D-AAD4-183F6E701E6A}" sibTransId="{1380C9B4-8E43-4CEE-94D8-F15D58CEABA9}"/>
    <dgm:cxn modelId="{641AE07D-2F60-4575-9FCE-6219BF3670AF}" type="presOf" srcId="{D03352EB-5C96-4877-B981-A686DE5E12CF}" destId="{7567C9EE-A6DE-4168-A218-28073CF7E27F}" srcOrd="0" destOrd="0" presId="urn:microsoft.com/office/officeart/2005/8/layout/process3"/>
    <dgm:cxn modelId="{F4411C17-7C8D-4FD5-A47C-7255EA922A77}" type="presOf" srcId="{C91C9867-EEF1-4EC1-8284-A5E62C269010}" destId="{03C37320-FD67-405A-B9AF-782447704CB7}" srcOrd="0" destOrd="0" presId="urn:microsoft.com/office/officeart/2005/8/layout/process3"/>
    <dgm:cxn modelId="{ED068970-022D-4F78-A41A-9A6A0ADD3EC1}" type="presOf" srcId="{4C0006DB-DE01-4383-BE45-000420DF1BC8}" destId="{A1A647F9-9A98-4E62-AE73-368217005EB7}" srcOrd="0" destOrd="0" presId="urn:microsoft.com/office/officeart/2005/8/layout/process3"/>
    <dgm:cxn modelId="{B5EC4371-8926-4895-9B6A-F3C0A67673F0}" srcId="{3729EE8D-501C-473B-9036-CCF87F37B029}" destId="{C6FBFD8B-ABE3-4057-B3E6-EF0FD9C50522}" srcOrd="0" destOrd="0" parTransId="{CDD1BC1A-1528-4FFC-A21E-96C7716FA56D}" sibTransId="{8E49BDDF-C181-42D7-B5F6-6F137734924A}"/>
    <dgm:cxn modelId="{256BCF95-A28B-4AC0-BEB4-74A9468E8352}" type="presOf" srcId="{886E0A81-02F5-458C-B655-B783F872B0D7}" destId="{2EE10877-4ECA-468D-B277-4C190670695B}" srcOrd="1" destOrd="0" presId="urn:microsoft.com/office/officeart/2005/8/layout/process3"/>
    <dgm:cxn modelId="{A68D08F4-FEE5-4168-B224-3EC31C226E65}" type="presOf" srcId="{604E7195-DF91-408A-8382-D26431D97FB0}" destId="{B90AA30A-4813-453A-AE4C-41CDB68B76CA}" srcOrd="0" destOrd="0" presId="urn:microsoft.com/office/officeart/2005/8/layout/process3"/>
    <dgm:cxn modelId="{4131F61D-A0E6-4A5B-AD19-AF58941CC34C}" type="presOf" srcId="{C6FBFD8B-ABE3-4057-B3E6-EF0FD9C50522}" destId="{1360F2C1-7BA9-4F57-A4B9-04D5027E49F3}" srcOrd="0" destOrd="0" presId="urn:microsoft.com/office/officeart/2005/8/layout/process3"/>
    <dgm:cxn modelId="{3F2AA2F9-F355-4E02-BF5F-ABDCAA877092}" type="presOf" srcId="{4C0006DB-DE01-4383-BE45-000420DF1BC8}" destId="{554CC58A-73AB-4A79-93AF-4470866DCD59}" srcOrd="1" destOrd="0" presId="urn:microsoft.com/office/officeart/2005/8/layout/process3"/>
    <dgm:cxn modelId="{928C8A16-37BB-4259-B90C-BB7BA75B5044}" type="presOf" srcId="{3729EE8D-501C-473B-9036-CCF87F37B029}" destId="{5FF7BCED-7230-4F06-ADA4-CB534C651522}" srcOrd="1" destOrd="0" presId="urn:microsoft.com/office/officeart/2005/8/layout/process3"/>
    <dgm:cxn modelId="{0737AA10-2442-404F-ABE4-34513E5C8D72}" srcId="{604E7195-DF91-408A-8382-D26431D97FB0}" destId="{3729EE8D-501C-473B-9036-CCF87F37B029}" srcOrd="2" destOrd="0" parTransId="{8DD8C2B0-25D7-46B7-B5D5-9AAC21FB56DD}" sibTransId="{89602CA4-13DB-4FE3-BCC1-1B786A63C25E}"/>
    <dgm:cxn modelId="{DB9F5A3F-A70B-44CF-AD9C-7440351F43EB}" type="presOf" srcId="{E76FF3A9-DE38-4844-9B2C-DEB95BE76B1E}" destId="{C94CF071-8A35-4925-8F2E-C2C9F5F0A8C5}" srcOrd="1" destOrd="0" presId="urn:microsoft.com/office/officeart/2005/8/layout/process3"/>
    <dgm:cxn modelId="{45717D9C-8FFE-4928-9C8F-37F0821F17D3}" srcId="{604E7195-DF91-408A-8382-D26431D97FB0}" destId="{4C0006DB-DE01-4383-BE45-000420DF1BC8}" srcOrd="1" destOrd="0" parTransId="{EAD7396B-FB26-4639-A4AC-0C645B2E163B}" sibTransId="{886E0A81-02F5-458C-B655-B783F872B0D7}"/>
    <dgm:cxn modelId="{BCCA6C8F-B39E-46FF-94E1-3C1D2ACE678F}" type="presOf" srcId="{C91C9867-EEF1-4EC1-8284-A5E62C269010}" destId="{E31E9FB0-DB26-4676-9E30-3772C7F1C0A6}" srcOrd="1" destOrd="0" presId="urn:microsoft.com/office/officeart/2005/8/layout/process3"/>
    <dgm:cxn modelId="{F8B575D1-DEB5-40D2-81A6-8C4636850556}" type="presOf" srcId="{E76FF3A9-DE38-4844-9B2C-DEB95BE76B1E}" destId="{8A0D8C1F-AC62-40A3-AF84-0FA73F0C8A27}" srcOrd="0" destOrd="0" presId="urn:microsoft.com/office/officeart/2005/8/layout/process3"/>
    <dgm:cxn modelId="{48BD111F-0623-4C60-8B2B-4151EF35FDA3}" srcId="{604E7195-DF91-408A-8382-D26431D97FB0}" destId="{C91C9867-EEF1-4EC1-8284-A5E62C269010}" srcOrd="0" destOrd="0" parTransId="{8BC3F951-5BEF-4673-8A3B-A9CB8E9A887F}" sibTransId="{E76FF3A9-DE38-4844-9B2C-DEB95BE76B1E}"/>
    <dgm:cxn modelId="{E225817B-0423-4840-A0CC-2B60A5C14EB3}" type="presParOf" srcId="{B90AA30A-4813-453A-AE4C-41CDB68B76CA}" destId="{12730E0E-50C3-44D6-B966-B2C833870E4E}" srcOrd="0" destOrd="0" presId="urn:microsoft.com/office/officeart/2005/8/layout/process3"/>
    <dgm:cxn modelId="{85D8A220-A889-4FF3-918B-71155E3C9085}" type="presParOf" srcId="{12730E0E-50C3-44D6-B966-B2C833870E4E}" destId="{03C37320-FD67-405A-B9AF-782447704CB7}" srcOrd="0" destOrd="0" presId="urn:microsoft.com/office/officeart/2005/8/layout/process3"/>
    <dgm:cxn modelId="{7DE8EA9E-1069-40D2-95B9-1CCD88B56BD6}" type="presParOf" srcId="{12730E0E-50C3-44D6-B966-B2C833870E4E}" destId="{E31E9FB0-DB26-4676-9E30-3772C7F1C0A6}" srcOrd="1" destOrd="0" presId="urn:microsoft.com/office/officeart/2005/8/layout/process3"/>
    <dgm:cxn modelId="{37DB1D71-9549-43BF-A24E-13361FAA18BC}" type="presParOf" srcId="{12730E0E-50C3-44D6-B966-B2C833870E4E}" destId="{02C36281-0EC5-4F66-AC01-044D98C0DAC9}" srcOrd="2" destOrd="0" presId="urn:microsoft.com/office/officeart/2005/8/layout/process3"/>
    <dgm:cxn modelId="{6C0BE9E0-F6FC-41F7-8B25-CD528870267B}" type="presParOf" srcId="{B90AA30A-4813-453A-AE4C-41CDB68B76CA}" destId="{8A0D8C1F-AC62-40A3-AF84-0FA73F0C8A27}" srcOrd="1" destOrd="0" presId="urn:microsoft.com/office/officeart/2005/8/layout/process3"/>
    <dgm:cxn modelId="{004FD215-DD7A-426A-B92A-E8320DBB8DCF}" type="presParOf" srcId="{8A0D8C1F-AC62-40A3-AF84-0FA73F0C8A27}" destId="{C94CF071-8A35-4925-8F2E-C2C9F5F0A8C5}" srcOrd="0" destOrd="0" presId="urn:microsoft.com/office/officeart/2005/8/layout/process3"/>
    <dgm:cxn modelId="{F7F0CB13-CE45-4E81-A29D-69EC4E06BBE7}" type="presParOf" srcId="{B90AA30A-4813-453A-AE4C-41CDB68B76CA}" destId="{32006E10-DCFC-47F1-A9D1-A5879F943E3D}" srcOrd="2" destOrd="0" presId="urn:microsoft.com/office/officeart/2005/8/layout/process3"/>
    <dgm:cxn modelId="{6D8DF35E-2F87-4BE2-AB09-EDB8FBDE169C}" type="presParOf" srcId="{32006E10-DCFC-47F1-A9D1-A5879F943E3D}" destId="{A1A647F9-9A98-4E62-AE73-368217005EB7}" srcOrd="0" destOrd="0" presId="urn:microsoft.com/office/officeart/2005/8/layout/process3"/>
    <dgm:cxn modelId="{5B33B8CF-04C4-4A20-9E6E-00C0BB385835}" type="presParOf" srcId="{32006E10-DCFC-47F1-A9D1-A5879F943E3D}" destId="{554CC58A-73AB-4A79-93AF-4470866DCD59}" srcOrd="1" destOrd="0" presId="urn:microsoft.com/office/officeart/2005/8/layout/process3"/>
    <dgm:cxn modelId="{6B0AF39F-8CB1-40CB-8685-EF3B1EAC5144}" type="presParOf" srcId="{32006E10-DCFC-47F1-A9D1-A5879F943E3D}" destId="{7567C9EE-A6DE-4168-A218-28073CF7E27F}" srcOrd="2" destOrd="0" presId="urn:microsoft.com/office/officeart/2005/8/layout/process3"/>
    <dgm:cxn modelId="{8617BE04-94DA-45B4-B8B0-AB4DE059FE47}" type="presParOf" srcId="{B90AA30A-4813-453A-AE4C-41CDB68B76CA}" destId="{45A6E49D-4CF9-4D8C-B04B-83BFA2E8E702}" srcOrd="3" destOrd="0" presId="urn:microsoft.com/office/officeart/2005/8/layout/process3"/>
    <dgm:cxn modelId="{FA3116B9-BC2F-4238-901B-E759712B3AFD}" type="presParOf" srcId="{45A6E49D-4CF9-4D8C-B04B-83BFA2E8E702}" destId="{2EE10877-4ECA-468D-B277-4C190670695B}" srcOrd="0" destOrd="0" presId="urn:microsoft.com/office/officeart/2005/8/layout/process3"/>
    <dgm:cxn modelId="{118AAABB-5322-4CE9-BBBD-CB44B1746883}" type="presParOf" srcId="{B90AA30A-4813-453A-AE4C-41CDB68B76CA}" destId="{6842E7AA-5333-4762-A2F2-C13D6B5DEA87}" srcOrd="4" destOrd="0" presId="urn:microsoft.com/office/officeart/2005/8/layout/process3"/>
    <dgm:cxn modelId="{C6619072-2A10-4D28-A4E6-C1BC51459F6E}" type="presParOf" srcId="{6842E7AA-5333-4762-A2F2-C13D6B5DEA87}" destId="{9AB7C254-981D-4FD8-8C15-E78B56EE1539}" srcOrd="0" destOrd="0" presId="urn:microsoft.com/office/officeart/2005/8/layout/process3"/>
    <dgm:cxn modelId="{EF902EF3-0E95-4D37-B48B-7137CC619ECA}" type="presParOf" srcId="{6842E7AA-5333-4762-A2F2-C13D6B5DEA87}" destId="{5FF7BCED-7230-4F06-ADA4-CB534C651522}" srcOrd="1" destOrd="0" presId="urn:microsoft.com/office/officeart/2005/8/layout/process3"/>
    <dgm:cxn modelId="{0B9BDE61-24C7-49FC-A17E-21704169772F}" type="presParOf" srcId="{6842E7AA-5333-4762-A2F2-C13D6B5DEA87}" destId="{1360F2C1-7BA9-4F57-A4B9-04D5027E49F3}" srcOrd="2" destOrd="0" presId="urn:microsoft.com/office/officeart/2005/8/layout/process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A99558A-66BC-4468-8CE9-59451CDDB635}" type="doc">
      <dgm:prSet loTypeId="urn:microsoft.com/office/officeart/2005/8/layout/vProcess5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D4AE16C-8CCE-4949-885A-EF82DAA8134B}">
      <dgm:prSet phldrT="[文本]"/>
      <dgm:spPr/>
      <dgm:t>
        <a:bodyPr/>
        <a:lstStyle/>
        <a:p>
          <a:r>
            <a:rPr lang="zh-CN" altLang="en-US" dirty="0" smtClean="0"/>
            <a:t>教师提示</a:t>
          </a:r>
          <a:r>
            <a:rPr lang="en-US" altLang="zh-CN" dirty="0" smtClean="0"/>
            <a:t>:</a:t>
          </a:r>
          <a:r>
            <a:rPr lang="zh-CN" altLang="en-US" dirty="0" smtClean="0"/>
            <a:t>学习作者所运用的修辞手法和情景交融的写作手法。</a:t>
          </a:r>
          <a:endParaRPr lang="zh-CN" altLang="en-US" dirty="0"/>
        </a:p>
      </dgm:t>
    </dgm:pt>
    <dgm:pt modelId="{6A55234E-67B8-4F20-950B-F7ECD1201D97}" type="parTrans" cxnId="{40B829B9-50EF-43B3-A9C8-E7D6F3F96758}">
      <dgm:prSet/>
      <dgm:spPr/>
      <dgm:t>
        <a:bodyPr/>
        <a:lstStyle/>
        <a:p>
          <a:endParaRPr lang="zh-CN" altLang="en-US"/>
        </a:p>
      </dgm:t>
    </dgm:pt>
    <dgm:pt modelId="{3640DA86-6545-491D-816C-17AEC5CAD22D}" type="sibTrans" cxnId="{40B829B9-50EF-43B3-A9C8-E7D6F3F96758}">
      <dgm:prSet/>
      <dgm:spPr/>
      <dgm:t>
        <a:bodyPr/>
        <a:lstStyle/>
        <a:p>
          <a:endParaRPr lang="zh-CN" altLang="en-US"/>
        </a:p>
      </dgm:t>
    </dgm:pt>
    <dgm:pt modelId="{CEFBD83D-A2A2-401A-A9CA-995404BCAB50}">
      <dgm:prSet phldrT="[文本]"/>
      <dgm:spPr/>
      <dgm:t>
        <a:bodyPr/>
        <a:lstStyle/>
        <a:p>
          <a:r>
            <a:rPr lang="zh-CN" altLang="en-US" dirty="0" smtClean="0"/>
            <a:t>学生创作：运用两种或两种以上修辞手法，选取学校一处景物进行描写（</a:t>
          </a:r>
          <a:r>
            <a:rPr lang="en-US" altLang="zh-CN" dirty="0" smtClean="0"/>
            <a:t>200</a:t>
          </a:r>
          <a:r>
            <a:rPr lang="zh-CN" altLang="en-US" dirty="0" smtClean="0"/>
            <a:t>字左右）。</a:t>
          </a:r>
          <a:endParaRPr lang="zh-CN" altLang="en-US" dirty="0"/>
        </a:p>
      </dgm:t>
    </dgm:pt>
    <dgm:pt modelId="{10E4F395-D98C-40C7-8833-7C777FEC1132}" type="parTrans" cxnId="{BA3D3EA1-A807-49C6-B7F5-EC572B2CE1C7}">
      <dgm:prSet/>
      <dgm:spPr/>
      <dgm:t>
        <a:bodyPr/>
        <a:lstStyle/>
        <a:p>
          <a:endParaRPr lang="zh-CN" altLang="en-US"/>
        </a:p>
      </dgm:t>
    </dgm:pt>
    <dgm:pt modelId="{2AB53CC0-1F05-4DB4-BCF8-010498C2E604}" type="sibTrans" cxnId="{BA3D3EA1-A807-49C6-B7F5-EC572B2CE1C7}">
      <dgm:prSet/>
      <dgm:spPr/>
      <dgm:t>
        <a:bodyPr/>
        <a:lstStyle/>
        <a:p>
          <a:endParaRPr lang="zh-CN" altLang="en-US"/>
        </a:p>
      </dgm:t>
    </dgm:pt>
    <dgm:pt modelId="{6AB3AF2E-B56F-4CEB-B95A-9208F0AC884B}">
      <dgm:prSet phldrT="[文本]"/>
      <dgm:spPr/>
      <dgm:t>
        <a:bodyPr/>
        <a:lstStyle/>
        <a:p>
          <a:r>
            <a:rPr lang="zh-CN" altLang="en-US" dirty="0" smtClean="0"/>
            <a:t>游戏展示：一位同学朗读自己所写的片段，在其余小组中选取一名同学将其所听到的内容画出来。（结束后加分）</a:t>
          </a:r>
          <a:endParaRPr lang="zh-CN" altLang="en-US" dirty="0"/>
        </a:p>
      </dgm:t>
    </dgm:pt>
    <dgm:pt modelId="{02395DCD-C13B-43DF-B642-2DF96C05EF50}" type="parTrans" cxnId="{C5911EB0-70EE-4CC0-82D9-8F711D898F09}">
      <dgm:prSet/>
      <dgm:spPr/>
      <dgm:t>
        <a:bodyPr/>
        <a:lstStyle/>
        <a:p>
          <a:endParaRPr lang="zh-CN" altLang="en-US"/>
        </a:p>
      </dgm:t>
    </dgm:pt>
    <dgm:pt modelId="{6A575BF9-363E-4808-B6EE-C19037640CD6}" type="sibTrans" cxnId="{C5911EB0-70EE-4CC0-82D9-8F711D898F09}">
      <dgm:prSet/>
      <dgm:spPr/>
      <dgm:t>
        <a:bodyPr/>
        <a:lstStyle/>
        <a:p>
          <a:endParaRPr lang="zh-CN" altLang="en-US"/>
        </a:p>
      </dgm:t>
    </dgm:pt>
    <dgm:pt modelId="{5E3C1954-3868-44B1-BDFD-9BB4BCACD292}" type="pres">
      <dgm:prSet presAssocID="{CA99558A-66BC-4468-8CE9-59451CDDB63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01D9D6-5A4B-4325-A6C7-FB21BF6DB797}" type="pres">
      <dgm:prSet presAssocID="{CA99558A-66BC-4468-8CE9-59451CDDB635}" presName="dummyMaxCanvas" presStyleCnt="0">
        <dgm:presLayoutVars/>
      </dgm:prSet>
      <dgm:spPr/>
    </dgm:pt>
    <dgm:pt modelId="{3125D090-DCE1-4F8B-B3EB-59C32BF1A678}" type="pres">
      <dgm:prSet presAssocID="{CA99558A-66BC-4468-8CE9-59451CDDB63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47D5F1-692E-4D23-A8BF-09138931944E}" type="pres">
      <dgm:prSet presAssocID="{CA99558A-66BC-4468-8CE9-59451CDDB63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D1B8EC-9B08-48F3-AD0B-1D8FD89913A8}" type="pres">
      <dgm:prSet presAssocID="{CA99558A-66BC-4468-8CE9-59451CDDB63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C2B027-518E-4DB9-A9B0-3D5FA166D7A8}" type="pres">
      <dgm:prSet presAssocID="{CA99558A-66BC-4468-8CE9-59451CDDB63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F65E9F-DB53-4E7D-A0C3-BCAFB9C56BD4}" type="pres">
      <dgm:prSet presAssocID="{CA99558A-66BC-4468-8CE9-59451CDDB63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0DFB3-FEEB-4630-85F8-9DC6F738485F}" type="pres">
      <dgm:prSet presAssocID="{CA99558A-66BC-4468-8CE9-59451CDDB63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5E672C-B43C-470F-A0C0-FBBDA1DDFD42}" type="pres">
      <dgm:prSet presAssocID="{CA99558A-66BC-4468-8CE9-59451CDDB63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8C7CC2-7AF7-4528-8691-254D90E20FF3}" type="pres">
      <dgm:prSet presAssocID="{CA99558A-66BC-4468-8CE9-59451CDDB63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510A01-8A7A-4DB4-908D-AE558AA2D600}" type="presOf" srcId="{CEFBD83D-A2A2-401A-A9CA-995404BCAB50}" destId="{F047D5F1-692E-4D23-A8BF-09138931944E}" srcOrd="0" destOrd="0" presId="urn:microsoft.com/office/officeart/2005/8/layout/vProcess5"/>
    <dgm:cxn modelId="{F8F88A16-93E9-40A9-8DE3-628AAEE9A141}" type="presOf" srcId="{AD4AE16C-8CCE-4949-885A-EF82DAA8134B}" destId="{D760DFB3-FEEB-4630-85F8-9DC6F738485F}" srcOrd="1" destOrd="0" presId="urn:microsoft.com/office/officeart/2005/8/layout/vProcess5"/>
    <dgm:cxn modelId="{9FADCBD6-8854-4C2F-BD89-81D8B3531753}" type="presOf" srcId="{2AB53CC0-1F05-4DB4-BCF8-010498C2E604}" destId="{70F65E9F-DB53-4E7D-A0C3-BCAFB9C56BD4}" srcOrd="0" destOrd="0" presId="urn:microsoft.com/office/officeart/2005/8/layout/vProcess5"/>
    <dgm:cxn modelId="{1F06CA49-B52B-482B-A9B5-ECC10156CEE0}" type="presOf" srcId="{6AB3AF2E-B56F-4CEB-B95A-9208F0AC884B}" destId="{04D1B8EC-9B08-48F3-AD0B-1D8FD89913A8}" srcOrd="0" destOrd="0" presId="urn:microsoft.com/office/officeart/2005/8/layout/vProcess5"/>
    <dgm:cxn modelId="{AA61328F-A57C-4FD5-8DFA-4A1B16283F72}" type="presOf" srcId="{CA99558A-66BC-4468-8CE9-59451CDDB635}" destId="{5E3C1954-3868-44B1-BDFD-9BB4BCACD292}" srcOrd="0" destOrd="0" presId="urn:microsoft.com/office/officeart/2005/8/layout/vProcess5"/>
    <dgm:cxn modelId="{BA3D3EA1-A807-49C6-B7F5-EC572B2CE1C7}" srcId="{CA99558A-66BC-4468-8CE9-59451CDDB635}" destId="{CEFBD83D-A2A2-401A-A9CA-995404BCAB50}" srcOrd="1" destOrd="0" parTransId="{10E4F395-D98C-40C7-8833-7C777FEC1132}" sibTransId="{2AB53CC0-1F05-4DB4-BCF8-010498C2E604}"/>
    <dgm:cxn modelId="{91DBF735-046C-4518-A604-8F2A2642A4A6}" type="presOf" srcId="{AD4AE16C-8CCE-4949-885A-EF82DAA8134B}" destId="{3125D090-DCE1-4F8B-B3EB-59C32BF1A678}" srcOrd="0" destOrd="0" presId="urn:microsoft.com/office/officeart/2005/8/layout/vProcess5"/>
    <dgm:cxn modelId="{40B829B9-50EF-43B3-A9C8-E7D6F3F96758}" srcId="{CA99558A-66BC-4468-8CE9-59451CDDB635}" destId="{AD4AE16C-8CCE-4949-885A-EF82DAA8134B}" srcOrd="0" destOrd="0" parTransId="{6A55234E-67B8-4F20-950B-F7ECD1201D97}" sibTransId="{3640DA86-6545-491D-816C-17AEC5CAD22D}"/>
    <dgm:cxn modelId="{C5911EB0-70EE-4CC0-82D9-8F711D898F09}" srcId="{CA99558A-66BC-4468-8CE9-59451CDDB635}" destId="{6AB3AF2E-B56F-4CEB-B95A-9208F0AC884B}" srcOrd="2" destOrd="0" parTransId="{02395DCD-C13B-43DF-B642-2DF96C05EF50}" sibTransId="{6A575BF9-363E-4808-B6EE-C19037640CD6}"/>
    <dgm:cxn modelId="{8ED26976-5228-4B78-9189-3A8C7158461D}" type="presOf" srcId="{6AB3AF2E-B56F-4CEB-B95A-9208F0AC884B}" destId="{168C7CC2-7AF7-4528-8691-254D90E20FF3}" srcOrd="1" destOrd="0" presId="urn:microsoft.com/office/officeart/2005/8/layout/vProcess5"/>
    <dgm:cxn modelId="{92AD761C-6E2D-41EE-87BE-D20E5D12FA2A}" type="presOf" srcId="{CEFBD83D-A2A2-401A-A9CA-995404BCAB50}" destId="{995E672C-B43C-470F-A0C0-FBBDA1DDFD42}" srcOrd="1" destOrd="0" presId="urn:microsoft.com/office/officeart/2005/8/layout/vProcess5"/>
    <dgm:cxn modelId="{443B3518-6ABD-48A0-BBFA-034EE5377772}" type="presOf" srcId="{3640DA86-6545-491D-816C-17AEC5CAD22D}" destId="{68C2B027-518E-4DB9-A9B0-3D5FA166D7A8}" srcOrd="0" destOrd="0" presId="urn:microsoft.com/office/officeart/2005/8/layout/vProcess5"/>
    <dgm:cxn modelId="{5094BA6A-D21E-4159-B290-B4DCCEEFDE1E}" type="presParOf" srcId="{5E3C1954-3868-44B1-BDFD-9BB4BCACD292}" destId="{4501D9D6-5A4B-4325-A6C7-FB21BF6DB797}" srcOrd="0" destOrd="0" presId="urn:microsoft.com/office/officeart/2005/8/layout/vProcess5"/>
    <dgm:cxn modelId="{C02434AB-DAA4-4875-9637-687036737AB6}" type="presParOf" srcId="{5E3C1954-3868-44B1-BDFD-9BB4BCACD292}" destId="{3125D090-DCE1-4F8B-B3EB-59C32BF1A678}" srcOrd="1" destOrd="0" presId="urn:microsoft.com/office/officeart/2005/8/layout/vProcess5"/>
    <dgm:cxn modelId="{A071C8C1-796C-46AD-A5C8-EA45F805B867}" type="presParOf" srcId="{5E3C1954-3868-44B1-BDFD-9BB4BCACD292}" destId="{F047D5F1-692E-4D23-A8BF-09138931944E}" srcOrd="2" destOrd="0" presId="urn:microsoft.com/office/officeart/2005/8/layout/vProcess5"/>
    <dgm:cxn modelId="{3B8901FE-AED4-4864-9C7B-0B841329286A}" type="presParOf" srcId="{5E3C1954-3868-44B1-BDFD-9BB4BCACD292}" destId="{04D1B8EC-9B08-48F3-AD0B-1D8FD89913A8}" srcOrd="3" destOrd="0" presId="urn:microsoft.com/office/officeart/2005/8/layout/vProcess5"/>
    <dgm:cxn modelId="{ACD8ADD7-D323-4F3C-A0E9-15D7B4C308C8}" type="presParOf" srcId="{5E3C1954-3868-44B1-BDFD-9BB4BCACD292}" destId="{68C2B027-518E-4DB9-A9B0-3D5FA166D7A8}" srcOrd="4" destOrd="0" presId="urn:microsoft.com/office/officeart/2005/8/layout/vProcess5"/>
    <dgm:cxn modelId="{CEDE8F9B-A17E-44B3-B181-859D2AA2DE1D}" type="presParOf" srcId="{5E3C1954-3868-44B1-BDFD-9BB4BCACD292}" destId="{70F65E9F-DB53-4E7D-A0C3-BCAFB9C56BD4}" srcOrd="5" destOrd="0" presId="urn:microsoft.com/office/officeart/2005/8/layout/vProcess5"/>
    <dgm:cxn modelId="{0EC7E98C-850F-467A-9E1F-36356FFE5E1A}" type="presParOf" srcId="{5E3C1954-3868-44B1-BDFD-9BB4BCACD292}" destId="{D760DFB3-FEEB-4630-85F8-9DC6F738485F}" srcOrd="6" destOrd="0" presId="urn:microsoft.com/office/officeart/2005/8/layout/vProcess5"/>
    <dgm:cxn modelId="{A4510FFA-D2AE-46A6-B602-AE1F2CDA2715}" type="presParOf" srcId="{5E3C1954-3868-44B1-BDFD-9BB4BCACD292}" destId="{995E672C-B43C-470F-A0C0-FBBDA1DDFD42}" srcOrd="7" destOrd="0" presId="urn:microsoft.com/office/officeart/2005/8/layout/vProcess5"/>
    <dgm:cxn modelId="{BDA46919-9499-48D8-8896-5AF4EB1B8F1D}" type="presParOf" srcId="{5E3C1954-3868-44B1-BDFD-9BB4BCACD292}" destId="{168C7CC2-7AF7-4528-8691-254D90E20FF3}" srcOrd="8" destOrd="0" presId="urn:microsoft.com/office/officeart/2005/8/layout/vProcess5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200DFEC-4506-41CE-9679-6287F7CD90CA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37B6CEF-A904-4161-A355-9B94EE1EF26D}">
      <dgm:prSet phldrT="[文本]"/>
      <dgm:spPr/>
      <dgm:t>
        <a:bodyPr/>
        <a:lstStyle/>
        <a:p>
          <a:r>
            <a:rPr lang="zh-CN" altLang="en-US" dirty="0" smtClean="0"/>
            <a:t>教师出题</a:t>
          </a:r>
          <a:endParaRPr lang="zh-CN" altLang="en-US" dirty="0"/>
        </a:p>
      </dgm:t>
    </dgm:pt>
    <dgm:pt modelId="{FBED3D19-D9EC-4846-AD73-74960A349711}" type="parTrans" cxnId="{E24B4C3B-0AA6-4810-BF2F-0620C8C8CD9C}">
      <dgm:prSet/>
      <dgm:spPr/>
      <dgm:t>
        <a:bodyPr/>
        <a:lstStyle/>
        <a:p>
          <a:endParaRPr lang="zh-CN" altLang="en-US"/>
        </a:p>
      </dgm:t>
    </dgm:pt>
    <dgm:pt modelId="{05D931BA-6F34-4E97-9EC8-0CDFACA2AE6F}" type="sibTrans" cxnId="{E24B4C3B-0AA6-4810-BF2F-0620C8C8CD9C}">
      <dgm:prSet/>
      <dgm:spPr/>
      <dgm:t>
        <a:bodyPr/>
        <a:lstStyle/>
        <a:p>
          <a:endParaRPr lang="zh-CN" altLang="en-US"/>
        </a:p>
      </dgm:t>
    </dgm:pt>
    <dgm:pt modelId="{BC637E3A-8D51-45ED-B5E7-98A421AED28A}">
      <dgm:prSet phldrT="[文本]"/>
      <dgm:spPr/>
      <dgm:t>
        <a:bodyPr/>
        <a:lstStyle/>
        <a:p>
          <a:r>
            <a:rPr lang="zh-CN" altLang="en-US" dirty="0" smtClean="0"/>
            <a:t>围绕本堂课知识点给出</a:t>
          </a:r>
          <a:r>
            <a:rPr lang="en-US" altLang="zh-CN" dirty="0" smtClean="0"/>
            <a:t>3—5</a:t>
          </a:r>
          <a:r>
            <a:rPr lang="zh-CN" altLang="en-US" dirty="0" smtClean="0"/>
            <a:t>道选择题</a:t>
          </a:r>
          <a:endParaRPr lang="zh-CN" altLang="en-US" dirty="0"/>
        </a:p>
      </dgm:t>
    </dgm:pt>
    <dgm:pt modelId="{69A98223-E0C8-455A-BF80-95CCEA2774FF}" type="parTrans" cxnId="{95437238-2E44-4A59-9B70-8C92BED4AB9F}">
      <dgm:prSet/>
      <dgm:spPr/>
      <dgm:t>
        <a:bodyPr/>
        <a:lstStyle/>
        <a:p>
          <a:endParaRPr lang="zh-CN" altLang="en-US"/>
        </a:p>
      </dgm:t>
    </dgm:pt>
    <dgm:pt modelId="{71016354-7AC6-403B-AF8A-B1AF4D511177}" type="sibTrans" cxnId="{95437238-2E44-4A59-9B70-8C92BED4AB9F}">
      <dgm:prSet/>
      <dgm:spPr/>
      <dgm:t>
        <a:bodyPr/>
        <a:lstStyle/>
        <a:p>
          <a:endParaRPr lang="zh-CN" altLang="en-US"/>
        </a:p>
      </dgm:t>
    </dgm:pt>
    <dgm:pt modelId="{AED0393A-A691-4C9E-BAC5-D5DE28F46CC7}">
      <dgm:prSet phldrT="[文本]"/>
      <dgm:spPr/>
      <dgm:t>
        <a:bodyPr/>
        <a:lstStyle/>
        <a:p>
          <a:r>
            <a:rPr lang="zh-CN" altLang="en-US" dirty="0" smtClean="0"/>
            <a:t>学生作答</a:t>
          </a:r>
          <a:endParaRPr lang="zh-CN" altLang="en-US" dirty="0"/>
        </a:p>
      </dgm:t>
    </dgm:pt>
    <dgm:pt modelId="{E376AD27-B3D6-4717-A384-B96A6F401A48}" type="parTrans" cxnId="{AB7E9C31-E29F-4E35-9420-27D8D7F3783B}">
      <dgm:prSet/>
      <dgm:spPr/>
      <dgm:t>
        <a:bodyPr/>
        <a:lstStyle/>
        <a:p>
          <a:endParaRPr lang="zh-CN" altLang="en-US"/>
        </a:p>
      </dgm:t>
    </dgm:pt>
    <dgm:pt modelId="{BD2DBE83-EAAE-4723-94BD-0A50A0EFBDBB}" type="sibTrans" cxnId="{AB7E9C31-E29F-4E35-9420-27D8D7F3783B}">
      <dgm:prSet/>
      <dgm:spPr/>
      <dgm:t>
        <a:bodyPr/>
        <a:lstStyle/>
        <a:p>
          <a:endParaRPr lang="zh-CN" altLang="en-US"/>
        </a:p>
      </dgm:t>
    </dgm:pt>
    <dgm:pt modelId="{E9CACE59-F550-43EC-93DC-723147F549DB}">
      <dgm:prSet phldrT="[文本]"/>
      <dgm:spPr/>
      <dgm:t>
        <a:bodyPr/>
        <a:lstStyle/>
        <a:p>
          <a:r>
            <a:rPr lang="zh-CN" altLang="en-US" dirty="0" smtClean="0"/>
            <a:t>学生在规定时间内完成做答并上传平台</a:t>
          </a:r>
          <a:endParaRPr lang="zh-CN" altLang="en-US" dirty="0"/>
        </a:p>
      </dgm:t>
    </dgm:pt>
    <dgm:pt modelId="{5AF7FDF7-45C9-4EEB-A63F-9F64EBE59B64}" type="parTrans" cxnId="{BB1030D0-7FEA-430C-AE06-F293FB9E99D3}">
      <dgm:prSet/>
      <dgm:spPr/>
      <dgm:t>
        <a:bodyPr/>
        <a:lstStyle/>
        <a:p>
          <a:endParaRPr lang="zh-CN" altLang="en-US"/>
        </a:p>
      </dgm:t>
    </dgm:pt>
    <dgm:pt modelId="{FEDDC62D-C573-4672-A927-4A3160D8E3D9}" type="sibTrans" cxnId="{BB1030D0-7FEA-430C-AE06-F293FB9E99D3}">
      <dgm:prSet/>
      <dgm:spPr/>
      <dgm:t>
        <a:bodyPr/>
        <a:lstStyle/>
        <a:p>
          <a:endParaRPr lang="zh-CN" altLang="en-US"/>
        </a:p>
      </dgm:t>
    </dgm:pt>
    <dgm:pt modelId="{1228F7AF-763D-4E6D-A070-E8DEFCE75433}">
      <dgm:prSet phldrT="[文本]"/>
      <dgm:spPr/>
      <dgm:t>
        <a:bodyPr/>
        <a:lstStyle/>
        <a:p>
          <a:r>
            <a:rPr lang="zh-CN" altLang="en-US" dirty="0" smtClean="0"/>
            <a:t>分析评讲</a:t>
          </a:r>
          <a:endParaRPr lang="zh-CN" altLang="en-US" dirty="0"/>
        </a:p>
      </dgm:t>
    </dgm:pt>
    <dgm:pt modelId="{74AF5BDE-890D-4FF4-9E98-A18A620804DE}" type="parTrans" cxnId="{CEEB0623-83ED-4843-A733-AA3F4BE51E68}">
      <dgm:prSet/>
      <dgm:spPr/>
      <dgm:t>
        <a:bodyPr/>
        <a:lstStyle/>
        <a:p>
          <a:endParaRPr lang="zh-CN" altLang="en-US"/>
        </a:p>
      </dgm:t>
    </dgm:pt>
    <dgm:pt modelId="{00C8B0E5-AA5C-4AE1-934E-A4EC50E3D4B4}" type="sibTrans" cxnId="{CEEB0623-83ED-4843-A733-AA3F4BE51E68}">
      <dgm:prSet/>
      <dgm:spPr/>
      <dgm:t>
        <a:bodyPr/>
        <a:lstStyle/>
        <a:p>
          <a:endParaRPr lang="zh-CN" altLang="en-US"/>
        </a:p>
      </dgm:t>
    </dgm:pt>
    <dgm:pt modelId="{70EF44EA-EF36-4E1B-8C6B-84FFAA1806C1}">
      <dgm:prSet phldrT="[文本]"/>
      <dgm:spPr/>
      <dgm:t>
        <a:bodyPr/>
        <a:lstStyle/>
        <a:p>
          <a:r>
            <a:rPr lang="zh-CN" altLang="en-US" dirty="0" smtClean="0"/>
            <a:t>平台进行数据分析正确率，教师针对情况查漏补缺</a:t>
          </a:r>
          <a:endParaRPr lang="zh-CN" altLang="en-US" dirty="0"/>
        </a:p>
      </dgm:t>
    </dgm:pt>
    <dgm:pt modelId="{66D48383-9862-4661-9471-8DA62A424E8D}" type="parTrans" cxnId="{6C7F73AF-58BD-4B87-8D14-67DABBD45C81}">
      <dgm:prSet/>
      <dgm:spPr/>
      <dgm:t>
        <a:bodyPr/>
        <a:lstStyle/>
        <a:p>
          <a:endParaRPr lang="zh-CN" altLang="en-US"/>
        </a:p>
      </dgm:t>
    </dgm:pt>
    <dgm:pt modelId="{645E5451-6B0E-417B-B454-EA34102B4815}" type="sibTrans" cxnId="{6C7F73AF-58BD-4B87-8D14-67DABBD45C81}">
      <dgm:prSet/>
      <dgm:spPr/>
      <dgm:t>
        <a:bodyPr/>
        <a:lstStyle/>
        <a:p>
          <a:endParaRPr lang="zh-CN" altLang="en-US"/>
        </a:p>
      </dgm:t>
    </dgm:pt>
    <dgm:pt modelId="{5E8D7109-4C8E-4248-BFE7-3B619F281220}" type="pres">
      <dgm:prSet presAssocID="{B200DFEC-4506-41CE-9679-6287F7CD90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9DAD1E8-B5B5-4F7A-B715-7B9FE54657E5}" type="pres">
      <dgm:prSet presAssocID="{C37B6CEF-A904-4161-A355-9B94EE1EF26D}" presName="composite" presStyleCnt="0"/>
      <dgm:spPr/>
    </dgm:pt>
    <dgm:pt modelId="{DFEAB638-81D7-4453-831E-004353BBAC4A}" type="pres">
      <dgm:prSet presAssocID="{C37B6CEF-A904-4161-A355-9B94EE1EF26D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7B76F7-F7C7-48DF-85E9-F51B77F03125}" type="pres">
      <dgm:prSet presAssocID="{C37B6CEF-A904-4161-A355-9B94EE1EF26D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3A4B9276-5D21-45B1-829A-4334B742C8C7}" type="pres">
      <dgm:prSet presAssocID="{C37B6CEF-A904-4161-A355-9B94EE1EF26D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939802-05B2-43AC-9CC0-F643098237F9}" type="pres">
      <dgm:prSet presAssocID="{05D931BA-6F34-4E97-9EC8-0CDFACA2AE6F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85EE8CDA-EDFE-47DE-B3BF-6C09AA41E486}" type="pres">
      <dgm:prSet presAssocID="{05D931BA-6F34-4E97-9EC8-0CDFACA2AE6F}" presName="connTx" presStyleLbl="sibTrans2D1" presStyleIdx="0" presStyleCnt="2"/>
      <dgm:spPr/>
      <dgm:t>
        <a:bodyPr/>
        <a:lstStyle/>
        <a:p>
          <a:endParaRPr lang="zh-CN" altLang="en-US"/>
        </a:p>
      </dgm:t>
    </dgm:pt>
    <dgm:pt modelId="{5AA146F0-79AD-4D92-AB9F-7A4909F6C5CF}" type="pres">
      <dgm:prSet presAssocID="{AED0393A-A691-4C9E-BAC5-D5DE28F46CC7}" presName="composite" presStyleCnt="0"/>
      <dgm:spPr/>
    </dgm:pt>
    <dgm:pt modelId="{C709030B-664E-4DCD-9BDE-055790C23EF4}" type="pres">
      <dgm:prSet presAssocID="{AED0393A-A691-4C9E-BAC5-D5DE28F46CC7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D7CF96-C03E-4A2F-8489-84F036EC51AE}" type="pres">
      <dgm:prSet presAssocID="{AED0393A-A691-4C9E-BAC5-D5DE28F46CC7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755BA1D4-EB25-47A7-8693-BA4806977713}" type="pres">
      <dgm:prSet presAssocID="{AED0393A-A691-4C9E-BAC5-D5DE28F46CC7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F29830-2287-4BC9-BFA9-4EEB6E191CF5}" type="pres">
      <dgm:prSet presAssocID="{BD2DBE83-EAAE-4723-94BD-0A50A0EFBDBB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1FE3EB61-340A-449F-A9D6-99C8459371C2}" type="pres">
      <dgm:prSet presAssocID="{BD2DBE83-EAAE-4723-94BD-0A50A0EFBDBB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F910E9A0-47F0-4252-BEDC-7AAE0704AE85}" type="pres">
      <dgm:prSet presAssocID="{1228F7AF-763D-4E6D-A070-E8DEFCE75433}" presName="composite" presStyleCnt="0"/>
      <dgm:spPr/>
    </dgm:pt>
    <dgm:pt modelId="{A0BBADDA-14DF-489C-9BF6-B80A25474907}" type="pres">
      <dgm:prSet presAssocID="{1228F7AF-763D-4E6D-A070-E8DEFCE7543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347A87-8CE1-47B1-BE01-3445C20AAF12}" type="pres">
      <dgm:prSet presAssocID="{1228F7AF-763D-4E6D-A070-E8DEFCE75433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387CF9C2-CF52-49AA-BAD3-DB8B99658F7C}" type="pres">
      <dgm:prSet presAssocID="{1228F7AF-763D-4E6D-A070-E8DEFCE75433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A61B597-8492-4E06-8BF0-6E52BCCD9CAA}" type="presOf" srcId="{C37B6CEF-A904-4161-A355-9B94EE1EF26D}" destId="{DFEAB638-81D7-4453-831E-004353BBAC4A}" srcOrd="0" destOrd="0" presId="urn:microsoft.com/office/officeart/2005/8/layout/process3"/>
    <dgm:cxn modelId="{E24B4C3B-0AA6-4810-BF2F-0620C8C8CD9C}" srcId="{B200DFEC-4506-41CE-9679-6287F7CD90CA}" destId="{C37B6CEF-A904-4161-A355-9B94EE1EF26D}" srcOrd="0" destOrd="0" parTransId="{FBED3D19-D9EC-4846-AD73-74960A349711}" sibTransId="{05D931BA-6F34-4E97-9EC8-0CDFACA2AE6F}"/>
    <dgm:cxn modelId="{307E145B-F41F-4344-AB61-9CF3EF823CBB}" type="presOf" srcId="{05D931BA-6F34-4E97-9EC8-0CDFACA2AE6F}" destId="{61939802-05B2-43AC-9CC0-F643098237F9}" srcOrd="0" destOrd="0" presId="urn:microsoft.com/office/officeart/2005/8/layout/process3"/>
    <dgm:cxn modelId="{6C7F73AF-58BD-4B87-8D14-67DABBD45C81}" srcId="{1228F7AF-763D-4E6D-A070-E8DEFCE75433}" destId="{70EF44EA-EF36-4E1B-8C6B-84FFAA1806C1}" srcOrd="0" destOrd="0" parTransId="{66D48383-9862-4661-9471-8DA62A424E8D}" sibTransId="{645E5451-6B0E-417B-B454-EA34102B4815}"/>
    <dgm:cxn modelId="{D15AC981-BB88-440E-B112-7E5EC7F3099A}" type="presOf" srcId="{E9CACE59-F550-43EC-93DC-723147F549DB}" destId="{755BA1D4-EB25-47A7-8693-BA4806977713}" srcOrd="0" destOrd="0" presId="urn:microsoft.com/office/officeart/2005/8/layout/process3"/>
    <dgm:cxn modelId="{AB7E9C31-E29F-4E35-9420-27D8D7F3783B}" srcId="{B200DFEC-4506-41CE-9679-6287F7CD90CA}" destId="{AED0393A-A691-4C9E-BAC5-D5DE28F46CC7}" srcOrd="1" destOrd="0" parTransId="{E376AD27-B3D6-4717-A384-B96A6F401A48}" sibTransId="{BD2DBE83-EAAE-4723-94BD-0A50A0EFBDBB}"/>
    <dgm:cxn modelId="{5B2A8AED-E1C3-425B-9A77-01FC3C295ED7}" type="presOf" srcId="{70EF44EA-EF36-4E1B-8C6B-84FFAA1806C1}" destId="{387CF9C2-CF52-49AA-BAD3-DB8B99658F7C}" srcOrd="0" destOrd="0" presId="urn:microsoft.com/office/officeart/2005/8/layout/process3"/>
    <dgm:cxn modelId="{415A3826-B169-4C9E-97E2-8888A722FB05}" type="presOf" srcId="{B200DFEC-4506-41CE-9679-6287F7CD90CA}" destId="{5E8D7109-4C8E-4248-BFE7-3B619F281220}" srcOrd="0" destOrd="0" presId="urn:microsoft.com/office/officeart/2005/8/layout/process3"/>
    <dgm:cxn modelId="{E03228B3-2441-4222-BAFC-393AACEDCAA2}" type="presOf" srcId="{1228F7AF-763D-4E6D-A070-E8DEFCE75433}" destId="{A0BBADDA-14DF-489C-9BF6-B80A25474907}" srcOrd="0" destOrd="0" presId="urn:microsoft.com/office/officeart/2005/8/layout/process3"/>
    <dgm:cxn modelId="{BAADB5EF-705A-4D75-A706-240E5DE33578}" type="presOf" srcId="{BC637E3A-8D51-45ED-B5E7-98A421AED28A}" destId="{3A4B9276-5D21-45B1-829A-4334B742C8C7}" srcOrd="0" destOrd="0" presId="urn:microsoft.com/office/officeart/2005/8/layout/process3"/>
    <dgm:cxn modelId="{F67DEA92-CE7E-4251-AA6C-CE792D36C642}" type="presOf" srcId="{1228F7AF-763D-4E6D-A070-E8DEFCE75433}" destId="{DA347A87-8CE1-47B1-BE01-3445C20AAF12}" srcOrd="1" destOrd="0" presId="urn:microsoft.com/office/officeart/2005/8/layout/process3"/>
    <dgm:cxn modelId="{8414501F-8E98-4B46-BAB0-2FAD82303A62}" type="presOf" srcId="{05D931BA-6F34-4E97-9EC8-0CDFACA2AE6F}" destId="{85EE8CDA-EDFE-47DE-B3BF-6C09AA41E486}" srcOrd="1" destOrd="0" presId="urn:microsoft.com/office/officeart/2005/8/layout/process3"/>
    <dgm:cxn modelId="{F76B47F5-D34C-4391-A1D6-C430D4F35CBE}" type="presOf" srcId="{C37B6CEF-A904-4161-A355-9B94EE1EF26D}" destId="{C17B76F7-F7C7-48DF-85E9-F51B77F03125}" srcOrd="1" destOrd="0" presId="urn:microsoft.com/office/officeart/2005/8/layout/process3"/>
    <dgm:cxn modelId="{9DB1CE14-E501-42F8-AD7E-04BC543ADB68}" type="presOf" srcId="{BD2DBE83-EAAE-4723-94BD-0A50A0EFBDBB}" destId="{1FE3EB61-340A-449F-A9D6-99C8459371C2}" srcOrd="1" destOrd="0" presId="urn:microsoft.com/office/officeart/2005/8/layout/process3"/>
    <dgm:cxn modelId="{95437238-2E44-4A59-9B70-8C92BED4AB9F}" srcId="{C37B6CEF-A904-4161-A355-9B94EE1EF26D}" destId="{BC637E3A-8D51-45ED-B5E7-98A421AED28A}" srcOrd="0" destOrd="0" parTransId="{69A98223-E0C8-455A-BF80-95CCEA2774FF}" sibTransId="{71016354-7AC6-403B-AF8A-B1AF4D511177}"/>
    <dgm:cxn modelId="{F84ABC6C-75AB-42C1-82F0-B7F9C46C8854}" type="presOf" srcId="{AED0393A-A691-4C9E-BAC5-D5DE28F46CC7}" destId="{B2D7CF96-C03E-4A2F-8489-84F036EC51AE}" srcOrd="1" destOrd="0" presId="urn:microsoft.com/office/officeart/2005/8/layout/process3"/>
    <dgm:cxn modelId="{BB1030D0-7FEA-430C-AE06-F293FB9E99D3}" srcId="{AED0393A-A691-4C9E-BAC5-D5DE28F46CC7}" destId="{E9CACE59-F550-43EC-93DC-723147F549DB}" srcOrd="0" destOrd="0" parTransId="{5AF7FDF7-45C9-4EEB-A63F-9F64EBE59B64}" sibTransId="{FEDDC62D-C573-4672-A927-4A3160D8E3D9}"/>
    <dgm:cxn modelId="{C6BA9E36-A499-4661-8A9E-5EE32F148665}" type="presOf" srcId="{AED0393A-A691-4C9E-BAC5-D5DE28F46CC7}" destId="{C709030B-664E-4DCD-9BDE-055790C23EF4}" srcOrd="0" destOrd="0" presId="urn:microsoft.com/office/officeart/2005/8/layout/process3"/>
    <dgm:cxn modelId="{CEEB0623-83ED-4843-A733-AA3F4BE51E68}" srcId="{B200DFEC-4506-41CE-9679-6287F7CD90CA}" destId="{1228F7AF-763D-4E6D-A070-E8DEFCE75433}" srcOrd="2" destOrd="0" parTransId="{74AF5BDE-890D-4FF4-9E98-A18A620804DE}" sibTransId="{00C8B0E5-AA5C-4AE1-934E-A4EC50E3D4B4}"/>
    <dgm:cxn modelId="{52DF3CDF-F836-4780-841C-05E19CE58952}" type="presOf" srcId="{BD2DBE83-EAAE-4723-94BD-0A50A0EFBDBB}" destId="{F9F29830-2287-4BC9-BFA9-4EEB6E191CF5}" srcOrd="0" destOrd="0" presId="urn:microsoft.com/office/officeart/2005/8/layout/process3"/>
    <dgm:cxn modelId="{D0A9F869-59DA-473C-B0E2-63BA5F874084}" type="presParOf" srcId="{5E8D7109-4C8E-4248-BFE7-3B619F281220}" destId="{99DAD1E8-B5B5-4F7A-B715-7B9FE54657E5}" srcOrd="0" destOrd="0" presId="urn:microsoft.com/office/officeart/2005/8/layout/process3"/>
    <dgm:cxn modelId="{845E6A83-950D-41FD-A4BE-193F4BB503A9}" type="presParOf" srcId="{99DAD1E8-B5B5-4F7A-B715-7B9FE54657E5}" destId="{DFEAB638-81D7-4453-831E-004353BBAC4A}" srcOrd="0" destOrd="0" presId="urn:microsoft.com/office/officeart/2005/8/layout/process3"/>
    <dgm:cxn modelId="{BD7BF454-46F9-4A89-9331-61E5A1AAAC60}" type="presParOf" srcId="{99DAD1E8-B5B5-4F7A-B715-7B9FE54657E5}" destId="{C17B76F7-F7C7-48DF-85E9-F51B77F03125}" srcOrd="1" destOrd="0" presId="urn:microsoft.com/office/officeart/2005/8/layout/process3"/>
    <dgm:cxn modelId="{C797B578-8863-4FCF-81BF-8C9CE68BAC96}" type="presParOf" srcId="{99DAD1E8-B5B5-4F7A-B715-7B9FE54657E5}" destId="{3A4B9276-5D21-45B1-829A-4334B742C8C7}" srcOrd="2" destOrd="0" presId="urn:microsoft.com/office/officeart/2005/8/layout/process3"/>
    <dgm:cxn modelId="{EDA34137-65A9-44CF-A021-8349381807D9}" type="presParOf" srcId="{5E8D7109-4C8E-4248-BFE7-3B619F281220}" destId="{61939802-05B2-43AC-9CC0-F643098237F9}" srcOrd="1" destOrd="0" presId="urn:microsoft.com/office/officeart/2005/8/layout/process3"/>
    <dgm:cxn modelId="{26EC0748-5756-4E86-BCA9-17F108D4F026}" type="presParOf" srcId="{61939802-05B2-43AC-9CC0-F643098237F9}" destId="{85EE8CDA-EDFE-47DE-B3BF-6C09AA41E486}" srcOrd="0" destOrd="0" presId="urn:microsoft.com/office/officeart/2005/8/layout/process3"/>
    <dgm:cxn modelId="{4ED92AE3-15D2-4012-B89F-BD098EB827CF}" type="presParOf" srcId="{5E8D7109-4C8E-4248-BFE7-3B619F281220}" destId="{5AA146F0-79AD-4D92-AB9F-7A4909F6C5CF}" srcOrd="2" destOrd="0" presId="urn:microsoft.com/office/officeart/2005/8/layout/process3"/>
    <dgm:cxn modelId="{33E12A72-B93F-48F0-B47A-18BFA817CE88}" type="presParOf" srcId="{5AA146F0-79AD-4D92-AB9F-7A4909F6C5CF}" destId="{C709030B-664E-4DCD-9BDE-055790C23EF4}" srcOrd="0" destOrd="0" presId="urn:microsoft.com/office/officeart/2005/8/layout/process3"/>
    <dgm:cxn modelId="{9B881AE3-0EDF-43FB-B9B4-D1EC5B20580E}" type="presParOf" srcId="{5AA146F0-79AD-4D92-AB9F-7A4909F6C5CF}" destId="{B2D7CF96-C03E-4A2F-8489-84F036EC51AE}" srcOrd="1" destOrd="0" presId="urn:microsoft.com/office/officeart/2005/8/layout/process3"/>
    <dgm:cxn modelId="{8F18E36C-D201-4D8D-A152-D776AB266756}" type="presParOf" srcId="{5AA146F0-79AD-4D92-AB9F-7A4909F6C5CF}" destId="{755BA1D4-EB25-47A7-8693-BA4806977713}" srcOrd="2" destOrd="0" presId="urn:microsoft.com/office/officeart/2005/8/layout/process3"/>
    <dgm:cxn modelId="{B61FC80B-FE86-4E5D-B059-0B46297C43E8}" type="presParOf" srcId="{5E8D7109-4C8E-4248-BFE7-3B619F281220}" destId="{F9F29830-2287-4BC9-BFA9-4EEB6E191CF5}" srcOrd="3" destOrd="0" presId="urn:microsoft.com/office/officeart/2005/8/layout/process3"/>
    <dgm:cxn modelId="{5B2E569B-5ED0-4367-A5B9-09A6B3BCF1EA}" type="presParOf" srcId="{F9F29830-2287-4BC9-BFA9-4EEB6E191CF5}" destId="{1FE3EB61-340A-449F-A9D6-99C8459371C2}" srcOrd="0" destOrd="0" presId="urn:microsoft.com/office/officeart/2005/8/layout/process3"/>
    <dgm:cxn modelId="{276207BB-7004-4A05-A53C-B216C530EED2}" type="presParOf" srcId="{5E8D7109-4C8E-4248-BFE7-3B619F281220}" destId="{F910E9A0-47F0-4252-BEDC-7AAE0704AE85}" srcOrd="4" destOrd="0" presId="urn:microsoft.com/office/officeart/2005/8/layout/process3"/>
    <dgm:cxn modelId="{A5FE2160-4A38-4972-95D5-9F3DC68047A0}" type="presParOf" srcId="{F910E9A0-47F0-4252-BEDC-7AAE0704AE85}" destId="{A0BBADDA-14DF-489C-9BF6-B80A25474907}" srcOrd="0" destOrd="0" presId="urn:microsoft.com/office/officeart/2005/8/layout/process3"/>
    <dgm:cxn modelId="{515A53D1-542C-4246-B365-100DEFD320B8}" type="presParOf" srcId="{F910E9A0-47F0-4252-BEDC-7AAE0704AE85}" destId="{DA347A87-8CE1-47B1-BE01-3445C20AAF12}" srcOrd="1" destOrd="0" presId="urn:microsoft.com/office/officeart/2005/8/layout/process3"/>
    <dgm:cxn modelId="{A4417342-648E-4918-A728-58A43163229C}" type="presParOf" srcId="{F910E9A0-47F0-4252-BEDC-7AAE0704AE85}" destId="{387CF9C2-CF52-49AA-BAD3-DB8B99658F7C}" srcOrd="2" destOrd="0" presId="urn:microsoft.com/office/officeart/2005/8/layout/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08062A-774D-4294-96BD-EFF3D48D468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6FE6F72-0022-4AFA-81BA-A249842783CD}">
      <dgm:prSet phldrT="[文本]"/>
      <dgm:spPr/>
      <dgm:t>
        <a:bodyPr/>
        <a:lstStyle/>
        <a:p>
          <a:r>
            <a:rPr lang="zh-CN" altLang="en-US" dirty="0" smtClean="0"/>
            <a:t>散文</a:t>
          </a:r>
          <a:endParaRPr lang="zh-CN" altLang="en-US" dirty="0"/>
        </a:p>
      </dgm:t>
    </dgm:pt>
    <dgm:pt modelId="{435EF2A5-CBA3-4C96-B90A-58BA7E74F142}" type="parTrans" cxnId="{54377278-FC69-4317-85E2-413D3CF4A4D8}">
      <dgm:prSet/>
      <dgm:spPr/>
      <dgm:t>
        <a:bodyPr/>
        <a:lstStyle/>
        <a:p>
          <a:endParaRPr lang="zh-CN" altLang="en-US"/>
        </a:p>
      </dgm:t>
    </dgm:pt>
    <dgm:pt modelId="{F4218D2D-E1F6-4337-BA30-5B64FF60BB14}" type="sibTrans" cxnId="{54377278-FC69-4317-85E2-413D3CF4A4D8}">
      <dgm:prSet/>
      <dgm:spPr/>
      <dgm:t>
        <a:bodyPr/>
        <a:lstStyle/>
        <a:p>
          <a:endParaRPr lang="zh-CN" altLang="en-US"/>
        </a:p>
      </dgm:t>
    </dgm:pt>
    <dgm:pt modelId="{F75D44EF-6155-4D52-8286-B1A7AD57568C}">
      <dgm:prSet phldrT="[文本]"/>
      <dgm:spPr/>
      <dgm:t>
        <a:bodyPr/>
        <a:lstStyle/>
        <a:p>
          <a:r>
            <a:rPr lang="zh-CN" altLang="en-US" dirty="0" smtClean="0"/>
            <a:t>意境</a:t>
          </a:r>
          <a:endParaRPr lang="zh-CN" altLang="en-US" dirty="0"/>
        </a:p>
      </dgm:t>
    </dgm:pt>
    <dgm:pt modelId="{97867A05-BD53-49AB-833F-DBDDE2901C9F}" type="parTrans" cxnId="{E2688EAB-AD9A-4D77-8EFD-FB192C69C04D}">
      <dgm:prSet/>
      <dgm:spPr/>
      <dgm:t>
        <a:bodyPr/>
        <a:lstStyle/>
        <a:p>
          <a:endParaRPr lang="zh-CN" altLang="en-US"/>
        </a:p>
      </dgm:t>
    </dgm:pt>
    <dgm:pt modelId="{91511EFB-6E54-44D2-AA7A-524295CE78D3}" type="sibTrans" cxnId="{E2688EAB-AD9A-4D77-8EFD-FB192C69C04D}">
      <dgm:prSet/>
      <dgm:spPr/>
      <dgm:t>
        <a:bodyPr/>
        <a:lstStyle/>
        <a:p>
          <a:endParaRPr lang="zh-CN" altLang="en-US"/>
        </a:p>
      </dgm:t>
    </dgm:pt>
    <dgm:pt modelId="{260144EE-1499-4302-9C7B-E605AF7F021D}">
      <dgm:prSet phldrT="[文本]"/>
      <dgm:spPr/>
      <dgm:t>
        <a:bodyPr/>
        <a:lstStyle/>
        <a:p>
          <a:r>
            <a:rPr lang="zh-CN" altLang="en-US" dirty="0" smtClean="0"/>
            <a:t>语言</a:t>
          </a:r>
          <a:endParaRPr lang="zh-CN" altLang="en-US" dirty="0"/>
        </a:p>
      </dgm:t>
    </dgm:pt>
    <dgm:pt modelId="{82A07DE7-6E9C-4BEC-B698-71AB2DBE4445}" type="parTrans" cxnId="{E0B3CA47-BE47-4183-B102-19064A7136D1}">
      <dgm:prSet/>
      <dgm:spPr/>
      <dgm:t>
        <a:bodyPr/>
        <a:lstStyle/>
        <a:p>
          <a:endParaRPr lang="zh-CN" altLang="en-US"/>
        </a:p>
      </dgm:t>
    </dgm:pt>
    <dgm:pt modelId="{5D827D01-A194-4F0A-8C2B-5E9663ECE0C2}" type="sibTrans" cxnId="{E0B3CA47-BE47-4183-B102-19064A7136D1}">
      <dgm:prSet/>
      <dgm:spPr/>
      <dgm:t>
        <a:bodyPr/>
        <a:lstStyle/>
        <a:p>
          <a:endParaRPr lang="zh-CN" altLang="en-US"/>
        </a:p>
      </dgm:t>
    </dgm:pt>
    <dgm:pt modelId="{4903EE33-E785-4C8E-A1B6-482D0F4F3508}">
      <dgm:prSet phldrT="[文本]"/>
      <dgm:spPr/>
      <dgm:t>
        <a:bodyPr/>
        <a:lstStyle/>
        <a:p>
          <a:r>
            <a:rPr lang="zh-CN" altLang="en-US" dirty="0" smtClean="0"/>
            <a:t>主旨</a:t>
          </a:r>
          <a:endParaRPr lang="zh-CN" altLang="en-US" dirty="0"/>
        </a:p>
      </dgm:t>
    </dgm:pt>
    <dgm:pt modelId="{69AC2F47-6969-4529-A4C1-B08D15B20B5E}" type="parTrans" cxnId="{C59B35DA-BE61-41C6-9928-00F5D0B0C18A}">
      <dgm:prSet/>
      <dgm:spPr/>
      <dgm:t>
        <a:bodyPr/>
        <a:lstStyle/>
        <a:p>
          <a:endParaRPr lang="zh-CN" altLang="en-US"/>
        </a:p>
      </dgm:t>
    </dgm:pt>
    <dgm:pt modelId="{800FA6C6-EB24-4D89-8A73-7B40F1E117E6}" type="sibTrans" cxnId="{C59B35DA-BE61-41C6-9928-00F5D0B0C18A}">
      <dgm:prSet/>
      <dgm:spPr/>
      <dgm:t>
        <a:bodyPr/>
        <a:lstStyle/>
        <a:p>
          <a:endParaRPr lang="zh-CN" altLang="en-US"/>
        </a:p>
      </dgm:t>
    </dgm:pt>
    <dgm:pt modelId="{38D31A34-B82D-481E-B8C2-9B89F8DA6F95}">
      <dgm:prSet phldrT="[文本]"/>
      <dgm:spPr/>
      <dgm:t>
        <a:bodyPr/>
        <a:lstStyle/>
        <a:p>
          <a:r>
            <a:rPr lang="zh-CN" altLang="en-US" dirty="0" smtClean="0"/>
            <a:t>形象</a:t>
          </a:r>
          <a:endParaRPr lang="zh-CN" altLang="en-US" dirty="0"/>
        </a:p>
      </dgm:t>
    </dgm:pt>
    <dgm:pt modelId="{DB87BA48-EF3F-454B-91B3-BD48AA8EE202}" type="parTrans" cxnId="{0A35BC32-65EC-4657-96CE-61506BE0D1A5}">
      <dgm:prSet/>
      <dgm:spPr/>
      <dgm:t>
        <a:bodyPr/>
        <a:lstStyle/>
        <a:p>
          <a:endParaRPr lang="zh-CN" altLang="en-US"/>
        </a:p>
      </dgm:t>
    </dgm:pt>
    <dgm:pt modelId="{E7F5BA32-8CA0-4A4C-B07D-B88938B4C870}" type="sibTrans" cxnId="{0A35BC32-65EC-4657-96CE-61506BE0D1A5}">
      <dgm:prSet/>
      <dgm:spPr/>
      <dgm:t>
        <a:bodyPr/>
        <a:lstStyle/>
        <a:p>
          <a:endParaRPr lang="zh-CN" altLang="en-US"/>
        </a:p>
      </dgm:t>
    </dgm:pt>
    <dgm:pt modelId="{F942A139-DCEC-40FD-9800-73042AAE780F}" type="pres">
      <dgm:prSet presAssocID="{8E08062A-774D-4294-96BD-EFF3D48D468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CCCC237-AFB3-4CB3-A5EF-139E564202D0}" type="pres">
      <dgm:prSet presAssocID="{16FE6F72-0022-4AFA-81BA-A249842783CD}" presName="centerShape" presStyleLbl="node0" presStyleIdx="0" presStyleCnt="1" custScaleX="103310"/>
      <dgm:spPr/>
      <dgm:t>
        <a:bodyPr/>
        <a:lstStyle/>
        <a:p>
          <a:endParaRPr lang="zh-CN" altLang="en-US"/>
        </a:p>
      </dgm:t>
    </dgm:pt>
    <dgm:pt modelId="{48D776E0-4CA2-4490-AE08-7EB05D46C26E}" type="pres">
      <dgm:prSet presAssocID="{F75D44EF-6155-4D52-8286-B1A7AD5756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8EFCA4-FB88-4BBE-9E38-90A1D0CF77F5}" type="pres">
      <dgm:prSet presAssocID="{F75D44EF-6155-4D52-8286-B1A7AD57568C}" presName="dummy" presStyleCnt="0"/>
      <dgm:spPr/>
    </dgm:pt>
    <dgm:pt modelId="{449BB3FE-F707-42BD-B2FF-A3C0ECE798D3}" type="pres">
      <dgm:prSet presAssocID="{91511EFB-6E54-44D2-AA7A-524295CE78D3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28599E25-EB37-4B61-AA84-D06587AC2D04}" type="pres">
      <dgm:prSet presAssocID="{260144EE-1499-4302-9C7B-E605AF7F021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F2A58-F13B-425B-BDB5-8922884EE8FD}" type="pres">
      <dgm:prSet presAssocID="{260144EE-1499-4302-9C7B-E605AF7F021D}" presName="dummy" presStyleCnt="0"/>
      <dgm:spPr/>
    </dgm:pt>
    <dgm:pt modelId="{69EFEF6B-E1DB-4852-B608-50DBA79E8F53}" type="pres">
      <dgm:prSet presAssocID="{5D827D01-A194-4F0A-8C2B-5E9663ECE0C2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4BA72DF0-B4B0-45A9-A5D4-0C6EDBE74A40}" type="pres">
      <dgm:prSet presAssocID="{4903EE33-E785-4C8E-A1B6-482D0F4F350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559A60-607D-4CAE-966A-8326550463CE}" type="pres">
      <dgm:prSet presAssocID="{4903EE33-E785-4C8E-A1B6-482D0F4F3508}" presName="dummy" presStyleCnt="0"/>
      <dgm:spPr/>
    </dgm:pt>
    <dgm:pt modelId="{8E5C608F-F6F7-4F69-9FF6-BE4742AC5F73}" type="pres">
      <dgm:prSet presAssocID="{800FA6C6-EB24-4D89-8A73-7B40F1E117E6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477A89C-32A4-47C9-A61E-14420BA102A7}" type="pres">
      <dgm:prSet presAssocID="{38D31A34-B82D-481E-B8C2-9B89F8DA6F9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C1F70A-3AA5-4DBA-BAD8-662CEE8CCA0F}" type="pres">
      <dgm:prSet presAssocID="{38D31A34-B82D-481E-B8C2-9B89F8DA6F95}" presName="dummy" presStyleCnt="0"/>
      <dgm:spPr/>
    </dgm:pt>
    <dgm:pt modelId="{26ABAEA5-9C25-4436-8469-A62B86925CC2}" type="pres">
      <dgm:prSet presAssocID="{E7F5BA32-8CA0-4A4C-B07D-B88938B4C870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E0B3CA47-BE47-4183-B102-19064A7136D1}" srcId="{16FE6F72-0022-4AFA-81BA-A249842783CD}" destId="{260144EE-1499-4302-9C7B-E605AF7F021D}" srcOrd="1" destOrd="0" parTransId="{82A07DE7-6E9C-4BEC-B698-71AB2DBE4445}" sibTransId="{5D827D01-A194-4F0A-8C2B-5E9663ECE0C2}"/>
    <dgm:cxn modelId="{4D95AD0E-4775-47ED-9B70-9B28F25619C0}" type="presOf" srcId="{E7F5BA32-8CA0-4A4C-B07D-B88938B4C870}" destId="{26ABAEA5-9C25-4436-8469-A62B86925CC2}" srcOrd="0" destOrd="0" presId="urn:microsoft.com/office/officeart/2005/8/layout/radial6"/>
    <dgm:cxn modelId="{C59B35DA-BE61-41C6-9928-00F5D0B0C18A}" srcId="{16FE6F72-0022-4AFA-81BA-A249842783CD}" destId="{4903EE33-E785-4C8E-A1B6-482D0F4F3508}" srcOrd="2" destOrd="0" parTransId="{69AC2F47-6969-4529-A4C1-B08D15B20B5E}" sibTransId="{800FA6C6-EB24-4D89-8A73-7B40F1E117E6}"/>
    <dgm:cxn modelId="{AE3CE956-A652-4B1D-A94D-860A618F309F}" type="presOf" srcId="{8E08062A-774D-4294-96BD-EFF3D48D468B}" destId="{F942A139-DCEC-40FD-9800-73042AAE780F}" srcOrd="0" destOrd="0" presId="urn:microsoft.com/office/officeart/2005/8/layout/radial6"/>
    <dgm:cxn modelId="{A7D42C83-5602-4ADC-9D6D-843FC14913F9}" type="presOf" srcId="{800FA6C6-EB24-4D89-8A73-7B40F1E117E6}" destId="{8E5C608F-F6F7-4F69-9FF6-BE4742AC5F73}" srcOrd="0" destOrd="0" presId="urn:microsoft.com/office/officeart/2005/8/layout/radial6"/>
    <dgm:cxn modelId="{0A35BC32-65EC-4657-96CE-61506BE0D1A5}" srcId="{16FE6F72-0022-4AFA-81BA-A249842783CD}" destId="{38D31A34-B82D-481E-B8C2-9B89F8DA6F95}" srcOrd="3" destOrd="0" parTransId="{DB87BA48-EF3F-454B-91B3-BD48AA8EE202}" sibTransId="{E7F5BA32-8CA0-4A4C-B07D-B88938B4C870}"/>
    <dgm:cxn modelId="{ADF98101-7993-481F-ADA9-03E0EC62F278}" type="presOf" srcId="{38D31A34-B82D-481E-B8C2-9B89F8DA6F95}" destId="{3477A89C-32A4-47C9-A61E-14420BA102A7}" srcOrd="0" destOrd="0" presId="urn:microsoft.com/office/officeart/2005/8/layout/radial6"/>
    <dgm:cxn modelId="{D3808BA7-C205-4FFE-850C-BE0ED49D6669}" type="presOf" srcId="{F75D44EF-6155-4D52-8286-B1A7AD57568C}" destId="{48D776E0-4CA2-4490-AE08-7EB05D46C26E}" srcOrd="0" destOrd="0" presId="urn:microsoft.com/office/officeart/2005/8/layout/radial6"/>
    <dgm:cxn modelId="{B1E509EC-91D8-416E-9624-A7EA5BD6D0DC}" type="presOf" srcId="{260144EE-1499-4302-9C7B-E605AF7F021D}" destId="{28599E25-EB37-4B61-AA84-D06587AC2D04}" srcOrd="0" destOrd="0" presId="urn:microsoft.com/office/officeart/2005/8/layout/radial6"/>
    <dgm:cxn modelId="{DFED88B3-C3B4-4966-ACB0-A37F885000E3}" type="presOf" srcId="{16FE6F72-0022-4AFA-81BA-A249842783CD}" destId="{BCCCC237-AFB3-4CB3-A5EF-139E564202D0}" srcOrd="0" destOrd="0" presId="urn:microsoft.com/office/officeart/2005/8/layout/radial6"/>
    <dgm:cxn modelId="{54377278-FC69-4317-85E2-413D3CF4A4D8}" srcId="{8E08062A-774D-4294-96BD-EFF3D48D468B}" destId="{16FE6F72-0022-4AFA-81BA-A249842783CD}" srcOrd="0" destOrd="0" parTransId="{435EF2A5-CBA3-4C96-B90A-58BA7E74F142}" sibTransId="{F4218D2D-E1F6-4337-BA30-5B64FF60BB14}"/>
    <dgm:cxn modelId="{E2688EAB-AD9A-4D77-8EFD-FB192C69C04D}" srcId="{16FE6F72-0022-4AFA-81BA-A249842783CD}" destId="{F75D44EF-6155-4D52-8286-B1A7AD57568C}" srcOrd="0" destOrd="0" parTransId="{97867A05-BD53-49AB-833F-DBDDE2901C9F}" sibTransId="{91511EFB-6E54-44D2-AA7A-524295CE78D3}"/>
    <dgm:cxn modelId="{58D8BE5F-D7A5-4547-89D2-CEBAF44F8565}" type="presOf" srcId="{5D827D01-A194-4F0A-8C2B-5E9663ECE0C2}" destId="{69EFEF6B-E1DB-4852-B608-50DBA79E8F53}" srcOrd="0" destOrd="0" presId="urn:microsoft.com/office/officeart/2005/8/layout/radial6"/>
    <dgm:cxn modelId="{8E1971CA-CA4A-4F45-B29A-AC7BAF7AB793}" type="presOf" srcId="{4903EE33-E785-4C8E-A1B6-482D0F4F3508}" destId="{4BA72DF0-B4B0-45A9-A5D4-0C6EDBE74A40}" srcOrd="0" destOrd="0" presId="urn:microsoft.com/office/officeart/2005/8/layout/radial6"/>
    <dgm:cxn modelId="{BE052FA7-4C18-4A89-884E-CA896EBDCC23}" type="presOf" srcId="{91511EFB-6E54-44D2-AA7A-524295CE78D3}" destId="{449BB3FE-F707-42BD-B2FF-A3C0ECE798D3}" srcOrd="0" destOrd="0" presId="urn:microsoft.com/office/officeart/2005/8/layout/radial6"/>
    <dgm:cxn modelId="{8ECEDC08-BD04-40ED-9E2C-50F90EAF3D12}" type="presParOf" srcId="{F942A139-DCEC-40FD-9800-73042AAE780F}" destId="{BCCCC237-AFB3-4CB3-A5EF-139E564202D0}" srcOrd="0" destOrd="0" presId="urn:microsoft.com/office/officeart/2005/8/layout/radial6"/>
    <dgm:cxn modelId="{C5BDB06D-1AA3-441D-A0FA-8EB3D5960C2D}" type="presParOf" srcId="{F942A139-DCEC-40FD-9800-73042AAE780F}" destId="{48D776E0-4CA2-4490-AE08-7EB05D46C26E}" srcOrd="1" destOrd="0" presId="urn:microsoft.com/office/officeart/2005/8/layout/radial6"/>
    <dgm:cxn modelId="{5BC4913E-2F1C-40FA-9244-09351352FBCF}" type="presParOf" srcId="{F942A139-DCEC-40FD-9800-73042AAE780F}" destId="{D08EFCA4-FB88-4BBE-9E38-90A1D0CF77F5}" srcOrd="2" destOrd="0" presId="urn:microsoft.com/office/officeart/2005/8/layout/radial6"/>
    <dgm:cxn modelId="{E5720BA0-CE72-46DE-A3CD-875017F9D7EB}" type="presParOf" srcId="{F942A139-DCEC-40FD-9800-73042AAE780F}" destId="{449BB3FE-F707-42BD-B2FF-A3C0ECE798D3}" srcOrd="3" destOrd="0" presId="urn:microsoft.com/office/officeart/2005/8/layout/radial6"/>
    <dgm:cxn modelId="{AA01F14F-B6F1-4F68-BBF3-F5C3D07AB79F}" type="presParOf" srcId="{F942A139-DCEC-40FD-9800-73042AAE780F}" destId="{28599E25-EB37-4B61-AA84-D06587AC2D04}" srcOrd="4" destOrd="0" presId="urn:microsoft.com/office/officeart/2005/8/layout/radial6"/>
    <dgm:cxn modelId="{81E01994-A2AB-4829-93F6-EB00C6A29DD5}" type="presParOf" srcId="{F942A139-DCEC-40FD-9800-73042AAE780F}" destId="{438F2A58-F13B-425B-BDB5-8922884EE8FD}" srcOrd="5" destOrd="0" presId="urn:microsoft.com/office/officeart/2005/8/layout/radial6"/>
    <dgm:cxn modelId="{984A0E51-2FD7-4104-ABDC-881F1DF42B61}" type="presParOf" srcId="{F942A139-DCEC-40FD-9800-73042AAE780F}" destId="{69EFEF6B-E1DB-4852-B608-50DBA79E8F53}" srcOrd="6" destOrd="0" presId="urn:microsoft.com/office/officeart/2005/8/layout/radial6"/>
    <dgm:cxn modelId="{FC2BE235-FBCD-41B6-8E3B-8CAD1EBDE6D3}" type="presParOf" srcId="{F942A139-DCEC-40FD-9800-73042AAE780F}" destId="{4BA72DF0-B4B0-45A9-A5D4-0C6EDBE74A40}" srcOrd="7" destOrd="0" presId="urn:microsoft.com/office/officeart/2005/8/layout/radial6"/>
    <dgm:cxn modelId="{19DDCA0A-575F-4904-A4BD-91B92DFC8BAF}" type="presParOf" srcId="{F942A139-DCEC-40FD-9800-73042AAE780F}" destId="{30559A60-607D-4CAE-966A-8326550463CE}" srcOrd="8" destOrd="0" presId="urn:microsoft.com/office/officeart/2005/8/layout/radial6"/>
    <dgm:cxn modelId="{5372A156-E732-4F63-9130-526F4D706E59}" type="presParOf" srcId="{F942A139-DCEC-40FD-9800-73042AAE780F}" destId="{8E5C608F-F6F7-4F69-9FF6-BE4742AC5F73}" srcOrd="9" destOrd="0" presId="urn:microsoft.com/office/officeart/2005/8/layout/radial6"/>
    <dgm:cxn modelId="{6421DA4B-1E46-4CBA-B4FE-95A824EFEFE5}" type="presParOf" srcId="{F942A139-DCEC-40FD-9800-73042AAE780F}" destId="{3477A89C-32A4-47C9-A61E-14420BA102A7}" srcOrd="10" destOrd="0" presId="urn:microsoft.com/office/officeart/2005/8/layout/radial6"/>
    <dgm:cxn modelId="{C11EC9D9-461E-41DD-80CC-EEF39D8869B2}" type="presParOf" srcId="{F942A139-DCEC-40FD-9800-73042AAE780F}" destId="{02C1F70A-3AA5-4DBA-BAD8-662CEE8CCA0F}" srcOrd="11" destOrd="0" presId="urn:microsoft.com/office/officeart/2005/8/layout/radial6"/>
    <dgm:cxn modelId="{C21FAD60-403B-458A-A779-37174B58DD81}" type="presParOf" srcId="{F942A139-DCEC-40FD-9800-73042AAE780F}" destId="{26ABAEA5-9C25-4436-8469-A62B86925CC2}" srcOrd="12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E1DC87-486A-4868-8BC4-1FAB33E1AA6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3E4F71E-B9E4-47BD-9F15-B2115C31200E}">
      <dgm:prSet phldrT="[文本]"/>
      <dgm:spPr/>
      <dgm:t>
        <a:bodyPr/>
        <a:lstStyle/>
        <a:p>
          <a:r>
            <a:rPr lang="zh-CN" altLang="en-US" dirty="0" smtClean="0"/>
            <a:t>中职</a:t>
          </a:r>
          <a:endParaRPr lang="en-US" altLang="zh-CN" dirty="0" smtClean="0"/>
        </a:p>
        <a:p>
          <a:r>
            <a:rPr lang="zh-CN" altLang="en-US" dirty="0" smtClean="0"/>
            <a:t>一年级</a:t>
          </a:r>
          <a:endParaRPr lang="zh-CN" altLang="en-US" dirty="0"/>
        </a:p>
      </dgm:t>
    </dgm:pt>
    <dgm:pt modelId="{539B24B4-4227-43A1-B6C3-F4EDF5100C69}" type="parTrans" cxnId="{CB8DC65C-0330-4D27-8973-AB3E7EA3F297}">
      <dgm:prSet/>
      <dgm:spPr/>
      <dgm:t>
        <a:bodyPr/>
        <a:lstStyle/>
        <a:p>
          <a:endParaRPr lang="zh-CN" altLang="en-US"/>
        </a:p>
      </dgm:t>
    </dgm:pt>
    <dgm:pt modelId="{8E566397-7C2B-45C2-A26E-AD3D8B349D24}" type="sibTrans" cxnId="{CB8DC65C-0330-4D27-8973-AB3E7EA3F297}">
      <dgm:prSet/>
      <dgm:spPr/>
      <dgm:t>
        <a:bodyPr/>
        <a:lstStyle/>
        <a:p>
          <a:endParaRPr lang="zh-CN" altLang="en-US"/>
        </a:p>
      </dgm:t>
    </dgm:pt>
    <dgm:pt modelId="{17D7DE4D-20CF-4CF1-804B-853402D0EF29}">
      <dgm:prSet phldrT="[文本]"/>
      <dgm:spPr/>
      <dgm:t>
        <a:bodyPr/>
        <a:lstStyle/>
        <a:p>
          <a:r>
            <a:rPr lang="zh-CN" altLang="en-US" dirty="0" smtClean="0"/>
            <a:t>文化</a:t>
          </a:r>
          <a:endParaRPr lang="zh-CN" altLang="en-US" dirty="0"/>
        </a:p>
      </dgm:t>
    </dgm:pt>
    <dgm:pt modelId="{BA765B30-8EE0-44A6-AACD-68467C04C202}" type="parTrans" cxnId="{67EDFD86-739F-4215-973E-517E799A2D9B}">
      <dgm:prSet/>
      <dgm:spPr/>
      <dgm:t>
        <a:bodyPr/>
        <a:lstStyle/>
        <a:p>
          <a:endParaRPr lang="zh-CN" altLang="en-US"/>
        </a:p>
      </dgm:t>
    </dgm:pt>
    <dgm:pt modelId="{6C19F92F-BD99-4C7C-AA0C-DA1F00C8DF2C}" type="sibTrans" cxnId="{67EDFD86-739F-4215-973E-517E799A2D9B}">
      <dgm:prSet/>
      <dgm:spPr/>
      <dgm:t>
        <a:bodyPr/>
        <a:lstStyle/>
        <a:p>
          <a:endParaRPr lang="zh-CN" altLang="en-US"/>
        </a:p>
      </dgm:t>
    </dgm:pt>
    <dgm:pt modelId="{02260A03-52EC-4728-A411-71BAC1755823}">
      <dgm:prSet phldrT="[文本]"/>
      <dgm:spPr/>
      <dgm:t>
        <a:bodyPr/>
        <a:lstStyle/>
        <a:p>
          <a:r>
            <a:rPr lang="zh-CN" altLang="en-US" dirty="0" smtClean="0"/>
            <a:t>技能</a:t>
          </a:r>
          <a:endParaRPr lang="zh-CN" altLang="en-US" dirty="0"/>
        </a:p>
      </dgm:t>
    </dgm:pt>
    <dgm:pt modelId="{BC3CFD54-9955-4914-A818-32E1189AD7CF}" type="parTrans" cxnId="{46E15B0F-8C63-4CE0-BE02-365FFC2890C3}">
      <dgm:prSet/>
      <dgm:spPr/>
      <dgm:t>
        <a:bodyPr/>
        <a:lstStyle/>
        <a:p>
          <a:endParaRPr lang="zh-CN" altLang="en-US"/>
        </a:p>
      </dgm:t>
    </dgm:pt>
    <dgm:pt modelId="{CA995568-C5CE-4731-86C4-7193247E978D}" type="sibTrans" cxnId="{46E15B0F-8C63-4CE0-BE02-365FFC2890C3}">
      <dgm:prSet/>
      <dgm:spPr/>
      <dgm:t>
        <a:bodyPr/>
        <a:lstStyle/>
        <a:p>
          <a:endParaRPr lang="zh-CN" altLang="en-US"/>
        </a:p>
      </dgm:t>
    </dgm:pt>
    <dgm:pt modelId="{12E1554C-B39D-4736-84A2-487E7A0995E2}" type="pres">
      <dgm:prSet presAssocID="{D3E1DC87-486A-4868-8BC4-1FAB33E1AA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84770A-EA35-4237-BE91-8592853A0AEC}" type="pres">
      <dgm:prSet presAssocID="{63E4F71E-B9E4-47BD-9F15-B2115C31200E}" presName="node" presStyleLbl="node1" presStyleIdx="0" presStyleCnt="3" custScaleX="129508" custScaleY="1658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FB141-4DBF-44DF-B341-80B17C3C4796}" type="pres">
      <dgm:prSet presAssocID="{8E566397-7C2B-45C2-A26E-AD3D8B349D2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E1497F2B-3E98-464A-891C-DAB421EB03AB}" type="pres">
      <dgm:prSet presAssocID="{8E566397-7C2B-45C2-A26E-AD3D8B349D2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63724D2D-F247-4636-8C40-CC238C988A22}" type="pres">
      <dgm:prSet presAssocID="{17D7DE4D-20CF-4CF1-804B-853402D0EF2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F1667F-CCA9-4E0D-9E51-63A84C45B67D}" type="pres">
      <dgm:prSet presAssocID="{6C19F92F-BD99-4C7C-AA0C-DA1F00C8DF2C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D347FD4-9B07-4736-8A77-BAD61888D0A2}" type="pres">
      <dgm:prSet presAssocID="{6C19F92F-BD99-4C7C-AA0C-DA1F00C8DF2C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46515B6A-569D-4C3E-A65D-36F5E1524E81}" type="pres">
      <dgm:prSet presAssocID="{02260A03-52EC-4728-A411-71BAC175582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84F759-2512-4E23-9E05-C0A5D9BAD7C2}" type="pres">
      <dgm:prSet presAssocID="{CA995568-C5CE-4731-86C4-7193247E978D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ECB32EC-AC61-4189-B248-EDB57271E7B8}" type="pres">
      <dgm:prSet presAssocID="{CA995568-C5CE-4731-86C4-7193247E978D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6D5AE8B1-3106-46B3-9F58-ED1373E9685A}" type="presOf" srcId="{6C19F92F-BD99-4C7C-AA0C-DA1F00C8DF2C}" destId="{DD347FD4-9B07-4736-8A77-BAD61888D0A2}" srcOrd="1" destOrd="0" presId="urn:microsoft.com/office/officeart/2005/8/layout/cycle7"/>
    <dgm:cxn modelId="{245A0222-C707-4259-9F30-ADF2E4774BCB}" type="presOf" srcId="{63E4F71E-B9E4-47BD-9F15-B2115C31200E}" destId="{2184770A-EA35-4237-BE91-8592853A0AEC}" srcOrd="0" destOrd="0" presId="urn:microsoft.com/office/officeart/2005/8/layout/cycle7"/>
    <dgm:cxn modelId="{CB8DC65C-0330-4D27-8973-AB3E7EA3F297}" srcId="{D3E1DC87-486A-4868-8BC4-1FAB33E1AA6B}" destId="{63E4F71E-B9E4-47BD-9F15-B2115C31200E}" srcOrd="0" destOrd="0" parTransId="{539B24B4-4227-43A1-B6C3-F4EDF5100C69}" sibTransId="{8E566397-7C2B-45C2-A26E-AD3D8B349D24}"/>
    <dgm:cxn modelId="{3CF0C438-C7C0-4CAC-8559-F71F652EA978}" type="presOf" srcId="{CA995568-C5CE-4731-86C4-7193247E978D}" destId="{2684F759-2512-4E23-9E05-C0A5D9BAD7C2}" srcOrd="0" destOrd="0" presId="urn:microsoft.com/office/officeart/2005/8/layout/cycle7"/>
    <dgm:cxn modelId="{67EDFD86-739F-4215-973E-517E799A2D9B}" srcId="{D3E1DC87-486A-4868-8BC4-1FAB33E1AA6B}" destId="{17D7DE4D-20CF-4CF1-804B-853402D0EF29}" srcOrd="1" destOrd="0" parTransId="{BA765B30-8EE0-44A6-AACD-68467C04C202}" sibTransId="{6C19F92F-BD99-4C7C-AA0C-DA1F00C8DF2C}"/>
    <dgm:cxn modelId="{D6859542-91D6-41C7-9EE4-C276A679681D}" type="presOf" srcId="{8E566397-7C2B-45C2-A26E-AD3D8B349D24}" destId="{E1497F2B-3E98-464A-891C-DAB421EB03AB}" srcOrd="1" destOrd="0" presId="urn:microsoft.com/office/officeart/2005/8/layout/cycle7"/>
    <dgm:cxn modelId="{96FAA829-5EC0-4DF2-BDEF-94FDC95D6E50}" type="presOf" srcId="{D3E1DC87-486A-4868-8BC4-1FAB33E1AA6B}" destId="{12E1554C-B39D-4736-84A2-487E7A0995E2}" srcOrd="0" destOrd="0" presId="urn:microsoft.com/office/officeart/2005/8/layout/cycle7"/>
    <dgm:cxn modelId="{F8EE95FC-D13A-4CB8-9CD7-7D735F044AF6}" type="presOf" srcId="{17D7DE4D-20CF-4CF1-804B-853402D0EF29}" destId="{63724D2D-F247-4636-8C40-CC238C988A22}" srcOrd="0" destOrd="0" presId="urn:microsoft.com/office/officeart/2005/8/layout/cycle7"/>
    <dgm:cxn modelId="{9D2D5C56-ACC6-4977-AB56-97BD4657D2E2}" type="presOf" srcId="{6C19F92F-BD99-4C7C-AA0C-DA1F00C8DF2C}" destId="{11F1667F-CCA9-4E0D-9E51-63A84C45B67D}" srcOrd="0" destOrd="0" presId="urn:microsoft.com/office/officeart/2005/8/layout/cycle7"/>
    <dgm:cxn modelId="{B3033F4A-D5C1-4625-9DC9-665996656A58}" type="presOf" srcId="{02260A03-52EC-4728-A411-71BAC1755823}" destId="{46515B6A-569D-4C3E-A65D-36F5E1524E81}" srcOrd="0" destOrd="0" presId="urn:microsoft.com/office/officeart/2005/8/layout/cycle7"/>
    <dgm:cxn modelId="{46E15B0F-8C63-4CE0-BE02-365FFC2890C3}" srcId="{D3E1DC87-486A-4868-8BC4-1FAB33E1AA6B}" destId="{02260A03-52EC-4728-A411-71BAC1755823}" srcOrd="2" destOrd="0" parTransId="{BC3CFD54-9955-4914-A818-32E1189AD7CF}" sibTransId="{CA995568-C5CE-4731-86C4-7193247E978D}"/>
    <dgm:cxn modelId="{A95BD69F-8F4C-4EFE-A38D-FA15B388ADF3}" type="presOf" srcId="{8E566397-7C2B-45C2-A26E-AD3D8B349D24}" destId="{CD9FB141-4DBF-44DF-B341-80B17C3C4796}" srcOrd="0" destOrd="0" presId="urn:microsoft.com/office/officeart/2005/8/layout/cycle7"/>
    <dgm:cxn modelId="{E558C66D-62F3-429E-982E-8CE3B754C47F}" type="presOf" srcId="{CA995568-C5CE-4731-86C4-7193247E978D}" destId="{1ECB32EC-AC61-4189-B248-EDB57271E7B8}" srcOrd="1" destOrd="0" presId="urn:microsoft.com/office/officeart/2005/8/layout/cycle7"/>
    <dgm:cxn modelId="{434C1EC2-0843-434E-87D1-B909880DFF9F}" type="presParOf" srcId="{12E1554C-B39D-4736-84A2-487E7A0995E2}" destId="{2184770A-EA35-4237-BE91-8592853A0AEC}" srcOrd="0" destOrd="0" presId="urn:microsoft.com/office/officeart/2005/8/layout/cycle7"/>
    <dgm:cxn modelId="{63503CA4-6B09-4220-AF85-91E87DB82D3D}" type="presParOf" srcId="{12E1554C-B39D-4736-84A2-487E7A0995E2}" destId="{CD9FB141-4DBF-44DF-B341-80B17C3C4796}" srcOrd="1" destOrd="0" presId="urn:microsoft.com/office/officeart/2005/8/layout/cycle7"/>
    <dgm:cxn modelId="{EECB91BA-637C-4D2A-96BF-086FB2992BD7}" type="presParOf" srcId="{CD9FB141-4DBF-44DF-B341-80B17C3C4796}" destId="{E1497F2B-3E98-464A-891C-DAB421EB03AB}" srcOrd="0" destOrd="0" presId="urn:microsoft.com/office/officeart/2005/8/layout/cycle7"/>
    <dgm:cxn modelId="{DA47C7B7-57F3-47D8-B7E9-63154E17BC39}" type="presParOf" srcId="{12E1554C-B39D-4736-84A2-487E7A0995E2}" destId="{63724D2D-F247-4636-8C40-CC238C988A22}" srcOrd="2" destOrd="0" presId="urn:microsoft.com/office/officeart/2005/8/layout/cycle7"/>
    <dgm:cxn modelId="{55C3DB65-2760-4FAE-A6A3-4AE526CD09CE}" type="presParOf" srcId="{12E1554C-B39D-4736-84A2-487E7A0995E2}" destId="{11F1667F-CCA9-4E0D-9E51-63A84C45B67D}" srcOrd="3" destOrd="0" presId="urn:microsoft.com/office/officeart/2005/8/layout/cycle7"/>
    <dgm:cxn modelId="{E4839319-853C-483A-A74B-73062C83AA90}" type="presParOf" srcId="{11F1667F-CCA9-4E0D-9E51-63A84C45B67D}" destId="{DD347FD4-9B07-4736-8A77-BAD61888D0A2}" srcOrd="0" destOrd="0" presId="urn:microsoft.com/office/officeart/2005/8/layout/cycle7"/>
    <dgm:cxn modelId="{26C172B2-BC0A-4CCB-BAEC-3B5F13044B78}" type="presParOf" srcId="{12E1554C-B39D-4736-84A2-487E7A0995E2}" destId="{46515B6A-569D-4C3E-A65D-36F5E1524E81}" srcOrd="4" destOrd="0" presId="urn:microsoft.com/office/officeart/2005/8/layout/cycle7"/>
    <dgm:cxn modelId="{A4A702FD-7EB9-415B-801B-019A56C30FE3}" type="presParOf" srcId="{12E1554C-B39D-4736-84A2-487E7A0995E2}" destId="{2684F759-2512-4E23-9E05-C0A5D9BAD7C2}" srcOrd="5" destOrd="0" presId="urn:microsoft.com/office/officeart/2005/8/layout/cycle7"/>
    <dgm:cxn modelId="{A3F7C1D1-AF1C-4949-929F-1B3F9517E304}" type="presParOf" srcId="{2684F759-2512-4E23-9E05-C0A5D9BAD7C2}" destId="{1ECB32EC-AC61-4189-B248-EDB57271E7B8}" srcOrd="0" destOrd="0" presId="urn:microsoft.com/office/officeart/2005/8/layout/cycle7"/>
  </dgm:cxnLst>
  <dgm:bg>
    <a:noFill/>
  </dgm:bg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70EA1E-F25A-4790-B133-7E41F553497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C102C18-6AB5-4586-AF98-E777948F717D}">
      <dgm:prSet phldrT="[文本]"/>
      <dgm:spPr/>
      <dgm:t>
        <a:bodyPr/>
        <a:lstStyle/>
        <a:p>
          <a:r>
            <a:rPr lang="zh-CN" altLang="en-US" dirty="0" smtClean="0"/>
            <a:t>知识与能力目标</a:t>
          </a:r>
          <a:endParaRPr lang="zh-CN" altLang="en-US" dirty="0"/>
        </a:p>
      </dgm:t>
    </dgm:pt>
    <dgm:pt modelId="{349BD275-5900-4376-939E-62D0F38D23FE}" type="parTrans" cxnId="{E5E8BB71-C998-4F6B-9A6A-ADBB00990EE9}">
      <dgm:prSet/>
      <dgm:spPr/>
      <dgm:t>
        <a:bodyPr/>
        <a:lstStyle/>
        <a:p>
          <a:endParaRPr lang="zh-CN" altLang="en-US"/>
        </a:p>
      </dgm:t>
    </dgm:pt>
    <dgm:pt modelId="{088F3E33-1D9E-4848-A796-BF0E4F6E9B33}" type="sibTrans" cxnId="{E5E8BB71-C998-4F6B-9A6A-ADBB00990EE9}">
      <dgm:prSet/>
      <dgm:spPr/>
      <dgm:t>
        <a:bodyPr/>
        <a:lstStyle/>
        <a:p>
          <a:endParaRPr lang="zh-CN" altLang="en-US"/>
        </a:p>
      </dgm:t>
    </dgm:pt>
    <dgm:pt modelId="{5E05C370-83D0-43CA-90FA-AEBE7B0AB5BB}">
      <dgm:prSet phldrT="[文本]" custT="1"/>
      <dgm:spPr/>
      <dgm:t>
        <a:bodyPr/>
        <a:lstStyle/>
        <a:p>
          <a:r>
            <a:rPr lang="zh-CN" altLang="en-US" sz="2400" dirty="0" smtClean="0"/>
            <a:t>把握基调，理清脉络，理解主旨</a:t>
          </a:r>
          <a:endParaRPr lang="zh-CN" altLang="en-US" sz="2400" dirty="0"/>
        </a:p>
      </dgm:t>
    </dgm:pt>
    <dgm:pt modelId="{BAB8FB15-5ABF-437D-99FD-AE1BBB6B7945}" type="parTrans" cxnId="{D1904A46-D75C-4365-BCBE-ED53235E8F29}">
      <dgm:prSet/>
      <dgm:spPr/>
      <dgm:t>
        <a:bodyPr/>
        <a:lstStyle/>
        <a:p>
          <a:endParaRPr lang="zh-CN" altLang="en-US"/>
        </a:p>
      </dgm:t>
    </dgm:pt>
    <dgm:pt modelId="{45FB970F-E4DD-47D4-9B17-8FBC678E171A}" type="sibTrans" cxnId="{D1904A46-D75C-4365-BCBE-ED53235E8F29}">
      <dgm:prSet/>
      <dgm:spPr/>
      <dgm:t>
        <a:bodyPr/>
        <a:lstStyle/>
        <a:p>
          <a:endParaRPr lang="zh-CN" altLang="en-US"/>
        </a:p>
      </dgm:t>
    </dgm:pt>
    <dgm:pt modelId="{71D87E67-025E-4C05-B8C0-CCFC4B2013D4}">
      <dgm:prSet phldrT="[文本]"/>
      <dgm:spPr/>
      <dgm:t>
        <a:bodyPr/>
        <a:lstStyle/>
        <a:p>
          <a:r>
            <a:rPr lang="zh-CN" altLang="en-US" dirty="0" smtClean="0"/>
            <a:t>过程与方法目标</a:t>
          </a:r>
          <a:endParaRPr lang="zh-CN" altLang="en-US" dirty="0"/>
        </a:p>
      </dgm:t>
    </dgm:pt>
    <dgm:pt modelId="{DE633A48-BA0F-4704-B066-CF9ED3234D51}" type="parTrans" cxnId="{CFDF18DB-459D-4F19-AC3C-33781123F9FB}">
      <dgm:prSet/>
      <dgm:spPr/>
      <dgm:t>
        <a:bodyPr/>
        <a:lstStyle/>
        <a:p>
          <a:endParaRPr lang="zh-CN" altLang="en-US"/>
        </a:p>
      </dgm:t>
    </dgm:pt>
    <dgm:pt modelId="{18F7B172-B5ED-4CDA-9BAF-0E8E9F4864CB}" type="sibTrans" cxnId="{CFDF18DB-459D-4F19-AC3C-33781123F9FB}">
      <dgm:prSet/>
      <dgm:spPr/>
      <dgm:t>
        <a:bodyPr/>
        <a:lstStyle/>
        <a:p>
          <a:endParaRPr lang="zh-CN" altLang="en-US"/>
        </a:p>
      </dgm:t>
    </dgm:pt>
    <dgm:pt modelId="{15099382-6680-4AF8-9899-78868A8A0594}">
      <dgm:prSet phldrT="[文本]" custT="1"/>
      <dgm:spPr/>
      <dgm:t>
        <a:bodyPr/>
        <a:lstStyle/>
        <a:p>
          <a:r>
            <a:rPr lang="zh-CN" altLang="en-US" sz="2400" dirty="0" smtClean="0"/>
            <a:t>赏析景物，鉴赏手法，品味语言</a:t>
          </a:r>
          <a:endParaRPr lang="zh-CN" altLang="en-US" sz="2400" dirty="0"/>
        </a:p>
      </dgm:t>
    </dgm:pt>
    <dgm:pt modelId="{C454D1F4-9207-4A59-A0F5-6E9F856ECDFC}" type="parTrans" cxnId="{7A7EC8CE-2F7B-4AF7-82AA-BDAD85E5AB46}">
      <dgm:prSet/>
      <dgm:spPr/>
      <dgm:t>
        <a:bodyPr/>
        <a:lstStyle/>
        <a:p>
          <a:endParaRPr lang="zh-CN" altLang="en-US"/>
        </a:p>
      </dgm:t>
    </dgm:pt>
    <dgm:pt modelId="{E6F594A7-7ECA-4B98-B84C-0689A00DF4E1}" type="sibTrans" cxnId="{7A7EC8CE-2F7B-4AF7-82AA-BDAD85E5AB46}">
      <dgm:prSet/>
      <dgm:spPr/>
      <dgm:t>
        <a:bodyPr/>
        <a:lstStyle/>
        <a:p>
          <a:endParaRPr lang="zh-CN" altLang="en-US"/>
        </a:p>
      </dgm:t>
    </dgm:pt>
    <dgm:pt modelId="{F47FA226-469F-430F-97B4-96E40EDFFB0D}">
      <dgm:prSet phldrT="[文本]"/>
      <dgm:spPr/>
      <dgm:t>
        <a:bodyPr/>
        <a:lstStyle/>
        <a:p>
          <a:r>
            <a:rPr lang="zh-CN" altLang="en-US" dirty="0" smtClean="0"/>
            <a:t>情感与态度目标</a:t>
          </a:r>
          <a:endParaRPr lang="zh-CN" altLang="en-US" dirty="0"/>
        </a:p>
      </dgm:t>
    </dgm:pt>
    <dgm:pt modelId="{47E7930E-2D47-4D5B-AFAD-A5E33B65D9AC}" type="parTrans" cxnId="{62597ECA-4AB7-4C35-85B3-6EA703A2BCEE}">
      <dgm:prSet/>
      <dgm:spPr/>
      <dgm:t>
        <a:bodyPr/>
        <a:lstStyle/>
        <a:p>
          <a:endParaRPr lang="zh-CN" altLang="en-US"/>
        </a:p>
      </dgm:t>
    </dgm:pt>
    <dgm:pt modelId="{2ED7BBF8-F352-4F8E-B484-1830DC382CE7}" type="sibTrans" cxnId="{62597ECA-4AB7-4C35-85B3-6EA703A2BCEE}">
      <dgm:prSet/>
      <dgm:spPr/>
      <dgm:t>
        <a:bodyPr/>
        <a:lstStyle/>
        <a:p>
          <a:endParaRPr lang="zh-CN" altLang="en-US"/>
        </a:p>
      </dgm:t>
    </dgm:pt>
    <dgm:pt modelId="{6584D1E5-BC9A-4343-9355-4A02477017CD}">
      <dgm:prSet phldrT="[文本]" custT="1"/>
      <dgm:spPr/>
      <dgm:t>
        <a:bodyPr/>
        <a:lstStyle/>
        <a:p>
          <a:r>
            <a:rPr lang="zh-CN" altLang="en-US" sz="2400" dirty="0" smtClean="0"/>
            <a:t>审美情趣，关注社会，追求理想</a:t>
          </a:r>
          <a:endParaRPr lang="zh-CN" altLang="en-US" sz="2400" dirty="0"/>
        </a:p>
      </dgm:t>
    </dgm:pt>
    <dgm:pt modelId="{70A3468D-D6A6-4D18-891A-96EFC6A0CF78}" type="parTrans" cxnId="{42CF7C6F-029C-4337-B946-67BB051C7206}">
      <dgm:prSet/>
      <dgm:spPr/>
      <dgm:t>
        <a:bodyPr/>
        <a:lstStyle/>
        <a:p>
          <a:endParaRPr lang="zh-CN" altLang="en-US"/>
        </a:p>
      </dgm:t>
    </dgm:pt>
    <dgm:pt modelId="{9907D015-FFF3-4D9D-A00B-FA789951015A}" type="sibTrans" cxnId="{42CF7C6F-029C-4337-B946-67BB051C7206}">
      <dgm:prSet/>
      <dgm:spPr/>
      <dgm:t>
        <a:bodyPr/>
        <a:lstStyle/>
        <a:p>
          <a:endParaRPr lang="zh-CN" altLang="en-US"/>
        </a:p>
      </dgm:t>
    </dgm:pt>
    <dgm:pt modelId="{CAEFAACD-325D-4A22-B25A-F371FBFBB348}" type="pres">
      <dgm:prSet presAssocID="{7270EA1E-F25A-4790-B133-7E41F55349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0607C0-7EFC-418F-9BA3-1A18FD6534FF}" type="pres">
      <dgm:prSet presAssocID="{CC102C18-6AB5-4586-AF98-E777948F717D}" presName="linNode" presStyleCnt="0"/>
      <dgm:spPr/>
    </dgm:pt>
    <dgm:pt modelId="{19BF4DB9-3D82-46E7-9674-FC4DB0188E90}" type="pres">
      <dgm:prSet presAssocID="{CC102C18-6AB5-4586-AF98-E777948F717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BC138D-860C-45D7-88CA-513BA6699ED7}" type="pres">
      <dgm:prSet presAssocID="{CC102C18-6AB5-4586-AF98-E777948F717D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441746-0286-4880-B367-99D3A2AE03D1}" type="pres">
      <dgm:prSet presAssocID="{088F3E33-1D9E-4848-A796-BF0E4F6E9B33}" presName="sp" presStyleCnt="0"/>
      <dgm:spPr/>
    </dgm:pt>
    <dgm:pt modelId="{889741B1-BF51-4F7A-B6BC-C1DA3A00F512}" type="pres">
      <dgm:prSet presAssocID="{71D87E67-025E-4C05-B8C0-CCFC4B2013D4}" presName="linNode" presStyleCnt="0"/>
      <dgm:spPr/>
    </dgm:pt>
    <dgm:pt modelId="{1A9C9C4A-54EC-4C1A-9D3A-0821BC136C63}" type="pres">
      <dgm:prSet presAssocID="{71D87E67-025E-4C05-B8C0-CCFC4B2013D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74A802-52E2-42E8-A545-EB3FF15E1D8F}" type="pres">
      <dgm:prSet presAssocID="{71D87E67-025E-4C05-B8C0-CCFC4B2013D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86681D-7B28-43A8-BBC7-EEC4711149D3}" type="pres">
      <dgm:prSet presAssocID="{18F7B172-B5ED-4CDA-9BAF-0E8E9F4864CB}" presName="sp" presStyleCnt="0"/>
      <dgm:spPr/>
    </dgm:pt>
    <dgm:pt modelId="{15274961-3232-42E0-B66A-6C047F3E1D79}" type="pres">
      <dgm:prSet presAssocID="{F47FA226-469F-430F-97B4-96E40EDFFB0D}" presName="linNode" presStyleCnt="0"/>
      <dgm:spPr/>
    </dgm:pt>
    <dgm:pt modelId="{68EF40E0-E57C-44B3-BB78-82ED05A11572}" type="pres">
      <dgm:prSet presAssocID="{F47FA226-469F-430F-97B4-96E40EDFFB0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790BD6-01EB-4189-B92A-02A238588B7B}" type="pres">
      <dgm:prSet presAssocID="{F47FA226-469F-430F-97B4-96E40EDFFB0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3A1F723-2F22-4028-BFF2-9C5BD3DE71DE}" type="presOf" srcId="{CC102C18-6AB5-4586-AF98-E777948F717D}" destId="{19BF4DB9-3D82-46E7-9674-FC4DB0188E90}" srcOrd="0" destOrd="0" presId="urn:microsoft.com/office/officeart/2005/8/layout/vList5"/>
    <dgm:cxn modelId="{FB7FCB55-B82A-49DC-9400-627F1BA139EB}" type="presOf" srcId="{7270EA1E-F25A-4790-B133-7E41F5534972}" destId="{CAEFAACD-325D-4A22-B25A-F371FBFBB348}" srcOrd="0" destOrd="0" presId="urn:microsoft.com/office/officeart/2005/8/layout/vList5"/>
    <dgm:cxn modelId="{D1904A46-D75C-4365-BCBE-ED53235E8F29}" srcId="{CC102C18-6AB5-4586-AF98-E777948F717D}" destId="{5E05C370-83D0-43CA-90FA-AEBE7B0AB5BB}" srcOrd="0" destOrd="0" parTransId="{BAB8FB15-5ABF-437D-99FD-AE1BBB6B7945}" sibTransId="{45FB970F-E4DD-47D4-9B17-8FBC678E171A}"/>
    <dgm:cxn modelId="{A6C2272D-F790-4D8E-9FF1-F73E11ED7B88}" type="presOf" srcId="{5E05C370-83D0-43CA-90FA-AEBE7B0AB5BB}" destId="{5BBC138D-860C-45D7-88CA-513BA6699ED7}" srcOrd="0" destOrd="0" presId="urn:microsoft.com/office/officeart/2005/8/layout/vList5"/>
    <dgm:cxn modelId="{C23143CD-60E5-47AD-BC08-4250C7E6A65D}" type="presOf" srcId="{71D87E67-025E-4C05-B8C0-CCFC4B2013D4}" destId="{1A9C9C4A-54EC-4C1A-9D3A-0821BC136C63}" srcOrd="0" destOrd="0" presId="urn:microsoft.com/office/officeart/2005/8/layout/vList5"/>
    <dgm:cxn modelId="{42CF7C6F-029C-4337-B946-67BB051C7206}" srcId="{F47FA226-469F-430F-97B4-96E40EDFFB0D}" destId="{6584D1E5-BC9A-4343-9355-4A02477017CD}" srcOrd="0" destOrd="0" parTransId="{70A3468D-D6A6-4D18-891A-96EFC6A0CF78}" sibTransId="{9907D015-FFF3-4D9D-A00B-FA789951015A}"/>
    <dgm:cxn modelId="{7F411160-7A09-4DF4-B96E-FDE9825FEEE0}" type="presOf" srcId="{F47FA226-469F-430F-97B4-96E40EDFFB0D}" destId="{68EF40E0-E57C-44B3-BB78-82ED05A11572}" srcOrd="0" destOrd="0" presId="urn:microsoft.com/office/officeart/2005/8/layout/vList5"/>
    <dgm:cxn modelId="{E5E8BB71-C998-4F6B-9A6A-ADBB00990EE9}" srcId="{7270EA1E-F25A-4790-B133-7E41F5534972}" destId="{CC102C18-6AB5-4586-AF98-E777948F717D}" srcOrd="0" destOrd="0" parTransId="{349BD275-5900-4376-939E-62D0F38D23FE}" sibTransId="{088F3E33-1D9E-4848-A796-BF0E4F6E9B33}"/>
    <dgm:cxn modelId="{7A7EC8CE-2F7B-4AF7-82AA-BDAD85E5AB46}" srcId="{71D87E67-025E-4C05-B8C0-CCFC4B2013D4}" destId="{15099382-6680-4AF8-9899-78868A8A0594}" srcOrd="0" destOrd="0" parTransId="{C454D1F4-9207-4A59-A0F5-6E9F856ECDFC}" sibTransId="{E6F594A7-7ECA-4B98-B84C-0689A00DF4E1}"/>
    <dgm:cxn modelId="{CFDF18DB-459D-4F19-AC3C-33781123F9FB}" srcId="{7270EA1E-F25A-4790-B133-7E41F5534972}" destId="{71D87E67-025E-4C05-B8C0-CCFC4B2013D4}" srcOrd="1" destOrd="0" parTransId="{DE633A48-BA0F-4704-B066-CF9ED3234D51}" sibTransId="{18F7B172-B5ED-4CDA-9BAF-0E8E9F4864CB}"/>
    <dgm:cxn modelId="{7A68E171-9502-45D9-9955-0E80C9D08A85}" type="presOf" srcId="{6584D1E5-BC9A-4343-9355-4A02477017CD}" destId="{C8790BD6-01EB-4189-B92A-02A238588B7B}" srcOrd="0" destOrd="0" presId="urn:microsoft.com/office/officeart/2005/8/layout/vList5"/>
    <dgm:cxn modelId="{6F4883A7-231F-441A-854E-4E6E00438480}" type="presOf" srcId="{15099382-6680-4AF8-9899-78868A8A0594}" destId="{9774A802-52E2-42E8-A545-EB3FF15E1D8F}" srcOrd="0" destOrd="0" presId="urn:microsoft.com/office/officeart/2005/8/layout/vList5"/>
    <dgm:cxn modelId="{62597ECA-4AB7-4C35-85B3-6EA703A2BCEE}" srcId="{7270EA1E-F25A-4790-B133-7E41F5534972}" destId="{F47FA226-469F-430F-97B4-96E40EDFFB0D}" srcOrd="2" destOrd="0" parTransId="{47E7930E-2D47-4D5B-AFAD-A5E33B65D9AC}" sibTransId="{2ED7BBF8-F352-4F8E-B484-1830DC382CE7}"/>
    <dgm:cxn modelId="{4F338D4C-E4D7-4524-BBFF-F53A44D7C0A3}" type="presParOf" srcId="{CAEFAACD-325D-4A22-B25A-F371FBFBB348}" destId="{870607C0-7EFC-418F-9BA3-1A18FD6534FF}" srcOrd="0" destOrd="0" presId="urn:microsoft.com/office/officeart/2005/8/layout/vList5"/>
    <dgm:cxn modelId="{995B3C5D-FE61-4E6F-B66A-F8AAA126D1BC}" type="presParOf" srcId="{870607C0-7EFC-418F-9BA3-1A18FD6534FF}" destId="{19BF4DB9-3D82-46E7-9674-FC4DB0188E90}" srcOrd="0" destOrd="0" presId="urn:microsoft.com/office/officeart/2005/8/layout/vList5"/>
    <dgm:cxn modelId="{A3531224-E2DC-41EF-AA85-35BC0A7B9064}" type="presParOf" srcId="{870607C0-7EFC-418F-9BA3-1A18FD6534FF}" destId="{5BBC138D-860C-45D7-88CA-513BA6699ED7}" srcOrd="1" destOrd="0" presId="urn:microsoft.com/office/officeart/2005/8/layout/vList5"/>
    <dgm:cxn modelId="{62611F60-ABC9-49A9-AC52-C7E1C4733D3A}" type="presParOf" srcId="{CAEFAACD-325D-4A22-B25A-F371FBFBB348}" destId="{CF441746-0286-4880-B367-99D3A2AE03D1}" srcOrd="1" destOrd="0" presId="urn:microsoft.com/office/officeart/2005/8/layout/vList5"/>
    <dgm:cxn modelId="{BCFE5FD3-B2A4-464A-9F4F-1CE1662DBB5D}" type="presParOf" srcId="{CAEFAACD-325D-4A22-B25A-F371FBFBB348}" destId="{889741B1-BF51-4F7A-B6BC-C1DA3A00F512}" srcOrd="2" destOrd="0" presId="urn:microsoft.com/office/officeart/2005/8/layout/vList5"/>
    <dgm:cxn modelId="{B741160B-5860-4EDB-A03D-A73B420E9E22}" type="presParOf" srcId="{889741B1-BF51-4F7A-B6BC-C1DA3A00F512}" destId="{1A9C9C4A-54EC-4C1A-9D3A-0821BC136C63}" srcOrd="0" destOrd="0" presId="urn:microsoft.com/office/officeart/2005/8/layout/vList5"/>
    <dgm:cxn modelId="{D546EA6A-BA81-4336-B78D-57A4CC26730E}" type="presParOf" srcId="{889741B1-BF51-4F7A-B6BC-C1DA3A00F512}" destId="{9774A802-52E2-42E8-A545-EB3FF15E1D8F}" srcOrd="1" destOrd="0" presId="urn:microsoft.com/office/officeart/2005/8/layout/vList5"/>
    <dgm:cxn modelId="{CC30BCC9-42EC-40B1-B6D5-5BFB8B03006F}" type="presParOf" srcId="{CAEFAACD-325D-4A22-B25A-F371FBFBB348}" destId="{6086681D-7B28-43A8-BBC7-EEC4711149D3}" srcOrd="3" destOrd="0" presId="urn:microsoft.com/office/officeart/2005/8/layout/vList5"/>
    <dgm:cxn modelId="{521A5025-DA32-488E-B55B-97B09DD34842}" type="presParOf" srcId="{CAEFAACD-325D-4A22-B25A-F371FBFBB348}" destId="{15274961-3232-42E0-B66A-6C047F3E1D79}" srcOrd="4" destOrd="0" presId="urn:microsoft.com/office/officeart/2005/8/layout/vList5"/>
    <dgm:cxn modelId="{89689FA7-B526-4C9F-8201-23426D36FEEE}" type="presParOf" srcId="{15274961-3232-42E0-B66A-6C047F3E1D79}" destId="{68EF40E0-E57C-44B3-BB78-82ED05A11572}" srcOrd="0" destOrd="0" presId="urn:microsoft.com/office/officeart/2005/8/layout/vList5"/>
    <dgm:cxn modelId="{7DE417B5-F946-4C4A-8018-CF52DCC446BF}" type="presParOf" srcId="{15274961-3232-42E0-B66A-6C047F3E1D79}" destId="{C8790BD6-01EB-4189-B92A-02A238588B7B}" srcOrd="1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F019FF2-E0E3-43A3-BB30-BB2E3A88AC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954F2EB-6B62-43AD-9ADE-17AC0FA6FF6C}">
      <dgm:prSet phldrT="[文本]" custT="1"/>
      <dgm:spPr/>
      <dgm:t>
        <a:bodyPr/>
        <a:lstStyle/>
        <a:p>
          <a:r>
            <a:rPr lang="zh-CN" altLang="en-US" sz="3600" dirty="0" smtClean="0"/>
            <a:t>教学重点</a:t>
          </a:r>
          <a:endParaRPr lang="zh-CN" altLang="en-US" sz="3600" dirty="0"/>
        </a:p>
      </dgm:t>
    </dgm:pt>
    <dgm:pt modelId="{3C4E7895-1A7A-4513-924B-AFEF3646DE89}" type="parTrans" cxnId="{F5D904F7-4F61-4603-A2C0-7800F7D203C5}">
      <dgm:prSet/>
      <dgm:spPr/>
      <dgm:t>
        <a:bodyPr/>
        <a:lstStyle/>
        <a:p>
          <a:endParaRPr lang="zh-CN" altLang="en-US"/>
        </a:p>
      </dgm:t>
    </dgm:pt>
    <dgm:pt modelId="{AF06C703-C53B-4B90-ABA5-EF313405202F}" type="sibTrans" cxnId="{F5D904F7-4F61-4603-A2C0-7800F7D203C5}">
      <dgm:prSet/>
      <dgm:spPr/>
      <dgm:t>
        <a:bodyPr/>
        <a:lstStyle/>
        <a:p>
          <a:endParaRPr lang="zh-CN" altLang="en-US"/>
        </a:p>
      </dgm:t>
    </dgm:pt>
    <dgm:pt modelId="{A5188607-02DA-43AC-9C5A-E648418A6C2C}">
      <dgm:prSet phldrT="[文本]"/>
      <dgm:spPr/>
      <dgm:t>
        <a:bodyPr/>
        <a:lstStyle/>
        <a:p>
          <a:r>
            <a:rPr lang="zh-CN" dirty="0" smtClean="0"/>
            <a:t>理解重要词句</a:t>
          </a:r>
          <a:r>
            <a:rPr lang="en-US" dirty="0" smtClean="0"/>
            <a:t>,</a:t>
          </a:r>
          <a:r>
            <a:rPr lang="zh-CN" dirty="0" smtClean="0"/>
            <a:t>学会运用语言技巧</a:t>
          </a:r>
          <a:r>
            <a:rPr lang="en-US" dirty="0" smtClean="0"/>
            <a:t>,</a:t>
          </a:r>
          <a:r>
            <a:rPr lang="zh-CN" dirty="0" smtClean="0"/>
            <a:t>赏析文章描写</a:t>
          </a:r>
          <a:endParaRPr lang="zh-CN" altLang="en-US" dirty="0"/>
        </a:p>
      </dgm:t>
    </dgm:pt>
    <dgm:pt modelId="{1335B6C6-DDE2-41B3-A858-0C0828405938}" type="parTrans" cxnId="{0AD80612-06F8-4C4E-A32B-36A8D1E089D4}">
      <dgm:prSet/>
      <dgm:spPr/>
      <dgm:t>
        <a:bodyPr/>
        <a:lstStyle/>
        <a:p>
          <a:endParaRPr lang="zh-CN" altLang="en-US"/>
        </a:p>
      </dgm:t>
    </dgm:pt>
    <dgm:pt modelId="{353DB3A5-B109-4D21-B639-CE48E62FCBE5}" type="sibTrans" cxnId="{0AD80612-06F8-4C4E-A32B-36A8D1E089D4}">
      <dgm:prSet/>
      <dgm:spPr/>
      <dgm:t>
        <a:bodyPr/>
        <a:lstStyle/>
        <a:p>
          <a:endParaRPr lang="zh-CN" altLang="en-US"/>
        </a:p>
      </dgm:t>
    </dgm:pt>
    <dgm:pt modelId="{371D1A69-77EF-4877-89FC-9C6D3EED857A}">
      <dgm:prSet phldrT="[文本]" custT="1"/>
      <dgm:spPr/>
      <dgm:t>
        <a:bodyPr/>
        <a:lstStyle/>
        <a:p>
          <a:r>
            <a:rPr lang="zh-CN" altLang="en-US" sz="3600" dirty="0" smtClean="0"/>
            <a:t>教学难点</a:t>
          </a:r>
          <a:endParaRPr lang="zh-CN" altLang="en-US" sz="3600" dirty="0"/>
        </a:p>
      </dgm:t>
    </dgm:pt>
    <dgm:pt modelId="{73201859-F66B-4E46-8F00-18EBB2022661}" type="parTrans" cxnId="{922C6790-B837-4009-A005-44B2287B94CA}">
      <dgm:prSet/>
      <dgm:spPr/>
      <dgm:t>
        <a:bodyPr/>
        <a:lstStyle/>
        <a:p>
          <a:endParaRPr lang="zh-CN" altLang="en-US"/>
        </a:p>
      </dgm:t>
    </dgm:pt>
    <dgm:pt modelId="{11A95217-F9B8-4EE3-B490-B1D1888C224D}" type="sibTrans" cxnId="{922C6790-B837-4009-A005-44B2287B94CA}">
      <dgm:prSet/>
      <dgm:spPr/>
      <dgm:t>
        <a:bodyPr/>
        <a:lstStyle/>
        <a:p>
          <a:endParaRPr lang="zh-CN" altLang="en-US"/>
        </a:p>
      </dgm:t>
    </dgm:pt>
    <dgm:pt modelId="{53D84122-4F82-4C77-BE14-606A24EA8116}">
      <dgm:prSet phldrT="[文本]"/>
      <dgm:spPr/>
      <dgm:t>
        <a:bodyPr/>
        <a:lstStyle/>
        <a:p>
          <a:r>
            <a:rPr lang="zh-CN" dirty="0" smtClean="0"/>
            <a:t>理解通感</a:t>
          </a:r>
          <a:r>
            <a:rPr lang="zh-CN" altLang="en-US" dirty="0" smtClean="0"/>
            <a:t>等修辞手法，并能够灵活运用</a:t>
          </a:r>
          <a:endParaRPr lang="zh-CN" altLang="en-US" dirty="0"/>
        </a:p>
      </dgm:t>
    </dgm:pt>
    <dgm:pt modelId="{96B08128-A553-4E02-8B7A-D4A80EE406CE}" type="parTrans" cxnId="{88CF0BC4-FEF4-4690-A5FC-0D5550EF72E2}">
      <dgm:prSet/>
      <dgm:spPr/>
      <dgm:t>
        <a:bodyPr/>
        <a:lstStyle/>
        <a:p>
          <a:endParaRPr lang="zh-CN" altLang="en-US"/>
        </a:p>
      </dgm:t>
    </dgm:pt>
    <dgm:pt modelId="{AADEC256-E732-4928-A5DE-E84A7D288D62}" type="sibTrans" cxnId="{88CF0BC4-FEF4-4690-A5FC-0D5550EF72E2}">
      <dgm:prSet/>
      <dgm:spPr/>
      <dgm:t>
        <a:bodyPr/>
        <a:lstStyle/>
        <a:p>
          <a:endParaRPr lang="zh-CN" altLang="en-US"/>
        </a:p>
      </dgm:t>
    </dgm:pt>
    <dgm:pt modelId="{5EA0DFF1-FEB2-4E85-8111-F97B6D2200EE}" type="pres">
      <dgm:prSet presAssocID="{AF019FF2-E0E3-43A3-BB30-BB2E3A88AC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DB09EA9-9769-4791-8658-C1235A187D80}" type="pres">
      <dgm:prSet presAssocID="{9954F2EB-6B62-43AD-9ADE-17AC0FA6FF6C}" presName="parentText" presStyleLbl="node1" presStyleIdx="0" presStyleCnt="2" custLinFactNeighborX="520" custLinFactNeighborY="-3620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E3B725-1F9C-486F-A7C2-AC8CD80D40B0}" type="pres">
      <dgm:prSet presAssocID="{9954F2EB-6B62-43AD-9ADE-17AC0FA6FF6C}" presName="childText" presStyleLbl="revTx" presStyleIdx="0" presStyleCnt="2" custScaleY="482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898D35-F158-4EBB-94D8-BA8BD4B84BC0}" type="pres">
      <dgm:prSet presAssocID="{371D1A69-77EF-4877-89FC-9C6D3EED857A}" presName="parentText" presStyleLbl="node1" presStyleIdx="1" presStyleCnt="2" custScaleY="917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25F48F-0F3C-4D48-8501-2242E56CDC1C}" type="pres">
      <dgm:prSet presAssocID="{371D1A69-77EF-4877-89FC-9C6D3EED857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E8BA01D-DE2D-4374-B7B1-E9921B8D490D}" type="presOf" srcId="{A5188607-02DA-43AC-9C5A-E648418A6C2C}" destId="{7DE3B725-1F9C-486F-A7C2-AC8CD80D40B0}" srcOrd="0" destOrd="0" presId="urn:microsoft.com/office/officeart/2005/8/layout/vList2"/>
    <dgm:cxn modelId="{922C6790-B837-4009-A005-44B2287B94CA}" srcId="{AF019FF2-E0E3-43A3-BB30-BB2E3A88AC38}" destId="{371D1A69-77EF-4877-89FC-9C6D3EED857A}" srcOrd="1" destOrd="0" parTransId="{73201859-F66B-4E46-8F00-18EBB2022661}" sibTransId="{11A95217-F9B8-4EE3-B490-B1D1888C224D}"/>
    <dgm:cxn modelId="{DFCBB441-75AF-443E-B3A9-C6ED4E674EE9}" type="presOf" srcId="{53D84122-4F82-4C77-BE14-606A24EA8116}" destId="{1925F48F-0F3C-4D48-8501-2242E56CDC1C}" srcOrd="0" destOrd="0" presId="urn:microsoft.com/office/officeart/2005/8/layout/vList2"/>
    <dgm:cxn modelId="{29B76A2F-B242-4B02-9485-11E9B4B505A8}" type="presOf" srcId="{9954F2EB-6B62-43AD-9ADE-17AC0FA6FF6C}" destId="{BDB09EA9-9769-4791-8658-C1235A187D80}" srcOrd="0" destOrd="0" presId="urn:microsoft.com/office/officeart/2005/8/layout/vList2"/>
    <dgm:cxn modelId="{88CF0BC4-FEF4-4690-A5FC-0D5550EF72E2}" srcId="{371D1A69-77EF-4877-89FC-9C6D3EED857A}" destId="{53D84122-4F82-4C77-BE14-606A24EA8116}" srcOrd="0" destOrd="0" parTransId="{96B08128-A553-4E02-8B7A-D4A80EE406CE}" sibTransId="{AADEC256-E732-4928-A5DE-E84A7D288D62}"/>
    <dgm:cxn modelId="{F5D904F7-4F61-4603-A2C0-7800F7D203C5}" srcId="{AF019FF2-E0E3-43A3-BB30-BB2E3A88AC38}" destId="{9954F2EB-6B62-43AD-9ADE-17AC0FA6FF6C}" srcOrd="0" destOrd="0" parTransId="{3C4E7895-1A7A-4513-924B-AFEF3646DE89}" sibTransId="{AF06C703-C53B-4B90-ABA5-EF313405202F}"/>
    <dgm:cxn modelId="{BDEC9E5B-C824-4F89-8A08-472F1EB4F5C1}" type="presOf" srcId="{371D1A69-77EF-4877-89FC-9C6D3EED857A}" destId="{59898D35-F158-4EBB-94D8-BA8BD4B84BC0}" srcOrd="0" destOrd="0" presId="urn:microsoft.com/office/officeart/2005/8/layout/vList2"/>
    <dgm:cxn modelId="{0AD80612-06F8-4C4E-A32B-36A8D1E089D4}" srcId="{9954F2EB-6B62-43AD-9ADE-17AC0FA6FF6C}" destId="{A5188607-02DA-43AC-9C5A-E648418A6C2C}" srcOrd="0" destOrd="0" parTransId="{1335B6C6-DDE2-41B3-A858-0C0828405938}" sibTransId="{353DB3A5-B109-4D21-B639-CE48E62FCBE5}"/>
    <dgm:cxn modelId="{AFE3453C-4747-43F5-B6A0-9BF40DBAD3E6}" type="presOf" srcId="{AF019FF2-E0E3-43A3-BB30-BB2E3A88AC38}" destId="{5EA0DFF1-FEB2-4E85-8111-F97B6D2200EE}" srcOrd="0" destOrd="0" presId="urn:microsoft.com/office/officeart/2005/8/layout/vList2"/>
    <dgm:cxn modelId="{E59DE2FD-929F-4BA7-8F7D-CBDD45A11EF1}" type="presParOf" srcId="{5EA0DFF1-FEB2-4E85-8111-F97B6D2200EE}" destId="{BDB09EA9-9769-4791-8658-C1235A187D80}" srcOrd="0" destOrd="0" presId="urn:microsoft.com/office/officeart/2005/8/layout/vList2"/>
    <dgm:cxn modelId="{4E79F85A-1CE0-443A-AB14-9162D3E8D120}" type="presParOf" srcId="{5EA0DFF1-FEB2-4E85-8111-F97B6D2200EE}" destId="{7DE3B725-1F9C-486F-A7C2-AC8CD80D40B0}" srcOrd="1" destOrd="0" presId="urn:microsoft.com/office/officeart/2005/8/layout/vList2"/>
    <dgm:cxn modelId="{96483235-2CD2-4CE1-AEB5-1A3E18DE60FD}" type="presParOf" srcId="{5EA0DFF1-FEB2-4E85-8111-F97B6D2200EE}" destId="{59898D35-F158-4EBB-94D8-BA8BD4B84BC0}" srcOrd="2" destOrd="0" presId="urn:microsoft.com/office/officeart/2005/8/layout/vList2"/>
    <dgm:cxn modelId="{BC01EA3A-00A3-40FE-83EA-D104689F1E80}" type="presParOf" srcId="{5EA0DFF1-FEB2-4E85-8111-F97B6D2200EE}" destId="{1925F48F-0F3C-4D48-8501-2242E56CDC1C}" srcOrd="3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4CB792-6EA2-4262-8F51-A6CB65F7FCF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52D18D3-84BB-4B9C-86E7-6232828BB67B}">
      <dgm:prSet phldrT="[文本]"/>
      <dgm:spPr/>
      <dgm:t>
        <a:bodyPr/>
        <a:lstStyle/>
        <a:p>
          <a:r>
            <a:rPr lang="zh-CN" altLang="en-US" dirty="0" smtClean="0"/>
            <a:t>合作探究</a:t>
          </a:r>
          <a:endParaRPr lang="zh-CN" altLang="en-US" dirty="0"/>
        </a:p>
      </dgm:t>
    </dgm:pt>
    <dgm:pt modelId="{84A12094-9E8F-4BC5-8E7C-145969C2D58D}" type="parTrans" cxnId="{5E74DB65-88F9-4C79-9A03-D7F2290C197B}">
      <dgm:prSet/>
      <dgm:spPr/>
      <dgm:t>
        <a:bodyPr/>
        <a:lstStyle/>
        <a:p>
          <a:endParaRPr lang="zh-CN" altLang="en-US"/>
        </a:p>
      </dgm:t>
    </dgm:pt>
    <dgm:pt modelId="{784027C0-0F5A-4B21-804F-CEAB8434D82E}" type="sibTrans" cxnId="{5E74DB65-88F9-4C79-9A03-D7F2290C197B}">
      <dgm:prSet/>
      <dgm:spPr/>
      <dgm:t>
        <a:bodyPr/>
        <a:lstStyle/>
        <a:p>
          <a:endParaRPr lang="zh-CN" altLang="en-US"/>
        </a:p>
      </dgm:t>
    </dgm:pt>
    <dgm:pt modelId="{244A228D-0AE6-44AE-BBA9-257A5E572351}">
      <dgm:prSet phldrT="[文本]"/>
      <dgm:spPr/>
      <dgm:t>
        <a:bodyPr/>
        <a:lstStyle/>
        <a:p>
          <a:r>
            <a:rPr lang="zh-CN" altLang="en-US" dirty="0" smtClean="0"/>
            <a:t>迁移学习</a:t>
          </a:r>
          <a:endParaRPr lang="zh-CN" altLang="en-US" dirty="0"/>
        </a:p>
      </dgm:t>
    </dgm:pt>
    <dgm:pt modelId="{E3CBEB1B-95E2-41A5-85A7-ACAB222A160D}" type="parTrans" cxnId="{52F7A62B-7F7A-45F6-8155-2A4767E979CC}">
      <dgm:prSet/>
      <dgm:spPr/>
      <dgm:t>
        <a:bodyPr/>
        <a:lstStyle/>
        <a:p>
          <a:endParaRPr lang="zh-CN" altLang="en-US"/>
        </a:p>
      </dgm:t>
    </dgm:pt>
    <dgm:pt modelId="{5812EC72-AB8D-4708-BF0D-DC046E1B2CEA}" type="sibTrans" cxnId="{52F7A62B-7F7A-45F6-8155-2A4767E979CC}">
      <dgm:prSet/>
      <dgm:spPr/>
      <dgm:t>
        <a:bodyPr/>
        <a:lstStyle/>
        <a:p>
          <a:endParaRPr lang="zh-CN" altLang="en-US"/>
        </a:p>
      </dgm:t>
    </dgm:pt>
    <dgm:pt modelId="{4B2C3D90-286A-46D5-9203-83C247DBEE46}">
      <dgm:prSet phldrT="[文本]"/>
      <dgm:spPr/>
      <dgm:t>
        <a:bodyPr/>
        <a:lstStyle/>
        <a:p>
          <a:r>
            <a:rPr lang="zh-CN" altLang="en-US" dirty="0" smtClean="0"/>
            <a:t>情景教学</a:t>
          </a:r>
          <a:endParaRPr lang="zh-CN" altLang="en-US" dirty="0"/>
        </a:p>
      </dgm:t>
    </dgm:pt>
    <dgm:pt modelId="{2B9370AC-542A-44DE-8815-60907B9566BD}" type="parTrans" cxnId="{846A9042-636D-4560-AD78-57CF873A01E7}">
      <dgm:prSet/>
      <dgm:spPr/>
      <dgm:t>
        <a:bodyPr/>
        <a:lstStyle/>
        <a:p>
          <a:endParaRPr lang="zh-CN" altLang="en-US"/>
        </a:p>
      </dgm:t>
    </dgm:pt>
    <dgm:pt modelId="{83235A8E-6EE9-49FA-B96B-948D781BACAD}" type="sibTrans" cxnId="{846A9042-636D-4560-AD78-57CF873A01E7}">
      <dgm:prSet/>
      <dgm:spPr/>
      <dgm:t>
        <a:bodyPr/>
        <a:lstStyle/>
        <a:p>
          <a:endParaRPr lang="zh-CN" altLang="en-US"/>
        </a:p>
      </dgm:t>
    </dgm:pt>
    <dgm:pt modelId="{BB58801F-2F56-4AF1-AA9F-F26F2115E7A8}">
      <dgm:prSet phldrT="[文本]"/>
      <dgm:spPr/>
      <dgm:t>
        <a:bodyPr/>
        <a:lstStyle/>
        <a:p>
          <a:r>
            <a:rPr lang="zh-CN" altLang="en-US" dirty="0" smtClean="0"/>
            <a:t>讨论法</a:t>
          </a:r>
          <a:endParaRPr lang="zh-CN" altLang="en-US" dirty="0"/>
        </a:p>
      </dgm:t>
    </dgm:pt>
    <dgm:pt modelId="{C0A787B7-4E9C-402B-80A7-C475F7DFABE1}" type="parTrans" cxnId="{29A27919-987E-4618-BC46-58294993A9F6}">
      <dgm:prSet/>
      <dgm:spPr/>
      <dgm:t>
        <a:bodyPr/>
        <a:lstStyle/>
        <a:p>
          <a:endParaRPr lang="zh-CN" altLang="en-US"/>
        </a:p>
      </dgm:t>
    </dgm:pt>
    <dgm:pt modelId="{B6352781-88E9-46B4-B0A9-3B2F2075964C}" type="sibTrans" cxnId="{29A27919-987E-4618-BC46-58294993A9F6}">
      <dgm:prSet/>
      <dgm:spPr/>
      <dgm:t>
        <a:bodyPr/>
        <a:lstStyle/>
        <a:p>
          <a:endParaRPr lang="zh-CN" altLang="en-US"/>
        </a:p>
      </dgm:t>
    </dgm:pt>
    <dgm:pt modelId="{3B4BEB54-7881-40D3-B616-938D61D77B9A}">
      <dgm:prSet phldrT="[文本]"/>
      <dgm:spPr/>
      <dgm:t>
        <a:bodyPr/>
        <a:lstStyle/>
        <a:p>
          <a:r>
            <a:rPr lang="zh-CN" altLang="en-US" dirty="0" smtClean="0"/>
            <a:t>演示法</a:t>
          </a:r>
          <a:endParaRPr lang="zh-CN" altLang="en-US" dirty="0"/>
        </a:p>
      </dgm:t>
    </dgm:pt>
    <dgm:pt modelId="{BDD18502-6070-4E53-BB17-73F26DEF48C0}" type="parTrans" cxnId="{561ED0D3-C761-480D-ACB5-8F5EE3EBA51B}">
      <dgm:prSet/>
      <dgm:spPr/>
      <dgm:t>
        <a:bodyPr/>
        <a:lstStyle/>
        <a:p>
          <a:endParaRPr lang="zh-CN" altLang="en-US"/>
        </a:p>
      </dgm:t>
    </dgm:pt>
    <dgm:pt modelId="{E23AF1A6-5556-40A8-BB6B-0E246435C296}" type="sibTrans" cxnId="{561ED0D3-C761-480D-ACB5-8F5EE3EBA51B}">
      <dgm:prSet/>
      <dgm:spPr/>
      <dgm:t>
        <a:bodyPr/>
        <a:lstStyle/>
        <a:p>
          <a:endParaRPr lang="zh-CN" altLang="en-US"/>
        </a:p>
      </dgm:t>
    </dgm:pt>
    <dgm:pt modelId="{AEE733F8-8F2B-4C05-A0EC-62EABB0FDC6D}" type="pres">
      <dgm:prSet presAssocID="{854CB792-6EA2-4262-8F51-A6CB65F7FCF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BEAB46C-1358-43FC-838D-0EB24505DB9E}" type="pres">
      <dgm:prSet presAssocID="{052D18D3-84BB-4B9C-86E7-6232828BB67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907476-E505-4259-AFFA-FCA0B4A08AE6}" type="pres">
      <dgm:prSet presAssocID="{784027C0-0F5A-4B21-804F-CEAB8434D82E}" presName="sibTrans" presStyleCnt="0"/>
      <dgm:spPr/>
    </dgm:pt>
    <dgm:pt modelId="{C77D9EEF-AFBF-47A6-B6E4-00BE7DB964E1}" type="pres">
      <dgm:prSet presAssocID="{244A228D-0AE6-44AE-BBA9-257A5E57235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8A42DE-AF4A-4100-81C1-F0DDA04104E1}" type="pres">
      <dgm:prSet presAssocID="{5812EC72-AB8D-4708-BF0D-DC046E1B2CEA}" presName="sibTrans" presStyleCnt="0"/>
      <dgm:spPr/>
    </dgm:pt>
    <dgm:pt modelId="{6D0DD153-0AA6-4CE7-BE60-FF93E5067BCE}" type="pres">
      <dgm:prSet presAssocID="{4B2C3D90-286A-46D5-9203-83C247DBEE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4ECC8B-CCF6-4957-B4E2-D51B25D0588D}" type="pres">
      <dgm:prSet presAssocID="{83235A8E-6EE9-49FA-B96B-948D781BACAD}" presName="sibTrans" presStyleCnt="0"/>
      <dgm:spPr/>
    </dgm:pt>
    <dgm:pt modelId="{461BB1F6-0569-4334-BD06-A11A0421EC51}" type="pres">
      <dgm:prSet presAssocID="{BB58801F-2F56-4AF1-AA9F-F26F2115E7A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B999ED-3BD0-43CC-8C34-46E11310711C}" type="pres">
      <dgm:prSet presAssocID="{B6352781-88E9-46B4-B0A9-3B2F2075964C}" presName="sibTrans" presStyleCnt="0"/>
      <dgm:spPr/>
    </dgm:pt>
    <dgm:pt modelId="{282C9472-C9FE-4EAD-96DC-36C843DC52CA}" type="pres">
      <dgm:prSet presAssocID="{3B4BEB54-7881-40D3-B616-938D61D77B9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61ED0D3-C761-480D-ACB5-8F5EE3EBA51B}" srcId="{854CB792-6EA2-4262-8F51-A6CB65F7FCFE}" destId="{3B4BEB54-7881-40D3-B616-938D61D77B9A}" srcOrd="4" destOrd="0" parTransId="{BDD18502-6070-4E53-BB17-73F26DEF48C0}" sibTransId="{E23AF1A6-5556-40A8-BB6B-0E246435C296}"/>
    <dgm:cxn modelId="{35278DD4-3B66-4F28-8D15-CCA0F4851B12}" type="presOf" srcId="{244A228D-0AE6-44AE-BBA9-257A5E572351}" destId="{C77D9EEF-AFBF-47A6-B6E4-00BE7DB964E1}" srcOrd="0" destOrd="0" presId="urn:microsoft.com/office/officeart/2005/8/layout/default"/>
    <dgm:cxn modelId="{846A9042-636D-4560-AD78-57CF873A01E7}" srcId="{854CB792-6EA2-4262-8F51-A6CB65F7FCFE}" destId="{4B2C3D90-286A-46D5-9203-83C247DBEE46}" srcOrd="2" destOrd="0" parTransId="{2B9370AC-542A-44DE-8815-60907B9566BD}" sibTransId="{83235A8E-6EE9-49FA-B96B-948D781BACAD}"/>
    <dgm:cxn modelId="{581202F5-905B-4580-8E61-32AEBCE90EDF}" type="presOf" srcId="{BB58801F-2F56-4AF1-AA9F-F26F2115E7A8}" destId="{461BB1F6-0569-4334-BD06-A11A0421EC51}" srcOrd="0" destOrd="0" presId="urn:microsoft.com/office/officeart/2005/8/layout/default"/>
    <dgm:cxn modelId="{29A27919-987E-4618-BC46-58294993A9F6}" srcId="{854CB792-6EA2-4262-8F51-A6CB65F7FCFE}" destId="{BB58801F-2F56-4AF1-AA9F-F26F2115E7A8}" srcOrd="3" destOrd="0" parTransId="{C0A787B7-4E9C-402B-80A7-C475F7DFABE1}" sibTransId="{B6352781-88E9-46B4-B0A9-3B2F2075964C}"/>
    <dgm:cxn modelId="{52F7A62B-7F7A-45F6-8155-2A4767E979CC}" srcId="{854CB792-6EA2-4262-8F51-A6CB65F7FCFE}" destId="{244A228D-0AE6-44AE-BBA9-257A5E572351}" srcOrd="1" destOrd="0" parTransId="{E3CBEB1B-95E2-41A5-85A7-ACAB222A160D}" sibTransId="{5812EC72-AB8D-4708-BF0D-DC046E1B2CEA}"/>
    <dgm:cxn modelId="{4F5E5A33-9F30-47DB-861B-4FE64E6DC086}" type="presOf" srcId="{3B4BEB54-7881-40D3-B616-938D61D77B9A}" destId="{282C9472-C9FE-4EAD-96DC-36C843DC52CA}" srcOrd="0" destOrd="0" presId="urn:microsoft.com/office/officeart/2005/8/layout/default"/>
    <dgm:cxn modelId="{5E74DB65-88F9-4C79-9A03-D7F2290C197B}" srcId="{854CB792-6EA2-4262-8F51-A6CB65F7FCFE}" destId="{052D18D3-84BB-4B9C-86E7-6232828BB67B}" srcOrd="0" destOrd="0" parTransId="{84A12094-9E8F-4BC5-8E7C-145969C2D58D}" sibTransId="{784027C0-0F5A-4B21-804F-CEAB8434D82E}"/>
    <dgm:cxn modelId="{CD1EF9FA-9DD6-4861-9EF1-4C32F6B88C60}" type="presOf" srcId="{052D18D3-84BB-4B9C-86E7-6232828BB67B}" destId="{EBEAB46C-1358-43FC-838D-0EB24505DB9E}" srcOrd="0" destOrd="0" presId="urn:microsoft.com/office/officeart/2005/8/layout/default"/>
    <dgm:cxn modelId="{A9DD1AAE-5F54-4E4A-A708-8590C64D7C2E}" type="presOf" srcId="{4B2C3D90-286A-46D5-9203-83C247DBEE46}" destId="{6D0DD153-0AA6-4CE7-BE60-FF93E5067BCE}" srcOrd="0" destOrd="0" presId="urn:microsoft.com/office/officeart/2005/8/layout/default"/>
    <dgm:cxn modelId="{0AEE63BA-835B-409B-8401-E40287D6342D}" type="presOf" srcId="{854CB792-6EA2-4262-8F51-A6CB65F7FCFE}" destId="{AEE733F8-8F2B-4C05-A0EC-62EABB0FDC6D}" srcOrd="0" destOrd="0" presId="urn:microsoft.com/office/officeart/2005/8/layout/default"/>
    <dgm:cxn modelId="{A8BF91AD-7EEE-4D83-8F22-160AD87CE375}" type="presParOf" srcId="{AEE733F8-8F2B-4C05-A0EC-62EABB0FDC6D}" destId="{EBEAB46C-1358-43FC-838D-0EB24505DB9E}" srcOrd="0" destOrd="0" presId="urn:microsoft.com/office/officeart/2005/8/layout/default"/>
    <dgm:cxn modelId="{A2B5A850-D5D7-4F08-B794-EEACBD1C55E4}" type="presParOf" srcId="{AEE733F8-8F2B-4C05-A0EC-62EABB0FDC6D}" destId="{5B907476-E505-4259-AFFA-FCA0B4A08AE6}" srcOrd="1" destOrd="0" presId="urn:microsoft.com/office/officeart/2005/8/layout/default"/>
    <dgm:cxn modelId="{FC54A6D1-CF5E-4CB2-824B-4C90B2174CA9}" type="presParOf" srcId="{AEE733F8-8F2B-4C05-A0EC-62EABB0FDC6D}" destId="{C77D9EEF-AFBF-47A6-B6E4-00BE7DB964E1}" srcOrd="2" destOrd="0" presId="urn:microsoft.com/office/officeart/2005/8/layout/default"/>
    <dgm:cxn modelId="{F49BF1FB-38C8-491D-9466-578202BFF0C3}" type="presParOf" srcId="{AEE733F8-8F2B-4C05-A0EC-62EABB0FDC6D}" destId="{4F8A42DE-AF4A-4100-81C1-F0DDA04104E1}" srcOrd="3" destOrd="0" presId="urn:microsoft.com/office/officeart/2005/8/layout/default"/>
    <dgm:cxn modelId="{E9831646-A7BB-4386-A80C-0CFBAE48CA8A}" type="presParOf" srcId="{AEE733F8-8F2B-4C05-A0EC-62EABB0FDC6D}" destId="{6D0DD153-0AA6-4CE7-BE60-FF93E5067BCE}" srcOrd="4" destOrd="0" presId="urn:microsoft.com/office/officeart/2005/8/layout/default"/>
    <dgm:cxn modelId="{C44CC86F-BE65-45CC-AC6A-DD0C9A771D7E}" type="presParOf" srcId="{AEE733F8-8F2B-4C05-A0EC-62EABB0FDC6D}" destId="{A84ECC8B-CCF6-4957-B4E2-D51B25D0588D}" srcOrd="5" destOrd="0" presId="urn:microsoft.com/office/officeart/2005/8/layout/default"/>
    <dgm:cxn modelId="{9C5C5CD9-3F6F-4423-8A2D-9AC15A392119}" type="presParOf" srcId="{AEE733F8-8F2B-4C05-A0EC-62EABB0FDC6D}" destId="{461BB1F6-0569-4334-BD06-A11A0421EC51}" srcOrd="6" destOrd="0" presId="urn:microsoft.com/office/officeart/2005/8/layout/default"/>
    <dgm:cxn modelId="{8A1BD5C2-9096-47FB-96AC-5386E99A5FB1}" type="presParOf" srcId="{AEE733F8-8F2B-4C05-A0EC-62EABB0FDC6D}" destId="{53B999ED-3BD0-43CC-8C34-46E11310711C}" srcOrd="7" destOrd="0" presId="urn:microsoft.com/office/officeart/2005/8/layout/default"/>
    <dgm:cxn modelId="{0827681B-C916-4F1C-BC74-F4CDCC40B28F}" type="presParOf" srcId="{AEE733F8-8F2B-4C05-A0EC-62EABB0FDC6D}" destId="{282C9472-C9FE-4EAD-96DC-36C843DC52CA}" srcOrd="8" destOrd="0" presId="urn:microsoft.com/office/officeart/2005/8/layout/default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050B8E1-9AB3-4680-BD2F-01C44612FEA6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A8702C5-4993-43A8-8825-4313647EB8DF}">
      <dgm:prSet phldrT="[文本]" phldr="1"/>
      <dgm:spPr/>
      <dgm:t>
        <a:bodyPr/>
        <a:lstStyle/>
        <a:p>
          <a:endParaRPr lang="zh-CN" altLang="en-US" dirty="0"/>
        </a:p>
      </dgm:t>
    </dgm:pt>
    <dgm:pt modelId="{0ABC5ED5-5181-4844-8D9D-45CD5D02F4C3}" type="parTrans" cxnId="{7783EC9B-0526-4C66-89D2-AAF8984B4255}">
      <dgm:prSet/>
      <dgm:spPr/>
      <dgm:t>
        <a:bodyPr/>
        <a:lstStyle/>
        <a:p>
          <a:endParaRPr lang="zh-CN" altLang="en-US"/>
        </a:p>
      </dgm:t>
    </dgm:pt>
    <dgm:pt modelId="{46221436-E5E5-4D8D-ABA3-72D9F1E8C1DC}" type="sibTrans" cxnId="{7783EC9B-0526-4C66-89D2-AAF8984B4255}">
      <dgm:prSet/>
      <dgm:spPr/>
      <dgm:t>
        <a:bodyPr/>
        <a:lstStyle/>
        <a:p>
          <a:endParaRPr lang="zh-CN" altLang="en-US"/>
        </a:p>
      </dgm:t>
    </dgm:pt>
    <dgm:pt modelId="{B2E20D45-BEDD-449E-BCB6-F3684A91A2BB}">
      <dgm:prSet phldrT="[文本]" phldr="1"/>
      <dgm:spPr/>
      <dgm:t>
        <a:bodyPr/>
        <a:lstStyle/>
        <a:p>
          <a:endParaRPr lang="zh-CN" altLang="en-US"/>
        </a:p>
      </dgm:t>
    </dgm:pt>
    <dgm:pt modelId="{84E45A4B-EB9E-4831-9719-AB2479D51498}" type="parTrans" cxnId="{457AB62F-C2A6-4390-83FF-E1F40C256EAB}">
      <dgm:prSet/>
      <dgm:spPr/>
      <dgm:t>
        <a:bodyPr/>
        <a:lstStyle/>
        <a:p>
          <a:endParaRPr lang="zh-CN" altLang="en-US"/>
        </a:p>
      </dgm:t>
    </dgm:pt>
    <dgm:pt modelId="{899D2CB2-B44C-4E99-855E-D2D7C3303CD2}" type="sibTrans" cxnId="{457AB62F-C2A6-4390-83FF-E1F40C256EAB}">
      <dgm:prSet/>
      <dgm:spPr/>
      <dgm:t>
        <a:bodyPr/>
        <a:lstStyle/>
        <a:p>
          <a:endParaRPr lang="zh-CN" altLang="en-US"/>
        </a:p>
      </dgm:t>
    </dgm:pt>
    <dgm:pt modelId="{6B902841-21B7-444D-B77D-9ECE65A61B3C}">
      <dgm:prSet phldrT="[文本]" phldr="1"/>
      <dgm:spPr/>
      <dgm:t>
        <a:bodyPr/>
        <a:lstStyle/>
        <a:p>
          <a:endParaRPr lang="zh-CN" altLang="en-US"/>
        </a:p>
      </dgm:t>
    </dgm:pt>
    <dgm:pt modelId="{A7B2C3F1-1B1E-43E8-9579-E8059911735D}" type="parTrans" cxnId="{397B91B7-94D4-4EA0-883B-C1DC5B0C160C}">
      <dgm:prSet/>
      <dgm:spPr/>
      <dgm:t>
        <a:bodyPr/>
        <a:lstStyle/>
        <a:p>
          <a:endParaRPr lang="zh-CN" altLang="en-US"/>
        </a:p>
      </dgm:t>
    </dgm:pt>
    <dgm:pt modelId="{993F32B9-92D2-4026-9D75-1351F74BBB36}" type="sibTrans" cxnId="{397B91B7-94D4-4EA0-883B-C1DC5B0C160C}">
      <dgm:prSet/>
      <dgm:spPr/>
      <dgm:t>
        <a:bodyPr/>
        <a:lstStyle/>
        <a:p>
          <a:endParaRPr lang="zh-CN" altLang="en-US"/>
        </a:p>
      </dgm:t>
    </dgm:pt>
    <dgm:pt modelId="{31E46617-A713-4D21-BD6F-DB2FFAA3EB55}">
      <dgm:prSet phldrT="[文本]"/>
      <dgm:spPr/>
      <dgm:t>
        <a:bodyPr/>
        <a:lstStyle/>
        <a:p>
          <a:r>
            <a:rPr lang="en-US" altLang="zh-CN" dirty="0" smtClean="0"/>
            <a:t>IRS</a:t>
          </a:r>
          <a:r>
            <a:rPr lang="zh-CN" altLang="en-US" dirty="0" smtClean="0"/>
            <a:t>及时反馈器</a:t>
          </a:r>
          <a:endParaRPr lang="zh-CN" altLang="en-US" dirty="0"/>
        </a:p>
      </dgm:t>
    </dgm:pt>
    <dgm:pt modelId="{7D17863A-37EE-43C4-903C-E03208F51B2E}" type="parTrans" cxnId="{A35DF8A3-DD4B-4A59-816F-2B35080A07D0}">
      <dgm:prSet/>
      <dgm:spPr/>
      <dgm:t>
        <a:bodyPr/>
        <a:lstStyle/>
        <a:p>
          <a:endParaRPr lang="zh-CN" altLang="en-US"/>
        </a:p>
      </dgm:t>
    </dgm:pt>
    <dgm:pt modelId="{3586721D-744A-44AA-84E2-E6E48620B457}" type="sibTrans" cxnId="{A35DF8A3-DD4B-4A59-816F-2B35080A07D0}">
      <dgm:prSet/>
      <dgm:spPr/>
      <dgm:t>
        <a:bodyPr/>
        <a:lstStyle/>
        <a:p>
          <a:endParaRPr lang="zh-CN" altLang="en-US"/>
        </a:p>
      </dgm:t>
    </dgm:pt>
    <dgm:pt modelId="{E04D5F43-10A2-43FA-8AE3-190A38D57A71}">
      <dgm:prSet phldrT="[文本]"/>
      <dgm:spPr/>
      <dgm:t>
        <a:bodyPr/>
        <a:lstStyle/>
        <a:p>
          <a:pPr algn="ctr"/>
          <a:endParaRPr lang="zh-CN" altLang="en-US" dirty="0"/>
        </a:p>
      </dgm:t>
    </dgm:pt>
    <dgm:pt modelId="{A3F63F37-6EEA-4B7A-8132-65C4D4EC7B8E}" type="parTrans" cxnId="{F1275A47-3BAC-4C7B-AE52-8685BFE6D6B1}">
      <dgm:prSet/>
      <dgm:spPr/>
    </dgm:pt>
    <dgm:pt modelId="{39D91948-17A7-4AD5-83F5-20034E0EA800}" type="sibTrans" cxnId="{F1275A47-3BAC-4C7B-AE52-8685BFE6D6B1}">
      <dgm:prSet/>
      <dgm:spPr/>
    </dgm:pt>
    <dgm:pt modelId="{EF4CC02F-589D-42DA-9672-E2ACF8EFE983}">
      <dgm:prSet phldrT="[文本]"/>
      <dgm:spPr/>
      <dgm:t>
        <a:bodyPr/>
        <a:lstStyle/>
        <a:p>
          <a:pPr algn="ctr"/>
          <a:r>
            <a:rPr lang="zh-CN" altLang="en-US" dirty="0" smtClean="0"/>
            <a:t>显示屏</a:t>
          </a:r>
          <a:endParaRPr lang="zh-CN" altLang="en-US" dirty="0"/>
        </a:p>
      </dgm:t>
    </dgm:pt>
    <dgm:pt modelId="{5F4D405E-C5F0-4055-82E3-3D7406089D5C}" type="parTrans" cxnId="{E621F4CE-98F1-4B6D-904A-4A0C16AB770E}">
      <dgm:prSet/>
      <dgm:spPr/>
    </dgm:pt>
    <dgm:pt modelId="{4B1308AF-C1AB-40D0-AB34-F98305A9F4E9}" type="sibTrans" cxnId="{E621F4CE-98F1-4B6D-904A-4A0C16AB770E}">
      <dgm:prSet/>
      <dgm:spPr/>
    </dgm:pt>
    <dgm:pt modelId="{41F2E03C-46AE-49A9-B036-D2CB3748B579}">
      <dgm:prSet phldrT="[文本]"/>
      <dgm:spPr/>
      <dgm:t>
        <a:bodyPr/>
        <a:lstStyle/>
        <a:p>
          <a:endParaRPr lang="zh-CN" altLang="en-US" dirty="0"/>
        </a:p>
      </dgm:t>
    </dgm:pt>
    <dgm:pt modelId="{4CE424D9-45BB-44FF-980E-E9BE0992FF1F}" type="parTrans" cxnId="{36DAF039-50B5-447F-92D1-064B6E760F63}">
      <dgm:prSet/>
      <dgm:spPr/>
    </dgm:pt>
    <dgm:pt modelId="{2B6758E3-8C5C-45D4-9024-2D5AF05DFDDD}" type="sibTrans" cxnId="{36DAF039-50B5-447F-92D1-064B6E760F63}">
      <dgm:prSet/>
      <dgm:spPr/>
    </dgm:pt>
    <dgm:pt modelId="{740EA200-6947-489E-B17E-CD1A0D413A85}">
      <dgm:prSet phldrT="[文本]"/>
      <dgm:spPr/>
      <dgm:t>
        <a:bodyPr/>
        <a:lstStyle/>
        <a:p>
          <a:r>
            <a:rPr lang="zh-CN" altLang="en-US" dirty="0" smtClean="0"/>
            <a:t>平板电脑</a:t>
          </a:r>
          <a:endParaRPr lang="zh-CN" altLang="en-US" dirty="0"/>
        </a:p>
      </dgm:t>
    </dgm:pt>
    <dgm:pt modelId="{45456E50-7456-46BA-8F3D-CB3228546D67}" type="parTrans" cxnId="{F13C2034-C748-4DC1-A4FE-AA2D96ACFDB6}">
      <dgm:prSet/>
      <dgm:spPr/>
    </dgm:pt>
    <dgm:pt modelId="{E8A21122-8A3A-46B3-B5E2-E2402CB59652}" type="sibTrans" cxnId="{F13C2034-C748-4DC1-A4FE-AA2D96ACFDB6}">
      <dgm:prSet/>
      <dgm:spPr/>
    </dgm:pt>
    <dgm:pt modelId="{2FE10AD4-004A-4851-9E92-71D7ABE55502}">
      <dgm:prSet phldrT="[文本]"/>
      <dgm:spPr/>
      <dgm:t>
        <a:bodyPr/>
        <a:lstStyle/>
        <a:p>
          <a:endParaRPr lang="zh-CN" altLang="en-US" dirty="0"/>
        </a:p>
      </dgm:t>
    </dgm:pt>
    <dgm:pt modelId="{0F841269-0302-4FA2-8BB6-9876938473BA}" type="parTrans" cxnId="{FE31CBDB-6088-43FD-8602-24779C4EAD7A}">
      <dgm:prSet/>
      <dgm:spPr/>
    </dgm:pt>
    <dgm:pt modelId="{C6C7BCFA-CA5F-4531-82D7-8203D7CB2382}" type="sibTrans" cxnId="{FE31CBDB-6088-43FD-8602-24779C4EAD7A}">
      <dgm:prSet/>
      <dgm:spPr/>
    </dgm:pt>
    <dgm:pt modelId="{0CDA512D-C8F7-4E19-A95F-D6B8EB1E86D0}" type="pres">
      <dgm:prSet presAssocID="{4050B8E1-9AB3-4680-BD2F-01C44612FEA6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C261E3B-6CDC-46C5-8D0B-5158386AAEEF}" type="pres">
      <dgm:prSet presAssocID="{4A8702C5-4993-43A8-8825-4313647EB8DF}" presName="compositeNode" presStyleCnt="0">
        <dgm:presLayoutVars>
          <dgm:bulletEnabled val="1"/>
        </dgm:presLayoutVars>
      </dgm:prSet>
      <dgm:spPr/>
    </dgm:pt>
    <dgm:pt modelId="{65C0E8FC-C74B-46F7-9A8F-FBF0BC300FE1}" type="pres">
      <dgm:prSet presAssocID="{4A8702C5-4993-43A8-8825-4313647EB8DF}" presName="image" presStyleLbl="fgImgPlace1" presStyleIdx="0" presStyleCnt="3"/>
      <dgm:spPr/>
    </dgm:pt>
    <dgm:pt modelId="{0BF42784-7B31-45EE-9E48-A15ED5D6FEB8}" type="pres">
      <dgm:prSet presAssocID="{4A8702C5-4993-43A8-8825-4313647EB8DF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F41597-710C-4E6D-83A1-894C3B2439EB}" type="pres">
      <dgm:prSet presAssocID="{4A8702C5-4993-43A8-8825-4313647EB8DF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A8A0C9-2439-4421-B5FE-DC93F5B358BA}" type="pres">
      <dgm:prSet presAssocID="{46221436-E5E5-4D8D-ABA3-72D9F1E8C1DC}" presName="sibTrans" presStyleCnt="0"/>
      <dgm:spPr/>
    </dgm:pt>
    <dgm:pt modelId="{4534CF80-9473-4458-9CE6-35286EBB0694}" type="pres">
      <dgm:prSet presAssocID="{B2E20D45-BEDD-449E-BCB6-F3684A91A2BB}" presName="compositeNode" presStyleCnt="0">
        <dgm:presLayoutVars>
          <dgm:bulletEnabled val="1"/>
        </dgm:presLayoutVars>
      </dgm:prSet>
      <dgm:spPr/>
    </dgm:pt>
    <dgm:pt modelId="{9BAE70EC-419F-4CBB-9DC0-3E6FAAB0784C}" type="pres">
      <dgm:prSet presAssocID="{B2E20D45-BEDD-449E-BCB6-F3684A91A2BB}" presName="image" presStyleLbl="fgImgPlace1" presStyleIdx="1" presStyleCnt="3"/>
      <dgm:spPr/>
    </dgm:pt>
    <dgm:pt modelId="{B954E068-0093-4CA0-8A06-1E9EEA775B37}" type="pres">
      <dgm:prSet presAssocID="{B2E20D45-BEDD-449E-BCB6-F3684A91A2BB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A0E7A5-0178-4665-88BB-947C81E33C78}" type="pres">
      <dgm:prSet presAssocID="{B2E20D45-BEDD-449E-BCB6-F3684A91A2BB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D85DBA-CD0B-4B19-B3CB-1F31F4630810}" type="pres">
      <dgm:prSet presAssocID="{899D2CB2-B44C-4E99-855E-D2D7C3303CD2}" presName="sibTrans" presStyleCnt="0"/>
      <dgm:spPr/>
    </dgm:pt>
    <dgm:pt modelId="{3F471F49-BB46-4CB1-B705-4EF824B98364}" type="pres">
      <dgm:prSet presAssocID="{6B902841-21B7-444D-B77D-9ECE65A61B3C}" presName="compositeNode" presStyleCnt="0">
        <dgm:presLayoutVars>
          <dgm:bulletEnabled val="1"/>
        </dgm:presLayoutVars>
      </dgm:prSet>
      <dgm:spPr/>
    </dgm:pt>
    <dgm:pt modelId="{96A27AFE-57DF-42FA-8D9B-1A04BA35392F}" type="pres">
      <dgm:prSet presAssocID="{6B902841-21B7-444D-B77D-9ECE65A61B3C}" presName="image" presStyleLbl="fgImgPlace1" presStyleIdx="2" presStyleCnt="3"/>
      <dgm:spPr/>
    </dgm:pt>
    <dgm:pt modelId="{F0D31504-681D-4D6C-888B-E0573E25C8C9}" type="pres">
      <dgm:prSet presAssocID="{6B902841-21B7-444D-B77D-9ECE65A61B3C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760141-686F-4FAC-8796-3B4AAC6BA835}" type="pres">
      <dgm:prSet presAssocID="{6B902841-21B7-444D-B77D-9ECE65A61B3C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607C0B-DB2C-4F1C-94D0-15F9125656CF}" type="presOf" srcId="{41F2E03C-46AE-49A9-B036-D2CB3748B579}" destId="{B954E068-0093-4CA0-8A06-1E9EEA775B37}" srcOrd="0" destOrd="0" presId="urn:microsoft.com/office/officeart/2005/8/layout/hList2"/>
    <dgm:cxn modelId="{457AB62F-C2A6-4390-83FF-E1F40C256EAB}" srcId="{4050B8E1-9AB3-4680-BD2F-01C44612FEA6}" destId="{B2E20D45-BEDD-449E-BCB6-F3684A91A2BB}" srcOrd="1" destOrd="0" parTransId="{84E45A4B-EB9E-4831-9719-AB2479D51498}" sibTransId="{899D2CB2-B44C-4E99-855E-D2D7C3303CD2}"/>
    <dgm:cxn modelId="{397B91B7-94D4-4EA0-883B-C1DC5B0C160C}" srcId="{4050B8E1-9AB3-4680-BD2F-01C44612FEA6}" destId="{6B902841-21B7-444D-B77D-9ECE65A61B3C}" srcOrd="2" destOrd="0" parTransId="{A7B2C3F1-1B1E-43E8-9579-E8059911735D}" sibTransId="{993F32B9-92D2-4026-9D75-1351F74BBB36}"/>
    <dgm:cxn modelId="{F043B4D4-8138-44BA-A3A1-FF43933F36E9}" type="presOf" srcId="{740EA200-6947-489E-B17E-CD1A0D413A85}" destId="{B954E068-0093-4CA0-8A06-1E9EEA775B37}" srcOrd="0" destOrd="1" presId="urn:microsoft.com/office/officeart/2005/8/layout/hList2"/>
    <dgm:cxn modelId="{412BECB2-BBE4-4BB3-898C-1BD20621ABCB}" type="presOf" srcId="{2FE10AD4-004A-4851-9E92-71D7ABE55502}" destId="{F0D31504-681D-4D6C-888B-E0573E25C8C9}" srcOrd="0" destOrd="0" presId="urn:microsoft.com/office/officeart/2005/8/layout/hList2"/>
    <dgm:cxn modelId="{440F09A2-EC84-424E-B6BB-D11B9F2E3E45}" type="presOf" srcId="{E04D5F43-10A2-43FA-8AE3-190A38D57A71}" destId="{0BF42784-7B31-45EE-9E48-A15ED5D6FEB8}" srcOrd="0" destOrd="0" presId="urn:microsoft.com/office/officeart/2005/8/layout/hList2"/>
    <dgm:cxn modelId="{B59CD413-FD39-46EB-9116-7A113D2FE31F}" type="presOf" srcId="{4050B8E1-9AB3-4680-BD2F-01C44612FEA6}" destId="{0CDA512D-C8F7-4E19-A95F-D6B8EB1E86D0}" srcOrd="0" destOrd="0" presId="urn:microsoft.com/office/officeart/2005/8/layout/hList2"/>
    <dgm:cxn modelId="{7783EC9B-0526-4C66-89D2-AAF8984B4255}" srcId="{4050B8E1-9AB3-4680-BD2F-01C44612FEA6}" destId="{4A8702C5-4993-43A8-8825-4313647EB8DF}" srcOrd="0" destOrd="0" parTransId="{0ABC5ED5-5181-4844-8D9D-45CD5D02F4C3}" sibTransId="{46221436-E5E5-4D8D-ABA3-72D9F1E8C1DC}"/>
    <dgm:cxn modelId="{F13C2034-C748-4DC1-A4FE-AA2D96ACFDB6}" srcId="{B2E20D45-BEDD-449E-BCB6-F3684A91A2BB}" destId="{740EA200-6947-489E-B17E-CD1A0D413A85}" srcOrd="1" destOrd="0" parTransId="{45456E50-7456-46BA-8F3D-CB3228546D67}" sibTransId="{E8A21122-8A3A-46B3-B5E2-E2402CB59652}"/>
    <dgm:cxn modelId="{FE31CBDB-6088-43FD-8602-24779C4EAD7A}" srcId="{6B902841-21B7-444D-B77D-9ECE65A61B3C}" destId="{2FE10AD4-004A-4851-9E92-71D7ABE55502}" srcOrd="0" destOrd="0" parTransId="{0F841269-0302-4FA2-8BB6-9876938473BA}" sibTransId="{C6C7BCFA-CA5F-4531-82D7-8203D7CB2382}"/>
    <dgm:cxn modelId="{CC84DA4A-9E49-4AC7-95F2-BB388DF1D49B}" type="presOf" srcId="{31E46617-A713-4D21-BD6F-DB2FFAA3EB55}" destId="{F0D31504-681D-4D6C-888B-E0573E25C8C9}" srcOrd="0" destOrd="1" presId="urn:microsoft.com/office/officeart/2005/8/layout/hList2"/>
    <dgm:cxn modelId="{F26F241E-455F-4C5F-A958-0C814225D18C}" type="presOf" srcId="{B2E20D45-BEDD-449E-BCB6-F3684A91A2BB}" destId="{8FA0E7A5-0178-4665-88BB-947C81E33C78}" srcOrd="0" destOrd="0" presId="urn:microsoft.com/office/officeart/2005/8/layout/hList2"/>
    <dgm:cxn modelId="{857C000F-00D7-4B0A-9DA4-D39AE2DAA257}" type="presOf" srcId="{EF4CC02F-589D-42DA-9672-E2ACF8EFE983}" destId="{0BF42784-7B31-45EE-9E48-A15ED5D6FEB8}" srcOrd="0" destOrd="1" presId="urn:microsoft.com/office/officeart/2005/8/layout/hList2"/>
    <dgm:cxn modelId="{36DAF039-50B5-447F-92D1-064B6E760F63}" srcId="{B2E20D45-BEDD-449E-BCB6-F3684A91A2BB}" destId="{41F2E03C-46AE-49A9-B036-D2CB3748B579}" srcOrd="0" destOrd="0" parTransId="{4CE424D9-45BB-44FF-980E-E9BE0992FF1F}" sibTransId="{2B6758E3-8C5C-45D4-9024-2D5AF05DFDDD}"/>
    <dgm:cxn modelId="{E44D44DE-664C-4B0C-B9D6-C1DC61650C7E}" type="presOf" srcId="{4A8702C5-4993-43A8-8825-4313647EB8DF}" destId="{21F41597-710C-4E6D-83A1-894C3B2439EB}" srcOrd="0" destOrd="0" presId="urn:microsoft.com/office/officeart/2005/8/layout/hList2"/>
    <dgm:cxn modelId="{E621F4CE-98F1-4B6D-904A-4A0C16AB770E}" srcId="{4A8702C5-4993-43A8-8825-4313647EB8DF}" destId="{EF4CC02F-589D-42DA-9672-E2ACF8EFE983}" srcOrd="1" destOrd="0" parTransId="{5F4D405E-C5F0-4055-82E3-3D7406089D5C}" sibTransId="{4B1308AF-C1AB-40D0-AB34-F98305A9F4E9}"/>
    <dgm:cxn modelId="{F1275A47-3BAC-4C7B-AE52-8685BFE6D6B1}" srcId="{4A8702C5-4993-43A8-8825-4313647EB8DF}" destId="{E04D5F43-10A2-43FA-8AE3-190A38D57A71}" srcOrd="0" destOrd="0" parTransId="{A3F63F37-6EEA-4B7A-8132-65C4D4EC7B8E}" sibTransId="{39D91948-17A7-4AD5-83F5-20034E0EA800}"/>
    <dgm:cxn modelId="{A35DF8A3-DD4B-4A59-816F-2B35080A07D0}" srcId="{6B902841-21B7-444D-B77D-9ECE65A61B3C}" destId="{31E46617-A713-4D21-BD6F-DB2FFAA3EB55}" srcOrd="1" destOrd="0" parTransId="{7D17863A-37EE-43C4-903C-E03208F51B2E}" sibTransId="{3586721D-744A-44AA-84E2-E6E48620B457}"/>
    <dgm:cxn modelId="{374479A9-B91D-4E62-9C9A-2B8F7F596E8E}" type="presOf" srcId="{6B902841-21B7-444D-B77D-9ECE65A61B3C}" destId="{6A760141-686F-4FAC-8796-3B4AAC6BA835}" srcOrd="0" destOrd="0" presId="urn:microsoft.com/office/officeart/2005/8/layout/hList2"/>
    <dgm:cxn modelId="{8F72F808-E1ED-4BE6-B245-44B53DA4558D}" type="presParOf" srcId="{0CDA512D-C8F7-4E19-A95F-D6B8EB1E86D0}" destId="{4C261E3B-6CDC-46C5-8D0B-5158386AAEEF}" srcOrd="0" destOrd="0" presId="urn:microsoft.com/office/officeart/2005/8/layout/hList2"/>
    <dgm:cxn modelId="{9E48E408-E355-43FC-87B2-0FEC10527C94}" type="presParOf" srcId="{4C261E3B-6CDC-46C5-8D0B-5158386AAEEF}" destId="{65C0E8FC-C74B-46F7-9A8F-FBF0BC300FE1}" srcOrd="0" destOrd="0" presId="urn:microsoft.com/office/officeart/2005/8/layout/hList2"/>
    <dgm:cxn modelId="{E9077D11-5ED4-42F2-A63F-89E4E9A2B38B}" type="presParOf" srcId="{4C261E3B-6CDC-46C5-8D0B-5158386AAEEF}" destId="{0BF42784-7B31-45EE-9E48-A15ED5D6FEB8}" srcOrd="1" destOrd="0" presId="urn:microsoft.com/office/officeart/2005/8/layout/hList2"/>
    <dgm:cxn modelId="{F3E111BD-29E2-4BEE-8316-5682D658B6A6}" type="presParOf" srcId="{4C261E3B-6CDC-46C5-8D0B-5158386AAEEF}" destId="{21F41597-710C-4E6D-83A1-894C3B2439EB}" srcOrd="2" destOrd="0" presId="urn:microsoft.com/office/officeart/2005/8/layout/hList2"/>
    <dgm:cxn modelId="{7E289DCB-11EB-43F4-BEE6-E8ADC05C6BF9}" type="presParOf" srcId="{0CDA512D-C8F7-4E19-A95F-D6B8EB1E86D0}" destId="{D6A8A0C9-2439-4421-B5FE-DC93F5B358BA}" srcOrd="1" destOrd="0" presId="urn:microsoft.com/office/officeart/2005/8/layout/hList2"/>
    <dgm:cxn modelId="{34D2D17A-AD79-4DF1-AC44-173EF49943DC}" type="presParOf" srcId="{0CDA512D-C8F7-4E19-A95F-D6B8EB1E86D0}" destId="{4534CF80-9473-4458-9CE6-35286EBB0694}" srcOrd="2" destOrd="0" presId="urn:microsoft.com/office/officeart/2005/8/layout/hList2"/>
    <dgm:cxn modelId="{32355674-9F23-4EBE-8018-C7EF44B6C0E6}" type="presParOf" srcId="{4534CF80-9473-4458-9CE6-35286EBB0694}" destId="{9BAE70EC-419F-4CBB-9DC0-3E6FAAB0784C}" srcOrd="0" destOrd="0" presId="urn:microsoft.com/office/officeart/2005/8/layout/hList2"/>
    <dgm:cxn modelId="{D849373B-29CB-467D-81FB-EDFFB1730D33}" type="presParOf" srcId="{4534CF80-9473-4458-9CE6-35286EBB0694}" destId="{B954E068-0093-4CA0-8A06-1E9EEA775B37}" srcOrd="1" destOrd="0" presId="urn:microsoft.com/office/officeart/2005/8/layout/hList2"/>
    <dgm:cxn modelId="{A7FF058D-AA29-4857-9A3E-472CDE0BB84F}" type="presParOf" srcId="{4534CF80-9473-4458-9CE6-35286EBB0694}" destId="{8FA0E7A5-0178-4665-88BB-947C81E33C78}" srcOrd="2" destOrd="0" presId="urn:microsoft.com/office/officeart/2005/8/layout/hList2"/>
    <dgm:cxn modelId="{2F2A8643-3EF2-47A4-92F9-2C67DB59B2FC}" type="presParOf" srcId="{0CDA512D-C8F7-4E19-A95F-D6B8EB1E86D0}" destId="{D0D85DBA-CD0B-4B19-B3CB-1F31F4630810}" srcOrd="3" destOrd="0" presId="urn:microsoft.com/office/officeart/2005/8/layout/hList2"/>
    <dgm:cxn modelId="{F749115D-DAAC-465C-BA6F-7B73F8D9B81B}" type="presParOf" srcId="{0CDA512D-C8F7-4E19-A95F-D6B8EB1E86D0}" destId="{3F471F49-BB46-4CB1-B705-4EF824B98364}" srcOrd="4" destOrd="0" presId="urn:microsoft.com/office/officeart/2005/8/layout/hList2"/>
    <dgm:cxn modelId="{54918637-F26A-4698-960B-3C7CE0BEA770}" type="presParOf" srcId="{3F471F49-BB46-4CB1-B705-4EF824B98364}" destId="{96A27AFE-57DF-42FA-8D9B-1A04BA35392F}" srcOrd="0" destOrd="0" presId="urn:microsoft.com/office/officeart/2005/8/layout/hList2"/>
    <dgm:cxn modelId="{E42658AF-45E0-4C36-BAB2-A28B4FC0157E}" type="presParOf" srcId="{3F471F49-BB46-4CB1-B705-4EF824B98364}" destId="{F0D31504-681D-4D6C-888B-E0573E25C8C9}" srcOrd="1" destOrd="0" presId="urn:microsoft.com/office/officeart/2005/8/layout/hList2"/>
    <dgm:cxn modelId="{77B7E712-FCD6-47AE-B5FD-D369F6656FF3}" type="presParOf" srcId="{3F471F49-BB46-4CB1-B705-4EF824B98364}" destId="{6A760141-686F-4FAC-8796-3B4AAC6BA835}" srcOrd="2" destOrd="0" presId="urn:microsoft.com/office/officeart/2005/8/layout/h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B79B900-F33E-4331-88C8-B33AABBFC1A5}" type="doc">
      <dgm:prSet loTypeId="urn:microsoft.com/office/officeart/2005/8/layout/process5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E11486D-A3B7-41E1-9F45-2BC7E13F32E2}">
      <dgm:prSet phldrT="[文本]"/>
      <dgm:spPr/>
      <dgm:t>
        <a:bodyPr/>
        <a:lstStyle/>
        <a:p>
          <a:r>
            <a:rPr lang="en-US" altLang="zh-CN" dirty="0" smtClean="0"/>
            <a:t>1.</a:t>
          </a:r>
          <a:r>
            <a:rPr lang="zh-CN" altLang="en-US" dirty="0" smtClean="0"/>
            <a:t>导入预习</a:t>
          </a:r>
          <a:endParaRPr lang="zh-CN" altLang="en-US" dirty="0"/>
        </a:p>
      </dgm:t>
    </dgm:pt>
    <dgm:pt modelId="{35F737BA-F11F-4144-B52D-137557C71143}" type="parTrans" cxnId="{95AC8300-47F1-4185-AA86-1DFB44CD18B4}">
      <dgm:prSet/>
      <dgm:spPr/>
      <dgm:t>
        <a:bodyPr/>
        <a:lstStyle/>
        <a:p>
          <a:endParaRPr lang="zh-CN" altLang="en-US"/>
        </a:p>
      </dgm:t>
    </dgm:pt>
    <dgm:pt modelId="{20919519-E0A2-48C6-B47B-0287BE25E1DC}" type="sibTrans" cxnId="{95AC8300-47F1-4185-AA86-1DFB44CD18B4}">
      <dgm:prSet/>
      <dgm:spPr/>
      <dgm:t>
        <a:bodyPr/>
        <a:lstStyle/>
        <a:p>
          <a:endParaRPr lang="zh-CN" altLang="en-US"/>
        </a:p>
      </dgm:t>
    </dgm:pt>
    <dgm:pt modelId="{82B4A6C3-6BDF-4B82-A6D9-E69FCCB08DEA}">
      <dgm:prSet phldrT="[文本]"/>
      <dgm:spPr/>
      <dgm:t>
        <a:bodyPr/>
        <a:lstStyle/>
        <a:p>
          <a:r>
            <a:rPr lang="en-US" altLang="zh-CN" dirty="0" smtClean="0"/>
            <a:t>2</a:t>
          </a:r>
          <a:r>
            <a:rPr lang="zh-CN" altLang="en-US" dirty="0" smtClean="0"/>
            <a:t>初读体验</a:t>
          </a:r>
          <a:endParaRPr lang="zh-CN" altLang="en-US" dirty="0"/>
        </a:p>
      </dgm:t>
    </dgm:pt>
    <dgm:pt modelId="{7D538242-00D0-4307-A792-DC8EDCA00338}" type="parTrans" cxnId="{C8DCAB71-9C94-46E1-A69E-E7B07887D5E1}">
      <dgm:prSet/>
      <dgm:spPr/>
      <dgm:t>
        <a:bodyPr/>
        <a:lstStyle/>
        <a:p>
          <a:endParaRPr lang="zh-CN" altLang="en-US"/>
        </a:p>
      </dgm:t>
    </dgm:pt>
    <dgm:pt modelId="{5F338F18-F003-49CF-8999-87EBCC9199F9}" type="sibTrans" cxnId="{C8DCAB71-9C94-46E1-A69E-E7B07887D5E1}">
      <dgm:prSet/>
      <dgm:spPr/>
      <dgm:t>
        <a:bodyPr/>
        <a:lstStyle/>
        <a:p>
          <a:endParaRPr lang="zh-CN" altLang="en-US"/>
        </a:p>
      </dgm:t>
    </dgm:pt>
    <dgm:pt modelId="{8176384A-A810-4F81-8DCA-978C7F231954}">
      <dgm:prSet phldrT="[文本]"/>
      <dgm:spPr/>
      <dgm:t>
        <a:bodyPr/>
        <a:lstStyle/>
        <a:p>
          <a:r>
            <a:rPr lang="en-US" altLang="zh-CN" dirty="0" smtClean="0"/>
            <a:t>3</a:t>
          </a:r>
          <a:r>
            <a:rPr lang="zh-CN" altLang="en-US" dirty="0" smtClean="0"/>
            <a:t>再读体会</a:t>
          </a:r>
          <a:endParaRPr lang="zh-CN" altLang="en-US" dirty="0"/>
        </a:p>
      </dgm:t>
    </dgm:pt>
    <dgm:pt modelId="{32F0B458-F4B6-46A5-844D-549C523E14F1}" type="parTrans" cxnId="{76A3B292-6F9D-4F55-9919-6E11F3DF9DEF}">
      <dgm:prSet/>
      <dgm:spPr/>
      <dgm:t>
        <a:bodyPr/>
        <a:lstStyle/>
        <a:p>
          <a:endParaRPr lang="zh-CN" altLang="en-US"/>
        </a:p>
      </dgm:t>
    </dgm:pt>
    <dgm:pt modelId="{EB6FB55A-21FD-4576-AE53-32082E15D683}" type="sibTrans" cxnId="{76A3B292-6F9D-4F55-9919-6E11F3DF9DEF}">
      <dgm:prSet/>
      <dgm:spPr/>
      <dgm:t>
        <a:bodyPr/>
        <a:lstStyle/>
        <a:p>
          <a:endParaRPr lang="zh-CN" altLang="en-US"/>
        </a:p>
      </dgm:t>
    </dgm:pt>
    <dgm:pt modelId="{EEB36817-E7AC-4B26-9D35-6C8C439A7DB6}">
      <dgm:prSet phldrT="[文本]"/>
      <dgm:spPr/>
      <dgm:t>
        <a:bodyPr/>
        <a:lstStyle/>
        <a:p>
          <a:r>
            <a:rPr lang="en-US" altLang="zh-CN" dirty="0" smtClean="0"/>
            <a:t>4</a:t>
          </a:r>
          <a:r>
            <a:rPr lang="zh-CN" altLang="en-US" dirty="0" smtClean="0"/>
            <a:t>深读感悟</a:t>
          </a:r>
          <a:endParaRPr lang="zh-CN" altLang="en-US" dirty="0"/>
        </a:p>
      </dgm:t>
    </dgm:pt>
    <dgm:pt modelId="{C0C1C2BE-C6C8-4E66-B77E-3100CD65C5D3}" type="parTrans" cxnId="{87E6F5A1-2D92-44DD-A002-33296151C2CC}">
      <dgm:prSet/>
      <dgm:spPr/>
      <dgm:t>
        <a:bodyPr/>
        <a:lstStyle/>
        <a:p>
          <a:endParaRPr lang="zh-CN" altLang="en-US"/>
        </a:p>
      </dgm:t>
    </dgm:pt>
    <dgm:pt modelId="{B1B51F39-C07D-45D2-B348-BC469EA8512A}" type="sibTrans" cxnId="{87E6F5A1-2D92-44DD-A002-33296151C2CC}">
      <dgm:prSet/>
      <dgm:spPr/>
      <dgm:t>
        <a:bodyPr/>
        <a:lstStyle/>
        <a:p>
          <a:endParaRPr lang="zh-CN" altLang="en-US"/>
        </a:p>
      </dgm:t>
    </dgm:pt>
    <dgm:pt modelId="{57965A62-8E5A-442A-AC16-62C93340F87C}">
      <dgm:prSet phldrT="[文本]"/>
      <dgm:spPr/>
      <dgm:t>
        <a:bodyPr/>
        <a:lstStyle/>
        <a:p>
          <a:r>
            <a:rPr lang="en-US" altLang="zh-CN" smtClean="0"/>
            <a:t>5</a:t>
          </a:r>
          <a:r>
            <a:rPr lang="zh-CN" altLang="en-US" smtClean="0"/>
            <a:t>课堂</a:t>
          </a:r>
          <a:r>
            <a:rPr lang="zh-CN" altLang="en-US" dirty="0" smtClean="0"/>
            <a:t>小练</a:t>
          </a:r>
          <a:endParaRPr lang="zh-CN" altLang="en-US" dirty="0"/>
        </a:p>
      </dgm:t>
    </dgm:pt>
    <dgm:pt modelId="{769E3036-1669-4682-B10E-D73F5EA73D6B}" type="parTrans" cxnId="{B2FD489F-3045-4142-991D-9526C93DC05C}">
      <dgm:prSet/>
      <dgm:spPr/>
      <dgm:t>
        <a:bodyPr/>
        <a:lstStyle/>
        <a:p>
          <a:endParaRPr lang="zh-CN" altLang="en-US"/>
        </a:p>
      </dgm:t>
    </dgm:pt>
    <dgm:pt modelId="{80A783E8-D9A1-401B-AC0B-C21BA75D4D7B}" type="sibTrans" cxnId="{B2FD489F-3045-4142-991D-9526C93DC05C}">
      <dgm:prSet/>
      <dgm:spPr/>
      <dgm:t>
        <a:bodyPr/>
        <a:lstStyle/>
        <a:p>
          <a:endParaRPr lang="zh-CN" altLang="en-US"/>
        </a:p>
      </dgm:t>
    </dgm:pt>
    <dgm:pt modelId="{A1CBEC9E-CD13-4C6A-B2E4-754E40040EC9}" type="pres">
      <dgm:prSet presAssocID="{6B79B900-F33E-4331-88C8-B33AABBFC1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7DEFAF5-D8C8-44AC-B07A-2EFDA67EFE80}" type="pres">
      <dgm:prSet presAssocID="{1E11486D-A3B7-41E1-9F45-2BC7E13F32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D82D16-0C3A-4834-A2EC-DFD530CEE3B0}" type="pres">
      <dgm:prSet presAssocID="{20919519-E0A2-48C6-B47B-0287BE25E1DC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23B43621-7D6E-4C95-80E3-86C469AD0166}" type="pres">
      <dgm:prSet presAssocID="{20919519-E0A2-48C6-B47B-0287BE25E1DC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51F300AA-0B25-41D6-B0FA-AEE604367F74}" type="pres">
      <dgm:prSet presAssocID="{82B4A6C3-6BDF-4B82-A6D9-E69FCCB08DE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8A152-B8DF-49D3-9D0F-913364FD8F37}" type="pres">
      <dgm:prSet presAssocID="{5F338F18-F003-49CF-8999-87EBCC9199F9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353D76D2-24BE-4EE0-BE41-84D57BED15E9}" type="pres">
      <dgm:prSet presAssocID="{5F338F18-F003-49CF-8999-87EBCC9199F9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F2BFB7C2-8DF1-4A8E-8BDC-F3DD806BB68D}" type="pres">
      <dgm:prSet presAssocID="{8176384A-A810-4F81-8DCA-978C7F23195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B0839E-66DA-400D-9AC3-F3FFC137994D}" type="pres">
      <dgm:prSet presAssocID="{EB6FB55A-21FD-4576-AE53-32082E15D683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2DF6FAB0-D76C-4D65-BFBA-4315F590FBF8}" type="pres">
      <dgm:prSet presAssocID="{EB6FB55A-21FD-4576-AE53-32082E15D683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87C731FC-57E6-4284-B53E-04960255ED7E}" type="pres">
      <dgm:prSet presAssocID="{EEB36817-E7AC-4B26-9D35-6C8C439A7D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C92092-F1E5-44B0-8EBD-156CB55B90A6}" type="pres">
      <dgm:prSet presAssocID="{B1B51F39-C07D-45D2-B348-BC469EA8512A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051D6B8C-9E93-4097-94D1-EB00EB23AE1D}" type="pres">
      <dgm:prSet presAssocID="{B1B51F39-C07D-45D2-B348-BC469EA8512A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6DE6E59E-75B8-4B3E-8BC6-FA6D116B522A}" type="pres">
      <dgm:prSet presAssocID="{57965A62-8E5A-442A-AC16-62C93340F87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B11758-6F68-4FB0-97AB-8E942AD97B4E}" type="presOf" srcId="{5F338F18-F003-49CF-8999-87EBCC9199F9}" destId="{353D76D2-24BE-4EE0-BE41-84D57BED15E9}" srcOrd="1" destOrd="0" presId="urn:microsoft.com/office/officeart/2005/8/layout/process5"/>
    <dgm:cxn modelId="{C8DCAB71-9C94-46E1-A69E-E7B07887D5E1}" srcId="{6B79B900-F33E-4331-88C8-B33AABBFC1A5}" destId="{82B4A6C3-6BDF-4B82-A6D9-E69FCCB08DEA}" srcOrd="1" destOrd="0" parTransId="{7D538242-00D0-4307-A792-DC8EDCA00338}" sibTransId="{5F338F18-F003-49CF-8999-87EBCC9199F9}"/>
    <dgm:cxn modelId="{DEB10DE6-00F7-48F0-A445-8D9827A821EC}" type="presOf" srcId="{6B79B900-F33E-4331-88C8-B33AABBFC1A5}" destId="{A1CBEC9E-CD13-4C6A-B2E4-754E40040EC9}" srcOrd="0" destOrd="0" presId="urn:microsoft.com/office/officeart/2005/8/layout/process5"/>
    <dgm:cxn modelId="{87E6F5A1-2D92-44DD-A002-33296151C2CC}" srcId="{6B79B900-F33E-4331-88C8-B33AABBFC1A5}" destId="{EEB36817-E7AC-4B26-9D35-6C8C439A7DB6}" srcOrd="3" destOrd="0" parTransId="{C0C1C2BE-C6C8-4E66-B77E-3100CD65C5D3}" sibTransId="{B1B51F39-C07D-45D2-B348-BC469EA8512A}"/>
    <dgm:cxn modelId="{EA0BCD0D-C849-4242-AE9E-A61A8F9C6C32}" type="presOf" srcId="{EB6FB55A-21FD-4576-AE53-32082E15D683}" destId="{2DF6FAB0-D76C-4D65-BFBA-4315F590FBF8}" srcOrd="1" destOrd="0" presId="urn:microsoft.com/office/officeart/2005/8/layout/process5"/>
    <dgm:cxn modelId="{CDB798D0-88A7-4842-A15B-D54EA5D5500A}" type="presOf" srcId="{1E11486D-A3B7-41E1-9F45-2BC7E13F32E2}" destId="{E7DEFAF5-D8C8-44AC-B07A-2EFDA67EFE80}" srcOrd="0" destOrd="0" presId="urn:microsoft.com/office/officeart/2005/8/layout/process5"/>
    <dgm:cxn modelId="{DB9355C3-6CCB-4A8D-84E4-78D1B809A903}" type="presOf" srcId="{82B4A6C3-6BDF-4B82-A6D9-E69FCCB08DEA}" destId="{51F300AA-0B25-41D6-B0FA-AEE604367F74}" srcOrd="0" destOrd="0" presId="urn:microsoft.com/office/officeart/2005/8/layout/process5"/>
    <dgm:cxn modelId="{2E644E45-40DF-43C3-8853-F6396CF92574}" type="presOf" srcId="{57965A62-8E5A-442A-AC16-62C93340F87C}" destId="{6DE6E59E-75B8-4B3E-8BC6-FA6D116B522A}" srcOrd="0" destOrd="0" presId="urn:microsoft.com/office/officeart/2005/8/layout/process5"/>
    <dgm:cxn modelId="{76A3B292-6F9D-4F55-9919-6E11F3DF9DEF}" srcId="{6B79B900-F33E-4331-88C8-B33AABBFC1A5}" destId="{8176384A-A810-4F81-8DCA-978C7F231954}" srcOrd="2" destOrd="0" parTransId="{32F0B458-F4B6-46A5-844D-549C523E14F1}" sibTransId="{EB6FB55A-21FD-4576-AE53-32082E15D683}"/>
    <dgm:cxn modelId="{95AC8300-47F1-4185-AA86-1DFB44CD18B4}" srcId="{6B79B900-F33E-4331-88C8-B33AABBFC1A5}" destId="{1E11486D-A3B7-41E1-9F45-2BC7E13F32E2}" srcOrd="0" destOrd="0" parTransId="{35F737BA-F11F-4144-B52D-137557C71143}" sibTransId="{20919519-E0A2-48C6-B47B-0287BE25E1DC}"/>
    <dgm:cxn modelId="{103E0791-39D0-43DF-8EF9-DDA3D9FA4BF8}" type="presOf" srcId="{5F338F18-F003-49CF-8999-87EBCC9199F9}" destId="{4388A152-B8DF-49D3-9D0F-913364FD8F37}" srcOrd="0" destOrd="0" presId="urn:microsoft.com/office/officeart/2005/8/layout/process5"/>
    <dgm:cxn modelId="{23EB89E1-B0CE-405E-9EFC-C4CBE4338694}" type="presOf" srcId="{EB6FB55A-21FD-4576-AE53-32082E15D683}" destId="{B3B0839E-66DA-400D-9AC3-F3FFC137994D}" srcOrd="0" destOrd="0" presId="urn:microsoft.com/office/officeart/2005/8/layout/process5"/>
    <dgm:cxn modelId="{CB751A74-2FCE-44D5-B604-E79B6F24E1FA}" type="presOf" srcId="{20919519-E0A2-48C6-B47B-0287BE25E1DC}" destId="{1CD82D16-0C3A-4834-A2EC-DFD530CEE3B0}" srcOrd="0" destOrd="0" presId="urn:microsoft.com/office/officeart/2005/8/layout/process5"/>
    <dgm:cxn modelId="{E9250E5B-30DF-4AC7-BB6A-81E21BC7E18D}" type="presOf" srcId="{B1B51F39-C07D-45D2-B348-BC469EA8512A}" destId="{051D6B8C-9E93-4097-94D1-EB00EB23AE1D}" srcOrd="1" destOrd="0" presId="urn:microsoft.com/office/officeart/2005/8/layout/process5"/>
    <dgm:cxn modelId="{3C1BD51A-3499-4514-8906-3D33B88738D7}" type="presOf" srcId="{EEB36817-E7AC-4B26-9D35-6C8C439A7DB6}" destId="{87C731FC-57E6-4284-B53E-04960255ED7E}" srcOrd="0" destOrd="0" presId="urn:microsoft.com/office/officeart/2005/8/layout/process5"/>
    <dgm:cxn modelId="{12FB1994-590A-4D61-87F2-4F49C3C3C7A3}" type="presOf" srcId="{8176384A-A810-4F81-8DCA-978C7F231954}" destId="{F2BFB7C2-8DF1-4A8E-8BDC-F3DD806BB68D}" srcOrd="0" destOrd="0" presId="urn:microsoft.com/office/officeart/2005/8/layout/process5"/>
    <dgm:cxn modelId="{A67DC67A-BFB5-4814-BC63-11DB5BB6EE9F}" type="presOf" srcId="{B1B51F39-C07D-45D2-B348-BC469EA8512A}" destId="{60C92092-F1E5-44B0-8EBD-156CB55B90A6}" srcOrd="0" destOrd="0" presId="urn:microsoft.com/office/officeart/2005/8/layout/process5"/>
    <dgm:cxn modelId="{4A8A13C7-AF1E-4CA7-9545-5B6C46561C70}" type="presOf" srcId="{20919519-E0A2-48C6-B47B-0287BE25E1DC}" destId="{23B43621-7D6E-4C95-80E3-86C469AD0166}" srcOrd="1" destOrd="0" presId="urn:microsoft.com/office/officeart/2005/8/layout/process5"/>
    <dgm:cxn modelId="{B2FD489F-3045-4142-991D-9526C93DC05C}" srcId="{6B79B900-F33E-4331-88C8-B33AABBFC1A5}" destId="{57965A62-8E5A-442A-AC16-62C93340F87C}" srcOrd="4" destOrd="0" parTransId="{769E3036-1669-4682-B10E-D73F5EA73D6B}" sibTransId="{80A783E8-D9A1-401B-AC0B-C21BA75D4D7B}"/>
    <dgm:cxn modelId="{02AA72A7-88D8-4A11-B542-D3080B0AF093}" type="presParOf" srcId="{A1CBEC9E-CD13-4C6A-B2E4-754E40040EC9}" destId="{E7DEFAF5-D8C8-44AC-B07A-2EFDA67EFE80}" srcOrd="0" destOrd="0" presId="urn:microsoft.com/office/officeart/2005/8/layout/process5"/>
    <dgm:cxn modelId="{F2068632-040B-4056-8CE2-92E795F20584}" type="presParOf" srcId="{A1CBEC9E-CD13-4C6A-B2E4-754E40040EC9}" destId="{1CD82D16-0C3A-4834-A2EC-DFD530CEE3B0}" srcOrd="1" destOrd="0" presId="urn:microsoft.com/office/officeart/2005/8/layout/process5"/>
    <dgm:cxn modelId="{41BA6798-09A4-41CA-92F2-A820058EC5BB}" type="presParOf" srcId="{1CD82D16-0C3A-4834-A2EC-DFD530CEE3B0}" destId="{23B43621-7D6E-4C95-80E3-86C469AD0166}" srcOrd="0" destOrd="0" presId="urn:microsoft.com/office/officeart/2005/8/layout/process5"/>
    <dgm:cxn modelId="{F109BA22-46A2-4B42-8E97-55FC411D3A57}" type="presParOf" srcId="{A1CBEC9E-CD13-4C6A-B2E4-754E40040EC9}" destId="{51F300AA-0B25-41D6-B0FA-AEE604367F74}" srcOrd="2" destOrd="0" presId="urn:microsoft.com/office/officeart/2005/8/layout/process5"/>
    <dgm:cxn modelId="{31523B1E-FA26-4C42-8671-E3F8D2AE6548}" type="presParOf" srcId="{A1CBEC9E-CD13-4C6A-B2E4-754E40040EC9}" destId="{4388A152-B8DF-49D3-9D0F-913364FD8F37}" srcOrd="3" destOrd="0" presId="urn:microsoft.com/office/officeart/2005/8/layout/process5"/>
    <dgm:cxn modelId="{C1305DC6-CBCD-4A9E-8A8B-1342AE9AA50D}" type="presParOf" srcId="{4388A152-B8DF-49D3-9D0F-913364FD8F37}" destId="{353D76D2-24BE-4EE0-BE41-84D57BED15E9}" srcOrd="0" destOrd="0" presId="urn:microsoft.com/office/officeart/2005/8/layout/process5"/>
    <dgm:cxn modelId="{EB0B34F2-7B71-4ADA-B528-6415990A0010}" type="presParOf" srcId="{A1CBEC9E-CD13-4C6A-B2E4-754E40040EC9}" destId="{F2BFB7C2-8DF1-4A8E-8BDC-F3DD806BB68D}" srcOrd="4" destOrd="0" presId="urn:microsoft.com/office/officeart/2005/8/layout/process5"/>
    <dgm:cxn modelId="{58662CC9-E7CB-4B63-9A9E-8C24CE1EE676}" type="presParOf" srcId="{A1CBEC9E-CD13-4C6A-B2E4-754E40040EC9}" destId="{B3B0839E-66DA-400D-9AC3-F3FFC137994D}" srcOrd="5" destOrd="0" presId="urn:microsoft.com/office/officeart/2005/8/layout/process5"/>
    <dgm:cxn modelId="{10EB6F15-26DA-4977-BA67-21C77FF0A10C}" type="presParOf" srcId="{B3B0839E-66DA-400D-9AC3-F3FFC137994D}" destId="{2DF6FAB0-D76C-4D65-BFBA-4315F590FBF8}" srcOrd="0" destOrd="0" presId="urn:microsoft.com/office/officeart/2005/8/layout/process5"/>
    <dgm:cxn modelId="{E021FCC8-655F-47CF-9CB6-1B81C5DF1214}" type="presParOf" srcId="{A1CBEC9E-CD13-4C6A-B2E4-754E40040EC9}" destId="{87C731FC-57E6-4284-B53E-04960255ED7E}" srcOrd="6" destOrd="0" presId="urn:microsoft.com/office/officeart/2005/8/layout/process5"/>
    <dgm:cxn modelId="{4E3913B5-2989-4BDE-8016-0E65A86E2669}" type="presParOf" srcId="{A1CBEC9E-CD13-4C6A-B2E4-754E40040EC9}" destId="{60C92092-F1E5-44B0-8EBD-156CB55B90A6}" srcOrd="7" destOrd="0" presId="urn:microsoft.com/office/officeart/2005/8/layout/process5"/>
    <dgm:cxn modelId="{62F36007-9ADF-4889-9C28-6F350BC09677}" type="presParOf" srcId="{60C92092-F1E5-44B0-8EBD-156CB55B90A6}" destId="{051D6B8C-9E93-4097-94D1-EB00EB23AE1D}" srcOrd="0" destOrd="0" presId="urn:microsoft.com/office/officeart/2005/8/layout/process5"/>
    <dgm:cxn modelId="{A4B0166D-8539-4BE0-A2BF-3B7D8B2A8EBD}" type="presParOf" srcId="{A1CBEC9E-CD13-4C6A-B2E4-754E40040EC9}" destId="{6DE6E59E-75B8-4B3E-8BC6-FA6D116B522A}" srcOrd="8" destOrd="0" presId="urn:microsoft.com/office/officeart/2005/8/layout/process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FDC4135-FDED-4DB6-9936-E27477005EA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F71A15-E9F7-4F44-AEFB-B02AB1506B11}">
      <dgm:prSet phldrT="[文本]"/>
      <dgm:spPr/>
      <dgm:t>
        <a:bodyPr/>
        <a:lstStyle/>
        <a:p>
          <a:r>
            <a:rPr lang="zh-CN" altLang="en-US" dirty="0" smtClean="0"/>
            <a:t>分组</a:t>
          </a:r>
          <a:endParaRPr lang="zh-CN" altLang="en-US" dirty="0"/>
        </a:p>
      </dgm:t>
    </dgm:pt>
    <dgm:pt modelId="{A46F6D9B-6635-4BC8-BF2A-4CAB2BAFD391}" type="parTrans" cxnId="{46FA19AC-46E6-4419-8B48-332A82239BB9}">
      <dgm:prSet/>
      <dgm:spPr/>
      <dgm:t>
        <a:bodyPr/>
        <a:lstStyle/>
        <a:p>
          <a:endParaRPr lang="zh-CN" altLang="en-US"/>
        </a:p>
      </dgm:t>
    </dgm:pt>
    <dgm:pt modelId="{2CAB9DEF-9910-41A9-A3D5-55385EB1754C}" type="sibTrans" cxnId="{46FA19AC-46E6-4419-8B48-332A82239BB9}">
      <dgm:prSet/>
      <dgm:spPr/>
      <dgm:t>
        <a:bodyPr/>
        <a:lstStyle/>
        <a:p>
          <a:endParaRPr lang="zh-CN" altLang="en-US"/>
        </a:p>
      </dgm:t>
    </dgm:pt>
    <dgm:pt modelId="{DC517045-CD58-4AE2-B97B-C39DBCD2E153}">
      <dgm:prSet phldrT="[文本]"/>
      <dgm:spPr/>
      <dgm:t>
        <a:bodyPr/>
        <a:lstStyle/>
        <a:p>
          <a:r>
            <a:rPr lang="zh-CN" altLang="en-US" dirty="0" smtClean="0"/>
            <a:t>将全班同学分为</a:t>
          </a:r>
          <a:r>
            <a:rPr lang="en-US" altLang="zh-CN" dirty="0" smtClean="0"/>
            <a:t>5</a:t>
          </a:r>
          <a:r>
            <a:rPr lang="zh-CN" altLang="en-US" dirty="0" smtClean="0"/>
            <a:t>个小组，每组为一个战队</a:t>
          </a:r>
          <a:endParaRPr lang="zh-CN" altLang="en-US" dirty="0"/>
        </a:p>
      </dgm:t>
    </dgm:pt>
    <dgm:pt modelId="{84497F41-30EB-4312-B278-3DA656FC52E7}" type="parTrans" cxnId="{F83F8F1C-2C75-472A-B5D4-49B88A08D090}">
      <dgm:prSet/>
      <dgm:spPr/>
      <dgm:t>
        <a:bodyPr/>
        <a:lstStyle/>
        <a:p>
          <a:endParaRPr lang="zh-CN" altLang="en-US"/>
        </a:p>
      </dgm:t>
    </dgm:pt>
    <dgm:pt modelId="{FE28C805-B5F0-4F9C-8759-0592E770910A}" type="sibTrans" cxnId="{F83F8F1C-2C75-472A-B5D4-49B88A08D090}">
      <dgm:prSet/>
      <dgm:spPr/>
      <dgm:t>
        <a:bodyPr/>
        <a:lstStyle/>
        <a:p>
          <a:endParaRPr lang="zh-CN" altLang="en-US"/>
        </a:p>
      </dgm:t>
    </dgm:pt>
    <dgm:pt modelId="{175A1ED0-8144-4082-B1FC-78C83482E9DA}">
      <dgm:prSet phldrT="[文本]"/>
      <dgm:spPr/>
      <dgm:t>
        <a:bodyPr/>
        <a:lstStyle/>
        <a:p>
          <a:r>
            <a:rPr lang="zh-CN" altLang="en-US" dirty="0" smtClean="0"/>
            <a:t>参与</a:t>
          </a:r>
          <a:endParaRPr lang="zh-CN" altLang="en-US" dirty="0"/>
        </a:p>
      </dgm:t>
    </dgm:pt>
    <dgm:pt modelId="{AF1C2FEC-79B6-40AF-B9B4-223069265CCA}" type="parTrans" cxnId="{B899F923-C539-4235-B0EA-820F41CB0726}">
      <dgm:prSet/>
      <dgm:spPr/>
      <dgm:t>
        <a:bodyPr/>
        <a:lstStyle/>
        <a:p>
          <a:endParaRPr lang="zh-CN" altLang="en-US"/>
        </a:p>
      </dgm:t>
    </dgm:pt>
    <dgm:pt modelId="{ADCC5D61-DC3A-4D75-A31C-4CDB717B53B2}" type="sibTrans" cxnId="{B899F923-C539-4235-B0EA-820F41CB0726}">
      <dgm:prSet/>
      <dgm:spPr/>
      <dgm:t>
        <a:bodyPr/>
        <a:lstStyle/>
        <a:p>
          <a:endParaRPr lang="zh-CN" altLang="en-US"/>
        </a:p>
      </dgm:t>
    </dgm:pt>
    <dgm:pt modelId="{5E8EFF7C-0DC7-424F-A038-BE78BAF6B60F}">
      <dgm:prSet phldrT="[文本]"/>
      <dgm:spPr/>
      <dgm:t>
        <a:bodyPr/>
        <a:lstStyle/>
        <a:p>
          <a:r>
            <a:rPr lang="zh-CN" altLang="en-US" dirty="0" smtClean="0"/>
            <a:t>课上参与抢答，演示，上传成果，互动游戏等为小组加分</a:t>
          </a:r>
          <a:endParaRPr lang="zh-CN" altLang="en-US" dirty="0"/>
        </a:p>
      </dgm:t>
    </dgm:pt>
    <dgm:pt modelId="{DD4E395A-56BC-4EBA-B1F7-FC5DDADC2896}" type="parTrans" cxnId="{655BFDD2-BCCD-46E1-BC7F-0FE36BFA1511}">
      <dgm:prSet/>
      <dgm:spPr/>
      <dgm:t>
        <a:bodyPr/>
        <a:lstStyle/>
        <a:p>
          <a:endParaRPr lang="zh-CN" altLang="en-US"/>
        </a:p>
      </dgm:t>
    </dgm:pt>
    <dgm:pt modelId="{60BAB2D0-A841-4F81-B8D2-F712A05921FC}" type="sibTrans" cxnId="{655BFDD2-BCCD-46E1-BC7F-0FE36BFA1511}">
      <dgm:prSet/>
      <dgm:spPr/>
      <dgm:t>
        <a:bodyPr/>
        <a:lstStyle/>
        <a:p>
          <a:endParaRPr lang="zh-CN" altLang="en-US"/>
        </a:p>
      </dgm:t>
    </dgm:pt>
    <dgm:pt modelId="{C43F3E67-D9BB-4665-A604-8C6CD3421D7E}">
      <dgm:prSet phldrT="[文本]"/>
      <dgm:spPr/>
      <dgm:t>
        <a:bodyPr/>
        <a:lstStyle/>
        <a:p>
          <a:r>
            <a:rPr lang="zh-CN" altLang="en-US" dirty="0" smtClean="0"/>
            <a:t>评优</a:t>
          </a:r>
          <a:endParaRPr lang="zh-CN" altLang="en-US" dirty="0"/>
        </a:p>
      </dgm:t>
    </dgm:pt>
    <dgm:pt modelId="{CE0DD462-46A3-4EFE-BE19-8B55AC295F11}" type="parTrans" cxnId="{1AA14C15-464F-498C-9DE5-9B01ABCABE4B}">
      <dgm:prSet/>
      <dgm:spPr/>
      <dgm:t>
        <a:bodyPr/>
        <a:lstStyle/>
        <a:p>
          <a:endParaRPr lang="zh-CN" altLang="en-US"/>
        </a:p>
      </dgm:t>
    </dgm:pt>
    <dgm:pt modelId="{4C8F881D-E6B7-428E-96E4-0990CBD3DB16}" type="sibTrans" cxnId="{1AA14C15-464F-498C-9DE5-9B01ABCABE4B}">
      <dgm:prSet/>
      <dgm:spPr/>
      <dgm:t>
        <a:bodyPr/>
        <a:lstStyle/>
        <a:p>
          <a:endParaRPr lang="zh-CN" altLang="en-US"/>
        </a:p>
      </dgm:t>
    </dgm:pt>
    <dgm:pt modelId="{FD71CC0E-D7F3-4C5A-9428-DD3429D26F75}">
      <dgm:prSet phldrT="[文本]"/>
      <dgm:spPr/>
      <dgm:t>
        <a:bodyPr/>
        <a:lstStyle/>
        <a:p>
          <a:r>
            <a:rPr lang="zh-CN" altLang="en-US" dirty="0" smtClean="0"/>
            <a:t>本堂课结束后评选最佳小组，并颁发奖品</a:t>
          </a:r>
          <a:endParaRPr lang="zh-CN" altLang="en-US" dirty="0"/>
        </a:p>
      </dgm:t>
    </dgm:pt>
    <dgm:pt modelId="{66CF9D85-702B-4BFD-BB3D-084F3C295CCD}" type="parTrans" cxnId="{40169031-3B17-4894-91CB-5F59C7C743D7}">
      <dgm:prSet/>
      <dgm:spPr/>
      <dgm:t>
        <a:bodyPr/>
        <a:lstStyle/>
        <a:p>
          <a:endParaRPr lang="zh-CN" altLang="en-US"/>
        </a:p>
      </dgm:t>
    </dgm:pt>
    <dgm:pt modelId="{75D59D80-737B-4491-9616-E8662C9016FC}" type="sibTrans" cxnId="{40169031-3B17-4894-91CB-5F59C7C743D7}">
      <dgm:prSet/>
      <dgm:spPr/>
      <dgm:t>
        <a:bodyPr/>
        <a:lstStyle/>
        <a:p>
          <a:endParaRPr lang="zh-CN" altLang="en-US"/>
        </a:p>
      </dgm:t>
    </dgm:pt>
    <dgm:pt modelId="{28ACAEC6-A8EE-41EE-A062-EF869E0D214D}" type="pres">
      <dgm:prSet presAssocID="{0FDC4135-FDED-4DB6-9936-E27477005E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2F299F1-2578-432C-8386-397DC366A59C}" type="pres">
      <dgm:prSet presAssocID="{0FDC4135-FDED-4DB6-9936-E27477005EA1}" presName="tSp" presStyleCnt="0"/>
      <dgm:spPr/>
    </dgm:pt>
    <dgm:pt modelId="{5F600AF3-916F-459C-9420-10A4B126E7DE}" type="pres">
      <dgm:prSet presAssocID="{0FDC4135-FDED-4DB6-9936-E27477005EA1}" presName="bSp" presStyleCnt="0"/>
      <dgm:spPr/>
    </dgm:pt>
    <dgm:pt modelId="{00121401-2C64-4529-ABB4-E2B740A46DD0}" type="pres">
      <dgm:prSet presAssocID="{0FDC4135-FDED-4DB6-9936-E27477005EA1}" presName="process" presStyleCnt="0"/>
      <dgm:spPr/>
    </dgm:pt>
    <dgm:pt modelId="{DA2B3C9E-60A9-4D24-B6B7-0D1E2A83E1BC}" type="pres">
      <dgm:prSet presAssocID="{32F71A15-E9F7-4F44-AEFB-B02AB1506B11}" presName="composite1" presStyleCnt="0"/>
      <dgm:spPr/>
    </dgm:pt>
    <dgm:pt modelId="{E84432C1-DFD5-4840-AB43-5F4C19C92ABC}" type="pres">
      <dgm:prSet presAssocID="{32F71A15-E9F7-4F44-AEFB-B02AB1506B11}" presName="dummyNode1" presStyleLbl="node1" presStyleIdx="0" presStyleCnt="3"/>
      <dgm:spPr/>
    </dgm:pt>
    <dgm:pt modelId="{E18E692A-F560-4366-98A0-9C00ADBD0573}" type="pres">
      <dgm:prSet presAssocID="{32F71A15-E9F7-4F44-AEFB-B02AB1506B11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62C70D-E139-4579-B0F4-6917DBE8C1BE}" type="pres">
      <dgm:prSet presAssocID="{32F71A15-E9F7-4F44-AEFB-B02AB1506B11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216961-B5F8-4B15-A17C-96C522154879}" type="pres">
      <dgm:prSet presAssocID="{32F71A15-E9F7-4F44-AEFB-B02AB1506B11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510913-9192-445B-9FC9-7581D9008864}" type="pres">
      <dgm:prSet presAssocID="{32F71A15-E9F7-4F44-AEFB-B02AB1506B11}" presName="connSite1" presStyleCnt="0"/>
      <dgm:spPr/>
    </dgm:pt>
    <dgm:pt modelId="{D1C1541A-8094-4188-8AE9-8EA196C48C1D}" type="pres">
      <dgm:prSet presAssocID="{2CAB9DEF-9910-41A9-A3D5-55385EB1754C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0BCABE21-8ADC-45FC-BC6B-060DBE272213}" type="pres">
      <dgm:prSet presAssocID="{175A1ED0-8144-4082-B1FC-78C83482E9DA}" presName="composite2" presStyleCnt="0"/>
      <dgm:spPr/>
    </dgm:pt>
    <dgm:pt modelId="{38A9BB28-7B4B-43CD-9330-DE419B1D06BE}" type="pres">
      <dgm:prSet presAssocID="{175A1ED0-8144-4082-B1FC-78C83482E9DA}" presName="dummyNode2" presStyleLbl="node1" presStyleIdx="0" presStyleCnt="3"/>
      <dgm:spPr/>
    </dgm:pt>
    <dgm:pt modelId="{EB039AD8-3E7A-4C79-B387-AB656075D52D}" type="pres">
      <dgm:prSet presAssocID="{175A1ED0-8144-4082-B1FC-78C83482E9DA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938F48-718F-41CC-8099-FC37985BDC0D}" type="pres">
      <dgm:prSet presAssocID="{175A1ED0-8144-4082-B1FC-78C83482E9DA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70BD7D-5BAA-42DB-A0B7-39CDEEBFA3CA}" type="pres">
      <dgm:prSet presAssocID="{175A1ED0-8144-4082-B1FC-78C83482E9DA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CF640B-C6DC-49AF-B94C-87B1B9810016}" type="pres">
      <dgm:prSet presAssocID="{175A1ED0-8144-4082-B1FC-78C83482E9DA}" presName="connSite2" presStyleCnt="0"/>
      <dgm:spPr/>
    </dgm:pt>
    <dgm:pt modelId="{4216F7AD-9FB7-4269-A2DB-6A3DD85FB4FD}" type="pres">
      <dgm:prSet presAssocID="{ADCC5D61-DC3A-4D75-A31C-4CDB717B53B2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FA491E59-3E8D-4F1C-A729-D1299F54D4EE}" type="pres">
      <dgm:prSet presAssocID="{C43F3E67-D9BB-4665-A604-8C6CD3421D7E}" presName="composite1" presStyleCnt="0"/>
      <dgm:spPr/>
    </dgm:pt>
    <dgm:pt modelId="{95E8D0ED-209D-494F-ABC7-1E1DD5A1AEBC}" type="pres">
      <dgm:prSet presAssocID="{C43F3E67-D9BB-4665-A604-8C6CD3421D7E}" presName="dummyNode1" presStyleLbl="node1" presStyleIdx="1" presStyleCnt="3"/>
      <dgm:spPr/>
    </dgm:pt>
    <dgm:pt modelId="{A64C3B09-186D-449A-B39D-AD2F6EB7FA2A}" type="pres">
      <dgm:prSet presAssocID="{C43F3E67-D9BB-4665-A604-8C6CD3421D7E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B2D55E-2C82-4452-B161-C2E65418939E}" type="pres">
      <dgm:prSet presAssocID="{C43F3E67-D9BB-4665-A604-8C6CD3421D7E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314A9C-0035-4D94-8F59-1D209CC5830D}" type="pres">
      <dgm:prSet presAssocID="{C43F3E67-D9BB-4665-A604-8C6CD3421D7E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56CC5-FA57-491F-B748-99F4D03FFFF8}" type="pres">
      <dgm:prSet presAssocID="{C43F3E67-D9BB-4665-A604-8C6CD3421D7E}" presName="connSite1" presStyleCnt="0"/>
      <dgm:spPr/>
    </dgm:pt>
  </dgm:ptLst>
  <dgm:cxnLst>
    <dgm:cxn modelId="{F83F8F1C-2C75-472A-B5D4-49B88A08D090}" srcId="{32F71A15-E9F7-4F44-AEFB-B02AB1506B11}" destId="{DC517045-CD58-4AE2-B97B-C39DBCD2E153}" srcOrd="0" destOrd="0" parTransId="{84497F41-30EB-4312-B278-3DA656FC52E7}" sibTransId="{FE28C805-B5F0-4F9C-8759-0592E770910A}"/>
    <dgm:cxn modelId="{A641D921-E931-4AAB-B919-8B02A6C573D4}" type="presOf" srcId="{FD71CC0E-D7F3-4C5A-9428-DD3429D26F75}" destId="{A64C3B09-186D-449A-B39D-AD2F6EB7FA2A}" srcOrd="0" destOrd="0" presId="urn:microsoft.com/office/officeart/2005/8/layout/hProcess4"/>
    <dgm:cxn modelId="{655BFDD2-BCCD-46E1-BC7F-0FE36BFA1511}" srcId="{175A1ED0-8144-4082-B1FC-78C83482E9DA}" destId="{5E8EFF7C-0DC7-424F-A038-BE78BAF6B60F}" srcOrd="0" destOrd="0" parTransId="{DD4E395A-56BC-4EBA-B1F7-FC5DDADC2896}" sibTransId="{60BAB2D0-A841-4F81-B8D2-F712A05921FC}"/>
    <dgm:cxn modelId="{CF8616AD-7946-4FDB-89BF-840A26627B79}" type="presOf" srcId="{175A1ED0-8144-4082-B1FC-78C83482E9DA}" destId="{0370BD7D-5BAA-42DB-A0B7-39CDEEBFA3CA}" srcOrd="0" destOrd="0" presId="urn:microsoft.com/office/officeart/2005/8/layout/hProcess4"/>
    <dgm:cxn modelId="{FF161835-80AA-4D88-9AA5-B51D8DD605FD}" type="presOf" srcId="{2CAB9DEF-9910-41A9-A3D5-55385EB1754C}" destId="{D1C1541A-8094-4188-8AE9-8EA196C48C1D}" srcOrd="0" destOrd="0" presId="urn:microsoft.com/office/officeart/2005/8/layout/hProcess4"/>
    <dgm:cxn modelId="{64516319-8486-4A54-AA48-A153AD89CD00}" type="presOf" srcId="{32F71A15-E9F7-4F44-AEFB-B02AB1506B11}" destId="{5F216961-B5F8-4B15-A17C-96C522154879}" srcOrd="0" destOrd="0" presId="urn:microsoft.com/office/officeart/2005/8/layout/hProcess4"/>
    <dgm:cxn modelId="{58BEEE92-B5C6-4380-89CE-09810D9219E6}" type="presOf" srcId="{FD71CC0E-D7F3-4C5A-9428-DD3429D26F75}" destId="{53B2D55E-2C82-4452-B161-C2E65418939E}" srcOrd="1" destOrd="0" presId="urn:microsoft.com/office/officeart/2005/8/layout/hProcess4"/>
    <dgm:cxn modelId="{46FA19AC-46E6-4419-8B48-332A82239BB9}" srcId="{0FDC4135-FDED-4DB6-9936-E27477005EA1}" destId="{32F71A15-E9F7-4F44-AEFB-B02AB1506B11}" srcOrd="0" destOrd="0" parTransId="{A46F6D9B-6635-4BC8-BF2A-4CAB2BAFD391}" sibTransId="{2CAB9DEF-9910-41A9-A3D5-55385EB1754C}"/>
    <dgm:cxn modelId="{3F340291-703B-4943-A6CF-1239E8880C11}" type="presOf" srcId="{DC517045-CD58-4AE2-B97B-C39DBCD2E153}" destId="{5962C70D-E139-4579-B0F4-6917DBE8C1BE}" srcOrd="1" destOrd="0" presId="urn:microsoft.com/office/officeart/2005/8/layout/hProcess4"/>
    <dgm:cxn modelId="{B899F923-C539-4235-B0EA-820F41CB0726}" srcId="{0FDC4135-FDED-4DB6-9936-E27477005EA1}" destId="{175A1ED0-8144-4082-B1FC-78C83482E9DA}" srcOrd="1" destOrd="0" parTransId="{AF1C2FEC-79B6-40AF-B9B4-223069265CCA}" sibTransId="{ADCC5D61-DC3A-4D75-A31C-4CDB717B53B2}"/>
    <dgm:cxn modelId="{1EE2B425-4C50-4F07-B0E9-7449E4BC2DA8}" type="presOf" srcId="{C43F3E67-D9BB-4665-A604-8C6CD3421D7E}" destId="{97314A9C-0035-4D94-8F59-1D209CC5830D}" srcOrd="0" destOrd="0" presId="urn:microsoft.com/office/officeart/2005/8/layout/hProcess4"/>
    <dgm:cxn modelId="{F118EB9D-271C-4F9C-8193-4DD6EA8EC08E}" type="presOf" srcId="{ADCC5D61-DC3A-4D75-A31C-4CDB717B53B2}" destId="{4216F7AD-9FB7-4269-A2DB-6A3DD85FB4FD}" srcOrd="0" destOrd="0" presId="urn:microsoft.com/office/officeart/2005/8/layout/hProcess4"/>
    <dgm:cxn modelId="{401CA10A-14D8-4DEB-9FF0-85001C990F2C}" type="presOf" srcId="{5E8EFF7C-0DC7-424F-A038-BE78BAF6B60F}" destId="{BC938F48-718F-41CC-8099-FC37985BDC0D}" srcOrd="1" destOrd="0" presId="urn:microsoft.com/office/officeart/2005/8/layout/hProcess4"/>
    <dgm:cxn modelId="{B51DA6CD-6C0B-4B5B-B027-BC21E6E2DAF3}" type="presOf" srcId="{0FDC4135-FDED-4DB6-9936-E27477005EA1}" destId="{28ACAEC6-A8EE-41EE-A062-EF869E0D214D}" srcOrd="0" destOrd="0" presId="urn:microsoft.com/office/officeart/2005/8/layout/hProcess4"/>
    <dgm:cxn modelId="{1AA14C15-464F-498C-9DE5-9B01ABCABE4B}" srcId="{0FDC4135-FDED-4DB6-9936-E27477005EA1}" destId="{C43F3E67-D9BB-4665-A604-8C6CD3421D7E}" srcOrd="2" destOrd="0" parTransId="{CE0DD462-46A3-4EFE-BE19-8B55AC295F11}" sibTransId="{4C8F881D-E6B7-428E-96E4-0990CBD3DB16}"/>
    <dgm:cxn modelId="{B75246B6-EB08-432A-8C11-C1F4F9C2C5A0}" type="presOf" srcId="{5E8EFF7C-0DC7-424F-A038-BE78BAF6B60F}" destId="{EB039AD8-3E7A-4C79-B387-AB656075D52D}" srcOrd="0" destOrd="0" presId="urn:microsoft.com/office/officeart/2005/8/layout/hProcess4"/>
    <dgm:cxn modelId="{40169031-3B17-4894-91CB-5F59C7C743D7}" srcId="{C43F3E67-D9BB-4665-A604-8C6CD3421D7E}" destId="{FD71CC0E-D7F3-4C5A-9428-DD3429D26F75}" srcOrd="0" destOrd="0" parTransId="{66CF9D85-702B-4BFD-BB3D-084F3C295CCD}" sibTransId="{75D59D80-737B-4491-9616-E8662C9016FC}"/>
    <dgm:cxn modelId="{C630351C-12DD-419B-A7A8-27363B0A80AE}" type="presOf" srcId="{DC517045-CD58-4AE2-B97B-C39DBCD2E153}" destId="{E18E692A-F560-4366-98A0-9C00ADBD0573}" srcOrd="0" destOrd="0" presId="urn:microsoft.com/office/officeart/2005/8/layout/hProcess4"/>
    <dgm:cxn modelId="{6813E6F1-8F9C-44D5-8413-A286DF731414}" type="presParOf" srcId="{28ACAEC6-A8EE-41EE-A062-EF869E0D214D}" destId="{72F299F1-2578-432C-8386-397DC366A59C}" srcOrd="0" destOrd="0" presId="urn:microsoft.com/office/officeart/2005/8/layout/hProcess4"/>
    <dgm:cxn modelId="{5425EED6-E20A-409A-B818-208E283D90E1}" type="presParOf" srcId="{28ACAEC6-A8EE-41EE-A062-EF869E0D214D}" destId="{5F600AF3-916F-459C-9420-10A4B126E7DE}" srcOrd="1" destOrd="0" presId="urn:microsoft.com/office/officeart/2005/8/layout/hProcess4"/>
    <dgm:cxn modelId="{BCC0C257-D3FD-4AEE-9972-51EA66AD12FE}" type="presParOf" srcId="{28ACAEC6-A8EE-41EE-A062-EF869E0D214D}" destId="{00121401-2C64-4529-ABB4-E2B740A46DD0}" srcOrd="2" destOrd="0" presId="urn:microsoft.com/office/officeart/2005/8/layout/hProcess4"/>
    <dgm:cxn modelId="{5A1FF624-CA8D-4E8B-82DB-917F34770771}" type="presParOf" srcId="{00121401-2C64-4529-ABB4-E2B740A46DD0}" destId="{DA2B3C9E-60A9-4D24-B6B7-0D1E2A83E1BC}" srcOrd="0" destOrd="0" presId="urn:microsoft.com/office/officeart/2005/8/layout/hProcess4"/>
    <dgm:cxn modelId="{8167A72C-09BF-4AE7-B619-4FA01EB7610E}" type="presParOf" srcId="{DA2B3C9E-60A9-4D24-B6B7-0D1E2A83E1BC}" destId="{E84432C1-DFD5-4840-AB43-5F4C19C92ABC}" srcOrd="0" destOrd="0" presId="urn:microsoft.com/office/officeart/2005/8/layout/hProcess4"/>
    <dgm:cxn modelId="{D84D68B8-9F60-45CD-A193-263BADE342D2}" type="presParOf" srcId="{DA2B3C9E-60A9-4D24-B6B7-0D1E2A83E1BC}" destId="{E18E692A-F560-4366-98A0-9C00ADBD0573}" srcOrd="1" destOrd="0" presId="urn:microsoft.com/office/officeart/2005/8/layout/hProcess4"/>
    <dgm:cxn modelId="{6767EC33-D97C-409F-8681-4185000CBC56}" type="presParOf" srcId="{DA2B3C9E-60A9-4D24-B6B7-0D1E2A83E1BC}" destId="{5962C70D-E139-4579-B0F4-6917DBE8C1BE}" srcOrd="2" destOrd="0" presId="urn:microsoft.com/office/officeart/2005/8/layout/hProcess4"/>
    <dgm:cxn modelId="{9EFD27D4-175F-4C96-97D7-90A09D10AAA0}" type="presParOf" srcId="{DA2B3C9E-60A9-4D24-B6B7-0D1E2A83E1BC}" destId="{5F216961-B5F8-4B15-A17C-96C522154879}" srcOrd="3" destOrd="0" presId="urn:microsoft.com/office/officeart/2005/8/layout/hProcess4"/>
    <dgm:cxn modelId="{0F2EC080-260F-474C-BB58-B9C49F5A0056}" type="presParOf" srcId="{DA2B3C9E-60A9-4D24-B6B7-0D1E2A83E1BC}" destId="{F4510913-9192-445B-9FC9-7581D9008864}" srcOrd="4" destOrd="0" presId="urn:microsoft.com/office/officeart/2005/8/layout/hProcess4"/>
    <dgm:cxn modelId="{4EF0B064-FEA4-4565-BEF6-EE3A692118B0}" type="presParOf" srcId="{00121401-2C64-4529-ABB4-E2B740A46DD0}" destId="{D1C1541A-8094-4188-8AE9-8EA196C48C1D}" srcOrd="1" destOrd="0" presId="urn:microsoft.com/office/officeart/2005/8/layout/hProcess4"/>
    <dgm:cxn modelId="{FF077309-5701-42AB-BF3E-758F2B2752C1}" type="presParOf" srcId="{00121401-2C64-4529-ABB4-E2B740A46DD0}" destId="{0BCABE21-8ADC-45FC-BC6B-060DBE272213}" srcOrd="2" destOrd="0" presId="urn:microsoft.com/office/officeart/2005/8/layout/hProcess4"/>
    <dgm:cxn modelId="{8B0E70E9-4459-44B0-B19E-369ED8C43464}" type="presParOf" srcId="{0BCABE21-8ADC-45FC-BC6B-060DBE272213}" destId="{38A9BB28-7B4B-43CD-9330-DE419B1D06BE}" srcOrd="0" destOrd="0" presId="urn:microsoft.com/office/officeart/2005/8/layout/hProcess4"/>
    <dgm:cxn modelId="{76F1C371-D845-402E-A80A-21961AE8CAF2}" type="presParOf" srcId="{0BCABE21-8ADC-45FC-BC6B-060DBE272213}" destId="{EB039AD8-3E7A-4C79-B387-AB656075D52D}" srcOrd="1" destOrd="0" presId="urn:microsoft.com/office/officeart/2005/8/layout/hProcess4"/>
    <dgm:cxn modelId="{8814EE46-9A62-499D-9945-63EF53149185}" type="presParOf" srcId="{0BCABE21-8ADC-45FC-BC6B-060DBE272213}" destId="{BC938F48-718F-41CC-8099-FC37985BDC0D}" srcOrd="2" destOrd="0" presId="urn:microsoft.com/office/officeart/2005/8/layout/hProcess4"/>
    <dgm:cxn modelId="{9FA3C110-6954-4FE8-8BEA-7DD5E4802DC7}" type="presParOf" srcId="{0BCABE21-8ADC-45FC-BC6B-060DBE272213}" destId="{0370BD7D-5BAA-42DB-A0B7-39CDEEBFA3CA}" srcOrd="3" destOrd="0" presId="urn:microsoft.com/office/officeart/2005/8/layout/hProcess4"/>
    <dgm:cxn modelId="{34349EC3-CEE6-40F1-BD8A-B3DBA3FB7D3C}" type="presParOf" srcId="{0BCABE21-8ADC-45FC-BC6B-060DBE272213}" destId="{22CF640B-C6DC-49AF-B94C-87B1B9810016}" srcOrd="4" destOrd="0" presId="urn:microsoft.com/office/officeart/2005/8/layout/hProcess4"/>
    <dgm:cxn modelId="{BECB5DDF-EB38-475F-8218-1EA5561EB9A0}" type="presParOf" srcId="{00121401-2C64-4529-ABB4-E2B740A46DD0}" destId="{4216F7AD-9FB7-4269-A2DB-6A3DD85FB4FD}" srcOrd="3" destOrd="0" presId="urn:microsoft.com/office/officeart/2005/8/layout/hProcess4"/>
    <dgm:cxn modelId="{DFB3F1E2-0CCE-464E-868D-D4659D38EA79}" type="presParOf" srcId="{00121401-2C64-4529-ABB4-E2B740A46DD0}" destId="{FA491E59-3E8D-4F1C-A729-D1299F54D4EE}" srcOrd="4" destOrd="0" presId="urn:microsoft.com/office/officeart/2005/8/layout/hProcess4"/>
    <dgm:cxn modelId="{E12E3418-6488-4AAA-9343-6184B36C290E}" type="presParOf" srcId="{FA491E59-3E8D-4F1C-A729-D1299F54D4EE}" destId="{95E8D0ED-209D-494F-ABC7-1E1DD5A1AEBC}" srcOrd="0" destOrd="0" presId="urn:microsoft.com/office/officeart/2005/8/layout/hProcess4"/>
    <dgm:cxn modelId="{72589387-E15C-47BE-819F-576F80AD2A4E}" type="presParOf" srcId="{FA491E59-3E8D-4F1C-A729-D1299F54D4EE}" destId="{A64C3B09-186D-449A-B39D-AD2F6EB7FA2A}" srcOrd="1" destOrd="0" presId="urn:microsoft.com/office/officeart/2005/8/layout/hProcess4"/>
    <dgm:cxn modelId="{8B4AFAAD-2FFA-4359-AC4D-57049B2C2288}" type="presParOf" srcId="{FA491E59-3E8D-4F1C-A729-D1299F54D4EE}" destId="{53B2D55E-2C82-4452-B161-C2E65418939E}" srcOrd="2" destOrd="0" presId="urn:microsoft.com/office/officeart/2005/8/layout/hProcess4"/>
    <dgm:cxn modelId="{86E32EB9-F9E0-47AD-960C-8C166A74BFC4}" type="presParOf" srcId="{FA491E59-3E8D-4F1C-A729-D1299F54D4EE}" destId="{97314A9C-0035-4D94-8F59-1D209CC5830D}" srcOrd="3" destOrd="0" presId="urn:microsoft.com/office/officeart/2005/8/layout/hProcess4"/>
    <dgm:cxn modelId="{9D30B0F7-13E7-47D4-836C-72D5A2A4BD94}" type="presParOf" srcId="{FA491E59-3E8D-4F1C-A729-D1299F54D4EE}" destId="{1EE56CC5-FA57-491F-B748-99F4D03FFFF8}" srcOrd="4" destOrd="0" presId="urn:microsoft.com/office/officeart/2005/8/layout/h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CB407CD-B9A2-4434-BD31-F0A4C7CB3A88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C79205B-B665-4A5A-AE09-0C17F5DC2B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51edu.com.cn/solutions/xjtdemo/xyxxpt/normal/student/literiture/zhujianjie.asp.htm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186254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5852" y="2357430"/>
            <a:ext cx="6643734" cy="29289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荷塘月色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教师导入，介绍本堂课学习规则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428596" y="2285992"/>
          <a:ext cx="84296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检查预习，了解作者及背景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928662" y="2285992"/>
          <a:ext cx="735811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/img183035_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449763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4876800" y="1066800"/>
            <a:ext cx="34988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151311"/>
                </a:solidFill>
                <a:latin typeface="Times New Roman" pitchFamily="18" charset="0"/>
                <a:ea typeface="隶书" pitchFamily="49" charset="-122"/>
              </a:rPr>
              <a:t>朱自清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151311"/>
                </a:solidFill>
                <a:latin typeface="Times New Roman" pitchFamily="18" charset="0"/>
                <a:ea typeface="隶书" pitchFamily="49" charset="-122"/>
              </a:rPr>
              <a:t>（</a:t>
            </a:r>
            <a:r>
              <a:rPr lang="en-US" altLang="zh-CN" sz="3600" dirty="0">
                <a:solidFill>
                  <a:srgbClr val="151311"/>
                </a:solidFill>
                <a:latin typeface="Times New Roman" pitchFamily="18" charset="0"/>
                <a:ea typeface="隶书" pitchFamily="49" charset="-122"/>
              </a:rPr>
              <a:t>1898—1948</a:t>
            </a:r>
            <a:r>
              <a:rPr lang="zh-CN" altLang="en-US" sz="3600" dirty="0">
                <a:solidFill>
                  <a:srgbClr val="151311"/>
                </a:solidFill>
                <a:latin typeface="Times New Roman" pitchFamily="18" charset="0"/>
                <a:ea typeface="隶书" pitchFamily="49" charset="-122"/>
              </a:rPr>
              <a:t>）</a:t>
            </a:r>
            <a:r>
              <a:rPr lang="zh-CN" altLang="en-US" sz="3600" b="1" dirty="0">
                <a:solidFill>
                  <a:srgbClr val="047437"/>
                </a:solidFill>
                <a:latin typeface="Times New Roman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4800600" y="3276600"/>
            <a:ext cx="41148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51311"/>
                </a:solidFill>
                <a:latin typeface="Times New Roman" pitchFamily="18" charset="0"/>
                <a:ea typeface="隶书" pitchFamily="49" charset="-122"/>
              </a:rPr>
              <a:t>现代著名散文家、诗人、学者</a:t>
            </a: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15131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85728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教师展示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 autoUpdateAnimBg="0"/>
      <p:bldP spid="16179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教师展示</a:t>
            </a:r>
            <a:endParaRPr lang="zh-CN" altLang="zh-CN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291" name="内容占位符 6145"/>
          <p:cNvSpPr>
            <a:spLocks noGrp="1" noChangeArrowheads="1"/>
          </p:cNvSpPr>
          <p:nvPr>
            <p:ph sz="half" idx="4294967295"/>
          </p:nvPr>
        </p:nvSpPr>
        <p:spPr>
          <a:xfrm>
            <a:off x="214282" y="1500174"/>
            <a:ext cx="6530975" cy="4525963"/>
          </a:xfrm>
          <a:ln/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>
                <a:latin typeface="楷体_GB2312" pitchFamily="49" charset="-122"/>
                <a:ea typeface="楷体_GB2312" pitchFamily="49" charset="-122"/>
              </a:rPr>
              <a:t>1931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年留学英国，漫游欧洲。</a:t>
            </a:r>
            <a:r>
              <a:rPr lang="en-US" sz="2800" dirty="0">
                <a:latin typeface="楷体_GB2312" pitchFamily="49" charset="-122"/>
                <a:ea typeface="楷体_GB2312" pitchFamily="49" charset="-122"/>
              </a:rPr>
              <a:t>1932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年回国，先后在清华大学、西南联大任教。</a:t>
            </a:r>
          </a:p>
          <a:p>
            <a:pPr algn="just"/>
            <a:r>
              <a:rPr 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1948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月，他签名抗议美国扶日，并拒绝领取美援面粉，在严重的营养不良之下，他胃病复发</a:t>
            </a:r>
            <a:r>
              <a:rPr 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日于北平病逝。</a:t>
            </a:r>
          </a:p>
          <a:p>
            <a:pPr algn="just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他是诗人、散文家、学者、又是民主战士、爱国知识分子。毛泽东称赞他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“表现我们民族的英雄气概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algn="just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著有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诗集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雪朝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诗文集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踪迹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散文集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背影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欧游杂记</a:t>
            </a:r>
            <a:r>
              <a:rPr 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等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。现有</a:t>
            </a:r>
            <a:r>
              <a:rPr lang="en-US" sz="280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朱自清全集</a:t>
            </a:r>
            <a:r>
              <a:rPr lang="en-US" sz="280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出版</a:t>
            </a:r>
          </a:p>
        </p:txBody>
      </p:sp>
      <p:pic>
        <p:nvPicPr>
          <p:cNvPr id="12292" name="内容占位符 6146" descr="s27">
            <a:hlinkClick r:id="rId2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718300" y="1417638"/>
            <a:ext cx="2393950" cy="5224462"/>
          </a:xfrm>
          <a:ln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69875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ea typeface="隶书" pitchFamily="49" charset="-122"/>
              </a:rPr>
              <a:t>时代背景</a:t>
            </a:r>
            <a:endParaRPr lang="zh-CN" altLang="en-US" b="1" dirty="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207168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b="1" dirty="0" smtClean="0">
                <a:solidFill>
                  <a:schemeClr val="bg2"/>
                </a:solidFill>
                <a:latin typeface="+mn-ea"/>
              </a:rPr>
              <a:t>     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1927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年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7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月，蒋介石发动“四</a:t>
            </a:r>
            <a:r>
              <a:rPr lang="en-US" altLang="zh-CN" sz="2800" b="1" dirty="0" smtClean="0">
                <a:solidFill>
                  <a:schemeClr val="bg2"/>
                </a:solidFill>
                <a:latin typeface="+mn-ea"/>
              </a:rPr>
              <a:t>•</a:t>
            </a:r>
            <a:r>
              <a:rPr lang="zh-CN" altLang="en-US" sz="2800" b="1" dirty="0" smtClean="0">
                <a:solidFill>
                  <a:schemeClr val="bg2"/>
                </a:solidFill>
                <a:latin typeface="+mn-ea"/>
              </a:rPr>
              <a:t>一二”反革命政变之后，白色恐怖笼罩了中国大地。旧时代正在崩坏，新时局尚未到来。知识分子不满黑暗现实，向往自由生活，但颓丧和骚动使得他们惶惶然，看不前进的方向。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0" y="3357563"/>
            <a:ext cx="9144000" cy="3108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作者如是说：“在旧时代正在崩坏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新局面尚未到来的时候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衰退与骚动使得大家惶惶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……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只有参加革命或反革命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才能解决这惶惶然。不能或不愿参加这种实际行动时，便只有暂时逃避的一法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在三条路里，我将选择哪一条呢？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我既不能参加革命或反革命，总得找一个依据，才可安心过日子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我终于在国学里找着了一个题目。” 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——《</a:t>
            </a:r>
            <a:r>
              <a:rPr kumimoji="1" lang="zh-CN" altLang="en-US" sz="2800" dirty="0">
                <a:latin typeface="华文楷体" pitchFamily="2" charset="-122"/>
                <a:ea typeface="华文楷体" pitchFamily="2" charset="-122"/>
              </a:rPr>
              <a:t>哪里走</a:t>
            </a:r>
            <a:r>
              <a:rPr kumimoji="1" lang="en-US" altLang="zh-CN" sz="2800" dirty="0">
                <a:latin typeface="华文楷体" pitchFamily="2" charset="-122"/>
                <a:ea typeface="华文楷体" pitchFamily="2" charset="-122"/>
              </a:rPr>
              <a:t>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初读体验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梳理脉络，把握主旨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500298" y="22859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圆角矩形 4"/>
          <p:cNvSpPr/>
          <p:nvPr/>
        </p:nvSpPr>
        <p:spPr>
          <a:xfrm>
            <a:off x="428596" y="2428868"/>
            <a:ext cx="1643074" cy="385765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 smtClean="0"/>
              <a:t>       介绍课堂参与方式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教师布置学习方式</a:t>
            </a:r>
            <a:endParaRPr lang="en-US" altLang="zh-CN" sz="2800" dirty="0" smtClean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游戏环节</a:t>
            </a:r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：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认真阅读文章，将以下表情（心情）与作者的游踪一一对应，小组讨论并抢答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14282" y="1857364"/>
            <a:ext cx="1714512" cy="1357322"/>
            <a:chOff x="768" y="1872"/>
            <a:chExt cx="1008" cy="816"/>
          </a:xfrm>
        </p:grpSpPr>
        <p:sp>
          <p:nvSpPr>
            <p:cNvPr id="12" name="立方体 11"/>
            <p:cNvSpPr/>
            <p:nvPr/>
          </p:nvSpPr>
          <p:spPr>
            <a:xfrm>
              <a:off x="912" y="2256"/>
              <a:ext cx="720" cy="432"/>
            </a:xfrm>
            <a:prstGeom prst="cube">
              <a:avLst>
                <a:gd name="adj" fmla="val 25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buClr>
                  <a:srgbClr val="000000"/>
                </a:buClr>
              </a:pPr>
              <a:r>
                <a:rPr lang="zh-CN" altLang="en-US" sz="4400" b="1" i="1" noProof="1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  <a:cs typeface="+mn-ea"/>
                </a:rPr>
                <a:t>家</a:t>
              </a:r>
              <a:endParaRPr lang="zh-CN" altLang="en-US" sz="4400" b="1" i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3" name="上箭头 194563"/>
            <p:cNvSpPr>
              <a:spLocks noChangeArrowheads="1"/>
            </p:cNvSpPr>
            <p:nvPr/>
          </p:nvSpPr>
          <p:spPr bwMode="auto">
            <a:xfrm>
              <a:off x="1392" y="1872"/>
              <a:ext cx="144" cy="384"/>
            </a:xfrm>
            <a:prstGeom prst="upArrow">
              <a:avLst>
                <a:gd name="adj1" fmla="val 50000"/>
                <a:gd name="adj2" fmla="val 66617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" name="等腰三角形 194564"/>
            <p:cNvSpPr>
              <a:spLocks noChangeArrowheads="1"/>
            </p:cNvSpPr>
            <p:nvPr/>
          </p:nvSpPr>
          <p:spPr bwMode="auto">
            <a:xfrm>
              <a:off x="768" y="1920"/>
              <a:ext cx="1008" cy="432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928796" y="1643054"/>
            <a:ext cx="3714774" cy="762000"/>
            <a:chOff x="1314" y="1266"/>
            <a:chExt cx="1728" cy="480"/>
          </a:xfrm>
        </p:grpSpPr>
        <p:sp>
          <p:nvSpPr>
            <p:cNvPr id="16" name="任意多边形 194566"/>
            <p:cNvSpPr>
              <a:spLocks noChangeArrowheads="1"/>
            </p:cNvSpPr>
            <p:nvPr/>
          </p:nvSpPr>
          <p:spPr bwMode="auto">
            <a:xfrm>
              <a:off x="1314" y="1266"/>
              <a:ext cx="1728" cy="480"/>
            </a:xfrm>
            <a:custGeom>
              <a:avLst/>
              <a:gdLst/>
              <a:ahLst/>
              <a:cxnLst>
                <a:cxn ang="0">
                  <a:pos x="19661" y="12342"/>
                </a:cxn>
                <a:cxn ang="0">
                  <a:pos x="19794" y="10799"/>
                </a:cxn>
                <a:cxn ang="0">
                  <a:pos x="10799" y="1804"/>
                </a:cxn>
                <a:cxn ang="0">
                  <a:pos x="1804" y="10799"/>
                </a:cxn>
                <a:cxn ang="0">
                  <a:pos x="1961" y="12482"/>
                </a:cxn>
                <a:cxn ang="0">
                  <a:pos x="189" y="12814"/>
                </a:cxn>
                <a:cxn ang="0">
                  <a:pos x="-1" y="10799"/>
                </a:cxn>
                <a:cxn ang="0">
                  <a:pos x="10799" y="-1"/>
                </a:cxn>
                <a:cxn ang="0">
                  <a:pos x="21599" y="10799"/>
                </a:cxn>
                <a:cxn ang="0">
                  <a:pos x="21440" y="12653"/>
                </a:cxn>
                <a:cxn ang="0">
                  <a:pos x="24099" y="13115"/>
                </a:cxn>
                <a:cxn ang="0">
                  <a:pos x="19932" y="16046"/>
                </a:cxn>
                <a:cxn ang="0">
                  <a:pos x="17001" y="11879"/>
                </a:cxn>
                <a:cxn ang="0">
                  <a:pos x="19661" y="12342"/>
                </a:cxn>
              </a:cxnLst>
              <a:rect l="0" t="0" r="r" b="b"/>
              <a:pathLst>
                <a:path w="21600" h="21600">
                  <a:moveTo>
                    <a:pt x="19661" y="12342"/>
                  </a:moveTo>
                  <a:cubicBezTo>
                    <a:pt x="19749" y="11842"/>
                    <a:pt x="19794" y="11326"/>
                    <a:pt x="19794" y="10799"/>
                  </a:cubicBezTo>
                  <a:cubicBezTo>
                    <a:pt x="19794" y="5831"/>
                    <a:pt x="15767" y="1804"/>
                    <a:pt x="10799" y="1804"/>
                  </a:cubicBezTo>
                  <a:cubicBezTo>
                    <a:pt x="5831" y="1804"/>
                    <a:pt x="1804" y="5831"/>
                    <a:pt x="1804" y="10799"/>
                  </a:cubicBezTo>
                  <a:cubicBezTo>
                    <a:pt x="1804" y="11374"/>
                    <a:pt x="1858" y="11936"/>
                    <a:pt x="1961" y="12482"/>
                  </a:cubicBezTo>
                  <a:lnTo>
                    <a:pt x="189" y="12814"/>
                  </a:lnTo>
                  <a:cubicBezTo>
                    <a:pt x="64" y="12162"/>
                    <a:pt x="-1" y="11488"/>
                    <a:pt x="-1" y="10799"/>
                  </a:cubicBezTo>
                  <a:cubicBezTo>
                    <a:pt x="-1" y="4834"/>
                    <a:pt x="4834" y="-1"/>
                    <a:pt x="10799" y="-1"/>
                  </a:cubicBezTo>
                  <a:cubicBezTo>
                    <a:pt x="16764" y="-1"/>
                    <a:pt x="21599" y="4834"/>
                    <a:pt x="21599" y="10799"/>
                  </a:cubicBezTo>
                  <a:cubicBezTo>
                    <a:pt x="21599" y="11432"/>
                    <a:pt x="21544" y="12053"/>
                    <a:pt x="21440" y="12653"/>
                  </a:cubicBezTo>
                  <a:lnTo>
                    <a:pt x="24099" y="13115"/>
                  </a:lnTo>
                  <a:lnTo>
                    <a:pt x="19932" y="16046"/>
                  </a:lnTo>
                  <a:lnTo>
                    <a:pt x="17001" y="11879"/>
                  </a:lnTo>
                  <a:lnTo>
                    <a:pt x="19661" y="12342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文本框 194567"/>
            <p:cNvSpPr txBox="1">
              <a:spLocks noChangeArrowheads="1"/>
            </p:cNvSpPr>
            <p:nvPr/>
          </p:nvSpPr>
          <p:spPr bwMode="auto">
            <a:xfrm>
              <a:off x="1912" y="1311"/>
              <a:ext cx="672" cy="36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小径</a:t>
              </a:r>
            </a:p>
          </p:txBody>
        </p:sp>
      </p:grpSp>
      <p:pic>
        <p:nvPicPr>
          <p:cNvPr id="18" name="图片 17" descr="200411080103162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571612"/>
            <a:ext cx="173226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 rot="21446887">
            <a:off x="1736173" y="2596843"/>
            <a:ext cx="4360257" cy="1071570"/>
            <a:chOff x="1020" y="2832"/>
            <a:chExt cx="2496" cy="480"/>
          </a:xfrm>
        </p:grpSpPr>
        <p:sp>
          <p:nvSpPr>
            <p:cNvPr id="20" name="任意多边形 194574"/>
            <p:cNvSpPr>
              <a:spLocks noChangeArrowheads="1"/>
            </p:cNvSpPr>
            <p:nvPr/>
          </p:nvSpPr>
          <p:spPr bwMode="auto">
            <a:xfrm flipH="1" flipV="1">
              <a:off x="1020" y="2832"/>
              <a:ext cx="2496" cy="480"/>
            </a:xfrm>
            <a:custGeom>
              <a:avLst/>
              <a:gdLst/>
              <a:ahLst/>
              <a:cxnLst>
                <a:cxn ang="0">
                  <a:pos x="18611" y="15524"/>
                </a:cxn>
                <a:cxn ang="0">
                  <a:pos x="19929" y="10799"/>
                </a:cxn>
                <a:cxn ang="0">
                  <a:pos x="10800" y="1670"/>
                </a:cxn>
                <a:cxn ang="0">
                  <a:pos x="2220" y="7675"/>
                </a:cxn>
                <a:cxn ang="0">
                  <a:pos x="651" y="7106"/>
                </a:cxn>
                <a:cxn ang="0">
                  <a:pos x="10800" y="0"/>
                </a:cxn>
                <a:cxn ang="0">
                  <a:pos x="21600" y="10800"/>
                </a:cxn>
                <a:cxn ang="0">
                  <a:pos x="20042" y="16391"/>
                </a:cxn>
                <a:cxn ang="0">
                  <a:pos x="22351" y="17786"/>
                </a:cxn>
                <a:cxn ang="0">
                  <a:pos x="17496" y="18982"/>
                </a:cxn>
                <a:cxn ang="0">
                  <a:pos x="16301" y="14127"/>
                </a:cxn>
                <a:cxn ang="0">
                  <a:pos x="18611" y="15524"/>
                </a:cxn>
              </a:cxnLst>
              <a:rect l="0" t="0" r="r" b="b"/>
              <a:pathLst>
                <a:path w="21600" h="21600">
                  <a:moveTo>
                    <a:pt x="18611" y="15524"/>
                  </a:moveTo>
                  <a:cubicBezTo>
                    <a:pt x="19448" y="14146"/>
                    <a:pt x="19929" y="12529"/>
                    <a:pt x="19929" y="10799"/>
                  </a:cubicBezTo>
                  <a:cubicBezTo>
                    <a:pt x="19929" y="5757"/>
                    <a:pt x="15842" y="1670"/>
                    <a:pt x="10800" y="1670"/>
                  </a:cubicBezTo>
                  <a:cubicBezTo>
                    <a:pt x="6856" y="1670"/>
                    <a:pt x="3495" y="4172"/>
                    <a:pt x="2220" y="7675"/>
                  </a:cubicBezTo>
                  <a:lnTo>
                    <a:pt x="651" y="7106"/>
                  </a:lnTo>
                  <a:cubicBezTo>
                    <a:pt x="2160" y="2959"/>
                    <a:pt x="6134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2847"/>
                    <a:pt x="21031" y="14760"/>
                    <a:pt x="20042" y="16391"/>
                  </a:cubicBezTo>
                  <a:lnTo>
                    <a:pt x="22351" y="17786"/>
                  </a:lnTo>
                  <a:lnTo>
                    <a:pt x="17496" y="18982"/>
                  </a:lnTo>
                  <a:lnTo>
                    <a:pt x="16301" y="14127"/>
                  </a:lnTo>
                  <a:lnTo>
                    <a:pt x="18611" y="15524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文本框 194575"/>
            <p:cNvSpPr txBox="1">
              <a:spLocks noChangeArrowheads="1"/>
            </p:cNvSpPr>
            <p:nvPr/>
          </p:nvSpPr>
          <p:spPr bwMode="auto">
            <a:xfrm>
              <a:off x="2112" y="2880"/>
              <a:ext cx="672" cy="36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小径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357158" y="3857628"/>
            <a:ext cx="142876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出家门</a:t>
            </a:r>
            <a:endParaRPr lang="zh-CN" altLang="en-US" sz="3200" dirty="0"/>
          </a:p>
        </p:txBody>
      </p:sp>
      <p:sp>
        <p:nvSpPr>
          <p:cNvPr id="29" name="右箭头 28"/>
          <p:cNvSpPr/>
          <p:nvPr/>
        </p:nvSpPr>
        <p:spPr>
          <a:xfrm>
            <a:off x="2000232" y="4071942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714612" y="3857628"/>
            <a:ext cx="142876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踱小径</a:t>
            </a:r>
            <a:endParaRPr lang="zh-CN" altLang="en-US" sz="3200" dirty="0"/>
          </a:p>
        </p:txBody>
      </p:sp>
      <p:sp>
        <p:nvSpPr>
          <p:cNvPr id="31" name="右箭头 30"/>
          <p:cNvSpPr/>
          <p:nvPr/>
        </p:nvSpPr>
        <p:spPr>
          <a:xfrm>
            <a:off x="4357686" y="4071942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00628" y="3857628"/>
            <a:ext cx="142876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赏荷塘</a:t>
            </a:r>
            <a:endParaRPr lang="zh-CN" altLang="en-US" sz="3200" dirty="0"/>
          </a:p>
        </p:txBody>
      </p:sp>
      <p:sp>
        <p:nvSpPr>
          <p:cNvPr id="33" name="右箭头 32"/>
          <p:cNvSpPr/>
          <p:nvPr/>
        </p:nvSpPr>
        <p:spPr>
          <a:xfrm>
            <a:off x="6572264" y="4071942"/>
            <a:ext cx="500066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215206" y="3857628"/>
            <a:ext cx="142876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归家</a:t>
            </a:r>
            <a:endParaRPr lang="zh-CN" altLang="en-US" sz="3200" dirty="0"/>
          </a:p>
        </p:txBody>
      </p:sp>
      <p:pic>
        <p:nvPicPr>
          <p:cNvPr id="1026" name="Picture 2" descr="E:\荷塘月色\E72LZD}2_ZE%`DZAV8@2G9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0065" y="5072074"/>
            <a:ext cx="1604041" cy="1571636"/>
          </a:xfrm>
          <a:prstGeom prst="rect">
            <a:avLst/>
          </a:prstGeom>
          <a:noFill/>
        </p:spPr>
      </p:pic>
      <p:pic>
        <p:nvPicPr>
          <p:cNvPr id="1027" name="Picture 3" descr="E:\荷塘月色\G~FEE5K(V5B`N$9RIR}ILK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5072074"/>
            <a:ext cx="1571636" cy="1603386"/>
          </a:xfrm>
          <a:prstGeom prst="rect">
            <a:avLst/>
          </a:prstGeom>
          <a:noFill/>
        </p:spPr>
      </p:pic>
      <p:pic>
        <p:nvPicPr>
          <p:cNvPr id="1028" name="Picture 4" descr="E:\荷塘月色\YB[4UPVUBOC@DVEY~_Q9Q4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5" y="5072074"/>
            <a:ext cx="1572365" cy="1556482"/>
          </a:xfrm>
          <a:prstGeom prst="rect">
            <a:avLst/>
          </a:prstGeom>
          <a:noFill/>
        </p:spPr>
      </p:pic>
      <p:pic>
        <p:nvPicPr>
          <p:cNvPr id="1036" name="Picture 12" descr="E:\荷塘月色\TCQ_25RN1U`IO$~LBJOUR$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5072074"/>
            <a:ext cx="1571636" cy="155680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教师小结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43998" cy="5072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再读体会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品味语言，赏析手法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642910" y="1785926"/>
          <a:ext cx="7643866" cy="4635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（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）配乐朗读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829576" cy="3900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一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教育改革背景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714348" y="1397000"/>
          <a:ext cx="7286676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（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）教师举例分析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21" name="内容占位符 20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（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）小组讨论，合作探究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en-US" altLang="zh-CN" sz="4000" dirty="0" smtClean="0"/>
          </a:p>
          <a:p>
            <a:pPr>
              <a:buNone/>
            </a:pP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     </a:t>
            </a:r>
            <a:r>
              <a:rPr lang="zh-CN" altLang="en-US" sz="4200" dirty="0" smtClean="0"/>
              <a:t>荷花</a:t>
            </a:r>
            <a:endParaRPr lang="en-US" altLang="zh-CN" sz="42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4200" dirty="0" smtClean="0"/>
              <a:t>     荷波</a:t>
            </a:r>
            <a:endParaRPr lang="en-US" altLang="zh-CN" sz="42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4200" dirty="0" smtClean="0"/>
              <a:t>     荷韵</a:t>
            </a:r>
            <a:endParaRPr lang="en-US" altLang="zh-CN" sz="4200" dirty="0" smtClean="0"/>
          </a:p>
        </p:txBody>
      </p:sp>
      <p:sp>
        <p:nvSpPr>
          <p:cNvPr id="4" name="矩形 3"/>
          <p:cNvSpPr/>
          <p:nvPr/>
        </p:nvSpPr>
        <p:spPr>
          <a:xfrm>
            <a:off x="571472" y="1714488"/>
            <a:ext cx="200026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描写对象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500430" y="1714488"/>
            <a:ext cx="192882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修辞手法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6357950" y="1714488"/>
            <a:ext cx="200026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表达效果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857224" y="2857496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荷叶</a:t>
            </a:r>
            <a:endParaRPr lang="zh-CN" altLang="en-US" sz="36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（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）学生探究成果展示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小组推荐一名学生代表发言，从描写对象、修辞手法、表达效果三个方面赏析景物描写，品味优美语言。</a:t>
            </a:r>
            <a:endParaRPr lang="zh-CN" altLang="en-US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（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）教师点评，加分，小结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  <a:r>
              <a:rPr lang="zh-CN" altLang="en-US" dirty="0" smtClean="0"/>
              <a:t>根据每个小组代表的回答情况，教师做出适当的补充，并给予每小组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分，</a:t>
            </a:r>
            <a:r>
              <a:rPr lang="en-US" altLang="zh-CN" dirty="0" smtClean="0"/>
              <a:t>2</a:t>
            </a:r>
            <a:r>
              <a:rPr lang="zh-CN" altLang="en-US" dirty="0" smtClean="0"/>
              <a:t>分或者</a:t>
            </a:r>
            <a:r>
              <a:rPr lang="en-US" altLang="zh-CN" dirty="0" smtClean="0"/>
              <a:t>1</a:t>
            </a:r>
            <a:r>
              <a:rPr lang="zh-CN" altLang="en-US" dirty="0" smtClean="0"/>
              <a:t>分的加分。</a:t>
            </a:r>
            <a:endParaRPr lang="zh-CN" altLang="en-US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25617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323850" y="3284538"/>
            <a:ext cx="169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荷花</a:t>
            </a:r>
          </a:p>
        </p:txBody>
      </p:sp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468313" y="5805488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荷韵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5605" name="文本框 25604"/>
          <p:cNvSpPr txBox="1">
            <a:spLocks noChangeArrowheads="1"/>
          </p:cNvSpPr>
          <p:nvPr/>
        </p:nvSpPr>
        <p:spPr bwMode="auto">
          <a:xfrm>
            <a:off x="2133600" y="2362200"/>
            <a:ext cx="548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田田 亭亭的舞女的裙</a:t>
            </a:r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2133600" y="304800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袅娜 羞涩</a:t>
            </a:r>
          </a:p>
        </p:txBody>
      </p:sp>
      <p:sp>
        <p:nvSpPr>
          <p:cNvPr id="52230" name="文本框 25606"/>
          <p:cNvSpPr txBox="1">
            <a:spLocks noChangeArrowheads="1"/>
          </p:cNvSpPr>
          <p:nvPr/>
        </p:nvSpPr>
        <p:spPr bwMode="auto">
          <a:xfrm>
            <a:off x="3276600" y="3657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5608" name="文本框 25607"/>
          <p:cNvSpPr txBox="1">
            <a:spLocks noChangeArrowheads="1"/>
          </p:cNvSpPr>
          <p:nvPr/>
        </p:nvSpPr>
        <p:spPr bwMode="auto">
          <a:xfrm>
            <a:off x="2209800" y="3810000"/>
            <a:ext cx="464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明珠 星星 美人</a:t>
            </a:r>
          </a:p>
        </p:txBody>
      </p:sp>
      <p:sp>
        <p:nvSpPr>
          <p:cNvPr id="25609" name="文本框 2560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52638" y="4365625"/>
            <a:ext cx="548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远处高楼上渺茫的歌声</a:t>
            </a:r>
          </a:p>
        </p:txBody>
      </p:sp>
      <p:sp>
        <p:nvSpPr>
          <p:cNvPr id="25610" name="文本框 25609"/>
          <p:cNvSpPr txBox="1">
            <a:spLocks noChangeArrowheads="1"/>
          </p:cNvSpPr>
          <p:nvPr/>
        </p:nvSpPr>
        <p:spPr bwMode="auto">
          <a:xfrm>
            <a:off x="2133600" y="5029200"/>
            <a:ext cx="411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闪电 凝碧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5611" name="文本框 25610"/>
          <p:cNvSpPr txBox="1">
            <a:spLocks noChangeArrowheads="1"/>
          </p:cNvSpPr>
          <p:nvPr/>
        </p:nvSpPr>
        <p:spPr bwMode="auto">
          <a:xfrm>
            <a:off x="2286000" y="571500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脉脉</a:t>
            </a:r>
          </a:p>
        </p:txBody>
      </p:sp>
      <p:sp>
        <p:nvSpPr>
          <p:cNvPr id="25612" name="文本框 25611"/>
          <p:cNvSpPr txBox="1"/>
          <p:nvPr/>
        </p:nvSpPr>
        <p:spPr>
          <a:xfrm>
            <a:off x="2209800" y="1295400"/>
            <a:ext cx="5105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月色下的荷塘</a:t>
            </a:r>
          </a:p>
        </p:txBody>
      </p:sp>
      <p:sp>
        <p:nvSpPr>
          <p:cNvPr id="52236" name="文本框 25612"/>
          <p:cNvSpPr txBox="1">
            <a:spLocks noChangeArrowheads="1"/>
          </p:cNvSpPr>
          <p:nvPr/>
        </p:nvSpPr>
        <p:spPr bwMode="auto">
          <a:xfrm>
            <a:off x="7400925" y="26209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5619" name="矩形 25618"/>
          <p:cNvSpPr>
            <a:spLocks noChangeArrowheads="1"/>
          </p:cNvSpPr>
          <p:nvPr/>
        </p:nvSpPr>
        <p:spPr bwMode="auto">
          <a:xfrm>
            <a:off x="395288" y="2420938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荷叶</a:t>
            </a:r>
          </a:p>
        </p:txBody>
      </p:sp>
      <p:sp>
        <p:nvSpPr>
          <p:cNvPr id="25620" name="矩形 25619"/>
          <p:cNvSpPr>
            <a:spLocks noChangeArrowheads="1"/>
          </p:cNvSpPr>
          <p:nvPr/>
        </p:nvSpPr>
        <p:spPr bwMode="auto">
          <a:xfrm>
            <a:off x="395288" y="4365625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荷香</a:t>
            </a:r>
          </a:p>
        </p:txBody>
      </p:sp>
      <p:sp>
        <p:nvSpPr>
          <p:cNvPr id="25621" name="矩形 25620"/>
          <p:cNvSpPr>
            <a:spLocks noChangeArrowheads="1"/>
          </p:cNvSpPr>
          <p:nvPr/>
        </p:nvSpPr>
        <p:spPr bwMode="auto">
          <a:xfrm>
            <a:off x="468313" y="5067300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ea typeface="楷体_GB2312" pitchFamily="49" charset="-122"/>
              </a:rPr>
              <a:t>荷波</a:t>
            </a:r>
          </a:p>
        </p:txBody>
      </p:sp>
      <p:sp>
        <p:nvSpPr>
          <p:cNvPr id="25622" name="矩形 25621"/>
          <p:cNvSpPr>
            <a:spLocks noChangeArrowheads="1"/>
          </p:cNvSpPr>
          <p:nvPr/>
        </p:nvSpPr>
        <p:spPr bwMode="auto">
          <a:xfrm>
            <a:off x="468313" y="188913"/>
            <a:ext cx="5006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i="1">
                <a:solidFill>
                  <a:srgbClr val="FFFF00"/>
                </a:solidFill>
                <a:ea typeface="黑体" pitchFamily="49" charset="-122"/>
              </a:rPr>
              <a:t>立足点：荷塘边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8" grpId="0"/>
      <p:bldP spid="25609" grpId="0"/>
      <p:bldP spid="25610" grpId="0"/>
      <p:bldP spid="25611" grpId="0"/>
      <p:bldP spid="25612" grpId="0"/>
      <p:bldP spid="25619" grpId="0"/>
      <p:bldP spid="25620" grpId="0"/>
      <p:bldP spid="25621" grpId="0"/>
      <p:bldP spid="256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深读体悟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情景交融，灵活运用</a:t>
            </a:r>
            <a:endParaRPr lang="zh-CN" altLang="en-US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214414" y="2428868"/>
          <a:ext cx="685804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6.</a:t>
            </a:r>
            <a:r>
              <a:rPr lang="zh-CN" altLang="en-US" dirty="0" smtClean="0"/>
              <a:t>课堂小练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142976" y="1714488"/>
          <a:ext cx="7215238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7.</a:t>
            </a:r>
            <a:r>
              <a:rPr lang="zh-CN" altLang="en-US" dirty="0" smtClean="0"/>
              <a:t>统计各小组得分，为第一名小组成员颁发奖品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二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教材分析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071670" y="1500174"/>
          <a:ext cx="8143932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785786" y="1714488"/>
            <a:ext cx="2286016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《</a:t>
            </a:r>
            <a:r>
              <a:rPr lang="zh-CN" altLang="en-US" sz="4000" dirty="0" smtClean="0"/>
              <a:t>语文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基础模块（下）</a:t>
            </a:r>
            <a:endParaRPr lang="en-US" altLang="zh-CN" sz="4000" dirty="0" smtClean="0"/>
          </a:p>
          <a:p>
            <a:pPr algn="ctr"/>
            <a:r>
              <a:rPr lang="zh-CN" altLang="en-US" sz="4000" dirty="0"/>
              <a:t>第四</a:t>
            </a:r>
            <a:r>
              <a:rPr lang="zh-CN" altLang="en-US" sz="4000" dirty="0" smtClean="0"/>
              <a:t>单元</a:t>
            </a:r>
            <a:endParaRPr lang="en-US" altLang="zh-CN" sz="4000" dirty="0" smtClean="0"/>
          </a:p>
          <a:p>
            <a:pPr algn="ctr"/>
            <a:r>
              <a:rPr lang="zh-CN" altLang="en-US" sz="4000" dirty="0"/>
              <a:t>散文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三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学情分析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86766" cy="4472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四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教学目标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43890" cy="4329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五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教学重难点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六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教学方法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七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教学用具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八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教学流程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430</TotalTime>
  <Words>1113</Words>
  <Application>Microsoft Office PowerPoint</Application>
  <PresentationFormat>全屏显示(4:3)</PresentationFormat>
  <Paragraphs>163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暗香扑面</vt:lpstr>
      <vt:lpstr> </vt:lpstr>
      <vt:lpstr>一.教育改革背景</vt:lpstr>
      <vt:lpstr>二.教材分析</vt:lpstr>
      <vt:lpstr>三.学情分析</vt:lpstr>
      <vt:lpstr>四.教学目标</vt:lpstr>
      <vt:lpstr>五.教学重难点</vt:lpstr>
      <vt:lpstr>六.教学方法</vt:lpstr>
      <vt:lpstr>七.教学用具</vt:lpstr>
      <vt:lpstr>八.教学流程</vt:lpstr>
      <vt:lpstr>八.教学流程</vt:lpstr>
      <vt:lpstr>八.教学流程</vt:lpstr>
      <vt:lpstr>幻灯片 12</vt:lpstr>
      <vt:lpstr>教师展示</vt:lpstr>
      <vt:lpstr>时代背景</vt:lpstr>
      <vt:lpstr>八.教学流程</vt:lpstr>
      <vt:lpstr>游戏环节：认真阅读文章，将以下表情（心情）与作者的游踪一一对应，小组讨论并抢答</vt:lpstr>
      <vt:lpstr>教师小结</vt:lpstr>
      <vt:lpstr>八.教学流程</vt:lpstr>
      <vt:lpstr>（1）配乐朗读</vt:lpstr>
      <vt:lpstr>（2）教师举例分析</vt:lpstr>
      <vt:lpstr>（3）小组讨论，合作探究</vt:lpstr>
      <vt:lpstr>（4）学生探究成果展示</vt:lpstr>
      <vt:lpstr>（5）教师点评，加分，小结</vt:lpstr>
      <vt:lpstr>幻灯片 24</vt:lpstr>
      <vt:lpstr>八.教学流程</vt:lpstr>
      <vt:lpstr>八.教学流程</vt:lpstr>
      <vt:lpstr>八.教学流程</vt:lpstr>
      <vt:lpstr>幻灯片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asus</cp:lastModifiedBy>
  <cp:revision>52</cp:revision>
  <dcterms:created xsi:type="dcterms:W3CDTF">2017-03-21T01:30:41Z</dcterms:created>
  <dcterms:modified xsi:type="dcterms:W3CDTF">2017-03-24T06:18:17Z</dcterms:modified>
</cp:coreProperties>
</file>