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mp4" ContentType="video/unknown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heme/theme2.xml" ContentType="application/vnd.openxmlformats-officedocument.theme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notesSlides/notesSlide1.xml" ContentType="application/vnd.openxmlformats-officedocument.presentationml.notesSlide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4"/>
  </p:notesMasterIdLst>
  <p:sldIdLst>
    <p:sldId id="489" r:id="rId2"/>
    <p:sldId id="538" r:id="rId3"/>
    <p:sldId id="539" r:id="rId4"/>
    <p:sldId id="540" r:id="rId5"/>
    <p:sldId id="505" r:id="rId6"/>
    <p:sldId id="256" r:id="rId7"/>
    <p:sldId id="271" r:id="rId8"/>
    <p:sldId id="490" r:id="rId9"/>
    <p:sldId id="523" r:id="rId10"/>
    <p:sldId id="491" r:id="rId11"/>
    <p:sldId id="492" r:id="rId12"/>
    <p:sldId id="493" r:id="rId13"/>
    <p:sldId id="494" r:id="rId14"/>
    <p:sldId id="513" r:id="rId15"/>
    <p:sldId id="514" r:id="rId16"/>
    <p:sldId id="520" r:id="rId17"/>
    <p:sldId id="515" r:id="rId18"/>
    <p:sldId id="516" r:id="rId19"/>
    <p:sldId id="517" r:id="rId20"/>
    <p:sldId id="521" r:id="rId21"/>
    <p:sldId id="536" r:id="rId22"/>
    <p:sldId id="541" r:id="rId23"/>
  </p:sldIdLst>
  <p:sldSz cx="9144000" cy="6858000" type="screen4x3"/>
  <p:notesSz cx="6858000" cy="9144000"/>
  <p:custDataLst>
    <p:tags r:id="rId25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90204" pitchFamily="34" charset="0"/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90204" pitchFamily="34" charset="0"/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90204" pitchFamily="34" charset="0"/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90204" pitchFamily="34" charset="0"/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90204" pitchFamily="34" charset="0"/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976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  <p:ext uri="{1BD7E111-0CB8-44D6-8891-C1BB2F81B7CC}">
      <p1710:readonlyRecommended xmlns:p1710="http://schemas.microsoft.com/office/powerpoint/2017/10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 autoAdjust="0"/>
    <p:restoredTop sz="94660" autoAdjust="0"/>
  </p:normalViewPr>
  <p:slideViewPr>
    <p:cSldViewPr snapToGrid="0">
      <p:cViewPr varScale="1">
        <p:scale>
          <a:sx n="83" d="100"/>
          <a:sy n="83" d="100"/>
        </p:scale>
        <p:origin x="-114" y="-90"/>
      </p:cViewPr>
      <p:guideLst>
        <p:guide orient="horz" pos="2160"/>
        <p:guide pos="2976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24" d="100"/>
        <a:sy n="124" d="100"/>
      </p:scale>
      <p:origin x="0" y="0"/>
    </p:cViewPr>
  </p:sorter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3" Type="http://schemas.openxmlformats.org/officeDocument/2006/relationships/tags" Target="../tags/tag28.xml"/><Relationship Id="rId7" Type="http://schemas.openxmlformats.org/officeDocument/2006/relationships/tags" Target="../tags/tag32.xml"/><Relationship Id="rId2" Type="http://schemas.openxmlformats.org/officeDocument/2006/relationships/tags" Target="../tags/tag27.xml"/><Relationship Id="rId1" Type="http://schemas.openxmlformats.org/officeDocument/2006/relationships/theme" Target="../theme/theme2.xml"/><Relationship Id="rId6" Type="http://schemas.openxmlformats.org/officeDocument/2006/relationships/tags" Target="../tags/tag31.xml"/><Relationship Id="rId5" Type="http://schemas.openxmlformats.org/officeDocument/2006/relationships/tags" Target="../tags/tag30.xml"/><Relationship Id="rId4" Type="http://schemas.openxmlformats.org/officeDocument/2006/relationships/tags" Target="../tags/tag29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页眉占位符 53249"/>
          <p:cNvSpPr>
            <a:spLocks noGrp="1"/>
          </p:cNvSpPr>
          <p:nvPr>
            <p:ph type="hdr" sz="quarter"/>
            <p:custDataLst>
              <p:tags r:id="rId2"/>
            </p:custDataLst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200" noProof="1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3251" name="日期占位符 53250"/>
          <p:cNvSpPr>
            <a:spLocks noGrp="1"/>
          </p:cNvSpPr>
          <p:nvPr>
            <p:ph type="dt" idx="1"/>
            <p:custDataLst>
              <p:tags r:id="rId3"/>
            </p:custDataLst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200" noProof="1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5300" name="幻灯片图像占位符 53251"/>
          <p:cNvSpPr>
            <a:spLocks noGrp="1" noRot="1" noChangeAspect="1" noChangeArrowheads="1" noTextEdit="1"/>
          </p:cNvSpPr>
          <p:nvPr>
            <p:ph type="sldImg" idx="4294967295"/>
            <p:custDataLst>
              <p:tags r:id="rId4"/>
            </p:custDataLst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173" name="文本占位符 53252"/>
          <p:cNvSpPr>
            <a:spLocks noGrp="1" noChangeArrowheads="1"/>
          </p:cNvSpPr>
          <p:nvPr>
            <p:ph type="body" sz="quarter" idx="9"/>
            <p:custDataLst>
              <p:tags r:id="rId5"/>
            </p:custDataLst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53254" name="页脚占位符 53253"/>
          <p:cNvSpPr>
            <a:spLocks noGrp="1"/>
          </p:cNvSpPr>
          <p:nvPr>
            <p:ph type="ftr" sz="quarter" idx="4"/>
            <p:custDataLst>
              <p:tags r:id="rId6"/>
            </p:custDataLst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>
              <a:defRPr sz="1200" noProof="1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3255" name="灯片编号占位符 53254"/>
          <p:cNvSpPr>
            <a:spLocks noGrp="1"/>
          </p:cNvSpPr>
          <p:nvPr>
            <p:ph type="sldNum" sz="quarter" idx="5"/>
            <p:custDataLst>
              <p:tags r:id="rId7"/>
            </p:custDataLst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pPr>
              <a:defRPr/>
            </a:pPr>
            <a:fld id="{5E516910-D964-4C79-8BF6-8C7320569E58}" type="slidenum">
              <a:rPr lang="zh-CN" altLang="en-US"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32731199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1pPr>
    <a:lvl2pPr marL="457200" lvl="1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2pPr>
    <a:lvl3pPr marL="914400" lvl="2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3pPr>
    <a:lvl4pPr marL="1371600" lvl="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4pPr>
    <a:lvl5pPr marL="1828800" lvl="4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notesMaster" Target="../notesMasters/notes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4" Type="http://schemas.openxmlformats.org/officeDocument/2006/relationships/slide" Target="../slides/slide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4294967295"/>
            <p:custDataLst>
              <p:tags r:id="rId1"/>
            </p:custDataLst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9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964375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3.xml"/><Relationship Id="rId1" Type="http://schemas.openxmlformats.org/officeDocument/2006/relationships/tags" Target="../tags/tag2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24.xml"/><Relationship Id="rId1" Type="http://schemas.openxmlformats.org/officeDocument/2006/relationships/tags" Target="../tags/tag23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26.xml"/><Relationship Id="rId1" Type="http://schemas.openxmlformats.org/officeDocument/2006/relationships/tags" Target="../tags/tag25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5.xml"/><Relationship Id="rId1" Type="http://schemas.openxmlformats.org/officeDocument/2006/relationships/tags" Target="../tags/tag4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7.xml"/><Relationship Id="rId1" Type="http://schemas.openxmlformats.org/officeDocument/2006/relationships/tags" Target="../tags/tag6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10.xml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4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tags" Target="../tags/tag13.xml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5.xml"/><Relationship Id="rId4" Type="http://schemas.openxmlformats.org/officeDocument/2006/relationships/tags" Target="../tags/tag14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1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4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22.xml"/><Relationship Id="rId2" Type="http://schemas.openxmlformats.org/officeDocument/2006/relationships/tags" Target="../tags/tag21.xml"/><Relationship Id="rId1" Type="http://schemas.openxmlformats.org/officeDocument/2006/relationships/tags" Target="../tags/tag20.xml"/><Relationship Id="rId4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>
          <a:xfrm>
            <a:off x="1143000" y="1122363"/>
            <a:ext cx="6858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1143000" y="3602038"/>
            <a:ext cx="6858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457200" y="366607"/>
            <a:ext cx="8229600" cy="1524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457200" y="2133600"/>
            <a:ext cx="8229600" cy="603504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1"/>
            </p:custDataLst>
          </p:nvPr>
        </p:nvSpPr>
        <p:spPr>
          <a:xfrm>
            <a:off x="6543675" y="365125"/>
            <a:ext cx="1971675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628650" y="365125"/>
            <a:ext cx="5800725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457200" y="366607"/>
            <a:ext cx="8229600" cy="1524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457200" y="2133600"/>
            <a:ext cx="8229600" cy="603504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23888" y="1709738"/>
            <a:ext cx="78867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>
          <a:xfrm>
            <a:off x="623888" y="4589463"/>
            <a:ext cx="78867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457200" y="366607"/>
            <a:ext cx="8229600" cy="1524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28650" y="1825625"/>
            <a:ext cx="38862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4629150" y="1825625"/>
            <a:ext cx="38862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29841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>
          <a:xfrm>
            <a:off x="890081" y="1778438"/>
            <a:ext cx="3655181" cy="823912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890081" y="2665379"/>
            <a:ext cx="3655181" cy="352428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  <p:custDataLst>
              <p:tags r:id="rId4"/>
            </p:custDataLst>
          </p:nvPr>
        </p:nvSpPr>
        <p:spPr>
          <a:xfrm>
            <a:off x="4692704" y="1778438"/>
            <a:ext cx="3673182" cy="823912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4692704" y="2665379"/>
            <a:ext cx="3673182" cy="352428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457200" y="366607"/>
            <a:ext cx="8229600" cy="1524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29841" y="457200"/>
            <a:ext cx="2949178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3887391" y="987425"/>
            <a:ext cx="462915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29841" y="2057400"/>
            <a:ext cx="2949178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29841" y="457200"/>
            <a:ext cx="3124012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3887391" y="457201"/>
            <a:ext cx="4629150" cy="54038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29841" y="2057400"/>
            <a:ext cx="3124012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xStyles>
    <p:titleStyle>
      <a:lvl1pPr algn="ctr" defTabSz="1219200" rtl="0" eaLnBrk="0" fontAlgn="base" hangingPunct="0">
        <a:spcBef>
          <a:spcPct val="0"/>
        </a:spcBef>
        <a:spcAft>
          <a:spcPct val="0"/>
        </a:spcAft>
        <a:defRPr sz="58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defTabSz="1219200" rtl="0" eaLnBrk="0" fontAlgn="base" hangingPunct="0">
        <a:spcBef>
          <a:spcPct val="0"/>
        </a:spcBef>
        <a:spcAft>
          <a:spcPct val="0"/>
        </a:spcAft>
        <a:defRPr sz="5800">
          <a:solidFill>
            <a:schemeClr val="tx2"/>
          </a:solidFill>
          <a:latin typeface="Arial" panose="020B0604020202090204" pitchFamily="34" charset="0"/>
          <a:ea typeface="宋体" panose="02010600030101010101" pitchFamily="2" charset="-122"/>
        </a:defRPr>
      </a:lvl2pPr>
      <a:lvl3pPr algn="ctr" defTabSz="1219200" rtl="0" eaLnBrk="0" fontAlgn="base" hangingPunct="0">
        <a:spcBef>
          <a:spcPct val="0"/>
        </a:spcBef>
        <a:spcAft>
          <a:spcPct val="0"/>
        </a:spcAft>
        <a:defRPr sz="5800">
          <a:solidFill>
            <a:schemeClr val="tx2"/>
          </a:solidFill>
          <a:latin typeface="Arial" panose="020B0604020202090204" pitchFamily="34" charset="0"/>
          <a:ea typeface="宋体" panose="02010600030101010101" pitchFamily="2" charset="-122"/>
        </a:defRPr>
      </a:lvl3pPr>
      <a:lvl4pPr algn="ctr" defTabSz="1219200" rtl="0" eaLnBrk="0" fontAlgn="base" hangingPunct="0">
        <a:spcBef>
          <a:spcPct val="0"/>
        </a:spcBef>
        <a:spcAft>
          <a:spcPct val="0"/>
        </a:spcAft>
        <a:defRPr sz="5800">
          <a:solidFill>
            <a:schemeClr val="tx2"/>
          </a:solidFill>
          <a:latin typeface="Arial" panose="020B0604020202090204" pitchFamily="34" charset="0"/>
          <a:ea typeface="宋体" panose="02010600030101010101" pitchFamily="2" charset="-122"/>
        </a:defRPr>
      </a:lvl4pPr>
      <a:lvl5pPr algn="ctr" defTabSz="1219200" rtl="0" eaLnBrk="0" fontAlgn="base" hangingPunct="0">
        <a:spcBef>
          <a:spcPct val="0"/>
        </a:spcBef>
        <a:spcAft>
          <a:spcPct val="0"/>
        </a:spcAft>
        <a:defRPr sz="5800">
          <a:solidFill>
            <a:schemeClr val="tx2"/>
          </a:solidFill>
          <a:latin typeface="Arial" panose="020B0604020202090204" pitchFamily="34" charset="0"/>
          <a:ea typeface="宋体" panose="02010600030101010101" pitchFamily="2" charset="-122"/>
        </a:defRPr>
      </a:lvl5pPr>
      <a:lvl6pPr marL="457200" algn="ctr" defTabSz="1219200" rtl="0" fontAlgn="base">
        <a:spcBef>
          <a:spcPct val="0"/>
        </a:spcBef>
        <a:spcAft>
          <a:spcPct val="0"/>
        </a:spcAft>
        <a:defRPr sz="5800">
          <a:solidFill>
            <a:schemeClr val="tx2"/>
          </a:solidFill>
          <a:latin typeface="Arial" panose="020B0604020202090204" pitchFamily="34" charset="0"/>
          <a:ea typeface="宋体" panose="02010600030101010101" pitchFamily="2" charset="-122"/>
        </a:defRPr>
      </a:lvl6pPr>
      <a:lvl7pPr marL="914400" algn="ctr" defTabSz="1219200" rtl="0" fontAlgn="base">
        <a:spcBef>
          <a:spcPct val="0"/>
        </a:spcBef>
        <a:spcAft>
          <a:spcPct val="0"/>
        </a:spcAft>
        <a:defRPr sz="5800">
          <a:solidFill>
            <a:schemeClr val="tx2"/>
          </a:solidFill>
          <a:latin typeface="Arial" panose="020B0604020202090204" pitchFamily="34" charset="0"/>
          <a:ea typeface="宋体" panose="02010600030101010101" pitchFamily="2" charset="-122"/>
        </a:defRPr>
      </a:lvl7pPr>
      <a:lvl8pPr marL="1371600" algn="ctr" defTabSz="1219200" rtl="0" fontAlgn="base">
        <a:spcBef>
          <a:spcPct val="0"/>
        </a:spcBef>
        <a:spcAft>
          <a:spcPct val="0"/>
        </a:spcAft>
        <a:defRPr sz="5800">
          <a:solidFill>
            <a:schemeClr val="tx2"/>
          </a:solidFill>
          <a:latin typeface="Arial" panose="020B0604020202090204" pitchFamily="34" charset="0"/>
          <a:ea typeface="宋体" panose="02010600030101010101" pitchFamily="2" charset="-122"/>
        </a:defRPr>
      </a:lvl8pPr>
      <a:lvl9pPr marL="1828800" algn="ctr" defTabSz="1219200" rtl="0" fontAlgn="base">
        <a:spcBef>
          <a:spcPct val="0"/>
        </a:spcBef>
        <a:spcAft>
          <a:spcPct val="0"/>
        </a:spcAft>
        <a:defRPr sz="5800">
          <a:solidFill>
            <a:schemeClr val="tx2"/>
          </a:solidFill>
          <a:latin typeface="Arial" panose="020B0604020202090204" pitchFamily="34" charset="0"/>
          <a:ea typeface="宋体" panose="02010600030101010101" pitchFamily="2" charset="-122"/>
        </a:defRPr>
      </a:lvl9pPr>
    </p:titleStyle>
    <p:bodyStyle>
      <a:lvl1pPr marL="457200" indent="-457200" algn="l" defTabSz="1219200" rtl="0" eaLnBrk="0" fontAlgn="base" hangingPunct="0">
        <a:spcBef>
          <a:spcPts val="125"/>
        </a:spcBef>
        <a:spcAft>
          <a:spcPct val="0"/>
        </a:spcAft>
        <a:buChar char="•"/>
        <a:defRPr sz="4200" kern="1200">
          <a:solidFill>
            <a:schemeClr val="tx1"/>
          </a:solidFill>
          <a:latin typeface="+mn-lt"/>
          <a:ea typeface="+mn-ea"/>
          <a:cs typeface="+mn-cs"/>
        </a:defRPr>
      </a:lvl1pPr>
      <a:lvl2pPr marL="990600" lvl="1" indent="-381000" algn="l" defTabSz="1219200" rtl="0" eaLnBrk="0" fontAlgn="base" hangingPunct="0">
        <a:spcBef>
          <a:spcPts val="125"/>
        </a:spcBef>
        <a:spcAft>
          <a:spcPct val="0"/>
        </a:spcAft>
        <a:buChar char="–"/>
        <a:defRPr sz="3700" kern="1200">
          <a:solidFill>
            <a:schemeClr val="tx1"/>
          </a:solidFill>
          <a:latin typeface="+mn-lt"/>
          <a:ea typeface="+mn-ea"/>
          <a:cs typeface="+mn-cs"/>
        </a:defRPr>
      </a:lvl2pPr>
      <a:lvl3pPr marL="1524000" lvl="2" indent="-304800" algn="l" defTabSz="1219200" rtl="0" eaLnBrk="0" fontAlgn="base" hangingPunct="0">
        <a:spcBef>
          <a:spcPts val="125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600" lvl="3" indent="-304800" algn="l" defTabSz="1219200" rtl="0" eaLnBrk="0" fontAlgn="base" hangingPunct="0">
        <a:spcBef>
          <a:spcPts val="125"/>
        </a:spcBef>
        <a:spcAft>
          <a:spcPct val="0"/>
        </a:spcAft>
        <a:buChar char="–"/>
        <a:defRPr sz="26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lvl="4" indent="-304800" algn="l" defTabSz="1219200" rtl="0" eaLnBrk="0" fontAlgn="base" hangingPunct="0">
        <a:spcBef>
          <a:spcPts val="125"/>
        </a:spcBef>
        <a:spcAft>
          <a:spcPct val="0"/>
        </a:spcAft>
        <a:buChar char="»"/>
        <a:defRPr sz="26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lvl="5" indent="-304165" algn="l" defTabSz="1219200" eaLnBrk="1" fontAlgn="base" latinLnBrk="0" hangingPunct="1">
        <a:lnSpc>
          <a:spcPct val="100000"/>
        </a:lnSpc>
        <a:spcBef>
          <a:spcPts val="130"/>
        </a:spcBef>
        <a:spcAft>
          <a:spcPct val="0"/>
        </a:spcAft>
        <a:buChar char="»"/>
        <a:defRPr sz="266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3962400" lvl="6" indent="-304165" algn="l" defTabSz="1219200" eaLnBrk="1" fontAlgn="base" latinLnBrk="0" hangingPunct="1">
        <a:lnSpc>
          <a:spcPct val="100000"/>
        </a:lnSpc>
        <a:spcBef>
          <a:spcPts val="130"/>
        </a:spcBef>
        <a:spcAft>
          <a:spcPct val="0"/>
        </a:spcAft>
        <a:buChar char="»"/>
        <a:defRPr sz="266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4572000" lvl="7" indent="-304165" algn="l" defTabSz="1219200" eaLnBrk="1" fontAlgn="base" latinLnBrk="0" hangingPunct="1">
        <a:lnSpc>
          <a:spcPct val="100000"/>
        </a:lnSpc>
        <a:spcBef>
          <a:spcPts val="130"/>
        </a:spcBef>
        <a:spcAft>
          <a:spcPct val="0"/>
        </a:spcAft>
        <a:buChar char="»"/>
        <a:defRPr sz="266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5181600" lvl="8" indent="-304165" algn="l" defTabSz="1219200" eaLnBrk="1" fontAlgn="base" latinLnBrk="0" hangingPunct="1">
        <a:lnSpc>
          <a:spcPct val="100000"/>
        </a:lnSpc>
        <a:spcBef>
          <a:spcPts val="130"/>
        </a:spcBef>
        <a:spcAft>
          <a:spcPct val="0"/>
        </a:spcAft>
        <a:buChar char="»"/>
        <a:defRPr sz="266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12192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609600" lvl="1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219200" lvl="2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828800" lvl="3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438400" lvl="4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3048000" lvl="5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3657600" lvl="6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4267200" lvl="7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4876800" lvl="8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tags" Target="../tags/tag35.xml"/><Relationship Id="rId7" Type="http://schemas.openxmlformats.org/officeDocument/2006/relationships/image" Target="../media/image2.png"/><Relationship Id="rId2" Type="http://schemas.openxmlformats.org/officeDocument/2006/relationships/tags" Target="../tags/tag34.xml"/><Relationship Id="rId1" Type="http://schemas.openxmlformats.org/officeDocument/2006/relationships/tags" Target="../tags/tag33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37.xml"/><Relationship Id="rId4" Type="http://schemas.openxmlformats.org/officeDocument/2006/relationships/tags" Target="../tags/tag3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tags" Target="../tags/tag82.xml"/><Relationship Id="rId7" Type="http://schemas.openxmlformats.org/officeDocument/2006/relationships/image" Target="../media/image3.png"/><Relationship Id="rId2" Type="http://schemas.openxmlformats.org/officeDocument/2006/relationships/tags" Target="../tags/tag81.xml"/><Relationship Id="rId1" Type="http://schemas.openxmlformats.org/officeDocument/2006/relationships/tags" Target="../tags/tag80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84.xml"/><Relationship Id="rId4" Type="http://schemas.openxmlformats.org/officeDocument/2006/relationships/tags" Target="../tags/tag8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tags" Target="../tags/tag87.xml"/><Relationship Id="rId2" Type="http://schemas.openxmlformats.org/officeDocument/2006/relationships/tags" Target="../tags/tag86.xml"/><Relationship Id="rId1" Type="http://schemas.openxmlformats.org/officeDocument/2006/relationships/tags" Target="../tags/tag85.xml"/><Relationship Id="rId5" Type="http://schemas.openxmlformats.org/officeDocument/2006/relationships/image" Target="../media/image6.jpeg"/><Relationship Id="rId4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tags" Target="../tags/tag90.xml"/><Relationship Id="rId2" Type="http://schemas.openxmlformats.org/officeDocument/2006/relationships/tags" Target="../tags/tag89.xml"/><Relationship Id="rId1" Type="http://schemas.openxmlformats.org/officeDocument/2006/relationships/tags" Target="../tags/tag88.xml"/><Relationship Id="rId5" Type="http://schemas.openxmlformats.org/officeDocument/2006/relationships/image" Target="../media/image7.png"/><Relationship Id="rId4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tags" Target="../tags/tag93.xml"/><Relationship Id="rId2" Type="http://schemas.openxmlformats.org/officeDocument/2006/relationships/tags" Target="../tags/tag92.xml"/><Relationship Id="rId1" Type="http://schemas.openxmlformats.org/officeDocument/2006/relationships/tags" Target="../tags/tag91.xml"/><Relationship Id="rId5" Type="http://schemas.openxmlformats.org/officeDocument/2006/relationships/image" Target="../media/image3.png"/><Relationship Id="rId4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tags" Target="../tags/tag96.xml"/><Relationship Id="rId7" Type="http://schemas.openxmlformats.org/officeDocument/2006/relationships/image" Target="../media/image2.png"/><Relationship Id="rId2" Type="http://schemas.openxmlformats.org/officeDocument/2006/relationships/tags" Target="../tags/tag95.xml"/><Relationship Id="rId1" Type="http://schemas.openxmlformats.org/officeDocument/2006/relationships/tags" Target="../tags/tag94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98.xml"/><Relationship Id="rId4" Type="http://schemas.openxmlformats.org/officeDocument/2006/relationships/tags" Target="../tags/tag97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tags" Target="../tags/tag101.xml"/><Relationship Id="rId7" Type="http://schemas.openxmlformats.org/officeDocument/2006/relationships/image" Target="../media/image2.png"/><Relationship Id="rId2" Type="http://schemas.openxmlformats.org/officeDocument/2006/relationships/tags" Target="../tags/tag100.xml"/><Relationship Id="rId1" Type="http://schemas.openxmlformats.org/officeDocument/2006/relationships/tags" Target="../tags/tag99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103.xml"/><Relationship Id="rId4" Type="http://schemas.openxmlformats.org/officeDocument/2006/relationships/tags" Target="../tags/tag102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tags" Target="../tags/tag106.xml"/><Relationship Id="rId7" Type="http://schemas.openxmlformats.org/officeDocument/2006/relationships/image" Target="../media/image2.png"/><Relationship Id="rId2" Type="http://schemas.openxmlformats.org/officeDocument/2006/relationships/tags" Target="../tags/tag105.xml"/><Relationship Id="rId1" Type="http://schemas.openxmlformats.org/officeDocument/2006/relationships/tags" Target="../tags/tag104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108.xml"/><Relationship Id="rId4" Type="http://schemas.openxmlformats.org/officeDocument/2006/relationships/tags" Target="../tags/tag107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tags" Target="../tags/tag111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110.xml"/><Relationship Id="rId1" Type="http://schemas.openxmlformats.org/officeDocument/2006/relationships/tags" Target="../tags/tag109.xml"/><Relationship Id="rId6" Type="http://schemas.openxmlformats.org/officeDocument/2006/relationships/tags" Target="../tags/tag114.xml"/><Relationship Id="rId5" Type="http://schemas.openxmlformats.org/officeDocument/2006/relationships/tags" Target="../tags/tag113.xml"/><Relationship Id="rId4" Type="http://schemas.openxmlformats.org/officeDocument/2006/relationships/tags" Target="../tags/tag112.xml"/><Relationship Id="rId9" Type="http://schemas.openxmlformats.org/officeDocument/2006/relationships/image" Target="../media/image3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tags" Target="../tags/tag117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116.xml"/><Relationship Id="rId1" Type="http://schemas.openxmlformats.org/officeDocument/2006/relationships/tags" Target="../tags/tag115.xml"/><Relationship Id="rId6" Type="http://schemas.openxmlformats.org/officeDocument/2006/relationships/tags" Target="../tags/tag120.xml"/><Relationship Id="rId5" Type="http://schemas.openxmlformats.org/officeDocument/2006/relationships/tags" Target="../tags/tag119.xml"/><Relationship Id="rId4" Type="http://schemas.openxmlformats.org/officeDocument/2006/relationships/tags" Target="../tags/tag118.xml"/><Relationship Id="rId9" Type="http://schemas.openxmlformats.org/officeDocument/2006/relationships/image" Target="../media/image3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tags" Target="../tags/tag123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122.xml"/><Relationship Id="rId1" Type="http://schemas.openxmlformats.org/officeDocument/2006/relationships/tags" Target="../tags/tag121.xml"/><Relationship Id="rId6" Type="http://schemas.openxmlformats.org/officeDocument/2006/relationships/tags" Target="../tags/tag126.xml"/><Relationship Id="rId5" Type="http://schemas.openxmlformats.org/officeDocument/2006/relationships/tags" Target="../tags/tag125.xml"/><Relationship Id="rId4" Type="http://schemas.openxmlformats.org/officeDocument/2006/relationships/tags" Target="../tags/tag124.xml"/><Relationship Id="rId9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tags" Target="../tags/tag40.xml"/><Relationship Id="rId7" Type="http://schemas.openxmlformats.org/officeDocument/2006/relationships/notesSlide" Target="../notesSlides/notesSlide1.xml"/><Relationship Id="rId2" Type="http://schemas.openxmlformats.org/officeDocument/2006/relationships/tags" Target="../tags/tag39.xml"/><Relationship Id="rId1" Type="http://schemas.openxmlformats.org/officeDocument/2006/relationships/tags" Target="../tags/tag38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42.xml"/><Relationship Id="rId4" Type="http://schemas.openxmlformats.org/officeDocument/2006/relationships/tags" Target="../tags/tag41.xml"/><Relationship Id="rId9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tags" Target="../tags/tag129.xml"/><Relationship Id="rId7" Type="http://schemas.openxmlformats.org/officeDocument/2006/relationships/image" Target="../media/image2.png"/><Relationship Id="rId2" Type="http://schemas.openxmlformats.org/officeDocument/2006/relationships/tags" Target="../tags/tag128.xml"/><Relationship Id="rId1" Type="http://schemas.openxmlformats.org/officeDocument/2006/relationships/tags" Target="../tags/tag127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131.xml"/><Relationship Id="rId4" Type="http://schemas.openxmlformats.org/officeDocument/2006/relationships/tags" Target="../tags/tag130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tags" Target="../tags/tag134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133.xml"/><Relationship Id="rId1" Type="http://schemas.openxmlformats.org/officeDocument/2006/relationships/tags" Target="../tags/tag132.xml"/><Relationship Id="rId6" Type="http://schemas.openxmlformats.org/officeDocument/2006/relationships/tags" Target="../tags/tag137.xml"/><Relationship Id="rId5" Type="http://schemas.openxmlformats.org/officeDocument/2006/relationships/tags" Target="../tags/tag136.xml"/><Relationship Id="rId4" Type="http://schemas.openxmlformats.org/officeDocument/2006/relationships/tags" Target="../tags/tag135.xml"/><Relationship Id="rId9" Type="http://schemas.openxmlformats.org/officeDocument/2006/relationships/image" Target="../media/image3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tags" Target="../tags/tag140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139.xml"/><Relationship Id="rId1" Type="http://schemas.openxmlformats.org/officeDocument/2006/relationships/tags" Target="../tags/tag138.xml"/><Relationship Id="rId6" Type="http://schemas.openxmlformats.org/officeDocument/2006/relationships/tags" Target="../tags/tag143.xml"/><Relationship Id="rId5" Type="http://schemas.openxmlformats.org/officeDocument/2006/relationships/tags" Target="../tags/tag142.xml"/><Relationship Id="rId10" Type="http://schemas.openxmlformats.org/officeDocument/2006/relationships/image" Target="../media/image8.png"/><Relationship Id="rId4" Type="http://schemas.openxmlformats.org/officeDocument/2006/relationships/tags" Target="../tags/tag141.xml"/><Relationship Id="rId9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tags" Target="../tags/tag47.xml"/><Relationship Id="rId7" Type="http://schemas.openxmlformats.org/officeDocument/2006/relationships/image" Target="../media/image2.png"/><Relationship Id="rId2" Type="http://schemas.openxmlformats.org/officeDocument/2006/relationships/tags" Target="../tags/tag46.xml"/><Relationship Id="rId1" Type="http://schemas.openxmlformats.org/officeDocument/2006/relationships/tags" Target="../tags/tag45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49.xml"/><Relationship Id="rId4" Type="http://schemas.openxmlformats.org/officeDocument/2006/relationships/tags" Target="../tags/tag48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tags" Target="../tags/tag52.xml"/><Relationship Id="rId7" Type="http://schemas.openxmlformats.org/officeDocument/2006/relationships/image" Target="../media/image2.png"/><Relationship Id="rId2" Type="http://schemas.openxmlformats.org/officeDocument/2006/relationships/tags" Target="../tags/tag51.xml"/><Relationship Id="rId1" Type="http://schemas.openxmlformats.org/officeDocument/2006/relationships/tags" Target="../tags/tag50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54.xml"/><Relationship Id="rId4" Type="http://schemas.openxmlformats.org/officeDocument/2006/relationships/tags" Target="../tags/tag5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tags" Target="../tags/tag57.xml"/><Relationship Id="rId2" Type="http://schemas.openxmlformats.org/officeDocument/2006/relationships/tags" Target="../tags/tag56.xml"/><Relationship Id="rId1" Type="http://schemas.openxmlformats.org/officeDocument/2006/relationships/tags" Target="../tags/tag55.xml"/><Relationship Id="rId6" Type="http://schemas.openxmlformats.org/officeDocument/2006/relationships/image" Target="../media/image4.png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58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3" Type="http://schemas.openxmlformats.org/officeDocument/2006/relationships/tags" Target="../tags/tag61.xml"/><Relationship Id="rId7" Type="http://schemas.openxmlformats.org/officeDocument/2006/relationships/tags" Target="../tags/tag65.xml"/><Relationship Id="rId2" Type="http://schemas.openxmlformats.org/officeDocument/2006/relationships/tags" Target="../tags/tag60.xml"/><Relationship Id="rId1" Type="http://schemas.openxmlformats.org/officeDocument/2006/relationships/tags" Target="../tags/tag59.xml"/><Relationship Id="rId6" Type="http://schemas.openxmlformats.org/officeDocument/2006/relationships/tags" Target="../tags/tag64.xml"/><Relationship Id="rId5" Type="http://schemas.openxmlformats.org/officeDocument/2006/relationships/tags" Target="../tags/tag63.xml"/><Relationship Id="rId10" Type="http://schemas.openxmlformats.org/officeDocument/2006/relationships/image" Target="../media/image4.png"/><Relationship Id="rId4" Type="http://schemas.openxmlformats.org/officeDocument/2006/relationships/tags" Target="../tags/tag62.xml"/><Relationship Id="rId9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tags" Target="../tags/tag68.xml"/><Relationship Id="rId7" Type="http://schemas.openxmlformats.org/officeDocument/2006/relationships/slideLayout" Target="../slideLayouts/slideLayout7.xml"/><Relationship Id="rId2" Type="http://schemas.openxmlformats.org/officeDocument/2006/relationships/tags" Target="../tags/tag67.xml"/><Relationship Id="rId1" Type="http://schemas.openxmlformats.org/officeDocument/2006/relationships/tags" Target="../tags/tag66.xml"/><Relationship Id="rId6" Type="http://schemas.openxmlformats.org/officeDocument/2006/relationships/tags" Target="../tags/tag71.xml"/><Relationship Id="rId5" Type="http://schemas.openxmlformats.org/officeDocument/2006/relationships/tags" Target="../tags/tag70.xml"/><Relationship Id="rId4" Type="http://schemas.openxmlformats.org/officeDocument/2006/relationships/tags" Target="../tags/tag69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tags" Target="../tags/tag74.xml"/><Relationship Id="rId7" Type="http://schemas.openxmlformats.org/officeDocument/2006/relationships/image" Target="../media/image4.png"/><Relationship Id="rId2" Type="http://schemas.openxmlformats.org/officeDocument/2006/relationships/tags" Target="../tags/tag73.xml"/><Relationship Id="rId1" Type="http://schemas.openxmlformats.org/officeDocument/2006/relationships/tags" Target="../tags/tag72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76.xml"/><Relationship Id="rId4" Type="http://schemas.openxmlformats.org/officeDocument/2006/relationships/tags" Target="../tags/tag75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video" Target="../media/media1.mp4"/><Relationship Id="rId7" Type="http://schemas.openxmlformats.org/officeDocument/2006/relationships/image" Target="../media/image3.png"/><Relationship Id="rId2" Type="http://schemas.microsoft.com/office/2007/relationships/media" Target="../media/media1.mp4"/><Relationship Id="rId1" Type="http://schemas.openxmlformats.org/officeDocument/2006/relationships/tags" Target="../tags/tag77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79.xml"/><Relationship Id="rId4" Type="http://schemas.openxmlformats.org/officeDocument/2006/relationships/tags" Target="../tags/tag7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>
            <p:custDataLst>
              <p:tags r:id="rId2"/>
            </p:custDataLst>
          </p:nvPr>
        </p:nvSpPr>
        <p:spPr>
          <a:xfrm>
            <a:off x="567690" y="1991360"/>
            <a:ext cx="8018780" cy="27392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  </a:t>
            </a:r>
            <a:r>
              <a:rPr lang="en-US" altLang="zh-CN" sz="36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lang="en-US" altLang="zh-CN" sz="36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 </a:t>
            </a:r>
            <a:r>
              <a:rPr lang="en-US" altLang="zh-CN" sz="3600" b="1" dirty="0" smtClean="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       </a:t>
            </a:r>
            <a:endParaRPr lang="en-US" altLang="zh-CN" sz="3600" b="1" dirty="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r>
              <a:rPr lang="en-US" altLang="zh-CN" sz="3600" b="1" dirty="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 </a:t>
            </a:r>
            <a:r>
              <a:rPr lang="zh-CN" altLang="en-US" sz="2800" b="1" dirty="0" smtClean="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《卜</a:t>
            </a:r>
            <a:r>
              <a:rPr lang="zh-CN" altLang="en-US" sz="2800" b="1" dirty="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算子</a:t>
            </a:r>
            <a:r>
              <a:rPr lang="en-US" altLang="zh-CN" sz="2800" b="1" dirty="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·</a:t>
            </a:r>
            <a:r>
              <a:rPr lang="zh-CN" altLang="en-US" sz="2800" b="1" dirty="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咏梅》《梅花绝句》</a:t>
            </a:r>
            <a:r>
              <a:rPr lang="zh-CN" altLang="en-US" sz="2800" b="1" dirty="0" smtClean="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《梦游沈氏园亭》</a:t>
            </a:r>
            <a:r>
              <a:rPr lang="en-US" altLang="zh-CN" sz="2400" b="1" dirty="0" smtClean="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</a:t>
            </a:r>
            <a:r>
              <a:rPr lang="zh-CN" altLang="en-US" sz="2400" b="1" dirty="0" smtClean="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比较阅读</a:t>
            </a:r>
            <a:endParaRPr lang="zh-CN" altLang="en-US" sz="2400" b="1" dirty="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endParaRPr lang="zh-CN" altLang="en-US" sz="2400" b="1" dirty="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r>
              <a:rPr lang="zh-CN" altLang="en-US" sz="1600" b="1" dirty="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                    </a:t>
            </a:r>
          </a:p>
          <a:p>
            <a:endParaRPr lang="zh-CN" altLang="en-US" sz="1600" b="1" dirty="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r>
              <a:rPr lang="zh-CN" altLang="en-US" sz="1600" b="1" dirty="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                                     </a:t>
            </a:r>
          </a:p>
        </p:txBody>
      </p:sp>
      <p:pic>
        <p:nvPicPr>
          <p:cNvPr id="8" name="图片 7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9525" y="0"/>
            <a:ext cx="9134475" cy="1865630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635" y="4855210"/>
            <a:ext cx="9124315" cy="1924050"/>
          </a:xfrm>
          <a:prstGeom prst="rect">
            <a:avLst/>
          </a:prstGeom>
        </p:spPr>
      </p:pic>
      <p:sp>
        <p:nvSpPr>
          <p:cNvPr id="2" name="TextBox 1"/>
          <p:cNvSpPr txBox="1"/>
          <p:nvPr>
            <p:custDataLst>
              <p:tags r:id="rId5"/>
            </p:custDataLst>
          </p:nvPr>
        </p:nvSpPr>
        <p:spPr>
          <a:xfrm>
            <a:off x="1883044" y="932815"/>
            <a:ext cx="525392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smtClean="0">
                <a:solidFill>
                  <a:srgbClr val="0000FF"/>
                </a:solidFill>
              </a:rPr>
              <a:t>八</a:t>
            </a:r>
            <a:r>
              <a:rPr lang="zh-CN" altLang="en-US" sz="2000" dirty="0" smtClean="0">
                <a:solidFill>
                  <a:srgbClr val="0000FF"/>
                </a:solidFill>
              </a:rPr>
              <a:t>年级下册第六单元课外古诗词诵读</a:t>
            </a:r>
            <a:endParaRPr lang="zh-CN" altLang="en-US" sz="2000" dirty="0">
              <a:solidFill>
                <a:srgbClr val="0000FF"/>
              </a:solidFill>
            </a:endParaRPr>
          </a:p>
        </p:txBody>
      </p:sp>
    </p:spTree>
    <p:custDataLst>
      <p:tags r:id="rId1"/>
    </p:custDataLst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965835" y="562610"/>
            <a:ext cx="15303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7" name="文本框 6"/>
          <p:cNvSpPr txBox="1"/>
          <p:nvPr>
            <p:custDataLst>
              <p:tags r:id="rId2"/>
            </p:custDataLst>
          </p:nvPr>
        </p:nvSpPr>
        <p:spPr>
          <a:xfrm>
            <a:off x="965835" y="2642235"/>
            <a:ext cx="6695440" cy="10763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endParaRPr lang="zh-CN" altLang="en-US" sz="32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l"/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华文楷体" panose="02010600040101010101" charset="-122"/>
              </a:rPr>
              <a:t>三首诗词都写到梅花，有什么不同？</a:t>
            </a:r>
          </a:p>
        </p:txBody>
      </p:sp>
      <p:sp>
        <p:nvSpPr>
          <p:cNvPr id="5" name="文本框 4"/>
          <p:cNvSpPr txBox="1"/>
          <p:nvPr>
            <p:custDataLst>
              <p:tags r:id="rId3"/>
            </p:custDataLst>
          </p:nvPr>
        </p:nvSpPr>
        <p:spPr>
          <a:xfrm>
            <a:off x="843915" y="4514215"/>
            <a:ext cx="7631430" cy="15068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b="1">
                <a:ea typeface="楷体" panose="02010609060101010101" charset="-122"/>
                <a:cs typeface="楷体" panose="02010609060101010101" charset="-122"/>
                <a:sym typeface="+mn-ea"/>
              </a:rPr>
              <a:t>●</a:t>
            </a:r>
            <a:r>
              <a:rPr lang="zh-CN" altLang="en-US" sz="3200">
                <a:solidFill>
                  <a:schemeClr val="tx2"/>
                </a:solidFill>
                <a:latin typeface="Kaiti SC Regular" panose="02010600040101010101" charset="-122"/>
                <a:ea typeface="Kaiti SC Regular" panose="02010600040101010101" charset="-122"/>
                <a:cs typeface="仿宋" panose="02010609060101010101" charset="-122"/>
              </a:rPr>
              <a:t>梅花的形神不同。</a:t>
            </a:r>
            <a:r>
              <a:rPr lang="zh-CN" altLang="en-US" sz="2800">
                <a:solidFill>
                  <a:schemeClr val="tx2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    </a:t>
            </a:r>
            <a:r>
              <a:rPr lang="zh-CN" altLang="en-US" sz="2800" b="1">
                <a:ea typeface="楷体" panose="02010609060101010101" charset="-122"/>
                <a:cs typeface="楷体" panose="02010609060101010101" charset="-122"/>
                <a:sym typeface="+mn-ea"/>
              </a:rPr>
              <a:t>●</a:t>
            </a:r>
            <a:r>
              <a:rPr lang="zh-CN" altLang="en-US" sz="3200">
                <a:solidFill>
                  <a:schemeClr val="tx2"/>
                </a:solidFill>
                <a:latin typeface="Kaiti SC Regular" panose="02010600040101010101" charset="-122"/>
                <a:ea typeface="Kaiti SC Regular" panose="02010600040101010101" charset="-122"/>
                <a:cs typeface="仿宋" panose="02010609060101010101" charset="-122"/>
              </a:rPr>
              <a:t>寄寓情感不同。</a:t>
            </a:r>
            <a:endParaRPr lang="zh-CN" altLang="en-US" sz="2800">
              <a:solidFill>
                <a:schemeClr val="tx2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algn="l"/>
            <a:endParaRPr lang="en-US" altLang="zh-CN" sz="2800">
              <a:solidFill>
                <a:schemeClr val="tx2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algn="l"/>
            <a:r>
              <a:rPr lang="zh-CN" altLang="en-US" sz="2800" b="1">
                <a:ea typeface="楷体" panose="02010609060101010101" charset="-122"/>
                <a:cs typeface="楷体" panose="02010609060101010101" charset="-122"/>
                <a:sym typeface="+mn-ea"/>
              </a:rPr>
              <a:t>●</a:t>
            </a:r>
            <a:r>
              <a:rPr lang="zh-CN" altLang="zh-CN" sz="3200">
                <a:solidFill>
                  <a:schemeClr val="tx2"/>
                </a:solidFill>
                <a:latin typeface="Kaiti SC Regular" panose="02010600040101010101" charset="-122"/>
                <a:ea typeface="Kaiti SC Regular" panose="02010600040101010101" charset="-122"/>
                <a:cs typeface="仿宋" panose="02010609060101010101" charset="-122"/>
              </a:rPr>
              <a:t>写作手法不同。</a:t>
            </a:r>
            <a:r>
              <a:rPr lang="zh-CN" altLang="en-US" sz="2800">
                <a:solidFill>
                  <a:schemeClr val="tx2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 </a:t>
            </a:r>
            <a:r>
              <a:rPr lang="zh-CN" altLang="en-US" sz="2800">
                <a:solidFill>
                  <a:srgbClr val="0070C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       </a:t>
            </a:r>
          </a:p>
        </p:txBody>
      </p:sp>
      <p:pic>
        <p:nvPicPr>
          <p:cNvPr id="19" name="图片 18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20320" y="0"/>
            <a:ext cx="9124315" cy="2261235"/>
          </a:xfrm>
          <a:prstGeom prst="rect">
            <a:avLst/>
          </a:prstGeom>
        </p:spPr>
      </p:pic>
      <p:sp>
        <p:nvSpPr>
          <p:cNvPr id="6" name="文本框 5"/>
          <p:cNvSpPr txBox="1"/>
          <p:nvPr>
            <p:custDataLst>
              <p:tags r:id="rId5"/>
            </p:custDataLst>
          </p:nvPr>
        </p:nvSpPr>
        <p:spPr>
          <a:xfrm>
            <a:off x="323850" y="683895"/>
            <a:ext cx="35794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对比求异  细品细赏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>
            <p:custDataLst>
              <p:tags r:id="rId1"/>
            </p:custDataLst>
          </p:nvPr>
        </p:nvSpPr>
        <p:spPr>
          <a:xfrm>
            <a:off x="133350" y="3138805"/>
            <a:ext cx="8877935" cy="20612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endParaRPr lang="zh-CN" altLang="en-US" sz="32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l"/>
            <a:r>
              <a:rPr lang="zh-CN" altLang="en-US" sz="3200" b="1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这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三首诗，虽然梅花神形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不同，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情感各异，但是有一种相同的东西浸润在不同的“梅”中，你们发现了吗？</a:t>
            </a:r>
          </a:p>
        </p:txBody>
      </p:sp>
      <p:pic>
        <p:nvPicPr>
          <p:cNvPr id="5" name="图片 4" descr="mh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0" y="-635"/>
            <a:ext cx="9143365" cy="2889250"/>
          </a:xfrm>
          <a:prstGeom prst="rect">
            <a:avLst/>
          </a:prstGeom>
        </p:spPr>
      </p:pic>
      <p:sp>
        <p:nvSpPr>
          <p:cNvPr id="3" name="文本框 2"/>
          <p:cNvSpPr txBox="1"/>
          <p:nvPr>
            <p:custDataLst>
              <p:tags r:id="rId3"/>
            </p:custDataLst>
          </p:nvPr>
        </p:nvSpPr>
        <p:spPr>
          <a:xfrm>
            <a:off x="205740" y="753110"/>
            <a:ext cx="343235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对比求同  深悟初心</a:t>
            </a:r>
          </a:p>
        </p:txBody>
      </p:sp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0" y="0"/>
            <a:ext cx="9123045" cy="1496060"/>
          </a:xfrm>
          <a:prstGeom prst="rect">
            <a:avLst/>
          </a:prstGeom>
        </p:spPr>
      </p:pic>
      <p:sp>
        <p:nvSpPr>
          <p:cNvPr id="6" name="文本框 5"/>
          <p:cNvSpPr txBox="1"/>
          <p:nvPr>
            <p:custDataLst>
              <p:tags r:id="rId2"/>
            </p:custDataLst>
          </p:nvPr>
        </p:nvSpPr>
        <p:spPr>
          <a:xfrm>
            <a:off x="89535" y="1754505"/>
            <a:ext cx="8423910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爱情如此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——</a:t>
            </a:r>
            <a:endParaRPr lang="zh-CN" altLang="en-US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algn="l"/>
            <a:r>
              <a:rPr lang="zh-CN" altLang="en-US" sz="3200">
                <a:solidFill>
                  <a:srgbClr val="00B05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因为在人群中多看了你一眼，一辈子再也</a:t>
            </a:r>
          </a:p>
          <a:p>
            <a:pPr algn="l"/>
            <a:r>
              <a:rPr lang="zh-CN" altLang="en-US" sz="3200">
                <a:solidFill>
                  <a:srgbClr val="00B05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没有忘掉你的容颜</a:t>
            </a:r>
          </a:p>
        </p:txBody>
      </p:sp>
      <p:sp>
        <p:nvSpPr>
          <p:cNvPr id="2" name="文本框 1"/>
          <p:cNvSpPr txBox="1"/>
          <p:nvPr>
            <p:custDataLst>
              <p:tags r:id="rId3"/>
            </p:custDataLst>
          </p:nvPr>
        </p:nvSpPr>
        <p:spPr>
          <a:xfrm>
            <a:off x="89535" y="3089910"/>
            <a:ext cx="9033510" cy="42767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/>
              <a:t>                                                </a:t>
            </a:r>
            <a:r>
              <a:rPr lang="en-US" altLang="zh-CN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l"/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红酥手，黄滕酒。满城春色宫墙柳；东风恶，欢情薄，一怀愁绪，几年离索，错，错，错！</a:t>
            </a:r>
          </a:p>
          <a:p>
            <a:pPr algn="l"/>
            <a:endParaRPr lang="zh-CN" altLang="en-US" sz="32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l"/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春如旧，人空瘦。泪痕红浥鲛绡透；桃花落，闲池阁，山盟虽在，锦书难托，莫，莫，莫！</a:t>
            </a:r>
            <a:endParaRPr lang="zh-CN" altLang="en-US" sz="28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l"/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                   </a:t>
            </a:r>
          </a:p>
          <a:p>
            <a:pPr algn="l"/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                   ——</a:t>
            </a:r>
            <a:r>
              <a:rPr lang="zh-CN" altLang="en-US" sz="280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陆游 《</a:t>
            </a:r>
            <a:r>
              <a:rPr lang="zh-CN" altLang="en-US" sz="280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钗头凤》</a:t>
            </a:r>
            <a:endParaRPr lang="zh-CN" altLang="en-US" sz="2800"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  <a:p>
            <a:pPr algn="l"/>
            <a:endParaRPr lang="en-US" altLang="zh-CN" sz="2800"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</p:txBody>
      </p:sp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29845" y="6350"/>
            <a:ext cx="9084945" cy="1804670"/>
          </a:xfrm>
          <a:prstGeom prst="rect">
            <a:avLst/>
          </a:prstGeom>
        </p:spPr>
      </p:pic>
      <p:sp>
        <p:nvSpPr>
          <p:cNvPr id="5" name="文本框 4"/>
          <p:cNvSpPr txBox="1"/>
          <p:nvPr>
            <p:custDataLst>
              <p:tags r:id="rId2"/>
            </p:custDataLst>
          </p:nvPr>
        </p:nvSpPr>
        <p:spPr>
          <a:xfrm>
            <a:off x="215900" y="1960880"/>
            <a:ext cx="8802410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smtClean="0">
                <a:solidFill>
                  <a:srgbClr val="00B050"/>
                </a:solidFill>
                <a:latin typeface="楷体" panose="02010609060101010101" charset="-122"/>
                <a:ea typeface="楷体" panose="02010609060101010101" charset="-122"/>
              </a:rPr>
              <a:t>  自</a:t>
            </a:r>
            <a:r>
              <a:rPr lang="zh-CN" altLang="en-US" sz="3200">
                <a:solidFill>
                  <a:srgbClr val="00B050"/>
                </a:solidFill>
                <a:latin typeface="楷体" panose="02010609060101010101" charset="-122"/>
                <a:ea typeface="楷体" panose="02010609060101010101" charset="-122"/>
              </a:rPr>
              <a:t>离开你以后，往后余生，冬雪是你，春华是</a:t>
            </a:r>
          </a:p>
          <a:p>
            <a:pPr algn="l"/>
            <a:r>
              <a:rPr lang="zh-CN" altLang="en-US" sz="3200">
                <a:solidFill>
                  <a:srgbClr val="00B050"/>
                </a:solidFill>
                <a:latin typeface="楷体" panose="02010609060101010101" charset="-122"/>
                <a:ea typeface="楷体" panose="02010609060101010101" charset="-122"/>
              </a:rPr>
              <a:t>你，夏雨也是你。</a:t>
            </a:r>
          </a:p>
        </p:txBody>
      </p:sp>
      <p:sp>
        <p:nvSpPr>
          <p:cNvPr id="2" name="文本框 1"/>
          <p:cNvSpPr txBox="1"/>
          <p:nvPr>
            <p:custDataLst>
              <p:tags r:id="rId3"/>
            </p:custDataLst>
          </p:nvPr>
        </p:nvSpPr>
        <p:spPr>
          <a:xfrm>
            <a:off x="121920" y="2910840"/>
            <a:ext cx="8992235" cy="4123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endParaRPr lang="zh-CN" altLang="en-US"/>
          </a:p>
          <a:p>
            <a:pPr algn="l"/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  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世情薄，人情恶，雨送黄昏花易落。晓风干，泪痕残。欲笺心事，独语斜阑。难，难，难！</a:t>
            </a:r>
          </a:p>
          <a:p>
            <a:pPr algn="l"/>
            <a:endParaRPr lang="zh-CN" altLang="en-US" sz="3200" b="1">
              <a:latin typeface="楷体" panose="02010609060101010101" charset="-122"/>
              <a:ea typeface="楷体" panose="02010609060101010101" charset="-122"/>
            </a:endParaRPr>
          </a:p>
          <a:p>
            <a:pPr algn="l"/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  人成各，今非昨，病魂常似秋千索。角声寒，夜阑珊。怕人寻问，咽泪装欢。瞒，瞒，瞒！</a:t>
            </a:r>
          </a:p>
          <a:p>
            <a:pPr algn="l"/>
            <a:r>
              <a:rPr lang="en-US" altLang="zh-CN" sz="2800" b="1">
                <a:latin typeface="楷体" panose="02010609060101010101" charset="-122"/>
                <a:ea typeface="楷体" panose="02010609060101010101" charset="-122"/>
              </a:rPr>
              <a:t>                  </a:t>
            </a:r>
          </a:p>
          <a:p>
            <a:pPr algn="l"/>
            <a:r>
              <a:rPr lang="en-US" altLang="zh-CN" sz="2800" b="1">
                <a:latin typeface="楷体" panose="02010609060101010101" charset="-122"/>
                <a:ea typeface="楷体" panose="02010609060101010101" charset="-122"/>
              </a:rPr>
              <a:t>                        —— </a:t>
            </a:r>
            <a:r>
              <a:rPr lang="zh-CN" altLang="en-US" sz="280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唐婉  《</a:t>
            </a:r>
            <a:r>
              <a:rPr lang="zh-CN" altLang="en-US" sz="280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钗头凤》</a:t>
            </a:r>
            <a:endParaRPr lang="zh-CN" altLang="en-US" sz="2800" b="1"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  <a:p>
            <a:pPr algn="l"/>
            <a:endParaRPr lang="en-US" altLang="zh-CN" sz="2800" b="1"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</p:txBody>
      </p:sp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>
            <p:custDataLst>
              <p:tags r:id="rId2"/>
            </p:custDataLst>
          </p:nvPr>
        </p:nvSpPr>
        <p:spPr>
          <a:xfrm>
            <a:off x="594995" y="1786890"/>
            <a:ext cx="7934325" cy="27381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smtClean="0">
                <a:solidFill>
                  <a:srgbClr val="00B05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茫茫人海</a:t>
            </a:r>
            <a:r>
              <a:rPr lang="en-US" altLang="zh-CN" sz="3200" err="1">
                <a:solidFill>
                  <a:srgbClr val="00B05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，滚滚红尘，再也难觅你的芳踪，我的生命也将走到尽头。能否，让我在梦里再看你一眼  </a:t>
            </a:r>
            <a:r>
              <a:rPr lang="en-US" altLang="zh-CN" sz="3200" b="1">
                <a:solidFill>
                  <a:srgbClr val="00B05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 </a:t>
            </a:r>
            <a:r>
              <a:rPr lang="en-US" altLang="zh-CN" sz="3600" b="1">
                <a:solidFill>
                  <a:srgbClr val="00B05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    </a:t>
            </a:r>
          </a:p>
          <a:p>
            <a:r>
              <a:rPr lang="en-US" altLang="zh-CN" sz="36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     </a:t>
            </a:r>
          </a:p>
          <a:p>
            <a:r>
              <a:rPr lang="en-US" altLang="zh-CN" sz="36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     </a:t>
            </a:r>
            <a:endParaRPr lang="zh-CN" altLang="en-US" sz="1600" b="1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9525" y="0"/>
            <a:ext cx="9134475" cy="1673225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0" y="5391785"/>
            <a:ext cx="9124315" cy="1374140"/>
          </a:xfrm>
          <a:prstGeom prst="rect">
            <a:avLst/>
          </a:prstGeom>
        </p:spPr>
      </p:pic>
      <p:sp>
        <p:nvSpPr>
          <p:cNvPr id="3" name="文本框 2"/>
          <p:cNvSpPr txBox="1"/>
          <p:nvPr>
            <p:custDataLst>
              <p:tags r:id="rId5"/>
            </p:custDataLst>
          </p:nvPr>
        </p:nvSpPr>
        <p:spPr>
          <a:xfrm>
            <a:off x="1345565" y="3591560"/>
            <a:ext cx="6695440" cy="30460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sym typeface="+mn-ea"/>
              </a:rPr>
              <a:t>城南小陌又逢春，只见梅花不见人。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</a:endParaRPr>
          </a:p>
          <a:p>
            <a:pPr algn="l"/>
            <a:endParaRPr lang="zh-CN" altLang="en-US" sz="3200" b="1">
              <a:latin typeface="楷体" panose="02010609060101010101" charset="-122"/>
              <a:ea typeface="楷体" panose="02010609060101010101" charset="-122"/>
            </a:endParaRPr>
          </a:p>
          <a:p>
            <a:pPr algn="l"/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sym typeface="+mn-ea"/>
              </a:rPr>
              <a:t>玉骨久沉泉下土，墨痕犹锁壁间尘。</a:t>
            </a:r>
          </a:p>
          <a:p>
            <a:pPr algn="l"/>
            <a:endParaRPr lang="en-US" altLang="zh-CN" sz="3200" b="1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 algn="l"/>
            <a:r>
              <a:rPr lang="en-US" altLang="zh-CN" sz="3200" b="1">
                <a:latin typeface="楷体" panose="02010609060101010101" charset="-122"/>
                <a:ea typeface="楷体" panose="02010609060101010101" charset="-122"/>
                <a:sym typeface="+mn-ea"/>
              </a:rPr>
              <a:t>         </a:t>
            </a:r>
            <a:r>
              <a:rPr lang="en-US" altLang="zh-CN" sz="2800" b="1">
                <a:latin typeface="华文仿宋" panose="02010600040101010101" charset="-122"/>
                <a:ea typeface="华文仿宋" panose="02010600040101010101" charset="-122"/>
                <a:cs typeface="华文仿宋" panose="02010600040101010101" charset="-122"/>
                <a:sym typeface="+mn-ea"/>
              </a:rPr>
              <a:t>——</a:t>
            </a:r>
            <a:r>
              <a:rPr lang="zh-CN" altLang="en-US" sz="2800" b="1">
                <a:latin typeface="华文仿宋" panose="02010600040101010101" charset="-122"/>
                <a:ea typeface="华文仿宋" panose="02010600040101010101" charset="-122"/>
                <a:cs typeface="华文仿宋" panose="02010600040101010101" charset="-122"/>
                <a:sym typeface="+mn-ea"/>
              </a:rPr>
              <a:t>陆游 《梦游沈氏园亭》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</a:endParaRPr>
          </a:p>
          <a:p>
            <a:pPr algn="l"/>
            <a:endParaRPr lang="zh-CN" altLang="en-US" sz="3200" b="1"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9525" y="635"/>
            <a:ext cx="9134475" cy="2256790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635" y="5038725"/>
            <a:ext cx="9124315" cy="1740535"/>
          </a:xfrm>
          <a:prstGeom prst="rect">
            <a:avLst/>
          </a:prstGeom>
        </p:spPr>
      </p:pic>
      <p:sp>
        <p:nvSpPr>
          <p:cNvPr id="2" name="文本框 1"/>
          <p:cNvSpPr txBox="1"/>
          <p:nvPr>
            <p:custDataLst>
              <p:tags r:id="rId4"/>
            </p:custDataLst>
          </p:nvPr>
        </p:nvSpPr>
        <p:spPr>
          <a:xfrm>
            <a:off x="97155" y="1673860"/>
            <a:ext cx="265649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爱梅如此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——</a:t>
            </a:r>
          </a:p>
        </p:txBody>
      </p:sp>
      <p:sp>
        <p:nvSpPr>
          <p:cNvPr id="3" name="文本框 2"/>
          <p:cNvSpPr txBox="1"/>
          <p:nvPr>
            <p:custDataLst>
              <p:tags r:id="rId5"/>
            </p:custDataLst>
          </p:nvPr>
        </p:nvSpPr>
        <p:spPr>
          <a:xfrm>
            <a:off x="97155" y="2257425"/>
            <a:ext cx="8717280" cy="3538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eaLnBrk="1" latinLnBrk="0" hangingPunct="1">
              <a:lnSpc>
                <a:spcPct val="150000"/>
              </a:lnSpc>
            </a:pPr>
            <a:r>
              <a:rPr lang="zh-CN" altLang="en-US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早年在京城宦游时，曾有人问陆游：</a:t>
            </a:r>
            <a:r>
              <a:rPr lang="en-US" altLang="zh-CN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梅与牡丹</a:t>
            </a:r>
          </a:p>
          <a:p>
            <a:pPr eaLnBrk="1" latinLnBrk="0" hangingPunct="1">
              <a:lnSpc>
                <a:spcPct val="150000"/>
              </a:lnSpc>
            </a:pPr>
            <a:r>
              <a:rPr lang="zh-CN" altLang="en-US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孰胜？</a:t>
            </a:r>
            <a:r>
              <a:rPr lang="en-US" altLang="zh-CN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，他当即吟诗：</a:t>
            </a:r>
          </a:p>
          <a:p>
            <a:pPr eaLnBrk="1" latinLnBrk="0" hangingPunct="1">
              <a:lnSpc>
                <a:spcPct val="150000"/>
              </a:lnSpc>
            </a:pP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月中疏影雪中香，只为无言更断肠。</a:t>
            </a:r>
          </a:p>
          <a:p>
            <a:pPr eaLnBrk="1" latinLnBrk="0" hangingPunct="1">
              <a:lnSpc>
                <a:spcPct val="150000"/>
              </a:lnSpc>
            </a:pP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曾与诗翁定诗品，一丘一壑过姚黄。</a:t>
            </a:r>
            <a:endParaRPr lang="zh-CN" altLang="en-US" sz="3200">
              <a:latin typeface="华文中宋" panose="02010600040101010101" charset="-122"/>
              <a:ea typeface="华文中宋" panose="02010600040101010101" charset="-122"/>
              <a:cs typeface="楷体" panose="02010609060101010101" charset="-122"/>
            </a:endParaRPr>
          </a:p>
          <a:p>
            <a:r>
              <a:rPr lang="en-US" altLang="zh-CN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   ——</a:t>
            </a:r>
            <a:r>
              <a:rPr lang="zh-CN" altLang="en-US" sz="280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陆游  《梅花绝句》</a:t>
            </a:r>
          </a:p>
        </p:txBody>
      </p:sp>
    </p:spTree>
    <p:custDataLst>
      <p:tags r:id="rId1"/>
    </p:custDataLst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>
            <p:custDataLst>
              <p:tags r:id="rId2"/>
            </p:custDataLst>
          </p:nvPr>
        </p:nvSpPr>
        <p:spPr>
          <a:xfrm>
            <a:off x="553085" y="1991360"/>
            <a:ext cx="8018780" cy="11372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</a:t>
            </a:r>
            <a:r>
              <a:rPr lang="en-US" altLang="zh-CN" sz="3600" b="1" smtClean="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  </a:t>
            </a:r>
            <a:r>
              <a:rPr lang="zh-CN" altLang="en-US" sz="3200" smtClean="0">
                <a:solidFill>
                  <a:srgbClr val="00B05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一</a:t>
            </a:r>
            <a:r>
              <a:rPr lang="zh-CN" altLang="en-US" sz="3200">
                <a:solidFill>
                  <a:srgbClr val="00B05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片丹心照汗青，此生唯有梅花知，虽然年事已高，可否让我再次吟唱毕生所爱</a:t>
            </a:r>
            <a:r>
              <a:rPr lang="en-US" altLang="zh-CN" sz="3200">
                <a:solidFill>
                  <a:srgbClr val="00B05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——</a:t>
            </a:r>
          </a:p>
        </p:txBody>
      </p:sp>
      <p:pic>
        <p:nvPicPr>
          <p:cNvPr id="8" name="图片 7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9525" y="0"/>
            <a:ext cx="9134475" cy="1865630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635" y="4671695"/>
            <a:ext cx="9124315" cy="2186940"/>
          </a:xfrm>
          <a:prstGeom prst="rect">
            <a:avLst/>
          </a:prstGeom>
        </p:spPr>
      </p:pic>
      <p:sp>
        <p:nvSpPr>
          <p:cNvPr id="2" name="文本框 1"/>
          <p:cNvSpPr txBox="1"/>
          <p:nvPr>
            <p:custDataLst>
              <p:tags r:id="rId5"/>
            </p:custDataLst>
          </p:nvPr>
        </p:nvSpPr>
        <p:spPr>
          <a:xfrm>
            <a:off x="860425" y="3245485"/>
            <a:ext cx="6715760" cy="21228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eaLnBrk="1" latinLnBrk="0" hangingPunct="1">
              <a:lnSpc>
                <a:spcPct val="150000"/>
              </a:lnSpc>
            </a:pP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闻道梅花坼晓风，雪堆遍满四山中。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l" eaLnBrk="1" latinLnBrk="0" hangingPunct="1">
              <a:lnSpc>
                <a:spcPct val="150000"/>
              </a:lnSpc>
            </a:pP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何方可化身千亿，一树梅花一放翁。</a:t>
            </a:r>
            <a:endParaRPr lang="zh-CN" altLang="en-US" b="1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algn="l" eaLnBrk="1" latinLnBrk="0" hangingPunct="1">
              <a:lnSpc>
                <a:spcPct val="150000"/>
              </a:lnSpc>
            </a:pPr>
            <a:r>
              <a:rPr lang="en-US" altLang="zh-CN"/>
              <a:t>                                           ——</a:t>
            </a:r>
            <a:r>
              <a:rPr lang="zh-CN" altLang="en-US" sz="240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陆游  《梅花绝句》</a:t>
            </a:r>
          </a:p>
        </p:txBody>
      </p:sp>
    </p:spTree>
    <p:custDataLst>
      <p:tags r:id="rId1"/>
    </p:custDataLst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>
            <p:custDataLst>
              <p:tags r:id="rId2"/>
            </p:custDataLst>
          </p:nvPr>
        </p:nvSpPr>
        <p:spPr>
          <a:xfrm>
            <a:off x="553085" y="1991360"/>
            <a:ext cx="8018780" cy="11372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>
                <a:solidFill>
                  <a:srgbClr val="00B05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  </a:t>
            </a:r>
            <a:r>
              <a:rPr lang="en-US" altLang="zh-CN" sz="3200" b="1">
                <a:solidFill>
                  <a:srgbClr val="00B05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lang="zh-CN" altLang="en-US" sz="3200">
                <a:solidFill>
                  <a:srgbClr val="00B05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一生爱梅，爱梅的铮铮傲骨，就像当年立志收复失地</a:t>
            </a:r>
            <a:r>
              <a:rPr lang="en-US" altLang="zh-CN" sz="3200">
                <a:solidFill>
                  <a:srgbClr val="00B05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——</a:t>
            </a:r>
          </a:p>
        </p:txBody>
      </p:sp>
      <p:pic>
        <p:nvPicPr>
          <p:cNvPr id="8" name="图片 7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9525" y="0"/>
            <a:ext cx="9134475" cy="1865630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635" y="4855210"/>
            <a:ext cx="9124315" cy="1924050"/>
          </a:xfrm>
          <a:prstGeom prst="rect">
            <a:avLst/>
          </a:prstGeom>
        </p:spPr>
      </p:pic>
      <p:sp>
        <p:nvSpPr>
          <p:cNvPr id="2" name="文本框 1"/>
          <p:cNvSpPr txBox="1"/>
          <p:nvPr>
            <p:custDataLst>
              <p:tags r:id="rId5"/>
            </p:custDataLst>
          </p:nvPr>
        </p:nvSpPr>
        <p:spPr>
          <a:xfrm>
            <a:off x="1593215" y="3128645"/>
            <a:ext cx="6695440" cy="23069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eaLnBrk="1" latinLnBrk="0" hangingPunct="1">
              <a:lnSpc>
                <a:spcPct val="150000"/>
              </a:lnSpc>
            </a:pPr>
            <a:r>
              <a:rPr lang="zh-CN" altLang="en-US" sz="3200" b="1">
                <a:latin typeface="Kaiti SC Bold" panose="02010600040101010101" charset="-122"/>
                <a:ea typeface="Kaiti SC Bold" panose="02010600040101010101" charset="-122"/>
              </a:rPr>
              <a:t>早岁那知世事艰，中原北望气如山。</a:t>
            </a:r>
          </a:p>
          <a:p>
            <a:pPr algn="l" eaLnBrk="1" latinLnBrk="0" hangingPunct="1">
              <a:lnSpc>
                <a:spcPct val="150000"/>
              </a:lnSpc>
            </a:pPr>
            <a:r>
              <a:rPr lang="zh-CN" altLang="en-US" sz="3200" b="1">
                <a:latin typeface="Kaiti SC Bold" panose="02010600040101010101" charset="-122"/>
                <a:ea typeface="Kaiti SC Bold" panose="02010600040101010101" charset="-122"/>
              </a:rPr>
              <a:t>楼船夜雪瓜洲渡，铁马秋风大散关。</a:t>
            </a:r>
            <a:endParaRPr lang="zh-CN" altLang="en-US" sz="3200">
              <a:latin typeface="华文中宋" panose="02010600040101010101" charset="-122"/>
              <a:ea typeface="华文中宋" panose="02010600040101010101" charset="-122"/>
            </a:endParaRPr>
          </a:p>
          <a:p>
            <a:pPr algn="l" eaLnBrk="1" latinLnBrk="0" hangingPunct="1">
              <a:lnSpc>
                <a:spcPct val="150000"/>
              </a:lnSpc>
            </a:pPr>
            <a:r>
              <a:rPr lang="en-US" altLang="zh-CN" sz="3200">
                <a:latin typeface="华文中宋" panose="02010600040101010101" charset="-122"/>
                <a:ea typeface="华文中宋" panose="02010600040101010101" charset="-122"/>
              </a:rPr>
              <a:t>                       ——</a:t>
            </a:r>
            <a:r>
              <a:rPr lang="zh-CN" altLang="en-US" sz="280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陆游  《书愤》</a:t>
            </a:r>
          </a:p>
        </p:txBody>
      </p:sp>
      <p:sp>
        <p:nvSpPr>
          <p:cNvPr id="3" name="文本框 2"/>
          <p:cNvSpPr txBox="1"/>
          <p:nvPr>
            <p:custDataLst>
              <p:tags r:id="rId6"/>
            </p:custDataLst>
          </p:nvPr>
        </p:nvSpPr>
        <p:spPr>
          <a:xfrm>
            <a:off x="384175" y="1202055"/>
            <a:ext cx="26212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爱国如此——</a:t>
            </a:r>
          </a:p>
        </p:txBody>
      </p:sp>
    </p:spTree>
    <p:custDataLst>
      <p:tags r:id="rId1"/>
    </p:custDataLst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>
            <p:custDataLst>
              <p:tags r:id="rId2"/>
            </p:custDataLst>
          </p:nvPr>
        </p:nvSpPr>
        <p:spPr>
          <a:xfrm>
            <a:off x="256540" y="1470025"/>
            <a:ext cx="8018780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smtClean="0">
                <a:latin typeface="楷体" panose="02010609060101010101" charset="-122"/>
                <a:ea typeface="楷体" panose="02010609060101010101" charset="-122"/>
                <a:cs typeface="华文楷体" panose="02010600040101010101" charset="-122"/>
              </a:rPr>
              <a:t>    </a:t>
            </a:r>
            <a:r>
              <a:rPr lang="zh-CN" altLang="en-US" sz="3200" smtClean="0">
                <a:solidFill>
                  <a:srgbClr val="00B050"/>
                </a:solidFill>
                <a:latin typeface="楷体" panose="02010609060101010101" charset="-122"/>
                <a:ea typeface="楷体" panose="02010609060101010101" charset="-122"/>
                <a:cs typeface="华文楷体" panose="02010600040101010101" charset="-122"/>
              </a:rPr>
              <a:t>哪知</a:t>
            </a:r>
            <a:r>
              <a:rPr lang="zh-CN" altLang="en-US" sz="3200">
                <a:solidFill>
                  <a:srgbClr val="00B050"/>
                </a:solidFill>
                <a:latin typeface="楷体" panose="02010609060101010101" charset="-122"/>
                <a:ea typeface="楷体" panose="02010609060101010101" charset="-122"/>
                <a:cs typeface="华文楷体" panose="02010600040101010101" charset="-122"/>
              </a:rPr>
              <a:t>一生壮志难酬，不知我是驿外断桥的梅花，还是驿外断桥的梅花是我</a:t>
            </a:r>
          </a:p>
        </p:txBody>
      </p:sp>
      <p:pic>
        <p:nvPicPr>
          <p:cNvPr id="8" name="图片 7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9525" y="0"/>
            <a:ext cx="9134475" cy="1315720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635" y="4601845"/>
            <a:ext cx="9124315" cy="2177415"/>
          </a:xfrm>
          <a:prstGeom prst="rect">
            <a:avLst/>
          </a:prstGeom>
        </p:spPr>
      </p:pic>
      <p:sp>
        <p:nvSpPr>
          <p:cNvPr id="2" name="文本框 1"/>
          <p:cNvSpPr txBox="1"/>
          <p:nvPr>
            <p:custDataLst>
              <p:tags r:id="rId5"/>
            </p:custDataLst>
          </p:nvPr>
        </p:nvSpPr>
        <p:spPr>
          <a:xfrm>
            <a:off x="256540" y="2661920"/>
            <a:ext cx="8768080" cy="37846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eaLnBrk="1" latinLnBrk="0" hangingPunct="1">
              <a:lnSpc>
                <a:spcPct val="150000"/>
              </a:lnSpc>
            </a:pPr>
            <a:r>
              <a:rPr lang="en-US" altLang="zh-CN" sz="3200">
                <a:latin typeface="华文中宋" panose="02010600040101010101" charset="-122"/>
                <a:ea typeface="华文中宋" panose="02010600040101010101" charset="-122"/>
                <a:cs typeface="楷体" panose="02010609060101010101" charset="-122"/>
                <a:sym typeface="+mn-ea"/>
              </a:rPr>
              <a:t>  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驿外断桥边，寂寞开无主；已是黄昏独自愁，</a:t>
            </a:r>
          </a:p>
          <a:p>
            <a:pPr algn="l" eaLnBrk="1" latinLnBrk="0" hangingPunct="1">
              <a:lnSpc>
                <a:spcPct val="150000"/>
              </a:lnSpc>
            </a:pP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更著风和雨。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l" eaLnBrk="1" latinLnBrk="0" hangingPunct="1">
              <a:lnSpc>
                <a:spcPct val="150000"/>
              </a:lnSpc>
            </a:pP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无意苦争春，一任群芳妒。零落成泥碾作尘，</a:t>
            </a:r>
          </a:p>
          <a:p>
            <a:pPr algn="l" eaLnBrk="1" latinLnBrk="0" hangingPunct="1">
              <a:lnSpc>
                <a:spcPct val="150000"/>
              </a:lnSpc>
            </a:pP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只有香如故。</a:t>
            </a:r>
          </a:p>
          <a:p>
            <a:pPr algn="l" eaLnBrk="1" latinLnBrk="0" hangingPunct="1">
              <a:lnSpc>
                <a:spcPct val="150000"/>
              </a:lnSpc>
            </a:pPr>
            <a:r>
              <a:rPr lang="en-US" altLang="zh-CN" sz="3200">
                <a:latin typeface="华文中宋" panose="02010600040101010101" charset="-122"/>
                <a:ea typeface="华文中宋" panose="02010600040101010101" charset="-122"/>
                <a:cs typeface="楷体" panose="02010609060101010101" charset="-122"/>
                <a:sym typeface="+mn-ea"/>
              </a:rPr>
              <a:t>                   ——</a:t>
            </a:r>
            <a:r>
              <a:rPr lang="zh-CN" altLang="en-US" sz="280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陆游  《卜算子</a:t>
            </a:r>
            <a:r>
              <a:rPr lang="en-US" altLang="zh-CN" sz="280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·</a:t>
            </a:r>
            <a:r>
              <a:rPr lang="zh-CN" altLang="en-US" sz="280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咏梅》</a:t>
            </a:r>
          </a:p>
        </p:txBody>
      </p:sp>
      <p:sp>
        <p:nvSpPr>
          <p:cNvPr id="3" name="TextBox 2"/>
          <p:cNvSpPr txBox="1"/>
          <p:nvPr>
            <p:custDataLst>
              <p:tags r:id="rId6"/>
            </p:custDataLst>
          </p:nvPr>
        </p:nvSpPr>
        <p:spPr>
          <a:xfrm>
            <a:off x="534692" y="730282"/>
            <a:ext cx="283619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爱国如此</a:t>
            </a:r>
            <a:r>
              <a:rPr lang="en-US" altLang="zh-CN" sz="280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——</a:t>
            </a:r>
            <a:endParaRPr lang="zh-CN" altLang="en-US" sz="280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  <p:custDataLst>
      <p:tags r:id="rId1"/>
    </p:custDataLst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>
            <p:custDataLst>
              <p:tags r:id="rId2"/>
            </p:custDataLst>
          </p:nvPr>
        </p:nvSpPr>
        <p:spPr>
          <a:xfrm>
            <a:off x="369570" y="1695450"/>
            <a:ext cx="8018780" cy="11372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</a:t>
            </a:r>
            <a:r>
              <a:rPr lang="en-US" altLang="zh-CN" sz="3600" b="1" smtClean="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  </a:t>
            </a:r>
            <a:r>
              <a:rPr lang="zh-CN" altLang="en-US" sz="3200" smtClean="0">
                <a:solidFill>
                  <a:srgbClr val="00B05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零落</a:t>
            </a:r>
            <a:r>
              <a:rPr lang="zh-CN" altLang="en-US" sz="3200">
                <a:solidFill>
                  <a:srgbClr val="00B05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成泥碾作尘，只有心系国家的初心，至死不渝</a:t>
            </a:r>
            <a:r>
              <a:rPr lang="en-US" altLang="zh-CN" sz="3200">
                <a:solidFill>
                  <a:srgbClr val="00B05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——</a:t>
            </a:r>
          </a:p>
        </p:txBody>
      </p:sp>
      <p:pic>
        <p:nvPicPr>
          <p:cNvPr id="8" name="图片 7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9525" y="0"/>
            <a:ext cx="9134475" cy="1779905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0" y="4580890"/>
            <a:ext cx="9124315" cy="2277110"/>
          </a:xfrm>
          <a:prstGeom prst="rect">
            <a:avLst/>
          </a:prstGeom>
        </p:spPr>
      </p:pic>
      <p:sp>
        <p:nvSpPr>
          <p:cNvPr id="2" name="文本框 1"/>
          <p:cNvSpPr txBox="1"/>
          <p:nvPr>
            <p:custDataLst>
              <p:tags r:id="rId5"/>
            </p:custDataLst>
          </p:nvPr>
        </p:nvSpPr>
        <p:spPr>
          <a:xfrm>
            <a:off x="1368425" y="3160395"/>
            <a:ext cx="6715760" cy="23069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eaLnBrk="1" latinLnBrk="0" hangingPunct="1">
              <a:lnSpc>
                <a:spcPct val="150000"/>
              </a:lnSpc>
            </a:pPr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死去元知万事空，但悲不见九州同。</a:t>
            </a:r>
          </a:p>
          <a:p>
            <a:pPr algn="l" eaLnBrk="1" latinLnBrk="0" hangingPunct="1">
              <a:lnSpc>
                <a:spcPct val="150000"/>
              </a:lnSpc>
            </a:pPr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王师北定中原日，家祭无忘告乃翁。</a:t>
            </a:r>
            <a:endParaRPr lang="zh-CN" altLang="en-US" sz="3200">
              <a:latin typeface="楷体" panose="02010609060101010101" charset="-122"/>
              <a:ea typeface="楷体" panose="02010609060101010101" charset="-122"/>
            </a:endParaRPr>
          </a:p>
          <a:p>
            <a:pPr algn="l" eaLnBrk="1" latinLnBrk="0" hangingPunct="1">
              <a:lnSpc>
                <a:spcPct val="150000"/>
              </a:lnSpc>
            </a:pPr>
            <a:r>
              <a:rPr lang="en-US" altLang="zh-CN" sz="3200">
                <a:latin typeface="楷体" panose="02010609060101010101" charset="-122"/>
                <a:ea typeface="楷体" panose="02010609060101010101" charset="-122"/>
              </a:rPr>
              <a:t>             ——</a:t>
            </a:r>
            <a:r>
              <a:rPr lang="zh-CN" altLang="en-US" sz="280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陆游 《示儿》</a:t>
            </a:r>
          </a:p>
        </p:txBody>
      </p:sp>
      <p:sp>
        <p:nvSpPr>
          <p:cNvPr id="3" name="TextBox 2"/>
          <p:cNvSpPr txBox="1"/>
          <p:nvPr>
            <p:custDataLst>
              <p:tags r:id="rId6"/>
            </p:custDataLst>
          </p:nvPr>
        </p:nvSpPr>
        <p:spPr>
          <a:xfrm>
            <a:off x="681925" y="889952"/>
            <a:ext cx="28749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爱国如此</a:t>
            </a:r>
            <a:r>
              <a:rPr lang="en-US" altLang="zh-CN" sz="320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——</a:t>
            </a:r>
            <a:endParaRPr lang="zh-CN" altLang="en-US" sz="320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  <p:custDataLst>
      <p:tags r:id="rId1"/>
    </p:custDataLst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>
            <p:custDataLst>
              <p:tags r:id="rId2"/>
            </p:custDataLst>
          </p:nvPr>
        </p:nvSpPr>
        <p:spPr>
          <a:xfrm>
            <a:off x="8890" y="1440815"/>
            <a:ext cx="9135110" cy="38766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latinLnBrk="0" hangingPunct="1">
              <a:lnSpc>
                <a:spcPct val="150000"/>
              </a:lnSpc>
            </a:pPr>
            <a:r>
              <a:rPr lang="en-US" altLang="zh-CN" sz="36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                   </a:t>
            </a:r>
            <a:r>
              <a:rPr lang="zh-CN" altLang="en-US" sz="3200" b="1">
                <a:latin typeface="Kaiti SC Bold" panose="02010600040101010101" charset="-122"/>
                <a:ea typeface="Kaiti SC Bold" panose="02010600040101010101" charset="-122"/>
                <a:cs typeface="Kaiti SC Bold" panose="02010600040101010101" charset="-122"/>
                <a:sym typeface="+mn-ea"/>
              </a:rPr>
              <a:t>卜算子</a:t>
            </a:r>
            <a:r>
              <a:rPr lang="en-US" altLang="zh-CN" sz="3200" b="1">
                <a:latin typeface="Kaiti SC Bold" panose="02010600040101010101" charset="-122"/>
                <a:ea typeface="Kaiti SC Bold" panose="02010600040101010101" charset="-122"/>
                <a:cs typeface="Kaiti SC Bold" panose="02010600040101010101" charset="-122"/>
                <a:sym typeface="+mn-ea"/>
              </a:rPr>
              <a:t>·</a:t>
            </a:r>
            <a:r>
              <a:rPr lang="zh-CN" altLang="en-US" sz="3200" b="1">
                <a:latin typeface="Kaiti SC Bold" panose="02010600040101010101" charset="-122"/>
                <a:ea typeface="Kaiti SC Bold" panose="02010600040101010101" charset="-122"/>
                <a:cs typeface="Kaiti SC Bold" panose="02010600040101010101" charset="-122"/>
                <a:sym typeface="+mn-ea"/>
              </a:rPr>
              <a:t>咏梅 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</a:t>
            </a:r>
            <a:r>
              <a:rPr lang="zh-CN" altLang="en-US" sz="3600" b="1">
                <a:latin typeface="Kaiti SC Regular" panose="02010600040101010101" charset="-122"/>
                <a:ea typeface="Kaiti SC Regular" panose="02010600040101010101" charset="-122"/>
                <a:cs typeface="Kaiti SC Regular" panose="02010600040101010101" charset="-122"/>
                <a:sym typeface="+mn-ea"/>
              </a:rPr>
              <a:t> </a:t>
            </a:r>
            <a:r>
              <a:rPr lang="zh-CN" altLang="en-US" sz="2400">
                <a:latin typeface="Kaiti SC Regular" panose="02010600040101010101" charset="-122"/>
                <a:ea typeface="Kaiti SC Regular" panose="02010600040101010101" charset="-122"/>
                <a:cs typeface="Kaiti SC Regular" panose="02010600040101010101" charset="-122"/>
                <a:sym typeface="+mn-ea"/>
              </a:rPr>
              <a:t>宋</a:t>
            </a:r>
            <a:r>
              <a:rPr lang="en-US" altLang="zh-CN" sz="2400">
                <a:latin typeface="Kaiti SC Regular" panose="02010600040101010101" charset="-122"/>
                <a:ea typeface="Kaiti SC Regular" panose="02010600040101010101" charset="-122"/>
                <a:cs typeface="Kaiti SC Regular" panose="02010600040101010101" charset="-122"/>
                <a:sym typeface="+mn-ea"/>
              </a:rPr>
              <a:t>·</a:t>
            </a:r>
            <a:r>
              <a:rPr lang="zh-CN" altLang="en-US" sz="2400">
                <a:latin typeface="Kaiti SC Regular" panose="02010600040101010101" charset="-122"/>
                <a:ea typeface="Kaiti SC Regular" panose="02010600040101010101" charset="-122"/>
                <a:cs typeface="Kaiti SC Regular" panose="02010600040101010101" charset="-122"/>
                <a:sym typeface="+mn-ea"/>
              </a:rPr>
              <a:t>陆游</a:t>
            </a:r>
            <a:endParaRPr lang="zh-CN" altLang="en-US" sz="2400">
              <a:latin typeface="Kaiti SC Regular" panose="02010600040101010101" charset="-122"/>
              <a:ea typeface="Kaiti SC Regular" panose="02010600040101010101" charset="-122"/>
              <a:cs typeface="Kaiti SC Regular" panose="02010600040101010101" charset="-122"/>
            </a:endParaRPr>
          </a:p>
          <a:p>
            <a:pPr algn="l" eaLnBrk="1" latinLnBrk="0" hangingPunct="1">
              <a:lnSpc>
                <a:spcPct val="150000"/>
              </a:lnSpc>
            </a:pPr>
            <a:r>
              <a:rPr lang="zh-CN" altLang="en-US" sz="2800" b="1">
                <a:latin typeface="Kaiti SC Regular" panose="02010600040101010101" charset="-122"/>
                <a:ea typeface="Kaiti SC Regular" panose="02010600040101010101" charset="-122"/>
                <a:cs typeface="Kaiti SC Regular" panose="02010600040101010101" charset="-122"/>
                <a:sym typeface="+mn-ea"/>
              </a:rPr>
              <a:t>    </a:t>
            </a:r>
            <a:r>
              <a:rPr lang="zh-CN" altLang="en-US" sz="3200" b="1">
                <a:latin typeface="Kaiti SC Bold" panose="02010600040101010101" charset="-122"/>
                <a:ea typeface="Kaiti SC Bold" panose="02010600040101010101" charset="-122"/>
                <a:cs typeface="Kaiti SC Bold" panose="02010600040101010101" charset="-122"/>
                <a:sym typeface="+mn-ea"/>
              </a:rPr>
              <a:t>驿外断桥边，寂寞开无主；已是黄昏独自愁，更著风和雨。</a:t>
            </a:r>
          </a:p>
          <a:p>
            <a:pPr algn="l" eaLnBrk="1" latinLnBrk="0" hangingPunct="1">
              <a:lnSpc>
                <a:spcPct val="150000"/>
              </a:lnSpc>
            </a:pPr>
            <a:r>
              <a:rPr lang="zh-CN" altLang="en-US" sz="3200" b="1">
                <a:latin typeface="Kaiti SC Bold" panose="02010600040101010101" charset="-122"/>
                <a:ea typeface="Kaiti SC Bold" panose="02010600040101010101" charset="-122"/>
                <a:cs typeface="Kaiti SC Bold" panose="02010600040101010101" charset="-122"/>
                <a:sym typeface="+mn-ea"/>
              </a:rPr>
              <a:t>    无意苦争春，一任群芳妒。零落成泥碾作尘，只有香如故。</a:t>
            </a:r>
            <a:r>
              <a:rPr lang="en-US" altLang="zh-CN" sz="3200" b="1">
                <a:latin typeface="Kaiti SC Bold" panose="02010600040101010101" charset="-122"/>
                <a:ea typeface="Kaiti SC Bold" panose="02010600040101010101" charset="-122"/>
                <a:cs typeface="Kaiti SC Bold" panose="02010600040101010101" charset="-122"/>
              </a:rPr>
              <a:t> </a:t>
            </a:r>
            <a:endParaRPr lang="zh-CN" altLang="en-US" sz="3200" b="1">
              <a:latin typeface="Kaiti SC Bold" panose="02010600040101010101" charset="-122"/>
              <a:ea typeface="Kaiti SC Bold" panose="02010600040101010101" charset="-122"/>
              <a:cs typeface="Kaiti SC Bold" panose="02010600040101010101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9525" y="0"/>
            <a:ext cx="9134475" cy="1551940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635" y="5184775"/>
            <a:ext cx="9124315" cy="1594485"/>
          </a:xfrm>
          <a:prstGeom prst="rect">
            <a:avLst/>
          </a:prstGeom>
        </p:spPr>
      </p:pic>
      <p:sp>
        <p:nvSpPr>
          <p:cNvPr id="4" name="文本框 3"/>
          <p:cNvSpPr txBox="1"/>
          <p:nvPr>
            <p:custDataLst>
              <p:tags r:id="rId5"/>
            </p:custDataLst>
          </p:nvPr>
        </p:nvSpPr>
        <p:spPr>
          <a:xfrm>
            <a:off x="194310" y="857250"/>
            <a:ext cx="389401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走进文本  整体感知</a:t>
            </a:r>
          </a:p>
        </p:txBody>
      </p:sp>
    </p:spTree>
    <p:custDataLst>
      <p:tags r:id="rId1"/>
    </p:custDataLst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>
            <p:custDataLst>
              <p:tags r:id="rId2"/>
            </p:custDataLst>
          </p:nvPr>
        </p:nvSpPr>
        <p:spPr>
          <a:xfrm>
            <a:off x="144145" y="2084705"/>
            <a:ext cx="234569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华文楷体" panose="02010600040101010101" charset="-122"/>
              </a:rPr>
              <a:t>读出自己</a:t>
            </a:r>
            <a:r>
              <a:rPr lang="en-US" altLang="zh-CN" sz="36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 </a:t>
            </a:r>
            <a:endParaRPr lang="zh-CN" altLang="en-US" sz="1600" b="1">
              <a:solidFill>
                <a:srgbClr val="FF0000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9525" y="0"/>
            <a:ext cx="9134475" cy="2183765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635" y="4361815"/>
            <a:ext cx="9124315" cy="2417445"/>
          </a:xfrm>
          <a:prstGeom prst="rect">
            <a:avLst/>
          </a:prstGeom>
        </p:spPr>
      </p:pic>
      <p:sp>
        <p:nvSpPr>
          <p:cNvPr id="2" name="文本框 1"/>
          <p:cNvSpPr txBox="1"/>
          <p:nvPr>
            <p:custDataLst>
              <p:tags r:id="rId5"/>
            </p:custDataLst>
          </p:nvPr>
        </p:nvSpPr>
        <p:spPr>
          <a:xfrm>
            <a:off x="144145" y="2948940"/>
            <a:ext cx="9123680" cy="15684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eaLnBrk="1" latinLnBrk="0" hangingPunct="1">
              <a:lnSpc>
                <a:spcPct val="150000"/>
              </a:lnSpc>
            </a:pP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同学们，你读出了怎样的梅花？能否用你的画笔，</a:t>
            </a:r>
          </a:p>
          <a:p>
            <a:pPr eaLnBrk="1" latinLnBrk="0" hangingPunct="1">
              <a:lnSpc>
                <a:spcPct val="150000"/>
              </a:lnSpc>
            </a:pP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你的文字图文并茂绘出你心中的梅花？</a:t>
            </a:r>
          </a:p>
        </p:txBody>
      </p:sp>
    </p:spTree>
    <p:custDataLst>
      <p:tags r:id="rId1"/>
    </p:custDataLst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>
            <p:custDataLst>
              <p:tags r:id="rId2"/>
            </p:custDataLst>
          </p:nvPr>
        </p:nvSpPr>
        <p:spPr>
          <a:xfrm>
            <a:off x="553085" y="1991360"/>
            <a:ext cx="801878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   </a:t>
            </a:r>
            <a:endParaRPr lang="zh-CN" altLang="en-US" sz="1600" b="1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9525" y="0"/>
            <a:ext cx="9134475" cy="1626235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635" y="4855210"/>
            <a:ext cx="9124315" cy="1924050"/>
          </a:xfrm>
          <a:prstGeom prst="rect">
            <a:avLst/>
          </a:prstGeom>
        </p:spPr>
      </p:pic>
      <p:sp>
        <p:nvSpPr>
          <p:cNvPr id="2" name="文本框 1"/>
          <p:cNvSpPr txBox="1"/>
          <p:nvPr>
            <p:custDataLst>
              <p:tags r:id="rId5"/>
            </p:custDataLst>
          </p:nvPr>
        </p:nvSpPr>
        <p:spPr>
          <a:xfrm>
            <a:off x="1423035" y="1626235"/>
            <a:ext cx="6685280" cy="45231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eaLnBrk="1" latinLnBrk="0" hangingPunct="1">
              <a:lnSpc>
                <a:spcPct val="150000"/>
              </a:lnSpc>
            </a:pP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愿你历尽山河万里，归来仍是一枝梅</a:t>
            </a:r>
          </a:p>
          <a:p>
            <a:pPr eaLnBrk="1" latinLnBrk="0" hangingPunct="1">
              <a:lnSpc>
                <a:spcPct val="150000"/>
              </a:lnSpc>
            </a:pP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一枝俏不争春的梅</a:t>
            </a:r>
          </a:p>
          <a:p>
            <a:pPr eaLnBrk="1" latinLnBrk="0" hangingPunct="1">
              <a:lnSpc>
                <a:spcPct val="150000"/>
              </a:lnSpc>
            </a:pP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一枝超凡脱俗的梅</a:t>
            </a:r>
          </a:p>
          <a:p>
            <a:pPr eaLnBrk="1" latinLnBrk="0" hangingPunct="1">
              <a:lnSpc>
                <a:spcPct val="150000"/>
              </a:lnSpc>
            </a:pP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一枝冰清玉洁的梅</a:t>
            </a:r>
          </a:p>
          <a:p>
            <a:pPr eaLnBrk="1" latinLnBrk="0" hangingPunct="1">
              <a:lnSpc>
                <a:spcPct val="150000"/>
              </a:lnSpc>
            </a:pP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一枝铮铮傲骨的梅</a:t>
            </a:r>
          </a:p>
          <a:p>
            <a:pPr eaLnBrk="1" latinLnBrk="0" hangingPunct="1">
              <a:lnSpc>
                <a:spcPct val="150000"/>
              </a:lnSpc>
            </a:pP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一枝初心不改的梅</a:t>
            </a:r>
          </a:p>
        </p:txBody>
      </p:sp>
      <p:sp>
        <p:nvSpPr>
          <p:cNvPr id="3" name="TextBox 2"/>
          <p:cNvSpPr txBox="1"/>
          <p:nvPr>
            <p:custDataLst>
              <p:tags r:id="rId6"/>
            </p:custDataLst>
          </p:nvPr>
        </p:nvSpPr>
        <p:spPr>
          <a:xfrm>
            <a:off x="736169" y="914400"/>
            <a:ext cx="188304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总结</a:t>
            </a:r>
            <a:endParaRPr lang="zh-CN" altLang="en-US" sz="320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  <p:custDataLst>
      <p:tags r:id="rId1"/>
    </p:custDataLst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>
            <p:custDataLst>
              <p:tags r:id="rId2"/>
            </p:custDataLst>
          </p:nvPr>
        </p:nvSpPr>
        <p:spPr>
          <a:xfrm>
            <a:off x="144145" y="2084705"/>
            <a:ext cx="23456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华文楷体" panose="02010600040101010101" charset="-122"/>
              </a:rPr>
              <a:t>布置作业</a:t>
            </a:r>
            <a:r>
              <a:rPr lang="en-US" altLang="zh-CN" sz="3200" b="1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华文楷体" panose="02010600040101010101" charset="-122"/>
              </a:rPr>
              <a:t>  </a:t>
            </a:r>
            <a:endParaRPr lang="zh-CN" altLang="en-US" sz="3200" b="1">
              <a:solidFill>
                <a:srgbClr val="FF0000"/>
              </a:solidFill>
              <a:latin typeface="楷体" pitchFamily="49" charset="-122"/>
              <a:ea typeface="楷体" pitchFamily="49" charset="-122"/>
              <a:cs typeface="华文楷体" panose="02010600040101010101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9525" y="0"/>
            <a:ext cx="9134475" cy="2183765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635" y="4361815"/>
            <a:ext cx="9124315" cy="2417445"/>
          </a:xfrm>
          <a:prstGeom prst="rect">
            <a:avLst/>
          </a:prstGeom>
        </p:spPr>
      </p:pic>
      <p:sp>
        <p:nvSpPr>
          <p:cNvPr id="2" name="文本框 1"/>
          <p:cNvSpPr txBox="1"/>
          <p:nvPr>
            <p:custDataLst>
              <p:tags r:id="rId5"/>
            </p:custDataLst>
          </p:nvPr>
        </p:nvSpPr>
        <p:spPr>
          <a:xfrm>
            <a:off x="144145" y="2948940"/>
            <a:ext cx="8340745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eaLnBrk="1" latinLnBrk="0" hangingPunct="1">
              <a:lnSpc>
                <a:spcPct val="150000"/>
              </a:lnSpc>
            </a:pPr>
            <a:r>
              <a:rPr lang="en-US" altLang="zh-CN" sz="2400" smtClean="0">
                <a:latin typeface="楷体" panose="02010609060101010101" charset="-122"/>
                <a:ea typeface="楷体" panose="02010609060101010101" charset="-122"/>
              </a:rPr>
              <a:t>1</a:t>
            </a:r>
            <a:r>
              <a:rPr lang="zh-CN" altLang="en-US" sz="2400" smtClean="0">
                <a:latin typeface="楷体" panose="02010609060101010101" charset="-122"/>
                <a:ea typeface="楷体" panose="02010609060101010101" charset="-122"/>
              </a:rPr>
              <a:t>、整理课堂笔记。</a:t>
            </a:r>
            <a:endParaRPr lang="en-US" altLang="zh-CN" sz="2400" smtClean="0">
              <a:latin typeface="楷体" panose="02010609060101010101" charset="-122"/>
              <a:ea typeface="楷体" panose="02010609060101010101" charset="-122"/>
            </a:endParaRPr>
          </a:p>
          <a:p>
            <a:pPr eaLnBrk="1" latinLnBrk="0" hangingPunct="1">
              <a:lnSpc>
                <a:spcPct val="150000"/>
              </a:lnSpc>
            </a:pPr>
            <a:r>
              <a:rPr lang="en-US" altLang="zh-CN" sz="2400" smtClean="0">
                <a:latin typeface="楷体" panose="02010609060101010101" charset="-122"/>
                <a:ea typeface="楷体" panose="02010609060101010101" charset="-122"/>
              </a:rPr>
              <a:t>2</a:t>
            </a:r>
            <a:r>
              <a:rPr lang="zh-CN" altLang="en-US" sz="2400" smtClean="0">
                <a:latin typeface="楷体" panose="02010609060101010101" charset="-122"/>
                <a:ea typeface="楷体" panose="02010609060101010101" charset="-122"/>
              </a:rPr>
              <a:t>、继续搜集陆游有关“梅花”的诗词。</a:t>
            </a:r>
            <a:endParaRPr lang="en-US" altLang="zh-CN" sz="2400">
              <a:latin typeface="楷体" panose="02010609060101010101" charset="-122"/>
              <a:ea typeface="楷体" panose="02010609060101010101" charset="-122"/>
            </a:endParaRPr>
          </a:p>
          <a:p>
            <a:pPr eaLnBrk="1" latinLnBrk="0" hangingPunct="1">
              <a:lnSpc>
                <a:spcPct val="150000"/>
              </a:lnSpc>
            </a:pPr>
            <a:r>
              <a:rPr lang="en-US" altLang="zh-CN" sz="2400" smtClean="0">
                <a:latin typeface="楷体" panose="02010609060101010101" charset="-122"/>
                <a:ea typeface="楷体" panose="02010609060101010101" charset="-122"/>
              </a:rPr>
              <a:t>3</a:t>
            </a:r>
            <a:r>
              <a:rPr lang="zh-CN" altLang="en-US" sz="2400" smtClean="0">
                <a:latin typeface="楷体" panose="02010609060101010101" charset="-122"/>
                <a:ea typeface="楷体" panose="02010609060101010101" charset="-122"/>
              </a:rPr>
              <a:t>、通过本课学习，你</a:t>
            </a:r>
            <a:r>
              <a:rPr lang="zh-CN" altLang="en-US" sz="2400">
                <a:latin typeface="楷体" panose="02010609060101010101" charset="-122"/>
                <a:ea typeface="楷体" panose="02010609060101010101" charset="-122"/>
              </a:rPr>
              <a:t>读出了怎样的梅花？能否用你的画笔，</a:t>
            </a:r>
          </a:p>
          <a:p>
            <a:pPr eaLnBrk="1" latinLnBrk="0" hangingPunct="1">
              <a:lnSpc>
                <a:spcPct val="150000"/>
              </a:lnSpc>
            </a:pPr>
            <a:r>
              <a:rPr lang="zh-CN" altLang="en-US" sz="2400">
                <a:latin typeface="楷体" panose="02010609060101010101" charset="-122"/>
                <a:ea typeface="楷体" panose="02010609060101010101" charset="-122"/>
              </a:rPr>
              <a:t>你的</a:t>
            </a:r>
            <a:r>
              <a:rPr lang="zh-CN" altLang="en-US" sz="2400" smtClean="0">
                <a:latin typeface="楷体" panose="02010609060101010101" charset="-122"/>
                <a:ea typeface="楷体" panose="02010609060101010101" charset="-122"/>
              </a:rPr>
              <a:t>文字，图文并茂</a:t>
            </a:r>
            <a:r>
              <a:rPr lang="zh-CN" altLang="en-US" sz="2400">
                <a:latin typeface="楷体" panose="02010609060101010101" charset="-122"/>
                <a:ea typeface="楷体" panose="02010609060101010101" charset="-122"/>
              </a:rPr>
              <a:t>绘出你心中的梅花？</a:t>
            </a:r>
          </a:p>
        </p:txBody>
      </p:sp>
      <p:pic>
        <p:nvPicPr>
          <p:cNvPr id="20" name="New picture"/>
          <p:cNvPicPr/>
          <p:nvPr>
            <p:custDataLst>
              <p:tags r:id="rId6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11417300" y="12128500"/>
            <a:ext cx="355600" cy="266700"/>
          </a:xfrm>
          <a:prstGeom prst="cube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929692363"/>
      </p:ext>
    </p:ext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9525" y="0"/>
            <a:ext cx="9134475" cy="2120900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635" y="4572635"/>
            <a:ext cx="9124315" cy="2206625"/>
          </a:xfrm>
          <a:prstGeom prst="rect">
            <a:avLst/>
          </a:prstGeom>
        </p:spPr>
      </p:pic>
      <p:sp>
        <p:nvSpPr>
          <p:cNvPr id="2" name="文本框 1"/>
          <p:cNvSpPr txBox="1"/>
          <p:nvPr>
            <p:custDataLst>
              <p:tags r:id="rId4"/>
            </p:custDataLst>
          </p:nvPr>
        </p:nvSpPr>
        <p:spPr>
          <a:xfrm>
            <a:off x="1214755" y="2120900"/>
            <a:ext cx="6695440" cy="23069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eaLnBrk="1" latinLnBrk="0" hangingPunct="1">
              <a:lnSpc>
                <a:spcPct val="150000"/>
              </a:lnSpc>
            </a:pPr>
            <a:r>
              <a:rPr lang="en-US" altLang="zh-CN" sz="3200" b="1">
                <a:latin typeface="Kaiti SC Bold" panose="02010600040101010101" charset="-122"/>
                <a:ea typeface="Kaiti SC Bold" panose="02010600040101010101" charset="-122"/>
                <a:cs typeface="Kaiti SC Bold" panose="02010600040101010101" charset="-122"/>
                <a:sym typeface="+mn-ea"/>
              </a:rPr>
              <a:t>             </a:t>
            </a:r>
            <a:r>
              <a:rPr lang="zh-CN" altLang="en-US" sz="3200" b="1">
                <a:latin typeface="Kaiti SC Bold" panose="02010600040101010101" charset="-122"/>
                <a:ea typeface="Kaiti SC Bold" panose="02010600040101010101" charset="-122"/>
                <a:cs typeface="Kaiti SC Bold" panose="02010600040101010101" charset="-122"/>
                <a:sym typeface="+mn-ea"/>
              </a:rPr>
              <a:t>梅花绝句  </a:t>
            </a:r>
            <a:r>
              <a:rPr lang="zh-CN" altLang="en-US" sz="2400">
                <a:latin typeface="Kaiti SC Regular" panose="02010600040101010101" charset="-122"/>
                <a:ea typeface="Kaiti SC Regular" panose="02010600040101010101" charset="-122"/>
                <a:cs typeface="Kaiti SC Regular" panose="02010600040101010101" charset="-122"/>
                <a:sym typeface="+mn-ea"/>
              </a:rPr>
              <a:t>宋</a:t>
            </a:r>
            <a:r>
              <a:rPr lang="en-US" altLang="zh-CN" sz="2400">
                <a:latin typeface="Kaiti SC Regular" panose="02010600040101010101" charset="-122"/>
                <a:ea typeface="Kaiti SC Regular" panose="02010600040101010101" charset="-122"/>
                <a:cs typeface="Kaiti SC Regular" panose="02010600040101010101" charset="-122"/>
                <a:sym typeface="+mn-ea"/>
              </a:rPr>
              <a:t>·</a:t>
            </a:r>
            <a:r>
              <a:rPr lang="zh-CN" altLang="en-US" sz="2400">
                <a:latin typeface="Kaiti SC Regular" panose="02010600040101010101" charset="-122"/>
                <a:ea typeface="Kaiti SC Regular" panose="02010600040101010101" charset="-122"/>
                <a:cs typeface="Kaiti SC Regular" panose="02010600040101010101" charset="-122"/>
                <a:sym typeface="+mn-ea"/>
              </a:rPr>
              <a:t>陆游  </a:t>
            </a:r>
            <a:r>
              <a:rPr lang="zh-CN" altLang="en-US" sz="3200" b="1">
                <a:latin typeface="Kaiti SC Bold" panose="02010600040101010101" charset="-122"/>
                <a:ea typeface="Kaiti SC Bold" panose="02010600040101010101" charset="-122"/>
                <a:cs typeface="Kaiti SC Bold" panose="02010600040101010101" charset="-122"/>
                <a:sym typeface="+mn-ea"/>
              </a:rPr>
              <a:t>        </a:t>
            </a:r>
            <a:endParaRPr lang="zh-CN" altLang="en-US" sz="3200" b="1">
              <a:latin typeface="Kaiti SC Bold" panose="02010600040101010101" charset="-122"/>
              <a:ea typeface="Kaiti SC Bold" panose="02010600040101010101" charset="-122"/>
              <a:cs typeface="Kaiti SC Bold" panose="02010600040101010101" charset="-122"/>
            </a:endParaRPr>
          </a:p>
          <a:p>
            <a:pPr algn="l" eaLnBrk="1" latinLnBrk="0" hangingPunct="1">
              <a:lnSpc>
                <a:spcPct val="150000"/>
              </a:lnSpc>
            </a:pPr>
            <a:r>
              <a:rPr lang="zh-CN" altLang="en-US" sz="3200" b="1">
                <a:latin typeface="Kaiti SC Bold" panose="02010600040101010101" charset="-122"/>
                <a:ea typeface="Kaiti SC Bold" panose="02010600040101010101" charset="-122"/>
                <a:cs typeface="Kaiti SC Bold" panose="02010600040101010101" charset="-122"/>
                <a:sym typeface="+mn-ea"/>
              </a:rPr>
              <a:t>闻道梅花坼晓风，雪堆遍满四山中。</a:t>
            </a:r>
            <a:endParaRPr lang="zh-CN" altLang="en-US" sz="3200" b="1">
              <a:latin typeface="Kaiti SC Bold" panose="02010600040101010101" charset="-122"/>
              <a:ea typeface="Kaiti SC Bold" panose="02010600040101010101" charset="-122"/>
              <a:cs typeface="Kaiti SC Bold" panose="02010600040101010101" charset="-122"/>
            </a:endParaRPr>
          </a:p>
          <a:p>
            <a:pPr algn="l" eaLnBrk="1" latinLnBrk="0" hangingPunct="1">
              <a:lnSpc>
                <a:spcPct val="150000"/>
              </a:lnSpc>
            </a:pPr>
            <a:r>
              <a:rPr lang="zh-CN" altLang="en-US" sz="3200" b="1">
                <a:latin typeface="Kaiti SC Bold" panose="02010600040101010101" charset="-122"/>
                <a:ea typeface="Kaiti SC Bold" panose="02010600040101010101" charset="-122"/>
                <a:cs typeface="Kaiti SC Bold" panose="02010600040101010101" charset="-122"/>
                <a:sym typeface="+mn-ea"/>
              </a:rPr>
              <a:t>何方可化身千亿，一树梅花一放翁。</a:t>
            </a:r>
            <a:endParaRPr lang="zh-CN" altLang="en-US" sz="3200" b="1">
              <a:latin typeface="Kaiti SC Bold" panose="02010600040101010101" charset="-122"/>
              <a:ea typeface="Kaiti SC Bold" panose="02010600040101010101" charset="-122"/>
              <a:cs typeface="Kaiti SC Bold" panose="02010600040101010101" charset="-122"/>
            </a:endParaRPr>
          </a:p>
        </p:txBody>
      </p:sp>
      <p:sp>
        <p:nvSpPr>
          <p:cNvPr id="3" name="TextBox 2"/>
          <p:cNvSpPr txBox="1"/>
          <p:nvPr>
            <p:custDataLst>
              <p:tags r:id="rId5"/>
            </p:custDataLst>
          </p:nvPr>
        </p:nvSpPr>
        <p:spPr>
          <a:xfrm>
            <a:off x="511443" y="588936"/>
            <a:ext cx="40510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走进文本  整体感知</a:t>
            </a:r>
            <a:endParaRPr lang="zh-CN" altLang="en-US" sz="3200" b="1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  <p:custDataLst>
      <p:tags r:id="rId1"/>
    </p:custDataLst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>
            <p:custDataLst>
              <p:tags r:id="rId2"/>
            </p:custDataLst>
          </p:nvPr>
        </p:nvSpPr>
        <p:spPr>
          <a:xfrm>
            <a:off x="556260" y="2191385"/>
            <a:ext cx="8030210" cy="2122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36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        </a:t>
            </a:r>
            <a:r>
              <a:rPr lang="en-US" altLang="zh-CN" sz="3600" b="1" smtClean="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        </a:t>
            </a:r>
            <a:r>
              <a:rPr lang="zh-CN" altLang="en-US" sz="3200" b="1" smtClean="0">
                <a:latin typeface="Kaiti SC Bold" panose="02010600040101010101" charset="-122"/>
                <a:ea typeface="Kaiti SC Bold" panose="02010600040101010101" charset="-122"/>
                <a:cs typeface="Kaiti SC Bold" panose="02010600040101010101" charset="-122"/>
                <a:sym typeface="+mn-ea"/>
              </a:rPr>
              <a:t>梦游</a:t>
            </a:r>
            <a:r>
              <a:rPr lang="zh-CN" altLang="en-US" sz="3200" b="1">
                <a:latin typeface="Kaiti SC Bold" panose="02010600040101010101" charset="-122"/>
                <a:ea typeface="Kaiti SC Bold" panose="02010600040101010101" charset="-122"/>
                <a:cs typeface="Kaiti SC Bold" panose="02010600040101010101" charset="-122"/>
                <a:sym typeface="+mn-ea"/>
              </a:rPr>
              <a:t>沈氏园亭    </a:t>
            </a:r>
            <a:r>
              <a:rPr lang="zh-CN" altLang="en-US" sz="2400">
                <a:latin typeface="Kaiti SC Regular" panose="02010600040101010101" charset="-122"/>
                <a:ea typeface="Kaiti SC Regular" panose="02010600040101010101" charset="-122"/>
                <a:cs typeface="Kaiti SC Regular" panose="02010600040101010101" charset="-122"/>
                <a:sym typeface="+mn-ea"/>
              </a:rPr>
              <a:t>宋</a:t>
            </a:r>
            <a:r>
              <a:rPr lang="en-US" altLang="zh-CN" sz="2400">
                <a:latin typeface="Kaiti SC Regular" panose="02010600040101010101" charset="-122"/>
                <a:ea typeface="Kaiti SC Regular" panose="02010600040101010101" charset="-122"/>
                <a:cs typeface="Kaiti SC Regular" panose="02010600040101010101" charset="-122"/>
                <a:sym typeface="+mn-ea"/>
              </a:rPr>
              <a:t>·</a:t>
            </a:r>
            <a:r>
              <a:rPr lang="zh-CN" altLang="en-US" sz="2400">
                <a:latin typeface="Kaiti SC Regular" panose="02010600040101010101" charset="-122"/>
                <a:ea typeface="Kaiti SC Regular" panose="02010600040101010101" charset="-122"/>
                <a:cs typeface="Kaiti SC Regular" panose="02010600040101010101" charset="-122"/>
                <a:sym typeface="+mn-ea"/>
              </a:rPr>
              <a:t>陆游</a:t>
            </a:r>
            <a:endParaRPr lang="zh-CN" altLang="en-US" sz="2400">
              <a:latin typeface="Kaiti SC Regular" panose="02010600040101010101" charset="-122"/>
              <a:ea typeface="Kaiti SC Regular" panose="02010600040101010101" charset="-122"/>
              <a:cs typeface="Kaiti SC Regular" panose="02010600040101010101" charset="-122"/>
            </a:endParaRPr>
          </a:p>
          <a:p>
            <a:pPr algn="l"/>
            <a:r>
              <a:rPr lang="zh-CN" altLang="en-US" sz="3200" b="1">
                <a:latin typeface="Kaiti SC Bold" panose="02010600040101010101" charset="-122"/>
                <a:ea typeface="Kaiti SC Bold" panose="02010600040101010101" charset="-122"/>
                <a:cs typeface="Kaiti SC Bold" panose="02010600040101010101" charset="-122"/>
                <a:sym typeface="+mn-ea"/>
              </a:rPr>
              <a:t>城南小陌又逢春，只见梅花不见人。</a:t>
            </a:r>
            <a:endParaRPr lang="zh-CN" altLang="en-US" sz="3200" b="1">
              <a:latin typeface="Kaiti SC Bold" panose="02010600040101010101" charset="-122"/>
              <a:ea typeface="Kaiti SC Bold" panose="02010600040101010101" charset="-122"/>
              <a:cs typeface="Kaiti SC Bold" panose="02010600040101010101" charset="-122"/>
            </a:endParaRPr>
          </a:p>
          <a:p>
            <a:pPr algn="l"/>
            <a:endParaRPr lang="zh-CN" altLang="en-US" sz="3200" b="1">
              <a:latin typeface="Kaiti SC Bold" panose="02010600040101010101" charset="-122"/>
              <a:ea typeface="Kaiti SC Bold" panose="02010600040101010101" charset="-122"/>
              <a:cs typeface="Kaiti SC Bold" panose="02010600040101010101" charset="-122"/>
            </a:endParaRPr>
          </a:p>
          <a:p>
            <a:pPr algn="l"/>
            <a:r>
              <a:rPr lang="zh-CN" altLang="en-US" sz="3200" b="1">
                <a:latin typeface="Kaiti SC Bold" panose="02010600040101010101" charset="-122"/>
                <a:ea typeface="Kaiti SC Bold" panose="02010600040101010101" charset="-122"/>
                <a:cs typeface="Kaiti SC Bold" panose="02010600040101010101" charset="-122"/>
                <a:sym typeface="+mn-ea"/>
              </a:rPr>
              <a:t>玉骨久沉泉下土，墨痕犹锁壁间尘。</a:t>
            </a:r>
            <a:r>
              <a:rPr lang="en-US" altLang="zh-CN" sz="3200" b="1">
                <a:latin typeface="Kaiti SC Bold" panose="02010600040101010101" charset="-122"/>
                <a:ea typeface="Kaiti SC Bold" panose="02010600040101010101" charset="-122"/>
                <a:cs typeface="Kaiti SC Bold" panose="02010600040101010101" charset="-122"/>
              </a:rPr>
              <a:t> </a:t>
            </a:r>
            <a:endParaRPr lang="zh-CN" altLang="en-US" sz="3200" b="1">
              <a:latin typeface="Kaiti SC Bold" panose="02010600040101010101" charset="-122"/>
              <a:ea typeface="Kaiti SC Bold" panose="02010600040101010101" charset="-122"/>
              <a:cs typeface="Kaiti SC Bold" panose="02010600040101010101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9525" y="0"/>
            <a:ext cx="9134475" cy="2190750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635" y="4502150"/>
            <a:ext cx="9124315" cy="2277110"/>
          </a:xfrm>
          <a:prstGeom prst="rect">
            <a:avLst/>
          </a:prstGeom>
        </p:spPr>
      </p:pic>
      <p:sp>
        <p:nvSpPr>
          <p:cNvPr id="2" name="TextBox 1"/>
          <p:cNvSpPr txBox="1"/>
          <p:nvPr>
            <p:custDataLst>
              <p:tags r:id="rId5"/>
            </p:custDataLst>
          </p:nvPr>
        </p:nvSpPr>
        <p:spPr>
          <a:xfrm>
            <a:off x="759416" y="743919"/>
            <a:ext cx="38900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走进文本 整体感知</a:t>
            </a:r>
            <a:endParaRPr lang="zh-CN" altLang="en-US" sz="3200" b="1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  <p:custDataLst>
      <p:tags r:id="rId1"/>
    </p:custDataLst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635" y="17780"/>
            <a:ext cx="9103995" cy="1447800"/>
          </a:xfrm>
          <a:prstGeom prst="rect">
            <a:avLst/>
          </a:prstGeom>
        </p:spPr>
      </p:pic>
      <p:sp>
        <p:nvSpPr>
          <p:cNvPr id="2" name="文本框 1"/>
          <p:cNvSpPr txBox="1"/>
          <p:nvPr>
            <p:custDataLst>
              <p:tags r:id="rId2"/>
            </p:custDataLst>
          </p:nvPr>
        </p:nvSpPr>
        <p:spPr>
          <a:xfrm>
            <a:off x="24765" y="1464945"/>
            <a:ext cx="9502775" cy="2030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latinLnBrk="0" hangingPunct="1">
              <a:lnSpc>
                <a:spcPct val="150000"/>
              </a:lnSpc>
            </a:pP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        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卜算子</a:t>
            </a: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·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咏梅   </a:t>
            </a:r>
            <a:r>
              <a:rPr lang="zh-CN" altLang="en-US" sz="2000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</a:rPr>
              <a:t>宋</a:t>
            </a:r>
            <a:r>
              <a:rPr lang="en-US" altLang="zh-CN" sz="2000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</a:rPr>
              <a:t>·</a:t>
            </a:r>
            <a:r>
              <a:rPr lang="zh-CN" altLang="en-US" sz="2000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</a:rPr>
              <a:t>陆游</a:t>
            </a:r>
          </a:p>
          <a:p>
            <a:pPr algn="l" eaLnBrk="1" latinLnBrk="0" hangingPunct="1">
              <a:lnSpc>
                <a:spcPct val="150000"/>
              </a:lnSpc>
            </a:pP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驿外断桥边，寂寞开无主；已是黄昏独自愁，更著风和雨。</a:t>
            </a:r>
          </a:p>
          <a:p>
            <a:pPr algn="l" eaLnBrk="1" latinLnBrk="0" hangingPunct="1">
              <a:lnSpc>
                <a:spcPct val="150000"/>
              </a:lnSpc>
            </a:pP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无意苦争春，一任群芳妒。零落成泥碾作尘，只有香如故。</a:t>
            </a:r>
          </a:p>
        </p:txBody>
      </p:sp>
      <p:sp>
        <p:nvSpPr>
          <p:cNvPr id="3" name="文本框 2"/>
          <p:cNvSpPr txBox="1"/>
          <p:nvPr>
            <p:custDataLst>
              <p:tags r:id="rId3"/>
            </p:custDataLst>
          </p:nvPr>
        </p:nvSpPr>
        <p:spPr>
          <a:xfrm>
            <a:off x="24765" y="3495040"/>
            <a:ext cx="8361680" cy="31076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800">
                <a:solidFill>
                  <a:schemeClr val="tx2"/>
                </a:solidFill>
                <a:latin typeface="仿宋" panose="02010609060101010101" charset="-122"/>
                <a:ea typeface="仿宋" panose="02010609060101010101" charset="-122"/>
              </a:rPr>
              <a:t>译文：</a:t>
            </a:r>
          </a:p>
          <a:p>
            <a:pPr algn="l"/>
            <a:r>
              <a:rPr lang="zh-CN" altLang="en-US" sz="2800">
                <a:solidFill>
                  <a:schemeClr val="tx2"/>
                </a:solidFill>
                <a:latin typeface="仿宋" panose="02010609060101010101" charset="-122"/>
                <a:ea typeface="仿宋" panose="02010609060101010101" charset="-122"/>
              </a:rPr>
              <a:t>　　</a:t>
            </a:r>
            <a:r>
              <a:rPr lang="zh-CN" altLang="en-US" sz="2800">
                <a:solidFill>
                  <a:schemeClr val="tx2"/>
                </a:solidFill>
                <a:latin typeface="楷体" pitchFamily="49" charset="-122"/>
                <a:ea typeface="楷体" pitchFamily="49" charset="-122"/>
              </a:rPr>
              <a:t>驿亭之外的断桥边，梅花自开自落，无人理睬。暮色降临，梅花无依无靠，已经够愁苦了，却又遭</a:t>
            </a:r>
          </a:p>
          <a:p>
            <a:pPr algn="l"/>
            <a:r>
              <a:rPr lang="zh-CN" altLang="en-US" sz="2800">
                <a:solidFill>
                  <a:schemeClr val="tx2"/>
                </a:solidFill>
                <a:latin typeface="楷体" pitchFamily="49" charset="-122"/>
                <a:ea typeface="楷体" pitchFamily="49" charset="-122"/>
              </a:rPr>
              <a:t>到了风雨的摧残。梅花并不想费尽心思去争芳斗艳，</a:t>
            </a:r>
          </a:p>
          <a:p>
            <a:pPr algn="l"/>
            <a:r>
              <a:rPr lang="zh-CN" altLang="en-US" sz="2800">
                <a:solidFill>
                  <a:schemeClr val="tx2"/>
                </a:solidFill>
                <a:latin typeface="楷体" pitchFamily="49" charset="-122"/>
                <a:ea typeface="楷体" pitchFamily="49" charset="-122"/>
              </a:rPr>
              <a:t>对百花的妒忌与排斥毫不在乎。即使凋零了，被碾</a:t>
            </a:r>
          </a:p>
          <a:p>
            <a:pPr algn="l"/>
            <a:r>
              <a:rPr lang="zh-CN" altLang="en-US" sz="2800">
                <a:solidFill>
                  <a:schemeClr val="tx2"/>
                </a:solidFill>
                <a:latin typeface="楷体" pitchFamily="49" charset="-122"/>
                <a:ea typeface="楷体" pitchFamily="49" charset="-122"/>
              </a:rPr>
              <a:t>作泥土，又化作尘土了，梅花依然和往常一样散发</a:t>
            </a:r>
          </a:p>
          <a:p>
            <a:pPr algn="l"/>
            <a:r>
              <a:rPr lang="zh-CN" altLang="en-US" sz="2800">
                <a:solidFill>
                  <a:schemeClr val="tx2"/>
                </a:solidFill>
                <a:latin typeface="楷体" pitchFamily="49" charset="-122"/>
                <a:ea typeface="楷体" pitchFamily="49" charset="-122"/>
              </a:rPr>
              <a:t>出缕缕清香。</a:t>
            </a:r>
          </a:p>
        </p:txBody>
      </p:sp>
      <p:sp>
        <p:nvSpPr>
          <p:cNvPr id="4" name="TextBox 3"/>
          <p:cNvSpPr txBox="1"/>
          <p:nvPr>
            <p:custDataLst>
              <p:tags r:id="rId4"/>
            </p:custDataLst>
          </p:nvPr>
        </p:nvSpPr>
        <p:spPr>
          <a:xfrm>
            <a:off x="426202" y="635431"/>
            <a:ext cx="392882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再读文本 了解诗意</a:t>
            </a:r>
            <a:endParaRPr lang="zh-CN" altLang="en-US" sz="3200" b="1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708660" y="418465"/>
            <a:ext cx="3098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>
            <p:custDataLst>
              <p:tags r:id="rId2"/>
            </p:custDataLst>
          </p:nvPr>
        </p:nvSpPr>
        <p:spPr>
          <a:xfrm>
            <a:off x="100965" y="1443355"/>
            <a:ext cx="2992120" cy="40614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latinLnBrk="0" hangingPunct="1">
              <a:lnSpc>
                <a:spcPct val="150000"/>
              </a:lnSpc>
            </a:pPr>
            <a:r>
              <a:rPr lang="zh-CN" altLang="en-US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梅花绝句</a:t>
            </a:r>
          </a:p>
          <a:p>
            <a:pPr eaLnBrk="1" latinLnBrk="0" hangingPunct="1">
              <a:lnSpc>
                <a:spcPct val="150000"/>
              </a:lnSpc>
            </a:pP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</a:t>
            </a:r>
            <a:r>
              <a:rPr lang="zh-CN" altLang="en-US" sz="2000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</a:rPr>
              <a:t>宋</a:t>
            </a:r>
            <a:r>
              <a:rPr lang="en-US" altLang="zh-CN" sz="2000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</a:rPr>
              <a:t>·</a:t>
            </a:r>
            <a:r>
              <a:rPr lang="zh-CN" altLang="en-US" sz="2000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</a:rPr>
              <a:t>陆游 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   </a:t>
            </a:r>
          </a:p>
          <a:p>
            <a:pPr eaLnBrk="1" latinLnBrk="0" hangingPunct="1">
              <a:lnSpc>
                <a:spcPct val="150000"/>
              </a:lnSpc>
            </a:pP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闻道梅花坼晓风，</a:t>
            </a:r>
          </a:p>
          <a:p>
            <a:pPr eaLnBrk="1" latinLnBrk="0" hangingPunct="1">
              <a:lnSpc>
                <a:spcPct val="150000"/>
              </a:lnSpc>
            </a:pP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雪堆遍满四山中。</a:t>
            </a:r>
          </a:p>
          <a:p>
            <a:pPr eaLnBrk="1" latinLnBrk="0" hangingPunct="1">
              <a:lnSpc>
                <a:spcPct val="150000"/>
              </a:lnSpc>
            </a:pP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何方可化身千亿，</a:t>
            </a:r>
          </a:p>
          <a:p>
            <a:pPr eaLnBrk="1" latinLnBrk="0" hangingPunct="1">
              <a:lnSpc>
                <a:spcPct val="150000"/>
              </a:lnSpc>
            </a:pP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一树梅花一放翁。 </a:t>
            </a:r>
          </a:p>
        </p:txBody>
      </p:sp>
      <p:sp>
        <p:nvSpPr>
          <p:cNvPr id="14" name="文本框 13"/>
          <p:cNvSpPr txBox="1"/>
          <p:nvPr>
            <p:custDataLst>
              <p:tags r:id="rId3"/>
            </p:custDataLst>
          </p:nvPr>
        </p:nvSpPr>
        <p:spPr>
          <a:xfrm>
            <a:off x="849630" y="5327015"/>
            <a:ext cx="3098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zh-CN" altLang="en-US"/>
          </a:p>
        </p:txBody>
      </p:sp>
      <p:pic>
        <p:nvPicPr>
          <p:cNvPr id="19" name="图片 18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20320" y="0"/>
            <a:ext cx="9124315" cy="144399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42545" y="5327015"/>
            <a:ext cx="9079865" cy="1633220"/>
          </a:xfrm>
          <a:prstGeom prst="rect">
            <a:avLst/>
          </a:prstGeom>
        </p:spPr>
      </p:pic>
      <p:sp>
        <p:nvSpPr>
          <p:cNvPr id="2" name="文本框 1"/>
          <p:cNvSpPr txBox="1"/>
          <p:nvPr>
            <p:custDataLst>
              <p:tags r:id="rId6"/>
            </p:custDataLst>
          </p:nvPr>
        </p:nvSpPr>
        <p:spPr>
          <a:xfrm>
            <a:off x="2890435" y="1357630"/>
            <a:ext cx="6106331" cy="36009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latinLnBrk="0" hangingPunct="1">
              <a:lnSpc>
                <a:spcPct val="150000"/>
              </a:lnSpc>
            </a:pPr>
            <a:r>
              <a:rPr lang="zh-CN" altLang="en-US" sz="2800">
                <a:solidFill>
                  <a:schemeClr val="tx2"/>
                </a:solidFill>
                <a:latin typeface="仿宋" panose="02010609060101010101" charset="-122"/>
                <a:ea typeface="仿宋" panose="02010609060101010101" charset="-122"/>
              </a:rPr>
              <a:t>译文</a:t>
            </a:r>
          </a:p>
          <a:p>
            <a:pPr algn="l" eaLnBrk="1" latinLnBrk="0" hangingPunct="1">
              <a:lnSpc>
                <a:spcPct val="150000"/>
              </a:lnSpc>
            </a:pPr>
            <a:r>
              <a:rPr lang="zh-CN" altLang="en-US" sz="2800" smtClean="0">
                <a:solidFill>
                  <a:schemeClr val="tx2"/>
                </a:solidFill>
                <a:latin typeface="仿宋" panose="02010609060101010101" charset="-122"/>
                <a:ea typeface="仿宋" panose="02010609060101010101" charset="-122"/>
              </a:rPr>
              <a:t>   </a:t>
            </a:r>
            <a:r>
              <a:rPr lang="zh-CN" altLang="en-US" sz="2400" smtClean="0">
                <a:solidFill>
                  <a:schemeClr val="tx2"/>
                </a:solidFill>
                <a:latin typeface="楷体" pitchFamily="49" charset="-122"/>
                <a:ea typeface="楷体" pitchFamily="49" charset="-122"/>
              </a:rPr>
              <a:t>听说</a:t>
            </a:r>
            <a:r>
              <a:rPr lang="zh-CN" altLang="en-US" sz="2400">
                <a:solidFill>
                  <a:schemeClr val="tx2"/>
                </a:solidFill>
                <a:latin typeface="楷体" pitchFamily="49" charset="-122"/>
                <a:ea typeface="楷体" pitchFamily="49" charset="-122"/>
              </a:rPr>
              <a:t>山上的梅花已经迎着晨风绽放，</a:t>
            </a:r>
          </a:p>
          <a:p>
            <a:pPr algn="l" eaLnBrk="1" latinLnBrk="0" hangingPunct="1">
              <a:lnSpc>
                <a:spcPct val="150000"/>
              </a:lnSpc>
            </a:pPr>
            <a:r>
              <a:rPr lang="zh-CN" altLang="en-US" sz="2400">
                <a:solidFill>
                  <a:schemeClr val="tx2"/>
                </a:solidFill>
                <a:latin typeface="楷体" pitchFamily="49" charset="-122"/>
                <a:ea typeface="楷体" pitchFamily="49" charset="-122"/>
              </a:rPr>
              <a:t>远远望去，四周山上的梅花树就像一堆堆白雪一样。有什么办法可以把自己变化成数亿身影呢？让每一棵梅花树前都有一个陆游常在。</a:t>
            </a:r>
          </a:p>
        </p:txBody>
      </p:sp>
      <p:sp>
        <p:nvSpPr>
          <p:cNvPr id="4" name="TextBox 3"/>
          <p:cNvSpPr txBox="1"/>
          <p:nvPr>
            <p:custDataLst>
              <p:tags r:id="rId7"/>
            </p:custDataLst>
          </p:nvPr>
        </p:nvSpPr>
        <p:spPr>
          <a:xfrm>
            <a:off x="534691" y="418465"/>
            <a:ext cx="404778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再读文本 了解诗意</a:t>
            </a:r>
            <a:endParaRPr lang="zh-CN" altLang="en-US" sz="3200" b="1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AutoShape 14" descr="u=659003504,3790867401&amp;fm=214&amp;gp=0"/>
          <p:cNvSpPr>
            <a:spLocks noChangeAspect="1" noChangeArrowheads="1"/>
          </p:cNvSpPr>
          <p:nvPr>
            <p:custDataLst>
              <p:tags r:id="rId1"/>
            </p:custDataLst>
          </p:nvPr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364" name="AutoShape 16" descr="u=659003504,3790867401&amp;fm=214&amp;gp=0"/>
          <p:cNvSpPr>
            <a:spLocks noChangeAspect="1" noChangeArrowheads="1"/>
          </p:cNvSpPr>
          <p:nvPr>
            <p:custDataLst>
              <p:tags r:id="rId2"/>
            </p:custDataLst>
          </p:nvPr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" name="文本框 7"/>
          <p:cNvSpPr txBox="1"/>
          <p:nvPr>
            <p:custDataLst>
              <p:tags r:id="rId3"/>
            </p:custDataLst>
          </p:nvPr>
        </p:nvSpPr>
        <p:spPr>
          <a:xfrm>
            <a:off x="2916555" y="2242185"/>
            <a:ext cx="6227445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latinLnBrk="0" hangingPunct="1">
              <a:lnSpc>
                <a:spcPct val="150000"/>
              </a:lnSpc>
            </a:pPr>
            <a:r>
              <a:rPr lang="zh-CN" altLang="en-US" sz="2800">
                <a:solidFill>
                  <a:schemeClr val="tx2"/>
                </a:solidFill>
                <a:latin typeface="仿宋" panose="02010609060101010101" charset="-122"/>
                <a:ea typeface="仿宋" panose="02010609060101010101" charset="-122"/>
                <a:cs typeface="华文楷体" panose="02010600040101010101" charset="-122"/>
              </a:rPr>
              <a:t>译文</a:t>
            </a:r>
          </a:p>
          <a:p>
            <a:pPr algn="l" eaLnBrk="1" latinLnBrk="0" hangingPunct="1">
              <a:lnSpc>
                <a:spcPct val="150000"/>
              </a:lnSpc>
            </a:pPr>
            <a:r>
              <a:rPr lang="zh-CN" altLang="en-US" sz="2400">
                <a:solidFill>
                  <a:schemeClr val="tx2"/>
                </a:solidFill>
                <a:latin typeface="楷体" pitchFamily="49" charset="-122"/>
                <a:ea typeface="楷体" pitchFamily="49" charset="-122"/>
                <a:cs typeface="华文楷体" panose="02010600040101010101" charset="-122"/>
              </a:rPr>
              <a:t>城南的小路又迎来了春天，只见路边</a:t>
            </a:r>
          </a:p>
          <a:p>
            <a:pPr algn="l" eaLnBrk="1" latinLnBrk="0" hangingPunct="1">
              <a:lnSpc>
                <a:spcPct val="150000"/>
              </a:lnSpc>
            </a:pPr>
            <a:r>
              <a:rPr lang="zh-CN" altLang="en-US" sz="2400">
                <a:solidFill>
                  <a:schemeClr val="tx2"/>
                </a:solidFill>
                <a:latin typeface="楷体" pitchFamily="49" charset="-122"/>
                <a:ea typeface="楷体" pitchFamily="49" charset="-122"/>
                <a:cs typeface="华文楷体" panose="02010600040101010101" charset="-122"/>
              </a:rPr>
              <a:t>的梅花依然在盛开，然而却不见当年</a:t>
            </a:r>
          </a:p>
          <a:p>
            <a:pPr algn="l" eaLnBrk="1" latinLnBrk="0" hangingPunct="1">
              <a:lnSpc>
                <a:spcPct val="150000"/>
              </a:lnSpc>
            </a:pPr>
            <a:r>
              <a:rPr lang="zh-CN" altLang="en-US" sz="2400">
                <a:solidFill>
                  <a:schemeClr val="tx2"/>
                </a:solidFill>
                <a:latin typeface="楷体" pitchFamily="49" charset="-122"/>
                <a:ea typeface="楷体" pitchFamily="49" charset="-122"/>
                <a:cs typeface="华文楷体" panose="02010600040101010101" charset="-122"/>
              </a:rPr>
              <a:t>在此相逢的亲人了。时间已经过了很</a:t>
            </a:r>
          </a:p>
          <a:p>
            <a:pPr algn="l" eaLnBrk="1" latinLnBrk="0" hangingPunct="1">
              <a:lnSpc>
                <a:spcPct val="150000"/>
              </a:lnSpc>
            </a:pPr>
            <a:r>
              <a:rPr lang="zh-CN" altLang="en-US" sz="2400">
                <a:solidFill>
                  <a:schemeClr val="tx2"/>
                </a:solidFill>
                <a:latin typeface="楷体" pitchFamily="49" charset="-122"/>
                <a:ea typeface="楷体" pitchFamily="49" charset="-122"/>
                <a:cs typeface="华文楷体" panose="02010600040101010101" charset="-122"/>
              </a:rPr>
              <a:t>久，我的心上人也已化为地下的土了，</a:t>
            </a:r>
          </a:p>
          <a:p>
            <a:pPr algn="l" eaLnBrk="1" latinLnBrk="0" hangingPunct="1">
              <a:lnSpc>
                <a:spcPct val="150000"/>
              </a:lnSpc>
            </a:pPr>
            <a:r>
              <a:rPr lang="zh-CN" altLang="en-US" sz="2400">
                <a:solidFill>
                  <a:schemeClr val="tx2"/>
                </a:solidFill>
                <a:latin typeface="楷体" pitchFamily="49" charset="-122"/>
                <a:ea typeface="楷体" pitchFamily="49" charset="-122"/>
                <a:cs typeface="华文楷体" panose="02010600040101010101" charset="-122"/>
              </a:rPr>
              <a:t>你看那当年写在墙壁上的《钗头凤》</a:t>
            </a:r>
          </a:p>
          <a:p>
            <a:pPr algn="l" eaLnBrk="1" latinLnBrk="0" hangingPunct="1">
              <a:lnSpc>
                <a:spcPct val="150000"/>
              </a:lnSpc>
            </a:pPr>
            <a:r>
              <a:rPr lang="zh-CN" altLang="en-US" sz="2400">
                <a:solidFill>
                  <a:schemeClr val="tx2"/>
                </a:solidFill>
                <a:latin typeface="楷体" pitchFamily="49" charset="-122"/>
                <a:ea typeface="楷体" pitchFamily="49" charset="-122"/>
                <a:cs typeface="华文楷体" panose="02010600040101010101" charset="-122"/>
              </a:rPr>
              <a:t>的墨痕，也快要让尘土遮盖住了</a:t>
            </a:r>
            <a:r>
              <a:rPr lang="zh-CN" altLang="en-US" sz="2800">
                <a:solidFill>
                  <a:schemeClr val="tx2"/>
                </a:solidFill>
                <a:latin typeface="楷体" pitchFamily="49" charset="-122"/>
                <a:ea typeface="楷体" pitchFamily="49" charset="-122"/>
                <a:cs typeface="华文楷体" panose="02010600040101010101" charset="-122"/>
              </a:rPr>
              <a:t>。</a:t>
            </a:r>
          </a:p>
        </p:txBody>
      </p:sp>
      <p:sp>
        <p:nvSpPr>
          <p:cNvPr id="3" name="文本框 2"/>
          <p:cNvSpPr txBox="1"/>
          <p:nvPr>
            <p:custDataLst>
              <p:tags r:id="rId4"/>
            </p:custDataLst>
          </p:nvPr>
        </p:nvSpPr>
        <p:spPr>
          <a:xfrm>
            <a:off x="-635" y="2373630"/>
            <a:ext cx="3042920" cy="38461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梦游沈氏园亭</a:t>
            </a:r>
          </a:p>
          <a:p>
            <a:pPr algn="l"/>
            <a:r>
              <a:rPr lang="zh-CN" altLang="en-US" sz="200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  宋</a:t>
            </a:r>
            <a:r>
              <a:rPr lang="en-US" altLang="zh-CN" sz="200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·</a:t>
            </a:r>
            <a:r>
              <a:rPr lang="zh-CN" altLang="en-US" sz="200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陆游</a:t>
            </a:r>
          </a:p>
          <a:p>
            <a:pPr algn="l"/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城南小陌又逢春，</a:t>
            </a:r>
          </a:p>
          <a:p>
            <a:pPr algn="l"/>
            <a:endParaRPr lang="zh-CN" altLang="en-US" sz="2800" b="1">
              <a:latin typeface="楷体" panose="02010609060101010101" charset="-122"/>
              <a:ea typeface="楷体" panose="02010609060101010101" charset="-122"/>
            </a:endParaRPr>
          </a:p>
          <a:p>
            <a:pPr algn="l"/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只见梅花不见人。</a:t>
            </a:r>
          </a:p>
          <a:p>
            <a:pPr algn="l"/>
            <a:endParaRPr lang="zh-CN" altLang="en-US" sz="2800" b="1">
              <a:latin typeface="楷体" panose="02010609060101010101" charset="-122"/>
              <a:ea typeface="楷体" panose="02010609060101010101" charset="-122"/>
            </a:endParaRPr>
          </a:p>
          <a:p>
            <a:pPr algn="l"/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玉骨久沉泉下土，</a:t>
            </a:r>
          </a:p>
          <a:p>
            <a:pPr algn="l"/>
            <a:endParaRPr lang="zh-CN" altLang="en-US" sz="2800" b="1">
              <a:latin typeface="楷体" panose="02010609060101010101" charset="-122"/>
              <a:ea typeface="楷体" panose="02010609060101010101" charset="-122"/>
            </a:endParaRPr>
          </a:p>
          <a:p>
            <a:pPr algn="l"/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墨痕犹锁壁间尘。</a:t>
            </a:r>
          </a:p>
        </p:txBody>
      </p:sp>
      <p:pic>
        <p:nvPicPr>
          <p:cNvPr id="19" name="图片 18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20320" y="0"/>
            <a:ext cx="9124315" cy="2261235"/>
          </a:xfrm>
          <a:prstGeom prst="rect">
            <a:avLst/>
          </a:prstGeom>
        </p:spPr>
      </p:pic>
      <p:sp>
        <p:nvSpPr>
          <p:cNvPr id="2" name="TextBox 1"/>
          <p:cNvSpPr txBox="1"/>
          <p:nvPr>
            <p:custDataLst>
              <p:tags r:id="rId6"/>
            </p:custDataLst>
          </p:nvPr>
        </p:nvSpPr>
        <p:spPr>
          <a:xfrm>
            <a:off x="557938" y="805912"/>
            <a:ext cx="386166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再读文本了解诗意</a:t>
            </a:r>
            <a:endParaRPr lang="zh-CN" altLang="en-US" sz="3200" b="1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0" y="4886325"/>
            <a:ext cx="9144635" cy="1971675"/>
          </a:xfrm>
          <a:prstGeom prst="rect">
            <a:avLst/>
          </a:prstGeom>
        </p:spPr>
      </p:pic>
      <p:sp>
        <p:nvSpPr>
          <p:cNvPr id="8" name="文本框 7"/>
          <p:cNvSpPr txBox="1"/>
          <p:nvPr>
            <p:custDataLst>
              <p:tags r:id="rId2"/>
            </p:custDataLst>
          </p:nvPr>
        </p:nvSpPr>
        <p:spPr>
          <a:xfrm>
            <a:off x="170815" y="864827"/>
            <a:ext cx="201930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6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好句共赏</a:t>
            </a:r>
            <a:endParaRPr lang="en-US" altLang="zh-CN" sz="36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3"/>
            </p:custDataLst>
          </p:nvPr>
        </p:nvSpPr>
        <p:spPr>
          <a:xfrm>
            <a:off x="1180465" y="2579370"/>
            <a:ext cx="7091680" cy="23069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eaLnBrk="1" latinLnBrk="0" hangingPunct="1">
              <a:lnSpc>
                <a:spcPct val="150000"/>
              </a:lnSpc>
            </a:pPr>
            <a:r>
              <a:rPr lang="en-US" altLang="zh-CN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1.零落成泥</a:t>
            </a:r>
            <a:r>
              <a:rPr lang="en-US" altLang="zh-CN" sz="3200">
                <a:solidFill>
                  <a:srgbClr val="FF0000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碾</a:t>
            </a:r>
            <a:r>
              <a:rPr lang="en-US" altLang="zh-CN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作尘，只有香如故。</a:t>
            </a:r>
          </a:p>
          <a:p>
            <a:pPr algn="l" eaLnBrk="1" latinLnBrk="0" hangingPunct="1">
              <a:lnSpc>
                <a:spcPct val="150000"/>
              </a:lnSpc>
            </a:pPr>
            <a:r>
              <a:rPr lang="en-US" altLang="zh-CN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2.闻道梅花</a:t>
            </a:r>
            <a:r>
              <a:rPr lang="en-US" altLang="zh-CN" sz="3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坼</a:t>
            </a:r>
            <a:r>
              <a:rPr lang="en-US" altLang="zh-CN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晓风，雪堆遍满四山中。</a:t>
            </a:r>
          </a:p>
          <a:p>
            <a:pPr algn="l" eaLnBrk="1" latinLnBrk="0" hangingPunct="1">
              <a:lnSpc>
                <a:spcPct val="150000"/>
              </a:lnSpc>
            </a:pPr>
            <a:r>
              <a:rPr lang="en-US" altLang="zh-CN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3.玉骨久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沉</a:t>
            </a:r>
            <a:r>
              <a:rPr lang="en-US" altLang="zh-CN" sz="3200" err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泉下土，墨痕犹</a:t>
            </a:r>
            <a:r>
              <a:rPr lang="en-US" altLang="zh-CN" sz="3200" err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锁</a:t>
            </a:r>
            <a:r>
              <a:rPr lang="en-US" altLang="zh-CN" sz="3200" err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壁间尘。</a:t>
            </a:r>
          </a:p>
        </p:txBody>
      </p:sp>
      <p:pic>
        <p:nvPicPr>
          <p:cNvPr id="19" name="图片 18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20320" y="0"/>
            <a:ext cx="9124315" cy="1934210"/>
          </a:xfrm>
          <a:prstGeom prst="rect">
            <a:avLst/>
          </a:prstGeom>
        </p:spPr>
      </p:pic>
      <p:sp>
        <p:nvSpPr>
          <p:cNvPr id="3" name="TextBox 2"/>
          <p:cNvSpPr txBox="1"/>
          <p:nvPr>
            <p:custDataLst>
              <p:tags r:id="rId5"/>
            </p:custDataLst>
          </p:nvPr>
        </p:nvSpPr>
        <p:spPr>
          <a:xfrm>
            <a:off x="480447" y="767166"/>
            <a:ext cx="370409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精读文本 好句共赏</a:t>
            </a:r>
            <a:endParaRPr lang="zh-CN" altLang="en-US" sz="3200" b="1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20320" y="0"/>
            <a:ext cx="9124315" cy="1934210"/>
          </a:xfrm>
          <a:prstGeom prst="rect">
            <a:avLst/>
          </a:prstGeom>
        </p:spPr>
      </p:pic>
      <p:pic>
        <p:nvPicPr>
          <p:cNvPr id="2" name="陆游词微课">
            <a:hlinkClick r:id="" action="ppaction://media"/>
          </p:cNvPr>
          <p:cNvPicPr/>
          <p:nvPr>
            <a:videoFile r:link="rId3"/>
            <p:custDataLst>
              <p:tags r:id="rId4"/>
            </p:custDataLst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20320" y="1934210"/>
            <a:ext cx="9123680" cy="4923790"/>
          </a:xfrm>
          <a:prstGeom prst="rect">
            <a:avLst/>
          </a:prstGeom>
        </p:spPr>
      </p:pic>
      <p:sp>
        <p:nvSpPr>
          <p:cNvPr id="3" name="文本框 2"/>
          <p:cNvSpPr txBox="1"/>
          <p:nvPr>
            <p:custDataLst>
              <p:tags r:id="rId5"/>
            </p:custDataLst>
          </p:nvPr>
        </p:nvSpPr>
        <p:spPr>
          <a:xfrm>
            <a:off x="347345" y="565150"/>
            <a:ext cx="343235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体会感情  走进作者</a:t>
            </a:r>
            <a:endParaRPr lang="zh-CN" altLang="en-US" sz="280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1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MODEL_TYPE" val="cover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MODEL_TYPE" val="cover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3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6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9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MODEL_TYPE" val="cover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1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2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3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4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4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5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MODEL_TYPE" val="cover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7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8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9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0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1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MODEL_TYPE" val="cover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3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4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5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5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6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MODEL_TYPE" val="cover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8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9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0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1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2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MODEL_TYPE" val="cover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4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6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5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6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7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8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7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9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2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3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4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0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6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7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8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0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1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3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4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7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8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9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0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1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2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MODEL_TYPE" val="cover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4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5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6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7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MODEL_TYPE" val="cover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2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3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3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4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5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9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0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MODEL_TYPE" val="cover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7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8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9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4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MODEL_TYPE" val="cover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2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3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4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5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7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8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9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0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2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6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3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4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5"/>
  <p:tag name="KSO_WM_UNIT_PLACING_PICTURE_USER_VIEWPORT" val="{&quot;height&quot;:2274,&quot;width&quot;:14369}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6"/>
  <p:tag name="KSO_WM_UNIT_PLACING_PICTURE_USER_VIEWPORT" val="{&quot;height&quot;:2854,&quot;width&quot;:14299}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7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8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0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2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3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7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4"/>
  <p:tag name="KSO_WM_UNIT_PLACING_PICTURE_USER_VIEWPORT" val="{&quot;height&quot;:3561,&quot;width&quot;:14369}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5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7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8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9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0"/>
  <p:tag name="KSO_WM_UNIT_PLACING_PICTURE_USER_VIEWPORT" val="{&quot;height&quot;:3561,&quot;width&quot;:14369}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1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3"/>
  <p:tag name="KSO_WM_UNIT_PLACING_PICTURE_USER_VIEWPORT" val="{&quot;height&quot;:3561,&quot;width&quot;:14369}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0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4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9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"/>
  <p:tag name="KSO_WM_UNIT_PLACING_PICTURE_USER_VIEWPORT" val="{&quot;height&quot;:3561,&quot;width&quot;:14369}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0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MODEL_TYPE" val="cover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MODEL_TYPE" val="cover"/>
</p:tagLst>
</file>

<file path=ppt/theme/theme1.xml><?xml version="1.0" encoding="utf-8"?>
<a:theme xmlns:a="http://schemas.openxmlformats.org/drawingml/2006/main" name="第一PPT模板网-WWW.1PPT.COM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Arial"/>
      </a:majorFont>
      <a:minorFont>
        <a:latin typeface="Arial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自定义设计方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Arial"/>
        <a:cs typeface="Arial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1184</Words>
  <Application>Microsoft Office PowerPoint</Application>
  <PresentationFormat>全屏显示(4:3)</PresentationFormat>
  <Paragraphs>140</Paragraphs>
  <Slides>22</Slides>
  <Notes>1</Notes>
  <HiddenSlides>0</HiddenSlides>
  <MMClips>1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3" baseType="lpstr"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学科网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rbm.xkw.com</dc:creator>
  <cp:lastModifiedBy>hj</cp:lastModifiedBy>
  <cp:revision>2</cp:revision>
  <cp:lastPrinted>2021-05-27T11:51:06Z</cp:lastPrinted>
  <dcterms:created xsi:type="dcterms:W3CDTF">2021-05-27T11:51:06Z</dcterms:created>
  <dcterms:modified xsi:type="dcterms:W3CDTF">2021-12-10T09:46:38Z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