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385" r:id="rId5"/>
    <p:sldId id="386" r:id="rId6"/>
    <p:sldId id="435" r:id="rId7"/>
    <p:sldId id="430" r:id="rId8"/>
    <p:sldId id="431" r:id="rId9"/>
    <p:sldId id="433" r:id="rId10"/>
    <p:sldId id="434" r:id="rId11"/>
    <p:sldId id="391" r:id="rId12"/>
    <p:sldId id="392" r:id="rId13"/>
    <p:sldId id="393" r:id="rId14"/>
    <p:sldId id="394" r:id="rId15"/>
    <p:sldId id="395" r:id="rId16"/>
    <p:sldId id="396" r:id="rId17"/>
    <p:sldId id="398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5" r:id="rId30"/>
    <p:sldId id="416" r:id="rId31"/>
    <p:sldId id="417" r:id="rId32"/>
    <p:sldId id="418" r:id="rId33"/>
    <p:sldId id="429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37" autoAdjust="0"/>
    <p:restoredTop sz="94660"/>
  </p:normalViewPr>
  <p:slideViewPr>
    <p:cSldViewPr snapToGrid="0">
      <p:cViewPr varScale="1">
        <p:scale>
          <a:sx n="99" d="100"/>
          <a:sy n="99" d="100"/>
        </p:scale>
        <p:origin x="54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tags" Target="tags/tag566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7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tags" Target="../tags/tag253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2.xml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tags" Target="../tags/tag397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tags" Target="../tags/tag408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8.xml" /><Relationship Id="rId4" Type="http://schemas.openxmlformats.org/officeDocument/2006/relationships/tags" Target="../tags/tag459.xml" /><Relationship Id="rId5" Type="http://schemas.openxmlformats.org/officeDocument/2006/relationships/tags" Target="../tags/tag460.xml" /><Relationship Id="rId6" Type="http://schemas.openxmlformats.org/officeDocument/2006/relationships/tags" Target="../tags/tag46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97.xml" /><Relationship Id="rId4" Type="http://schemas.openxmlformats.org/officeDocument/2006/relationships/tags" Target="../tags/tag498.xml" /><Relationship Id="rId5" Type="http://schemas.openxmlformats.org/officeDocument/2006/relationships/tags" Target="../tags/tag499.xml" /><Relationship Id="rId6" Type="http://schemas.openxmlformats.org/officeDocument/2006/relationships/tags" Target="../tags/tag500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7.xml" /><Relationship Id="rId4" Type="http://schemas.openxmlformats.org/officeDocument/2006/relationships/tags" Target="../tags/tag508.xml" /><Relationship Id="rId5" Type="http://schemas.openxmlformats.org/officeDocument/2006/relationships/tags" Target="../tags/tag509.xml" /><Relationship Id="rId6" Type="http://schemas.openxmlformats.org/officeDocument/2006/relationships/tags" Target="../tags/tag510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9.xml" /><Relationship Id="rId4" Type="http://schemas.openxmlformats.org/officeDocument/2006/relationships/tags" Target="../tags/tag520.xml" /><Relationship Id="rId5" Type="http://schemas.openxmlformats.org/officeDocument/2006/relationships/tags" Target="../tags/tag521.xml" /><Relationship Id="rId6" Type="http://schemas.openxmlformats.org/officeDocument/2006/relationships/tags" Target="../tags/tag522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1.xml" /><Relationship Id="rId4" Type="http://schemas.openxmlformats.org/officeDocument/2006/relationships/tags" Target="../tags/tag532.xml" /><Relationship Id="rId5" Type="http://schemas.openxmlformats.org/officeDocument/2006/relationships/tags" Target="../tags/tag533.xml" /><Relationship Id="rId6" Type="http://schemas.openxmlformats.org/officeDocument/2006/relationships/tags" Target="../tags/tag534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43.xml" /><Relationship Id="rId4" Type="http://schemas.openxmlformats.org/officeDocument/2006/relationships/tags" Target="../tags/tag544.xml" /><Relationship Id="rId5" Type="http://schemas.openxmlformats.org/officeDocument/2006/relationships/tags" Target="../tags/tag545.xml" /><Relationship Id="rId6" Type="http://schemas.openxmlformats.org/officeDocument/2006/relationships/tags" Target="../tags/tag546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55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Relationship Id="rId6" Type="http://schemas.openxmlformats.org/officeDocument/2006/relationships/tags" Target="../tags/tag34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tags" Target="../tags/tag351.xml" /><Relationship Id="rId6" Type="http://schemas.openxmlformats.org/officeDocument/2006/relationships/tags" Target="../tags/tag35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10" Type="http://schemas.openxmlformats.org/officeDocument/2006/relationships/tags" Target="../tags/tag84.xml" /><Relationship Id="rId11" Type="http://schemas.openxmlformats.org/officeDocument/2006/relationships/tags" Target="../tags/tag85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78.xml" /><Relationship Id="rId4" Type="http://schemas.openxmlformats.org/officeDocument/2006/relationships/image" Target="../media/image3.png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.xml" /><Relationship Id="rId10" Type="http://schemas.openxmlformats.org/officeDocument/2006/relationships/tags" Target="../tags/tag94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image" Target="../media/image4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image" Target="../media/image5.png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image" Target="../media/image4.png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tags" Target="../tags/tag120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image" Target="../media/image6.png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image" Target="../media/image4.png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image" Target="../media/image4.png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tags" Target="../tags/tag14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10" Type="http://schemas.openxmlformats.org/officeDocument/2006/relationships/tags" Target="../tags/tag15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46.xml" /><Relationship Id="rId3" Type="http://schemas.openxmlformats.org/officeDocument/2006/relationships/image" Target="../media/image4.png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tags" Target="../tags/tag151.xml" /><Relationship Id="rId9" Type="http://schemas.openxmlformats.org/officeDocument/2006/relationships/tags" Target="../tags/tag15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image" Target="../media/image6.png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10" Type="http://schemas.openxmlformats.org/officeDocument/2006/relationships/tags" Target="../tags/tag168.xml" /><Relationship Id="rId11" Type="http://schemas.openxmlformats.org/officeDocument/2006/relationships/tags" Target="../tags/tag169.xml" /><Relationship Id="rId12" Type="http://schemas.openxmlformats.org/officeDocument/2006/relationships/tags" Target="../tags/tag170.xml" /><Relationship Id="rId13" Type="http://schemas.openxmlformats.org/officeDocument/2006/relationships/tags" Target="../tags/tag171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63.xml" /><Relationship Id="rId4" Type="http://schemas.openxmlformats.org/officeDocument/2006/relationships/image" Target="../media/image8.png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image" Target="../media/image9.png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2.xml" /><Relationship Id="rId2" Type="http://schemas.openxmlformats.org/officeDocument/2006/relationships/tags" Target="../tags/tag173.xml" /><Relationship Id="rId3" Type="http://schemas.openxmlformats.org/officeDocument/2006/relationships/image" Target="../media/image4.png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80.xml" /><Relationship Id="rId3" Type="http://schemas.openxmlformats.org/officeDocument/2006/relationships/image" Target="../media/image6.png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10" Type="http://schemas.openxmlformats.org/officeDocument/2006/relationships/tags" Target="../tags/tag195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tags" Target="../tags/tag192.xml" /><Relationship Id="rId8" Type="http://schemas.openxmlformats.org/officeDocument/2006/relationships/tags" Target="../tags/tag193.xml" /><Relationship Id="rId9" Type="http://schemas.openxmlformats.org/officeDocument/2006/relationships/tags" Target="../tags/tag194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10" Type="http://schemas.openxmlformats.org/officeDocument/2006/relationships/tags" Target="../tags/tag20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5.xml" /><Relationship Id="rId10" Type="http://schemas.openxmlformats.org/officeDocument/2006/relationships/tags" Target="../tags/tag21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06.xml" /><Relationship Id="rId3" Type="http://schemas.openxmlformats.org/officeDocument/2006/relationships/image" Target="../media/image4.png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tags" Target="../tags/tag224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5.xml" /><Relationship Id="rId10" Type="http://schemas.openxmlformats.org/officeDocument/2006/relationships/tags" Target="../tags/tag23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image" Target="../media/image4.png" /><Relationship Id="rId9" Type="http://schemas.openxmlformats.org/officeDocument/2006/relationships/tags" Target="../tags/tag23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4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descr="图片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35" y="-12700"/>
            <a:ext cx="12178665" cy="6870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2700"/>
            <a:ext cx="11746230" cy="6870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2667000" y="435234"/>
            <a:ext cx="1180042" cy="5689342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6000" spc="6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2038350" y="435232"/>
            <a:ext cx="588648" cy="5689343"/>
          </a:xfrm>
        </p:spPr>
        <p:txBody>
          <a:bodyPr vert="eaVert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1320800" y="434975"/>
            <a:ext cx="668020" cy="5689600"/>
          </a:xfrm>
        </p:spPr>
        <p:txBody>
          <a:bodyPr vert="eaVert" lIns="90000" tIns="46800" rIns="90000" bIns="46800"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5160889"/>
            <a:ext cx="12192000" cy="1697111"/>
            <a:chOff x="0" y="5160889"/>
            <a:chExt cx="12192000" cy="1697111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Picture 5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35903" y="0"/>
            <a:ext cx="3995224" cy="5274120"/>
          </a:xfrm>
          <a:prstGeom prst="rect">
            <a:avLst/>
          </a:prstGeom>
        </p:spPr>
      </p:pic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84841" y="4939083"/>
            <a:ext cx="4925760" cy="757130"/>
          </a:xfrm>
        </p:spPr>
        <p:txBody>
          <a:bodyPr anchor="t">
            <a:normAutofit/>
          </a:bodyPr>
          <a:lstStyle>
            <a:lvl1pPr algn="ctr">
              <a:defRPr sz="36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2"/>
            </p:custDataLst>
          </p:nvPr>
        </p:nvGrpSpPr>
        <p:grpSpPr>
          <a:xfrm>
            <a:off x="0" y="5160889"/>
            <a:ext cx="12192000" cy="1697111"/>
            <a:chOff x="0" y="5160889"/>
            <a:chExt cx="12192000" cy="1697111"/>
          </a:xfrm>
        </p:grpSpPr>
        <p:sp>
          <p:nvSpPr>
            <p:cNvPr id="16" name="矩形 15"/>
            <p:cNvSpPr/>
            <p:nvPr>
              <p:custDataLst>
                <p:tags r:id="rId3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5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292100" y="304200"/>
            <a:ext cx="11607100" cy="6249600"/>
            <a:chOff x="292100" y="304200"/>
            <a:chExt cx="11607100" cy="6249600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Picture 5"/>
            <p:cNvPicPr>
              <a:picLocks noChangeAspect="1" noChangeArrowheads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292100" y="5152348"/>
              <a:ext cx="1069267" cy="1400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5160889"/>
            <a:ext cx="12192000" cy="1697111"/>
            <a:chOff x="0" y="5160889"/>
            <a:chExt cx="12192000" cy="1697111"/>
          </a:xfrm>
        </p:grpSpPr>
        <p:sp>
          <p:nvSpPr>
            <p:cNvPr id="14" name="矩形 13"/>
            <p:cNvSpPr/>
            <p:nvPr>
              <p:custDataLst>
                <p:tags r:id="rId3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icture 5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5160889"/>
            <a:ext cx="12192000" cy="1697111"/>
            <a:chOff x="0" y="5160889"/>
            <a:chExt cx="12192000" cy="1697111"/>
          </a:xfrm>
        </p:grpSpPr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5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292100" y="304200"/>
            <a:ext cx="11607100" cy="6249600"/>
            <a:chOff x="292100" y="304200"/>
            <a:chExt cx="11607100" cy="6249600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Picture 5"/>
            <p:cNvPicPr>
              <a:picLocks noChangeAspect="1" noChangeArrowheads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292100" y="5152348"/>
              <a:ext cx="1069267" cy="1400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5588" y="1362168"/>
            <a:ext cx="1514210" cy="3175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b="-2"/>
          <a:stretch>
            <a:fillRect/>
          </a:stretch>
        </p:blipFill>
        <p:spPr>
          <a:xfrm flipH="1">
            <a:off x="5253021" y="-98477"/>
            <a:ext cx="4499354" cy="6668088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4539143" y="4713028"/>
            <a:ext cx="430887" cy="447894"/>
            <a:chOff x="7077476" y="2846291"/>
            <a:chExt cx="430887" cy="447894"/>
          </a:xfrm>
        </p:grpSpPr>
        <p:pic>
          <p:nvPicPr>
            <p:cNvPr id="9" name="图片 8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  <a:endParaRPr lang="zh-CN" altLang="en-US" sz="16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3295650" y="2744310"/>
            <a:ext cx="867438" cy="3575572"/>
          </a:xfrm>
        </p:spPr>
        <p:txBody>
          <a:bodyPr vert="eaVert" anchor="ctr">
            <a:normAutofit/>
          </a:bodyPr>
          <a:lstStyle>
            <a:lvl1pPr algn="ctr">
              <a:defRPr sz="3600" b="0" i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292100" y="5152390"/>
            <a:ext cx="1069340" cy="140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Picture 5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 flipH="1">
            <a:off x="1089660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Picture 5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 flipH="1">
            <a:off x="1089660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Picture 5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9" name="Picture 5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 flipH="1">
            <a:off x="10896600" y="5160645"/>
            <a:ext cx="1295400" cy="169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 userDrawn="1">
            <p:custDataLst>
              <p:tags r:id="rId10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72390" y="5160645"/>
            <a:ext cx="1295400" cy="169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39.xml" /><Relationship Id="rId21" Type="http://schemas.openxmlformats.org/officeDocument/2006/relationships/tags" Target="../tags/tag240.xml" /><Relationship Id="rId22" Type="http://schemas.openxmlformats.org/officeDocument/2006/relationships/tags" Target="../tags/tag241.xml" /><Relationship Id="rId23" Type="http://schemas.openxmlformats.org/officeDocument/2006/relationships/tags" Target="../tags/tag242.xml" /><Relationship Id="rId24" Type="http://schemas.openxmlformats.org/officeDocument/2006/relationships/tags" Target="../tags/tag243.xml" /><Relationship Id="rId25" Type="http://schemas.openxmlformats.org/officeDocument/2006/relationships/tags" Target="../tags/tag244.xml" /><Relationship Id="rId26" Type="http://schemas.openxmlformats.org/officeDocument/2006/relationships/tags" Target="../tags/tag245.xml" /><Relationship Id="rId27" Type="http://schemas.openxmlformats.org/officeDocument/2006/relationships/image" Target="file:///D:\qq&#25991;&#20214;\712321467\Image\C2C\Image2\%7b75232B38-A165-1FB7-499C-2E1C792CACB5%7d.png" TargetMode="External" /><Relationship Id="rId28" Type="http://schemas.openxmlformats.org/officeDocument/2006/relationships/image" Target="../media/image1.png" /><Relationship Id="rId29" Type="http://schemas.openxmlformats.org/officeDocument/2006/relationships/tags" Target="../tags/tag246.xml" /><Relationship Id="rId3" Type="http://schemas.openxmlformats.org/officeDocument/2006/relationships/slideLayout" Target="../slideLayouts/slideLayout14.xml" /><Relationship Id="rId30" Type="http://schemas.openxmlformats.org/officeDocument/2006/relationships/theme" Target="../theme/theme2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image" Target="../media/image4.png" /><Relationship Id="rId6" Type="http://schemas.openxmlformats.org/officeDocument/2006/relationships/tags" Target="../tags/tag345.xml" /><Relationship Id="rId7" Type="http://schemas.openxmlformats.org/officeDocument/2006/relationships/tags" Target="../tags/tag346.xml" /><Relationship Id="rId8" Type="http://schemas.openxmlformats.org/officeDocument/2006/relationships/tags" Target="../tags/tag347.xml" /><Relationship Id="rId9" Type="http://schemas.openxmlformats.org/officeDocument/2006/relationships/tags" Target="../tags/tag34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image" Target="../media/image4.png" /><Relationship Id="rId6" Type="http://schemas.openxmlformats.org/officeDocument/2006/relationships/tags" Target="../tags/tag355.xml" /><Relationship Id="rId7" Type="http://schemas.openxmlformats.org/officeDocument/2006/relationships/tags" Target="../tags/tag356.xml" /><Relationship Id="rId8" Type="http://schemas.openxmlformats.org/officeDocument/2006/relationships/tags" Target="../tags/tag357.xml" /><Relationship Id="rId9" Type="http://schemas.openxmlformats.org/officeDocument/2006/relationships/tags" Target="../tags/tag35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68.xml" /><Relationship Id="rId11" Type="http://schemas.openxmlformats.org/officeDocument/2006/relationships/tags" Target="../tags/tag369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363.xml" /><Relationship Id="rId4" Type="http://schemas.openxmlformats.org/officeDocument/2006/relationships/tags" Target="../tags/tag364.xml" /><Relationship Id="rId5" Type="http://schemas.openxmlformats.org/officeDocument/2006/relationships/image" Target="../media/image4.png" /><Relationship Id="rId6" Type="http://schemas.openxmlformats.org/officeDocument/2006/relationships/tags" Target="../tags/tag365.xml" /><Relationship Id="rId7" Type="http://schemas.openxmlformats.org/officeDocument/2006/relationships/tags" Target="../tags/tag366.xml" /><Relationship Id="rId8" Type="http://schemas.openxmlformats.org/officeDocument/2006/relationships/tags" Target="../tags/tag367.xml" /><Relationship Id="rId9" Type="http://schemas.openxmlformats.org/officeDocument/2006/relationships/image" Target="../media/image16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image" Target="../media/image16.jpeg" /><Relationship Id="rId11" Type="http://schemas.openxmlformats.org/officeDocument/2006/relationships/tags" Target="../tags/tag380.xml" /><Relationship Id="rId12" Type="http://schemas.openxmlformats.org/officeDocument/2006/relationships/tags" Target="../tags/tag38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image" Target="../media/image4.png" /><Relationship Id="rId6" Type="http://schemas.openxmlformats.org/officeDocument/2006/relationships/tags" Target="../tags/tag376.xml" /><Relationship Id="rId7" Type="http://schemas.openxmlformats.org/officeDocument/2006/relationships/tags" Target="../tags/tag377.xml" /><Relationship Id="rId8" Type="http://schemas.openxmlformats.org/officeDocument/2006/relationships/tags" Target="../tags/tag378.xml" /><Relationship Id="rId9" Type="http://schemas.openxmlformats.org/officeDocument/2006/relationships/tags" Target="../tags/tag37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91.xml" /><Relationship Id="rId11" Type="http://schemas.openxmlformats.org/officeDocument/2006/relationships/tags" Target="../tags/tag392.xml" /><Relationship Id="rId12" Type="http://schemas.openxmlformats.org/officeDocument/2006/relationships/tags" Target="../tags/tag393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image" Target="../media/image4.png" /><Relationship Id="rId6" Type="http://schemas.openxmlformats.org/officeDocument/2006/relationships/tags" Target="../tags/tag388.xml" /><Relationship Id="rId7" Type="http://schemas.openxmlformats.org/officeDocument/2006/relationships/image" Target="../media/image17.jpeg" /><Relationship Id="rId8" Type="http://schemas.openxmlformats.org/officeDocument/2006/relationships/tags" Target="../tags/tag389.xml" /><Relationship Id="rId9" Type="http://schemas.openxmlformats.org/officeDocument/2006/relationships/tags" Target="../tags/tag39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403.xml" /><Relationship Id="rId11" Type="http://schemas.openxmlformats.org/officeDocument/2006/relationships/tags" Target="../tags/tag404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image" Target="../media/image4.png" /><Relationship Id="rId6" Type="http://schemas.openxmlformats.org/officeDocument/2006/relationships/tags" Target="../tags/tag400.xml" /><Relationship Id="rId7" Type="http://schemas.openxmlformats.org/officeDocument/2006/relationships/tags" Target="../tags/tag401.xml" /><Relationship Id="rId8" Type="http://schemas.openxmlformats.org/officeDocument/2006/relationships/tags" Target="../tags/tag402.xml" /><Relationship Id="rId9" Type="http://schemas.openxmlformats.org/officeDocument/2006/relationships/image" Target="../media/image1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414.xml" /><Relationship Id="rId11" Type="http://schemas.openxmlformats.org/officeDocument/2006/relationships/tags" Target="../tags/tag415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image" Target="../media/image4.png" /><Relationship Id="rId6" Type="http://schemas.openxmlformats.org/officeDocument/2006/relationships/tags" Target="../tags/tag411.xml" /><Relationship Id="rId7" Type="http://schemas.openxmlformats.org/officeDocument/2006/relationships/tags" Target="../tags/tag412.xml" /><Relationship Id="rId8" Type="http://schemas.openxmlformats.org/officeDocument/2006/relationships/image" Target="../media/image18.png" /><Relationship Id="rId9" Type="http://schemas.openxmlformats.org/officeDocument/2006/relationships/tags" Target="../tags/tag4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426.xml" /><Relationship Id="rId11" Type="http://schemas.openxmlformats.org/officeDocument/2006/relationships/tags" Target="../tags/tag427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image" Target="../media/image4.png" /><Relationship Id="rId6" Type="http://schemas.openxmlformats.org/officeDocument/2006/relationships/tags" Target="../tags/tag422.xml" /><Relationship Id="rId7" Type="http://schemas.openxmlformats.org/officeDocument/2006/relationships/tags" Target="../tags/tag423.xml" /><Relationship Id="rId8" Type="http://schemas.openxmlformats.org/officeDocument/2006/relationships/tags" Target="../tags/tag424.xml" /><Relationship Id="rId9" Type="http://schemas.openxmlformats.org/officeDocument/2006/relationships/tags" Target="../tags/tag42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438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432.xml" /><Relationship Id="rId4" Type="http://schemas.openxmlformats.org/officeDocument/2006/relationships/tags" Target="../tags/tag433.xml" /><Relationship Id="rId5" Type="http://schemas.openxmlformats.org/officeDocument/2006/relationships/image" Target="../media/image4.png" /><Relationship Id="rId6" Type="http://schemas.openxmlformats.org/officeDocument/2006/relationships/tags" Target="../tags/tag434.xml" /><Relationship Id="rId7" Type="http://schemas.openxmlformats.org/officeDocument/2006/relationships/tags" Target="../tags/tag435.xml" /><Relationship Id="rId8" Type="http://schemas.openxmlformats.org/officeDocument/2006/relationships/tags" Target="../tags/tag436.xml" /><Relationship Id="rId9" Type="http://schemas.openxmlformats.org/officeDocument/2006/relationships/tags" Target="../tags/tag43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443.xml" /><Relationship Id="rId4" Type="http://schemas.openxmlformats.org/officeDocument/2006/relationships/tags" Target="../tags/tag444.xml" /><Relationship Id="rId5" Type="http://schemas.openxmlformats.org/officeDocument/2006/relationships/image" Target="../media/image4.png" /><Relationship Id="rId6" Type="http://schemas.openxmlformats.org/officeDocument/2006/relationships/tags" Target="../tags/tag445.xml" /><Relationship Id="rId7" Type="http://schemas.openxmlformats.org/officeDocument/2006/relationships/tags" Target="../tags/tag446.xml" /><Relationship Id="rId8" Type="http://schemas.openxmlformats.org/officeDocument/2006/relationships/tags" Target="../tags/tag447.xml" /><Relationship Id="rId9" Type="http://schemas.openxmlformats.org/officeDocument/2006/relationships/tags" Target="../tags/tag44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27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image" Target="../media/image4.png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image" Target="../media/image10.jpeg" /><Relationship Id="rId9" Type="http://schemas.openxmlformats.org/officeDocument/2006/relationships/tags" Target="../tags/tag26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453.xml" /><Relationship Id="rId4" Type="http://schemas.openxmlformats.org/officeDocument/2006/relationships/tags" Target="../tags/tag454.xml" /><Relationship Id="rId5" Type="http://schemas.openxmlformats.org/officeDocument/2006/relationships/image" Target="../media/image4.png" /><Relationship Id="rId6" Type="http://schemas.openxmlformats.org/officeDocument/2006/relationships/tags" Target="../tags/tag455.xml" /><Relationship Id="rId7" Type="http://schemas.openxmlformats.org/officeDocument/2006/relationships/tags" Target="../tags/tag456.xml" /><Relationship Id="rId8" Type="http://schemas.openxmlformats.org/officeDocument/2006/relationships/tags" Target="../tags/tag45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image" Target="../media/image4.png" /><Relationship Id="rId6" Type="http://schemas.openxmlformats.org/officeDocument/2006/relationships/tags" Target="../tags/tag464.xml" /><Relationship Id="rId7" Type="http://schemas.openxmlformats.org/officeDocument/2006/relationships/tags" Target="../tags/tag465.xml" /><Relationship Id="rId8" Type="http://schemas.openxmlformats.org/officeDocument/2006/relationships/tags" Target="../tags/tag46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image" Target="../media/image4.png" /><Relationship Id="rId6" Type="http://schemas.openxmlformats.org/officeDocument/2006/relationships/tags" Target="../tags/tag473.xml" /><Relationship Id="rId7" Type="http://schemas.openxmlformats.org/officeDocument/2006/relationships/tags" Target="../tags/tag474.xml" /><Relationship Id="rId8" Type="http://schemas.openxmlformats.org/officeDocument/2006/relationships/tags" Target="../tags/tag47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486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480.xml" /><Relationship Id="rId4" Type="http://schemas.openxmlformats.org/officeDocument/2006/relationships/tags" Target="../tags/tag481.xml" /><Relationship Id="rId5" Type="http://schemas.openxmlformats.org/officeDocument/2006/relationships/image" Target="../media/image4.png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Relationship Id="rId9" Type="http://schemas.openxmlformats.org/officeDocument/2006/relationships/tags" Target="../tags/tag48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491.xml" /><Relationship Id="rId4" Type="http://schemas.openxmlformats.org/officeDocument/2006/relationships/tags" Target="../tags/tag492.xml" /><Relationship Id="rId5" Type="http://schemas.openxmlformats.org/officeDocument/2006/relationships/image" Target="../media/image4.png" /><Relationship Id="rId6" Type="http://schemas.openxmlformats.org/officeDocument/2006/relationships/tags" Target="../tags/tag493.xml" /><Relationship Id="rId7" Type="http://schemas.openxmlformats.org/officeDocument/2006/relationships/tags" Target="../tags/tag494.xml" /><Relationship Id="rId8" Type="http://schemas.openxmlformats.org/officeDocument/2006/relationships/tags" Target="../tags/tag495.xml" /><Relationship Id="rId9" Type="http://schemas.openxmlformats.org/officeDocument/2006/relationships/tags" Target="../tags/tag49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501.xml" /><Relationship Id="rId4" Type="http://schemas.openxmlformats.org/officeDocument/2006/relationships/tags" Target="../tags/tag502.xml" /><Relationship Id="rId5" Type="http://schemas.openxmlformats.org/officeDocument/2006/relationships/image" Target="../media/image4.png" /><Relationship Id="rId6" Type="http://schemas.openxmlformats.org/officeDocument/2006/relationships/tags" Target="../tags/tag503.xml" /><Relationship Id="rId7" Type="http://schemas.openxmlformats.org/officeDocument/2006/relationships/tags" Target="../tags/tag504.xml" /><Relationship Id="rId8" Type="http://schemas.openxmlformats.org/officeDocument/2006/relationships/tags" Target="../tags/tag505.xml" /><Relationship Id="rId9" Type="http://schemas.openxmlformats.org/officeDocument/2006/relationships/tags" Target="../tags/tag50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516.xml" /><Relationship Id="rId11" Type="http://schemas.openxmlformats.org/officeDocument/2006/relationships/tags" Target="../tags/tag517.xml" /><Relationship Id="rId12" Type="http://schemas.openxmlformats.org/officeDocument/2006/relationships/tags" Target="../tags/tag518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511.xml" /><Relationship Id="rId4" Type="http://schemas.openxmlformats.org/officeDocument/2006/relationships/tags" Target="../tags/tag512.xml" /><Relationship Id="rId5" Type="http://schemas.openxmlformats.org/officeDocument/2006/relationships/image" Target="../media/image4.png" /><Relationship Id="rId6" Type="http://schemas.openxmlformats.org/officeDocument/2006/relationships/tags" Target="../tags/tag513.xml" /><Relationship Id="rId7" Type="http://schemas.openxmlformats.org/officeDocument/2006/relationships/image" Target="../media/image18.png" /><Relationship Id="rId8" Type="http://schemas.openxmlformats.org/officeDocument/2006/relationships/tags" Target="../tags/tag514.xml" /><Relationship Id="rId9" Type="http://schemas.openxmlformats.org/officeDocument/2006/relationships/tags" Target="../tags/tag51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528.xml" /><Relationship Id="rId11" Type="http://schemas.openxmlformats.org/officeDocument/2006/relationships/tags" Target="../tags/tag529.xml" /><Relationship Id="rId12" Type="http://schemas.openxmlformats.org/officeDocument/2006/relationships/tags" Target="../tags/tag530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523.xml" /><Relationship Id="rId4" Type="http://schemas.openxmlformats.org/officeDocument/2006/relationships/tags" Target="../tags/tag524.xml" /><Relationship Id="rId5" Type="http://schemas.openxmlformats.org/officeDocument/2006/relationships/image" Target="../media/image4.png" /><Relationship Id="rId6" Type="http://schemas.openxmlformats.org/officeDocument/2006/relationships/tags" Target="../tags/tag525.xml" /><Relationship Id="rId7" Type="http://schemas.openxmlformats.org/officeDocument/2006/relationships/image" Target="../media/image18.png" /><Relationship Id="rId8" Type="http://schemas.openxmlformats.org/officeDocument/2006/relationships/tags" Target="../tags/tag526.xml" /><Relationship Id="rId9" Type="http://schemas.openxmlformats.org/officeDocument/2006/relationships/tags" Target="../tags/tag5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540.xml" /><Relationship Id="rId11" Type="http://schemas.openxmlformats.org/officeDocument/2006/relationships/tags" Target="../tags/tag541.xml" /><Relationship Id="rId12" Type="http://schemas.openxmlformats.org/officeDocument/2006/relationships/tags" Target="../tags/tag54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image" Target="../media/image4.png" /><Relationship Id="rId6" Type="http://schemas.openxmlformats.org/officeDocument/2006/relationships/tags" Target="../tags/tag537.xml" /><Relationship Id="rId7" Type="http://schemas.openxmlformats.org/officeDocument/2006/relationships/image" Target="../media/image18.png" /><Relationship Id="rId8" Type="http://schemas.openxmlformats.org/officeDocument/2006/relationships/tags" Target="../tags/tag538.xml" /><Relationship Id="rId9" Type="http://schemas.openxmlformats.org/officeDocument/2006/relationships/tags" Target="../tags/tag53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552.xml" /><Relationship Id="rId11" Type="http://schemas.openxmlformats.org/officeDocument/2006/relationships/tags" Target="../tags/tag553.xml" /><Relationship Id="rId12" Type="http://schemas.openxmlformats.org/officeDocument/2006/relationships/tags" Target="../tags/tag554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547.xml" /><Relationship Id="rId4" Type="http://schemas.openxmlformats.org/officeDocument/2006/relationships/tags" Target="../tags/tag548.xml" /><Relationship Id="rId5" Type="http://schemas.openxmlformats.org/officeDocument/2006/relationships/image" Target="../media/image4.png" /><Relationship Id="rId6" Type="http://schemas.openxmlformats.org/officeDocument/2006/relationships/tags" Target="../tags/tag549.xml" /><Relationship Id="rId7" Type="http://schemas.openxmlformats.org/officeDocument/2006/relationships/image" Target="../media/image18.png" /><Relationship Id="rId8" Type="http://schemas.openxmlformats.org/officeDocument/2006/relationships/tags" Target="../tags/tag550.xml" /><Relationship Id="rId9" Type="http://schemas.openxmlformats.org/officeDocument/2006/relationships/tags" Target="../tags/tag55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280.xml" /><Relationship Id="rId11" Type="http://schemas.openxmlformats.org/officeDocument/2006/relationships/tags" Target="../tags/tag28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image" Target="../media/image4.png" /><Relationship Id="rId6" Type="http://schemas.openxmlformats.org/officeDocument/2006/relationships/tags" Target="../tags/tag277.xml" /><Relationship Id="rId7" Type="http://schemas.openxmlformats.org/officeDocument/2006/relationships/image" Target="../media/image11.png" /><Relationship Id="rId8" Type="http://schemas.openxmlformats.org/officeDocument/2006/relationships/tags" Target="../tags/tag278.xml" /><Relationship Id="rId9" Type="http://schemas.openxmlformats.org/officeDocument/2006/relationships/tags" Target="../tags/tag27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564.xml" /><Relationship Id="rId11" Type="http://schemas.openxmlformats.org/officeDocument/2006/relationships/tags" Target="../tags/tag565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559.xml" /><Relationship Id="rId4" Type="http://schemas.openxmlformats.org/officeDocument/2006/relationships/tags" Target="../tags/tag560.xml" /><Relationship Id="rId5" Type="http://schemas.openxmlformats.org/officeDocument/2006/relationships/image" Target="../media/image4.png" /><Relationship Id="rId6" Type="http://schemas.openxmlformats.org/officeDocument/2006/relationships/tags" Target="../tags/tag561.xml" /><Relationship Id="rId7" Type="http://schemas.openxmlformats.org/officeDocument/2006/relationships/tags" Target="../tags/tag562.xml" /><Relationship Id="rId8" Type="http://schemas.openxmlformats.org/officeDocument/2006/relationships/tags" Target="../tags/tag563.xml" /><Relationship Id="rId9" Type="http://schemas.openxmlformats.org/officeDocument/2006/relationships/image" Target="../media/image1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89.xml" /><Relationship Id="rId11" Type="http://schemas.openxmlformats.org/officeDocument/2006/relationships/tags" Target="../tags/tag290.xml" /><Relationship Id="rId12" Type="http://schemas.openxmlformats.org/officeDocument/2006/relationships/tags" Target="../tags/tag291.xml" /><Relationship Id="rId13" Type="http://schemas.openxmlformats.org/officeDocument/2006/relationships/tags" Target="../tags/tag292.xml" /><Relationship Id="rId14" Type="http://schemas.openxmlformats.org/officeDocument/2006/relationships/audio" Target="../media/arrow1.wav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image" Target="../media/image12.jpeg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00.xml" /><Relationship Id="rId11" Type="http://schemas.openxmlformats.org/officeDocument/2006/relationships/tags" Target="../tags/tag301.xml" /><Relationship Id="rId12" Type="http://schemas.openxmlformats.org/officeDocument/2006/relationships/tags" Target="../tags/tag302.xml" /><Relationship Id="rId13" Type="http://schemas.openxmlformats.org/officeDocument/2006/relationships/audio" Target="../media/arrow1.wav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image" Target="../media/image12.jpeg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tags" Target="../tags/tag29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audio" Target="../media/arrow1.wav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audio" Target="../media/arrow1.wav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image" Target="../media/image13.png" /><Relationship Id="rId6" Type="http://schemas.openxmlformats.org/officeDocument/2006/relationships/tags" Target="../tags/tag314.xml" /><Relationship Id="rId7" Type="http://schemas.openxmlformats.org/officeDocument/2006/relationships/image" Target="../media/image14.png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image" Target="../media/image15.jpeg" /><Relationship Id="rId11" Type="http://schemas.openxmlformats.org/officeDocument/2006/relationships/tags" Target="../tags/tag327.xml" /><Relationship Id="rId12" Type="http://schemas.openxmlformats.org/officeDocument/2006/relationships/tags" Target="../tags/tag32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image" Target="../media/image4.png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image" Target="../media/image4.png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293620" y="2327910"/>
            <a:ext cx="80714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tx1"/>
                </a:solidFill>
                <a:sym typeface="+mn-ea"/>
              </a:rPr>
              <a:t>《人皆有不忍人之心》</a:t>
            </a:r>
            <a:endParaRPr lang="zh-CN" altLang="en-US" sz="6600" b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1919605" y="993775"/>
            <a:ext cx="8948420" cy="39693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仁政学说</a:t>
            </a:r>
            <a:endParaRPr lang="zh-CN" altLang="en-US" sz="2800" b="1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   孟子继承和发展了孔子的德治思想，发展为仁政学说，成为其政治思想的核心。孟子的政治论，是以仁政为内容的王道，其本质是为封建统治阶级服务的。他把“亲亲”、“长长”的原则运用于政治，以缓和阶级矛盾，维护封建统治阶级的长远利益。</a:t>
            </a:r>
            <a:endParaRPr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024890" y="417195"/>
            <a:ext cx="219329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了解孟子思想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1937385" y="1226820"/>
            <a:ext cx="9511665" cy="52622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性善论</a:t>
            </a:r>
            <a:endParaRPr lang="zh-CN" altLang="en-US" sz="2800" b="1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“性善论”是孟子谈人生和谈政治的理论根据，在他的思想体系中是一个中心环节。他认为：“恻隐之心，人皆有之；羞恶之心，人皆有之；恭敬之心，人皆有之；是非之心，人皆有之。恻隐之心，仁也；羞恶之心，义也；恭敬之心，礼也；是非之心，智也。仁、义、礼、智，非由外铄我也，我固有之也。”（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告子上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）“人之所不学而能者，其良能也；所不虑而知者，其良知也。”（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尽心上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</a:t>
            </a:r>
            <a:endParaRPr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024890" y="417195"/>
            <a:ext cx="219329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了解孟子思想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4155557" y="417450"/>
            <a:ext cx="7283253" cy="84937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     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是儒家的经典著作，被南宋朱熹列为“</a:t>
            </a:r>
            <a:r>
              <a:rPr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四书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”（另外三本为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大学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中庸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论语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）。战国中期孟子及其弟子万章、公孙丑等著。最早见于赵岐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孟子题辞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：“此书，孟子之所作也，故总谓之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》”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。</a:t>
            </a:r>
            <a:endParaRPr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     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汉书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·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艺文志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著录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十一篇，现存七篇十四卷。总字数三万五千余字，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260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章。相传另有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孟子外书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四篇，已佚（今本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孟子外书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系明姚士粦伪作）。</a:t>
            </a:r>
            <a:r>
              <a:rPr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书中记载有孟子及其弟子的政治、教育、哲学、伦理等思想观点和政治活动。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古代考试主要考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四书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五经</a:t>
            </a:r>
            <a:r>
              <a:rPr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。</a:t>
            </a:r>
            <a:endParaRPr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105535" y="417195"/>
            <a:ext cx="219329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了解</a:t>
            </a:r>
            <a:r>
              <a:rPr lang="en-US" altLang="zh-CN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《</a:t>
            </a:r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孟子</a:t>
            </a:r>
            <a:r>
              <a:rPr lang="en-US" altLang="zh-CN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》</a:t>
            </a:r>
            <a:endParaRPr lang="en-US" altLang="zh-CN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50" y="1726560"/>
            <a:ext cx="4306545" cy="31377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4833399" y="2526208"/>
            <a:ext cx="5925645" cy="175323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题目是编者加的。</a:t>
            </a:r>
            <a:endParaRPr lang="en-US" altLang="zh-CN" sz="36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不忍人，</a:t>
            </a:r>
            <a:r>
              <a:rPr lang="zh-CN" altLang="en-US" sz="36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即怜爱别人。</a:t>
            </a:r>
            <a:endParaRPr lang="zh-CN" altLang="en-US" sz="3600" b="1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1148715" y="415925"/>
            <a:ext cx="756285" cy="551180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1064895" y="469900"/>
            <a:ext cx="107315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宋体" panose="02010600030101010101" pitchFamily="2" charset="-122"/>
                <a:cs typeface="隶书" charset="0"/>
              </a:rPr>
              <a:t>解 题</a:t>
            </a:r>
            <a:endParaRPr lang="zh-CN" altLang="en-US" sz="2400">
              <a:solidFill>
                <a:schemeClr val="accent1"/>
              </a:solidFill>
              <a:latin typeface="隶书"/>
              <a:ea typeface="宋体" panose="02010600030101010101" pitchFamily="2" charset="-122"/>
              <a:cs typeface="隶书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50" y="1726560"/>
            <a:ext cx="4306545" cy="31377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26" t="5735" r="6328"/>
          <a:stretch>
            <a:fillRect/>
          </a:stretch>
        </p:blipFill>
        <p:spPr bwMode="auto">
          <a:xfrm>
            <a:off x="619760" y="2021840"/>
            <a:ext cx="2129790" cy="296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椭圆 12"/>
          <p:cNvSpPr/>
          <p:nvPr>
            <p:custDataLst>
              <p:tags r:id="rId9"/>
            </p:custDataLst>
          </p:nvPr>
        </p:nvSpPr>
        <p:spPr>
          <a:xfrm>
            <a:off x="619760" y="2481580"/>
            <a:ext cx="2644140" cy="2644140"/>
          </a:xfrm>
          <a:prstGeom prst="ellipse">
            <a:avLst/>
          </a:prstGeom>
          <a:noFill/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4214495" y="662305"/>
            <a:ext cx="335026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预习检查</a:t>
            </a:r>
            <a:endParaRPr lang="zh-CN" altLang="en-US" sz="4000" b="1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3942956" y="2197657"/>
            <a:ext cx="7403553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明确字音。</a:t>
            </a:r>
            <a:endParaRPr kumimoji="1" lang="zh-CN" altLang="en-US" sz="2800" b="1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孺子（</a:t>
            </a:r>
            <a:r>
              <a:rPr kumimoji="1" lang="en-US" altLang="zh-CN" sz="2800" b="1" err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rú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    怵惕（</a:t>
            </a:r>
            <a:r>
              <a:rPr kumimoji="1" lang="en-US" altLang="zh-CN" sz="2800" b="1" err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chù tì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  恻隐（</a:t>
            </a:r>
            <a:r>
              <a:rPr kumimoji="1" lang="en-US" altLang="zh-CN" sz="2800" b="1" err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cè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内交（</a:t>
            </a:r>
            <a:r>
              <a:rPr kumimoji="1" lang="en-US" altLang="zh-CN" sz="2800" b="1" err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nà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    要誉（</a:t>
            </a:r>
            <a:r>
              <a:rPr kumimoji="1" lang="en-US" altLang="zh-CN" sz="2800" b="1" err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yāo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     羞恶（</a:t>
            </a:r>
            <a:r>
              <a:rPr kumimoji="1" lang="en-US" altLang="zh-CN" sz="2800" b="1" err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wù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）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370830" y="579120"/>
            <a:ext cx="292925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800103" y="1278293"/>
            <a:ext cx="7816258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1】</a:t>
            </a:r>
            <a:r>
              <a:rPr kumimoji="1" lang="zh-CN" altLang="en-US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研读第一部分</a:t>
            </a:r>
            <a:endParaRPr kumimoji="1" lang="zh-CN" altLang="en-US" sz="32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</a:t>
            </a:r>
            <a:r>
              <a:rPr kumimoji="1" lang="en-US" altLang="zh-CN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: </a:t>
            </a:r>
            <a:r>
              <a:rPr kumimoji="1" lang="zh-CN" altLang="en-US" sz="36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孟子曰：人皆有</a:t>
            </a:r>
            <a:r>
              <a:rPr kumimoji="1" lang="zh-CN" altLang="en-US" sz="36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不忍人</a:t>
            </a:r>
            <a:r>
              <a:rPr kumimoji="1" lang="zh-CN" altLang="en-US" sz="36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之心。</a:t>
            </a:r>
            <a:endParaRPr kumimoji="1" lang="zh-CN" altLang="en-US" sz="36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活动一：解释词语并翻译句子</a:t>
            </a:r>
            <a:endParaRPr kumimoji="1" lang="zh-CN" altLang="en-US" sz="32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①不忍人：即怜爱别人。忍人，狠心对待别人。</a:t>
            </a:r>
            <a:endParaRPr kumimoji="1" lang="zh-CN" altLang="en-US" sz="32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2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释义：孟子说：每个人都有怜爱别人的心情。</a:t>
            </a:r>
            <a:endParaRPr kumimoji="1" lang="zh-CN" altLang="en-US" sz="32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650473" y="1187793"/>
            <a:ext cx="8391897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1】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研读第一部分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: 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孟子曰：人皆有不忍人之心。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活动二：问题探究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1.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分析本部分的特点及作用。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 开门见山，直截了当地提出中心论点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--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人皆有不忍人之心，中心明确，言简意赅，并提纲挈领地引起下文的论证。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2.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我们该如何看待孟子的“人皆有不忍人之心”？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 孟子是从人性的前提推导政治，从人人都有“不忍人之心”的仁心推导仁政。由于这种“不忍人之心”是人本身所固有的，所以，仁政也应该是天经地义的。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3.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这个观点体现了孟子的哪一个主张？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 性善论。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5370830" y="579120"/>
            <a:ext cx="292925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918867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2】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研读第二部分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先王有不忍人之心，斯有不忍人之政矣；以不忍人之心行不忍人之政，治天下可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运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之掌上。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所以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谓人皆有不忍人之心者：今人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乍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见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孺子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将入于井，皆有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怵惕恻隐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之心；非所以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内交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于孺子之父母也，非所以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要誉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于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乡党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朋友也，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非恶其声而然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也。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活动一：解释词语并翻译句子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735782" y="3530715"/>
            <a:ext cx="5818909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⑧要誉：博取名誉，要同“邀”。 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⑨乡党：同乡。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⑩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非恶其声而然：并非因为厌恶孩子的哭声才这样。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特殊句式：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非所以内交于孺子之父母也  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判断句和状语后置句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029511" y="3530715"/>
            <a:ext cx="4706271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①运：运转，转动       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②所以：表原因    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③乍：突然、忽然。 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④孺子：多指幼儿、儿童。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⑤怵惕：惊骇，恐惧。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⑥恻隐：哀痛，怜悯。   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⑦内交：结交，“内”同 “纳”。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5370830" y="579120"/>
            <a:ext cx="292925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918867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2】</a:t>
            </a: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研读第二部分</a:t>
            </a:r>
            <a:endParaRPr kumimoji="1" lang="zh-CN" altLang="en-US" sz="2000">
              <a:solidFill>
                <a:schemeClr val="lt2">
                  <a:lumMod val="50000"/>
                </a:schemeClr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chemeClr val="lt2">
                    <a:lumMod val="50000"/>
                  </a:schemeClr>
                </a:solidFill>
                <a:latin typeface="隶书"/>
                <a:ea typeface="楷体" panose="02010609060101010101" pitchFamily="49" charset="-122"/>
                <a:cs typeface="隶书" charset="0"/>
              </a:rPr>
              <a:t>先王有不忍人之心，斯有不忍人之政矣；以不忍人之心行不忍人之政，治天下可运之掌上。所以谓人皆有不忍人之心者：今人乍见孺子将入于井，皆有怵惕恻隐之心；非所以内交于孺子之父母也，非所以要誉于乡党朋友也，非恶其声而然也。</a:t>
            </a:r>
            <a:endParaRPr kumimoji="1" lang="zh-CN" altLang="en-US" sz="2400">
              <a:solidFill>
                <a:schemeClr val="lt2">
                  <a:lumMod val="50000"/>
                </a:schemeClr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活动一：解释词语并翻译句子</a:t>
            </a:r>
            <a:endParaRPr kumimoji="1" lang="zh-CN" altLang="en-US" sz="2000">
              <a:solidFill>
                <a:schemeClr val="lt2">
                  <a:lumMod val="50000"/>
                </a:schemeClr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49344" y="3827598"/>
            <a:ext cx="11715986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释义：古代圣王由于怜悯体恤别人的心情，所以才有怜悯体恤百姓的政治。用怜悯体恤别人的心情，施行怜悯体恤百姓的政治，治理天下就可以像在手掌心里面运转东西一样容易了。之所以说每个人都有怜悯体恤别人的心情，是因为：现在的人突然看见一个小孩要掉进井里面去了，必然会产生惊惧同情的心理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——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这不是因为要想去和这孩子的父母拉关系，不是因为要想在乡邻朋友中博取声誉，也不是因为厌恶这孩子的哭叫声才产生这种惊惧同情心理的。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370830" y="579120"/>
            <a:ext cx="292925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918867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2】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研读第二部分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先王有不忍人之心，斯有不忍人之政矣；以不忍人之心行不忍人之政，治天下可运之掌上。所以谓人皆有不忍人之心者：今人乍见孺子将入于井，皆有怵惕恻隐之心；非所以内交于孺子之父母也，非所以要誉于乡党朋友也，非恶其声而然也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活动二：问题探究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1.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这一部分是怎样体现中心论点的？有何作用？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通过举例论证的方法，拿古代君王治理国家和普通百姓的恻隐之心来论证“人皆有不忍人之心”的中心论点。为下文引出“四端”及仁政，做铺垫。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370830" y="579120"/>
            <a:ext cx="292925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5010785" y="1666240"/>
            <a:ext cx="6401435" cy="39693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      </a:t>
            </a:r>
            <a:r>
              <a:rPr lang="zh-CN" altLang="en-US" sz="2800">
                <a:solidFill>
                  <a:schemeClr val="dk1">
                    <a:lumMod val="65000"/>
                    <a:lumOff val="35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孟母三迁的故事大家都不陌生，孟子“老吾老，以及人之老；幼吾幼，以及人之幼”的美好畅想也曾引导着我们对理想对未来的建设。今天，让我再度走近孟子，学习这篇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chemeClr val="dk1">
                    <a:lumMod val="65000"/>
                    <a:lumOff val="35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人皆有不忍人之心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chemeClr val="dk1">
                    <a:lumMod val="65000"/>
                    <a:lumOff val="35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。</a:t>
            </a:r>
            <a:endParaRPr lang="zh-CN" altLang="en-US" sz="2800">
              <a:solidFill>
                <a:schemeClr val="dk1">
                  <a:lumMod val="65000"/>
                  <a:lumOff val="35000"/>
                </a:schemeClr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70" y="1788254"/>
            <a:ext cx="4135452" cy="27569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0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685319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3】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研读第三部分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由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是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观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之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，无恻隐之心，非人也；无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羞恶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之心，非人也；无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辞让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之心，非人也；无是非之心，非人也。恻隐之心，仁之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端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也；羞恶之心，义之端也；辞让之心，礼之端也；是非之心，智之端也。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活动一：解释词语并翻译句子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①是：代词，这、此   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②之：补充音节，无实义  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③羞恶：对自身的不善感到羞耻，对他人的不善感到憎恶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④辞让：谦逊推让 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⑤端：萌芽，发端。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特殊句式：    非人也、仁之端也   判断句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685319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3】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研读第三部分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由是观之，无恻隐之心，非人也；无羞恶之心，非人也；无辞让之心，非人也；无是非之心，非人也。恻隐之心，仁之端也；羞恶之心，义之端也；辞让之心，礼之端也；是非之心，智之端也。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活动一：解释词语并翻译句子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释义：由此看来，没有同情心，不可谓是真正的人；没有羞耻心，不可谓是真正的人；没有谦让心，不可谓是真正的人；没有是非心，不可谓是真正的人。同情心是仁的发端；羞耻心是义的发端；谦让心是礼的发端；是非心是智的发端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685319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3】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研读第三部分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由是观之，无恻隐之心，非人也；无羞恶之心，非人也；无辞让之心，非人也；无是非之心，非人也。恻隐之心，仁之端也；羞恶之心，义之端也；辞让之心，礼之端也；是非之心，智之端也。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活动二：问题探究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1. 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如何理解“恻隐之心，仁之端也；羞恶之心，义之端也；辞让之心，礼之端也；是非之心，智之端也。”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 孟子认为人所具有的“恻隐之心”“羞恶之心”“辞让之心”“是非之心”是“仁义礼智”的发端，人具有为善，为仁政的“仁心”，扩充这些善端，就足以安定天下。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685319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4】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研读第四部分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人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之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有是四端也，犹其有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四体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也。有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是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四端而自谓不能者，自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贼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者也；谓其君不能者，贼其君者也。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凡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有四端于我者，知皆扩而充之矣，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若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火之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始然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，泉之始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达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。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苟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能充之，足以</a:t>
            </a:r>
            <a:r>
              <a:rPr kumimoji="1" lang="zh-CN" altLang="en-US" sz="2400" b="1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保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四海；苟不充之，不足以事父母。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活动一：解释词语并翻译句子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496290" y="3588451"/>
            <a:ext cx="2933206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①之：取独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②四体：四肢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③是：代词，这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④贼：伤害 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⑤凡：凡是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⑥若：就像 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⑦始：刚刚      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491730" y="3615632"/>
            <a:ext cx="574644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⑧然：同“燃”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⑨达：流通，指泉水涌出。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⑩苟：如果 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⑪保：使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……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安定。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特殊句式：自谓不能者、自贼者也   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宾语前置句 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73133" y="978435"/>
            <a:ext cx="11685319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4】</a:t>
            </a: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研读第四部分</a:t>
            </a:r>
            <a:endParaRPr kumimoji="1" lang="zh-CN" altLang="en-US" sz="2000">
              <a:solidFill>
                <a:schemeClr val="lt2">
                  <a:lumMod val="50000"/>
                </a:schemeClr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chemeClr val="lt2">
                    <a:lumMod val="50000"/>
                  </a:schemeClr>
                </a:solidFill>
                <a:latin typeface="隶书"/>
                <a:ea typeface="楷体" panose="02010609060101010101" pitchFamily="49" charset="-122"/>
                <a:cs typeface="隶书" charset="0"/>
              </a:rPr>
              <a:t>人之有是四端也，犹其有四体也。有是四端而自谓不能者，自贼者也；谓其君不能者，贼其君者也。凡有四端于我者，知皆扩而充之矣，若火之始然，泉之始达。苟能充之，足以保四海；苟不充之，不足以事父母。</a:t>
            </a:r>
            <a:endParaRPr kumimoji="1" lang="zh-CN" altLang="en-US" sz="2400">
              <a:solidFill>
                <a:schemeClr val="lt2">
                  <a:lumMod val="50000"/>
                </a:schemeClr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lt2">
                    <a:lumMod val="50000"/>
                  </a:schemeClr>
                </a:solidFill>
                <a:latin typeface="隶书"/>
                <a:ea typeface="微软雅黑" panose="020b0503020204020204" charset="-122"/>
                <a:cs typeface="隶书" charset="0"/>
              </a:rPr>
              <a:t>活动一：解释词语并翻译句子</a:t>
            </a:r>
            <a:endParaRPr kumimoji="1" lang="zh-CN" altLang="en-US" sz="2000">
              <a:solidFill>
                <a:schemeClr val="lt2">
                  <a:lumMod val="50000"/>
                </a:schemeClr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40230" y="3837832"/>
            <a:ext cx="11281559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隶书"/>
              </a:rPr>
              <a:t>释义：人有这四种发端，就像有四肢一样。有了这四种发端却自认为不行的，是自暴自弃的人；认为他的君主不行的，是暴弃君主的人。凡是有这四种发端的人，知道都要扩大充实它们，就像火刚刚开始燃烧，泉水刚刚开始流淌。如果能够扩充它们，便足以安定天下，如果不能够扩充它们，就连赡养父母都成问题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隶书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370830" y="579120"/>
            <a:ext cx="145034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73133" y="978435"/>
            <a:ext cx="11685319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4】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研读第四部分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</a:t>
            </a:r>
            <a:r>
              <a:rPr kumimoji="1" lang="zh-CN" altLang="en-US" sz="2400">
                <a:solidFill>
                  <a:srgbClr val="000000"/>
                </a:solidFill>
                <a:latin typeface="隶书"/>
                <a:ea typeface="楷体" panose="02010609060101010101" pitchFamily="49" charset="-122"/>
                <a:cs typeface="隶书" charset="0"/>
              </a:rPr>
              <a:t>人之有是四端也，犹其有四体也。有是四端而自谓不能者，自贼者也；谓其君不能者，贼其君者也。凡有四端于我者，知皆扩而充之矣，若火之始然，泉之始达。苟能充之，足以保四海；苟不充之，不足以事父母。</a:t>
            </a:r>
            <a:endParaRPr kumimoji="1" lang="zh-CN" altLang="en-US" sz="2400">
              <a:solidFill>
                <a:srgbClr val="000000"/>
              </a:solidFill>
              <a:latin typeface="隶书"/>
              <a:ea typeface="楷体" panose="02010609060101010101" pitchFamily="49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活动二：问题探究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1.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概括最后一部分的作用。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总结“四端”的作用和意义，将“不忍人之心”和“四端”与“安定国家”“孝顺父母“联系到一起，升华了思想，点明了政治主张。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876935" y="582295"/>
            <a:ext cx="1178560" cy="629285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756285" y="674370"/>
            <a:ext cx="145034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987629" y="1773291"/>
            <a:ext cx="7578938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5】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这篇论说文的思路是怎样的？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 孟子从人性的前提推导政治，具体说，从人人都有‘不忍人之心” 的仁心推导仁政。由于这种“不忍人之心”是人本身所固有的，所以，仁政也应该是天经地义的。这就是孟子的思路。 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876935" y="582295"/>
            <a:ext cx="1178560" cy="629285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756285" y="674370"/>
            <a:ext cx="145034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519805" y="869315"/>
            <a:ext cx="804672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6】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文章中主要使用了什么论证方法？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明确： </a:t>
            </a:r>
            <a:r>
              <a:rPr kumimoji="1"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①例证法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，举先王和百姓的例子，更有说服力。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②喻证法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，比如：“人之有是四端也，犹其有四体也”，还有“若火之始然，泉之始达”，更加生动形象。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③对比论证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，通过有无“四端”和是否“充之”的对比，突出不忍人之心的重要性。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④假设论证</a:t>
            </a:r>
            <a:r>
              <a:rPr kumimoji="1"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，如“苟能充之，足以保四海；苟不充之，不足以事父母。”</a:t>
            </a:r>
            <a:endParaRPr kumimoji="1"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876935" y="582295"/>
            <a:ext cx="1178560" cy="629285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756285" y="674370"/>
            <a:ext cx="145034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545937" y="0"/>
            <a:ext cx="8456043" cy="701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7】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孟子的思想在现实生活中有何意义？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 观点一：孟子性善论、仁义论在现实生活中把人性向善的方面引导有着重要的作用，有利于维持人与人之间的良好关系，提高人们的精神境界和道德修养，鼓舞人们发挥主体能动性，自觉地接受教化与环境的培育与熏陶，将社会道德作为人的行为的自觉规范，促进人们道德责任感的形成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观点二：孟子他强调治国要爱民、与民同忧同乐，“民为贵，社稷次之，君为轻”，深刻地阐述了人民在社会生活中的重要作用。在现代社会中，我们要借鉴历史上的经验教训，吸取孟子以民为本思想的精华，不断培养热爱人民的思想情感，相信人民，依靠人民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观点三：孟子的天人合一思想，就是协调经济建设与自然环境的平衡发展。我们必须正确处理经济建设、人口增长与资源利用、生态环境保护的关系，始终坚持经济社会发展与环境保护、生态建设相统一，大力发展循环经济，在经济建设中充分利用资源，提高资源利用效率，最大限度减少对生态环境的破坏，促进人与自然的和谐发展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876935" y="582295"/>
            <a:ext cx="1178560" cy="629285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756285" y="674370"/>
            <a:ext cx="145034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文本探究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3545937" y="582074"/>
            <a:ext cx="8456043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思考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8】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拓展阅读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原文：孟子曰：天时不如地利，地利不如人和。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     三里之城，七里之郭，环而攻之而不胜；夫环而攻之，必有得天时者矣； 然而不胜者，是天时不如地利也。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     城非不高也，池非不深也，兵革非不坚利也，米粟非不多也； 委而去之，是地利不如人和也。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     故曰：域民不以封疆之界，固国不以山溪之险，威天下不以兵革之利。得道者多助，失道者寡助。寡助之至，亲戚畔之；多助之至，天下顺之。 以天下之所顺，攻亲戚之所畔。故君子有不战，战必胜矣。   </a:t>
            </a:r>
            <a:endParaRPr kumimoji="1" lang="zh-CN" altLang="en-US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（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孟子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·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公孙丑下</a:t>
            </a:r>
            <a:r>
              <a:rPr kumimoji="1" lang="en-US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kumimoji="1" lang="zh-CN" altLang="en-US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节选）</a:t>
            </a:r>
            <a:endParaRPr kumimoji="1" lang="en-US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【问题】：这一部分的主要的思想主张是？</a:t>
            </a:r>
            <a:endParaRPr kumimoji="1" lang="zh-CN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20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明确  以人为本。</a:t>
            </a:r>
            <a:endParaRPr kumimoji="1" lang="zh-CN" altLang="zh-CN" sz="20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24535" y="1654810"/>
            <a:ext cx="10953115" cy="3322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了解孟子的生平及思想主张，了解</a:t>
            </a:r>
            <a:r>
              <a:rPr lang="en-US" altLang="zh-CN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孟子</a:t>
            </a:r>
            <a:r>
              <a:rPr lang="en-US" altLang="zh-CN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的相关知识。</a:t>
            </a:r>
            <a:endParaRPr lang="zh-CN" altLang="en-US" sz="2800">
              <a:solidFill>
                <a:schemeClr val="tx1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掌握文中重要的文言词语和特殊句式，理解课文，并积累名言名句。 </a:t>
            </a:r>
            <a:endParaRPr lang="zh-CN" altLang="en-US" sz="2800">
              <a:solidFill>
                <a:schemeClr val="tx1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分析本文使用的论证方法，概括本文的艺术特色。 </a:t>
            </a:r>
            <a:endParaRPr lang="zh-CN" altLang="en-US" sz="2800">
              <a:solidFill>
                <a:schemeClr val="tx1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4.</a:t>
            </a: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准确把握“人皆有不忍人之心”与“四端”与“治理天下”间的关系。</a:t>
            </a:r>
            <a:endParaRPr lang="zh-CN" altLang="en-US" sz="2800">
              <a:solidFill>
                <a:schemeClr val="tx1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3217545" y="617855"/>
            <a:ext cx="350266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隶书"/>
                <a:ea typeface="隶书"/>
                <a:cs typeface="Tahoma" panose="020b0604030504040204" pitchFamily="34" charset="0"/>
              </a:rPr>
              <a:t>教学目标</a:t>
            </a:r>
            <a:endParaRPr lang="zh-CN" altLang="en-US" sz="3200" b="1">
              <a:solidFill>
                <a:schemeClr val="tx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853305" y="543560"/>
            <a:ext cx="145034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随堂练习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20635" y="1172685"/>
            <a:ext cx="1136468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rgbClr val="000000"/>
                </a:solidFill>
                <a:latin typeface="隶书"/>
                <a:cs typeface="隶书" charset="0"/>
              </a:rPr>
              <a:t>二、根据提示默写相关句子。</a:t>
            </a:r>
            <a:endParaRPr lang="zh-CN" altLang="zh-CN" sz="2000">
              <a:solidFill>
                <a:srgbClr val="000000"/>
              </a:solidFill>
              <a:latin typeface="隶书"/>
              <a:cs typeface="隶书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）在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人皆有不忍人之心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中，孟子以人突然看见小孩子将要掉入井里的反应为依据，论证人有一种本能，即“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____________”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。</a:t>
            </a:r>
            <a:endParaRPr lang="zh-CN" altLang="en-US" sz="2000">
              <a:solidFill>
                <a:srgbClr val="000000"/>
              </a:solidFill>
              <a:latin typeface="隶书"/>
              <a:cs typeface="隶书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）在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人皆有不忍人之心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中，孟子由不忍之心而推导出“四端”并用比喻句“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____________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，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____________”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形象地说明其于人的重要性。</a:t>
            </a:r>
            <a:endParaRPr lang="zh-CN" altLang="en-US" sz="2000">
              <a:solidFill>
                <a:srgbClr val="000000"/>
              </a:solidFill>
              <a:latin typeface="隶书"/>
              <a:cs typeface="隶书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）在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人皆有不忍人之心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中，孟子论及“仁义礼智”扩充推广的积极作用时所说的两句是：“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____________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，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____________”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。</a:t>
            </a:r>
            <a:endParaRPr lang="zh-CN" altLang="en-US" sz="2000">
              <a:solidFill>
                <a:srgbClr val="000000"/>
              </a:solidFill>
              <a:latin typeface="隶书"/>
              <a:cs typeface="隶书" charset="0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【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答案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】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）人皆有不忍人之心</a:t>
            </a:r>
            <a:endParaRPr lang="zh-CN" altLang="en-US" sz="2000">
              <a:solidFill>
                <a:srgbClr val="000000"/>
              </a:solidFill>
              <a:latin typeface="隶书"/>
              <a:cs typeface="隶书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）人之有是四端也，犹其有四体也。    </a:t>
            </a:r>
            <a:endParaRPr lang="zh-CN" altLang="en-US" sz="2000">
              <a:solidFill>
                <a:srgbClr val="000000"/>
              </a:solidFill>
              <a:latin typeface="隶书"/>
              <a:cs typeface="隶书" charset="0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隶书"/>
                <a:cs typeface="隶书" charset="0"/>
              </a:rPr>
              <a:t>3</a:t>
            </a:r>
            <a:r>
              <a:rPr lang="zh-CN" altLang="en-US" sz="2000">
                <a:solidFill>
                  <a:srgbClr val="000000"/>
                </a:solidFill>
                <a:latin typeface="隶书"/>
                <a:cs typeface="隶书" charset="0"/>
              </a:rPr>
              <a:t>）苟能充之，足以保四海。   </a:t>
            </a:r>
            <a:endParaRPr lang="zh-CN" altLang="en-US" sz="2000">
              <a:solidFill>
                <a:srgbClr val="000000"/>
              </a:solidFill>
              <a:latin typeface="隶书"/>
              <a:cs typeface="隶书" charset="0"/>
            </a:endParaRPr>
          </a:p>
        </p:txBody>
      </p:sp>
      <p:pic>
        <p:nvPicPr>
          <p:cNvPr id="16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172700" y="12179300"/>
            <a:ext cx="355600" cy="254000"/>
          </a:xfrm>
          <a:prstGeom prst="cube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16089" y="1366826"/>
            <a:ext cx="11559822" cy="3647844"/>
          </a:xfrm>
          <a:prstGeom prst="rect">
            <a:avLst/>
          </a:prstGeom>
          <a:pattFill prst="ltDnDiag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515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21"/>
          <p:cNvSpPr/>
          <p:nvPr>
            <p:custDataLst>
              <p:tags r:id="rId4"/>
            </p:custDataLst>
          </p:nvPr>
        </p:nvSpPr>
        <p:spPr>
          <a:xfrm>
            <a:off x="304681" y="1366825"/>
            <a:ext cx="11571230" cy="3647844"/>
          </a:xfrm>
          <a:prstGeom prst="rect">
            <a:avLst/>
          </a:prstGeom>
          <a:solidFill>
            <a:schemeClr val="tx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515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570524" y="2106243"/>
            <a:ext cx="2667790" cy="290862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316089" y="599854"/>
            <a:ext cx="10751839" cy="592441"/>
          </a:xfrm>
          <a:prstGeom prst="rect">
            <a:avLst/>
          </a:prstGeom>
          <a:noFill/>
        </p:spPr>
        <p:txBody>
          <a:bodyPr wrap="square" lIns="96331" tIns="36124" rIns="60207" bIns="36124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415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孟子名言选读</a:t>
            </a:r>
            <a:endParaRPr lang="zh-CN" altLang="zh-CN" sz="3415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415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zh-CN" sz="3415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84614" y="1470453"/>
            <a:ext cx="10653701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生,我所欲也;义亦我所欲也。二者不可得兼,舍生而取义者也。</a:t>
            </a:r>
            <a:endParaRPr lang="zh-CN" altLang="zh-CN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84614" y="2248333"/>
            <a:ext cx="7352529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穷则独善其身,达则兼济天下。</a:t>
            </a:r>
            <a:endParaRPr lang="zh-CN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583410" y="3035244"/>
            <a:ext cx="7353131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我善养吾浩然之气。</a:t>
            </a:r>
            <a:endParaRPr lang="zh-CN" altLang="zh-CN" sz="28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584614" y="3739670"/>
            <a:ext cx="7351927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民为贵,社稷次之,君为轻。</a:t>
            </a:r>
            <a:endParaRPr lang="zh-CN" altLang="zh-CN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584614" y="4402554"/>
            <a:ext cx="7351927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老吾老以及人之老,幼吾幼以及人之幼。</a:t>
            </a:r>
            <a:endParaRPr lang="zh-CN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 spd="slow">
    <p:dissolve/>
    <p:sndAc>
      <p:stSnd>
        <p:snd r:embed="rId14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  <p:bldP spid="9" grpId="0"/>
      <p:bldP spid="8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16089" y="1366896"/>
            <a:ext cx="11559822" cy="4979153"/>
          </a:xfrm>
          <a:prstGeom prst="rect">
            <a:avLst/>
          </a:prstGeom>
          <a:pattFill prst="ltDnDiag">
            <a:fgClr>
              <a:schemeClr val="tx2">
                <a:lumMod val="60000"/>
                <a:lumOff val="40000"/>
              </a:schemeClr>
            </a:fgClr>
            <a:bgClr>
              <a:schemeClr val="tx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515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70524" y="2551176"/>
            <a:ext cx="2667790" cy="3323449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316089" y="599854"/>
            <a:ext cx="10751839" cy="592441"/>
          </a:xfrm>
          <a:prstGeom prst="rect">
            <a:avLst/>
          </a:prstGeom>
          <a:noFill/>
        </p:spPr>
        <p:txBody>
          <a:bodyPr wrap="square" lIns="96331" tIns="36124" rIns="60207" bIns="36124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415" b="1" spc="3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孟子名言选读</a:t>
            </a:r>
            <a:endParaRPr lang="zh-CN" altLang="zh-CN" sz="3415" b="1" spc="3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84614" y="1470453"/>
            <a:ext cx="10653701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95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富贵不能淫,贫贱不能移,威武不能屈,此之谓大丈夫。</a:t>
            </a:r>
            <a:endParaRPr lang="zh-CN" altLang="en-US" sz="2795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584614" y="2248333"/>
            <a:ext cx="7737856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9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爱人者,人恒爱之;敬人者,人恒敬之。</a:t>
            </a:r>
            <a:endParaRPr lang="zh-CN" altLang="en-US" sz="2795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583410" y="3035244"/>
            <a:ext cx="7738458" cy="52197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95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乐民之乐者,民亦乐其乐;忧民之忧者,民亦忧其忧。</a:t>
            </a:r>
            <a:endParaRPr lang="zh-CN" altLang="en-US" sz="2795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584614" y="3739670"/>
            <a:ext cx="7737856" cy="95313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9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得道者多助,失道者寡助。寡助之至,亲戚畔之;多助之至,天下顺之。</a:t>
            </a:r>
            <a:endParaRPr lang="zh-CN" altLang="en-US" sz="2795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583410" y="4886621"/>
            <a:ext cx="7738458" cy="13836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故天将降大任于是人也，必先苦其心志，劳其筋骨，饿其体肤，空乏其身，行拂乱其所为，所以动心忍性，曾益其所不能。</a:t>
            </a:r>
            <a:endParaRPr lang="zh-CN" altLang="zh-CN" sz="2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slow">
    <p:dissolve/>
    <p:sndAc>
      <p:stSnd>
        <p:snd r:embed="rId1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8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" name="任意多边形: 形状 42"/>
          <p:cNvSpPr/>
          <p:nvPr>
            <p:custDataLst>
              <p:tags r:id="rId3"/>
            </p:custDataLst>
          </p:nvPr>
        </p:nvSpPr>
        <p:spPr>
          <a:xfrm>
            <a:off x="0" y="188"/>
            <a:ext cx="4210379" cy="787356"/>
          </a:xfrm>
          <a:custGeom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70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4"/>
            </p:custDataLst>
          </p:nvPr>
        </p:nvSpPr>
        <p:spPr>
          <a:xfrm>
            <a:off x="3947886" y="188"/>
            <a:ext cx="8244115" cy="787356"/>
          </a:xfrm>
          <a:custGeom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0C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70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5"/>
            </p:custDataLst>
          </p:nvPr>
        </p:nvSpPr>
        <p:spPr>
          <a:xfrm flipH="1">
            <a:off x="7981622" y="6070455"/>
            <a:ext cx="4210379" cy="787356"/>
          </a:xfrm>
          <a:custGeom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70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6"/>
            </p:custDataLst>
          </p:nvPr>
        </p:nvSpPr>
        <p:spPr>
          <a:xfrm flipH="1">
            <a:off x="0" y="6070455"/>
            <a:ext cx="8244115" cy="787356"/>
          </a:xfrm>
          <a:custGeom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rgbClr val="A0C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70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58233" y="902673"/>
            <a:ext cx="10058476" cy="101560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120" b="1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孟子简介</a:t>
            </a:r>
            <a:r>
              <a:rPr lang="zh-CN" altLang="en-US" sz="4170" b="1" spc="3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4170" b="1" spc="3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20024" y="1901507"/>
            <a:ext cx="11077725" cy="40767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86698" tIns="43349" rIns="86698" bIns="43349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655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孟子，名轲，字子舆，战国时邹人。他受业于孔子的孙子子思的弟子，是儒家继孔子之后又一位重要的代表人物，后人称之为</a:t>
            </a:r>
            <a:r>
              <a:rPr lang="zh-CN" altLang="en-US" sz="2655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“亚圣”</a:t>
            </a:r>
            <a:r>
              <a:rPr lang="zh-CN" altLang="en-US" sz="2655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孟子生于战国诸侯混战最激烈的时期，他提出“民贵君轻”，对人民作一定的让步，反对掠夺性战争等主张。为此，他到各国去游说诸侯，反对“霸道”，提倡“仁”“义”为中心的“仁政”、“王道”。他继承和发扬了孔子的思想，希望能够在诸侯中选出一位王天下的君主。由于他的这些主张与当时激烈混战的社会状况不符，所以均未被统治者所采纳。孟子退而与弟子著书，遂成《孟子》。</a:t>
            </a:r>
            <a:endParaRPr lang="zh-CN" altLang="en-US" sz="2655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slow">
    <p:comb dir="vert"/>
    <p:sndAc>
      <p:stSnd>
        <p:snd r:embed="rId10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14538"/>
            <a:ext cx="12192000" cy="5028924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70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170" name="文本框 7170"/>
          <p:cNvSpPr txBox="1"/>
          <p:nvPr>
            <p:custDataLst>
              <p:tags r:id="rId4"/>
            </p:custDataLst>
          </p:nvPr>
        </p:nvSpPr>
        <p:spPr>
          <a:xfrm>
            <a:off x="803167" y="4574747"/>
            <a:ext cx="10250311" cy="1318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655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孟子故里邹城市，位于山东省南部，与孔子的故乡曲阜毗邻，很早就被人们合称为“邹鲁”。</a:t>
            </a:r>
            <a:r>
              <a:rPr lang="zh-CN" altLang="en-US" sz="1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1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b="10678"/>
          <a:stretch>
            <a:fillRect/>
          </a:stretch>
        </p:blipFill>
        <p:spPr>
          <a:xfrm>
            <a:off x="6206180" y="1279596"/>
            <a:ext cx="4560711" cy="32951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83243" y="1279596"/>
            <a:ext cx="4933395" cy="3295151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slow">
    <p:cover dir="u"/>
    <p:sndAc>
      <p:stSnd>
        <p:snd r:embed="rId10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4361815" y="255270"/>
            <a:ext cx="7195820" cy="720090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啮指痛心</a:t>
            </a:r>
            <a:endParaRPr lang="zh-CN" altLang="en-US" sz="2800">
              <a:solidFill>
                <a:schemeClr val="tx1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隶书"/>
                <a:ea typeface="微软雅黑" panose="020b0503020204020204" charset="-122"/>
                <a:cs typeface="隶书" charset="0"/>
              </a:rPr>
              <a:t>      春秋时期鲁国的曾参，字子舆（孔子的得意弟子，世称曾子），侍奉母亲极其孝敬。（家贫，经常自己入山打柴）一次，曾参又进山砍柴去了，突然家里来了客人，他母亲不知所措，就站在门口望着大山希望曾子回来，许久不见归来就用牙咬自己的手指。正在山里砍柴的曾参忽然觉得心口疼痛，便赶紧背着柴返回家中，跪问母亲为什么召唤他。母亲说：“家里突然来了不速之客，我咬手指是提醒你快回来。”</a:t>
            </a:r>
            <a:endParaRPr lang="zh-CN" altLang="en-US" sz="2800">
              <a:solidFill>
                <a:schemeClr val="tx1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1356360" y="419735"/>
            <a:ext cx="1178560" cy="629285"/>
          </a:xfrm>
          <a:prstGeom prst="rect">
            <a:avLst/>
          </a:prstGeom>
          <a:noFill/>
          <a:ln w="38100"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1235710" y="511810"/>
            <a:ext cx="145034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宋体" panose="02010600030101010101" pitchFamily="2" charset="-122"/>
                <a:cs typeface="隶书" charset="0"/>
              </a:rPr>
              <a:t>孟子轶事 </a:t>
            </a:r>
            <a:endParaRPr lang="zh-CN" altLang="en-US" sz="2400">
              <a:solidFill>
                <a:schemeClr val="accent1"/>
              </a:solidFill>
              <a:latin typeface="隶书"/>
              <a:ea typeface="宋体" panose="02010600030101010101" pitchFamily="2" charset="-122"/>
              <a:cs typeface="隶书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52" y="1777285"/>
            <a:ext cx="3953623" cy="2999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0" y="6458857"/>
            <a:ext cx="12192000" cy="399143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/>
              <a:cs typeface="隶书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72570" y="5160889"/>
            <a:ext cx="1295400" cy="169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2391410" y="1120775"/>
            <a:ext cx="8571230" cy="46158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民本思想</a:t>
            </a:r>
            <a:endParaRPr lang="zh-CN" altLang="en-US" sz="2800" b="1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隶书"/>
                <a:ea typeface="微软雅黑" panose="020b0503020204020204" charset="-122"/>
                <a:cs typeface="隶书" charset="0"/>
              </a:rPr>
              <a:t>    孟子根据战国时期的经验，总结各国治乱兴亡的规律，提出了一个富有民主性精华的著名命题：“民为贵，社稷次之，君为轻”。“民为贵，社稷次之，君为轻。”意思是说，人民放在第一位，国家其次，君在最后。孟子认为君主应以爱护人民为先，为政者要保障人民权利。</a:t>
            </a:r>
            <a:endParaRPr lang="zh-CN" altLang="en-US" sz="2800">
              <a:solidFill>
                <a:srgbClr val="000000"/>
              </a:solidFill>
              <a:latin typeface="隶书"/>
              <a:ea typeface="微软雅黑" panose="020b0503020204020204" charset="-122"/>
              <a:cs typeface="隶书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1024890" y="417195"/>
            <a:ext cx="2193290" cy="46037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隶书"/>
                <a:ea typeface="隶书"/>
                <a:cs typeface="Tahoma" panose="020b0604030504040204" pitchFamily="34" charset="0"/>
              </a:rPr>
              <a:t>了解孟子思想</a:t>
            </a:r>
            <a:endParaRPr lang="zh-CN" altLang="en-US" sz="2400">
              <a:solidFill>
                <a:schemeClr val="accent1"/>
              </a:solidFill>
              <a:latin typeface="隶书"/>
              <a:ea typeface="隶书"/>
              <a:cs typeface="Tahoma" panose="020b060403050404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AS_UNIQUEID" val="348"/>
</p:tagLst>
</file>

<file path=ppt/tags/tag10.xml><?xml version="1.0" encoding="utf-8"?>
<p:tagLst xmlns:p="http://schemas.openxmlformats.org/presentationml/2006/main">
  <p:tag name="AS_UNIQUEID" val="357"/>
</p:tagLst>
</file>

<file path=ppt/tags/tag100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.xml><?xml version="1.0" encoding="utf-8"?>
<p:tagLst xmlns:p="http://schemas.openxmlformats.org/presentationml/2006/main">
  <p:tag name="AS_UNIQUEID" val="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2.xml><?xml version="1.0" encoding="utf-8"?>
<p:tagLst xmlns:p="http://schemas.openxmlformats.org/presentationml/2006/main">
  <p:tag name="AS_UNIQUEID" val="449"/>
</p:tagLst>
</file>

<file path=ppt/tags/tag103.xml><?xml version="1.0" encoding="utf-8"?>
<p:tagLst xmlns:p="http://schemas.openxmlformats.org/presentationml/2006/main">
  <p:tag name="AS_UNIQUEID" val="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4.xml><?xml version="1.0" encoding="utf-8"?>
<p:tagLst xmlns:p="http://schemas.openxmlformats.org/presentationml/2006/main">
  <p:tag name="AS_UNIQUEID" val="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3"/>
  <p:tag name="KSO_WM_UNIT_INDEX" val="3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7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8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9.xml><?xml version="1.0" encoding="utf-8"?>
<p:tagLst xmlns:p="http://schemas.openxmlformats.org/presentationml/2006/main">
  <p:tag name="AS_UNIQUEID" val="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.xml><?xml version="1.0" encoding="utf-8"?>
<p:tagLst xmlns:p="http://schemas.openxmlformats.org/presentationml/2006/main">
  <p:tag name="AS_UNIQUEID" val="358"/>
</p:tagLst>
</file>

<file path=ppt/tags/tag110.xml><?xml version="1.0" encoding="utf-8"?>
<p:tagLst xmlns:p="http://schemas.openxmlformats.org/presentationml/2006/main">
  <p:tag name="AS_UNIQUEID" val="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2.xml><?xml version="1.0" encoding="utf-8"?>
<p:tagLst xmlns:p="http://schemas.openxmlformats.org/presentationml/2006/main">
  <p:tag name="AS_UNIQUEID" val="459"/>
</p:tagLst>
</file>

<file path=ppt/tags/tag113.xml><?xml version="1.0" encoding="utf-8"?>
<p:tagLst xmlns:p="http://schemas.openxmlformats.org/presentationml/2006/main">
  <p:tag name="AS_UNIQUEID" val="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4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3"/>
  <p:tag name="KSO_WM_UNIT_INDEX" val="3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.xml><?xml version="1.0" encoding="utf-8"?>
<p:tagLst xmlns:p="http://schemas.openxmlformats.org/presentationml/2006/main">
  <p:tag name="AS_UNIQUEID" val="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9.xml><?xml version="1.0" encoding="utf-8"?>
<p:tagLst xmlns:p="http://schemas.openxmlformats.org/presentationml/2006/main">
  <p:tag name="AS_UNIQUEID" val="4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.xml><?xml version="1.0" encoding="utf-8"?>
<p:tagLst xmlns:p="http://schemas.openxmlformats.org/presentationml/2006/main">
  <p:tag name="AS_UNIQUEID" val="359"/>
</p:tagLst>
</file>

<file path=ppt/tags/tag120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1.xml><?xml version="1.0" encoding="utf-8"?>
<p:tagLst xmlns:p="http://schemas.openxmlformats.org/presentationml/2006/main">
  <p:tag name="AS_UNIQUEID" val="468"/>
</p:tagLst>
</file>

<file path=ppt/tags/tag122.xml><?xml version="1.0" encoding="utf-8"?>
<p:tagLst xmlns:p="http://schemas.openxmlformats.org/presentationml/2006/main">
  <p:tag name="AS_UNIQUEID" val="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3.xml><?xml version="1.0" encoding="utf-8"?>
<p:tagLst xmlns:p="http://schemas.openxmlformats.org/presentationml/2006/main">
  <p:tag name="AS_UNIQUEID" val="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AS_UNIQUEID" val="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6.xml><?xml version="1.0" encoding="utf-8"?>
<p:tagLst xmlns:p="http://schemas.openxmlformats.org/presentationml/2006/main">
  <p:tag name="AS_UNIQUEID" val="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7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8.xml><?xml version="1.0" encoding="utf-8"?>
<p:tagLst xmlns:p="http://schemas.openxmlformats.org/presentationml/2006/main">
  <p:tag name="AS_UNIQUEID" val="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29.xml><?xml version="1.0" encoding="utf-8"?>
<p:tagLst xmlns:p="http://schemas.openxmlformats.org/presentationml/2006/main">
  <p:tag name="AS_UNIQUEID" val="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.xml><?xml version="1.0" encoding="utf-8"?>
<p:tagLst xmlns:p="http://schemas.openxmlformats.org/presentationml/2006/main">
  <p:tag name="AS_UNIQUEID" val="360"/>
</p:tagLst>
</file>

<file path=ppt/tags/tag130.xml><?xml version="1.0" encoding="utf-8"?>
<p:tagLst xmlns:p="http://schemas.openxmlformats.org/presentationml/2006/main">
  <p:tag name="AS_UNIQUEID" val="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p="http://schemas.openxmlformats.org/presentationml/2006/main">
  <p:tag name="AS_UNIQUEID" val="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AS_UNIQUEID" val="4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480"/>
</p:tagLst>
</file>

<file path=ppt/tags/tag134.xml><?xml version="1.0" encoding="utf-8"?>
<p:tagLst xmlns:p="http://schemas.openxmlformats.org/presentationml/2006/main">
  <p:tag name="AS_UNIQUEID" val="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5.xml><?xml version="1.0" encoding="utf-8"?>
<p:tagLst xmlns:p="http://schemas.openxmlformats.org/presentationml/2006/main">
  <p:tag name="AS_UNIQUEID" val="4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1"/>
  <p:tag name="KSO_WM_UNIT_INDEX" val="1"/>
  <p:tag name="KSO_WM_UNIT_LAYERLEVEL" val="1"/>
  <p:tag name="KSO_WM_UNIT_TYPE" val="i"/>
</p:tagLst>
</file>

<file path=ppt/tags/tag136.xml><?xml version="1.0" encoding="utf-8"?>
<p:tagLst xmlns:p="http://schemas.openxmlformats.org/presentationml/2006/main">
  <p:tag name="AS_UNIQUEID" val="4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3"/>
  <p:tag name="KSO_WM_UNIT_INDEX" val="3"/>
  <p:tag name="KSO_WM_UNIT_LAYERLEVEL" val="1"/>
  <p:tag name="KSO_WM_UNIT_TYPE" val="i"/>
</p:tagLst>
</file>

<file path=ppt/tags/tag137.xml><?xml version="1.0" encoding="utf-8"?>
<p:tagLst xmlns:p="http://schemas.openxmlformats.org/presentationml/2006/main">
  <p:tag name="AS_UNIQUEID" val="4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8.xml><?xml version="1.0" encoding="utf-8"?>
<p:tagLst xmlns:p="http://schemas.openxmlformats.org/presentationml/2006/main">
  <p:tag name="AS_UNIQUEID" val="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9.xml><?xml version="1.0" encoding="utf-8"?>
<p:tagLst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.xml><?xml version="1.0" encoding="utf-8"?>
<p:tagLst xmlns:p="http://schemas.openxmlformats.org/presentationml/2006/main">
  <p:tag name="AS_UNIQUEID" val="361"/>
</p:tagLst>
</file>

<file path=ppt/tags/tag140.xml><?xml version="1.0" encoding="utf-8"?>
<p:tagLst xmlns:p="http://schemas.openxmlformats.org/presentationml/2006/main">
  <p:tag name="AS_UNIQUEID" val="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1.xml><?xml version="1.0" encoding="utf-8"?>
<p:tagLst xmlns:p="http://schemas.openxmlformats.org/presentationml/2006/main">
  <p:tag name="AS_UNIQUEID" val="488"/>
</p:tagLst>
</file>

<file path=ppt/tags/tag142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492"/>
</p:tagLst>
</file>

<file path=ppt/tags/tag146.xml><?xml version="1.0" encoding="utf-8"?>
<p:tagLst xmlns:p="http://schemas.openxmlformats.org/presentationml/2006/main">
  <p:tag name="AS_UNIQUEID" val="4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AS_UNIQUEID" val="4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AS_UNIQUEID" val="4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4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362"/>
</p:tagLst>
</file>

<file path=ppt/tags/tag150.xml><?xml version="1.0" encoding="utf-8"?>
<p:tagLst xmlns:p="http://schemas.openxmlformats.org/presentationml/2006/main">
  <p:tag name="AS_UNIQUEID" val="4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AS_UNIQUEID" val="4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2.xml><?xml version="1.0" encoding="utf-8"?>
<p:tagLst xmlns:p="http://schemas.openxmlformats.org/presentationml/2006/main">
  <p:tag name="AS_UNIQUEID" val="4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3.xml><?xml version="1.0" encoding="utf-8"?>
<p:tagLst xmlns:p="http://schemas.openxmlformats.org/presentationml/2006/main">
  <p:tag name="AS_UNIQUEID" val="5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4.xml><?xml version="1.0" encoding="utf-8"?>
<p:tagLst xmlns:p="http://schemas.openxmlformats.org/presentationml/2006/main">
  <p:tag name="AS_UNIQUEID" val="501"/>
</p:tagLst>
</file>

<file path=ppt/tags/tag155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AS_UNIQUEID" val="503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57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158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9.xml><?xml version="1.0" encoding="utf-8"?>
<p:tagLst xmlns:p="http://schemas.openxmlformats.org/presentationml/2006/main">
  <p:tag name="AS_UNIQUEID" val="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.xml><?xml version="1.0" encoding="utf-8"?>
<p:tagLst xmlns:p="http://schemas.openxmlformats.org/presentationml/2006/main">
  <p:tag name="AS_UNIQUEID" val="363"/>
</p:tagLst>
</file>

<file path=ppt/tags/tag160.xml><?xml version="1.0" encoding="utf-8"?>
<p:tagLst xmlns:p="http://schemas.openxmlformats.org/presentationml/2006/main">
  <p:tag name="AS_UNIQUEID" val="5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1.xml><?xml version="1.0" encoding="utf-8"?>
<p:tagLst xmlns:p="http://schemas.openxmlformats.org/presentationml/2006/main">
  <p:tag name="AS_UNIQUEID" val="5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2.xml><?xml version="1.0" encoding="utf-8"?>
<p:tagLst xmlns:p="http://schemas.openxmlformats.org/presentationml/2006/main">
  <p:tag name="AS_UNIQUEID" val="509"/>
</p:tagLst>
</file>

<file path=ppt/tags/tag163.xml><?xml version="1.0" encoding="utf-8"?>
<p:tagLst xmlns:p="http://schemas.openxmlformats.org/presentationml/2006/main">
  <p:tag name="AS_UNIQUEID" val="5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AS_UNIQUEID" val="5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AS_UNIQUEID" val="5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AS_UNIQUEID" val="5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AS_UNIQUEID" val="5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AS_UNIQUEID" val="5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AS_UNIQUEID" val="5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AS_UNIQUEID" val="364"/>
</p:tagLst>
</file>

<file path=ppt/tags/tag170.xml><?xml version="1.0" encoding="utf-8"?>
<p:tagLst xmlns:p="http://schemas.openxmlformats.org/presentationml/2006/main">
  <p:tag name="AS_UNIQUEID" val="5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p="http://schemas.openxmlformats.org/presentationml/2006/main">
  <p:tag name="AS_UNIQUEID" val="5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p="http://schemas.openxmlformats.org/presentationml/2006/main">
  <p:tag name="AS_UNIQUEID" val="519"/>
</p:tagLst>
</file>

<file path=ppt/tags/tag173.xml><?xml version="1.0" encoding="utf-8"?>
<p:tagLst xmlns:p="http://schemas.openxmlformats.org/presentationml/2006/main">
  <p:tag name="AS_UNIQUEID" val="52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64e8ac1-b366-48c2-bd57-f26ca6028db2}"/>
</p:tagLst>
</file>

<file path=ppt/tags/tag174.xml><?xml version="1.0" encoding="utf-8"?>
<p:tagLst xmlns:p="http://schemas.openxmlformats.org/presentationml/2006/main">
  <p:tag name="AS_UNIQUEID" val="5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175.xml><?xml version="1.0" encoding="utf-8"?>
<p:tagLst xmlns:p="http://schemas.openxmlformats.org/presentationml/2006/main">
  <p:tag name="AS_UNIQUEID" val="5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6.xml><?xml version="1.0" encoding="utf-8"?>
<p:tagLst xmlns:p="http://schemas.openxmlformats.org/presentationml/2006/main">
  <p:tag name="AS_UNIQUEID" val="5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7.xml><?xml version="1.0" encoding="utf-8"?>
<p:tagLst xmlns:p="http://schemas.openxmlformats.org/presentationml/2006/main">
  <p:tag name="AS_UNIQUEID" val="5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8.xml><?xml version="1.0" encoding="utf-8"?>
<p:tagLst xmlns:p="http://schemas.openxmlformats.org/presentationml/2006/main">
  <p:tag name="AS_UNIQUEID" val="5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79.xml><?xml version="1.0" encoding="utf-8"?>
<p:tagLst xmlns:p="http://schemas.openxmlformats.org/presentationml/2006/main">
  <p:tag name="AS_UNIQUEID" val="526"/>
</p:tagLst>
</file>

<file path=ppt/tags/tag18.xml><?xml version="1.0" encoding="utf-8"?>
<p:tagLst xmlns:p="http://schemas.openxmlformats.org/presentationml/2006/main">
  <p:tag name="AS_UNIQUEID" val="365"/>
</p:tagLst>
</file>

<file path=ppt/tags/tag180.xml><?xml version="1.0" encoding="utf-8"?>
<p:tagLst xmlns:p="http://schemas.openxmlformats.org/presentationml/2006/main">
  <p:tag name="AS_UNIQUEID" val="527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81.xml><?xml version="1.0" encoding="utf-8"?>
<p:tagLst xmlns:p="http://schemas.openxmlformats.org/presentationml/2006/main">
  <p:tag name="AS_UNIQUEID" val="52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AS_UNIQUEID" val="52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3.xml><?xml version="1.0" encoding="utf-8"?>
<p:tagLst xmlns:p="http://schemas.openxmlformats.org/presentationml/2006/main">
  <p:tag name="AS_UNIQUEID" val="53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4.xml><?xml version="1.0" encoding="utf-8"?>
<p:tagLst xmlns:p="http://schemas.openxmlformats.org/presentationml/2006/main">
  <p:tag name="AS_UNIQUEID" val="53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5.xml><?xml version="1.0" encoding="utf-8"?>
<p:tagLst xmlns:p="http://schemas.openxmlformats.org/presentationml/2006/main">
  <p:tag name="AS_UNIQUEID" val="53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6.xml><?xml version="1.0" encoding="utf-8"?>
<p:tagLst xmlns:p="http://schemas.openxmlformats.org/presentationml/2006/main">
  <p:tag name="AS_UNIQUEID" val="53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7.xml><?xml version="1.0" encoding="utf-8"?>
<p:tagLst xmlns:p="http://schemas.openxmlformats.org/presentationml/2006/main">
  <p:tag name="AS_UNIQUEID" val="534"/>
</p:tagLst>
</file>

<file path=ppt/tags/tag188.xml><?xml version="1.0" encoding="utf-8"?>
<p:tagLst xmlns:p="http://schemas.openxmlformats.org/presentationml/2006/main">
  <p:tag name="AS_UNIQUEID" val="53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89.xml><?xml version="1.0" encoding="utf-8"?>
<p:tagLst xmlns:p="http://schemas.openxmlformats.org/presentationml/2006/main">
  <p:tag name="AS_UNIQUEID" val="536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9.xml><?xml version="1.0" encoding="utf-8"?>
<p:tagLst xmlns:p="http://schemas.openxmlformats.org/presentationml/2006/main">
  <p:tag name="AS_UNIQUEID" val="366"/>
</p:tagLst>
</file>

<file path=ppt/tags/tag190.xml><?xml version="1.0" encoding="utf-8"?>
<p:tagLst xmlns:p="http://schemas.openxmlformats.org/presentationml/2006/main">
  <p:tag name="AS_UNIQUEID" val="53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1.xml><?xml version="1.0" encoding="utf-8"?>
<p:tagLst xmlns:p="http://schemas.openxmlformats.org/presentationml/2006/main">
  <p:tag name="AS_UNIQUEID" val="53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2.xml><?xml version="1.0" encoding="utf-8"?>
<p:tagLst xmlns:p="http://schemas.openxmlformats.org/presentationml/2006/main">
  <p:tag name="AS_UNIQUEID" val="53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3.xml><?xml version="1.0" encoding="utf-8"?>
<p:tagLst xmlns:p="http://schemas.openxmlformats.org/presentationml/2006/main">
  <p:tag name="AS_UNIQUEID" val="54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4.xml><?xml version="1.0" encoding="utf-8"?>
<p:tagLst xmlns:p="http://schemas.openxmlformats.org/presentationml/2006/main">
  <p:tag name="AS_UNIQUEID" val="54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5.xml><?xml version="1.0" encoding="utf-8"?>
<p:tagLst xmlns:p="http://schemas.openxmlformats.org/presentationml/2006/main">
  <p:tag name="AS_UNIQUEID" val="54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6.xml><?xml version="1.0" encoding="utf-8"?>
<p:tagLst xmlns:p="http://schemas.openxmlformats.org/presentationml/2006/main">
  <p:tag name="AS_UNIQUEID" val="543"/>
</p:tagLst>
</file>

<file path=ppt/tags/tag197.xml><?xml version="1.0" encoding="utf-8"?>
<p:tagLst xmlns:p="http://schemas.openxmlformats.org/presentationml/2006/main">
  <p:tag name="AS_UNIQUEID" val="54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98.xml><?xml version="1.0" encoding="utf-8"?>
<p:tagLst xmlns:p="http://schemas.openxmlformats.org/presentationml/2006/main">
  <p:tag name="AS_UNIQUEID" val="545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99.xml><?xml version="1.0" encoding="utf-8"?>
<p:tagLst xmlns:p="http://schemas.openxmlformats.org/presentationml/2006/main">
  <p:tag name="AS_UNIQUEID" val="54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.xml><?xml version="1.0" encoding="utf-8"?>
<p:tagLst xmlns:p="http://schemas.openxmlformats.org/presentationml/2006/main">
  <p:tag name="AS_UNIQUEID" val="349"/>
</p:tagLst>
</file>

<file path=ppt/tags/tag20.xml><?xml version="1.0" encoding="utf-8"?>
<p:tagLst xmlns:p="http://schemas.openxmlformats.org/presentationml/2006/main">
  <p:tag name="AS_UNIQUEID" val="367"/>
</p:tagLst>
</file>

<file path=ppt/tags/tag200.xml><?xml version="1.0" encoding="utf-8"?>
<p:tagLst xmlns:p="http://schemas.openxmlformats.org/presentationml/2006/main">
  <p:tag name="AS_UNIQUEID" val="54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1.xml><?xml version="1.0" encoding="utf-8"?>
<p:tagLst xmlns:p="http://schemas.openxmlformats.org/presentationml/2006/main">
  <p:tag name="AS_UNIQUEID" val="54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2.xml><?xml version="1.0" encoding="utf-8"?>
<p:tagLst xmlns:p="http://schemas.openxmlformats.org/presentationml/2006/main">
  <p:tag name="AS_UNIQUEID" val="54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3.xml><?xml version="1.0" encoding="utf-8"?>
<p:tagLst xmlns:p="http://schemas.openxmlformats.org/presentationml/2006/main">
  <p:tag name="AS_UNIQUEID" val="55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4.xml><?xml version="1.0" encoding="utf-8"?>
<p:tagLst xmlns:p="http://schemas.openxmlformats.org/presentationml/2006/main">
  <p:tag name="AS_UNIQUEID" val="55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5.xml><?xml version="1.0" encoding="utf-8"?>
<p:tagLst xmlns:p="http://schemas.openxmlformats.org/presentationml/2006/main">
  <p:tag name="AS_UNIQUEID" val="552"/>
</p:tagLst>
</file>

<file path=ppt/tags/tag206.xml><?xml version="1.0" encoding="utf-8"?>
<p:tagLst xmlns:p="http://schemas.openxmlformats.org/presentationml/2006/main">
  <p:tag name="AS_UNIQUEID" val="553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07.xml><?xml version="1.0" encoding="utf-8"?>
<p:tagLst xmlns:p="http://schemas.openxmlformats.org/presentationml/2006/main">
  <p:tag name="AS_UNIQUEID" val="55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AS_UNIQUEID" val="55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9.xml><?xml version="1.0" encoding="utf-8"?>
<p:tagLst xmlns:p="http://schemas.openxmlformats.org/presentationml/2006/main">
  <p:tag name="AS_UNIQUEID" val="55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.xml><?xml version="1.0" encoding="utf-8"?>
<p:tagLst xmlns:p="http://schemas.openxmlformats.org/presentationml/2006/main">
  <p:tag name="AS_UNIQUEID" val="368"/>
</p:tagLst>
</file>

<file path=ppt/tags/tag210.xml><?xml version="1.0" encoding="utf-8"?>
<p:tagLst xmlns:p="http://schemas.openxmlformats.org/presentationml/2006/main">
  <p:tag name="AS_UNIQUEID" val="55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.xml><?xml version="1.0" encoding="utf-8"?>
<p:tagLst xmlns:p="http://schemas.openxmlformats.org/presentationml/2006/main">
  <p:tag name="AS_UNIQUEID" val="55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2.xml><?xml version="1.0" encoding="utf-8"?>
<p:tagLst xmlns:p="http://schemas.openxmlformats.org/presentationml/2006/main">
  <p:tag name="AS_UNIQUEID" val="55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3.xml><?xml version="1.0" encoding="utf-8"?>
<p:tagLst xmlns:p="http://schemas.openxmlformats.org/presentationml/2006/main">
  <p:tag name="AS_UNIQUEID" val="56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4.xml><?xml version="1.0" encoding="utf-8"?>
<p:tagLst xmlns:p="http://schemas.openxmlformats.org/presentationml/2006/main">
  <p:tag name="AS_UNIQUEID" val="561"/>
</p:tagLst>
</file>

<file path=ppt/tags/tag215.xml><?xml version="1.0" encoding="utf-8"?>
<p:tagLst xmlns:p="http://schemas.openxmlformats.org/presentationml/2006/main">
  <p:tag name="AS_UNIQUEID" val="56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AS_UNIQUEID" val="563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7.xml><?xml version="1.0" encoding="utf-8"?>
<p:tagLst xmlns:p="http://schemas.openxmlformats.org/presentationml/2006/main">
  <p:tag name="AS_UNIQUEID" val="56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AS_UNIQUEID" val="56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AS_UNIQUEID" val="56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.xml><?xml version="1.0" encoding="utf-8"?>
<p:tagLst xmlns:p="http://schemas.openxmlformats.org/presentationml/2006/main">
  <p:tag name="AS_UNIQUEID" val="369"/>
</p:tagLst>
</file>

<file path=ppt/tags/tag220.xml><?xml version="1.0" encoding="utf-8"?>
<p:tagLst xmlns:p="http://schemas.openxmlformats.org/presentationml/2006/main">
  <p:tag name="AS_UNIQUEID" val="56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1.xml><?xml version="1.0" encoding="utf-8"?>
<p:tagLst xmlns:p="http://schemas.openxmlformats.org/presentationml/2006/main">
  <p:tag name="AS_UNIQUEID" val="56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2.xml><?xml version="1.0" encoding="utf-8"?>
<p:tagLst xmlns:p="http://schemas.openxmlformats.org/presentationml/2006/main">
  <p:tag name="AS_UNIQUEID" val="56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3.xml><?xml version="1.0" encoding="utf-8"?>
<p:tagLst xmlns:p="http://schemas.openxmlformats.org/presentationml/2006/main">
  <p:tag name="AS_UNIQUEID" val="57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4.xml><?xml version="1.0" encoding="utf-8"?>
<p:tagLst xmlns:p="http://schemas.openxmlformats.org/presentationml/2006/main">
  <p:tag name="AS_UNIQUEID" val="57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25.xml><?xml version="1.0" encoding="utf-8"?>
<p:tagLst xmlns:p="http://schemas.openxmlformats.org/presentationml/2006/main">
  <p:tag name="AS_UNIQUEID" val="572"/>
</p:tagLst>
</file>

<file path=ppt/tags/tag226.xml><?xml version="1.0" encoding="utf-8"?>
<p:tagLst xmlns:p="http://schemas.openxmlformats.org/presentationml/2006/main">
  <p:tag name="AS_UNIQUEID" val="573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7.xml><?xml version="1.0" encoding="utf-8"?>
<p:tagLst xmlns:p="http://schemas.openxmlformats.org/presentationml/2006/main">
  <p:tag name="AS_UNIQUEID" val="57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8.xml><?xml version="1.0" encoding="utf-8"?>
<p:tagLst xmlns:p="http://schemas.openxmlformats.org/presentationml/2006/main">
  <p:tag name="AS_UNIQUEID" val="57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9.xml><?xml version="1.0" encoding="utf-8"?>
<p:tagLst xmlns:p="http://schemas.openxmlformats.org/presentationml/2006/main">
  <p:tag name="AS_UNIQUEID" val="57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.xml><?xml version="1.0" encoding="utf-8"?>
<p:tagLst xmlns:p="http://schemas.openxmlformats.org/presentationml/2006/main">
  <p:tag name="AS_UNIQUEID" val="370"/>
</p:tagLst>
</file>

<file path=ppt/tags/tag230.xml><?xml version="1.0" encoding="utf-8"?>
<p:tagLst xmlns:p="http://schemas.openxmlformats.org/presentationml/2006/main">
  <p:tag name="AS_UNIQUEID" val="57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1.xml><?xml version="1.0" encoding="utf-8"?>
<p:tagLst xmlns:p="http://schemas.openxmlformats.org/presentationml/2006/main">
  <p:tag name="AS_UNIQUEID" val="57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2.xml><?xml version="1.0" encoding="utf-8"?>
<p:tagLst xmlns:p="http://schemas.openxmlformats.org/presentationml/2006/main">
  <p:tag name="AS_UNIQUEID" val="57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AS_UNIQUEID" val="58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AS_UNIQUEID" val="581"/>
</p:tagLst>
</file>

<file path=ppt/tags/tag235.xml><?xml version="1.0" encoding="utf-8"?>
<p:tagLst xmlns:p="http://schemas.openxmlformats.org/presentationml/2006/main">
  <p:tag name="AS_UNIQUEID" val="582"/>
</p:tagLst>
</file>

<file path=ppt/tags/tag236.xml><?xml version="1.0" encoding="utf-8"?>
<p:tagLst xmlns:p="http://schemas.openxmlformats.org/presentationml/2006/main">
  <p:tag name="AS_UNIQUEID" val="583"/>
</p:tagLst>
</file>

<file path=ppt/tags/tag237.xml><?xml version="1.0" encoding="utf-8"?>
<p:tagLst xmlns:p="http://schemas.openxmlformats.org/presentationml/2006/main">
  <p:tag name="AS_UNIQUEID" val="584"/>
</p:tagLst>
</file>

<file path=ppt/tags/tag238.xml><?xml version="1.0" encoding="utf-8"?>
<p:tagLst xmlns:p="http://schemas.openxmlformats.org/presentationml/2006/main">
  <p:tag name="AS_UNIQUEID" val="585"/>
</p:tagLst>
</file>

<file path=ppt/tags/tag239.xml><?xml version="1.0" encoding="utf-8"?>
<p:tagLst xmlns:p="http://schemas.openxmlformats.org/presentationml/2006/main">
  <p:tag name="AS_UNIQUEID" val="586"/>
</p:tagLst>
</file>

<file path=ppt/tags/tag24.xml><?xml version="1.0" encoding="utf-8"?>
<p:tagLst xmlns:p="http://schemas.openxmlformats.org/presentationml/2006/main">
  <p:tag name="AS_UNIQUEID" val="371"/>
</p:tagLst>
</file>

<file path=ppt/tags/tag240.xml><?xml version="1.0" encoding="utf-8"?>
<p:tagLst xmlns:p="http://schemas.openxmlformats.org/presentationml/2006/main">
  <p:tag name="AS_UNIQUEID" val="587"/>
  <p:tag name="KSO_WM_BEAUTIFY_FLAG" val="#wm#"/>
  <p:tag name="KSO_WM_TAG_VERSION" val="1.0"/>
  <p:tag name="KSO_WM_TEMPLATE_CATEGORY" val="custom"/>
  <p:tag name="KSO_WM_TEMPLATE_INDEX" val="201804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1.xml><?xml version="1.0" encoding="utf-8"?>
<p:tagLst xmlns:p="http://schemas.openxmlformats.org/presentationml/2006/main">
  <p:tag name="AS_UNIQUEID" val="588"/>
  <p:tag name="KSO_WM_BEAUTIFY_FLAG" val="#wm#"/>
  <p:tag name="KSO_WM_TAG_VERSION" val="1.0"/>
  <p:tag name="KSO_WM_TEMPLATE_CATEGORY" val="custom"/>
  <p:tag name="KSO_WM_TEMPLATE_INDEX" val="201804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2.xml><?xml version="1.0" encoding="utf-8"?>
<p:tagLst xmlns:p="http://schemas.openxmlformats.org/presentationml/2006/main">
  <p:tag name="AS_UNIQUEID" val="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3.xml><?xml version="1.0" encoding="utf-8"?>
<p:tagLst xmlns:p="http://schemas.openxmlformats.org/presentationml/2006/main">
  <p:tag name="AS_UNIQUEID" val="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4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5.xml><?xml version="1.0" encoding="utf-8"?>
<p:tagLst xmlns:p="http://schemas.openxmlformats.org/presentationml/2006/main">
  <p:tag name="AS_UNIQUEID" val="592"/>
  <p:tag name="GENSWF_ADVANCE_TIME" val="5"/>
  <p:tag name="ISPRING_CUSTOM_TIMING_USED" val="1"/>
  <p:tag name="ISPRING_SLIDE_ID_2" val="{FDDDD1CA-C686-4F16-A5FB-150E20BF87C1}"/>
  <p:tag name="KSO_WM_BEAUTIFY_FLAG" val="#wm#"/>
  <p:tag name="KSO_WM_COMBINE_RELATE_SLIDE_ID" val="background20177681_1"/>
  <p:tag name="KSO_WM_TAG_VERSION" val="1.0"/>
  <p:tag name="KSO_WM_TEMPLATE_CATEGORY" val="custom"/>
  <p:tag name="KSO_WM_TEMPLATE_COLOR_TYPE" val="1"/>
  <p:tag name="KSO_WM_TEMPLATE_INDEX" val="20180417"/>
  <p:tag name="KSO_WM_TEMPLATE_JOB_ID" val="2"/>
  <p:tag name="KSO_WM_TEMPLATE_MASTER_THUMB_INDEX" val="12"/>
  <p:tag name="KSO_WM_TEMPLATE_MASTER_TYPE" val="1"/>
  <p:tag name="KSO_WM_TEMPLATE_OUTLINE_ID" val="15"/>
  <p:tag name="KSO_WM_TEMPLATE_SCENE_ID" val="1"/>
  <p:tag name="KSO_WM_TEMPLATE_SUBCATEGORY" val="0"/>
  <p:tag name="KSO_WM_TEMPLATE_THUMBS_INDEX" val="1、2、5、8、11、14、18、22、25、28、32"/>
  <p:tag name="KSO_WM_TEMPLATE_TOPIC_DEFAULT" val="1"/>
  <p:tag name="KSO_WM_TEMPLATE_TOPIC_ID" val="2869567"/>
  <p:tag name="KSO_WM_UNIT_SHOW_EDIT_AREA_INDICATION" val="0"/>
</p:tagLst>
</file>

<file path=ppt/tags/tag246.xml><?xml version="1.0" encoding="utf-8"?>
<p:tagLst xmlns:p="http://schemas.openxmlformats.org/presentationml/2006/main">
  <p:tag name="AS_UNIQUEID" val="593"/>
</p:tagLst>
</file>

<file path=ppt/tags/tag247.xml><?xml version="1.0" encoding="utf-8"?>
<p:tagLst xmlns:p="http://schemas.openxmlformats.org/presentationml/2006/main">
  <p:tag name="AS_UNIQUEID" val="594"/>
</p:tagLst>
</file>

<file path=ppt/tags/tag248.xml><?xml version="1.0" encoding="utf-8"?>
<p:tagLst xmlns:p="http://schemas.openxmlformats.org/presentationml/2006/main">
  <p:tag name="AS_UNIQUEID" val="595"/>
</p:tagLst>
</file>

<file path=ppt/tags/tag249.xml><?xml version="1.0" encoding="utf-8"?>
<p:tagLst xmlns:p="http://schemas.openxmlformats.org/presentationml/2006/main">
  <p:tag name="AS_UNIQUEID" val="596"/>
</p:tagLst>
</file>

<file path=ppt/tags/tag25.xml><?xml version="1.0" encoding="utf-8"?>
<p:tagLst xmlns:p="http://schemas.openxmlformats.org/presentationml/2006/main">
  <p:tag name="AS_UNIQUEID" val="372"/>
</p:tagLst>
</file>

<file path=ppt/tags/tag250.xml><?xml version="1.0" encoding="utf-8"?>
<p:tagLst xmlns:p="http://schemas.openxmlformats.org/presentationml/2006/main">
  <p:tag name="AS_UNIQUEID" val="597"/>
</p:tagLst>
</file>

<file path=ppt/tags/tag251.xml><?xml version="1.0" encoding="utf-8"?>
<p:tagLst xmlns:p="http://schemas.openxmlformats.org/presentationml/2006/main">
  <p:tag name="AS_UNIQUEID" val="598"/>
</p:tagLst>
</file>

<file path=ppt/tags/tag252.xml><?xml version="1.0" encoding="utf-8"?>
<p:tagLst xmlns:p="http://schemas.openxmlformats.org/presentationml/2006/main">
  <p:tag name="AS_UNIQUEID" val="599"/>
</p:tagLst>
</file>

<file path=ppt/tags/tag253.xml><?xml version="1.0" encoding="utf-8"?>
<p:tagLst xmlns:p="http://schemas.openxmlformats.org/presentationml/2006/main">
  <p:tag name="AS_UNIQUEID" val="600"/>
</p:tagLst>
</file>

<file path=ppt/tags/tag254.xml><?xml version="1.0" encoding="utf-8"?>
<p:tagLst xmlns:p="http://schemas.openxmlformats.org/presentationml/2006/main">
  <p:tag name="AS_UNIQUEID" val="601"/>
</p:tagLst>
</file>

<file path=ppt/tags/tag255.xml><?xml version="1.0" encoding="utf-8"?>
<p:tagLst xmlns:p="http://schemas.openxmlformats.org/presentationml/2006/main">
  <p:tag name="AS_UNIQUEID" val="602"/>
</p:tagLst>
</file>

<file path=ppt/tags/tag256.xml><?xml version="1.0" encoding="utf-8"?>
<p:tagLst xmlns:p="http://schemas.openxmlformats.org/presentationml/2006/main">
  <p:tag name="AS_UNIQUEID" val="603"/>
</p:tagLst>
</file>

<file path=ppt/tags/tag257.xml><?xml version="1.0" encoding="utf-8"?>
<p:tagLst xmlns:p="http://schemas.openxmlformats.org/presentationml/2006/main">
  <p:tag name="AS_UNIQUEID" val="604"/>
</p:tagLst>
</file>

<file path=ppt/tags/tag258.xml><?xml version="1.0" encoding="utf-8"?>
<p:tagLst xmlns:p="http://schemas.openxmlformats.org/presentationml/2006/main">
  <p:tag name="AS_UNIQUEID" val="605"/>
</p:tagLst>
</file>

<file path=ppt/tags/tag259.xml><?xml version="1.0" encoding="utf-8"?>
<p:tagLst xmlns:p="http://schemas.openxmlformats.org/presentationml/2006/main">
  <p:tag name="AS_UNIQUEID" val="606"/>
</p:tagLst>
</file>

<file path=ppt/tags/tag26.xml><?xml version="1.0" encoding="utf-8"?>
<p:tagLst xmlns:p="http://schemas.openxmlformats.org/presentationml/2006/main">
  <p:tag name="AS_UNIQUEID" val="373"/>
</p:tagLst>
</file>

<file path=ppt/tags/tag260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  <p:tag name="KSO_WM_BEAUTIFY_FLAG" val="#wm#"/>
  <p:tag name="KSO_WM_COMBINE_RELATE_SLIDE_ID" val="background20177681_1"/>
  <p:tag name="KSO_WM_SLIDE_ID" val="custom20180417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0417"/>
  <p:tag name="KSO_WM_TEMPLATE_JOB_ID" val="2"/>
  <p:tag name="KSO_WM_TEMPLATE_MASTER_THUMB_INDEX" val="12"/>
  <p:tag name="KSO_WM_TEMPLATE_MASTER_TYPE" val="1"/>
  <p:tag name="KSO_WM_TEMPLATE_OUTLINE_ID" val="15"/>
  <p:tag name="KSO_WM_TEMPLATE_SCENE_ID" val="1"/>
  <p:tag name="KSO_WM_TEMPLATE_SUBCATEGORY" val="0"/>
  <p:tag name="KSO_WM_TEMPLATE_THUMBS_INDEX" val="1、2、5、8、11、14、18、22、25、28、32"/>
  <p:tag name="KSO_WM_TEMPLATE_TOPIC_DEFAULT" val="1"/>
  <p:tag name="KSO_WM_TEMPLATE_TOPIC_ID" val="2869567"/>
</p:tagLst>
</file>

<file path=ppt/tags/tag261.xml><?xml version="1.0" encoding="utf-8"?>
<p:tagLst xmlns:p="http://schemas.openxmlformats.org/presentationml/2006/main">
  <p:tag name="AS_UNIQUEID" val="607"/>
</p:tagLst>
</file>

<file path=ppt/tags/tag262.xml><?xml version="1.0" encoding="utf-8"?>
<p:tagLst xmlns:p="http://schemas.openxmlformats.org/presentationml/2006/main">
  <p:tag name="AS_UNIQUEID" val="608"/>
</p:tagLst>
</file>

<file path=ppt/tags/tag263.xml><?xml version="1.0" encoding="utf-8"?>
<p:tagLst xmlns:p="http://schemas.openxmlformats.org/presentationml/2006/main">
  <p:tag name="AS_UNIQUEID" val="609"/>
</p:tagLst>
</file>

<file path=ppt/tags/tag264.xml><?xml version="1.0" encoding="utf-8"?>
<p:tagLst xmlns:p="http://schemas.openxmlformats.org/presentationml/2006/main">
  <p:tag name="AS_UNIQUEID" val="610"/>
</p:tagLst>
</file>

<file path=ppt/tags/tag265.xml><?xml version="1.0" encoding="utf-8"?>
<p:tagLst xmlns:p="http://schemas.openxmlformats.org/presentationml/2006/main">
  <p:tag name="AS_UNIQUEID" val="611"/>
</p:tagLst>
</file>

<file path=ppt/tags/tag266.xml><?xml version="1.0" encoding="utf-8"?>
<p:tagLst xmlns:p="http://schemas.openxmlformats.org/presentationml/2006/main">
  <p:tag name="AS_UNIQUEID" val="61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267.xml><?xml version="1.0" encoding="utf-8"?>
<p:tagLst xmlns:p="http://schemas.openxmlformats.org/presentationml/2006/main">
  <p:tag name="AS_UNIQUEID" val="61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268.xml><?xml version="1.0" encoding="utf-8"?>
<p:tagLst xmlns:p="http://schemas.openxmlformats.org/presentationml/2006/main">
  <p:tag name="AS_UNIQUEID" val="614"/>
  <p:tag name="KSO_WM_UNIT_TEXT_FILL_FORE_SCHEMECOLOR_INDEX" val="13"/>
  <p:tag name="KSO_WM_UNIT_TEXT_FILL_FORE_SCHEMECOLOR_INDEX_BRIGHTNESS" val="0.35"/>
  <p:tag name="KSO_WM_UNIT_TEXT_FILL_TYPE" val="1"/>
</p:tagLst>
</file>

<file path=ppt/tags/tag269.xml><?xml version="1.0" encoding="utf-8"?>
<p:tagLst xmlns:p="http://schemas.openxmlformats.org/presentationml/2006/main">
  <p:tag name="AS_UNIQUEID" val="615"/>
</p:tagLst>
</file>

<file path=ppt/tags/tag27.xml><?xml version="1.0" encoding="utf-8"?>
<p:tagLst xmlns:p="http://schemas.openxmlformats.org/presentationml/2006/main">
  <p:tag name="AS_UNIQUEID" val="374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1.xml><?xml version="1.0" encoding="utf-8"?>
<p:tagLst xmlns:p="http://schemas.openxmlformats.org/presentationml/2006/main">
  <p:tag name="AS_UNIQUEID" val="616"/>
</p:tagLst>
</file>

<file path=ppt/tags/tag272.xml><?xml version="1.0" encoding="utf-8"?>
<p:tagLst xmlns:p="http://schemas.openxmlformats.org/presentationml/2006/main">
  <p:tag name="AS_UNIQUEID" val="617"/>
</p:tagLst>
</file>

<file path=ppt/tags/tag273.xml><?xml version="1.0" encoding="utf-8"?>
<p:tagLst xmlns:p="http://schemas.openxmlformats.org/presentationml/2006/main">
  <p:tag name="AS_UNIQUEID" val="618"/>
</p:tagLst>
</file>

<file path=ppt/tags/tag274.xml><?xml version="1.0" encoding="utf-8"?>
<p:tagLst xmlns:p="http://schemas.openxmlformats.org/presentationml/2006/main">
  <p:tag name="AS_UNIQUEID" val="619"/>
</p:tagLst>
</file>

<file path=ppt/tags/tag275.xml><?xml version="1.0" encoding="utf-8"?>
<p:tagLst xmlns:p="http://schemas.openxmlformats.org/presentationml/2006/main">
  <p:tag name="AS_UNIQUEID" val="620"/>
</p:tagLst>
</file>

<file path=ppt/tags/tag276.xml><?xml version="1.0" encoding="utf-8"?>
<p:tagLst xmlns:p="http://schemas.openxmlformats.org/presentationml/2006/main">
  <p:tag name="AS_UNIQUEID" val="62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277.xml><?xml version="1.0" encoding="utf-8"?>
<p:tagLst xmlns:p="http://schemas.openxmlformats.org/presentationml/2006/main">
  <p:tag name="AS_UNIQUEID" val="6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278.xml><?xml version="1.0" encoding="utf-8"?>
<p:tagLst xmlns:p="http://schemas.openxmlformats.org/presentationml/2006/main">
  <p:tag name="AS_UNIQUEID" val="623"/>
</p:tagLst>
</file>

<file path=ppt/tags/tag279.xml><?xml version="1.0" encoding="utf-8"?>
<p:tagLst xmlns:p="http://schemas.openxmlformats.org/presentationml/2006/main">
  <p:tag name="AS_UNIQUEID" val="624"/>
  <p:tag name="KSO_WM_UNIT_TEXT_FILL_FORE_SCHEMECOLOR_INDEX" val="13"/>
  <p:tag name="KSO_WM_UNIT_TEXT_FILL_FORE_SCHEMECOLOR_INDEX_BRIGHTNESS" val="0.35"/>
  <p:tag name="KSO_WM_UNIT_TEXT_FILL_TYPE" val="1"/>
</p:tagLst>
</file>

<file path=ppt/tags/tag28.xml><?xml version="1.0" encoding="utf-8"?>
<p:tagLst xmlns:p="http://schemas.openxmlformats.org/presentationml/2006/main">
  <p:tag name="AS_UNIQUEID" val="375"/>
</p:tagLst>
</file>

<file path=ppt/tags/tag280.xml><?xml version="1.0" encoding="utf-8"?>
<p:tagLst xmlns:p="http://schemas.openxmlformats.org/presentationml/2006/main">
  <p:tag name="AS_UNIQUEID" val="625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AS_UNIQUEID" val="626"/>
</p:tagLst>
</file>

<file path=ppt/tags/tag283.xml><?xml version="1.0" encoding="utf-8"?>
<p:tagLst xmlns:p="http://schemas.openxmlformats.org/presentationml/2006/main">
  <p:tag name="AS_UNIQUEID" val="311"/>
  <p:tag name="KSO_WM_BEAUTIFY_FLAG" val="#wm#"/>
  <p:tag name="KSO_WM_TAG_VERSION" val="1.0"/>
  <p:tag name="KSO_WM_TEMPLATE_CATEGORY" val="diagram"/>
  <p:tag name="KSO_WM_TEMPLATE_INDEX" val="2019387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870_1*i*1"/>
  <p:tag name="KSO_WM_UNIT_INDEX" val="1"/>
  <p:tag name="KSO_WM_UNIT_LAYERLEVEL" val="1"/>
  <p:tag name="KSO_WM_UNIT_TYPE" val="i"/>
</p:tagLst>
</file>

<file path=ppt/tags/tag284.xml><?xml version="1.0" encoding="utf-8"?>
<p:tagLst xmlns:p="http://schemas.openxmlformats.org/presentationml/2006/main">
  <p:tag name="AS_UNIQUEID" val="312"/>
  <p:tag name="KSO_WM_BEAUTIFY_FLAG" val="#wm#"/>
  <p:tag name="KSO_WM_TAG_VERSION" val="1.0"/>
  <p:tag name="KSO_WM_TEMPLATE_CATEGORY" val="diagram"/>
  <p:tag name="KSO_WM_TEMPLATE_INDEX" val="20193870"/>
  <p:tag name="KSO_WM_UNIT_ADJUSTLAYOUT_ID" val="22"/>
  <p:tag name="KSO_WM_UNIT_COLOR_SCHEME_PARENT_PAGE" val="0_1"/>
  <p:tag name="KSO_WM_UNIT_COLOR_SCHEME_SHAPE_ID" val="22"/>
  <p:tag name="KSO_WM_UNIT_COMPATIBLE" val="0"/>
  <p:tag name="KSO_WM_UNIT_DIAGRAM_ISNUMVISUAL" val="0"/>
  <p:tag name="KSO_WM_UNIT_DIAGRAM_ISREFERUNIT" val="0"/>
  <p:tag name="KSO_WM_UNIT_HIGHLIGHT" val="0"/>
  <p:tag name="KSO_WM_UNIT_ID" val="diagram20193870_1*i*2"/>
  <p:tag name="KSO_WM_UNIT_INDEX" val="2"/>
  <p:tag name="KSO_WM_UNIT_LAYERLEVEL" val="1"/>
  <p:tag name="KSO_WM_UNIT_TYPE" val="i"/>
</p:tagLst>
</file>

<file path=ppt/tags/tag285.xml><?xml version="1.0" encoding="utf-8"?>
<p:tagLst xmlns:p="http://schemas.openxmlformats.org/presentationml/2006/main">
  <p:tag name="AS_UNIQUEID" val="313"/>
  <p:tag name="KSO_WM_BEAUTIFY_FLAG" val="#wm#"/>
  <p:tag name="KSO_WM_TAG_VERSION" val="1.0"/>
  <p:tag name="KSO_WM_TEMPLATE_CATEGORY" val="diagram"/>
  <p:tag name="KSO_WM_TEMPLATE_INDEX" val="2019387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70_1*d*1"/>
  <p:tag name="KSO_WM_UNIT_INDEX" val="1"/>
  <p:tag name="KSO_WM_UNIT_LAYERLEVEL" val="1"/>
  <p:tag name="KSO_WM_UNIT_PICTURE_CLIP_FLAG" val="0"/>
  <p:tag name="KSO_WM_UNIT_TYPE" val="d"/>
  <p:tag name="KSO_WM_UNIT_VALUE" val="1068*1068"/>
</p:tagLst>
</file>

<file path=ppt/tags/tag286.xml><?xml version="1.0" encoding="utf-8"?>
<p:tagLst xmlns:p="http://schemas.openxmlformats.org/presentationml/2006/main">
  <p:tag name="AS_UNIQUEID" val="314"/>
  <p:tag name="KSO_WM_BEAUTIFY_FLAG" val="#wm#"/>
  <p:tag name="KSO_WM_TAG_VERSION" val="1.0"/>
  <p:tag name="KSO_WM_TEMPLATE_CATEGORY" val="diagram"/>
  <p:tag name="KSO_WM_TEMPLATE_INDEX" val="20193870"/>
  <p:tag name="KSO_WM_UNIT_ADJUSTLAYOUT_ID" val="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387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287.xml><?xml version="1.0" encoding="utf-8"?>
<p:tagLst xmlns:p="http://schemas.openxmlformats.org/presentationml/2006/main">
  <p:tag name="AS_UNIQUEID" val="315"/>
</p:tagLst>
</file>

<file path=ppt/tags/tag288.xml><?xml version="1.0" encoding="utf-8"?>
<p:tagLst xmlns:p="http://schemas.openxmlformats.org/presentationml/2006/main">
  <p:tag name="AS_UNIQUEID" val="316"/>
</p:tagLst>
</file>

<file path=ppt/tags/tag289.xml><?xml version="1.0" encoding="utf-8"?>
<p:tagLst xmlns:p="http://schemas.openxmlformats.org/presentationml/2006/main">
  <p:tag name="AS_UNIQUEID" val="317"/>
</p:tagLst>
</file>

<file path=ppt/tags/tag29.xml><?xml version="1.0" encoding="utf-8"?>
<p:tagLst xmlns:p="http://schemas.openxmlformats.org/presentationml/2006/main">
  <p:tag name="AS_UNIQUEID" val="376"/>
</p:tagLst>
</file>

<file path=ppt/tags/tag290.xml><?xml version="1.0" encoding="utf-8"?>
<p:tagLst xmlns:p="http://schemas.openxmlformats.org/presentationml/2006/main">
  <p:tag name="AS_UNIQUEID" val="318"/>
</p:tagLst>
</file>

<file path=ppt/tags/tag291.xml><?xml version="1.0" encoding="utf-8"?>
<p:tagLst xmlns:p="http://schemas.openxmlformats.org/presentationml/2006/main">
  <p:tag name="AS_UNIQUEID" val="319"/>
</p:tagLst>
</file>

<file path=ppt/tags/tag292.xml><?xml version="1.0" encoding="utf-8"?>
<p:tagLst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4%5d%2c%22serialConstraintIndex%22%3a-1%2c%22areatextmark%22%3a0%2c%22pictureprocessmark%22%3a0%7d%5d%7d%7d"/>
  <p:tag name="KSO_WM_SLIDE_ID" val="diagram20193870_1"/>
  <p:tag name="KSO_WM_SLIDE_INDEX" val="1"/>
  <p:tag name="KSO_WM_SLIDE_ITEM_CNT" val="0"/>
  <p:tag name="KSO_WM_SLIDE_LAYOUT" val="a_d_f"/>
  <p:tag name="KSO_WM_SLIDE_LAYOUT_CNT" val="1_1_2"/>
  <p:tag name="KSO_WM_SLIDE_POSITION" val="0*35"/>
  <p:tag name="KSO_WM_SLIDE_SIZE" val="960*477"/>
  <p:tag name="KSO_WM_SLIDE_SUBTYPE" val="picTxt"/>
  <p:tag name="KSO_WM_SLIDE_TYPE" val="text"/>
  <p:tag name="KSO_WM_TAG_VERSION" val="1.0"/>
  <p:tag name="KSO_WM_TEMPLATE_CATEGORY" val="diagram"/>
  <p:tag name="KSO_WM_TEMPLATE_INDEX" val="20193870"/>
</p:tagLst>
</file>

<file path=ppt/tags/tag293.xml><?xml version="1.0" encoding="utf-8"?>
<p:tagLst xmlns:p="http://schemas.openxmlformats.org/presentationml/2006/main">
  <p:tag name="AS_UNIQUEID" val="627"/>
</p:tagLst>
</file>

<file path=ppt/tags/tag294.xml><?xml version="1.0" encoding="utf-8"?>
<p:tagLst xmlns:p="http://schemas.openxmlformats.org/presentationml/2006/main">
  <p:tag name="AS_UNIQUEID" val="321"/>
  <p:tag name="KSO_WM_BEAUTIFY_FLAG" val="#wm#"/>
  <p:tag name="KSO_WM_TAG_VERSION" val="1.0"/>
  <p:tag name="KSO_WM_TEMPLATE_CATEGORY" val="diagram"/>
  <p:tag name="KSO_WM_TEMPLATE_INDEX" val="2019387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870_1*i*1"/>
  <p:tag name="KSO_WM_UNIT_INDEX" val="1"/>
  <p:tag name="KSO_WM_UNIT_LAYERLEVEL" val="1"/>
  <p:tag name="KSO_WM_UNIT_TYPE" val="i"/>
</p:tagLst>
</file>

<file path=ppt/tags/tag295.xml><?xml version="1.0" encoding="utf-8"?>
<p:tagLst xmlns:p="http://schemas.openxmlformats.org/presentationml/2006/main">
  <p:tag name="AS_UNIQUEID" val="322"/>
  <p:tag name="KSO_WM_BEAUTIFY_FLAG" val="#wm#"/>
  <p:tag name="KSO_WM_TAG_VERSION" val="1.0"/>
  <p:tag name="KSO_WM_TEMPLATE_CATEGORY" val="diagram"/>
  <p:tag name="KSO_WM_TEMPLATE_INDEX" val="20193870"/>
  <p:tag name="KSO_WM_UNIT_ADJUSTLAYOUT_ID" val="4"/>
  <p:tag name="KSO_WM_UNIT_COLOR_SCHEME_PARENT_PAGE" val="0_1"/>
  <p:tag name="KSO_WM_UNIT_COLOR_SCHEME_SHAPE_ID" val="4"/>
  <p:tag name="KSO_WM_UNIT_COMPATIBLE" val="0"/>
  <p:tag name="KSO_WM_UNIT_DIAGRAM_ISNUMVISUAL" val="0"/>
  <p:tag name="KSO_WM_UNIT_DIAGRAM_ISREFERUNIT" val="0"/>
  <p:tag name="KSO_WM_UNIT_HIGHLIGHT" val="0"/>
  <p:tag name="KSO_WM_UNIT_ID" val="diagram20193870_1*d*1"/>
  <p:tag name="KSO_WM_UNIT_INDEX" val="1"/>
  <p:tag name="KSO_WM_UNIT_LAYERLEVEL" val="1"/>
  <p:tag name="KSO_WM_UNIT_PICTURE_CLIP_FLAG" val="0"/>
  <p:tag name="KSO_WM_UNIT_TYPE" val="d"/>
  <p:tag name="KSO_WM_UNIT_VALUE" val="1068*1068"/>
</p:tagLst>
</file>

<file path=ppt/tags/tag296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TEMPLATE_CATEGORY" val="diagram"/>
  <p:tag name="KSO_WM_TEMPLATE_INDEX" val="20193870"/>
  <p:tag name="KSO_WM_UNIT_ADJUSTLAYOUT_ID" val="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3870_1*a*1"/>
  <p:tag name="KSO_WM_UNIT_INDEX" val="1"/>
  <p:tag name="KSO_WM_UNIT_ISCONTENTSTITLE" val="0"/>
  <p:tag name="KSO_WM_UNIT_LAYERLEVEL" val="1"/>
  <p:tag name="KSO_WM_UNIT_PRESET_TEXT" val="单击添加大标题"/>
  <p:tag name="KSO_WM_UNIT_TEXT_PART_ID" val="3-X"/>
  <p:tag name="KSO_WM_UNIT_TEXT_PART_SIZE" val="49.2*832"/>
  <p:tag name="KSO_WM_UNIT_TYPE" val="a"/>
  <p:tag name="KSO_WM_UNIT_VALUE" val="26"/>
</p:tagLst>
</file>

<file path=ppt/tags/tag297.xml><?xml version="1.0" encoding="utf-8"?>
<p:tagLst xmlns:p="http://schemas.openxmlformats.org/presentationml/2006/main">
  <p:tag name="AS_UNIQUEID" val="324"/>
</p:tagLst>
</file>

<file path=ppt/tags/tag298.xml><?xml version="1.0" encoding="utf-8"?>
<p:tagLst xmlns:p="http://schemas.openxmlformats.org/presentationml/2006/main">
  <p:tag name="AS_UNIQUEID" val="325"/>
</p:tagLst>
</file>

<file path=ppt/tags/tag299.xml><?xml version="1.0" encoding="utf-8"?>
<p:tagLst xmlns:p="http://schemas.openxmlformats.org/presentationml/2006/main">
  <p:tag name="AS_UNIQUEID" val="326"/>
</p:tagLst>
</file>

<file path=ppt/tags/tag3.xml><?xml version="1.0" encoding="utf-8"?>
<p:tagLst xmlns:p="http://schemas.openxmlformats.org/presentationml/2006/main">
  <p:tag name="AS_UNIQUEID" val="350"/>
</p:tagLst>
</file>

<file path=ppt/tags/tag30.xml><?xml version="1.0" encoding="utf-8"?>
<p:tagLst xmlns:p="http://schemas.openxmlformats.org/presentationml/2006/main">
  <p:tag name="AS_UNIQUEID" val="377"/>
</p:tagLst>
</file>

<file path=ppt/tags/tag300.xml><?xml version="1.0" encoding="utf-8"?>
<p:tagLst xmlns:p="http://schemas.openxmlformats.org/presentationml/2006/main">
  <p:tag name="AS_UNIQUEID" val="327"/>
</p:tagLst>
</file>

<file path=ppt/tags/tag301.xml><?xml version="1.0" encoding="utf-8"?>
<p:tagLst xmlns:p="http://schemas.openxmlformats.org/presentationml/2006/main">
  <p:tag name="AS_UNIQUEID" val="328"/>
</p:tagLst>
</file>

<file path=ppt/tags/tag302.xml><?xml version="1.0" encoding="utf-8"?>
<p:tagLst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4%5d%2c%22serialConstraintIndex%22%3a-1%2c%22areatextmark%22%3a0%2c%22pictureprocessmark%22%3a0%7d%5d%7d%7d"/>
  <p:tag name="KSO_WM_SLIDE_ID" val="diagram20193870_1"/>
  <p:tag name="KSO_WM_SLIDE_INDEX" val="1"/>
  <p:tag name="KSO_WM_SLIDE_ITEM_CNT" val="0"/>
  <p:tag name="KSO_WM_SLIDE_LAYOUT" val="a_d_f"/>
  <p:tag name="KSO_WM_SLIDE_LAYOUT_CNT" val="1_1_2"/>
  <p:tag name="KSO_WM_SLIDE_POSITION" val="0*35"/>
  <p:tag name="KSO_WM_SLIDE_SIZE" val="960*477"/>
  <p:tag name="KSO_WM_SLIDE_SUBTYPE" val="picTxt"/>
  <p:tag name="KSO_WM_SLIDE_TYPE" val="text"/>
  <p:tag name="KSO_WM_TAG_VERSION" val="1.0"/>
  <p:tag name="KSO_WM_TEMPLATE_CATEGORY" val="diagram"/>
  <p:tag name="KSO_WM_TEMPLATE_INDEX" val="20193870"/>
</p:tagLst>
</file>

<file path=ppt/tags/tag303.xml><?xml version="1.0" encoding="utf-8"?>
<p:tagLst xmlns:p="http://schemas.openxmlformats.org/presentationml/2006/main">
  <p:tag name="AS_UNIQUEID" val="628"/>
</p:tagLst>
</file>

<file path=ppt/tags/tag304.xml><?xml version="1.0" encoding="utf-8"?>
<p:tagLst xmlns:p="http://schemas.openxmlformats.org/presentationml/2006/main">
  <p:tag name="AS_UNIQUEID" val="337"/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ef53fdaea5a3ac527a18959"/>
  <p:tag name="KSO_WM_TEMPLATE_ASSEMBLE_XID" val="5ef53fdaea5a3ac527a18959"/>
  <p:tag name="KSO_WM_TEMPLATE_CATEGORY" val="diagram"/>
  <p:tag name="KSO_WM_TEMPLATE_INDEX" val="20208560"/>
  <p:tag name="KSO_WM_UNIT_BLOCK" val="0"/>
  <p:tag name="KSO_WM_UNIT_COMPATIBLE" val="0"/>
  <p:tag name="KSO_WM_UNIT_DEC_AREA_ID" val="d439360daf21499ca0f584414eea1c9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6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305.xml><?xml version="1.0" encoding="utf-8"?>
<p:tagLst xmlns:p="http://schemas.openxmlformats.org/presentationml/2006/main">
  <p:tag name="AS_UNIQUEID" val="338"/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ef53fdaea5a3ac527a18959"/>
  <p:tag name="KSO_WM_TEMPLATE_ASSEMBLE_XID" val="5ef53fdaea5a3ac527a18959"/>
  <p:tag name="KSO_WM_TEMPLATE_CATEGORY" val="diagram"/>
  <p:tag name="KSO_WM_TEMPLATE_INDEX" val="20208560"/>
  <p:tag name="KSO_WM_UNIT_BLOCK" val="0"/>
  <p:tag name="KSO_WM_UNIT_COMPATIBLE" val="0"/>
  <p:tag name="KSO_WM_UNIT_DEC_AREA_ID" val="62faf3c8475e4fe8996c14d337f67bc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8560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06.xml><?xml version="1.0" encoding="utf-8"?>
<p:tagLst xmlns:p="http://schemas.openxmlformats.org/presentationml/2006/main">
  <p:tag name="AS_UNIQUEID" val="339"/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ef53fdaea5a3ac527a18959"/>
  <p:tag name="KSO_WM_TEMPLATE_ASSEMBLE_XID" val="5ef53fdaea5a3ac527a18959"/>
  <p:tag name="KSO_WM_TEMPLATE_CATEGORY" val="diagram"/>
  <p:tag name="KSO_WM_TEMPLATE_INDEX" val="20208560"/>
  <p:tag name="KSO_WM_UNIT_BLOCK" val="0"/>
  <p:tag name="KSO_WM_UNIT_COMPATIBLE" val="0"/>
  <p:tag name="KSO_WM_UNIT_DEC_AREA_ID" val="a9769b6df2724e28bbd7658674dab36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60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307.xml><?xml version="1.0" encoding="utf-8"?>
<p:tagLst xmlns:p="http://schemas.openxmlformats.org/presentationml/2006/main">
  <p:tag name="AS_UNIQUEID" val="340"/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ef53fdaea5a3ac527a18959"/>
  <p:tag name="KSO_WM_TEMPLATE_ASSEMBLE_XID" val="5ef53fdaea5a3ac527a18959"/>
  <p:tag name="KSO_WM_TEMPLATE_CATEGORY" val="diagram"/>
  <p:tag name="KSO_WM_TEMPLATE_INDEX" val="20208560"/>
  <p:tag name="KSO_WM_UNIT_BLOCK" val="0"/>
  <p:tag name="KSO_WM_UNIT_COMPATIBLE" val="0"/>
  <p:tag name="KSO_WM_UNIT_DEC_AREA_ID" val="00dabcf58f954073b2381526e27b8be9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8560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08.xml><?xml version="1.0" encoding="utf-8"?>
<p:tagLst xmlns:p="http://schemas.openxmlformats.org/presentationml/2006/main">
  <p:tag name="AS_UNIQUEID" val="341"/>
  <p:tag name="KSO_WM_ASSEMBLE_CHIP_INDEX" val="17551f3c749f4b8888939badf7cd512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3fdaea5a3ac527a18959"/>
  <p:tag name="KSO_WM_TEMPLATE_ASSEMBLE_XID" val="5ef53fdaea5a3ac527a18959"/>
  <p:tag name="KSO_WM_TEMPLATE_CATEGORY" val="diagram"/>
  <p:tag name="KSO_WM_TEMPLATE_INDEX" val="20208560"/>
  <p:tag name="KSO_WM_UNIT_BLOCK" val="0"/>
  <p:tag name="KSO_WM_UNIT_COMPATIBLE" val="0"/>
  <p:tag name="KSO_WM_UNIT_DEC_AREA_ID" val="188b59d49c4d4a0989e32c4d84fc3c93"/>
  <p:tag name="KSO_WM_UNIT_DEFAULT_FONT" val="24;44;4"/>
  <p:tag name="KSO_WM_UNIT_DIAGRAM_ISNUMVISUAL" val="0"/>
  <p:tag name="KSO_WM_UNIT_DIAGRAM_ISREFERUNIT" val="0"/>
  <p:tag name="KSO_WM_UNIT_HIGHLIGHT" val="0"/>
  <p:tag name="KSO_WM_UNIT_ID" val="diagram2020856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309.xml><?xml version="1.0" encoding="utf-8"?>
<p:tagLst xmlns:p="http://schemas.openxmlformats.org/presentationml/2006/main">
  <p:tag name="AS_UNIQUEID" val="342"/>
  <p:tag name="KSO_WM_ASSEMBLE_CHIP_INDEX" val="f7099555cfbc4a8eb821320e4391e29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3fdaea5a3ac527a18959"/>
  <p:tag name="KSO_WM_TEMPLATE_ASSEMBLE_XID" val="5ef53fdaea5a3ac527a18959"/>
  <p:tag name="KSO_WM_TEMPLATE_CATEGORY" val="diagram"/>
  <p:tag name="KSO_WM_TEMPLATE_INDEX" val="20208560"/>
  <p:tag name="KSO_WM_UNIT_BLOCK" val="0"/>
  <p:tag name="KSO_WM_UNIT_COMPATIBLE" val="0"/>
  <p:tag name="KSO_WM_UNIT_DEC_AREA_ID" val="5cdf796655aa42df8ee065a9a827b642"/>
  <p:tag name="KSO_WM_UNIT_DEFAULT_FONT" val="14;20;2"/>
  <p:tag name="KSO_WM_UNIT_DIAGRAM_ISNUMVISUAL" val="0"/>
  <p:tag name="KSO_WM_UNIT_DIAGRAM_ISREFERUNIT" val="0"/>
  <p:tag name="KSO_WM_UNIT_HIGHLIGHT" val="0"/>
  <p:tag name="KSO_WM_UNIT_ID" val="diagram2020856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08"/>
</p:tagLst>
</file>

<file path=ppt/tags/tag31.xml><?xml version="1.0" encoding="utf-8"?>
<p:tagLst xmlns:p="http://schemas.openxmlformats.org/presentationml/2006/main">
  <p:tag name="AS_UNIQUEID" val="378"/>
</p:tagLst>
</file>

<file path=ppt/tags/tag310.xml><?xml version="1.0" encoding="utf-8"?>
<p:tagLst xmlns:p="http://schemas.openxmlformats.org/presentationml/2006/main">
  <p:tag name="KSO_WM_BEAUTIFY_FLAG" val="#wm#"/>
  <p:tag name="KSO_WM_CHIP_FILLPROP" val="[[{&quot;fill_id&quot;:&quot;8befcf4fdc35420cac61d2bee83d2954&quot;,&quot;fill_align&quot;:&quot;cm&quot;,&quot;text_align&quot;:&quot;cm&quot;,&quot;text_direction&quot;:&quot;horizontal&quot;,&quot;chip_types&quot;:[&quot;header&quot;]},{&quot;fill_id&quot;:&quot;0277a33398ca42b4aa707deb25582ead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8befcf4fdc35420cac61d2bee83d2954&quot;,&quot;fill_align&quot;:&quot;lm&quot;,&quot;text_align&quot;:&quot;lm&quot;,&quot;text_direction&quot;:&quot;horizontal&quot;,&quot;chip_types&quot;:[&quot;header&quot;]},{&quot;fill_id&quot;:&quot;0277a33398ca42b4aa707deb25582ead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c8d5a491bb0086638fc7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c8d5a491bb0086638fc8"/>
  <p:tag name="KSO_WM_SLIDE_BACKGROUND" val="[&quot;general&quot;]"/>
  <p:tag name="KSO_WM_SLIDE_BACKGROUND_TYPE" val="general"/>
  <p:tag name="KSO_WM_SLIDE_BK_DARK_LIGHT" val="2"/>
  <p:tag name="KSO_WM_SLIDE_ID" val="diagram2020856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26T08:22:52&quot;,&quot;maxSize&quot;:{&quot;size1&quot;:42.099649612991897},&quot;minSize&quot;:{&quot;size1&quot;:35.599649612991897},&quot;normalSize&quot;:{&quot;size1&quot;:36.905205168547461},&quot;subLayout&quot;:[{&quot;id&quot;:&quot;2020-06-26T08:22:52&quot;,&quot;margin&quot;:{&quot;bottom&quot;:0.3970000147819519,&quot;left&quot;:2.9630000591278076,&quot;right&quot;:2.9630000591278076,&quot;top&quot;:3.809999942779541},&quot;type&quot;:0},{&quot;id&quot;:&quot;2020-06-26T08:22:52&quot;,&quot;margin&quot;:{&quot;bottom&quot;:3.809999942779541,&quot;left&quot;:2.9630000591278076,&quot;right&quot;:2.9630000591278076,&quot;top&quot;:0.026000002399086952},&quot;type&quot;:0}],&quot;type&quot;:0}"/>
  <p:tag name="KSO_WM_SLIDE_POSITION" val="0*0"/>
  <p:tag name="KSO_WM_SLIDE_RATIO" val="1.777778"/>
  <p:tag name="KSO_WM_SLIDE_SIZE" val="959*540"/>
  <p:tag name="KSO_WM_SLIDE_SUBTYPE" val="pureTxt"/>
  <p:tag name="KSO_WM_SLIDE_SUPPORT_FEATURE_TYPE" val="0"/>
  <p:tag name="KSO_WM_SLIDE_TYPE" val="text"/>
  <p:tag name="KSO_WM_TAG_VERSION" val="1.0"/>
  <p:tag name="KSO_WM_TEMPLATE_ASSEMBLE_GROUPID" val="5ef53fdaea5a3ac527a18959"/>
  <p:tag name="KSO_WM_TEMPLATE_ASSEMBLE_XID" val="5ef53fdaea5a3ac527a18959"/>
  <p:tag name="KSO_WM_TEMPLATE_CATEGORY" val="diagram"/>
  <p:tag name="KSO_WM_TEMPLATE_COLOR_TYPE" val="1"/>
  <p:tag name="KSO_WM_TEMPLATE_INDEX" val="20208560"/>
  <p:tag name="KSO_WM_TEMPLATE_MASTER_TYPE" val="0"/>
  <p:tag name="KSO_WM_TEMPLATE_SUBCATEGORY" val="21"/>
</p:tagLst>
</file>

<file path=ppt/tags/tag311.xml><?xml version="1.0" encoding="utf-8"?>
<p:tagLst xmlns:p="http://schemas.openxmlformats.org/presentationml/2006/main">
  <p:tag name="AS_UNIQUEID" val="629"/>
</p:tagLst>
</file>

<file path=ppt/tags/tag312.xml><?xml version="1.0" encoding="utf-8"?>
<p:tagLst xmlns:p="http://schemas.openxmlformats.org/presentationml/2006/main">
  <p:tag name="AS_UNIQUEID" val="344"/>
  <p:tag name="KSO_WM_BEAUTIFY_FLAG" val="#wm#"/>
  <p:tag name="KSO_WM_SLIDE_BACKGROUND_TYPE" val="belt"/>
  <p:tag name="KSO_WM_SLIDE_BK_DARK_LIGHT" val="2"/>
  <p:tag name="KSO_WM_TAG_VERSION" val="1.0"/>
  <p:tag name="KSO_WM_TEMPLATE_ASSEMBLE_GROUPID" val="5eecbaf6a758c1ec0b708b63"/>
  <p:tag name="KSO_WM_TEMPLATE_ASSEMBLE_XID" val="5eecbaf6a758c1ec0b708b63"/>
  <p:tag name="KSO_WM_TEMPLATE_CATEGORY" val="diagram"/>
  <p:tag name="KSO_WM_TEMPLATE_INDEX" val="20207422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422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313.xml><?xml version="1.0" encoding="utf-8"?>
<p:tagLst xmlns:p="http://schemas.openxmlformats.org/presentationml/2006/main">
  <p:tag name="AS_UNIQUEID" val="345"/>
</p:tagLst>
</file>

<file path=ppt/tags/tag314.xml><?xml version="1.0" encoding="utf-8"?>
<p:tagLst xmlns:p="http://schemas.openxmlformats.org/presentationml/2006/main">
  <p:tag name="AS_UNIQUEID" val="346"/>
</p:tagLst>
</file>

<file path=ppt/tags/tag315.xml><?xml version="1.0" encoding="utf-8"?>
<p:tagLst xmlns:p="http://schemas.openxmlformats.org/presentationml/2006/main">
  <p:tag name="AS_UNIQUEID" val="347"/>
</p:tagLst>
</file>

<file path=ppt/tags/tag316.xml><?xml version="1.0" encoding="utf-8"?>
<p:tagLst xmlns:p="http://schemas.openxmlformats.org/presentationml/2006/main">
  <p:tag name="KSO_WM_BEAUTIFY_FLAG" val="#wm#"/>
  <p:tag name="KSO_WM_CHIP_FILLPROP" val="[[{&quot;fill_id&quot;:&quot;722accd572074b41a2d4cf8c733c9957&quot;,&quot;fill_align&quot;:&quot;rt&quot;,&quot;text_align&quot;:&quot;lt&quot;,&quot;text_direction&quot;:&quot;horizontal&quot;,&quot;chip_types&quot;:[&quot;pictext&quot;,&quot;text&quot;,&quot;picture&quot;,&quot;video&quot;],&quot;support_features&quot;:[&quot;collage&quot;,&quot;carousel&quot;]},{&quot;fill_id&quot;:&quot;164c300f690d423ab1b6e3b65edb0bf9&quot;,&quot;fill_align&quot;:&quot;lt&quot;,&quot;text_align&quot;:&quot;lt&quot;,&quot;text_direction&quot;:&quot;horizontal&quot;,&quot;chip_types&quot;:[&quot;picture&quot;]}]]"/>
  <p:tag name="KSO_WM_CHIP_GROUPID" val="5ed8c35dafe44fab1839c22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d0d944ddc3daf3fef3fc3c"/>
  <p:tag name="KSO_WM_SLIDE_BACKGROUND" val="[&quot;belt&quot;]"/>
  <p:tag name="KSO_WM_SLIDE_BACKGROUND_TYPE" val="belt"/>
  <p:tag name="KSO_WM_SLIDE_BK_DARK_LIGHT" val="2"/>
  <p:tag name="KSO_WM_SLIDE_ID" val="diagram20207422_1"/>
  <p:tag name="KSO_WM_SLIDE_INDEX" val="1"/>
  <p:tag name="KSO_WM_SLIDE_ITEM_CNT" val="0"/>
  <p:tag name="KSO_WM_SLIDE_LAYOUT" val="d"/>
  <p:tag name="KSO_WM_SLIDE_LAYOUT_CNT" val="2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06-28T07:25:56&quot;,&quot;maxSize&quot;:{&quot;size1&quot;:71.400533616542816},&quot;minSize&quot;:{&quot;size1&quot;:62.600533616542819},&quot;normalSize&quot;:{&quot;size1&quot;:62.963033616542816},&quot;subLayout&quot;:[{&quot;id&quot;:&quot;2020-06-28T07:25:56&quot;,&quot;margin&quot;:{&quot;bottom&quot;:4.2329998016357422,&quot;left&quot;:1.6929999589920044,&quot;right&quot;:0,&quot;top&quot;:4.2329998016357422},&quot;type&quot;:0},{&quot;id&quot;:&quot;2020-06-28T07:25:56&quot;,&quot;margin&quot;:{&quot;bottom&quot;:8.0430002212524414,&quot;left&quot;:1.2699999809265137,&quot;right&quot;:2.5399999618530273,&quot;top&quot;:4.2329998016357422},&quot;type&quot;:0}],&quot;type&quot;:0}"/>
  <p:tag name="KSO_WM_SLIDE_POSITION" val="0*72"/>
  <p:tag name="KSO_WM_SLIDE_RATIO" val="1.777778"/>
  <p:tag name="KSO_WM_SLIDE_SIZE" val="960*396"/>
  <p:tag name="KSO_WM_SLIDE_SUBTYPE" val="picTxt"/>
  <p:tag name="KSO_WM_SLIDE_SUPPORT_FEATURE_TYPE" val="0"/>
  <p:tag name="KSO_WM_SLIDE_TYPE" val="text"/>
  <p:tag name="KSO_WM_TAG_VERSION" val="1.0"/>
  <p:tag name="KSO_WM_TEMPLATE_ASSEMBLE_GROUPID" val="5eecbaf6a758c1ec0b708b63"/>
  <p:tag name="KSO_WM_TEMPLATE_ASSEMBLE_XID" val="5eecbaf6a758c1ec0b708b63"/>
  <p:tag name="KSO_WM_TEMPLATE_CATEGORY" val="diagram"/>
  <p:tag name="KSO_WM_TEMPLATE_COLOR_TYPE" val="1"/>
  <p:tag name="KSO_WM_TEMPLATE_INDEX" val="20207422"/>
  <p:tag name="KSO_WM_TEMPLATE_MASTER_TYPE" val="0"/>
  <p:tag name="KSO_WM_TEMPLATE_SUBCATEGORY" val="21"/>
</p:tagLst>
</file>

<file path=ppt/tags/tag317.xml><?xml version="1.0" encoding="utf-8"?>
<p:tagLst xmlns:p="http://schemas.openxmlformats.org/presentationml/2006/main">
  <p:tag name="AS_UNIQUEID" val="630"/>
</p:tagLst>
</file>

<file path=ppt/tags/tag318.xml><?xml version="1.0" encoding="utf-8"?>
<p:tagLst xmlns:p="http://schemas.openxmlformats.org/presentationml/2006/main">
  <p:tag name="AS_UNIQUEID" val="631"/>
</p:tagLst>
</file>

<file path=ppt/tags/tag319.xml><?xml version="1.0" encoding="utf-8"?>
<p:tagLst xmlns:p="http://schemas.openxmlformats.org/presentationml/2006/main">
  <p:tag name="AS_UNIQUEID" val="632"/>
</p:tagLst>
</file>

<file path=ppt/tags/tag32.xml><?xml version="1.0" encoding="utf-8"?>
<p:tagLst xmlns:p="http://schemas.openxmlformats.org/presentationml/2006/main">
  <p:tag name="AS_UNIQUEID" val="379"/>
</p:tagLst>
</file>

<file path=ppt/tags/tag320.xml><?xml version="1.0" encoding="utf-8"?>
<p:tagLst xmlns:p="http://schemas.openxmlformats.org/presentationml/2006/main">
  <p:tag name="AS_UNIQUEID" val="633"/>
</p:tagLst>
</file>

<file path=ppt/tags/tag321.xml><?xml version="1.0" encoding="utf-8"?>
<p:tagLst xmlns:p="http://schemas.openxmlformats.org/presentationml/2006/main">
  <p:tag name="AS_UNIQUEID" val="634"/>
</p:tagLst>
</file>

<file path=ppt/tags/tag322.xml><?xml version="1.0" encoding="utf-8"?>
<p:tagLst xmlns:p="http://schemas.openxmlformats.org/presentationml/2006/main">
  <p:tag name="AS_UNIQUEID" val="6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323.xml><?xml version="1.0" encoding="utf-8"?>
<p:tagLst xmlns:p="http://schemas.openxmlformats.org/presentationml/2006/main">
  <p:tag name="AS_UNIQUEID" val="6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324.xml><?xml version="1.0" encoding="utf-8"?>
<p:tagLst xmlns:p="http://schemas.openxmlformats.org/presentationml/2006/main">
  <p:tag name="AS_UNIQUEID" val="637"/>
  <p:tag name="KSO_WM_UNIT_TEXT_FILL_FORE_SCHEMECOLOR_INDEX" val="13"/>
  <p:tag name="KSO_WM_UNIT_TEXT_FILL_FORE_SCHEMECOLOR_INDEX_BRIGHTNESS" val="0.5"/>
  <p:tag name="KSO_WM_UNIT_TEXT_FILL_TYPE" val="1"/>
</p:tagLst>
</file>

<file path=ppt/tags/tag325.xml><?xml version="1.0" encoding="utf-8"?>
<p:tagLst xmlns:p="http://schemas.openxmlformats.org/presentationml/2006/main">
  <p:tag name="AS_UNIQUEID" val="638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326.xml><?xml version="1.0" encoding="utf-8"?>
<p:tagLst xmlns:p="http://schemas.openxmlformats.org/presentationml/2006/main">
  <p:tag name="AS_UNIQUEID" val="639"/>
</p:tagLst>
</file>

<file path=ppt/tags/tag327.xml><?xml version="1.0" encoding="utf-8"?>
<p:tagLst xmlns:p="http://schemas.openxmlformats.org/presentationml/2006/main">
  <p:tag name="AS_UNIQUEID" val="640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29.xml><?xml version="1.0" encoding="utf-8"?>
<p:tagLst xmlns:p="http://schemas.openxmlformats.org/presentationml/2006/main">
  <p:tag name="AS_UNIQUEID" val="641"/>
</p:tagLst>
</file>

<file path=ppt/tags/tag33.xml><?xml version="1.0" encoding="utf-8"?>
<p:tagLst xmlns:p="http://schemas.openxmlformats.org/presentationml/2006/main">
  <p:tag name="AS_UNIQUEID" val="380"/>
</p:tagLst>
</file>

<file path=ppt/tags/tag330.xml><?xml version="1.0" encoding="utf-8"?>
<p:tagLst xmlns:p="http://schemas.openxmlformats.org/presentationml/2006/main">
  <p:tag name="AS_UNIQUEID" val="642"/>
</p:tagLst>
</file>

<file path=ppt/tags/tag331.xml><?xml version="1.0" encoding="utf-8"?>
<p:tagLst xmlns:p="http://schemas.openxmlformats.org/presentationml/2006/main">
  <p:tag name="AS_UNIQUEID" val="643"/>
</p:tagLst>
</file>

<file path=ppt/tags/tag332.xml><?xml version="1.0" encoding="utf-8"?>
<p:tagLst xmlns:p="http://schemas.openxmlformats.org/presentationml/2006/main">
  <p:tag name="AS_UNIQUEID" val="644"/>
</p:tagLst>
</file>

<file path=ppt/tags/tag333.xml><?xml version="1.0" encoding="utf-8"?>
<p:tagLst xmlns:p="http://schemas.openxmlformats.org/presentationml/2006/main">
  <p:tag name="AS_UNIQUEID" val="645"/>
</p:tagLst>
</file>

<file path=ppt/tags/tag334.xml><?xml version="1.0" encoding="utf-8"?>
<p:tagLst xmlns:p="http://schemas.openxmlformats.org/presentationml/2006/main">
  <p:tag name="AS_UNIQUEID" val="6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335.xml><?xml version="1.0" encoding="utf-8"?>
<p:tagLst xmlns:p="http://schemas.openxmlformats.org/presentationml/2006/main">
  <p:tag name="AS_UNIQUEID" val="6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336.xml><?xml version="1.0" encoding="utf-8"?>
<p:tagLst xmlns:p="http://schemas.openxmlformats.org/presentationml/2006/main">
  <p:tag name="AS_UNIQUEID" val="648"/>
</p:tagLst>
</file>

<file path=ppt/tags/tag337.xml><?xml version="1.0" encoding="utf-8"?>
<p:tagLst xmlns:p="http://schemas.openxmlformats.org/presentationml/2006/main">
  <p:tag name="AS_UNIQUEID" val="649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39.xml><?xml version="1.0" encoding="utf-8"?>
<p:tagLst xmlns:p="http://schemas.openxmlformats.org/presentationml/2006/main">
  <p:tag name="AS_UNIQUEID" val="650"/>
</p:tagLst>
</file>

<file path=ppt/tags/tag34.xml><?xml version="1.0" encoding="utf-8"?>
<p:tagLst xmlns:p="http://schemas.openxmlformats.org/presentationml/2006/main">
  <p:tag name="AS_UNIQUEID" val="381"/>
</p:tagLst>
</file>

<file path=ppt/tags/tag340.xml><?xml version="1.0" encoding="utf-8"?>
<p:tagLst xmlns:p="http://schemas.openxmlformats.org/presentationml/2006/main">
  <p:tag name="AS_UNIQUEID" val="651"/>
</p:tagLst>
</file>

<file path=ppt/tags/tag341.xml><?xml version="1.0" encoding="utf-8"?>
<p:tagLst xmlns:p="http://schemas.openxmlformats.org/presentationml/2006/main">
  <p:tag name="AS_UNIQUEID" val="652"/>
</p:tagLst>
</file>

<file path=ppt/tags/tag342.xml><?xml version="1.0" encoding="utf-8"?>
<p:tagLst xmlns:p="http://schemas.openxmlformats.org/presentationml/2006/main">
  <p:tag name="AS_UNIQUEID" val="653"/>
</p:tagLst>
</file>

<file path=ppt/tags/tag343.xml><?xml version="1.0" encoding="utf-8"?>
<p:tagLst xmlns:p="http://schemas.openxmlformats.org/presentationml/2006/main">
  <p:tag name="AS_UNIQUEID" val="654"/>
</p:tagLst>
</file>

<file path=ppt/tags/tag344.xml><?xml version="1.0" encoding="utf-8"?>
<p:tagLst xmlns:p="http://schemas.openxmlformats.org/presentationml/2006/main">
  <p:tag name="AS_UNIQUEID" val="6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345.xml><?xml version="1.0" encoding="utf-8"?>
<p:tagLst xmlns:p="http://schemas.openxmlformats.org/presentationml/2006/main">
  <p:tag name="AS_UNIQUEID" val="6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346.xml><?xml version="1.0" encoding="utf-8"?>
<p:tagLst xmlns:p="http://schemas.openxmlformats.org/presentationml/2006/main">
  <p:tag name="AS_UNIQUEID" val="657"/>
</p:tagLst>
</file>

<file path=ppt/tags/tag347.xml><?xml version="1.0" encoding="utf-8"?>
<p:tagLst xmlns:p="http://schemas.openxmlformats.org/presentationml/2006/main">
  <p:tag name="AS_UNIQUEID" val="658"/>
</p:tagLst>
</file>

<file path=ppt/tags/tag3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49.xml><?xml version="1.0" encoding="utf-8"?>
<p:tagLst xmlns:p="http://schemas.openxmlformats.org/presentationml/2006/main">
  <p:tag name="AS_UNIQUEID" val="659"/>
</p:tagLst>
</file>

<file path=ppt/tags/tag35.xml><?xml version="1.0" encoding="utf-8"?>
<p:tagLst xmlns:p="http://schemas.openxmlformats.org/presentationml/2006/main">
  <p:tag name="AS_UNIQUEID" val="382"/>
</p:tagLst>
</file>

<file path=ppt/tags/tag350.xml><?xml version="1.0" encoding="utf-8"?>
<p:tagLst xmlns:p="http://schemas.openxmlformats.org/presentationml/2006/main">
  <p:tag name="AS_UNIQUEID" val="660"/>
</p:tagLst>
</file>

<file path=ppt/tags/tag351.xml><?xml version="1.0" encoding="utf-8"?>
<p:tagLst xmlns:p="http://schemas.openxmlformats.org/presentationml/2006/main">
  <p:tag name="AS_UNIQUEID" val="661"/>
</p:tagLst>
</file>

<file path=ppt/tags/tag352.xml><?xml version="1.0" encoding="utf-8"?>
<p:tagLst xmlns:p="http://schemas.openxmlformats.org/presentationml/2006/main">
  <p:tag name="AS_UNIQUEID" val="662"/>
</p:tagLst>
</file>

<file path=ppt/tags/tag353.xml><?xml version="1.0" encoding="utf-8"?>
<p:tagLst xmlns:p="http://schemas.openxmlformats.org/presentationml/2006/main">
  <p:tag name="AS_UNIQUEID" val="663"/>
</p:tagLst>
</file>

<file path=ppt/tags/tag354.xml><?xml version="1.0" encoding="utf-8"?>
<p:tagLst xmlns:p="http://schemas.openxmlformats.org/presentationml/2006/main">
  <p:tag name="AS_UNIQUEID" val="6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355.xml><?xml version="1.0" encoding="utf-8"?>
<p:tagLst xmlns:p="http://schemas.openxmlformats.org/presentationml/2006/main">
  <p:tag name="AS_UNIQUEID" val="6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356.xml><?xml version="1.0" encoding="utf-8"?>
<p:tagLst xmlns:p="http://schemas.openxmlformats.org/presentationml/2006/main">
  <p:tag name="AS_UNIQUEID" val="666"/>
</p:tagLst>
</file>

<file path=ppt/tags/tag357.xml><?xml version="1.0" encoding="utf-8"?>
<p:tagLst xmlns:p="http://schemas.openxmlformats.org/presentationml/2006/main">
  <p:tag name="AS_UNIQUEID" val="667"/>
</p:tagLst>
</file>

<file path=ppt/tags/tag35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9.xml><?xml version="1.0" encoding="utf-8"?>
<p:tagLst xmlns:p="http://schemas.openxmlformats.org/presentationml/2006/main">
  <p:tag name="AS_UNIQUEID" val="668"/>
</p:tagLst>
</file>

<file path=ppt/tags/tag36.xml><?xml version="1.0" encoding="utf-8"?>
<p:tagLst xmlns:p="http://schemas.openxmlformats.org/presentationml/2006/main">
  <p:tag name="AS_UNIQUEID" val="383"/>
</p:tagLst>
</file>

<file path=ppt/tags/tag360.xml><?xml version="1.0" encoding="utf-8"?>
<p:tagLst xmlns:p="http://schemas.openxmlformats.org/presentationml/2006/main">
  <p:tag name="AS_UNIQUEID" val="669"/>
</p:tagLst>
</file>

<file path=ppt/tags/tag361.xml><?xml version="1.0" encoding="utf-8"?>
<p:tagLst xmlns:p="http://schemas.openxmlformats.org/presentationml/2006/main">
  <p:tag name="AS_UNIQUEID" val="670"/>
</p:tagLst>
</file>

<file path=ppt/tags/tag362.xml><?xml version="1.0" encoding="utf-8"?>
<p:tagLst xmlns:p="http://schemas.openxmlformats.org/presentationml/2006/main">
  <p:tag name="AS_UNIQUEID" val="671"/>
</p:tagLst>
</file>

<file path=ppt/tags/tag363.xml><?xml version="1.0" encoding="utf-8"?>
<p:tagLst xmlns:p="http://schemas.openxmlformats.org/presentationml/2006/main">
  <p:tag name="AS_UNIQUEID" val="672"/>
</p:tagLst>
</file>

<file path=ppt/tags/tag364.xml><?xml version="1.0" encoding="utf-8"?>
<p:tagLst xmlns:p="http://schemas.openxmlformats.org/presentationml/2006/main">
  <p:tag name="AS_UNIQUEID" val="6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365.xml><?xml version="1.0" encoding="utf-8"?>
<p:tagLst xmlns:p="http://schemas.openxmlformats.org/presentationml/2006/main">
  <p:tag name="AS_UNIQUEID" val="6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366.xml><?xml version="1.0" encoding="utf-8"?>
<p:tagLst xmlns:p="http://schemas.openxmlformats.org/presentationml/2006/main">
  <p:tag name="AS_UNIQUEID" val="675"/>
</p:tagLst>
</file>

<file path=ppt/tags/tag367.xml><?xml version="1.0" encoding="utf-8"?>
<p:tagLst xmlns:p="http://schemas.openxmlformats.org/presentationml/2006/main">
  <p:tag name="AS_UNIQUEID" val="676"/>
</p:tagLst>
</file>

<file path=ppt/tags/tag368.xml><?xml version="1.0" encoding="utf-8"?>
<p:tagLst xmlns:p="http://schemas.openxmlformats.org/presentationml/2006/main">
  <p:tag name="AS_UNIQUEID" val="677"/>
</p:tagLst>
</file>

<file path=ppt/tags/tag36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7.xml><?xml version="1.0" encoding="utf-8"?>
<p:tagLst xmlns:p="http://schemas.openxmlformats.org/presentationml/2006/main">
  <p:tag name="AS_UNIQUEID" val="384"/>
</p:tagLst>
</file>

<file path=ppt/tags/tag370.xml><?xml version="1.0" encoding="utf-8"?>
<p:tagLst xmlns:p="http://schemas.openxmlformats.org/presentationml/2006/main">
  <p:tag name="AS_UNIQUEID" val="678"/>
</p:tagLst>
</file>

<file path=ppt/tags/tag371.xml><?xml version="1.0" encoding="utf-8"?>
<p:tagLst xmlns:p="http://schemas.openxmlformats.org/presentationml/2006/main">
  <p:tag name="AS_UNIQUEID" val="679"/>
</p:tagLst>
</file>

<file path=ppt/tags/tag372.xml><?xml version="1.0" encoding="utf-8"?>
<p:tagLst xmlns:p="http://schemas.openxmlformats.org/presentationml/2006/main">
  <p:tag name="AS_UNIQUEID" val="680"/>
</p:tagLst>
</file>

<file path=ppt/tags/tag373.xml><?xml version="1.0" encoding="utf-8"?>
<p:tagLst xmlns:p="http://schemas.openxmlformats.org/presentationml/2006/main">
  <p:tag name="AS_UNIQUEID" val="681"/>
</p:tagLst>
</file>

<file path=ppt/tags/tag374.xml><?xml version="1.0" encoding="utf-8"?>
<p:tagLst xmlns:p="http://schemas.openxmlformats.org/presentationml/2006/main">
  <p:tag name="AS_UNIQUEID" val="682"/>
</p:tagLst>
</file>

<file path=ppt/tags/tag375.xml><?xml version="1.0" encoding="utf-8"?>
<p:tagLst xmlns:p="http://schemas.openxmlformats.org/presentationml/2006/main">
  <p:tag name="AS_UNIQUEID" val="68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376.xml><?xml version="1.0" encoding="utf-8"?>
<p:tagLst xmlns:p="http://schemas.openxmlformats.org/presentationml/2006/main">
  <p:tag name="AS_UNIQUEID" val="68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377.xml><?xml version="1.0" encoding="utf-8"?>
<p:tagLst xmlns:p="http://schemas.openxmlformats.org/presentationml/2006/main">
  <p:tag name="AS_UNIQUEID" val="685"/>
</p:tagLst>
</file>

<file path=ppt/tags/tag378.xml><?xml version="1.0" encoding="utf-8"?>
<p:tagLst xmlns:p="http://schemas.openxmlformats.org/presentationml/2006/main">
  <p:tag name="AS_UNIQUEID" val="686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379.xml><?xml version="1.0" encoding="utf-8"?>
<p:tagLst xmlns:p="http://schemas.openxmlformats.org/presentationml/2006/main">
  <p:tag name="AS_UNIQUEID" val="687"/>
</p:tagLst>
</file>

<file path=ppt/tags/tag38.xml><?xml version="1.0" encoding="utf-8"?>
<p:tagLst xmlns:p="http://schemas.openxmlformats.org/presentationml/2006/main">
  <p:tag name="AS_UNIQUEID" val="385"/>
</p:tagLst>
</file>

<file path=ppt/tags/tag380.xml><?xml version="1.0" encoding="utf-8"?>
<p:tagLst xmlns:p="http://schemas.openxmlformats.org/presentationml/2006/main">
  <p:tag name="AS_UNIQUEID" val="688"/>
</p:tagLst>
</file>

<file path=ppt/tags/tag3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82.xml><?xml version="1.0" encoding="utf-8"?>
<p:tagLst xmlns:p="http://schemas.openxmlformats.org/presentationml/2006/main">
  <p:tag name="AS_UNIQUEID" val="689"/>
</p:tagLst>
</file>

<file path=ppt/tags/tag383.xml><?xml version="1.0" encoding="utf-8"?>
<p:tagLst xmlns:p="http://schemas.openxmlformats.org/presentationml/2006/main">
  <p:tag name="AS_UNIQUEID" val="690"/>
</p:tagLst>
</file>

<file path=ppt/tags/tag384.xml><?xml version="1.0" encoding="utf-8"?>
<p:tagLst xmlns:p="http://schemas.openxmlformats.org/presentationml/2006/main">
  <p:tag name="AS_UNIQUEID" val="691"/>
</p:tagLst>
</file>

<file path=ppt/tags/tag385.xml><?xml version="1.0" encoding="utf-8"?>
<p:tagLst xmlns:p="http://schemas.openxmlformats.org/presentationml/2006/main">
  <p:tag name="AS_UNIQUEID" val="692"/>
</p:tagLst>
</file>

<file path=ppt/tags/tag386.xml><?xml version="1.0" encoding="utf-8"?>
<p:tagLst xmlns:p="http://schemas.openxmlformats.org/presentationml/2006/main">
  <p:tag name="AS_UNIQUEID" val="693"/>
</p:tagLst>
</file>

<file path=ppt/tags/tag387.xml><?xml version="1.0" encoding="utf-8"?>
<p:tagLst xmlns:p="http://schemas.openxmlformats.org/presentationml/2006/main">
  <p:tag name="AS_UNIQUEID" val="6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388.xml><?xml version="1.0" encoding="utf-8"?>
<p:tagLst xmlns:p="http://schemas.openxmlformats.org/presentationml/2006/main">
  <p:tag name="AS_UNIQUEID" val="6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389.xml><?xml version="1.0" encoding="utf-8"?>
<p:tagLst xmlns:p="http://schemas.openxmlformats.org/presentationml/2006/main">
  <p:tag name="AS_UNIQUEID" val="696"/>
</p:tagLst>
</file>

<file path=ppt/tags/tag39.xml><?xml version="1.0" encoding="utf-8"?>
<p:tagLst xmlns:p="http://schemas.openxmlformats.org/presentationml/2006/main">
  <p:tag name="AS_UNIQUEID" val="386"/>
</p:tagLst>
</file>

<file path=ppt/tags/tag390.xml><?xml version="1.0" encoding="utf-8"?>
<p:tagLst xmlns:p="http://schemas.openxmlformats.org/presentationml/2006/main">
  <p:tag name="AS_UNIQUEID" val="697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391.xml><?xml version="1.0" encoding="utf-8"?>
<p:tagLst xmlns:p="http://schemas.openxmlformats.org/presentationml/2006/main">
  <p:tag name="AS_UNIQUEID" val="698"/>
</p:tagLst>
</file>

<file path=ppt/tags/tag392.xml><?xml version="1.0" encoding="utf-8"?>
<p:tagLst xmlns:p="http://schemas.openxmlformats.org/presentationml/2006/main">
  <p:tag name="AS_UNIQUEID" val="699"/>
</p:tagLst>
</file>

<file path=ppt/tags/tag39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94.xml><?xml version="1.0" encoding="utf-8"?>
<p:tagLst xmlns:p="http://schemas.openxmlformats.org/presentationml/2006/main">
  <p:tag name="AS_UNIQUEID" val="700"/>
</p:tagLst>
</file>

<file path=ppt/tags/tag395.xml><?xml version="1.0" encoding="utf-8"?>
<p:tagLst xmlns:p="http://schemas.openxmlformats.org/presentationml/2006/main">
  <p:tag name="AS_UNIQUEID" val="701"/>
</p:tagLst>
</file>

<file path=ppt/tags/tag396.xml><?xml version="1.0" encoding="utf-8"?>
<p:tagLst xmlns:p="http://schemas.openxmlformats.org/presentationml/2006/main">
  <p:tag name="AS_UNIQUEID" val="702"/>
</p:tagLst>
</file>

<file path=ppt/tags/tag397.xml><?xml version="1.0" encoding="utf-8"?>
<p:tagLst xmlns:p="http://schemas.openxmlformats.org/presentationml/2006/main">
  <p:tag name="AS_UNIQUEID" val="703"/>
</p:tagLst>
</file>

<file path=ppt/tags/tag398.xml><?xml version="1.0" encoding="utf-8"?>
<p:tagLst xmlns:p="http://schemas.openxmlformats.org/presentationml/2006/main">
  <p:tag name="AS_UNIQUEID" val="704"/>
</p:tagLst>
</file>

<file path=ppt/tags/tag399.xml><?xml version="1.0" encoding="utf-8"?>
<p:tagLst xmlns:p="http://schemas.openxmlformats.org/presentationml/2006/main">
  <p:tag name="AS_UNIQUEID" val="70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.xml><?xml version="1.0" encoding="utf-8"?>
<p:tagLst xmlns:p="http://schemas.openxmlformats.org/presentationml/2006/main">
  <p:tag name="AS_UNIQUEID" val="351"/>
</p:tagLst>
</file>

<file path=ppt/tags/tag40.xml><?xml version="1.0" encoding="utf-8"?>
<p:tagLst xmlns:p="http://schemas.openxmlformats.org/presentationml/2006/main">
  <p:tag name="AS_UNIQUEID" val="387"/>
</p:tagLst>
</file>

<file path=ppt/tags/tag400.xml><?xml version="1.0" encoding="utf-8"?>
<p:tagLst xmlns:p="http://schemas.openxmlformats.org/presentationml/2006/main">
  <p:tag name="AS_UNIQUEID" val="70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01.xml><?xml version="1.0" encoding="utf-8"?>
<p:tagLst xmlns:p="http://schemas.openxmlformats.org/presentationml/2006/main">
  <p:tag name="AS_UNIQUEID" val="707"/>
</p:tagLst>
</file>

<file path=ppt/tags/tag402.xml><?xml version="1.0" encoding="utf-8"?>
<p:tagLst xmlns:p="http://schemas.openxmlformats.org/presentationml/2006/main">
  <p:tag name="AS_UNIQUEID" val="708"/>
</p:tagLst>
</file>

<file path=ppt/tags/tag403.xml><?xml version="1.0" encoding="utf-8"?>
<p:tagLst xmlns:p="http://schemas.openxmlformats.org/presentationml/2006/main">
  <p:tag name="AS_UNIQUEID" val="709"/>
</p:tagLst>
</file>

<file path=ppt/tags/tag40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05.xml><?xml version="1.0" encoding="utf-8"?>
<p:tagLst xmlns:p="http://schemas.openxmlformats.org/presentationml/2006/main">
  <p:tag name="AS_UNIQUEID" val="710"/>
</p:tagLst>
</file>

<file path=ppt/tags/tag406.xml><?xml version="1.0" encoding="utf-8"?>
<p:tagLst xmlns:p="http://schemas.openxmlformats.org/presentationml/2006/main">
  <p:tag name="AS_UNIQUEID" val="711"/>
</p:tagLst>
</file>

<file path=ppt/tags/tag407.xml><?xml version="1.0" encoding="utf-8"?>
<p:tagLst xmlns:p="http://schemas.openxmlformats.org/presentationml/2006/main">
  <p:tag name="AS_UNIQUEID" val="712"/>
</p:tagLst>
</file>

<file path=ppt/tags/tag408.xml><?xml version="1.0" encoding="utf-8"?>
<p:tagLst xmlns:p="http://schemas.openxmlformats.org/presentationml/2006/main">
  <p:tag name="AS_UNIQUEID" val="713"/>
</p:tagLst>
</file>

<file path=ppt/tags/tag409.xml><?xml version="1.0" encoding="utf-8"?>
<p:tagLst xmlns:p="http://schemas.openxmlformats.org/presentationml/2006/main">
  <p:tag name="AS_UNIQUEID" val="714"/>
</p:tagLst>
</file>

<file path=ppt/tags/tag41.xml><?xml version="1.0" encoding="utf-8"?>
<p:tagLst xmlns:p="http://schemas.openxmlformats.org/presentationml/2006/main">
  <p:tag name="AS_UNIQUEID" val="388"/>
</p:tagLst>
</file>

<file path=ppt/tags/tag410.xml><?xml version="1.0" encoding="utf-8"?>
<p:tagLst xmlns:p="http://schemas.openxmlformats.org/presentationml/2006/main">
  <p:tag name="AS_UNIQUEID" val="7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11.xml><?xml version="1.0" encoding="utf-8"?>
<p:tagLst xmlns:p="http://schemas.openxmlformats.org/presentationml/2006/main">
  <p:tag name="AS_UNIQUEID" val="7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12.xml><?xml version="1.0" encoding="utf-8"?>
<p:tagLst xmlns:p="http://schemas.openxmlformats.org/presentationml/2006/main">
  <p:tag name="AS_UNIQUEID" val="717"/>
</p:tagLst>
</file>

<file path=ppt/tags/tag413.xml><?xml version="1.0" encoding="utf-8"?>
<p:tagLst xmlns:p="http://schemas.openxmlformats.org/presentationml/2006/main">
  <p:tag name="AS_UNIQUEID" val="718"/>
</p:tagLst>
</file>

<file path=ppt/tags/tag414.xml><?xml version="1.0" encoding="utf-8"?>
<p:tagLst xmlns:p="http://schemas.openxmlformats.org/presentationml/2006/main">
  <p:tag name="AS_UNIQUEID" val="719"/>
</p:tagLst>
</file>

<file path=ppt/tags/tag41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16.xml><?xml version="1.0" encoding="utf-8"?>
<p:tagLst xmlns:p="http://schemas.openxmlformats.org/presentationml/2006/main">
  <p:tag name="AS_UNIQUEID" val="720"/>
</p:tagLst>
</file>

<file path=ppt/tags/tag417.xml><?xml version="1.0" encoding="utf-8"?>
<p:tagLst xmlns:p="http://schemas.openxmlformats.org/presentationml/2006/main">
  <p:tag name="AS_UNIQUEID" val="721"/>
</p:tagLst>
</file>

<file path=ppt/tags/tag418.xml><?xml version="1.0" encoding="utf-8"?>
<p:tagLst xmlns:p="http://schemas.openxmlformats.org/presentationml/2006/main">
  <p:tag name="AS_UNIQUEID" val="722"/>
</p:tagLst>
</file>

<file path=ppt/tags/tag419.xml><?xml version="1.0" encoding="utf-8"?>
<p:tagLst xmlns:p="http://schemas.openxmlformats.org/presentationml/2006/main">
  <p:tag name="AS_UNIQUEID" val="723"/>
</p:tagLst>
</file>

<file path=ppt/tags/tag42.xml><?xml version="1.0" encoding="utf-8"?>
<p:tagLst xmlns:p="http://schemas.openxmlformats.org/presentationml/2006/main">
  <p:tag name="AS_UNIQUEID" val="389"/>
</p:tagLst>
</file>

<file path=ppt/tags/tag420.xml><?xml version="1.0" encoding="utf-8"?>
<p:tagLst xmlns:p="http://schemas.openxmlformats.org/presentationml/2006/main">
  <p:tag name="AS_UNIQUEID" val="724"/>
</p:tagLst>
</file>

<file path=ppt/tags/tag421.xml><?xml version="1.0" encoding="utf-8"?>
<p:tagLst xmlns:p="http://schemas.openxmlformats.org/presentationml/2006/main">
  <p:tag name="AS_UNIQUEID" val="7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22.xml><?xml version="1.0" encoding="utf-8"?>
<p:tagLst xmlns:p="http://schemas.openxmlformats.org/presentationml/2006/main">
  <p:tag name="AS_UNIQUEID" val="7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23.xml><?xml version="1.0" encoding="utf-8"?>
<p:tagLst xmlns:p="http://schemas.openxmlformats.org/presentationml/2006/main">
  <p:tag name="AS_UNIQUEID" val="727"/>
</p:tagLst>
</file>

<file path=ppt/tags/tag424.xml><?xml version="1.0" encoding="utf-8"?>
<p:tagLst xmlns:p="http://schemas.openxmlformats.org/presentationml/2006/main">
  <p:tag name="AS_UNIQUEID" val="728"/>
</p:tagLst>
</file>

<file path=ppt/tags/tag425.xml><?xml version="1.0" encoding="utf-8"?>
<p:tagLst xmlns:p="http://schemas.openxmlformats.org/presentationml/2006/main">
  <p:tag name="AS_UNIQUEID" val="729"/>
</p:tagLst>
</file>

<file path=ppt/tags/tag426.xml><?xml version="1.0" encoding="utf-8"?>
<p:tagLst xmlns:p="http://schemas.openxmlformats.org/presentationml/2006/main">
  <p:tag name="AS_UNIQUEID" val="730"/>
</p:tagLst>
</file>

<file path=ppt/tags/tag42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28.xml><?xml version="1.0" encoding="utf-8"?>
<p:tagLst xmlns:p="http://schemas.openxmlformats.org/presentationml/2006/main">
  <p:tag name="AS_UNIQUEID" val="731"/>
</p:tagLst>
</file>

<file path=ppt/tags/tag429.xml><?xml version="1.0" encoding="utf-8"?>
<p:tagLst xmlns:p="http://schemas.openxmlformats.org/presentationml/2006/main">
  <p:tag name="AS_UNIQUEID" val="732"/>
</p:tagLst>
</file>

<file path=ppt/tags/tag43.xml><?xml version="1.0" encoding="utf-8"?>
<p:tagLst xmlns:p="http://schemas.openxmlformats.org/presentationml/2006/main">
  <p:tag name="AS_UNIQUEID" val="390"/>
</p:tagLst>
</file>

<file path=ppt/tags/tag430.xml><?xml version="1.0" encoding="utf-8"?>
<p:tagLst xmlns:p="http://schemas.openxmlformats.org/presentationml/2006/main">
  <p:tag name="AS_UNIQUEID" val="733"/>
</p:tagLst>
</file>

<file path=ppt/tags/tag431.xml><?xml version="1.0" encoding="utf-8"?>
<p:tagLst xmlns:p="http://schemas.openxmlformats.org/presentationml/2006/main">
  <p:tag name="AS_UNIQUEID" val="734"/>
</p:tagLst>
</file>

<file path=ppt/tags/tag432.xml><?xml version="1.0" encoding="utf-8"?>
<p:tagLst xmlns:p="http://schemas.openxmlformats.org/presentationml/2006/main">
  <p:tag name="AS_UNIQUEID" val="735"/>
</p:tagLst>
</file>

<file path=ppt/tags/tag433.xml><?xml version="1.0" encoding="utf-8"?>
<p:tagLst xmlns:p="http://schemas.openxmlformats.org/presentationml/2006/main">
  <p:tag name="AS_UNIQUEID" val="7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34.xml><?xml version="1.0" encoding="utf-8"?>
<p:tagLst xmlns:p="http://schemas.openxmlformats.org/presentationml/2006/main">
  <p:tag name="AS_UNIQUEID" val="7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35.xml><?xml version="1.0" encoding="utf-8"?>
<p:tagLst xmlns:p="http://schemas.openxmlformats.org/presentationml/2006/main">
  <p:tag name="AS_UNIQUEID" val="738"/>
  <p:tag name="KSO_WM_UNIT_TEXT_FILL_FORE_SCHEMECOLOR_INDEX" val="16"/>
  <p:tag name="KSO_WM_UNIT_TEXT_FILL_FORE_SCHEMECOLOR_INDEX_BRIGHTNESS" val="-0.75"/>
  <p:tag name="KSO_WM_UNIT_TEXT_FILL_TYPE" val="1"/>
</p:tagLst>
</file>

<file path=ppt/tags/tag436.xml><?xml version="1.0" encoding="utf-8"?>
<p:tagLst xmlns:p="http://schemas.openxmlformats.org/presentationml/2006/main">
  <p:tag name="AS_UNIQUEID" val="739"/>
</p:tagLst>
</file>

<file path=ppt/tags/tag437.xml><?xml version="1.0" encoding="utf-8"?>
<p:tagLst xmlns:p="http://schemas.openxmlformats.org/presentationml/2006/main">
  <p:tag name="AS_UNIQUEID" val="740"/>
</p:tagLst>
</file>

<file path=ppt/tags/tag4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39.xml><?xml version="1.0" encoding="utf-8"?>
<p:tagLst xmlns:p="http://schemas.openxmlformats.org/presentationml/2006/main">
  <p:tag name="AS_UNIQUEID" val="741"/>
</p:tagLst>
</file>

<file path=ppt/tags/tag44.xml><?xml version="1.0" encoding="utf-8"?>
<p:tagLst xmlns:p="http://schemas.openxmlformats.org/presentationml/2006/main">
  <p:tag name="AS_UNIQUEID" val="391"/>
</p:tagLst>
</file>

<file path=ppt/tags/tag440.xml><?xml version="1.0" encoding="utf-8"?>
<p:tagLst xmlns:p="http://schemas.openxmlformats.org/presentationml/2006/main">
  <p:tag name="AS_UNIQUEID" val="742"/>
</p:tagLst>
</file>

<file path=ppt/tags/tag441.xml><?xml version="1.0" encoding="utf-8"?>
<p:tagLst xmlns:p="http://schemas.openxmlformats.org/presentationml/2006/main">
  <p:tag name="AS_UNIQUEID" val="743"/>
</p:tagLst>
</file>

<file path=ppt/tags/tag442.xml><?xml version="1.0" encoding="utf-8"?>
<p:tagLst xmlns:p="http://schemas.openxmlformats.org/presentationml/2006/main">
  <p:tag name="AS_UNIQUEID" val="744"/>
</p:tagLst>
</file>

<file path=ppt/tags/tag443.xml><?xml version="1.0" encoding="utf-8"?>
<p:tagLst xmlns:p="http://schemas.openxmlformats.org/presentationml/2006/main">
  <p:tag name="AS_UNIQUEID" val="745"/>
</p:tagLst>
</file>

<file path=ppt/tags/tag444.xml><?xml version="1.0" encoding="utf-8"?>
<p:tagLst xmlns:p="http://schemas.openxmlformats.org/presentationml/2006/main">
  <p:tag name="AS_UNIQUEID" val="74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45.xml><?xml version="1.0" encoding="utf-8"?>
<p:tagLst xmlns:p="http://schemas.openxmlformats.org/presentationml/2006/main">
  <p:tag name="AS_UNIQUEID" val="7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46.xml><?xml version="1.0" encoding="utf-8"?>
<p:tagLst xmlns:p="http://schemas.openxmlformats.org/presentationml/2006/main">
  <p:tag name="AS_UNIQUEID" val="748"/>
</p:tagLst>
</file>

<file path=ppt/tags/tag447.xml><?xml version="1.0" encoding="utf-8"?>
<p:tagLst xmlns:p="http://schemas.openxmlformats.org/presentationml/2006/main">
  <p:tag name="AS_UNIQUEID" val="749"/>
</p:tagLst>
</file>

<file path=ppt/tags/tag4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49.xml><?xml version="1.0" encoding="utf-8"?>
<p:tagLst xmlns:p="http://schemas.openxmlformats.org/presentationml/2006/main">
  <p:tag name="AS_UNIQUEID" val="750"/>
</p:tagLst>
</file>

<file path=ppt/tags/tag45.xml><?xml version="1.0" encoding="utf-8"?>
<p:tagLst xmlns:p="http://schemas.openxmlformats.org/presentationml/2006/main">
  <p:tag name="AS_UNIQUEID" val="392"/>
</p:tagLst>
</file>

<file path=ppt/tags/tag450.xml><?xml version="1.0" encoding="utf-8"?>
<p:tagLst xmlns:p="http://schemas.openxmlformats.org/presentationml/2006/main">
  <p:tag name="AS_UNIQUEID" val="751"/>
</p:tagLst>
</file>

<file path=ppt/tags/tag451.xml><?xml version="1.0" encoding="utf-8"?>
<p:tagLst xmlns:p="http://schemas.openxmlformats.org/presentationml/2006/main">
  <p:tag name="AS_UNIQUEID" val="752"/>
</p:tagLst>
</file>

<file path=ppt/tags/tag452.xml><?xml version="1.0" encoding="utf-8"?>
<p:tagLst xmlns:p="http://schemas.openxmlformats.org/presentationml/2006/main">
  <p:tag name="AS_UNIQUEID" val="753"/>
</p:tagLst>
</file>

<file path=ppt/tags/tag453.xml><?xml version="1.0" encoding="utf-8"?>
<p:tagLst xmlns:p="http://schemas.openxmlformats.org/presentationml/2006/main">
  <p:tag name="AS_UNIQUEID" val="754"/>
</p:tagLst>
</file>

<file path=ppt/tags/tag454.xml><?xml version="1.0" encoding="utf-8"?>
<p:tagLst xmlns:p="http://schemas.openxmlformats.org/presentationml/2006/main">
  <p:tag name="AS_UNIQUEID" val="75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55.xml><?xml version="1.0" encoding="utf-8"?>
<p:tagLst xmlns:p="http://schemas.openxmlformats.org/presentationml/2006/main">
  <p:tag name="AS_UNIQUEID" val="7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56.xml><?xml version="1.0" encoding="utf-8"?>
<p:tagLst xmlns:p="http://schemas.openxmlformats.org/presentationml/2006/main">
  <p:tag name="AS_UNIQUEID" val="757"/>
</p:tagLst>
</file>

<file path=ppt/tags/tag45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58.xml><?xml version="1.0" encoding="utf-8"?>
<p:tagLst xmlns:p="http://schemas.openxmlformats.org/presentationml/2006/main">
  <p:tag name="AS_UNIQUEID" val="758"/>
</p:tagLst>
</file>

<file path=ppt/tags/tag459.xml><?xml version="1.0" encoding="utf-8"?>
<p:tagLst xmlns:p="http://schemas.openxmlformats.org/presentationml/2006/main">
  <p:tag name="AS_UNIQUEID" val="759"/>
</p:tagLst>
</file>

<file path=ppt/tags/tag46.xml><?xml version="1.0" encoding="utf-8"?>
<p:tagLst xmlns:p="http://schemas.openxmlformats.org/presentationml/2006/main">
  <p:tag name="AS_UNIQUEID" val="393"/>
</p:tagLst>
</file>

<file path=ppt/tags/tag460.xml><?xml version="1.0" encoding="utf-8"?>
<p:tagLst xmlns:p="http://schemas.openxmlformats.org/presentationml/2006/main">
  <p:tag name="AS_UNIQUEID" val="760"/>
</p:tagLst>
</file>

<file path=ppt/tags/tag461.xml><?xml version="1.0" encoding="utf-8"?>
<p:tagLst xmlns:p="http://schemas.openxmlformats.org/presentationml/2006/main">
  <p:tag name="AS_UNIQUEID" val="761"/>
</p:tagLst>
</file>

<file path=ppt/tags/tag462.xml><?xml version="1.0" encoding="utf-8"?>
<p:tagLst xmlns:p="http://schemas.openxmlformats.org/presentationml/2006/main">
  <p:tag name="AS_UNIQUEID" val="762"/>
</p:tagLst>
</file>

<file path=ppt/tags/tag463.xml><?xml version="1.0" encoding="utf-8"?>
<p:tagLst xmlns:p="http://schemas.openxmlformats.org/presentationml/2006/main">
  <p:tag name="AS_UNIQUEID" val="76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64.xml><?xml version="1.0" encoding="utf-8"?>
<p:tagLst xmlns:p="http://schemas.openxmlformats.org/presentationml/2006/main">
  <p:tag name="AS_UNIQUEID" val="7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65.xml><?xml version="1.0" encoding="utf-8"?>
<p:tagLst xmlns:p="http://schemas.openxmlformats.org/presentationml/2006/main">
  <p:tag name="AS_UNIQUEID" val="765"/>
</p:tagLst>
</file>

<file path=ppt/tags/tag46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67.xml><?xml version="1.0" encoding="utf-8"?>
<p:tagLst xmlns:p="http://schemas.openxmlformats.org/presentationml/2006/main">
  <p:tag name="AS_UNIQUEID" val="766"/>
</p:tagLst>
</file>

<file path=ppt/tags/tag468.xml><?xml version="1.0" encoding="utf-8"?>
<p:tagLst xmlns:p="http://schemas.openxmlformats.org/presentationml/2006/main">
  <p:tag name="AS_UNIQUEID" val="767"/>
</p:tagLst>
</file>

<file path=ppt/tags/tag469.xml><?xml version="1.0" encoding="utf-8"?>
<p:tagLst xmlns:p="http://schemas.openxmlformats.org/presentationml/2006/main">
  <p:tag name="AS_UNIQUEID" val="768"/>
</p:tagLst>
</file>

<file path=ppt/tags/tag47.xml><?xml version="1.0" encoding="utf-8"?>
<p:tagLst xmlns:p="http://schemas.openxmlformats.org/presentationml/2006/main">
  <p:tag name="AS_UNIQUEID" val="394"/>
</p:tagLst>
</file>

<file path=ppt/tags/tag470.xml><?xml version="1.0" encoding="utf-8"?>
<p:tagLst xmlns:p="http://schemas.openxmlformats.org/presentationml/2006/main">
  <p:tag name="AS_UNIQUEID" val="769"/>
</p:tagLst>
</file>

<file path=ppt/tags/tag471.xml><?xml version="1.0" encoding="utf-8"?>
<p:tagLst xmlns:p="http://schemas.openxmlformats.org/presentationml/2006/main">
  <p:tag name="AS_UNIQUEID" val="770"/>
</p:tagLst>
</file>

<file path=ppt/tags/tag472.xml><?xml version="1.0" encoding="utf-8"?>
<p:tagLst xmlns:p="http://schemas.openxmlformats.org/presentationml/2006/main">
  <p:tag name="AS_UNIQUEID" val="77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73.xml><?xml version="1.0" encoding="utf-8"?>
<p:tagLst xmlns:p="http://schemas.openxmlformats.org/presentationml/2006/main">
  <p:tag name="AS_UNIQUEID" val="7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74.xml><?xml version="1.0" encoding="utf-8"?>
<p:tagLst xmlns:p="http://schemas.openxmlformats.org/presentationml/2006/main">
  <p:tag name="AS_UNIQUEID" val="773"/>
</p:tagLst>
</file>

<file path=ppt/tags/tag47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76.xml><?xml version="1.0" encoding="utf-8"?>
<p:tagLst xmlns:p="http://schemas.openxmlformats.org/presentationml/2006/main">
  <p:tag name="AS_UNIQUEID" val="774"/>
</p:tagLst>
</file>

<file path=ppt/tags/tag477.xml><?xml version="1.0" encoding="utf-8"?>
<p:tagLst xmlns:p="http://schemas.openxmlformats.org/presentationml/2006/main">
  <p:tag name="AS_UNIQUEID" val="775"/>
</p:tagLst>
</file>

<file path=ppt/tags/tag478.xml><?xml version="1.0" encoding="utf-8"?>
<p:tagLst xmlns:p="http://schemas.openxmlformats.org/presentationml/2006/main">
  <p:tag name="AS_UNIQUEID" val="776"/>
</p:tagLst>
</file>

<file path=ppt/tags/tag479.xml><?xml version="1.0" encoding="utf-8"?>
<p:tagLst xmlns:p="http://schemas.openxmlformats.org/presentationml/2006/main">
  <p:tag name="AS_UNIQUEID" val="777"/>
</p:tagLst>
</file>

<file path=ppt/tags/tag48.xml><?xml version="1.0" encoding="utf-8"?>
<p:tagLst xmlns:p="http://schemas.openxmlformats.org/presentationml/2006/main">
  <p:tag name="AS_UNIQUEID" val="395"/>
</p:tagLst>
</file>

<file path=ppt/tags/tag480.xml><?xml version="1.0" encoding="utf-8"?>
<p:tagLst xmlns:p="http://schemas.openxmlformats.org/presentationml/2006/main">
  <p:tag name="AS_UNIQUEID" val="778"/>
</p:tagLst>
</file>

<file path=ppt/tags/tag481.xml><?xml version="1.0" encoding="utf-8"?>
<p:tagLst xmlns:p="http://schemas.openxmlformats.org/presentationml/2006/main">
  <p:tag name="AS_UNIQUEID" val="7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82.xml><?xml version="1.0" encoding="utf-8"?>
<p:tagLst xmlns:p="http://schemas.openxmlformats.org/presentationml/2006/main">
  <p:tag name="AS_UNIQUEID" val="7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83.xml><?xml version="1.0" encoding="utf-8"?>
<p:tagLst xmlns:p="http://schemas.openxmlformats.org/presentationml/2006/main">
  <p:tag name="AS_UNIQUEID" val="781"/>
</p:tagLst>
</file>

<file path=ppt/tags/tag484.xml><?xml version="1.0" encoding="utf-8"?>
<p:tagLst xmlns:p="http://schemas.openxmlformats.org/presentationml/2006/main">
  <p:tag name="AS_UNIQUEID" val="782"/>
</p:tagLst>
</file>

<file path=ppt/tags/tag485.xml><?xml version="1.0" encoding="utf-8"?>
<p:tagLst xmlns:p="http://schemas.openxmlformats.org/presentationml/2006/main">
  <p:tag name="AS_UNIQUEID" val="783"/>
</p:tagLst>
</file>

<file path=ppt/tags/tag48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7.xml><?xml version="1.0" encoding="utf-8"?>
<p:tagLst xmlns:p="http://schemas.openxmlformats.org/presentationml/2006/main">
  <p:tag name="AS_UNIQUEID" val="784"/>
</p:tagLst>
</file>

<file path=ppt/tags/tag488.xml><?xml version="1.0" encoding="utf-8"?>
<p:tagLst xmlns:p="http://schemas.openxmlformats.org/presentationml/2006/main">
  <p:tag name="AS_UNIQUEID" val="785"/>
</p:tagLst>
</file>

<file path=ppt/tags/tag489.xml><?xml version="1.0" encoding="utf-8"?>
<p:tagLst xmlns:p="http://schemas.openxmlformats.org/presentationml/2006/main">
  <p:tag name="AS_UNIQUEID" val="786"/>
</p:tagLst>
</file>

<file path=ppt/tags/tag49.xml><?xml version="1.0" encoding="utf-8"?>
<p:tagLst xmlns:p="http://schemas.openxmlformats.org/presentationml/2006/main">
  <p:tag name="AS_UNIQUEID" val="396"/>
</p:tagLst>
</file>

<file path=ppt/tags/tag490.xml><?xml version="1.0" encoding="utf-8"?>
<p:tagLst xmlns:p="http://schemas.openxmlformats.org/presentationml/2006/main">
  <p:tag name="AS_UNIQUEID" val="787"/>
</p:tagLst>
</file>

<file path=ppt/tags/tag491.xml><?xml version="1.0" encoding="utf-8"?>
<p:tagLst xmlns:p="http://schemas.openxmlformats.org/presentationml/2006/main">
  <p:tag name="AS_UNIQUEID" val="788"/>
</p:tagLst>
</file>

<file path=ppt/tags/tag492.xml><?xml version="1.0" encoding="utf-8"?>
<p:tagLst xmlns:p="http://schemas.openxmlformats.org/presentationml/2006/main">
  <p:tag name="AS_UNIQUEID" val="7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493.xml><?xml version="1.0" encoding="utf-8"?>
<p:tagLst xmlns:p="http://schemas.openxmlformats.org/presentationml/2006/main">
  <p:tag name="AS_UNIQUEID" val="7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494.xml><?xml version="1.0" encoding="utf-8"?>
<p:tagLst xmlns:p="http://schemas.openxmlformats.org/presentationml/2006/main">
  <p:tag name="AS_UNIQUEID" val="791"/>
  <p:tag name="KSO_WM_UNIT_TEXT_FILL_FORE_SCHEMECOLOR_INDEX" val="16"/>
  <p:tag name="KSO_WM_UNIT_TEXT_FILL_FORE_SCHEMECOLOR_INDEX_BRIGHTNESS" val="-0.75"/>
  <p:tag name="KSO_WM_UNIT_TEXT_FILL_TYPE" val="1"/>
</p:tagLst>
</file>

<file path=ppt/tags/tag495.xml><?xml version="1.0" encoding="utf-8"?>
<p:tagLst xmlns:p="http://schemas.openxmlformats.org/presentationml/2006/main">
  <p:tag name="AS_UNIQUEID" val="792"/>
</p:tagLst>
</file>

<file path=ppt/tags/tag49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97.xml><?xml version="1.0" encoding="utf-8"?>
<p:tagLst xmlns:p="http://schemas.openxmlformats.org/presentationml/2006/main">
  <p:tag name="AS_UNIQUEID" val="793"/>
</p:tagLst>
</file>

<file path=ppt/tags/tag498.xml><?xml version="1.0" encoding="utf-8"?>
<p:tagLst xmlns:p="http://schemas.openxmlformats.org/presentationml/2006/main">
  <p:tag name="AS_UNIQUEID" val="794"/>
</p:tagLst>
</file>

<file path=ppt/tags/tag499.xml><?xml version="1.0" encoding="utf-8"?>
<p:tagLst xmlns:p="http://schemas.openxmlformats.org/presentationml/2006/main">
  <p:tag name="AS_UNIQUEID" val="795"/>
</p:tagLst>
</file>

<file path=ppt/tags/tag5.xml><?xml version="1.0" encoding="utf-8"?>
<p:tagLst xmlns:p="http://schemas.openxmlformats.org/presentationml/2006/main">
  <p:tag name="AS_UNIQUEID" val="352"/>
</p:tagLst>
</file>

<file path=ppt/tags/tag50.xml><?xml version="1.0" encoding="utf-8"?>
<p:tagLst xmlns:p="http://schemas.openxmlformats.org/presentationml/2006/main">
  <p:tag name="AS_UNIQUEID" val="397"/>
</p:tagLst>
</file>

<file path=ppt/tags/tag500.xml><?xml version="1.0" encoding="utf-8"?>
<p:tagLst xmlns:p="http://schemas.openxmlformats.org/presentationml/2006/main">
  <p:tag name="AS_UNIQUEID" val="796"/>
</p:tagLst>
</file>

<file path=ppt/tags/tag501.xml><?xml version="1.0" encoding="utf-8"?>
<p:tagLst xmlns:p="http://schemas.openxmlformats.org/presentationml/2006/main">
  <p:tag name="AS_UNIQUEID" val="797"/>
</p:tagLst>
</file>

<file path=ppt/tags/tag502.xml><?xml version="1.0" encoding="utf-8"?>
<p:tagLst xmlns:p="http://schemas.openxmlformats.org/presentationml/2006/main">
  <p:tag name="AS_UNIQUEID" val="79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503.xml><?xml version="1.0" encoding="utf-8"?>
<p:tagLst xmlns:p="http://schemas.openxmlformats.org/presentationml/2006/main">
  <p:tag name="AS_UNIQUEID" val="79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504.xml><?xml version="1.0" encoding="utf-8"?>
<p:tagLst xmlns:p="http://schemas.openxmlformats.org/presentationml/2006/main">
  <p:tag name="AS_UNIQUEID" val="800"/>
</p:tagLst>
</file>

<file path=ppt/tags/tag505.xml><?xml version="1.0" encoding="utf-8"?>
<p:tagLst xmlns:p="http://schemas.openxmlformats.org/presentationml/2006/main">
  <p:tag name="AS_UNIQUEID" val="801"/>
</p:tagLst>
</file>

<file path=ppt/tags/tag50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07.xml><?xml version="1.0" encoding="utf-8"?>
<p:tagLst xmlns:p="http://schemas.openxmlformats.org/presentationml/2006/main">
  <p:tag name="AS_UNIQUEID" val="802"/>
</p:tagLst>
</file>

<file path=ppt/tags/tag508.xml><?xml version="1.0" encoding="utf-8"?>
<p:tagLst xmlns:p="http://schemas.openxmlformats.org/presentationml/2006/main">
  <p:tag name="AS_UNIQUEID" val="803"/>
</p:tagLst>
</file>

<file path=ppt/tags/tag509.xml><?xml version="1.0" encoding="utf-8"?>
<p:tagLst xmlns:p="http://schemas.openxmlformats.org/presentationml/2006/main">
  <p:tag name="AS_UNIQUEID" val="804"/>
</p:tagLst>
</file>

<file path=ppt/tags/tag51.xml><?xml version="1.0" encoding="utf-8"?>
<p:tagLst xmlns:p="http://schemas.openxmlformats.org/presentationml/2006/main">
  <p:tag name="AS_UNIQUEID" val="398"/>
</p:tagLst>
</file>

<file path=ppt/tags/tag510.xml><?xml version="1.0" encoding="utf-8"?>
<p:tagLst xmlns:p="http://schemas.openxmlformats.org/presentationml/2006/main">
  <p:tag name="AS_UNIQUEID" val="805"/>
</p:tagLst>
</file>

<file path=ppt/tags/tag511.xml><?xml version="1.0" encoding="utf-8"?>
<p:tagLst xmlns:p="http://schemas.openxmlformats.org/presentationml/2006/main">
  <p:tag name="AS_UNIQUEID" val="806"/>
</p:tagLst>
</file>

<file path=ppt/tags/tag512.xml><?xml version="1.0" encoding="utf-8"?>
<p:tagLst xmlns:p="http://schemas.openxmlformats.org/presentationml/2006/main">
  <p:tag name="AS_UNIQUEID" val="80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513.xml><?xml version="1.0" encoding="utf-8"?>
<p:tagLst xmlns:p="http://schemas.openxmlformats.org/presentationml/2006/main">
  <p:tag name="AS_UNIQUEID" val="8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514.xml><?xml version="1.0" encoding="utf-8"?>
<p:tagLst xmlns:p="http://schemas.openxmlformats.org/presentationml/2006/main">
  <p:tag name="AS_UNIQUEID" val="809"/>
</p:tagLst>
</file>

<file path=ppt/tags/tag515.xml><?xml version="1.0" encoding="utf-8"?>
<p:tagLst xmlns:p="http://schemas.openxmlformats.org/presentationml/2006/main">
  <p:tag name="AS_UNIQUEID" val="810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516.xml><?xml version="1.0" encoding="utf-8"?>
<p:tagLst xmlns:p="http://schemas.openxmlformats.org/presentationml/2006/main">
  <p:tag name="AS_UNIQUEID" val="811"/>
</p:tagLst>
</file>

<file path=ppt/tags/tag517.xml><?xml version="1.0" encoding="utf-8"?>
<p:tagLst xmlns:p="http://schemas.openxmlformats.org/presentationml/2006/main">
  <p:tag name="AS_UNIQUEID" val="812"/>
</p:tagLst>
</file>

<file path=ppt/tags/tag51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19.xml><?xml version="1.0" encoding="utf-8"?>
<p:tagLst xmlns:p="http://schemas.openxmlformats.org/presentationml/2006/main">
  <p:tag name="AS_UNIQUEID" val="813"/>
</p:tagLst>
</file>

<file path=ppt/tags/tag52.xml><?xml version="1.0" encoding="utf-8"?>
<p:tagLst xmlns:p="http://schemas.openxmlformats.org/presentationml/2006/main">
  <p:tag name="AS_UNIQUEID" val="399"/>
</p:tagLst>
</file>

<file path=ppt/tags/tag520.xml><?xml version="1.0" encoding="utf-8"?>
<p:tagLst xmlns:p="http://schemas.openxmlformats.org/presentationml/2006/main">
  <p:tag name="AS_UNIQUEID" val="814"/>
</p:tagLst>
</file>

<file path=ppt/tags/tag521.xml><?xml version="1.0" encoding="utf-8"?>
<p:tagLst xmlns:p="http://schemas.openxmlformats.org/presentationml/2006/main">
  <p:tag name="AS_UNIQUEID" val="815"/>
</p:tagLst>
</file>

<file path=ppt/tags/tag522.xml><?xml version="1.0" encoding="utf-8"?>
<p:tagLst xmlns:p="http://schemas.openxmlformats.org/presentationml/2006/main">
  <p:tag name="AS_UNIQUEID" val="816"/>
</p:tagLst>
</file>

<file path=ppt/tags/tag523.xml><?xml version="1.0" encoding="utf-8"?>
<p:tagLst xmlns:p="http://schemas.openxmlformats.org/presentationml/2006/main">
  <p:tag name="AS_UNIQUEID" val="817"/>
</p:tagLst>
</file>

<file path=ppt/tags/tag524.xml><?xml version="1.0" encoding="utf-8"?>
<p:tagLst xmlns:p="http://schemas.openxmlformats.org/presentationml/2006/main">
  <p:tag name="AS_UNIQUEID" val="81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525.xml><?xml version="1.0" encoding="utf-8"?>
<p:tagLst xmlns:p="http://schemas.openxmlformats.org/presentationml/2006/main">
  <p:tag name="AS_UNIQUEID" val="81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526.xml><?xml version="1.0" encoding="utf-8"?>
<p:tagLst xmlns:p="http://schemas.openxmlformats.org/presentationml/2006/main">
  <p:tag name="AS_UNIQUEID" val="820"/>
</p:tagLst>
</file>

<file path=ppt/tags/tag527.xml><?xml version="1.0" encoding="utf-8"?>
<p:tagLst xmlns:p="http://schemas.openxmlformats.org/presentationml/2006/main">
  <p:tag name="AS_UNIQUEID" val="821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528.xml><?xml version="1.0" encoding="utf-8"?>
<p:tagLst xmlns:p="http://schemas.openxmlformats.org/presentationml/2006/main">
  <p:tag name="AS_UNIQUEID" val="822"/>
</p:tagLst>
</file>

<file path=ppt/tags/tag529.xml><?xml version="1.0" encoding="utf-8"?>
<p:tagLst xmlns:p="http://schemas.openxmlformats.org/presentationml/2006/main">
  <p:tag name="AS_UNIQUEID" val="823"/>
</p:tagLst>
</file>

<file path=ppt/tags/tag53.xml><?xml version="1.0" encoding="utf-8"?>
<p:tagLst xmlns:p="http://schemas.openxmlformats.org/presentationml/2006/main">
  <p:tag name="AS_UNIQUEID" val="400"/>
</p:tagLst>
</file>

<file path=ppt/tags/tag53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31.xml><?xml version="1.0" encoding="utf-8"?>
<p:tagLst xmlns:p="http://schemas.openxmlformats.org/presentationml/2006/main">
  <p:tag name="AS_UNIQUEID" val="824"/>
</p:tagLst>
</file>

<file path=ppt/tags/tag532.xml><?xml version="1.0" encoding="utf-8"?>
<p:tagLst xmlns:p="http://schemas.openxmlformats.org/presentationml/2006/main">
  <p:tag name="AS_UNIQUEID" val="825"/>
</p:tagLst>
</file>

<file path=ppt/tags/tag533.xml><?xml version="1.0" encoding="utf-8"?>
<p:tagLst xmlns:p="http://schemas.openxmlformats.org/presentationml/2006/main">
  <p:tag name="AS_UNIQUEID" val="826"/>
</p:tagLst>
</file>

<file path=ppt/tags/tag534.xml><?xml version="1.0" encoding="utf-8"?>
<p:tagLst xmlns:p="http://schemas.openxmlformats.org/presentationml/2006/main">
  <p:tag name="AS_UNIQUEID" val="827"/>
</p:tagLst>
</file>

<file path=ppt/tags/tag535.xml><?xml version="1.0" encoding="utf-8"?>
<p:tagLst xmlns:p="http://schemas.openxmlformats.org/presentationml/2006/main">
  <p:tag name="AS_UNIQUEID" val="828"/>
</p:tagLst>
</file>

<file path=ppt/tags/tag536.xml><?xml version="1.0" encoding="utf-8"?>
<p:tagLst xmlns:p="http://schemas.openxmlformats.org/presentationml/2006/main">
  <p:tag name="AS_UNIQUEID" val="8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537.xml><?xml version="1.0" encoding="utf-8"?>
<p:tagLst xmlns:p="http://schemas.openxmlformats.org/presentationml/2006/main">
  <p:tag name="AS_UNIQUEID" val="8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538.xml><?xml version="1.0" encoding="utf-8"?>
<p:tagLst xmlns:p="http://schemas.openxmlformats.org/presentationml/2006/main">
  <p:tag name="AS_UNIQUEID" val="831"/>
</p:tagLst>
</file>

<file path=ppt/tags/tag539.xml><?xml version="1.0" encoding="utf-8"?>
<p:tagLst xmlns:p="http://schemas.openxmlformats.org/presentationml/2006/main">
  <p:tag name="AS_UNIQUEID" val="832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54.xml><?xml version="1.0" encoding="utf-8"?>
<p:tagLst xmlns:p="http://schemas.openxmlformats.org/presentationml/2006/main">
  <p:tag name="AS_UNIQUEID" val="401"/>
</p:tagLst>
</file>

<file path=ppt/tags/tag540.xml><?xml version="1.0" encoding="utf-8"?>
<p:tagLst xmlns:p="http://schemas.openxmlformats.org/presentationml/2006/main">
  <p:tag name="AS_UNIQUEID" val="833"/>
</p:tagLst>
</file>

<file path=ppt/tags/tag541.xml><?xml version="1.0" encoding="utf-8"?>
<p:tagLst xmlns:p="http://schemas.openxmlformats.org/presentationml/2006/main">
  <p:tag name="AS_UNIQUEID" val="834"/>
</p:tagLst>
</file>

<file path=ppt/tags/tag54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43.xml><?xml version="1.0" encoding="utf-8"?>
<p:tagLst xmlns:p="http://schemas.openxmlformats.org/presentationml/2006/main">
  <p:tag name="AS_UNIQUEID" val="835"/>
</p:tagLst>
</file>

<file path=ppt/tags/tag544.xml><?xml version="1.0" encoding="utf-8"?>
<p:tagLst xmlns:p="http://schemas.openxmlformats.org/presentationml/2006/main">
  <p:tag name="AS_UNIQUEID" val="836"/>
</p:tagLst>
</file>

<file path=ppt/tags/tag545.xml><?xml version="1.0" encoding="utf-8"?>
<p:tagLst xmlns:p="http://schemas.openxmlformats.org/presentationml/2006/main">
  <p:tag name="AS_UNIQUEID" val="837"/>
</p:tagLst>
</file>

<file path=ppt/tags/tag546.xml><?xml version="1.0" encoding="utf-8"?>
<p:tagLst xmlns:p="http://schemas.openxmlformats.org/presentationml/2006/main">
  <p:tag name="AS_UNIQUEID" val="838"/>
</p:tagLst>
</file>

<file path=ppt/tags/tag547.xml><?xml version="1.0" encoding="utf-8"?>
<p:tagLst xmlns:p="http://schemas.openxmlformats.org/presentationml/2006/main">
  <p:tag name="AS_UNIQUEID" val="839"/>
</p:tagLst>
</file>

<file path=ppt/tags/tag548.xml><?xml version="1.0" encoding="utf-8"?>
<p:tagLst xmlns:p="http://schemas.openxmlformats.org/presentationml/2006/main">
  <p:tag name="AS_UNIQUEID" val="84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549.xml><?xml version="1.0" encoding="utf-8"?>
<p:tagLst xmlns:p="http://schemas.openxmlformats.org/presentationml/2006/main">
  <p:tag name="AS_UNIQUEID" val="8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55.xml><?xml version="1.0" encoding="utf-8"?>
<p:tagLst xmlns:p="http://schemas.openxmlformats.org/presentationml/2006/main">
  <p:tag name="AS_UNIQUEID" val="402"/>
</p:tagLst>
</file>

<file path=ppt/tags/tag550.xml><?xml version="1.0" encoding="utf-8"?>
<p:tagLst xmlns:p="http://schemas.openxmlformats.org/presentationml/2006/main">
  <p:tag name="AS_UNIQUEID" val="842"/>
</p:tagLst>
</file>

<file path=ppt/tags/tag551.xml><?xml version="1.0" encoding="utf-8"?>
<p:tagLst xmlns:p="http://schemas.openxmlformats.org/presentationml/2006/main">
  <p:tag name="AS_UNIQUEID" val="843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552.xml><?xml version="1.0" encoding="utf-8"?>
<p:tagLst xmlns:p="http://schemas.openxmlformats.org/presentationml/2006/main">
  <p:tag name="AS_UNIQUEID" val="844"/>
</p:tagLst>
</file>

<file path=ppt/tags/tag553.xml><?xml version="1.0" encoding="utf-8"?>
<p:tagLst xmlns:p="http://schemas.openxmlformats.org/presentationml/2006/main">
  <p:tag name="AS_UNIQUEID" val="845"/>
</p:tagLst>
</file>

<file path=ppt/tags/tag55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55.xml><?xml version="1.0" encoding="utf-8"?>
<p:tagLst xmlns:p="http://schemas.openxmlformats.org/presentationml/2006/main">
  <p:tag name="AS_UNIQUEID" val="846"/>
</p:tagLst>
</file>

<file path=ppt/tags/tag556.xml><?xml version="1.0" encoding="utf-8"?>
<p:tagLst xmlns:p="http://schemas.openxmlformats.org/presentationml/2006/main">
  <p:tag name="AS_UNIQUEID" val="847"/>
</p:tagLst>
</file>

<file path=ppt/tags/tag557.xml><?xml version="1.0" encoding="utf-8"?>
<p:tagLst xmlns:p="http://schemas.openxmlformats.org/presentationml/2006/main">
  <p:tag name="AS_UNIQUEID" val="848"/>
</p:tagLst>
</file>

<file path=ppt/tags/tag558.xml><?xml version="1.0" encoding="utf-8"?>
<p:tagLst xmlns:p="http://schemas.openxmlformats.org/presentationml/2006/main">
  <p:tag name="AS_UNIQUEID" val="849"/>
</p:tagLst>
</file>

<file path=ppt/tags/tag559.xml><?xml version="1.0" encoding="utf-8"?>
<p:tagLst xmlns:p="http://schemas.openxmlformats.org/presentationml/2006/main">
  <p:tag name="AS_UNIQUEID" val="850"/>
</p:tagLst>
</file>

<file path=ppt/tags/tag56.xml><?xml version="1.0" encoding="utf-8"?>
<p:tagLst xmlns:p="http://schemas.openxmlformats.org/presentationml/2006/main">
  <p:tag name="AS_UNIQUEID" val="403"/>
</p:tagLst>
</file>

<file path=ppt/tags/tag560.xml><?xml version="1.0" encoding="utf-8"?>
<p:tagLst xmlns:p="http://schemas.openxmlformats.org/presentationml/2006/main">
  <p:tag name="AS_UNIQUEID" val="8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f64e8ac1-b366-48c2-bd57-f26ca6028db2}"/>
</p:tagLst>
</file>

<file path=ppt/tags/tag561.xml><?xml version="1.0" encoding="utf-8"?>
<p:tagLst xmlns:p="http://schemas.openxmlformats.org/presentationml/2006/main">
  <p:tag name="AS_UNIQUEID" val="85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5e611d32-4217-4de5-abcd-93d0da513851}"/>
</p:tagLst>
</file>

<file path=ppt/tags/tag562.xml><?xml version="1.0" encoding="utf-8"?>
<p:tagLst xmlns:p="http://schemas.openxmlformats.org/presentationml/2006/main">
  <p:tag name="AS_UNIQUEID" val="853"/>
</p:tagLst>
</file>

<file path=ppt/tags/tag563.xml><?xml version="1.0" encoding="utf-8"?>
<p:tagLst xmlns:p="http://schemas.openxmlformats.org/presentationml/2006/main">
  <p:tag name="AS_UNIQUEID" val="854"/>
</p:tagLst>
</file>

<file path=ppt/tags/tag564.xml><?xml version="1.0" encoding="utf-8"?>
<p:tagLst xmlns:p="http://schemas.openxmlformats.org/presentationml/2006/main">
  <p:tag name="AS_UNIQUEID" val="855"/>
</p:tagLst>
</file>

<file path=ppt/tags/tag56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66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COMMONDATA" val="eyJoZGlkIjoiZTUwYTE0N2M3NjM2NzI2MDhkZGU3ZmFlYjA0Y2ZkYjAifQ=="/>
  <p:tag name="ISPRING_PRESENTATION_TITLE" val="PowerPoint 演示文稿"/>
</p:tagLst>
</file>

<file path=ppt/tags/tag57.xml><?xml version="1.0" encoding="utf-8"?>
<p:tagLst xmlns:p="http://schemas.openxmlformats.org/presentationml/2006/main">
  <p:tag name="AS_UNIQUEID" val="404"/>
</p:tagLst>
</file>

<file path=ppt/tags/tag58.xml><?xml version="1.0" encoding="utf-8"?>
<p:tagLst xmlns:p="http://schemas.openxmlformats.org/presentationml/2006/main">
  <p:tag name="AS_UNIQUEID" val="405"/>
</p:tagLst>
</file>

<file path=ppt/tags/tag59.xml><?xml version="1.0" encoding="utf-8"?>
<p:tagLst xmlns:p="http://schemas.openxmlformats.org/presentationml/2006/main">
  <p:tag name="AS_UNIQUEID" val="406"/>
</p:tagLst>
</file>

<file path=ppt/tags/tag6.xml><?xml version="1.0" encoding="utf-8"?>
<p:tagLst xmlns:p="http://schemas.openxmlformats.org/presentationml/2006/main">
  <p:tag name="AS_UNIQUEID" val="353"/>
</p:tagLst>
</file>

<file path=ppt/tags/tag60.xml><?xml version="1.0" encoding="utf-8"?>
<p:tagLst xmlns:p="http://schemas.openxmlformats.org/presentationml/2006/main">
  <p:tag name="AS_UNIQUEID" val="407"/>
</p:tagLst>
</file>

<file path=ppt/tags/tag61.xml><?xml version="1.0" encoding="utf-8"?>
<p:tagLst xmlns:p="http://schemas.openxmlformats.org/presentationml/2006/main">
  <p:tag name="AS_UNIQUEID" val="408"/>
</p:tagLst>
</file>

<file path=ppt/tags/tag62.xml><?xml version="1.0" encoding="utf-8"?>
<p:tagLst xmlns:p="http://schemas.openxmlformats.org/presentationml/2006/main">
  <p:tag name="AS_UNIQUEID" val="409"/>
</p:tagLst>
</file>

<file path=ppt/tags/tag63.xml><?xml version="1.0" encoding="utf-8"?>
<p:tagLst xmlns:p="http://schemas.openxmlformats.org/presentationml/2006/main">
  <p:tag name="AS_UNIQUEID" val="410"/>
</p:tagLst>
</file>

<file path=ppt/tags/tag64.xml><?xml version="1.0" encoding="utf-8"?>
<p:tagLst xmlns:p="http://schemas.openxmlformats.org/presentationml/2006/main">
  <p:tag name="AS_UNIQUEID" val="411"/>
</p:tagLst>
</file>

<file path=ppt/tags/tag65.xml><?xml version="1.0" encoding="utf-8"?>
<p:tagLst xmlns:p="http://schemas.openxmlformats.org/presentationml/2006/main">
  <p:tag name="AS_UNIQUEID" val="412"/>
</p:tagLst>
</file>

<file path=ppt/tags/tag66.xml><?xml version="1.0" encoding="utf-8"?>
<p:tagLst xmlns:p="http://schemas.openxmlformats.org/presentationml/2006/main">
  <p:tag name="AS_UNIQUEID" val="413"/>
</p:tagLst>
</file>

<file path=ppt/tags/tag67.xml><?xml version="1.0" encoding="utf-8"?>
<p:tagLst xmlns:p="http://schemas.openxmlformats.org/presentationml/2006/main">
  <p:tag name="AS_UNIQUEID" val="414"/>
</p:tagLst>
</file>

<file path=ppt/tags/tag68.xml><?xml version="1.0" encoding="utf-8"?>
<p:tagLst xmlns:p="http://schemas.openxmlformats.org/presentationml/2006/main">
  <p:tag name="AS_UNIQUEID" val="415"/>
</p:tagLst>
</file>

<file path=ppt/tags/tag69.xml><?xml version="1.0" encoding="utf-8"?>
<p:tagLst xmlns:p="http://schemas.openxmlformats.org/presentationml/2006/main">
  <p:tag name="AS_UNIQUEID" val="416"/>
</p:tagLst>
</file>

<file path=ppt/tags/tag7.xml><?xml version="1.0" encoding="utf-8"?>
<p:tagLst xmlns:p="http://schemas.openxmlformats.org/presentationml/2006/main">
  <p:tag name="AS_UNIQUEID" val="354"/>
</p:tagLst>
</file>

<file path=ppt/tags/tag70.xml><?xml version="1.0" encoding="utf-8"?>
<p:tagLst xmlns:p="http://schemas.openxmlformats.org/presentationml/2006/main">
  <p:tag name="AS_UNIQUEID" val="417"/>
</p:tagLst>
</file>

<file path=ppt/tags/tag71.xml><?xml version="1.0" encoding="utf-8"?>
<p:tagLst xmlns:p="http://schemas.openxmlformats.org/presentationml/2006/main">
  <p:tag name="AS_UNIQUEID" val="418"/>
</p:tagLst>
</file>

<file path=ppt/tags/tag72.xml><?xml version="1.0" encoding="utf-8"?>
<p:tagLst xmlns:p="http://schemas.openxmlformats.org/presentationml/2006/main">
  <p:tag name="AS_UNIQUEID" val="419"/>
</p:tagLst>
</file>

<file path=ppt/tags/tag73.xml><?xml version="1.0" encoding="utf-8"?>
<p:tagLst xmlns:p="http://schemas.openxmlformats.org/presentationml/2006/main">
  <p:tag name="AS_UNIQUEID" val="420"/>
</p:tagLst>
</file>

<file path=ppt/tags/tag74.xml><?xml version="1.0" encoding="utf-8"?>
<p:tagLst xmlns:p="http://schemas.openxmlformats.org/presentationml/2006/main">
  <p:tag name="AS_UNIQUEID" val="421"/>
</p:tagLst>
</file>

<file path=ppt/tags/tag75.xml><?xml version="1.0" encoding="utf-8"?>
<p:tagLst xmlns:p="http://schemas.openxmlformats.org/presentationml/2006/main">
  <p:tag name="AS_UNIQUEID" val="422"/>
</p:tagLst>
</file>

<file path=ppt/tags/tag76.xml><?xml version="1.0" encoding="utf-8"?>
<p:tagLst xmlns:p="http://schemas.openxmlformats.org/presentationml/2006/main">
  <p:tag name="AS_UNIQUEID" val="423"/>
</p:tagLst>
</file>

<file path=ppt/tags/tag77.xml><?xml version="1.0" encoding="utf-8"?>
<p:tagLst xmlns:p="http://schemas.openxmlformats.org/presentationml/2006/main">
  <p:tag name="AS_UNIQUEID" val="424"/>
</p:tagLst>
</file>

<file path=ppt/tags/tag78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8.xml><?xml version="1.0" encoding="utf-8"?>
<p:tagLst xmlns:p="http://schemas.openxmlformats.org/presentationml/2006/main">
  <p:tag name="AS_UNIQUEID" val="355"/>
</p:tagLst>
</file>

<file path=ppt/tags/tag80.xml><?xml version="1.0" encoding="utf-8"?>
<p:tagLst xmlns:p="http://schemas.openxmlformats.org/presentationml/2006/main">
  <p:tag name="AS_UNIQUEID" val="427"/>
</p:tagLst>
</file>

<file path=ppt/tags/tag81.xml><?xml version="1.0" encoding="utf-8"?>
<p:tagLst xmlns:p="http://schemas.openxmlformats.org/presentationml/2006/main">
  <p:tag name="AS_UNIQUEID" val="428"/>
</p:tagLst>
</file>

<file path=ppt/tags/tag82.xml><?xml version="1.0" encoding="utf-8"?>
<p:tagLst xmlns:p="http://schemas.openxmlformats.org/presentationml/2006/main">
  <p:tag name="AS_UNIQUEID" val="429"/>
</p:tagLst>
</file>

<file path=ppt/tags/tag83.xml><?xml version="1.0" encoding="utf-8"?>
<p:tagLst xmlns:p="http://schemas.openxmlformats.org/presentationml/2006/main">
  <p:tag name="AS_UNIQUEID" val="430"/>
</p:tagLst>
</file>

<file path=ppt/tags/tag84.xml><?xml version="1.0" encoding="utf-8"?>
<p:tagLst xmlns:p="http://schemas.openxmlformats.org/presentationml/2006/main">
  <p:tag name="AS_UNIQUEID" val="431"/>
</p:tagLst>
</file>

<file path=ppt/tags/tag85.xml><?xml version="1.0" encoding="utf-8"?>
<p:tagLst xmlns:p="http://schemas.openxmlformats.org/presentationml/2006/main">
  <p:tag name="AS_UNIQUEID" val="432"/>
</p:tagLst>
</file>

<file path=ppt/tags/tag86.xml><?xml version="1.0" encoding="utf-8"?>
<p:tagLst xmlns:p="http://schemas.openxmlformats.org/presentationml/2006/main">
  <p:tag name="AS_UNIQUEID" val="433"/>
</p:tagLst>
</file>

<file path=ppt/tags/tag87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3"/>
  <p:tag name="KSO_WM_UNIT_INDEX" val="3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AS_UNIQUEID" val="356"/>
</p:tagLst>
</file>

<file path=ppt/tags/tag90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AS_UNIQUEID" val="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p="http://schemas.openxmlformats.org/presentationml/2006/main">
  <p:tag name="AS_UNIQUEID" val="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p="http://schemas.openxmlformats.org/presentationml/2006/main">
  <p:tag name="AS_UNIQUEID" val="442"/>
</p:tagLst>
</file>

<file path=ppt/tags/tag96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9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5_Office 主题​​">
  <a:themeElements>
    <a:clrScheme name="A20180417">
      <a:dk1>
        <a:srgbClr val="000000"/>
      </a:dk1>
      <a:lt1>
        <a:srgbClr val="FFFFFF"/>
      </a:lt1>
      <a:dk2>
        <a:srgbClr val="EBEBEA"/>
      </a:dk2>
      <a:lt2>
        <a:srgbClr val="FFFFFF"/>
      </a:lt2>
      <a:accent1>
        <a:srgbClr val="4986A1"/>
      </a:accent1>
      <a:accent2>
        <a:srgbClr val="617EB7"/>
      </a:accent2>
      <a:accent3>
        <a:srgbClr val="6F61B3"/>
      </a:accent3>
      <a:accent4>
        <a:srgbClr val="8658A8"/>
      </a:accent4>
      <a:accent5>
        <a:srgbClr val="9F4F7D"/>
      </a:accent5>
      <a:accent6>
        <a:srgbClr val="A14D59"/>
      </a:accent6>
      <a:hlink>
        <a:srgbClr val="4B5CC4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164</Paragraphs>
  <Slides>30</Slides>
  <Notes>26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4">
      <vt:lpstr>Arial</vt:lpstr>
      <vt:lpstr>Calibri Light</vt:lpstr>
      <vt:lpstr>Calibri</vt:lpstr>
      <vt:lpstr>隶书</vt:lpstr>
      <vt:lpstr>汉仪尚巍手书W</vt:lpstr>
      <vt:lpstr>宋体</vt:lpstr>
      <vt:lpstr>华文行楷</vt:lpstr>
      <vt:lpstr>微软雅黑</vt:lpstr>
      <vt:lpstr>Tahoma</vt:lpstr>
      <vt:lpstr>Segoe UI</vt:lpstr>
      <vt:lpstr>黑体</vt:lpstr>
      <vt:lpstr>Wingdings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2022-08-05T17:45:22.720</cp:lastPrinted>
  <dcterms:created xsi:type="dcterms:W3CDTF">2022-08-05T17:45:22Z</dcterms:created>
  <dcterms:modified xsi:type="dcterms:W3CDTF">2022-08-05T09:45:28Z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