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单元写作任务　如何阐述自己的观点</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275375"/>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那些被美国当作竞争对手而受到打压的国家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有的曾经采用过退让策略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但并没有换来美国的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高抬贵手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反而使自己错失发展良机。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对美国一些人在国际社会所采取的行为的本质应有清醒的认识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不可抱有幻想。多年来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美国努力把自己打扮成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的国际体系领导者角色。但是美国一些人的所作所为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更多体现出一味追求本国利益的自私算计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不但正在侵蚀二战后构建起来的国际经济政治秩序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也在摧毁其自己设计的国际形象。美国一些人此前宣扬的那些价值观只是美国实力高高在上时的幌子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一旦实力下降、发展受挫、国内不稳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就会把那些用来标榜自己的价值观扔到一边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大行霸权之道。</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中国对待中美经贸摩擦的立场和态度一直是不愿打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必要时不得不打。中国不会畏惧美方升级经贸摩擦的威胁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一定会坚决斗争到底。同时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中国始终坚信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国与国之间只要平等相待、互谅互让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就没有通过协商解决不了的问题。中国将继续推动建设相互尊重、公平正义、合作共赢的新型国际关系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坚定不移走和平发展道路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推动构建人类命运共同体。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611560" y="155679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080149"/>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】题目即观点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醒目。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】观点比较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从历史和现实角度指出美国打压的必然性。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】再次重申错误观点的危害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从而自然引出并强化本文观点。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】以上两段为原因归结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从不同角度阐明中国不能委曲求全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必须应战。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】以上两段为原因归结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从历史教训和深层原因的角度阐释为什么不能对美国退让。</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4" name="矩形 3"/>
          <p:cNvSpPr>
            <a:spLocks noChangeAspect="1"/>
          </p:cNvSpPr>
          <p:nvPr/>
        </p:nvSpPr>
        <p:spPr>
          <a:xfrm>
            <a:off x="508000" y="2318000"/>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作者在题目中提出观点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在行文</a:t>
            </a:r>
            <a:r>
              <a:rPr lang="zh-CN" altLang="zh-CN" sz="2200" smtClean="0">
                <a:solidFill>
                  <a:srgbClr val="000000"/>
                </a:solidFill>
                <a:latin typeface="Times New Roman" panose="02020603050405020304" pitchFamily="18" charset="0"/>
                <a:cs typeface="Times New Roman" panose="02020603050405020304" pitchFamily="18" charset="0"/>
              </a:rPr>
              <a:t>中灵活</a:t>
            </a:r>
            <a:r>
              <a:rPr lang="zh-CN" altLang="zh-CN" sz="2200">
                <a:solidFill>
                  <a:srgbClr val="000000"/>
                </a:solidFill>
                <a:latin typeface="Times New Roman" panose="02020603050405020304" pitchFamily="18" charset="0"/>
                <a:cs typeface="Times New Roman" panose="02020603050405020304" pitchFamily="18" charset="0"/>
              </a:rPr>
              <a:t>使用观点比较法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详细比较出错误观点的后果及危害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又运用了原因归结法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分别从中国和美国两个方面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从不同角度详细阐述了中国不能委曲求全和不能对美国抱有幻想的原因。通过作者的阐述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读者了解了中美经贸摩擦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特别是美方的实质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从而自然明白了中国应战的必要性和取胜的必然性。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395536" y="1196752"/>
            <a:ext cx="8384480" cy="5367655"/>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于敏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无声铸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核盾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1967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smtClean="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在中国西部地区上空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震动世界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中国第一颗氢弹爆炸成功。这距离中国成功爆炸第一颗原子弹仅两年零</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速度之快举世震惊。从原子弹到氢弹的突破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美国用了</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苏联和英国都是历时</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法国历时</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个月。中国氢弹实现神速突破的最大功臣就是于敏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于敏于</a:t>
            </a: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出生在一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个普通家庭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在动荡频仍的军阀混战年代和连天的抗日烽火中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他度过了童年和少年时代。</a:t>
            </a:r>
            <a:r>
              <a:rPr lang="en-US" altLang="zh-CN" sz="2200">
                <a:solidFill>
                  <a:srgbClr val="000000"/>
                </a:solidFill>
                <a:latin typeface="Times New Roman" panose="02020603050405020304" pitchFamily="18" charset="0"/>
                <a:cs typeface="Times New Roman" panose="02020603050405020304" pitchFamily="18" charset="0"/>
              </a:rPr>
              <a:t>1944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他考入北京大学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先后在工学院电机系和理学院物理系学习。</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他大学毕业并留校攻读研究生兼做助教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先后师从著名物理学家张宗燧和胡宁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表现出优秀的研究素养和能力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赢得中国原子能先驱钱三强的高度赞誉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由其点将调入中国科学院近代物理研究所也就是后来的原子能研究所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与邓稼先、程开甲等一起从事原子核物理研究。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于敏个人或者带领研究小组连续发表了数篇业内重磅论文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把中国相关领域研究水平大步推进到国际前沿。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于敏接受了一项特殊任务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领导和参加轻核理论组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参加氢弹理论的预先研究工作。从此之后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隐姓埋名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走上了为国铸核盾之路。氢弹理论的探究是极富挑战性的新领域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要在短期内实现突破谈何容易。自古华山一条路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唯有奋力拼搏。于敏和同事们知难而进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昼夜奋战。终于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他和同事们找到了突破氢弹的技术途径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形成了从原理、材料到构型完整的氢弹物理设计方案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创立了氢弹的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于敏构型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中国氢弹原理试验成功。第二年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中国氢弹空投爆炸试验成功。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43916"/>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面对蘑菇云升腾带来的举世震动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于敏反应平静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他后来在接受采访时对外透露说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他当时并没有激动得流泪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在确认现场的测试数据与理论预估完全一样之后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他就回去睡觉了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睡得很踏实。在氢弹试验成功以后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于敏又投入了技术更为先进、更加小型化的第二代战略核武器的研制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在核装置化和提高性能的突破中继续做出重大贡献。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于敏的名字得以解禁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其丰功伟绩逐渐为社会所了解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赢得广泛赞誉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中国氢弹之父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的美誉送给他。对此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他数次婉拒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指出氢弹研究是复杂的大科学系统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取得突破是集体奋斗的结果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于敏在北京去世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a:t>
            </a:r>
            <a:r>
              <a:rPr lang="en-US" altLang="zh-CN" sz="2200">
                <a:solidFill>
                  <a:srgbClr val="000000"/>
                </a:solidFill>
                <a:latin typeface="Times New Roman" panose="02020603050405020304" pitchFamily="18" charset="0"/>
                <a:cs typeface="Times New Roman" panose="02020603050405020304" pitchFamily="18" charset="0"/>
              </a:rPr>
              <a:t>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适用话题</a:t>
            </a:r>
            <a:r>
              <a:rPr lang="zh-CN" altLang="zh-CN" sz="2200">
                <a:solidFill>
                  <a:srgbClr val="000000"/>
                </a:solidFill>
                <a:latin typeface="Times New Roman" panose="02020603050405020304" pitchFamily="18" charset="0"/>
                <a:cs typeface="Times New Roman" panose="02020603050405020304" pitchFamily="18" charset="0"/>
              </a:rPr>
              <a:t>可用于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淡泊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等写作话题。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夸夸群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喷喷群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在网上的流行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引起了人们的关注和讨论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二者哪一个更有利于青年人的成长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仁者见仁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智者见智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请阐述你的观点。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本</a:t>
            </a:r>
            <a:r>
              <a:rPr lang="zh-CN" altLang="zh-CN" sz="2200">
                <a:solidFill>
                  <a:srgbClr val="000000"/>
                </a:solidFill>
                <a:latin typeface="Times New Roman" panose="02020603050405020304" pitchFamily="18" charset="0"/>
                <a:cs typeface="Times New Roman" panose="02020603050405020304" pitchFamily="18" charset="0"/>
              </a:rPr>
              <a:t>则材料提供了两种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引导考生在写作中阐述自己对不同群体的态度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体现对两个不同虚拟群体背后社会原因的思考。认可哪一个群体都可以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只要言之有理即可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关键是要确定自己的立意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阐述清楚自己的观点。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学习目标</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3" name="矩形 12">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3122997"/>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明确阐述自己的观点的基本内涵。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掌握阐述自己的观点的常用方法。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顾名思义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它与论证并不相同。一般而言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它更侧重的是信息的传递和说明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知道不知道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而论证更多的是为了解决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凡事预则立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不预则废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要想向对方阐明自己的观点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首先自己要将观点想清楚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要将信息掌握全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要将概念理解透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以其昏昏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使人昭昭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。在阐述时明确交流对象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到什么山唱什么歌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要明确问题指向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眉毛胡子一把抓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。为此可以先简单地列一下提纲和打一下腹稿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然后在此基础上再优化并最终确定恰当的结构和方法。在阐述自我观点的时候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常用的方法有以下几种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观点比较法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要使自己的观点更明确和更易于接受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就要强化自己观点与其他观点的不同。那么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在阐述的过程中就可以将其他观点拿出来进行有针对性的比较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在比较中显示出自己观点的优势。如《齐桓晋文之事》中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孟子将自己主张的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与齐宣王心仪的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霸道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进行了比较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天下仕者皆欲立于王之朝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耕者皆欲耕于王之野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商贾皆欲藏于王之市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行旅皆欲出于王之涂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天下之欲疾其君者皆欲</a:t>
            </a:r>
            <a:r>
              <a:rPr lang="zh-CN" altLang="zh-CN" sz="2200" smtClean="0">
                <a:solidFill>
                  <a:srgbClr val="000000"/>
                </a:solidFill>
                <a:latin typeface="Times New Roman" panose="02020603050405020304" pitchFamily="18" charset="0"/>
                <a:cs typeface="Times New Roman" panose="02020603050405020304" pitchFamily="18" charset="0"/>
              </a:rPr>
              <a:t>赴</a:t>
            </a:r>
            <a:r>
              <a:rPr lang="zh-CN" altLang="en-US" sz="2200">
                <a:solidFill>
                  <a:srgbClr val="000000"/>
                </a:solidFill>
                <a:latin typeface="Times New Roman" panose="02020603050405020304" pitchFamily="18" charset="0"/>
                <a:cs typeface="Times New Roman" panose="02020603050405020304" pitchFamily="18" charset="0"/>
              </a:rPr>
              <a:t>诉</a:t>
            </a:r>
            <a:r>
              <a:rPr lang="zh-CN" altLang="zh-CN" sz="2200" smtClean="0">
                <a:solidFill>
                  <a:srgbClr val="000000"/>
                </a:solidFill>
                <a:latin typeface="Times New Roman" panose="02020603050405020304" pitchFamily="18" charset="0"/>
                <a:cs typeface="Times New Roman" panose="02020603050405020304" pitchFamily="18" charset="0"/>
              </a:rPr>
              <a:t>于</a:t>
            </a:r>
            <a:r>
              <a:rPr lang="zh-CN" altLang="zh-CN" sz="2200">
                <a:solidFill>
                  <a:srgbClr val="000000"/>
                </a:solidFill>
                <a:latin typeface="Times New Roman" panose="02020603050405020304" pitchFamily="18" charset="0"/>
                <a:cs typeface="Times New Roman" panose="02020603050405020304" pitchFamily="18" charset="0"/>
              </a:rPr>
              <a:t>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的美好图景与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缘木求鱼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虽不得鱼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无后灾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以若所为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求若所欲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尽心力而为之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后必有灾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的可怕后果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让齐宣王自然接受了孟子的观点。同样在《烛之武退秦师》中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烛之武也阐明了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阙秦以利晋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行李之往来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共其乏困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君亦无所害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的不同结果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并让秦伯接受了自己的观点。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层进阐述法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在阐明观点时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要根据写作的意图和观点合理安排行文的结构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如层进式、并列式等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通过合理安排结构让文章思路更清晰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信息更明确。如在《齐桓晋文之事》中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孟子为阐述自己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保民而王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莫之能御也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的观点和回答齐宣王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若寡人者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可以保民乎哉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的疑问就采用了递进式阐述法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先确定齐宣王不忍心以牛衅钟便是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然后谈及如能推恩则自可爱护百姓、治理国家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最终便可称王天下。从牛到百姓、到一国再到全天下的层层推进式阐述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不仅使文章思路和结构层次清晰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而且更能让齐宣王明确感知到实行仁政的简单、有效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从而心悦诚服地接受孟子的观点。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原因归结法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在《烛之武退秦师》中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烛之武为了离间秦晋联盟而提出了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焉用亡郑以陪邻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烛之武先传递了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对秦有利的信息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然后烛之武又紧紧抓住了晋国曾经的言而无信和现在的贪得无厌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这就向秦伯明确传递了晋国不可信与不可靠的信息。如此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舍郑有利无害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亡郑实为火中取栗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三个原因的归纳无疑重创了秦晋联盟的根基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而最终秦国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与郑人盟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并撤军离去的结果也说明了这一点。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095940"/>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cs typeface="Times New Roman" panose="02020603050405020304" pitchFamily="18" charset="0"/>
              </a:rPr>
              <a:t>这篇议论文围绕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运用多种阐述观点的手法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清晰、有条理地向读者阐述了自己的观点。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27584" y="2050015"/>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4" name="矩形 3"/>
          <p:cNvSpPr>
            <a:spLocks noChangeAspect="1"/>
          </p:cNvSpPr>
          <p:nvPr/>
        </p:nvSpPr>
        <p:spPr>
          <a:xfrm>
            <a:off x="508000" y="254861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应战敢战善战方能止战</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宋国友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有一种观点认为中国不该反击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而应放低姿态、委曲求全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尽可能满足美方要求。这种观点显然是错误、幼稚的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也是非常有害的。</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700808"/>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产生这种观点的根源在于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有的人没有看清美国一些人挑起经贸摩擦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是博弈</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及霸权思维在作怪。从历史上看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自从美国成为世界头号强国以来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当一个国家的经济总量达到或超过其</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美国就会下狠手打压。当前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美国一些人将中国视为战略对手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认为迅速发展的中国对美国霸权构成了挑战。美国一些人不会因为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改变维护自身霸权的目标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只会得寸进尺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直到把中国的发展势头完全压制住。</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那种认为只要中国示好让步、美方就会止步的观点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误判了中美经贸摩擦发生的根本原因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也没看透美国一些人的霸权本质。面对中美经贸摩擦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只有应战、敢战、善战方能止战。</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24744"/>
            <a:ext cx="8128000" cy="5169535"/>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面对美方极限施压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中国不会委曲求全。因为中国有坚定的信心和十足的底气。委曲求全论者大多认为中国比美国实力弱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与美斗争中国必输。应当看到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中美经贸摩擦固然会对我国的对外开放、企业经营产生不利影响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增加经济下行压力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但以全局、长远的眼光审视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这种影响总体是可控的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我国经济发展的综合优势明显。中国共产党的坚强领导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完整的工业体系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不断优化的营商环境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不断扩大的国内市场规模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日益完善的基础设施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与世界经济体系的紧密联结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都是中国应对中美经贸摩擦的信心和底气所在。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从维护国际基本道义准则出发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中国不会委曲求全。美国一些人无视多边贸易规则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单方面对多国提高关税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严重干扰了基于市场规则的全球产业链分工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损害了全球自由贸易基础和经济全球化进程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给世界经济带来重大风险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给整个国际体系的平稳运行带来巨大冲击。从这个意义上说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一方。得道多助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失道寡助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正义一方自当秉持正义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伸张正义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与不义之举做坚决斗争。</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4159</Words>
  <Application>WPS 演示</Application>
  <PresentationFormat/>
  <Paragraphs>221</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微软雅黑</vt:lpstr>
      <vt:lpstr>Arial Unicode MS</vt:lpstr>
      <vt:lpstr>Calibri</vt:lpstr>
      <vt:lpstr>Times New Roman</vt:lpstr>
      <vt:lpstr>NEU-BZ-S92</vt:lpstr>
      <vt:lpstr>Segoe Print</vt:lpstr>
      <vt:lpstr>方正书宋_GBK</vt:lpstr>
      <vt:lpstr>黑体</vt:lpstr>
      <vt:lpstr>方正宋黑_GBK</vt:lpstr>
      <vt:lpstr>楷体</vt:lpstr>
      <vt:lpstr>默认设计模板</vt:lpstr>
      <vt:lpstr>单元写作任务　如何阐述自己的观点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2</cp:revision>
  <dcterms:created xsi:type="dcterms:W3CDTF">2020-04-15T10:26:00Z</dcterms:created>
  <dcterms:modified xsi:type="dcterms:W3CDTF">2020-04-17T07:13:56Z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