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bookmarkIdSeed="2" removePersonalInfoOnSave="1">
  <p:sldMasterIdLst>
    <p:sldMasterId id="2147483648" r:id="rId1"/>
  </p:sldMasterIdLst>
  <p:notesMasterIdLst>
    <p:notesMasterId r:id="rId4"/>
  </p:notesMasterIdLst>
  <p:sldIdLst>
    <p:sldId id="284" r:id="rId3"/>
    <p:sldId id="287" r:id="rId5"/>
    <p:sldId id="336" r:id="rId6"/>
    <p:sldId id="297" r:id="rId7"/>
    <p:sldId id="298" r:id="rId8"/>
    <p:sldId id="261" r:id="rId9"/>
    <p:sldId id="259" r:id="rId10"/>
    <p:sldId id="300" r:id="rId11"/>
    <p:sldId id="288" r:id="rId12"/>
    <p:sldId id="301" r:id="rId13"/>
    <p:sldId id="302" r:id="rId14"/>
    <p:sldId id="303" r:id="rId15"/>
    <p:sldId id="304" r:id="rId16"/>
    <p:sldId id="305" r:id="rId17"/>
    <p:sldId id="299" r:id="rId18"/>
    <p:sldId id="306" r:id="rId19"/>
    <p:sldId id="307" r:id="rId20"/>
    <p:sldId id="308" r:id="rId21"/>
    <p:sldId id="309" r:id="rId22"/>
    <p:sldId id="310" r:id="rId23"/>
    <p:sldId id="311" r:id="rId24"/>
    <p:sldId id="317" r:id="rId25"/>
    <p:sldId id="318" r:id="rId26"/>
    <p:sldId id="319" r:id="rId27"/>
    <p:sldId id="320" r:id="rId28"/>
    <p:sldId id="321" r:id="rId29"/>
    <p:sldId id="322" r:id="rId30"/>
    <p:sldId id="323" r:id="rId31"/>
    <p:sldId id="324" r:id="rId32"/>
    <p:sldId id="325" r:id="rId33"/>
    <p:sldId id="326" r:id="rId34"/>
    <p:sldId id="327" r:id="rId35"/>
    <p:sldId id="328" r:id="rId36"/>
    <p:sldId id="329" r:id="rId37"/>
    <p:sldId id="330" r:id="rId38"/>
    <p:sldId id="331" r:id="rId39"/>
    <p:sldId id="332" r:id="rId40"/>
    <p:sldId id="334" r:id="rId41"/>
  </p:sldIdLst>
  <p:sldSz cx="12192000" cy="6858000"/>
  <p:notesSz cx="6858000" cy="9144000"/>
  <p:custDataLst>
    <p:tags r:id="rId4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00"/>
    <a:srgbClr val="FFC4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75DCB02-9BB8-47FD-8907-85C794F793BA}" styleName="主题样式 1 - 强调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0A15C55-8517-42AA-B614-E9B94910E393}" styleName="中度样式 2 - 强调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46" d="100"/>
          <a:sy n="46" d="100"/>
        </p:scale>
        <p:origin x="48" y="4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6" Type="http://schemas.openxmlformats.org/officeDocument/2006/relationships/tags" Target="tags/tag17.xml"/><Relationship Id="rId45" Type="http://schemas.openxmlformats.org/officeDocument/2006/relationships/commentAuthors" Target="commentAuthors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E1B693-632D-4080-9CF6-EA28B66DC80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524000" y="1854199"/>
            <a:ext cx="9144000" cy="1655763"/>
          </a:xfrm>
        </p:spPr>
        <p:txBody>
          <a:bodyPr anchor="b">
            <a:normAutofit/>
          </a:bodyPr>
          <a:lstStyle>
            <a:lvl1pPr algn="ctr">
              <a:defRPr sz="7200" b="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 advClick="0" advTm="3000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占位符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8" name="文本占位符 2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2" name="KSO_TEMPLATE" hidden="1"/>
          <p:cNvSpPr/>
          <p:nvPr userDrawn="1">
            <p:custDataLst>
              <p:tags r:id="rId5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 advClick="0" advTm="3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2.xml"/><Relationship Id="rId1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39"/>
          <p:cNvGrpSpPr>
            <a:grpSpLocks noChangeAspect="1"/>
          </p:cNvGrpSpPr>
          <p:nvPr/>
        </p:nvGrpSpPr>
        <p:grpSpPr bwMode="auto">
          <a:xfrm>
            <a:off x="3231682" y="255489"/>
            <a:ext cx="5527806" cy="4676302"/>
            <a:chOff x="2198" y="819"/>
            <a:chExt cx="3168" cy="2680"/>
          </a:xfrm>
        </p:grpSpPr>
        <p:sp>
          <p:nvSpPr>
            <p:cNvPr id="65" name="Freeform 40"/>
            <p:cNvSpPr/>
            <p:nvPr/>
          </p:nvSpPr>
          <p:spPr bwMode="auto">
            <a:xfrm>
              <a:off x="2387" y="1996"/>
              <a:ext cx="202" cy="201"/>
            </a:xfrm>
            <a:custGeom>
              <a:avLst/>
              <a:gdLst>
                <a:gd name="T0" fmla="*/ 110 w 202"/>
                <a:gd name="T1" fmla="*/ 112 h 201"/>
                <a:gd name="T2" fmla="*/ 202 w 202"/>
                <a:gd name="T3" fmla="*/ 100 h 201"/>
                <a:gd name="T4" fmla="*/ 110 w 202"/>
                <a:gd name="T5" fmla="*/ 91 h 201"/>
                <a:gd name="T6" fmla="*/ 100 w 202"/>
                <a:gd name="T7" fmla="*/ 0 h 201"/>
                <a:gd name="T8" fmla="*/ 91 w 202"/>
                <a:gd name="T9" fmla="*/ 91 h 201"/>
                <a:gd name="T10" fmla="*/ 0 w 202"/>
                <a:gd name="T11" fmla="*/ 100 h 201"/>
                <a:gd name="T12" fmla="*/ 91 w 202"/>
                <a:gd name="T13" fmla="*/ 112 h 201"/>
                <a:gd name="T14" fmla="*/ 100 w 202"/>
                <a:gd name="T15" fmla="*/ 201 h 201"/>
                <a:gd name="T16" fmla="*/ 110 w 202"/>
                <a:gd name="T17" fmla="*/ 11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1">
                  <a:moveTo>
                    <a:pt x="110" y="112"/>
                  </a:moveTo>
                  <a:lnTo>
                    <a:pt x="202" y="100"/>
                  </a:lnTo>
                  <a:lnTo>
                    <a:pt x="110" y="91"/>
                  </a:lnTo>
                  <a:lnTo>
                    <a:pt x="100" y="0"/>
                  </a:lnTo>
                  <a:lnTo>
                    <a:pt x="91" y="91"/>
                  </a:lnTo>
                  <a:lnTo>
                    <a:pt x="0" y="100"/>
                  </a:lnTo>
                  <a:lnTo>
                    <a:pt x="91" y="112"/>
                  </a:lnTo>
                  <a:lnTo>
                    <a:pt x="100" y="201"/>
                  </a:lnTo>
                  <a:lnTo>
                    <a:pt x="110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66" name="Freeform 41"/>
            <p:cNvSpPr/>
            <p:nvPr/>
          </p:nvSpPr>
          <p:spPr bwMode="auto">
            <a:xfrm>
              <a:off x="2709" y="1205"/>
              <a:ext cx="202" cy="201"/>
            </a:xfrm>
            <a:custGeom>
              <a:avLst/>
              <a:gdLst>
                <a:gd name="T0" fmla="*/ 112 w 202"/>
                <a:gd name="T1" fmla="*/ 112 h 201"/>
                <a:gd name="T2" fmla="*/ 202 w 202"/>
                <a:gd name="T3" fmla="*/ 100 h 201"/>
                <a:gd name="T4" fmla="*/ 112 w 202"/>
                <a:gd name="T5" fmla="*/ 91 h 201"/>
                <a:gd name="T6" fmla="*/ 102 w 202"/>
                <a:gd name="T7" fmla="*/ 0 h 201"/>
                <a:gd name="T8" fmla="*/ 92 w 202"/>
                <a:gd name="T9" fmla="*/ 91 h 201"/>
                <a:gd name="T10" fmla="*/ 0 w 202"/>
                <a:gd name="T11" fmla="*/ 100 h 201"/>
                <a:gd name="T12" fmla="*/ 92 w 202"/>
                <a:gd name="T13" fmla="*/ 112 h 201"/>
                <a:gd name="T14" fmla="*/ 102 w 202"/>
                <a:gd name="T15" fmla="*/ 201 h 201"/>
                <a:gd name="T16" fmla="*/ 112 w 202"/>
                <a:gd name="T17" fmla="*/ 11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1">
                  <a:moveTo>
                    <a:pt x="112" y="112"/>
                  </a:moveTo>
                  <a:lnTo>
                    <a:pt x="202" y="100"/>
                  </a:lnTo>
                  <a:lnTo>
                    <a:pt x="112" y="91"/>
                  </a:lnTo>
                  <a:lnTo>
                    <a:pt x="102" y="0"/>
                  </a:lnTo>
                  <a:lnTo>
                    <a:pt x="92" y="91"/>
                  </a:lnTo>
                  <a:lnTo>
                    <a:pt x="0" y="100"/>
                  </a:lnTo>
                  <a:lnTo>
                    <a:pt x="92" y="112"/>
                  </a:lnTo>
                  <a:lnTo>
                    <a:pt x="102" y="201"/>
                  </a:lnTo>
                  <a:lnTo>
                    <a:pt x="112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67" name="Freeform 42"/>
            <p:cNvSpPr/>
            <p:nvPr/>
          </p:nvSpPr>
          <p:spPr bwMode="auto">
            <a:xfrm>
              <a:off x="3329" y="819"/>
              <a:ext cx="201" cy="201"/>
            </a:xfrm>
            <a:custGeom>
              <a:avLst/>
              <a:gdLst>
                <a:gd name="T0" fmla="*/ 110 w 201"/>
                <a:gd name="T1" fmla="*/ 110 h 201"/>
                <a:gd name="T2" fmla="*/ 201 w 201"/>
                <a:gd name="T3" fmla="*/ 100 h 201"/>
                <a:gd name="T4" fmla="*/ 110 w 201"/>
                <a:gd name="T5" fmla="*/ 89 h 201"/>
                <a:gd name="T6" fmla="*/ 99 w 201"/>
                <a:gd name="T7" fmla="*/ 0 h 201"/>
                <a:gd name="T8" fmla="*/ 91 w 201"/>
                <a:gd name="T9" fmla="*/ 89 h 201"/>
                <a:gd name="T10" fmla="*/ 0 w 201"/>
                <a:gd name="T11" fmla="*/ 100 h 201"/>
                <a:gd name="T12" fmla="*/ 91 w 201"/>
                <a:gd name="T13" fmla="*/ 110 h 201"/>
                <a:gd name="T14" fmla="*/ 99 w 201"/>
                <a:gd name="T15" fmla="*/ 201 h 201"/>
                <a:gd name="T16" fmla="*/ 110 w 201"/>
                <a:gd name="T17" fmla="*/ 11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1">
                  <a:moveTo>
                    <a:pt x="110" y="110"/>
                  </a:moveTo>
                  <a:lnTo>
                    <a:pt x="201" y="100"/>
                  </a:lnTo>
                  <a:lnTo>
                    <a:pt x="110" y="89"/>
                  </a:lnTo>
                  <a:lnTo>
                    <a:pt x="99" y="0"/>
                  </a:lnTo>
                  <a:lnTo>
                    <a:pt x="91" y="89"/>
                  </a:lnTo>
                  <a:lnTo>
                    <a:pt x="0" y="100"/>
                  </a:lnTo>
                  <a:lnTo>
                    <a:pt x="91" y="110"/>
                  </a:lnTo>
                  <a:lnTo>
                    <a:pt x="99" y="201"/>
                  </a:lnTo>
                  <a:lnTo>
                    <a:pt x="110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68" name="Freeform 43"/>
            <p:cNvSpPr/>
            <p:nvPr/>
          </p:nvSpPr>
          <p:spPr bwMode="auto">
            <a:xfrm>
              <a:off x="4985" y="2909"/>
              <a:ext cx="202" cy="204"/>
            </a:xfrm>
            <a:custGeom>
              <a:avLst/>
              <a:gdLst>
                <a:gd name="T0" fmla="*/ 110 w 202"/>
                <a:gd name="T1" fmla="*/ 112 h 204"/>
                <a:gd name="T2" fmla="*/ 202 w 202"/>
                <a:gd name="T3" fmla="*/ 102 h 204"/>
                <a:gd name="T4" fmla="*/ 110 w 202"/>
                <a:gd name="T5" fmla="*/ 92 h 204"/>
                <a:gd name="T6" fmla="*/ 100 w 202"/>
                <a:gd name="T7" fmla="*/ 0 h 204"/>
                <a:gd name="T8" fmla="*/ 90 w 202"/>
                <a:gd name="T9" fmla="*/ 92 h 204"/>
                <a:gd name="T10" fmla="*/ 0 w 202"/>
                <a:gd name="T11" fmla="*/ 102 h 204"/>
                <a:gd name="T12" fmla="*/ 90 w 202"/>
                <a:gd name="T13" fmla="*/ 112 h 204"/>
                <a:gd name="T14" fmla="*/ 100 w 202"/>
                <a:gd name="T15" fmla="*/ 204 h 204"/>
                <a:gd name="T16" fmla="*/ 110 w 202"/>
                <a:gd name="T17" fmla="*/ 11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4">
                  <a:moveTo>
                    <a:pt x="110" y="112"/>
                  </a:moveTo>
                  <a:lnTo>
                    <a:pt x="202" y="102"/>
                  </a:lnTo>
                  <a:lnTo>
                    <a:pt x="110" y="92"/>
                  </a:lnTo>
                  <a:lnTo>
                    <a:pt x="100" y="0"/>
                  </a:lnTo>
                  <a:lnTo>
                    <a:pt x="90" y="92"/>
                  </a:lnTo>
                  <a:lnTo>
                    <a:pt x="0" y="102"/>
                  </a:lnTo>
                  <a:lnTo>
                    <a:pt x="90" y="112"/>
                  </a:lnTo>
                  <a:lnTo>
                    <a:pt x="100" y="204"/>
                  </a:lnTo>
                  <a:lnTo>
                    <a:pt x="110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69" name="Freeform 44"/>
            <p:cNvSpPr/>
            <p:nvPr/>
          </p:nvSpPr>
          <p:spPr bwMode="auto">
            <a:xfrm>
              <a:off x="4725" y="1255"/>
              <a:ext cx="202" cy="201"/>
            </a:xfrm>
            <a:custGeom>
              <a:avLst/>
              <a:gdLst>
                <a:gd name="T0" fmla="*/ 113 w 202"/>
                <a:gd name="T1" fmla="*/ 112 h 201"/>
                <a:gd name="T2" fmla="*/ 202 w 202"/>
                <a:gd name="T3" fmla="*/ 102 h 201"/>
                <a:gd name="T4" fmla="*/ 113 w 202"/>
                <a:gd name="T5" fmla="*/ 91 h 201"/>
                <a:gd name="T6" fmla="*/ 102 w 202"/>
                <a:gd name="T7" fmla="*/ 0 h 201"/>
                <a:gd name="T8" fmla="*/ 92 w 202"/>
                <a:gd name="T9" fmla="*/ 91 h 201"/>
                <a:gd name="T10" fmla="*/ 0 w 202"/>
                <a:gd name="T11" fmla="*/ 102 h 201"/>
                <a:gd name="T12" fmla="*/ 92 w 202"/>
                <a:gd name="T13" fmla="*/ 112 h 201"/>
                <a:gd name="T14" fmla="*/ 102 w 202"/>
                <a:gd name="T15" fmla="*/ 201 h 201"/>
                <a:gd name="T16" fmla="*/ 113 w 202"/>
                <a:gd name="T17" fmla="*/ 112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1">
                  <a:moveTo>
                    <a:pt x="113" y="112"/>
                  </a:moveTo>
                  <a:lnTo>
                    <a:pt x="202" y="102"/>
                  </a:lnTo>
                  <a:lnTo>
                    <a:pt x="113" y="91"/>
                  </a:lnTo>
                  <a:lnTo>
                    <a:pt x="102" y="0"/>
                  </a:lnTo>
                  <a:lnTo>
                    <a:pt x="92" y="91"/>
                  </a:lnTo>
                  <a:lnTo>
                    <a:pt x="0" y="102"/>
                  </a:lnTo>
                  <a:lnTo>
                    <a:pt x="92" y="112"/>
                  </a:lnTo>
                  <a:lnTo>
                    <a:pt x="102" y="201"/>
                  </a:lnTo>
                  <a:lnTo>
                    <a:pt x="113" y="11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0" name="Freeform 45"/>
            <p:cNvSpPr/>
            <p:nvPr/>
          </p:nvSpPr>
          <p:spPr bwMode="auto">
            <a:xfrm>
              <a:off x="4376" y="939"/>
              <a:ext cx="202" cy="202"/>
            </a:xfrm>
            <a:custGeom>
              <a:avLst/>
              <a:gdLst>
                <a:gd name="T0" fmla="*/ 110 w 202"/>
                <a:gd name="T1" fmla="*/ 110 h 202"/>
                <a:gd name="T2" fmla="*/ 202 w 202"/>
                <a:gd name="T3" fmla="*/ 100 h 202"/>
                <a:gd name="T4" fmla="*/ 110 w 202"/>
                <a:gd name="T5" fmla="*/ 92 h 202"/>
                <a:gd name="T6" fmla="*/ 100 w 202"/>
                <a:gd name="T7" fmla="*/ 0 h 202"/>
                <a:gd name="T8" fmla="*/ 90 w 202"/>
                <a:gd name="T9" fmla="*/ 92 h 202"/>
                <a:gd name="T10" fmla="*/ 0 w 202"/>
                <a:gd name="T11" fmla="*/ 100 h 202"/>
                <a:gd name="T12" fmla="*/ 90 w 202"/>
                <a:gd name="T13" fmla="*/ 110 h 202"/>
                <a:gd name="T14" fmla="*/ 100 w 202"/>
                <a:gd name="T15" fmla="*/ 202 h 202"/>
                <a:gd name="T16" fmla="*/ 110 w 202"/>
                <a:gd name="T17" fmla="*/ 110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2">
                  <a:moveTo>
                    <a:pt x="110" y="110"/>
                  </a:moveTo>
                  <a:lnTo>
                    <a:pt x="202" y="100"/>
                  </a:lnTo>
                  <a:lnTo>
                    <a:pt x="110" y="92"/>
                  </a:lnTo>
                  <a:lnTo>
                    <a:pt x="100" y="0"/>
                  </a:lnTo>
                  <a:lnTo>
                    <a:pt x="90" y="92"/>
                  </a:lnTo>
                  <a:lnTo>
                    <a:pt x="0" y="100"/>
                  </a:lnTo>
                  <a:lnTo>
                    <a:pt x="90" y="110"/>
                  </a:lnTo>
                  <a:lnTo>
                    <a:pt x="100" y="202"/>
                  </a:lnTo>
                  <a:lnTo>
                    <a:pt x="110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1" name="Freeform 46"/>
            <p:cNvSpPr/>
            <p:nvPr/>
          </p:nvSpPr>
          <p:spPr bwMode="auto">
            <a:xfrm>
              <a:off x="5164" y="2233"/>
              <a:ext cx="202" cy="201"/>
            </a:xfrm>
            <a:custGeom>
              <a:avLst/>
              <a:gdLst>
                <a:gd name="T0" fmla="*/ 110 w 202"/>
                <a:gd name="T1" fmla="*/ 110 h 201"/>
                <a:gd name="T2" fmla="*/ 202 w 202"/>
                <a:gd name="T3" fmla="*/ 99 h 201"/>
                <a:gd name="T4" fmla="*/ 110 w 202"/>
                <a:gd name="T5" fmla="*/ 89 h 201"/>
                <a:gd name="T6" fmla="*/ 100 w 202"/>
                <a:gd name="T7" fmla="*/ 0 h 201"/>
                <a:gd name="T8" fmla="*/ 89 w 202"/>
                <a:gd name="T9" fmla="*/ 89 h 201"/>
                <a:gd name="T10" fmla="*/ 0 w 202"/>
                <a:gd name="T11" fmla="*/ 99 h 201"/>
                <a:gd name="T12" fmla="*/ 89 w 202"/>
                <a:gd name="T13" fmla="*/ 110 h 201"/>
                <a:gd name="T14" fmla="*/ 100 w 202"/>
                <a:gd name="T15" fmla="*/ 201 h 201"/>
                <a:gd name="T16" fmla="*/ 110 w 202"/>
                <a:gd name="T17" fmla="*/ 11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2" h="201">
                  <a:moveTo>
                    <a:pt x="110" y="110"/>
                  </a:moveTo>
                  <a:lnTo>
                    <a:pt x="202" y="99"/>
                  </a:lnTo>
                  <a:lnTo>
                    <a:pt x="110" y="89"/>
                  </a:lnTo>
                  <a:lnTo>
                    <a:pt x="100" y="0"/>
                  </a:lnTo>
                  <a:lnTo>
                    <a:pt x="89" y="89"/>
                  </a:lnTo>
                  <a:lnTo>
                    <a:pt x="0" y="99"/>
                  </a:lnTo>
                  <a:lnTo>
                    <a:pt x="89" y="110"/>
                  </a:lnTo>
                  <a:lnTo>
                    <a:pt x="100" y="201"/>
                  </a:lnTo>
                  <a:lnTo>
                    <a:pt x="110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2" name="Freeform 47"/>
            <p:cNvSpPr/>
            <p:nvPr/>
          </p:nvSpPr>
          <p:spPr bwMode="auto">
            <a:xfrm>
              <a:off x="2217" y="2810"/>
              <a:ext cx="201" cy="201"/>
            </a:xfrm>
            <a:custGeom>
              <a:avLst/>
              <a:gdLst>
                <a:gd name="T0" fmla="*/ 110 w 201"/>
                <a:gd name="T1" fmla="*/ 110 h 201"/>
                <a:gd name="T2" fmla="*/ 201 w 201"/>
                <a:gd name="T3" fmla="*/ 99 h 201"/>
                <a:gd name="T4" fmla="*/ 110 w 201"/>
                <a:gd name="T5" fmla="*/ 91 h 201"/>
                <a:gd name="T6" fmla="*/ 99 w 201"/>
                <a:gd name="T7" fmla="*/ 0 h 201"/>
                <a:gd name="T8" fmla="*/ 89 w 201"/>
                <a:gd name="T9" fmla="*/ 91 h 201"/>
                <a:gd name="T10" fmla="*/ 0 w 201"/>
                <a:gd name="T11" fmla="*/ 99 h 201"/>
                <a:gd name="T12" fmla="*/ 89 w 201"/>
                <a:gd name="T13" fmla="*/ 110 h 201"/>
                <a:gd name="T14" fmla="*/ 99 w 201"/>
                <a:gd name="T15" fmla="*/ 201 h 201"/>
                <a:gd name="T16" fmla="*/ 110 w 201"/>
                <a:gd name="T17" fmla="*/ 110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201">
                  <a:moveTo>
                    <a:pt x="110" y="110"/>
                  </a:moveTo>
                  <a:lnTo>
                    <a:pt x="201" y="99"/>
                  </a:lnTo>
                  <a:lnTo>
                    <a:pt x="110" y="91"/>
                  </a:lnTo>
                  <a:lnTo>
                    <a:pt x="99" y="0"/>
                  </a:lnTo>
                  <a:lnTo>
                    <a:pt x="89" y="91"/>
                  </a:lnTo>
                  <a:lnTo>
                    <a:pt x="0" y="99"/>
                  </a:lnTo>
                  <a:lnTo>
                    <a:pt x="89" y="110"/>
                  </a:lnTo>
                  <a:lnTo>
                    <a:pt x="99" y="201"/>
                  </a:lnTo>
                  <a:lnTo>
                    <a:pt x="110" y="11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3" name="Freeform 48"/>
            <p:cNvSpPr/>
            <p:nvPr/>
          </p:nvSpPr>
          <p:spPr bwMode="auto">
            <a:xfrm>
              <a:off x="2460" y="2586"/>
              <a:ext cx="141" cy="141"/>
            </a:xfrm>
            <a:custGeom>
              <a:avLst/>
              <a:gdLst>
                <a:gd name="T0" fmla="*/ 77 w 141"/>
                <a:gd name="T1" fmla="*/ 76 h 141"/>
                <a:gd name="T2" fmla="*/ 141 w 141"/>
                <a:gd name="T3" fmla="*/ 70 h 141"/>
                <a:gd name="T4" fmla="*/ 77 w 141"/>
                <a:gd name="T5" fmla="*/ 64 h 141"/>
                <a:gd name="T6" fmla="*/ 70 w 141"/>
                <a:gd name="T7" fmla="*/ 0 h 141"/>
                <a:gd name="T8" fmla="*/ 62 w 141"/>
                <a:gd name="T9" fmla="*/ 64 h 141"/>
                <a:gd name="T10" fmla="*/ 0 w 141"/>
                <a:gd name="T11" fmla="*/ 70 h 141"/>
                <a:gd name="T12" fmla="*/ 62 w 141"/>
                <a:gd name="T13" fmla="*/ 76 h 141"/>
                <a:gd name="T14" fmla="*/ 70 w 141"/>
                <a:gd name="T15" fmla="*/ 141 h 141"/>
                <a:gd name="T16" fmla="*/ 77 w 141"/>
                <a:gd name="T17" fmla="*/ 7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1">
                  <a:moveTo>
                    <a:pt x="77" y="76"/>
                  </a:moveTo>
                  <a:lnTo>
                    <a:pt x="141" y="70"/>
                  </a:lnTo>
                  <a:lnTo>
                    <a:pt x="77" y="64"/>
                  </a:lnTo>
                  <a:lnTo>
                    <a:pt x="70" y="0"/>
                  </a:lnTo>
                  <a:lnTo>
                    <a:pt x="62" y="64"/>
                  </a:lnTo>
                  <a:lnTo>
                    <a:pt x="0" y="70"/>
                  </a:lnTo>
                  <a:lnTo>
                    <a:pt x="62" y="76"/>
                  </a:lnTo>
                  <a:lnTo>
                    <a:pt x="70" y="141"/>
                  </a:lnTo>
                  <a:lnTo>
                    <a:pt x="77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4" name="Freeform 49"/>
            <p:cNvSpPr/>
            <p:nvPr/>
          </p:nvSpPr>
          <p:spPr bwMode="auto">
            <a:xfrm>
              <a:off x="2198" y="2262"/>
              <a:ext cx="141" cy="141"/>
            </a:xfrm>
            <a:custGeom>
              <a:avLst/>
              <a:gdLst>
                <a:gd name="T0" fmla="*/ 77 w 141"/>
                <a:gd name="T1" fmla="*/ 79 h 141"/>
                <a:gd name="T2" fmla="*/ 141 w 141"/>
                <a:gd name="T3" fmla="*/ 70 h 141"/>
                <a:gd name="T4" fmla="*/ 77 w 141"/>
                <a:gd name="T5" fmla="*/ 64 h 141"/>
                <a:gd name="T6" fmla="*/ 71 w 141"/>
                <a:gd name="T7" fmla="*/ 0 h 141"/>
                <a:gd name="T8" fmla="*/ 62 w 141"/>
                <a:gd name="T9" fmla="*/ 64 h 141"/>
                <a:gd name="T10" fmla="*/ 0 w 141"/>
                <a:gd name="T11" fmla="*/ 70 h 141"/>
                <a:gd name="T12" fmla="*/ 62 w 141"/>
                <a:gd name="T13" fmla="*/ 79 h 141"/>
                <a:gd name="T14" fmla="*/ 71 w 141"/>
                <a:gd name="T15" fmla="*/ 141 h 141"/>
                <a:gd name="T16" fmla="*/ 77 w 141"/>
                <a:gd name="T17" fmla="*/ 79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1">
                  <a:moveTo>
                    <a:pt x="77" y="79"/>
                  </a:moveTo>
                  <a:lnTo>
                    <a:pt x="141" y="70"/>
                  </a:lnTo>
                  <a:lnTo>
                    <a:pt x="77" y="64"/>
                  </a:lnTo>
                  <a:lnTo>
                    <a:pt x="71" y="0"/>
                  </a:lnTo>
                  <a:lnTo>
                    <a:pt x="62" y="64"/>
                  </a:lnTo>
                  <a:lnTo>
                    <a:pt x="0" y="70"/>
                  </a:lnTo>
                  <a:lnTo>
                    <a:pt x="62" y="79"/>
                  </a:lnTo>
                  <a:lnTo>
                    <a:pt x="71" y="141"/>
                  </a:lnTo>
                  <a:lnTo>
                    <a:pt x="77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5" name="Freeform 50"/>
            <p:cNvSpPr/>
            <p:nvPr/>
          </p:nvSpPr>
          <p:spPr bwMode="auto">
            <a:xfrm>
              <a:off x="2530" y="2949"/>
              <a:ext cx="142" cy="141"/>
            </a:xfrm>
            <a:custGeom>
              <a:avLst/>
              <a:gdLst>
                <a:gd name="T0" fmla="*/ 77 w 142"/>
                <a:gd name="T1" fmla="*/ 77 h 141"/>
                <a:gd name="T2" fmla="*/ 142 w 142"/>
                <a:gd name="T3" fmla="*/ 70 h 141"/>
                <a:gd name="T4" fmla="*/ 77 w 142"/>
                <a:gd name="T5" fmla="*/ 62 h 141"/>
                <a:gd name="T6" fmla="*/ 71 w 142"/>
                <a:gd name="T7" fmla="*/ 0 h 141"/>
                <a:gd name="T8" fmla="*/ 63 w 142"/>
                <a:gd name="T9" fmla="*/ 62 h 141"/>
                <a:gd name="T10" fmla="*/ 0 w 142"/>
                <a:gd name="T11" fmla="*/ 70 h 141"/>
                <a:gd name="T12" fmla="*/ 63 w 142"/>
                <a:gd name="T13" fmla="*/ 77 h 141"/>
                <a:gd name="T14" fmla="*/ 71 w 142"/>
                <a:gd name="T15" fmla="*/ 141 h 141"/>
                <a:gd name="T16" fmla="*/ 77 w 142"/>
                <a:gd name="T17" fmla="*/ 7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1">
                  <a:moveTo>
                    <a:pt x="77" y="77"/>
                  </a:moveTo>
                  <a:lnTo>
                    <a:pt x="142" y="70"/>
                  </a:lnTo>
                  <a:lnTo>
                    <a:pt x="77" y="62"/>
                  </a:lnTo>
                  <a:lnTo>
                    <a:pt x="71" y="0"/>
                  </a:lnTo>
                  <a:lnTo>
                    <a:pt x="63" y="62"/>
                  </a:lnTo>
                  <a:lnTo>
                    <a:pt x="0" y="70"/>
                  </a:lnTo>
                  <a:lnTo>
                    <a:pt x="63" y="77"/>
                  </a:lnTo>
                  <a:lnTo>
                    <a:pt x="71" y="141"/>
                  </a:lnTo>
                  <a:lnTo>
                    <a:pt x="77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6" name="Freeform 51"/>
            <p:cNvSpPr/>
            <p:nvPr/>
          </p:nvSpPr>
          <p:spPr bwMode="auto">
            <a:xfrm>
              <a:off x="2530" y="3266"/>
              <a:ext cx="142" cy="142"/>
            </a:xfrm>
            <a:custGeom>
              <a:avLst/>
              <a:gdLst>
                <a:gd name="T0" fmla="*/ 77 w 142"/>
                <a:gd name="T1" fmla="*/ 77 h 142"/>
                <a:gd name="T2" fmla="*/ 142 w 142"/>
                <a:gd name="T3" fmla="*/ 71 h 142"/>
                <a:gd name="T4" fmla="*/ 77 w 142"/>
                <a:gd name="T5" fmla="*/ 63 h 142"/>
                <a:gd name="T6" fmla="*/ 71 w 142"/>
                <a:gd name="T7" fmla="*/ 0 h 142"/>
                <a:gd name="T8" fmla="*/ 63 w 142"/>
                <a:gd name="T9" fmla="*/ 63 h 142"/>
                <a:gd name="T10" fmla="*/ 0 w 142"/>
                <a:gd name="T11" fmla="*/ 71 h 142"/>
                <a:gd name="T12" fmla="*/ 63 w 142"/>
                <a:gd name="T13" fmla="*/ 77 h 142"/>
                <a:gd name="T14" fmla="*/ 71 w 142"/>
                <a:gd name="T15" fmla="*/ 142 h 142"/>
                <a:gd name="T16" fmla="*/ 77 w 14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77" y="77"/>
                  </a:moveTo>
                  <a:lnTo>
                    <a:pt x="142" y="71"/>
                  </a:lnTo>
                  <a:lnTo>
                    <a:pt x="77" y="63"/>
                  </a:lnTo>
                  <a:lnTo>
                    <a:pt x="71" y="0"/>
                  </a:lnTo>
                  <a:lnTo>
                    <a:pt x="63" y="63"/>
                  </a:lnTo>
                  <a:lnTo>
                    <a:pt x="0" y="71"/>
                  </a:lnTo>
                  <a:lnTo>
                    <a:pt x="63" y="77"/>
                  </a:lnTo>
                  <a:lnTo>
                    <a:pt x="71" y="142"/>
                  </a:lnTo>
                  <a:lnTo>
                    <a:pt x="77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7" name="Freeform 52"/>
            <p:cNvSpPr/>
            <p:nvPr/>
          </p:nvSpPr>
          <p:spPr bwMode="auto">
            <a:xfrm>
              <a:off x="4757" y="3212"/>
              <a:ext cx="141" cy="142"/>
            </a:xfrm>
            <a:custGeom>
              <a:avLst/>
              <a:gdLst>
                <a:gd name="T0" fmla="*/ 77 w 141"/>
                <a:gd name="T1" fmla="*/ 77 h 142"/>
                <a:gd name="T2" fmla="*/ 141 w 141"/>
                <a:gd name="T3" fmla="*/ 71 h 142"/>
                <a:gd name="T4" fmla="*/ 77 w 141"/>
                <a:gd name="T5" fmla="*/ 63 h 142"/>
                <a:gd name="T6" fmla="*/ 70 w 141"/>
                <a:gd name="T7" fmla="*/ 0 h 142"/>
                <a:gd name="T8" fmla="*/ 62 w 141"/>
                <a:gd name="T9" fmla="*/ 63 h 142"/>
                <a:gd name="T10" fmla="*/ 0 w 141"/>
                <a:gd name="T11" fmla="*/ 71 h 142"/>
                <a:gd name="T12" fmla="*/ 62 w 141"/>
                <a:gd name="T13" fmla="*/ 77 h 142"/>
                <a:gd name="T14" fmla="*/ 70 w 141"/>
                <a:gd name="T15" fmla="*/ 142 h 142"/>
                <a:gd name="T16" fmla="*/ 77 w 141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77" y="77"/>
                  </a:moveTo>
                  <a:lnTo>
                    <a:pt x="141" y="71"/>
                  </a:lnTo>
                  <a:lnTo>
                    <a:pt x="77" y="63"/>
                  </a:lnTo>
                  <a:lnTo>
                    <a:pt x="70" y="0"/>
                  </a:lnTo>
                  <a:lnTo>
                    <a:pt x="62" y="63"/>
                  </a:lnTo>
                  <a:lnTo>
                    <a:pt x="0" y="71"/>
                  </a:lnTo>
                  <a:lnTo>
                    <a:pt x="62" y="77"/>
                  </a:lnTo>
                  <a:lnTo>
                    <a:pt x="70" y="142"/>
                  </a:lnTo>
                  <a:lnTo>
                    <a:pt x="77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8" name="Freeform 53"/>
            <p:cNvSpPr/>
            <p:nvPr/>
          </p:nvSpPr>
          <p:spPr bwMode="auto">
            <a:xfrm>
              <a:off x="4998" y="2586"/>
              <a:ext cx="141" cy="141"/>
            </a:xfrm>
            <a:custGeom>
              <a:avLst/>
              <a:gdLst>
                <a:gd name="T0" fmla="*/ 79 w 141"/>
                <a:gd name="T1" fmla="*/ 76 h 141"/>
                <a:gd name="T2" fmla="*/ 141 w 141"/>
                <a:gd name="T3" fmla="*/ 70 h 141"/>
                <a:gd name="T4" fmla="*/ 79 w 141"/>
                <a:gd name="T5" fmla="*/ 64 h 141"/>
                <a:gd name="T6" fmla="*/ 70 w 141"/>
                <a:gd name="T7" fmla="*/ 0 h 141"/>
                <a:gd name="T8" fmla="*/ 64 w 141"/>
                <a:gd name="T9" fmla="*/ 64 h 141"/>
                <a:gd name="T10" fmla="*/ 0 w 141"/>
                <a:gd name="T11" fmla="*/ 70 h 141"/>
                <a:gd name="T12" fmla="*/ 64 w 141"/>
                <a:gd name="T13" fmla="*/ 76 h 141"/>
                <a:gd name="T14" fmla="*/ 70 w 141"/>
                <a:gd name="T15" fmla="*/ 141 h 141"/>
                <a:gd name="T16" fmla="*/ 79 w 141"/>
                <a:gd name="T17" fmla="*/ 76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1">
                  <a:moveTo>
                    <a:pt x="79" y="76"/>
                  </a:moveTo>
                  <a:lnTo>
                    <a:pt x="141" y="70"/>
                  </a:lnTo>
                  <a:lnTo>
                    <a:pt x="79" y="64"/>
                  </a:lnTo>
                  <a:lnTo>
                    <a:pt x="70" y="0"/>
                  </a:lnTo>
                  <a:lnTo>
                    <a:pt x="64" y="64"/>
                  </a:lnTo>
                  <a:lnTo>
                    <a:pt x="0" y="70"/>
                  </a:lnTo>
                  <a:lnTo>
                    <a:pt x="64" y="76"/>
                  </a:lnTo>
                  <a:lnTo>
                    <a:pt x="70" y="141"/>
                  </a:lnTo>
                  <a:lnTo>
                    <a:pt x="79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9" name="Freeform 54"/>
            <p:cNvSpPr/>
            <p:nvPr/>
          </p:nvSpPr>
          <p:spPr bwMode="auto">
            <a:xfrm>
              <a:off x="4998" y="1925"/>
              <a:ext cx="141" cy="142"/>
            </a:xfrm>
            <a:custGeom>
              <a:avLst/>
              <a:gdLst>
                <a:gd name="T0" fmla="*/ 79 w 141"/>
                <a:gd name="T1" fmla="*/ 77 h 142"/>
                <a:gd name="T2" fmla="*/ 141 w 141"/>
                <a:gd name="T3" fmla="*/ 71 h 142"/>
                <a:gd name="T4" fmla="*/ 79 w 141"/>
                <a:gd name="T5" fmla="*/ 65 h 142"/>
                <a:gd name="T6" fmla="*/ 70 w 141"/>
                <a:gd name="T7" fmla="*/ 0 h 142"/>
                <a:gd name="T8" fmla="*/ 64 w 141"/>
                <a:gd name="T9" fmla="*/ 65 h 142"/>
                <a:gd name="T10" fmla="*/ 0 w 141"/>
                <a:gd name="T11" fmla="*/ 71 h 142"/>
                <a:gd name="T12" fmla="*/ 64 w 141"/>
                <a:gd name="T13" fmla="*/ 77 h 142"/>
                <a:gd name="T14" fmla="*/ 70 w 141"/>
                <a:gd name="T15" fmla="*/ 142 h 142"/>
                <a:gd name="T16" fmla="*/ 79 w 141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2">
                  <a:moveTo>
                    <a:pt x="79" y="77"/>
                  </a:moveTo>
                  <a:lnTo>
                    <a:pt x="141" y="71"/>
                  </a:lnTo>
                  <a:lnTo>
                    <a:pt x="79" y="65"/>
                  </a:lnTo>
                  <a:lnTo>
                    <a:pt x="70" y="0"/>
                  </a:lnTo>
                  <a:lnTo>
                    <a:pt x="64" y="65"/>
                  </a:lnTo>
                  <a:lnTo>
                    <a:pt x="0" y="71"/>
                  </a:lnTo>
                  <a:lnTo>
                    <a:pt x="64" y="77"/>
                  </a:lnTo>
                  <a:lnTo>
                    <a:pt x="70" y="142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0" name="Freeform 55"/>
            <p:cNvSpPr/>
            <p:nvPr/>
          </p:nvSpPr>
          <p:spPr bwMode="auto">
            <a:xfrm>
              <a:off x="5014" y="1487"/>
              <a:ext cx="142" cy="142"/>
            </a:xfrm>
            <a:custGeom>
              <a:avLst/>
              <a:gdLst>
                <a:gd name="T0" fmla="*/ 79 w 142"/>
                <a:gd name="T1" fmla="*/ 77 h 142"/>
                <a:gd name="T2" fmla="*/ 142 w 142"/>
                <a:gd name="T3" fmla="*/ 71 h 142"/>
                <a:gd name="T4" fmla="*/ 79 w 142"/>
                <a:gd name="T5" fmla="*/ 65 h 142"/>
                <a:gd name="T6" fmla="*/ 71 w 142"/>
                <a:gd name="T7" fmla="*/ 0 h 142"/>
                <a:gd name="T8" fmla="*/ 65 w 142"/>
                <a:gd name="T9" fmla="*/ 65 h 142"/>
                <a:gd name="T10" fmla="*/ 0 w 142"/>
                <a:gd name="T11" fmla="*/ 71 h 142"/>
                <a:gd name="T12" fmla="*/ 65 w 142"/>
                <a:gd name="T13" fmla="*/ 77 h 142"/>
                <a:gd name="T14" fmla="*/ 71 w 142"/>
                <a:gd name="T15" fmla="*/ 142 h 142"/>
                <a:gd name="T16" fmla="*/ 79 w 142"/>
                <a:gd name="T17" fmla="*/ 77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42">
                  <a:moveTo>
                    <a:pt x="79" y="77"/>
                  </a:moveTo>
                  <a:lnTo>
                    <a:pt x="142" y="71"/>
                  </a:lnTo>
                  <a:lnTo>
                    <a:pt x="79" y="65"/>
                  </a:lnTo>
                  <a:lnTo>
                    <a:pt x="71" y="0"/>
                  </a:lnTo>
                  <a:lnTo>
                    <a:pt x="65" y="65"/>
                  </a:lnTo>
                  <a:lnTo>
                    <a:pt x="0" y="71"/>
                  </a:lnTo>
                  <a:lnTo>
                    <a:pt x="65" y="77"/>
                  </a:lnTo>
                  <a:lnTo>
                    <a:pt x="71" y="142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1" name="Freeform 56"/>
            <p:cNvSpPr/>
            <p:nvPr/>
          </p:nvSpPr>
          <p:spPr bwMode="auto">
            <a:xfrm>
              <a:off x="4476" y="1236"/>
              <a:ext cx="141" cy="141"/>
            </a:xfrm>
            <a:custGeom>
              <a:avLst/>
              <a:gdLst>
                <a:gd name="T0" fmla="*/ 79 w 141"/>
                <a:gd name="T1" fmla="*/ 77 h 141"/>
                <a:gd name="T2" fmla="*/ 141 w 141"/>
                <a:gd name="T3" fmla="*/ 71 h 141"/>
                <a:gd name="T4" fmla="*/ 79 w 141"/>
                <a:gd name="T5" fmla="*/ 62 h 141"/>
                <a:gd name="T6" fmla="*/ 71 w 141"/>
                <a:gd name="T7" fmla="*/ 0 h 141"/>
                <a:gd name="T8" fmla="*/ 64 w 141"/>
                <a:gd name="T9" fmla="*/ 62 h 141"/>
                <a:gd name="T10" fmla="*/ 0 w 141"/>
                <a:gd name="T11" fmla="*/ 71 h 141"/>
                <a:gd name="T12" fmla="*/ 64 w 141"/>
                <a:gd name="T13" fmla="*/ 77 h 141"/>
                <a:gd name="T14" fmla="*/ 71 w 141"/>
                <a:gd name="T15" fmla="*/ 141 h 141"/>
                <a:gd name="T16" fmla="*/ 79 w 141"/>
                <a:gd name="T17" fmla="*/ 7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1">
                  <a:moveTo>
                    <a:pt x="79" y="77"/>
                  </a:moveTo>
                  <a:lnTo>
                    <a:pt x="141" y="71"/>
                  </a:lnTo>
                  <a:lnTo>
                    <a:pt x="79" y="62"/>
                  </a:lnTo>
                  <a:lnTo>
                    <a:pt x="71" y="0"/>
                  </a:lnTo>
                  <a:lnTo>
                    <a:pt x="64" y="62"/>
                  </a:lnTo>
                  <a:lnTo>
                    <a:pt x="0" y="71"/>
                  </a:lnTo>
                  <a:lnTo>
                    <a:pt x="64" y="77"/>
                  </a:lnTo>
                  <a:lnTo>
                    <a:pt x="71" y="141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2" name="Freeform 57"/>
            <p:cNvSpPr/>
            <p:nvPr/>
          </p:nvSpPr>
          <p:spPr bwMode="auto">
            <a:xfrm>
              <a:off x="3709" y="900"/>
              <a:ext cx="141" cy="141"/>
            </a:xfrm>
            <a:custGeom>
              <a:avLst/>
              <a:gdLst>
                <a:gd name="T0" fmla="*/ 79 w 141"/>
                <a:gd name="T1" fmla="*/ 77 h 141"/>
                <a:gd name="T2" fmla="*/ 141 w 141"/>
                <a:gd name="T3" fmla="*/ 70 h 141"/>
                <a:gd name="T4" fmla="*/ 79 w 141"/>
                <a:gd name="T5" fmla="*/ 62 h 141"/>
                <a:gd name="T6" fmla="*/ 71 w 141"/>
                <a:gd name="T7" fmla="*/ 0 h 141"/>
                <a:gd name="T8" fmla="*/ 64 w 141"/>
                <a:gd name="T9" fmla="*/ 62 h 141"/>
                <a:gd name="T10" fmla="*/ 0 w 141"/>
                <a:gd name="T11" fmla="*/ 70 h 141"/>
                <a:gd name="T12" fmla="*/ 64 w 141"/>
                <a:gd name="T13" fmla="*/ 77 h 141"/>
                <a:gd name="T14" fmla="*/ 71 w 141"/>
                <a:gd name="T15" fmla="*/ 141 h 141"/>
                <a:gd name="T16" fmla="*/ 79 w 141"/>
                <a:gd name="T17" fmla="*/ 7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1">
                  <a:moveTo>
                    <a:pt x="79" y="77"/>
                  </a:moveTo>
                  <a:lnTo>
                    <a:pt x="141" y="70"/>
                  </a:lnTo>
                  <a:lnTo>
                    <a:pt x="79" y="62"/>
                  </a:lnTo>
                  <a:lnTo>
                    <a:pt x="71" y="0"/>
                  </a:lnTo>
                  <a:lnTo>
                    <a:pt x="64" y="62"/>
                  </a:lnTo>
                  <a:lnTo>
                    <a:pt x="0" y="70"/>
                  </a:lnTo>
                  <a:lnTo>
                    <a:pt x="64" y="77"/>
                  </a:lnTo>
                  <a:lnTo>
                    <a:pt x="71" y="141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3" name="Freeform 58"/>
            <p:cNvSpPr/>
            <p:nvPr/>
          </p:nvSpPr>
          <p:spPr bwMode="auto">
            <a:xfrm>
              <a:off x="4123" y="975"/>
              <a:ext cx="141" cy="139"/>
            </a:xfrm>
            <a:custGeom>
              <a:avLst/>
              <a:gdLst>
                <a:gd name="T0" fmla="*/ 77 w 141"/>
                <a:gd name="T1" fmla="*/ 76 h 139"/>
                <a:gd name="T2" fmla="*/ 141 w 141"/>
                <a:gd name="T3" fmla="*/ 68 h 139"/>
                <a:gd name="T4" fmla="*/ 77 w 141"/>
                <a:gd name="T5" fmla="*/ 62 h 139"/>
                <a:gd name="T6" fmla="*/ 70 w 141"/>
                <a:gd name="T7" fmla="*/ 0 h 139"/>
                <a:gd name="T8" fmla="*/ 62 w 141"/>
                <a:gd name="T9" fmla="*/ 62 h 139"/>
                <a:gd name="T10" fmla="*/ 0 w 141"/>
                <a:gd name="T11" fmla="*/ 68 h 139"/>
                <a:gd name="T12" fmla="*/ 62 w 141"/>
                <a:gd name="T13" fmla="*/ 76 h 139"/>
                <a:gd name="T14" fmla="*/ 70 w 141"/>
                <a:gd name="T15" fmla="*/ 139 h 139"/>
                <a:gd name="T16" fmla="*/ 77 w 141"/>
                <a:gd name="T17" fmla="*/ 76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39">
                  <a:moveTo>
                    <a:pt x="77" y="76"/>
                  </a:moveTo>
                  <a:lnTo>
                    <a:pt x="141" y="68"/>
                  </a:lnTo>
                  <a:lnTo>
                    <a:pt x="77" y="62"/>
                  </a:lnTo>
                  <a:lnTo>
                    <a:pt x="70" y="0"/>
                  </a:lnTo>
                  <a:lnTo>
                    <a:pt x="62" y="62"/>
                  </a:lnTo>
                  <a:lnTo>
                    <a:pt x="0" y="68"/>
                  </a:lnTo>
                  <a:lnTo>
                    <a:pt x="62" y="76"/>
                  </a:lnTo>
                  <a:lnTo>
                    <a:pt x="70" y="139"/>
                  </a:lnTo>
                  <a:lnTo>
                    <a:pt x="77" y="7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4" name="Freeform 59"/>
            <p:cNvSpPr/>
            <p:nvPr/>
          </p:nvSpPr>
          <p:spPr bwMode="auto">
            <a:xfrm>
              <a:off x="2348" y="1699"/>
              <a:ext cx="141" cy="141"/>
            </a:xfrm>
            <a:custGeom>
              <a:avLst/>
              <a:gdLst>
                <a:gd name="T0" fmla="*/ 76 w 141"/>
                <a:gd name="T1" fmla="*/ 77 h 141"/>
                <a:gd name="T2" fmla="*/ 141 w 141"/>
                <a:gd name="T3" fmla="*/ 71 h 141"/>
                <a:gd name="T4" fmla="*/ 76 w 141"/>
                <a:gd name="T5" fmla="*/ 62 h 141"/>
                <a:gd name="T6" fmla="*/ 70 w 141"/>
                <a:gd name="T7" fmla="*/ 0 h 141"/>
                <a:gd name="T8" fmla="*/ 62 w 141"/>
                <a:gd name="T9" fmla="*/ 62 h 141"/>
                <a:gd name="T10" fmla="*/ 0 w 141"/>
                <a:gd name="T11" fmla="*/ 71 h 141"/>
                <a:gd name="T12" fmla="*/ 62 w 141"/>
                <a:gd name="T13" fmla="*/ 77 h 141"/>
                <a:gd name="T14" fmla="*/ 70 w 141"/>
                <a:gd name="T15" fmla="*/ 141 h 141"/>
                <a:gd name="T16" fmla="*/ 76 w 141"/>
                <a:gd name="T17" fmla="*/ 7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1">
                  <a:moveTo>
                    <a:pt x="76" y="77"/>
                  </a:moveTo>
                  <a:lnTo>
                    <a:pt x="141" y="71"/>
                  </a:lnTo>
                  <a:lnTo>
                    <a:pt x="76" y="62"/>
                  </a:lnTo>
                  <a:lnTo>
                    <a:pt x="70" y="0"/>
                  </a:lnTo>
                  <a:lnTo>
                    <a:pt x="62" y="62"/>
                  </a:lnTo>
                  <a:lnTo>
                    <a:pt x="0" y="71"/>
                  </a:lnTo>
                  <a:lnTo>
                    <a:pt x="62" y="77"/>
                  </a:lnTo>
                  <a:lnTo>
                    <a:pt x="70" y="141"/>
                  </a:lnTo>
                  <a:lnTo>
                    <a:pt x="76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5" name="Freeform 60"/>
            <p:cNvSpPr/>
            <p:nvPr/>
          </p:nvSpPr>
          <p:spPr bwMode="auto">
            <a:xfrm>
              <a:off x="2614" y="1558"/>
              <a:ext cx="141" cy="141"/>
            </a:xfrm>
            <a:custGeom>
              <a:avLst/>
              <a:gdLst>
                <a:gd name="T0" fmla="*/ 79 w 141"/>
                <a:gd name="T1" fmla="*/ 77 h 141"/>
                <a:gd name="T2" fmla="*/ 141 w 141"/>
                <a:gd name="T3" fmla="*/ 71 h 141"/>
                <a:gd name="T4" fmla="*/ 79 w 141"/>
                <a:gd name="T5" fmla="*/ 62 h 141"/>
                <a:gd name="T6" fmla="*/ 70 w 141"/>
                <a:gd name="T7" fmla="*/ 0 h 141"/>
                <a:gd name="T8" fmla="*/ 64 w 141"/>
                <a:gd name="T9" fmla="*/ 62 h 141"/>
                <a:gd name="T10" fmla="*/ 0 w 141"/>
                <a:gd name="T11" fmla="*/ 71 h 141"/>
                <a:gd name="T12" fmla="*/ 64 w 141"/>
                <a:gd name="T13" fmla="*/ 77 h 141"/>
                <a:gd name="T14" fmla="*/ 70 w 141"/>
                <a:gd name="T15" fmla="*/ 141 h 141"/>
                <a:gd name="T16" fmla="*/ 79 w 141"/>
                <a:gd name="T17" fmla="*/ 77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1" h="141">
                  <a:moveTo>
                    <a:pt x="79" y="77"/>
                  </a:moveTo>
                  <a:lnTo>
                    <a:pt x="141" y="71"/>
                  </a:lnTo>
                  <a:lnTo>
                    <a:pt x="79" y="62"/>
                  </a:lnTo>
                  <a:lnTo>
                    <a:pt x="70" y="0"/>
                  </a:lnTo>
                  <a:lnTo>
                    <a:pt x="64" y="62"/>
                  </a:lnTo>
                  <a:lnTo>
                    <a:pt x="0" y="71"/>
                  </a:lnTo>
                  <a:lnTo>
                    <a:pt x="64" y="77"/>
                  </a:lnTo>
                  <a:lnTo>
                    <a:pt x="70" y="141"/>
                  </a:lnTo>
                  <a:lnTo>
                    <a:pt x="79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6" name="Freeform 61"/>
            <p:cNvSpPr/>
            <p:nvPr/>
          </p:nvSpPr>
          <p:spPr bwMode="auto">
            <a:xfrm>
              <a:off x="3058" y="1045"/>
              <a:ext cx="142" cy="139"/>
            </a:xfrm>
            <a:custGeom>
              <a:avLst/>
              <a:gdLst>
                <a:gd name="T0" fmla="*/ 77 w 142"/>
                <a:gd name="T1" fmla="*/ 77 h 139"/>
                <a:gd name="T2" fmla="*/ 142 w 142"/>
                <a:gd name="T3" fmla="*/ 69 h 139"/>
                <a:gd name="T4" fmla="*/ 77 w 142"/>
                <a:gd name="T5" fmla="*/ 62 h 139"/>
                <a:gd name="T6" fmla="*/ 71 w 142"/>
                <a:gd name="T7" fmla="*/ 0 h 139"/>
                <a:gd name="T8" fmla="*/ 65 w 142"/>
                <a:gd name="T9" fmla="*/ 62 h 139"/>
                <a:gd name="T10" fmla="*/ 0 w 142"/>
                <a:gd name="T11" fmla="*/ 69 h 139"/>
                <a:gd name="T12" fmla="*/ 65 w 142"/>
                <a:gd name="T13" fmla="*/ 77 h 139"/>
                <a:gd name="T14" fmla="*/ 71 w 142"/>
                <a:gd name="T15" fmla="*/ 139 h 139"/>
                <a:gd name="T16" fmla="*/ 77 w 142"/>
                <a:gd name="T17" fmla="*/ 77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2" h="139">
                  <a:moveTo>
                    <a:pt x="77" y="77"/>
                  </a:moveTo>
                  <a:lnTo>
                    <a:pt x="142" y="69"/>
                  </a:lnTo>
                  <a:lnTo>
                    <a:pt x="77" y="62"/>
                  </a:lnTo>
                  <a:lnTo>
                    <a:pt x="71" y="0"/>
                  </a:lnTo>
                  <a:lnTo>
                    <a:pt x="65" y="62"/>
                  </a:lnTo>
                  <a:lnTo>
                    <a:pt x="0" y="69"/>
                  </a:lnTo>
                  <a:lnTo>
                    <a:pt x="65" y="77"/>
                  </a:lnTo>
                  <a:lnTo>
                    <a:pt x="71" y="139"/>
                  </a:lnTo>
                  <a:lnTo>
                    <a:pt x="77" y="7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87" name="Oval 62"/>
            <p:cNvSpPr>
              <a:spLocks noChangeArrowheads="1"/>
            </p:cNvSpPr>
            <p:nvPr/>
          </p:nvSpPr>
          <p:spPr bwMode="auto">
            <a:xfrm>
              <a:off x="2646" y="1242"/>
              <a:ext cx="2260" cy="2257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53939" y="4459726"/>
            <a:ext cx="4024720" cy="943751"/>
            <a:chOff x="2892664" y="4621860"/>
            <a:chExt cx="5101346" cy="1185375"/>
          </a:xfrm>
          <a:solidFill>
            <a:schemeClr val="accent1"/>
          </a:solidFill>
        </p:grpSpPr>
        <p:sp>
          <p:nvSpPr>
            <p:cNvPr id="4" name="矩形 3"/>
            <p:cNvSpPr/>
            <p:nvPr/>
          </p:nvSpPr>
          <p:spPr>
            <a:xfrm>
              <a:off x="2892664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寻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4197988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光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503312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辉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08636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人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227" name="矩形: 圆角 226"/>
          <p:cNvSpPr/>
          <p:nvPr/>
        </p:nvSpPr>
        <p:spPr>
          <a:xfrm>
            <a:off x="2418025" y="5693843"/>
            <a:ext cx="7392423" cy="680085"/>
          </a:xfrm>
          <a:prstGeom prst="roundRect">
            <a:avLst>
              <a:gd name="adj" fmla="val 50000"/>
            </a:avLst>
          </a:prstGeom>
          <a:solidFill>
            <a:schemeClr val="tx1">
              <a:lumMod val="75000"/>
              <a:lumOff val="25000"/>
            </a:schemeClr>
          </a:solidFill>
          <a:ln w="57150">
            <a:solidFill>
              <a:schemeClr val="bg1">
                <a:alpha val="85000"/>
              </a:schemeClr>
            </a:solidFill>
          </a:ln>
          <a:effectLst>
            <a:outerShdw dist="152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360000" tIns="45720" rIns="360000" bIns="45720" numCol="1" spcCol="0" rtlCol="0" fromWordArt="0" anchor="ctr" anchorCtr="1" forceAA="0" compatLnSpc="1">
            <a:noAutofit/>
          </a:bodyPr>
          <a:lstStyle/>
          <a:p>
            <a:pPr algn="dist"/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——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统编版初中语文七年级上册第四单元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711045" y="4459916"/>
            <a:ext cx="2994882" cy="947094"/>
            <a:chOff x="4197987" y="4617661"/>
            <a:chExt cx="3796023" cy="1189574"/>
          </a:xfrm>
          <a:solidFill>
            <a:schemeClr val="accent1"/>
          </a:solidFill>
        </p:grpSpPr>
        <p:sp>
          <p:nvSpPr>
            <p:cNvPr id="16" name="矩形 15"/>
            <p:cNvSpPr/>
            <p:nvPr/>
          </p:nvSpPr>
          <p:spPr>
            <a:xfrm>
              <a:off x="5503312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人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6808636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生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197987" y="4617661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好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78800" y="1064654"/>
            <a:ext cx="4212629" cy="3904889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8" name="组合 17"/>
          <p:cNvGrpSpPr/>
          <p:nvPr/>
        </p:nvGrpSpPr>
        <p:grpSpPr>
          <a:xfrm>
            <a:off x="4448081" y="4471383"/>
            <a:ext cx="4159280" cy="932701"/>
            <a:chOff x="2892664" y="4621860"/>
            <a:chExt cx="5101346" cy="1185375"/>
          </a:xfrm>
          <a:solidFill>
            <a:schemeClr val="accent1"/>
          </a:solidFill>
        </p:grpSpPr>
        <p:sp>
          <p:nvSpPr>
            <p:cNvPr id="19" name="矩形 18"/>
            <p:cNvSpPr/>
            <p:nvPr/>
          </p:nvSpPr>
          <p:spPr>
            <a:xfrm>
              <a:off x="2892664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物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4197988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6000" b="1" dirty="0"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，</a:t>
              </a:r>
              <a:endParaRPr lang="zh-CN" altLang="en-US" sz="6000" b="1" dirty="0"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5503312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6000" b="1" dirty="0">
                  <a:solidFill>
                    <a:srgbClr val="FFFFFF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赞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6808636" y="4621860"/>
              <a:ext cx="1185374" cy="1185375"/>
            </a:xfrm>
            <a:prstGeom prst="rect">
              <a:avLst/>
            </a:prstGeom>
            <a:solidFill>
              <a:srgbClr val="FFC000"/>
            </a:solidFill>
            <a:ln w="57150">
              <a:solidFill>
                <a:schemeClr val="bg1">
                  <a:alpha val="85000"/>
                </a:schemeClr>
              </a:solidFill>
            </a:ln>
            <a:effectLst>
              <a:outerShdw dist="152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+mn-ea"/>
                  <a:sym typeface="字魂58号-创中黑" panose="00000500000000000000" pitchFamily="2" charset="-122"/>
                </a:rPr>
                <a:t>美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142690" y="131488"/>
            <a:ext cx="2641464" cy="707886"/>
          </a:xfrm>
          <a:prstGeom prst="rect">
            <a:avLst/>
          </a:prstGeom>
          <a:noFill/>
          <a:ln w="1905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统编版初中语文</a:t>
            </a:r>
            <a:endParaRPr lang="en-US" altLang="zh-CN" sz="2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ctr"/>
            <a:r>
              <a:rPr lang="zh-CN" altLang="en-US" sz="2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大单元整体教学设计</a:t>
            </a:r>
            <a:endParaRPr lang="zh-CN" altLang="en-US" sz="2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093" y="207653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lang="en-US" altLang="zh-CN" sz="6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■</a:t>
            </a:r>
            <a:r>
              <a:rPr lang="zh-CN" altLang="en-US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绘制鱼骨图，理清文章思路</a:t>
            </a:r>
            <a:endParaRPr lang="zh-CN" altLang="en-US" sz="4000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0486" y="1746576"/>
            <a:ext cx="9637012" cy="48185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4079358" y="1014981"/>
            <a:ext cx="403328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植树的牧羊人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431851" y="3737104"/>
            <a:ext cx="978196" cy="1323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0270" y="1988490"/>
            <a:ext cx="1325526" cy="430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592725" y="1988490"/>
            <a:ext cx="1325526" cy="430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49118" y="1988490"/>
            <a:ext cx="1601971" cy="4308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任意多边形: 形状 12"/>
          <p:cNvSpPr/>
          <p:nvPr/>
        </p:nvSpPr>
        <p:spPr>
          <a:xfrm>
            <a:off x="3409507" y="2629786"/>
            <a:ext cx="1297172" cy="1750828"/>
          </a:xfrm>
          <a:custGeom>
            <a:avLst/>
            <a:gdLst>
              <a:gd name="connsiteX0" fmla="*/ 800986 w 1297172"/>
              <a:gd name="connsiteY0" fmla="*/ 0 h 1750828"/>
              <a:gd name="connsiteX1" fmla="*/ 800986 w 1297172"/>
              <a:gd name="connsiteY1" fmla="*/ 0 h 1750828"/>
              <a:gd name="connsiteX2" fmla="*/ 999460 w 1297172"/>
              <a:gd name="connsiteY2" fmla="*/ 14177 h 1750828"/>
              <a:gd name="connsiteX3" fmla="*/ 1063256 w 1297172"/>
              <a:gd name="connsiteY3" fmla="*/ 28354 h 1750828"/>
              <a:gd name="connsiteX4" fmla="*/ 1197935 w 1297172"/>
              <a:gd name="connsiteY4" fmla="*/ 35442 h 1750828"/>
              <a:gd name="connsiteX5" fmla="*/ 1297172 w 1297172"/>
              <a:gd name="connsiteY5" fmla="*/ 42530 h 1750828"/>
              <a:gd name="connsiteX6" fmla="*/ 1205023 w 1297172"/>
              <a:gd name="connsiteY6" fmla="*/ 42530 h 1750828"/>
              <a:gd name="connsiteX7" fmla="*/ 1141228 w 1297172"/>
              <a:gd name="connsiteY7" fmla="*/ 77972 h 1750828"/>
              <a:gd name="connsiteX8" fmla="*/ 1105786 w 1297172"/>
              <a:gd name="connsiteY8" fmla="*/ 241005 h 1750828"/>
              <a:gd name="connsiteX9" fmla="*/ 1098698 w 1297172"/>
              <a:gd name="connsiteY9" fmla="*/ 276447 h 1750828"/>
              <a:gd name="connsiteX10" fmla="*/ 1084521 w 1297172"/>
              <a:gd name="connsiteY10" fmla="*/ 318977 h 1750828"/>
              <a:gd name="connsiteX11" fmla="*/ 1056167 w 1297172"/>
              <a:gd name="connsiteY11" fmla="*/ 411126 h 1750828"/>
              <a:gd name="connsiteX12" fmla="*/ 1034902 w 1297172"/>
              <a:gd name="connsiteY12" fmla="*/ 489098 h 1750828"/>
              <a:gd name="connsiteX13" fmla="*/ 999460 w 1297172"/>
              <a:gd name="connsiteY13" fmla="*/ 567070 h 1750828"/>
              <a:gd name="connsiteX14" fmla="*/ 985284 w 1297172"/>
              <a:gd name="connsiteY14" fmla="*/ 630865 h 1750828"/>
              <a:gd name="connsiteX15" fmla="*/ 978195 w 1297172"/>
              <a:gd name="connsiteY15" fmla="*/ 652130 h 1750828"/>
              <a:gd name="connsiteX16" fmla="*/ 935665 w 1297172"/>
              <a:gd name="connsiteY16" fmla="*/ 694661 h 1750828"/>
              <a:gd name="connsiteX17" fmla="*/ 893135 w 1297172"/>
              <a:gd name="connsiteY17" fmla="*/ 744279 h 1750828"/>
              <a:gd name="connsiteX18" fmla="*/ 878958 w 1297172"/>
              <a:gd name="connsiteY18" fmla="*/ 815163 h 1750828"/>
              <a:gd name="connsiteX19" fmla="*/ 864781 w 1297172"/>
              <a:gd name="connsiteY19" fmla="*/ 850605 h 1750828"/>
              <a:gd name="connsiteX20" fmla="*/ 857693 w 1297172"/>
              <a:gd name="connsiteY20" fmla="*/ 886047 h 1750828"/>
              <a:gd name="connsiteX21" fmla="*/ 822251 w 1297172"/>
              <a:gd name="connsiteY21" fmla="*/ 942754 h 1750828"/>
              <a:gd name="connsiteX22" fmla="*/ 786809 w 1297172"/>
              <a:gd name="connsiteY22" fmla="*/ 985284 h 1750828"/>
              <a:gd name="connsiteX23" fmla="*/ 708837 w 1297172"/>
              <a:gd name="connsiteY23" fmla="*/ 1197935 h 1750828"/>
              <a:gd name="connsiteX24" fmla="*/ 673395 w 1297172"/>
              <a:gd name="connsiteY24" fmla="*/ 1311349 h 1750828"/>
              <a:gd name="connsiteX25" fmla="*/ 630865 w 1297172"/>
              <a:gd name="connsiteY25" fmla="*/ 1382233 h 1750828"/>
              <a:gd name="connsiteX26" fmla="*/ 602512 w 1297172"/>
              <a:gd name="connsiteY26" fmla="*/ 1410586 h 1750828"/>
              <a:gd name="connsiteX27" fmla="*/ 552893 w 1297172"/>
              <a:gd name="connsiteY27" fmla="*/ 1446028 h 1750828"/>
              <a:gd name="connsiteX28" fmla="*/ 496186 w 1297172"/>
              <a:gd name="connsiteY28" fmla="*/ 1509823 h 1750828"/>
              <a:gd name="connsiteX29" fmla="*/ 446567 w 1297172"/>
              <a:gd name="connsiteY29" fmla="*/ 1559442 h 1750828"/>
              <a:gd name="connsiteX30" fmla="*/ 425302 w 1297172"/>
              <a:gd name="connsiteY30" fmla="*/ 1637414 h 1750828"/>
              <a:gd name="connsiteX31" fmla="*/ 411126 w 1297172"/>
              <a:gd name="connsiteY31" fmla="*/ 1679944 h 1750828"/>
              <a:gd name="connsiteX32" fmla="*/ 396949 w 1297172"/>
              <a:gd name="connsiteY32" fmla="*/ 1736651 h 1750828"/>
              <a:gd name="connsiteX33" fmla="*/ 340242 w 1297172"/>
              <a:gd name="connsiteY33" fmla="*/ 1750828 h 1750828"/>
              <a:gd name="connsiteX34" fmla="*/ 177209 w 1297172"/>
              <a:gd name="connsiteY34" fmla="*/ 1736651 h 1750828"/>
              <a:gd name="connsiteX35" fmla="*/ 70884 w 1297172"/>
              <a:gd name="connsiteY35" fmla="*/ 1722474 h 1750828"/>
              <a:gd name="connsiteX36" fmla="*/ 35442 w 1297172"/>
              <a:gd name="connsiteY36" fmla="*/ 1708298 h 1750828"/>
              <a:gd name="connsiteX37" fmla="*/ 7088 w 1297172"/>
              <a:gd name="connsiteY37" fmla="*/ 1701209 h 1750828"/>
              <a:gd name="connsiteX38" fmla="*/ 0 w 1297172"/>
              <a:gd name="connsiteY38" fmla="*/ 1672856 h 1750828"/>
              <a:gd name="connsiteX39" fmla="*/ 14177 w 1297172"/>
              <a:gd name="connsiteY39" fmla="*/ 1630326 h 1750828"/>
              <a:gd name="connsiteX40" fmla="*/ 35442 w 1297172"/>
              <a:gd name="connsiteY40" fmla="*/ 1601972 h 1750828"/>
              <a:gd name="connsiteX41" fmla="*/ 49619 w 1297172"/>
              <a:gd name="connsiteY41" fmla="*/ 1580707 h 1750828"/>
              <a:gd name="connsiteX42" fmla="*/ 85060 w 1297172"/>
              <a:gd name="connsiteY42" fmla="*/ 1524000 h 1750828"/>
              <a:gd name="connsiteX43" fmla="*/ 92149 w 1297172"/>
              <a:gd name="connsiteY43" fmla="*/ 1488558 h 1750828"/>
              <a:gd name="connsiteX44" fmla="*/ 113414 w 1297172"/>
              <a:gd name="connsiteY44" fmla="*/ 1474381 h 1750828"/>
              <a:gd name="connsiteX45" fmla="*/ 120502 w 1297172"/>
              <a:gd name="connsiteY45" fmla="*/ 1431851 h 1750828"/>
              <a:gd name="connsiteX46" fmla="*/ 134679 w 1297172"/>
              <a:gd name="connsiteY46" fmla="*/ 1403498 h 1750828"/>
              <a:gd name="connsiteX47" fmla="*/ 170121 w 1297172"/>
              <a:gd name="connsiteY47" fmla="*/ 1297172 h 1750828"/>
              <a:gd name="connsiteX48" fmla="*/ 212651 w 1297172"/>
              <a:gd name="connsiteY48" fmla="*/ 1247554 h 1750828"/>
              <a:gd name="connsiteX49" fmla="*/ 255181 w 1297172"/>
              <a:gd name="connsiteY49" fmla="*/ 1197935 h 1750828"/>
              <a:gd name="connsiteX50" fmla="*/ 276446 w 1297172"/>
              <a:gd name="connsiteY50" fmla="*/ 1183758 h 1750828"/>
              <a:gd name="connsiteX51" fmla="*/ 333153 w 1297172"/>
              <a:gd name="connsiteY51" fmla="*/ 1112874 h 1750828"/>
              <a:gd name="connsiteX52" fmla="*/ 347330 w 1297172"/>
              <a:gd name="connsiteY52" fmla="*/ 1091609 h 1750828"/>
              <a:gd name="connsiteX53" fmla="*/ 361507 w 1297172"/>
              <a:gd name="connsiteY53" fmla="*/ 1056167 h 1750828"/>
              <a:gd name="connsiteX54" fmla="*/ 382772 w 1297172"/>
              <a:gd name="connsiteY54" fmla="*/ 1034902 h 1750828"/>
              <a:gd name="connsiteX55" fmla="*/ 404037 w 1297172"/>
              <a:gd name="connsiteY55" fmla="*/ 1006549 h 1750828"/>
              <a:gd name="connsiteX56" fmla="*/ 411126 w 1297172"/>
              <a:gd name="connsiteY56" fmla="*/ 985284 h 1750828"/>
              <a:gd name="connsiteX57" fmla="*/ 432391 w 1297172"/>
              <a:gd name="connsiteY57" fmla="*/ 942754 h 1750828"/>
              <a:gd name="connsiteX58" fmla="*/ 446567 w 1297172"/>
              <a:gd name="connsiteY58" fmla="*/ 871870 h 1750828"/>
              <a:gd name="connsiteX59" fmla="*/ 453656 w 1297172"/>
              <a:gd name="connsiteY59" fmla="*/ 751367 h 1750828"/>
              <a:gd name="connsiteX60" fmla="*/ 489098 w 1297172"/>
              <a:gd name="connsiteY60" fmla="*/ 680484 h 1750828"/>
              <a:gd name="connsiteX61" fmla="*/ 531628 w 1297172"/>
              <a:gd name="connsiteY61" fmla="*/ 630865 h 1750828"/>
              <a:gd name="connsiteX62" fmla="*/ 538716 w 1297172"/>
              <a:gd name="connsiteY62" fmla="*/ 588335 h 1750828"/>
              <a:gd name="connsiteX63" fmla="*/ 595423 w 1297172"/>
              <a:gd name="connsiteY63" fmla="*/ 496186 h 1750828"/>
              <a:gd name="connsiteX64" fmla="*/ 609600 w 1297172"/>
              <a:gd name="connsiteY64" fmla="*/ 432391 h 1750828"/>
              <a:gd name="connsiteX65" fmla="*/ 616688 w 1297172"/>
              <a:gd name="connsiteY65" fmla="*/ 347330 h 1750828"/>
              <a:gd name="connsiteX66" fmla="*/ 637953 w 1297172"/>
              <a:gd name="connsiteY66" fmla="*/ 311888 h 1750828"/>
              <a:gd name="connsiteX67" fmla="*/ 680484 w 1297172"/>
              <a:gd name="connsiteY67" fmla="*/ 248093 h 1750828"/>
              <a:gd name="connsiteX68" fmla="*/ 701749 w 1297172"/>
              <a:gd name="connsiteY68" fmla="*/ 184298 h 1750828"/>
              <a:gd name="connsiteX69" fmla="*/ 737191 w 1297172"/>
              <a:gd name="connsiteY69" fmla="*/ 106326 h 1750828"/>
              <a:gd name="connsiteX70" fmla="*/ 779721 w 1297172"/>
              <a:gd name="connsiteY70" fmla="*/ 113414 h 1750828"/>
              <a:gd name="connsiteX71" fmla="*/ 793898 w 1297172"/>
              <a:gd name="connsiteY71" fmla="*/ 92149 h 1750828"/>
              <a:gd name="connsiteX72" fmla="*/ 822251 w 1297172"/>
              <a:gd name="connsiteY72" fmla="*/ 56707 h 1750828"/>
              <a:gd name="connsiteX73" fmla="*/ 800986 w 1297172"/>
              <a:gd name="connsiteY73" fmla="*/ 0 h 17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297172" h="1750828">
                <a:moveTo>
                  <a:pt x="800986" y="0"/>
                </a:moveTo>
                <a:lnTo>
                  <a:pt x="800986" y="0"/>
                </a:lnTo>
                <a:cubicBezTo>
                  <a:pt x="867144" y="4726"/>
                  <a:pt x="933518" y="7048"/>
                  <a:pt x="999460" y="14177"/>
                </a:cubicBezTo>
                <a:cubicBezTo>
                  <a:pt x="1021118" y="16518"/>
                  <a:pt x="1041596" y="26033"/>
                  <a:pt x="1063256" y="28354"/>
                </a:cubicBezTo>
                <a:cubicBezTo>
                  <a:pt x="1107955" y="33143"/>
                  <a:pt x="1153062" y="32723"/>
                  <a:pt x="1197935" y="35442"/>
                </a:cubicBezTo>
                <a:cubicBezTo>
                  <a:pt x="1231038" y="37448"/>
                  <a:pt x="1264093" y="40167"/>
                  <a:pt x="1297172" y="42530"/>
                </a:cubicBezTo>
                <a:cubicBezTo>
                  <a:pt x="1207397" y="87419"/>
                  <a:pt x="1365592" y="15769"/>
                  <a:pt x="1205023" y="42530"/>
                </a:cubicBezTo>
                <a:cubicBezTo>
                  <a:pt x="1181028" y="46529"/>
                  <a:pt x="1162493" y="66158"/>
                  <a:pt x="1141228" y="77972"/>
                </a:cubicBezTo>
                <a:cubicBezTo>
                  <a:pt x="1118901" y="144956"/>
                  <a:pt x="1135604" y="91914"/>
                  <a:pt x="1105786" y="241005"/>
                </a:cubicBezTo>
                <a:cubicBezTo>
                  <a:pt x="1103423" y="252819"/>
                  <a:pt x="1102508" y="265017"/>
                  <a:pt x="1098698" y="276447"/>
                </a:cubicBezTo>
                <a:cubicBezTo>
                  <a:pt x="1093972" y="290624"/>
                  <a:pt x="1088916" y="304694"/>
                  <a:pt x="1084521" y="318977"/>
                </a:cubicBezTo>
                <a:cubicBezTo>
                  <a:pt x="1047951" y="437827"/>
                  <a:pt x="1091671" y="304613"/>
                  <a:pt x="1056167" y="411126"/>
                </a:cubicBezTo>
                <a:cubicBezTo>
                  <a:pt x="1041544" y="513489"/>
                  <a:pt x="1060371" y="419057"/>
                  <a:pt x="1034902" y="489098"/>
                </a:cubicBezTo>
                <a:cubicBezTo>
                  <a:pt x="1008257" y="562374"/>
                  <a:pt x="1037382" y="516508"/>
                  <a:pt x="999460" y="567070"/>
                </a:cubicBezTo>
                <a:cubicBezTo>
                  <a:pt x="994589" y="591426"/>
                  <a:pt x="991957" y="607512"/>
                  <a:pt x="985284" y="630865"/>
                </a:cubicBezTo>
                <a:cubicBezTo>
                  <a:pt x="983231" y="638049"/>
                  <a:pt x="981537" y="645447"/>
                  <a:pt x="978195" y="652130"/>
                </a:cubicBezTo>
                <a:cubicBezTo>
                  <a:pt x="961489" y="685541"/>
                  <a:pt x="965254" y="665072"/>
                  <a:pt x="935665" y="694661"/>
                </a:cubicBezTo>
                <a:cubicBezTo>
                  <a:pt x="920262" y="710064"/>
                  <a:pt x="907312" y="727740"/>
                  <a:pt x="893135" y="744279"/>
                </a:cubicBezTo>
                <a:cubicBezTo>
                  <a:pt x="888409" y="767907"/>
                  <a:pt x="885167" y="791881"/>
                  <a:pt x="878958" y="815163"/>
                </a:cubicBezTo>
                <a:cubicBezTo>
                  <a:pt x="875679" y="827457"/>
                  <a:pt x="868437" y="838418"/>
                  <a:pt x="864781" y="850605"/>
                </a:cubicBezTo>
                <a:cubicBezTo>
                  <a:pt x="861319" y="862145"/>
                  <a:pt x="861503" y="874617"/>
                  <a:pt x="857693" y="886047"/>
                </a:cubicBezTo>
                <a:cubicBezTo>
                  <a:pt x="849368" y="911023"/>
                  <a:pt x="837406" y="921537"/>
                  <a:pt x="822251" y="942754"/>
                </a:cubicBezTo>
                <a:cubicBezTo>
                  <a:pt x="797581" y="977292"/>
                  <a:pt x="819902" y="952191"/>
                  <a:pt x="786809" y="985284"/>
                </a:cubicBezTo>
                <a:cubicBezTo>
                  <a:pt x="757566" y="1053518"/>
                  <a:pt x="724493" y="1127485"/>
                  <a:pt x="708837" y="1197935"/>
                </a:cubicBezTo>
                <a:cubicBezTo>
                  <a:pt x="696907" y="1251620"/>
                  <a:pt x="698160" y="1264569"/>
                  <a:pt x="673395" y="1311349"/>
                </a:cubicBezTo>
                <a:cubicBezTo>
                  <a:pt x="660503" y="1335702"/>
                  <a:pt x="650349" y="1362749"/>
                  <a:pt x="630865" y="1382233"/>
                </a:cubicBezTo>
                <a:cubicBezTo>
                  <a:pt x="621414" y="1391684"/>
                  <a:pt x="612857" y="1402122"/>
                  <a:pt x="602512" y="1410586"/>
                </a:cubicBezTo>
                <a:cubicBezTo>
                  <a:pt x="586781" y="1423457"/>
                  <a:pt x="567752" y="1432159"/>
                  <a:pt x="552893" y="1446028"/>
                </a:cubicBezTo>
                <a:cubicBezTo>
                  <a:pt x="532093" y="1465441"/>
                  <a:pt x="516304" y="1489705"/>
                  <a:pt x="496186" y="1509823"/>
                </a:cubicBezTo>
                <a:cubicBezTo>
                  <a:pt x="437254" y="1568755"/>
                  <a:pt x="478618" y="1511367"/>
                  <a:pt x="446567" y="1559442"/>
                </a:cubicBezTo>
                <a:cubicBezTo>
                  <a:pt x="403729" y="1687962"/>
                  <a:pt x="455359" y="1527205"/>
                  <a:pt x="425302" y="1637414"/>
                </a:cubicBezTo>
                <a:cubicBezTo>
                  <a:pt x="421370" y="1651831"/>
                  <a:pt x="415231" y="1665576"/>
                  <a:pt x="411126" y="1679944"/>
                </a:cubicBezTo>
                <a:cubicBezTo>
                  <a:pt x="405773" y="1698678"/>
                  <a:pt x="415851" y="1731925"/>
                  <a:pt x="396949" y="1736651"/>
                </a:cubicBezTo>
                <a:lnTo>
                  <a:pt x="340242" y="1750828"/>
                </a:lnTo>
                <a:cubicBezTo>
                  <a:pt x="285898" y="1746102"/>
                  <a:pt x="230699" y="1747348"/>
                  <a:pt x="177209" y="1736651"/>
                </a:cubicBezTo>
                <a:cubicBezTo>
                  <a:pt x="118483" y="1724906"/>
                  <a:pt x="153755" y="1730762"/>
                  <a:pt x="70884" y="1722474"/>
                </a:cubicBezTo>
                <a:cubicBezTo>
                  <a:pt x="59070" y="1717749"/>
                  <a:pt x="47513" y="1712322"/>
                  <a:pt x="35442" y="1708298"/>
                </a:cubicBezTo>
                <a:cubicBezTo>
                  <a:pt x="26200" y="1705217"/>
                  <a:pt x="13977" y="1708098"/>
                  <a:pt x="7088" y="1701209"/>
                </a:cubicBezTo>
                <a:cubicBezTo>
                  <a:pt x="199" y="1694320"/>
                  <a:pt x="2363" y="1682307"/>
                  <a:pt x="0" y="1672856"/>
                </a:cubicBezTo>
                <a:cubicBezTo>
                  <a:pt x="4726" y="1658679"/>
                  <a:pt x="7494" y="1643692"/>
                  <a:pt x="14177" y="1630326"/>
                </a:cubicBezTo>
                <a:cubicBezTo>
                  <a:pt x="19460" y="1619759"/>
                  <a:pt x="28575" y="1611586"/>
                  <a:pt x="35442" y="1601972"/>
                </a:cubicBezTo>
                <a:cubicBezTo>
                  <a:pt x="40394" y="1595040"/>
                  <a:pt x="45392" y="1588104"/>
                  <a:pt x="49619" y="1580707"/>
                </a:cubicBezTo>
                <a:cubicBezTo>
                  <a:pt x="80757" y="1526215"/>
                  <a:pt x="44397" y="1578218"/>
                  <a:pt x="85060" y="1524000"/>
                </a:cubicBezTo>
                <a:cubicBezTo>
                  <a:pt x="87423" y="1512186"/>
                  <a:pt x="86171" y="1499019"/>
                  <a:pt x="92149" y="1488558"/>
                </a:cubicBezTo>
                <a:cubicBezTo>
                  <a:pt x="96376" y="1481161"/>
                  <a:pt x="109604" y="1482001"/>
                  <a:pt x="113414" y="1474381"/>
                </a:cubicBezTo>
                <a:cubicBezTo>
                  <a:pt x="119841" y="1461526"/>
                  <a:pt x="116372" y="1445617"/>
                  <a:pt x="120502" y="1431851"/>
                </a:cubicBezTo>
                <a:cubicBezTo>
                  <a:pt x="123538" y="1421730"/>
                  <a:pt x="131068" y="1413428"/>
                  <a:pt x="134679" y="1403498"/>
                </a:cubicBezTo>
                <a:cubicBezTo>
                  <a:pt x="161556" y="1329587"/>
                  <a:pt x="134420" y="1375714"/>
                  <a:pt x="170121" y="1297172"/>
                </a:cubicBezTo>
                <a:cubicBezTo>
                  <a:pt x="180620" y="1274075"/>
                  <a:pt x="195677" y="1267357"/>
                  <a:pt x="212651" y="1247554"/>
                </a:cubicBezTo>
                <a:cubicBezTo>
                  <a:pt x="247381" y="1207035"/>
                  <a:pt x="200190" y="1245071"/>
                  <a:pt x="255181" y="1197935"/>
                </a:cubicBezTo>
                <a:cubicBezTo>
                  <a:pt x="261649" y="1192391"/>
                  <a:pt x="270689" y="1190038"/>
                  <a:pt x="276446" y="1183758"/>
                </a:cubicBezTo>
                <a:cubicBezTo>
                  <a:pt x="296892" y="1161453"/>
                  <a:pt x="316368" y="1138050"/>
                  <a:pt x="333153" y="1112874"/>
                </a:cubicBezTo>
                <a:cubicBezTo>
                  <a:pt x="337879" y="1105786"/>
                  <a:pt x="343520" y="1099229"/>
                  <a:pt x="347330" y="1091609"/>
                </a:cubicBezTo>
                <a:cubicBezTo>
                  <a:pt x="353020" y="1080228"/>
                  <a:pt x="354763" y="1066957"/>
                  <a:pt x="361507" y="1056167"/>
                </a:cubicBezTo>
                <a:cubicBezTo>
                  <a:pt x="366820" y="1047666"/>
                  <a:pt x="376248" y="1042513"/>
                  <a:pt x="382772" y="1034902"/>
                </a:cubicBezTo>
                <a:cubicBezTo>
                  <a:pt x="390460" y="1025932"/>
                  <a:pt x="396949" y="1016000"/>
                  <a:pt x="404037" y="1006549"/>
                </a:cubicBezTo>
                <a:cubicBezTo>
                  <a:pt x="406400" y="999461"/>
                  <a:pt x="408091" y="992112"/>
                  <a:pt x="411126" y="985284"/>
                </a:cubicBezTo>
                <a:cubicBezTo>
                  <a:pt x="417563" y="970800"/>
                  <a:pt x="427663" y="957883"/>
                  <a:pt x="432391" y="942754"/>
                </a:cubicBezTo>
                <a:cubicBezTo>
                  <a:pt x="439578" y="919755"/>
                  <a:pt x="441842" y="895498"/>
                  <a:pt x="446567" y="871870"/>
                </a:cubicBezTo>
                <a:cubicBezTo>
                  <a:pt x="448930" y="831702"/>
                  <a:pt x="448452" y="791266"/>
                  <a:pt x="453656" y="751367"/>
                </a:cubicBezTo>
                <a:cubicBezTo>
                  <a:pt x="458637" y="713184"/>
                  <a:pt x="469091" y="708495"/>
                  <a:pt x="489098" y="680484"/>
                </a:cubicBezTo>
                <a:cubicBezTo>
                  <a:pt x="516088" y="642697"/>
                  <a:pt x="488777" y="673716"/>
                  <a:pt x="531628" y="630865"/>
                </a:cubicBezTo>
                <a:cubicBezTo>
                  <a:pt x="533991" y="616688"/>
                  <a:pt x="532563" y="601324"/>
                  <a:pt x="538716" y="588335"/>
                </a:cubicBezTo>
                <a:cubicBezTo>
                  <a:pt x="554156" y="555740"/>
                  <a:pt x="595423" y="496186"/>
                  <a:pt x="595423" y="496186"/>
                </a:cubicBezTo>
                <a:cubicBezTo>
                  <a:pt x="600149" y="474921"/>
                  <a:pt x="606519" y="453956"/>
                  <a:pt x="609600" y="432391"/>
                </a:cubicBezTo>
                <a:cubicBezTo>
                  <a:pt x="613624" y="404225"/>
                  <a:pt x="610172" y="375026"/>
                  <a:pt x="616688" y="347330"/>
                </a:cubicBezTo>
                <a:cubicBezTo>
                  <a:pt x="619843" y="333919"/>
                  <a:pt x="631262" y="323932"/>
                  <a:pt x="637953" y="311888"/>
                </a:cubicBezTo>
                <a:cubicBezTo>
                  <a:pt x="666510" y="260486"/>
                  <a:pt x="634628" y="305413"/>
                  <a:pt x="680484" y="248093"/>
                </a:cubicBezTo>
                <a:cubicBezTo>
                  <a:pt x="687572" y="226828"/>
                  <a:pt x="693879" y="205286"/>
                  <a:pt x="701749" y="184298"/>
                </a:cubicBezTo>
                <a:cubicBezTo>
                  <a:pt x="714465" y="150389"/>
                  <a:pt x="722431" y="135846"/>
                  <a:pt x="737191" y="106326"/>
                </a:cubicBezTo>
                <a:cubicBezTo>
                  <a:pt x="751368" y="108689"/>
                  <a:pt x="765778" y="116900"/>
                  <a:pt x="779721" y="113414"/>
                </a:cubicBezTo>
                <a:cubicBezTo>
                  <a:pt x="787986" y="111348"/>
                  <a:pt x="788787" y="98964"/>
                  <a:pt x="793898" y="92149"/>
                </a:cubicBezTo>
                <a:cubicBezTo>
                  <a:pt x="802975" y="80046"/>
                  <a:pt x="812800" y="68521"/>
                  <a:pt x="822251" y="56707"/>
                </a:cubicBezTo>
                <a:cubicBezTo>
                  <a:pt x="831152" y="21105"/>
                  <a:pt x="804530" y="9451"/>
                  <a:pt x="80098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任意多边形: 形状 13"/>
          <p:cNvSpPr/>
          <p:nvPr/>
        </p:nvSpPr>
        <p:spPr>
          <a:xfrm>
            <a:off x="5504121" y="2606079"/>
            <a:ext cx="1297172" cy="1750828"/>
          </a:xfrm>
          <a:custGeom>
            <a:avLst/>
            <a:gdLst>
              <a:gd name="connsiteX0" fmla="*/ 800986 w 1297172"/>
              <a:gd name="connsiteY0" fmla="*/ 0 h 1750828"/>
              <a:gd name="connsiteX1" fmla="*/ 800986 w 1297172"/>
              <a:gd name="connsiteY1" fmla="*/ 0 h 1750828"/>
              <a:gd name="connsiteX2" fmla="*/ 999460 w 1297172"/>
              <a:gd name="connsiteY2" fmla="*/ 14177 h 1750828"/>
              <a:gd name="connsiteX3" fmla="*/ 1063256 w 1297172"/>
              <a:gd name="connsiteY3" fmla="*/ 28354 h 1750828"/>
              <a:gd name="connsiteX4" fmla="*/ 1197935 w 1297172"/>
              <a:gd name="connsiteY4" fmla="*/ 35442 h 1750828"/>
              <a:gd name="connsiteX5" fmla="*/ 1297172 w 1297172"/>
              <a:gd name="connsiteY5" fmla="*/ 42530 h 1750828"/>
              <a:gd name="connsiteX6" fmla="*/ 1205023 w 1297172"/>
              <a:gd name="connsiteY6" fmla="*/ 42530 h 1750828"/>
              <a:gd name="connsiteX7" fmla="*/ 1141228 w 1297172"/>
              <a:gd name="connsiteY7" fmla="*/ 77972 h 1750828"/>
              <a:gd name="connsiteX8" fmla="*/ 1105786 w 1297172"/>
              <a:gd name="connsiteY8" fmla="*/ 241005 h 1750828"/>
              <a:gd name="connsiteX9" fmla="*/ 1098698 w 1297172"/>
              <a:gd name="connsiteY9" fmla="*/ 276447 h 1750828"/>
              <a:gd name="connsiteX10" fmla="*/ 1084521 w 1297172"/>
              <a:gd name="connsiteY10" fmla="*/ 318977 h 1750828"/>
              <a:gd name="connsiteX11" fmla="*/ 1056167 w 1297172"/>
              <a:gd name="connsiteY11" fmla="*/ 411126 h 1750828"/>
              <a:gd name="connsiteX12" fmla="*/ 1034902 w 1297172"/>
              <a:gd name="connsiteY12" fmla="*/ 489098 h 1750828"/>
              <a:gd name="connsiteX13" fmla="*/ 999460 w 1297172"/>
              <a:gd name="connsiteY13" fmla="*/ 567070 h 1750828"/>
              <a:gd name="connsiteX14" fmla="*/ 985284 w 1297172"/>
              <a:gd name="connsiteY14" fmla="*/ 630865 h 1750828"/>
              <a:gd name="connsiteX15" fmla="*/ 978195 w 1297172"/>
              <a:gd name="connsiteY15" fmla="*/ 652130 h 1750828"/>
              <a:gd name="connsiteX16" fmla="*/ 935665 w 1297172"/>
              <a:gd name="connsiteY16" fmla="*/ 694661 h 1750828"/>
              <a:gd name="connsiteX17" fmla="*/ 893135 w 1297172"/>
              <a:gd name="connsiteY17" fmla="*/ 744279 h 1750828"/>
              <a:gd name="connsiteX18" fmla="*/ 878958 w 1297172"/>
              <a:gd name="connsiteY18" fmla="*/ 815163 h 1750828"/>
              <a:gd name="connsiteX19" fmla="*/ 864781 w 1297172"/>
              <a:gd name="connsiteY19" fmla="*/ 850605 h 1750828"/>
              <a:gd name="connsiteX20" fmla="*/ 857693 w 1297172"/>
              <a:gd name="connsiteY20" fmla="*/ 886047 h 1750828"/>
              <a:gd name="connsiteX21" fmla="*/ 822251 w 1297172"/>
              <a:gd name="connsiteY21" fmla="*/ 942754 h 1750828"/>
              <a:gd name="connsiteX22" fmla="*/ 786809 w 1297172"/>
              <a:gd name="connsiteY22" fmla="*/ 985284 h 1750828"/>
              <a:gd name="connsiteX23" fmla="*/ 708837 w 1297172"/>
              <a:gd name="connsiteY23" fmla="*/ 1197935 h 1750828"/>
              <a:gd name="connsiteX24" fmla="*/ 673395 w 1297172"/>
              <a:gd name="connsiteY24" fmla="*/ 1311349 h 1750828"/>
              <a:gd name="connsiteX25" fmla="*/ 630865 w 1297172"/>
              <a:gd name="connsiteY25" fmla="*/ 1382233 h 1750828"/>
              <a:gd name="connsiteX26" fmla="*/ 602512 w 1297172"/>
              <a:gd name="connsiteY26" fmla="*/ 1410586 h 1750828"/>
              <a:gd name="connsiteX27" fmla="*/ 552893 w 1297172"/>
              <a:gd name="connsiteY27" fmla="*/ 1446028 h 1750828"/>
              <a:gd name="connsiteX28" fmla="*/ 496186 w 1297172"/>
              <a:gd name="connsiteY28" fmla="*/ 1509823 h 1750828"/>
              <a:gd name="connsiteX29" fmla="*/ 446567 w 1297172"/>
              <a:gd name="connsiteY29" fmla="*/ 1559442 h 1750828"/>
              <a:gd name="connsiteX30" fmla="*/ 425302 w 1297172"/>
              <a:gd name="connsiteY30" fmla="*/ 1637414 h 1750828"/>
              <a:gd name="connsiteX31" fmla="*/ 411126 w 1297172"/>
              <a:gd name="connsiteY31" fmla="*/ 1679944 h 1750828"/>
              <a:gd name="connsiteX32" fmla="*/ 396949 w 1297172"/>
              <a:gd name="connsiteY32" fmla="*/ 1736651 h 1750828"/>
              <a:gd name="connsiteX33" fmla="*/ 340242 w 1297172"/>
              <a:gd name="connsiteY33" fmla="*/ 1750828 h 1750828"/>
              <a:gd name="connsiteX34" fmla="*/ 177209 w 1297172"/>
              <a:gd name="connsiteY34" fmla="*/ 1736651 h 1750828"/>
              <a:gd name="connsiteX35" fmla="*/ 70884 w 1297172"/>
              <a:gd name="connsiteY35" fmla="*/ 1722474 h 1750828"/>
              <a:gd name="connsiteX36" fmla="*/ 35442 w 1297172"/>
              <a:gd name="connsiteY36" fmla="*/ 1708298 h 1750828"/>
              <a:gd name="connsiteX37" fmla="*/ 7088 w 1297172"/>
              <a:gd name="connsiteY37" fmla="*/ 1701209 h 1750828"/>
              <a:gd name="connsiteX38" fmla="*/ 0 w 1297172"/>
              <a:gd name="connsiteY38" fmla="*/ 1672856 h 1750828"/>
              <a:gd name="connsiteX39" fmla="*/ 14177 w 1297172"/>
              <a:gd name="connsiteY39" fmla="*/ 1630326 h 1750828"/>
              <a:gd name="connsiteX40" fmla="*/ 35442 w 1297172"/>
              <a:gd name="connsiteY40" fmla="*/ 1601972 h 1750828"/>
              <a:gd name="connsiteX41" fmla="*/ 49619 w 1297172"/>
              <a:gd name="connsiteY41" fmla="*/ 1580707 h 1750828"/>
              <a:gd name="connsiteX42" fmla="*/ 85060 w 1297172"/>
              <a:gd name="connsiteY42" fmla="*/ 1524000 h 1750828"/>
              <a:gd name="connsiteX43" fmla="*/ 92149 w 1297172"/>
              <a:gd name="connsiteY43" fmla="*/ 1488558 h 1750828"/>
              <a:gd name="connsiteX44" fmla="*/ 113414 w 1297172"/>
              <a:gd name="connsiteY44" fmla="*/ 1474381 h 1750828"/>
              <a:gd name="connsiteX45" fmla="*/ 120502 w 1297172"/>
              <a:gd name="connsiteY45" fmla="*/ 1431851 h 1750828"/>
              <a:gd name="connsiteX46" fmla="*/ 134679 w 1297172"/>
              <a:gd name="connsiteY46" fmla="*/ 1403498 h 1750828"/>
              <a:gd name="connsiteX47" fmla="*/ 170121 w 1297172"/>
              <a:gd name="connsiteY47" fmla="*/ 1297172 h 1750828"/>
              <a:gd name="connsiteX48" fmla="*/ 212651 w 1297172"/>
              <a:gd name="connsiteY48" fmla="*/ 1247554 h 1750828"/>
              <a:gd name="connsiteX49" fmla="*/ 255181 w 1297172"/>
              <a:gd name="connsiteY49" fmla="*/ 1197935 h 1750828"/>
              <a:gd name="connsiteX50" fmla="*/ 276446 w 1297172"/>
              <a:gd name="connsiteY50" fmla="*/ 1183758 h 1750828"/>
              <a:gd name="connsiteX51" fmla="*/ 333153 w 1297172"/>
              <a:gd name="connsiteY51" fmla="*/ 1112874 h 1750828"/>
              <a:gd name="connsiteX52" fmla="*/ 347330 w 1297172"/>
              <a:gd name="connsiteY52" fmla="*/ 1091609 h 1750828"/>
              <a:gd name="connsiteX53" fmla="*/ 361507 w 1297172"/>
              <a:gd name="connsiteY53" fmla="*/ 1056167 h 1750828"/>
              <a:gd name="connsiteX54" fmla="*/ 382772 w 1297172"/>
              <a:gd name="connsiteY54" fmla="*/ 1034902 h 1750828"/>
              <a:gd name="connsiteX55" fmla="*/ 404037 w 1297172"/>
              <a:gd name="connsiteY55" fmla="*/ 1006549 h 1750828"/>
              <a:gd name="connsiteX56" fmla="*/ 411126 w 1297172"/>
              <a:gd name="connsiteY56" fmla="*/ 985284 h 1750828"/>
              <a:gd name="connsiteX57" fmla="*/ 432391 w 1297172"/>
              <a:gd name="connsiteY57" fmla="*/ 942754 h 1750828"/>
              <a:gd name="connsiteX58" fmla="*/ 446567 w 1297172"/>
              <a:gd name="connsiteY58" fmla="*/ 871870 h 1750828"/>
              <a:gd name="connsiteX59" fmla="*/ 453656 w 1297172"/>
              <a:gd name="connsiteY59" fmla="*/ 751367 h 1750828"/>
              <a:gd name="connsiteX60" fmla="*/ 489098 w 1297172"/>
              <a:gd name="connsiteY60" fmla="*/ 680484 h 1750828"/>
              <a:gd name="connsiteX61" fmla="*/ 531628 w 1297172"/>
              <a:gd name="connsiteY61" fmla="*/ 630865 h 1750828"/>
              <a:gd name="connsiteX62" fmla="*/ 538716 w 1297172"/>
              <a:gd name="connsiteY62" fmla="*/ 588335 h 1750828"/>
              <a:gd name="connsiteX63" fmla="*/ 595423 w 1297172"/>
              <a:gd name="connsiteY63" fmla="*/ 496186 h 1750828"/>
              <a:gd name="connsiteX64" fmla="*/ 609600 w 1297172"/>
              <a:gd name="connsiteY64" fmla="*/ 432391 h 1750828"/>
              <a:gd name="connsiteX65" fmla="*/ 616688 w 1297172"/>
              <a:gd name="connsiteY65" fmla="*/ 347330 h 1750828"/>
              <a:gd name="connsiteX66" fmla="*/ 637953 w 1297172"/>
              <a:gd name="connsiteY66" fmla="*/ 311888 h 1750828"/>
              <a:gd name="connsiteX67" fmla="*/ 680484 w 1297172"/>
              <a:gd name="connsiteY67" fmla="*/ 248093 h 1750828"/>
              <a:gd name="connsiteX68" fmla="*/ 701749 w 1297172"/>
              <a:gd name="connsiteY68" fmla="*/ 184298 h 1750828"/>
              <a:gd name="connsiteX69" fmla="*/ 737191 w 1297172"/>
              <a:gd name="connsiteY69" fmla="*/ 106326 h 1750828"/>
              <a:gd name="connsiteX70" fmla="*/ 779721 w 1297172"/>
              <a:gd name="connsiteY70" fmla="*/ 113414 h 1750828"/>
              <a:gd name="connsiteX71" fmla="*/ 793898 w 1297172"/>
              <a:gd name="connsiteY71" fmla="*/ 92149 h 1750828"/>
              <a:gd name="connsiteX72" fmla="*/ 822251 w 1297172"/>
              <a:gd name="connsiteY72" fmla="*/ 56707 h 1750828"/>
              <a:gd name="connsiteX73" fmla="*/ 800986 w 1297172"/>
              <a:gd name="connsiteY73" fmla="*/ 0 h 17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297172" h="1750828">
                <a:moveTo>
                  <a:pt x="800986" y="0"/>
                </a:moveTo>
                <a:lnTo>
                  <a:pt x="800986" y="0"/>
                </a:lnTo>
                <a:cubicBezTo>
                  <a:pt x="867144" y="4726"/>
                  <a:pt x="933518" y="7048"/>
                  <a:pt x="999460" y="14177"/>
                </a:cubicBezTo>
                <a:cubicBezTo>
                  <a:pt x="1021118" y="16518"/>
                  <a:pt x="1041596" y="26033"/>
                  <a:pt x="1063256" y="28354"/>
                </a:cubicBezTo>
                <a:cubicBezTo>
                  <a:pt x="1107955" y="33143"/>
                  <a:pt x="1153062" y="32723"/>
                  <a:pt x="1197935" y="35442"/>
                </a:cubicBezTo>
                <a:cubicBezTo>
                  <a:pt x="1231038" y="37448"/>
                  <a:pt x="1264093" y="40167"/>
                  <a:pt x="1297172" y="42530"/>
                </a:cubicBezTo>
                <a:cubicBezTo>
                  <a:pt x="1207397" y="87419"/>
                  <a:pt x="1365592" y="15769"/>
                  <a:pt x="1205023" y="42530"/>
                </a:cubicBezTo>
                <a:cubicBezTo>
                  <a:pt x="1181028" y="46529"/>
                  <a:pt x="1162493" y="66158"/>
                  <a:pt x="1141228" y="77972"/>
                </a:cubicBezTo>
                <a:cubicBezTo>
                  <a:pt x="1118901" y="144956"/>
                  <a:pt x="1135604" y="91914"/>
                  <a:pt x="1105786" y="241005"/>
                </a:cubicBezTo>
                <a:cubicBezTo>
                  <a:pt x="1103423" y="252819"/>
                  <a:pt x="1102508" y="265017"/>
                  <a:pt x="1098698" y="276447"/>
                </a:cubicBezTo>
                <a:cubicBezTo>
                  <a:pt x="1093972" y="290624"/>
                  <a:pt x="1088916" y="304694"/>
                  <a:pt x="1084521" y="318977"/>
                </a:cubicBezTo>
                <a:cubicBezTo>
                  <a:pt x="1047951" y="437827"/>
                  <a:pt x="1091671" y="304613"/>
                  <a:pt x="1056167" y="411126"/>
                </a:cubicBezTo>
                <a:cubicBezTo>
                  <a:pt x="1041544" y="513489"/>
                  <a:pt x="1060371" y="419057"/>
                  <a:pt x="1034902" y="489098"/>
                </a:cubicBezTo>
                <a:cubicBezTo>
                  <a:pt x="1008257" y="562374"/>
                  <a:pt x="1037382" y="516508"/>
                  <a:pt x="999460" y="567070"/>
                </a:cubicBezTo>
                <a:cubicBezTo>
                  <a:pt x="994589" y="591426"/>
                  <a:pt x="991957" y="607512"/>
                  <a:pt x="985284" y="630865"/>
                </a:cubicBezTo>
                <a:cubicBezTo>
                  <a:pt x="983231" y="638049"/>
                  <a:pt x="981537" y="645447"/>
                  <a:pt x="978195" y="652130"/>
                </a:cubicBezTo>
                <a:cubicBezTo>
                  <a:pt x="961489" y="685541"/>
                  <a:pt x="965254" y="665072"/>
                  <a:pt x="935665" y="694661"/>
                </a:cubicBezTo>
                <a:cubicBezTo>
                  <a:pt x="920262" y="710064"/>
                  <a:pt x="907312" y="727740"/>
                  <a:pt x="893135" y="744279"/>
                </a:cubicBezTo>
                <a:cubicBezTo>
                  <a:pt x="888409" y="767907"/>
                  <a:pt x="885167" y="791881"/>
                  <a:pt x="878958" y="815163"/>
                </a:cubicBezTo>
                <a:cubicBezTo>
                  <a:pt x="875679" y="827457"/>
                  <a:pt x="868437" y="838418"/>
                  <a:pt x="864781" y="850605"/>
                </a:cubicBezTo>
                <a:cubicBezTo>
                  <a:pt x="861319" y="862145"/>
                  <a:pt x="861503" y="874617"/>
                  <a:pt x="857693" y="886047"/>
                </a:cubicBezTo>
                <a:cubicBezTo>
                  <a:pt x="849368" y="911023"/>
                  <a:pt x="837406" y="921537"/>
                  <a:pt x="822251" y="942754"/>
                </a:cubicBezTo>
                <a:cubicBezTo>
                  <a:pt x="797581" y="977292"/>
                  <a:pt x="819902" y="952191"/>
                  <a:pt x="786809" y="985284"/>
                </a:cubicBezTo>
                <a:cubicBezTo>
                  <a:pt x="757566" y="1053518"/>
                  <a:pt x="724493" y="1127485"/>
                  <a:pt x="708837" y="1197935"/>
                </a:cubicBezTo>
                <a:cubicBezTo>
                  <a:pt x="696907" y="1251620"/>
                  <a:pt x="698160" y="1264569"/>
                  <a:pt x="673395" y="1311349"/>
                </a:cubicBezTo>
                <a:cubicBezTo>
                  <a:pt x="660503" y="1335702"/>
                  <a:pt x="650349" y="1362749"/>
                  <a:pt x="630865" y="1382233"/>
                </a:cubicBezTo>
                <a:cubicBezTo>
                  <a:pt x="621414" y="1391684"/>
                  <a:pt x="612857" y="1402122"/>
                  <a:pt x="602512" y="1410586"/>
                </a:cubicBezTo>
                <a:cubicBezTo>
                  <a:pt x="586781" y="1423457"/>
                  <a:pt x="567752" y="1432159"/>
                  <a:pt x="552893" y="1446028"/>
                </a:cubicBezTo>
                <a:cubicBezTo>
                  <a:pt x="532093" y="1465441"/>
                  <a:pt x="516304" y="1489705"/>
                  <a:pt x="496186" y="1509823"/>
                </a:cubicBezTo>
                <a:cubicBezTo>
                  <a:pt x="437254" y="1568755"/>
                  <a:pt x="478618" y="1511367"/>
                  <a:pt x="446567" y="1559442"/>
                </a:cubicBezTo>
                <a:cubicBezTo>
                  <a:pt x="403729" y="1687962"/>
                  <a:pt x="455359" y="1527205"/>
                  <a:pt x="425302" y="1637414"/>
                </a:cubicBezTo>
                <a:cubicBezTo>
                  <a:pt x="421370" y="1651831"/>
                  <a:pt x="415231" y="1665576"/>
                  <a:pt x="411126" y="1679944"/>
                </a:cubicBezTo>
                <a:cubicBezTo>
                  <a:pt x="405773" y="1698678"/>
                  <a:pt x="415851" y="1731925"/>
                  <a:pt x="396949" y="1736651"/>
                </a:cubicBezTo>
                <a:lnTo>
                  <a:pt x="340242" y="1750828"/>
                </a:lnTo>
                <a:cubicBezTo>
                  <a:pt x="285898" y="1746102"/>
                  <a:pt x="230699" y="1747348"/>
                  <a:pt x="177209" y="1736651"/>
                </a:cubicBezTo>
                <a:cubicBezTo>
                  <a:pt x="118483" y="1724906"/>
                  <a:pt x="153755" y="1730762"/>
                  <a:pt x="70884" y="1722474"/>
                </a:cubicBezTo>
                <a:cubicBezTo>
                  <a:pt x="59070" y="1717749"/>
                  <a:pt x="47513" y="1712322"/>
                  <a:pt x="35442" y="1708298"/>
                </a:cubicBezTo>
                <a:cubicBezTo>
                  <a:pt x="26200" y="1705217"/>
                  <a:pt x="13977" y="1708098"/>
                  <a:pt x="7088" y="1701209"/>
                </a:cubicBezTo>
                <a:cubicBezTo>
                  <a:pt x="199" y="1694320"/>
                  <a:pt x="2363" y="1682307"/>
                  <a:pt x="0" y="1672856"/>
                </a:cubicBezTo>
                <a:cubicBezTo>
                  <a:pt x="4726" y="1658679"/>
                  <a:pt x="7494" y="1643692"/>
                  <a:pt x="14177" y="1630326"/>
                </a:cubicBezTo>
                <a:cubicBezTo>
                  <a:pt x="19460" y="1619759"/>
                  <a:pt x="28575" y="1611586"/>
                  <a:pt x="35442" y="1601972"/>
                </a:cubicBezTo>
                <a:cubicBezTo>
                  <a:pt x="40394" y="1595040"/>
                  <a:pt x="45392" y="1588104"/>
                  <a:pt x="49619" y="1580707"/>
                </a:cubicBezTo>
                <a:cubicBezTo>
                  <a:pt x="80757" y="1526215"/>
                  <a:pt x="44397" y="1578218"/>
                  <a:pt x="85060" y="1524000"/>
                </a:cubicBezTo>
                <a:cubicBezTo>
                  <a:pt x="87423" y="1512186"/>
                  <a:pt x="86171" y="1499019"/>
                  <a:pt x="92149" y="1488558"/>
                </a:cubicBezTo>
                <a:cubicBezTo>
                  <a:pt x="96376" y="1481161"/>
                  <a:pt x="109604" y="1482001"/>
                  <a:pt x="113414" y="1474381"/>
                </a:cubicBezTo>
                <a:cubicBezTo>
                  <a:pt x="119841" y="1461526"/>
                  <a:pt x="116372" y="1445617"/>
                  <a:pt x="120502" y="1431851"/>
                </a:cubicBezTo>
                <a:cubicBezTo>
                  <a:pt x="123538" y="1421730"/>
                  <a:pt x="131068" y="1413428"/>
                  <a:pt x="134679" y="1403498"/>
                </a:cubicBezTo>
                <a:cubicBezTo>
                  <a:pt x="161556" y="1329587"/>
                  <a:pt x="134420" y="1375714"/>
                  <a:pt x="170121" y="1297172"/>
                </a:cubicBezTo>
                <a:cubicBezTo>
                  <a:pt x="180620" y="1274075"/>
                  <a:pt x="195677" y="1267357"/>
                  <a:pt x="212651" y="1247554"/>
                </a:cubicBezTo>
                <a:cubicBezTo>
                  <a:pt x="247381" y="1207035"/>
                  <a:pt x="200190" y="1245071"/>
                  <a:pt x="255181" y="1197935"/>
                </a:cubicBezTo>
                <a:cubicBezTo>
                  <a:pt x="261649" y="1192391"/>
                  <a:pt x="270689" y="1190038"/>
                  <a:pt x="276446" y="1183758"/>
                </a:cubicBezTo>
                <a:cubicBezTo>
                  <a:pt x="296892" y="1161453"/>
                  <a:pt x="316368" y="1138050"/>
                  <a:pt x="333153" y="1112874"/>
                </a:cubicBezTo>
                <a:cubicBezTo>
                  <a:pt x="337879" y="1105786"/>
                  <a:pt x="343520" y="1099229"/>
                  <a:pt x="347330" y="1091609"/>
                </a:cubicBezTo>
                <a:cubicBezTo>
                  <a:pt x="353020" y="1080228"/>
                  <a:pt x="354763" y="1066957"/>
                  <a:pt x="361507" y="1056167"/>
                </a:cubicBezTo>
                <a:cubicBezTo>
                  <a:pt x="366820" y="1047666"/>
                  <a:pt x="376248" y="1042513"/>
                  <a:pt x="382772" y="1034902"/>
                </a:cubicBezTo>
                <a:cubicBezTo>
                  <a:pt x="390460" y="1025932"/>
                  <a:pt x="396949" y="1016000"/>
                  <a:pt x="404037" y="1006549"/>
                </a:cubicBezTo>
                <a:cubicBezTo>
                  <a:pt x="406400" y="999461"/>
                  <a:pt x="408091" y="992112"/>
                  <a:pt x="411126" y="985284"/>
                </a:cubicBezTo>
                <a:cubicBezTo>
                  <a:pt x="417563" y="970800"/>
                  <a:pt x="427663" y="957883"/>
                  <a:pt x="432391" y="942754"/>
                </a:cubicBezTo>
                <a:cubicBezTo>
                  <a:pt x="439578" y="919755"/>
                  <a:pt x="441842" y="895498"/>
                  <a:pt x="446567" y="871870"/>
                </a:cubicBezTo>
                <a:cubicBezTo>
                  <a:pt x="448930" y="831702"/>
                  <a:pt x="448452" y="791266"/>
                  <a:pt x="453656" y="751367"/>
                </a:cubicBezTo>
                <a:cubicBezTo>
                  <a:pt x="458637" y="713184"/>
                  <a:pt x="469091" y="708495"/>
                  <a:pt x="489098" y="680484"/>
                </a:cubicBezTo>
                <a:cubicBezTo>
                  <a:pt x="516088" y="642697"/>
                  <a:pt x="488777" y="673716"/>
                  <a:pt x="531628" y="630865"/>
                </a:cubicBezTo>
                <a:cubicBezTo>
                  <a:pt x="533991" y="616688"/>
                  <a:pt x="532563" y="601324"/>
                  <a:pt x="538716" y="588335"/>
                </a:cubicBezTo>
                <a:cubicBezTo>
                  <a:pt x="554156" y="555740"/>
                  <a:pt x="595423" y="496186"/>
                  <a:pt x="595423" y="496186"/>
                </a:cubicBezTo>
                <a:cubicBezTo>
                  <a:pt x="600149" y="474921"/>
                  <a:pt x="606519" y="453956"/>
                  <a:pt x="609600" y="432391"/>
                </a:cubicBezTo>
                <a:cubicBezTo>
                  <a:pt x="613624" y="404225"/>
                  <a:pt x="610172" y="375026"/>
                  <a:pt x="616688" y="347330"/>
                </a:cubicBezTo>
                <a:cubicBezTo>
                  <a:pt x="619843" y="333919"/>
                  <a:pt x="631262" y="323932"/>
                  <a:pt x="637953" y="311888"/>
                </a:cubicBezTo>
                <a:cubicBezTo>
                  <a:pt x="666510" y="260486"/>
                  <a:pt x="634628" y="305413"/>
                  <a:pt x="680484" y="248093"/>
                </a:cubicBezTo>
                <a:cubicBezTo>
                  <a:pt x="687572" y="226828"/>
                  <a:pt x="693879" y="205286"/>
                  <a:pt x="701749" y="184298"/>
                </a:cubicBezTo>
                <a:cubicBezTo>
                  <a:pt x="714465" y="150389"/>
                  <a:pt x="722431" y="135846"/>
                  <a:pt x="737191" y="106326"/>
                </a:cubicBezTo>
                <a:cubicBezTo>
                  <a:pt x="751368" y="108689"/>
                  <a:pt x="765778" y="116900"/>
                  <a:pt x="779721" y="113414"/>
                </a:cubicBezTo>
                <a:cubicBezTo>
                  <a:pt x="787986" y="111348"/>
                  <a:pt x="788787" y="98964"/>
                  <a:pt x="793898" y="92149"/>
                </a:cubicBezTo>
                <a:cubicBezTo>
                  <a:pt x="802975" y="80046"/>
                  <a:pt x="812800" y="68521"/>
                  <a:pt x="822251" y="56707"/>
                </a:cubicBezTo>
                <a:cubicBezTo>
                  <a:pt x="831152" y="21105"/>
                  <a:pt x="804530" y="9451"/>
                  <a:pt x="80098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任意多边形: 形状 14"/>
          <p:cNvSpPr/>
          <p:nvPr/>
        </p:nvSpPr>
        <p:spPr>
          <a:xfrm>
            <a:off x="7549118" y="2606079"/>
            <a:ext cx="1297172" cy="1750828"/>
          </a:xfrm>
          <a:custGeom>
            <a:avLst/>
            <a:gdLst>
              <a:gd name="connsiteX0" fmla="*/ 800986 w 1297172"/>
              <a:gd name="connsiteY0" fmla="*/ 0 h 1750828"/>
              <a:gd name="connsiteX1" fmla="*/ 800986 w 1297172"/>
              <a:gd name="connsiteY1" fmla="*/ 0 h 1750828"/>
              <a:gd name="connsiteX2" fmla="*/ 999460 w 1297172"/>
              <a:gd name="connsiteY2" fmla="*/ 14177 h 1750828"/>
              <a:gd name="connsiteX3" fmla="*/ 1063256 w 1297172"/>
              <a:gd name="connsiteY3" fmla="*/ 28354 h 1750828"/>
              <a:gd name="connsiteX4" fmla="*/ 1197935 w 1297172"/>
              <a:gd name="connsiteY4" fmla="*/ 35442 h 1750828"/>
              <a:gd name="connsiteX5" fmla="*/ 1297172 w 1297172"/>
              <a:gd name="connsiteY5" fmla="*/ 42530 h 1750828"/>
              <a:gd name="connsiteX6" fmla="*/ 1205023 w 1297172"/>
              <a:gd name="connsiteY6" fmla="*/ 42530 h 1750828"/>
              <a:gd name="connsiteX7" fmla="*/ 1141228 w 1297172"/>
              <a:gd name="connsiteY7" fmla="*/ 77972 h 1750828"/>
              <a:gd name="connsiteX8" fmla="*/ 1105786 w 1297172"/>
              <a:gd name="connsiteY8" fmla="*/ 241005 h 1750828"/>
              <a:gd name="connsiteX9" fmla="*/ 1098698 w 1297172"/>
              <a:gd name="connsiteY9" fmla="*/ 276447 h 1750828"/>
              <a:gd name="connsiteX10" fmla="*/ 1084521 w 1297172"/>
              <a:gd name="connsiteY10" fmla="*/ 318977 h 1750828"/>
              <a:gd name="connsiteX11" fmla="*/ 1056167 w 1297172"/>
              <a:gd name="connsiteY11" fmla="*/ 411126 h 1750828"/>
              <a:gd name="connsiteX12" fmla="*/ 1034902 w 1297172"/>
              <a:gd name="connsiteY12" fmla="*/ 489098 h 1750828"/>
              <a:gd name="connsiteX13" fmla="*/ 999460 w 1297172"/>
              <a:gd name="connsiteY13" fmla="*/ 567070 h 1750828"/>
              <a:gd name="connsiteX14" fmla="*/ 985284 w 1297172"/>
              <a:gd name="connsiteY14" fmla="*/ 630865 h 1750828"/>
              <a:gd name="connsiteX15" fmla="*/ 978195 w 1297172"/>
              <a:gd name="connsiteY15" fmla="*/ 652130 h 1750828"/>
              <a:gd name="connsiteX16" fmla="*/ 935665 w 1297172"/>
              <a:gd name="connsiteY16" fmla="*/ 694661 h 1750828"/>
              <a:gd name="connsiteX17" fmla="*/ 893135 w 1297172"/>
              <a:gd name="connsiteY17" fmla="*/ 744279 h 1750828"/>
              <a:gd name="connsiteX18" fmla="*/ 878958 w 1297172"/>
              <a:gd name="connsiteY18" fmla="*/ 815163 h 1750828"/>
              <a:gd name="connsiteX19" fmla="*/ 864781 w 1297172"/>
              <a:gd name="connsiteY19" fmla="*/ 850605 h 1750828"/>
              <a:gd name="connsiteX20" fmla="*/ 857693 w 1297172"/>
              <a:gd name="connsiteY20" fmla="*/ 886047 h 1750828"/>
              <a:gd name="connsiteX21" fmla="*/ 822251 w 1297172"/>
              <a:gd name="connsiteY21" fmla="*/ 942754 h 1750828"/>
              <a:gd name="connsiteX22" fmla="*/ 786809 w 1297172"/>
              <a:gd name="connsiteY22" fmla="*/ 985284 h 1750828"/>
              <a:gd name="connsiteX23" fmla="*/ 708837 w 1297172"/>
              <a:gd name="connsiteY23" fmla="*/ 1197935 h 1750828"/>
              <a:gd name="connsiteX24" fmla="*/ 673395 w 1297172"/>
              <a:gd name="connsiteY24" fmla="*/ 1311349 h 1750828"/>
              <a:gd name="connsiteX25" fmla="*/ 630865 w 1297172"/>
              <a:gd name="connsiteY25" fmla="*/ 1382233 h 1750828"/>
              <a:gd name="connsiteX26" fmla="*/ 602512 w 1297172"/>
              <a:gd name="connsiteY26" fmla="*/ 1410586 h 1750828"/>
              <a:gd name="connsiteX27" fmla="*/ 552893 w 1297172"/>
              <a:gd name="connsiteY27" fmla="*/ 1446028 h 1750828"/>
              <a:gd name="connsiteX28" fmla="*/ 496186 w 1297172"/>
              <a:gd name="connsiteY28" fmla="*/ 1509823 h 1750828"/>
              <a:gd name="connsiteX29" fmla="*/ 446567 w 1297172"/>
              <a:gd name="connsiteY29" fmla="*/ 1559442 h 1750828"/>
              <a:gd name="connsiteX30" fmla="*/ 425302 w 1297172"/>
              <a:gd name="connsiteY30" fmla="*/ 1637414 h 1750828"/>
              <a:gd name="connsiteX31" fmla="*/ 411126 w 1297172"/>
              <a:gd name="connsiteY31" fmla="*/ 1679944 h 1750828"/>
              <a:gd name="connsiteX32" fmla="*/ 396949 w 1297172"/>
              <a:gd name="connsiteY32" fmla="*/ 1736651 h 1750828"/>
              <a:gd name="connsiteX33" fmla="*/ 340242 w 1297172"/>
              <a:gd name="connsiteY33" fmla="*/ 1750828 h 1750828"/>
              <a:gd name="connsiteX34" fmla="*/ 177209 w 1297172"/>
              <a:gd name="connsiteY34" fmla="*/ 1736651 h 1750828"/>
              <a:gd name="connsiteX35" fmla="*/ 70884 w 1297172"/>
              <a:gd name="connsiteY35" fmla="*/ 1722474 h 1750828"/>
              <a:gd name="connsiteX36" fmla="*/ 35442 w 1297172"/>
              <a:gd name="connsiteY36" fmla="*/ 1708298 h 1750828"/>
              <a:gd name="connsiteX37" fmla="*/ 7088 w 1297172"/>
              <a:gd name="connsiteY37" fmla="*/ 1701209 h 1750828"/>
              <a:gd name="connsiteX38" fmla="*/ 0 w 1297172"/>
              <a:gd name="connsiteY38" fmla="*/ 1672856 h 1750828"/>
              <a:gd name="connsiteX39" fmla="*/ 14177 w 1297172"/>
              <a:gd name="connsiteY39" fmla="*/ 1630326 h 1750828"/>
              <a:gd name="connsiteX40" fmla="*/ 35442 w 1297172"/>
              <a:gd name="connsiteY40" fmla="*/ 1601972 h 1750828"/>
              <a:gd name="connsiteX41" fmla="*/ 49619 w 1297172"/>
              <a:gd name="connsiteY41" fmla="*/ 1580707 h 1750828"/>
              <a:gd name="connsiteX42" fmla="*/ 85060 w 1297172"/>
              <a:gd name="connsiteY42" fmla="*/ 1524000 h 1750828"/>
              <a:gd name="connsiteX43" fmla="*/ 92149 w 1297172"/>
              <a:gd name="connsiteY43" fmla="*/ 1488558 h 1750828"/>
              <a:gd name="connsiteX44" fmla="*/ 113414 w 1297172"/>
              <a:gd name="connsiteY44" fmla="*/ 1474381 h 1750828"/>
              <a:gd name="connsiteX45" fmla="*/ 120502 w 1297172"/>
              <a:gd name="connsiteY45" fmla="*/ 1431851 h 1750828"/>
              <a:gd name="connsiteX46" fmla="*/ 134679 w 1297172"/>
              <a:gd name="connsiteY46" fmla="*/ 1403498 h 1750828"/>
              <a:gd name="connsiteX47" fmla="*/ 170121 w 1297172"/>
              <a:gd name="connsiteY47" fmla="*/ 1297172 h 1750828"/>
              <a:gd name="connsiteX48" fmla="*/ 212651 w 1297172"/>
              <a:gd name="connsiteY48" fmla="*/ 1247554 h 1750828"/>
              <a:gd name="connsiteX49" fmla="*/ 255181 w 1297172"/>
              <a:gd name="connsiteY49" fmla="*/ 1197935 h 1750828"/>
              <a:gd name="connsiteX50" fmla="*/ 276446 w 1297172"/>
              <a:gd name="connsiteY50" fmla="*/ 1183758 h 1750828"/>
              <a:gd name="connsiteX51" fmla="*/ 333153 w 1297172"/>
              <a:gd name="connsiteY51" fmla="*/ 1112874 h 1750828"/>
              <a:gd name="connsiteX52" fmla="*/ 347330 w 1297172"/>
              <a:gd name="connsiteY52" fmla="*/ 1091609 h 1750828"/>
              <a:gd name="connsiteX53" fmla="*/ 361507 w 1297172"/>
              <a:gd name="connsiteY53" fmla="*/ 1056167 h 1750828"/>
              <a:gd name="connsiteX54" fmla="*/ 382772 w 1297172"/>
              <a:gd name="connsiteY54" fmla="*/ 1034902 h 1750828"/>
              <a:gd name="connsiteX55" fmla="*/ 404037 w 1297172"/>
              <a:gd name="connsiteY55" fmla="*/ 1006549 h 1750828"/>
              <a:gd name="connsiteX56" fmla="*/ 411126 w 1297172"/>
              <a:gd name="connsiteY56" fmla="*/ 985284 h 1750828"/>
              <a:gd name="connsiteX57" fmla="*/ 432391 w 1297172"/>
              <a:gd name="connsiteY57" fmla="*/ 942754 h 1750828"/>
              <a:gd name="connsiteX58" fmla="*/ 446567 w 1297172"/>
              <a:gd name="connsiteY58" fmla="*/ 871870 h 1750828"/>
              <a:gd name="connsiteX59" fmla="*/ 453656 w 1297172"/>
              <a:gd name="connsiteY59" fmla="*/ 751367 h 1750828"/>
              <a:gd name="connsiteX60" fmla="*/ 489098 w 1297172"/>
              <a:gd name="connsiteY60" fmla="*/ 680484 h 1750828"/>
              <a:gd name="connsiteX61" fmla="*/ 531628 w 1297172"/>
              <a:gd name="connsiteY61" fmla="*/ 630865 h 1750828"/>
              <a:gd name="connsiteX62" fmla="*/ 538716 w 1297172"/>
              <a:gd name="connsiteY62" fmla="*/ 588335 h 1750828"/>
              <a:gd name="connsiteX63" fmla="*/ 595423 w 1297172"/>
              <a:gd name="connsiteY63" fmla="*/ 496186 h 1750828"/>
              <a:gd name="connsiteX64" fmla="*/ 609600 w 1297172"/>
              <a:gd name="connsiteY64" fmla="*/ 432391 h 1750828"/>
              <a:gd name="connsiteX65" fmla="*/ 616688 w 1297172"/>
              <a:gd name="connsiteY65" fmla="*/ 347330 h 1750828"/>
              <a:gd name="connsiteX66" fmla="*/ 637953 w 1297172"/>
              <a:gd name="connsiteY66" fmla="*/ 311888 h 1750828"/>
              <a:gd name="connsiteX67" fmla="*/ 680484 w 1297172"/>
              <a:gd name="connsiteY67" fmla="*/ 248093 h 1750828"/>
              <a:gd name="connsiteX68" fmla="*/ 701749 w 1297172"/>
              <a:gd name="connsiteY68" fmla="*/ 184298 h 1750828"/>
              <a:gd name="connsiteX69" fmla="*/ 737191 w 1297172"/>
              <a:gd name="connsiteY69" fmla="*/ 106326 h 1750828"/>
              <a:gd name="connsiteX70" fmla="*/ 779721 w 1297172"/>
              <a:gd name="connsiteY70" fmla="*/ 113414 h 1750828"/>
              <a:gd name="connsiteX71" fmla="*/ 793898 w 1297172"/>
              <a:gd name="connsiteY71" fmla="*/ 92149 h 1750828"/>
              <a:gd name="connsiteX72" fmla="*/ 822251 w 1297172"/>
              <a:gd name="connsiteY72" fmla="*/ 56707 h 1750828"/>
              <a:gd name="connsiteX73" fmla="*/ 800986 w 1297172"/>
              <a:gd name="connsiteY73" fmla="*/ 0 h 17508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</a:cxnLst>
            <a:rect l="l" t="t" r="r" b="b"/>
            <a:pathLst>
              <a:path w="1297172" h="1750828">
                <a:moveTo>
                  <a:pt x="800986" y="0"/>
                </a:moveTo>
                <a:lnTo>
                  <a:pt x="800986" y="0"/>
                </a:lnTo>
                <a:cubicBezTo>
                  <a:pt x="867144" y="4726"/>
                  <a:pt x="933518" y="7048"/>
                  <a:pt x="999460" y="14177"/>
                </a:cubicBezTo>
                <a:cubicBezTo>
                  <a:pt x="1021118" y="16518"/>
                  <a:pt x="1041596" y="26033"/>
                  <a:pt x="1063256" y="28354"/>
                </a:cubicBezTo>
                <a:cubicBezTo>
                  <a:pt x="1107955" y="33143"/>
                  <a:pt x="1153062" y="32723"/>
                  <a:pt x="1197935" y="35442"/>
                </a:cubicBezTo>
                <a:cubicBezTo>
                  <a:pt x="1231038" y="37448"/>
                  <a:pt x="1264093" y="40167"/>
                  <a:pt x="1297172" y="42530"/>
                </a:cubicBezTo>
                <a:cubicBezTo>
                  <a:pt x="1207397" y="87419"/>
                  <a:pt x="1365592" y="15769"/>
                  <a:pt x="1205023" y="42530"/>
                </a:cubicBezTo>
                <a:cubicBezTo>
                  <a:pt x="1181028" y="46529"/>
                  <a:pt x="1162493" y="66158"/>
                  <a:pt x="1141228" y="77972"/>
                </a:cubicBezTo>
                <a:cubicBezTo>
                  <a:pt x="1118901" y="144956"/>
                  <a:pt x="1135604" y="91914"/>
                  <a:pt x="1105786" y="241005"/>
                </a:cubicBezTo>
                <a:cubicBezTo>
                  <a:pt x="1103423" y="252819"/>
                  <a:pt x="1102508" y="265017"/>
                  <a:pt x="1098698" y="276447"/>
                </a:cubicBezTo>
                <a:cubicBezTo>
                  <a:pt x="1093972" y="290624"/>
                  <a:pt x="1088916" y="304694"/>
                  <a:pt x="1084521" y="318977"/>
                </a:cubicBezTo>
                <a:cubicBezTo>
                  <a:pt x="1047951" y="437827"/>
                  <a:pt x="1091671" y="304613"/>
                  <a:pt x="1056167" y="411126"/>
                </a:cubicBezTo>
                <a:cubicBezTo>
                  <a:pt x="1041544" y="513489"/>
                  <a:pt x="1060371" y="419057"/>
                  <a:pt x="1034902" y="489098"/>
                </a:cubicBezTo>
                <a:cubicBezTo>
                  <a:pt x="1008257" y="562374"/>
                  <a:pt x="1037382" y="516508"/>
                  <a:pt x="999460" y="567070"/>
                </a:cubicBezTo>
                <a:cubicBezTo>
                  <a:pt x="994589" y="591426"/>
                  <a:pt x="991957" y="607512"/>
                  <a:pt x="985284" y="630865"/>
                </a:cubicBezTo>
                <a:cubicBezTo>
                  <a:pt x="983231" y="638049"/>
                  <a:pt x="981537" y="645447"/>
                  <a:pt x="978195" y="652130"/>
                </a:cubicBezTo>
                <a:cubicBezTo>
                  <a:pt x="961489" y="685541"/>
                  <a:pt x="965254" y="665072"/>
                  <a:pt x="935665" y="694661"/>
                </a:cubicBezTo>
                <a:cubicBezTo>
                  <a:pt x="920262" y="710064"/>
                  <a:pt x="907312" y="727740"/>
                  <a:pt x="893135" y="744279"/>
                </a:cubicBezTo>
                <a:cubicBezTo>
                  <a:pt x="888409" y="767907"/>
                  <a:pt x="885167" y="791881"/>
                  <a:pt x="878958" y="815163"/>
                </a:cubicBezTo>
                <a:cubicBezTo>
                  <a:pt x="875679" y="827457"/>
                  <a:pt x="868437" y="838418"/>
                  <a:pt x="864781" y="850605"/>
                </a:cubicBezTo>
                <a:cubicBezTo>
                  <a:pt x="861319" y="862145"/>
                  <a:pt x="861503" y="874617"/>
                  <a:pt x="857693" y="886047"/>
                </a:cubicBezTo>
                <a:cubicBezTo>
                  <a:pt x="849368" y="911023"/>
                  <a:pt x="837406" y="921537"/>
                  <a:pt x="822251" y="942754"/>
                </a:cubicBezTo>
                <a:cubicBezTo>
                  <a:pt x="797581" y="977292"/>
                  <a:pt x="819902" y="952191"/>
                  <a:pt x="786809" y="985284"/>
                </a:cubicBezTo>
                <a:cubicBezTo>
                  <a:pt x="757566" y="1053518"/>
                  <a:pt x="724493" y="1127485"/>
                  <a:pt x="708837" y="1197935"/>
                </a:cubicBezTo>
                <a:cubicBezTo>
                  <a:pt x="696907" y="1251620"/>
                  <a:pt x="698160" y="1264569"/>
                  <a:pt x="673395" y="1311349"/>
                </a:cubicBezTo>
                <a:cubicBezTo>
                  <a:pt x="660503" y="1335702"/>
                  <a:pt x="650349" y="1362749"/>
                  <a:pt x="630865" y="1382233"/>
                </a:cubicBezTo>
                <a:cubicBezTo>
                  <a:pt x="621414" y="1391684"/>
                  <a:pt x="612857" y="1402122"/>
                  <a:pt x="602512" y="1410586"/>
                </a:cubicBezTo>
                <a:cubicBezTo>
                  <a:pt x="586781" y="1423457"/>
                  <a:pt x="567752" y="1432159"/>
                  <a:pt x="552893" y="1446028"/>
                </a:cubicBezTo>
                <a:cubicBezTo>
                  <a:pt x="532093" y="1465441"/>
                  <a:pt x="516304" y="1489705"/>
                  <a:pt x="496186" y="1509823"/>
                </a:cubicBezTo>
                <a:cubicBezTo>
                  <a:pt x="437254" y="1568755"/>
                  <a:pt x="478618" y="1511367"/>
                  <a:pt x="446567" y="1559442"/>
                </a:cubicBezTo>
                <a:cubicBezTo>
                  <a:pt x="403729" y="1687962"/>
                  <a:pt x="455359" y="1527205"/>
                  <a:pt x="425302" y="1637414"/>
                </a:cubicBezTo>
                <a:cubicBezTo>
                  <a:pt x="421370" y="1651831"/>
                  <a:pt x="415231" y="1665576"/>
                  <a:pt x="411126" y="1679944"/>
                </a:cubicBezTo>
                <a:cubicBezTo>
                  <a:pt x="405773" y="1698678"/>
                  <a:pt x="415851" y="1731925"/>
                  <a:pt x="396949" y="1736651"/>
                </a:cubicBezTo>
                <a:lnTo>
                  <a:pt x="340242" y="1750828"/>
                </a:lnTo>
                <a:cubicBezTo>
                  <a:pt x="285898" y="1746102"/>
                  <a:pt x="230699" y="1747348"/>
                  <a:pt x="177209" y="1736651"/>
                </a:cubicBezTo>
                <a:cubicBezTo>
                  <a:pt x="118483" y="1724906"/>
                  <a:pt x="153755" y="1730762"/>
                  <a:pt x="70884" y="1722474"/>
                </a:cubicBezTo>
                <a:cubicBezTo>
                  <a:pt x="59070" y="1717749"/>
                  <a:pt x="47513" y="1712322"/>
                  <a:pt x="35442" y="1708298"/>
                </a:cubicBezTo>
                <a:cubicBezTo>
                  <a:pt x="26200" y="1705217"/>
                  <a:pt x="13977" y="1708098"/>
                  <a:pt x="7088" y="1701209"/>
                </a:cubicBezTo>
                <a:cubicBezTo>
                  <a:pt x="199" y="1694320"/>
                  <a:pt x="2363" y="1682307"/>
                  <a:pt x="0" y="1672856"/>
                </a:cubicBezTo>
                <a:cubicBezTo>
                  <a:pt x="4726" y="1658679"/>
                  <a:pt x="7494" y="1643692"/>
                  <a:pt x="14177" y="1630326"/>
                </a:cubicBezTo>
                <a:cubicBezTo>
                  <a:pt x="19460" y="1619759"/>
                  <a:pt x="28575" y="1611586"/>
                  <a:pt x="35442" y="1601972"/>
                </a:cubicBezTo>
                <a:cubicBezTo>
                  <a:pt x="40394" y="1595040"/>
                  <a:pt x="45392" y="1588104"/>
                  <a:pt x="49619" y="1580707"/>
                </a:cubicBezTo>
                <a:cubicBezTo>
                  <a:pt x="80757" y="1526215"/>
                  <a:pt x="44397" y="1578218"/>
                  <a:pt x="85060" y="1524000"/>
                </a:cubicBezTo>
                <a:cubicBezTo>
                  <a:pt x="87423" y="1512186"/>
                  <a:pt x="86171" y="1499019"/>
                  <a:pt x="92149" y="1488558"/>
                </a:cubicBezTo>
                <a:cubicBezTo>
                  <a:pt x="96376" y="1481161"/>
                  <a:pt x="109604" y="1482001"/>
                  <a:pt x="113414" y="1474381"/>
                </a:cubicBezTo>
                <a:cubicBezTo>
                  <a:pt x="119841" y="1461526"/>
                  <a:pt x="116372" y="1445617"/>
                  <a:pt x="120502" y="1431851"/>
                </a:cubicBezTo>
                <a:cubicBezTo>
                  <a:pt x="123538" y="1421730"/>
                  <a:pt x="131068" y="1413428"/>
                  <a:pt x="134679" y="1403498"/>
                </a:cubicBezTo>
                <a:cubicBezTo>
                  <a:pt x="161556" y="1329587"/>
                  <a:pt x="134420" y="1375714"/>
                  <a:pt x="170121" y="1297172"/>
                </a:cubicBezTo>
                <a:cubicBezTo>
                  <a:pt x="180620" y="1274075"/>
                  <a:pt x="195677" y="1267357"/>
                  <a:pt x="212651" y="1247554"/>
                </a:cubicBezTo>
                <a:cubicBezTo>
                  <a:pt x="247381" y="1207035"/>
                  <a:pt x="200190" y="1245071"/>
                  <a:pt x="255181" y="1197935"/>
                </a:cubicBezTo>
                <a:cubicBezTo>
                  <a:pt x="261649" y="1192391"/>
                  <a:pt x="270689" y="1190038"/>
                  <a:pt x="276446" y="1183758"/>
                </a:cubicBezTo>
                <a:cubicBezTo>
                  <a:pt x="296892" y="1161453"/>
                  <a:pt x="316368" y="1138050"/>
                  <a:pt x="333153" y="1112874"/>
                </a:cubicBezTo>
                <a:cubicBezTo>
                  <a:pt x="337879" y="1105786"/>
                  <a:pt x="343520" y="1099229"/>
                  <a:pt x="347330" y="1091609"/>
                </a:cubicBezTo>
                <a:cubicBezTo>
                  <a:pt x="353020" y="1080228"/>
                  <a:pt x="354763" y="1066957"/>
                  <a:pt x="361507" y="1056167"/>
                </a:cubicBezTo>
                <a:cubicBezTo>
                  <a:pt x="366820" y="1047666"/>
                  <a:pt x="376248" y="1042513"/>
                  <a:pt x="382772" y="1034902"/>
                </a:cubicBezTo>
                <a:cubicBezTo>
                  <a:pt x="390460" y="1025932"/>
                  <a:pt x="396949" y="1016000"/>
                  <a:pt x="404037" y="1006549"/>
                </a:cubicBezTo>
                <a:cubicBezTo>
                  <a:pt x="406400" y="999461"/>
                  <a:pt x="408091" y="992112"/>
                  <a:pt x="411126" y="985284"/>
                </a:cubicBezTo>
                <a:cubicBezTo>
                  <a:pt x="417563" y="970800"/>
                  <a:pt x="427663" y="957883"/>
                  <a:pt x="432391" y="942754"/>
                </a:cubicBezTo>
                <a:cubicBezTo>
                  <a:pt x="439578" y="919755"/>
                  <a:pt x="441842" y="895498"/>
                  <a:pt x="446567" y="871870"/>
                </a:cubicBezTo>
                <a:cubicBezTo>
                  <a:pt x="448930" y="831702"/>
                  <a:pt x="448452" y="791266"/>
                  <a:pt x="453656" y="751367"/>
                </a:cubicBezTo>
                <a:cubicBezTo>
                  <a:pt x="458637" y="713184"/>
                  <a:pt x="469091" y="708495"/>
                  <a:pt x="489098" y="680484"/>
                </a:cubicBezTo>
                <a:cubicBezTo>
                  <a:pt x="516088" y="642697"/>
                  <a:pt x="488777" y="673716"/>
                  <a:pt x="531628" y="630865"/>
                </a:cubicBezTo>
                <a:cubicBezTo>
                  <a:pt x="533991" y="616688"/>
                  <a:pt x="532563" y="601324"/>
                  <a:pt x="538716" y="588335"/>
                </a:cubicBezTo>
                <a:cubicBezTo>
                  <a:pt x="554156" y="555740"/>
                  <a:pt x="595423" y="496186"/>
                  <a:pt x="595423" y="496186"/>
                </a:cubicBezTo>
                <a:cubicBezTo>
                  <a:pt x="600149" y="474921"/>
                  <a:pt x="606519" y="453956"/>
                  <a:pt x="609600" y="432391"/>
                </a:cubicBezTo>
                <a:cubicBezTo>
                  <a:pt x="613624" y="404225"/>
                  <a:pt x="610172" y="375026"/>
                  <a:pt x="616688" y="347330"/>
                </a:cubicBezTo>
                <a:cubicBezTo>
                  <a:pt x="619843" y="333919"/>
                  <a:pt x="631262" y="323932"/>
                  <a:pt x="637953" y="311888"/>
                </a:cubicBezTo>
                <a:cubicBezTo>
                  <a:pt x="666510" y="260486"/>
                  <a:pt x="634628" y="305413"/>
                  <a:pt x="680484" y="248093"/>
                </a:cubicBezTo>
                <a:cubicBezTo>
                  <a:pt x="687572" y="226828"/>
                  <a:pt x="693879" y="205286"/>
                  <a:pt x="701749" y="184298"/>
                </a:cubicBezTo>
                <a:cubicBezTo>
                  <a:pt x="714465" y="150389"/>
                  <a:pt x="722431" y="135846"/>
                  <a:pt x="737191" y="106326"/>
                </a:cubicBezTo>
                <a:cubicBezTo>
                  <a:pt x="751368" y="108689"/>
                  <a:pt x="765778" y="116900"/>
                  <a:pt x="779721" y="113414"/>
                </a:cubicBezTo>
                <a:cubicBezTo>
                  <a:pt x="787986" y="111348"/>
                  <a:pt x="788787" y="98964"/>
                  <a:pt x="793898" y="92149"/>
                </a:cubicBezTo>
                <a:cubicBezTo>
                  <a:pt x="802975" y="80046"/>
                  <a:pt x="812800" y="68521"/>
                  <a:pt x="822251" y="56707"/>
                </a:cubicBezTo>
                <a:cubicBezTo>
                  <a:pt x="831152" y="21105"/>
                  <a:pt x="804530" y="9451"/>
                  <a:pt x="800986" y="0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任意多边形: 形状 16"/>
          <p:cNvSpPr/>
          <p:nvPr/>
        </p:nvSpPr>
        <p:spPr>
          <a:xfrm>
            <a:off x="3430771" y="4550726"/>
            <a:ext cx="1438940" cy="1673094"/>
          </a:xfrm>
          <a:custGeom>
            <a:avLst/>
            <a:gdLst>
              <a:gd name="connsiteX0" fmla="*/ 0 w 1438940"/>
              <a:gd name="connsiteY0" fmla="*/ 7327 h 1673094"/>
              <a:gd name="connsiteX1" fmla="*/ 0 w 1438940"/>
              <a:gd name="connsiteY1" fmla="*/ 7327 h 1673094"/>
              <a:gd name="connsiteX2" fmla="*/ 77972 w 1438940"/>
              <a:gd name="connsiteY2" fmla="*/ 238 h 1673094"/>
              <a:gd name="connsiteX3" fmla="*/ 120502 w 1438940"/>
              <a:gd name="connsiteY3" fmla="*/ 14415 h 1673094"/>
              <a:gd name="connsiteX4" fmla="*/ 255181 w 1438940"/>
              <a:gd name="connsiteY4" fmla="*/ 21504 h 1673094"/>
              <a:gd name="connsiteX5" fmla="*/ 340242 w 1438940"/>
              <a:gd name="connsiteY5" fmla="*/ 42769 h 1673094"/>
              <a:gd name="connsiteX6" fmla="*/ 382772 w 1438940"/>
              <a:gd name="connsiteY6" fmla="*/ 56945 h 1673094"/>
              <a:gd name="connsiteX7" fmla="*/ 467833 w 1438940"/>
              <a:gd name="connsiteY7" fmla="*/ 71122 h 1673094"/>
              <a:gd name="connsiteX8" fmla="*/ 630865 w 1438940"/>
              <a:gd name="connsiteY8" fmla="*/ 92387 h 1673094"/>
              <a:gd name="connsiteX9" fmla="*/ 623777 w 1438940"/>
              <a:gd name="connsiteY9" fmla="*/ 134917 h 1673094"/>
              <a:gd name="connsiteX10" fmla="*/ 637954 w 1438940"/>
              <a:gd name="connsiteY10" fmla="*/ 219978 h 1673094"/>
              <a:gd name="connsiteX11" fmla="*/ 694661 w 1438940"/>
              <a:gd name="connsiteY11" fmla="*/ 312127 h 1673094"/>
              <a:gd name="connsiteX12" fmla="*/ 772633 w 1438940"/>
              <a:gd name="connsiteY12" fmla="*/ 489336 h 1673094"/>
              <a:gd name="connsiteX13" fmla="*/ 815163 w 1438940"/>
              <a:gd name="connsiteY13" fmla="*/ 631104 h 1673094"/>
              <a:gd name="connsiteX14" fmla="*/ 843516 w 1438940"/>
              <a:gd name="connsiteY14" fmla="*/ 758694 h 1673094"/>
              <a:gd name="connsiteX15" fmla="*/ 914400 w 1438940"/>
              <a:gd name="connsiteY15" fmla="*/ 914638 h 1673094"/>
              <a:gd name="connsiteX16" fmla="*/ 999461 w 1438940"/>
              <a:gd name="connsiteY16" fmla="*/ 1028052 h 1673094"/>
              <a:gd name="connsiteX17" fmla="*/ 1070344 w 1438940"/>
              <a:gd name="connsiteY17" fmla="*/ 1106024 h 1673094"/>
              <a:gd name="connsiteX18" fmla="*/ 1169581 w 1438940"/>
              <a:gd name="connsiteY18" fmla="*/ 1233615 h 1673094"/>
              <a:gd name="connsiteX19" fmla="*/ 1254642 w 1438940"/>
              <a:gd name="connsiteY19" fmla="*/ 1325764 h 1673094"/>
              <a:gd name="connsiteX20" fmla="*/ 1346791 w 1438940"/>
              <a:gd name="connsiteY20" fmla="*/ 1467531 h 1673094"/>
              <a:gd name="connsiteX21" fmla="*/ 1389321 w 1438940"/>
              <a:gd name="connsiteY21" fmla="*/ 1538415 h 1673094"/>
              <a:gd name="connsiteX22" fmla="*/ 1438940 w 1438940"/>
              <a:gd name="connsiteY22" fmla="*/ 1623476 h 1673094"/>
              <a:gd name="connsiteX23" fmla="*/ 1212112 w 1438940"/>
              <a:gd name="connsiteY23" fmla="*/ 1644741 h 1673094"/>
              <a:gd name="connsiteX24" fmla="*/ 1098698 w 1438940"/>
              <a:gd name="connsiteY24" fmla="*/ 1637652 h 1673094"/>
              <a:gd name="connsiteX25" fmla="*/ 921488 w 1438940"/>
              <a:gd name="connsiteY25" fmla="*/ 1644741 h 1673094"/>
              <a:gd name="connsiteX26" fmla="*/ 808075 w 1438940"/>
              <a:gd name="connsiteY26" fmla="*/ 1666006 h 1673094"/>
              <a:gd name="connsiteX27" fmla="*/ 765544 w 1438940"/>
              <a:gd name="connsiteY27" fmla="*/ 1673094 h 1673094"/>
              <a:gd name="connsiteX28" fmla="*/ 694661 w 1438940"/>
              <a:gd name="connsiteY28" fmla="*/ 1637652 h 1673094"/>
              <a:gd name="connsiteX29" fmla="*/ 687572 w 1438940"/>
              <a:gd name="connsiteY29" fmla="*/ 1595122 h 1673094"/>
              <a:gd name="connsiteX30" fmla="*/ 680484 w 1438940"/>
              <a:gd name="connsiteY30" fmla="*/ 1566769 h 1673094"/>
              <a:gd name="connsiteX31" fmla="*/ 673395 w 1438940"/>
              <a:gd name="connsiteY31" fmla="*/ 1510062 h 1673094"/>
              <a:gd name="connsiteX32" fmla="*/ 666307 w 1438940"/>
              <a:gd name="connsiteY32" fmla="*/ 1488797 h 1673094"/>
              <a:gd name="connsiteX33" fmla="*/ 659219 w 1438940"/>
              <a:gd name="connsiteY33" fmla="*/ 1453355 h 1673094"/>
              <a:gd name="connsiteX34" fmla="*/ 652130 w 1438940"/>
              <a:gd name="connsiteY34" fmla="*/ 1432090 h 1673094"/>
              <a:gd name="connsiteX35" fmla="*/ 616688 w 1438940"/>
              <a:gd name="connsiteY35" fmla="*/ 1297410 h 1673094"/>
              <a:gd name="connsiteX36" fmla="*/ 602512 w 1438940"/>
              <a:gd name="connsiteY36" fmla="*/ 1269057 h 1673094"/>
              <a:gd name="connsiteX37" fmla="*/ 574158 w 1438940"/>
              <a:gd name="connsiteY37" fmla="*/ 1169820 h 1673094"/>
              <a:gd name="connsiteX38" fmla="*/ 545805 w 1438940"/>
              <a:gd name="connsiteY38" fmla="*/ 1091848 h 1673094"/>
              <a:gd name="connsiteX39" fmla="*/ 531628 w 1438940"/>
              <a:gd name="connsiteY39" fmla="*/ 1049317 h 1673094"/>
              <a:gd name="connsiteX40" fmla="*/ 496186 w 1438940"/>
              <a:gd name="connsiteY40" fmla="*/ 999699 h 1673094"/>
              <a:gd name="connsiteX41" fmla="*/ 446568 w 1438940"/>
              <a:gd name="connsiteY41" fmla="*/ 935904 h 1673094"/>
              <a:gd name="connsiteX42" fmla="*/ 396949 w 1438940"/>
              <a:gd name="connsiteY42" fmla="*/ 865020 h 1673094"/>
              <a:gd name="connsiteX43" fmla="*/ 361507 w 1438940"/>
              <a:gd name="connsiteY43" fmla="*/ 815401 h 1673094"/>
              <a:gd name="connsiteX44" fmla="*/ 304800 w 1438940"/>
              <a:gd name="connsiteY44" fmla="*/ 744517 h 1673094"/>
              <a:gd name="connsiteX45" fmla="*/ 297712 w 1438940"/>
              <a:gd name="connsiteY45" fmla="*/ 723252 h 1673094"/>
              <a:gd name="connsiteX46" fmla="*/ 248093 w 1438940"/>
              <a:gd name="connsiteY46" fmla="*/ 659457 h 1673094"/>
              <a:gd name="connsiteX47" fmla="*/ 219740 w 1438940"/>
              <a:gd name="connsiteY47" fmla="*/ 588573 h 1673094"/>
              <a:gd name="connsiteX48" fmla="*/ 141768 w 1438940"/>
              <a:gd name="connsiteY48" fmla="*/ 510601 h 1673094"/>
              <a:gd name="connsiteX49" fmla="*/ 113414 w 1438940"/>
              <a:gd name="connsiteY49" fmla="*/ 404276 h 1673094"/>
              <a:gd name="connsiteX50" fmla="*/ 77972 w 1438940"/>
              <a:gd name="connsiteY50" fmla="*/ 297950 h 1673094"/>
              <a:gd name="connsiteX51" fmla="*/ 63795 w 1438940"/>
              <a:gd name="connsiteY51" fmla="*/ 92387 h 1673094"/>
              <a:gd name="connsiteX52" fmla="*/ 49619 w 1438940"/>
              <a:gd name="connsiteY52" fmla="*/ 42769 h 1673094"/>
              <a:gd name="connsiteX53" fmla="*/ 0 w 1438940"/>
              <a:gd name="connsiteY53" fmla="*/ 7327 h 167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38940" h="1673094">
                <a:moveTo>
                  <a:pt x="0" y="7327"/>
                </a:moveTo>
                <a:lnTo>
                  <a:pt x="0" y="7327"/>
                </a:lnTo>
                <a:cubicBezTo>
                  <a:pt x="25991" y="4964"/>
                  <a:pt x="51919" y="-1294"/>
                  <a:pt x="77972" y="238"/>
                </a:cubicBezTo>
                <a:cubicBezTo>
                  <a:pt x="92890" y="1115"/>
                  <a:pt x="105665" y="12634"/>
                  <a:pt x="120502" y="14415"/>
                </a:cubicBezTo>
                <a:cubicBezTo>
                  <a:pt x="165137" y="19771"/>
                  <a:pt x="210288" y="19141"/>
                  <a:pt x="255181" y="21504"/>
                </a:cubicBezTo>
                <a:cubicBezTo>
                  <a:pt x="283535" y="28592"/>
                  <a:pt x="312515" y="33527"/>
                  <a:pt x="340242" y="42769"/>
                </a:cubicBezTo>
                <a:cubicBezTo>
                  <a:pt x="354419" y="47494"/>
                  <a:pt x="368184" y="53703"/>
                  <a:pt x="382772" y="56945"/>
                </a:cubicBezTo>
                <a:cubicBezTo>
                  <a:pt x="410832" y="63181"/>
                  <a:pt x="467833" y="71122"/>
                  <a:pt x="467833" y="71122"/>
                </a:cubicBezTo>
                <a:cubicBezTo>
                  <a:pt x="528102" y="59069"/>
                  <a:pt x="556222" y="48480"/>
                  <a:pt x="630865" y="92387"/>
                </a:cubicBezTo>
                <a:cubicBezTo>
                  <a:pt x="643253" y="99674"/>
                  <a:pt x="626140" y="120740"/>
                  <a:pt x="623777" y="134917"/>
                </a:cubicBezTo>
                <a:cubicBezTo>
                  <a:pt x="628503" y="163271"/>
                  <a:pt x="630639" y="192180"/>
                  <a:pt x="637954" y="219978"/>
                </a:cubicBezTo>
                <a:cubicBezTo>
                  <a:pt x="655792" y="287763"/>
                  <a:pt x="658668" y="254539"/>
                  <a:pt x="694661" y="312127"/>
                </a:cubicBezTo>
                <a:cubicBezTo>
                  <a:pt x="719755" y="352278"/>
                  <a:pt x="759910" y="452228"/>
                  <a:pt x="772633" y="489336"/>
                </a:cubicBezTo>
                <a:cubicBezTo>
                  <a:pt x="788634" y="536006"/>
                  <a:pt x="802607" y="583392"/>
                  <a:pt x="815163" y="631104"/>
                </a:cubicBezTo>
                <a:cubicBezTo>
                  <a:pt x="826251" y="673237"/>
                  <a:pt x="831547" y="716803"/>
                  <a:pt x="843516" y="758694"/>
                </a:cubicBezTo>
                <a:cubicBezTo>
                  <a:pt x="852759" y="791045"/>
                  <a:pt x="898960" y="891479"/>
                  <a:pt x="914400" y="914638"/>
                </a:cubicBezTo>
                <a:cubicBezTo>
                  <a:pt x="950058" y="968126"/>
                  <a:pt x="948945" y="969117"/>
                  <a:pt x="999461" y="1028052"/>
                </a:cubicBezTo>
                <a:cubicBezTo>
                  <a:pt x="1022320" y="1054721"/>
                  <a:pt x="1047949" y="1078964"/>
                  <a:pt x="1070344" y="1106024"/>
                </a:cubicBezTo>
                <a:cubicBezTo>
                  <a:pt x="1104696" y="1147533"/>
                  <a:pt x="1134957" y="1192333"/>
                  <a:pt x="1169581" y="1233615"/>
                </a:cubicBezTo>
                <a:cubicBezTo>
                  <a:pt x="1196444" y="1265643"/>
                  <a:pt x="1229399" y="1292444"/>
                  <a:pt x="1254642" y="1325764"/>
                </a:cubicBezTo>
                <a:cubicBezTo>
                  <a:pt x="1288676" y="1370689"/>
                  <a:pt x="1316635" y="1419916"/>
                  <a:pt x="1346791" y="1467531"/>
                </a:cubicBezTo>
                <a:cubicBezTo>
                  <a:pt x="1361534" y="1490810"/>
                  <a:pt x="1380607" y="1512274"/>
                  <a:pt x="1389321" y="1538415"/>
                </a:cubicBezTo>
                <a:cubicBezTo>
                  <a:pt x="1414322" y="1613418"/>
                  <a:pt x="1392654" y="1588761"/>
                  <a:pt x="1438940" y="1623476"/>
                </a:cubicBezTo>
                <a:cubicBezTo>
                  <a:pt x="1372808" y="1630824"/>
                  <a:pt x="1264195" y="1643406"/>
                  <a:pt x="1212112" y="1644741"/>
                </a:cubicBezTo>
                <a:cubicBezTo>
                  <a:pt x="1174246" y="1645712"/>
                  <a:pt x="1136503" y="1640015"/>
                  <a:pt x="1098698" y="1637652"/>
                </a:cubicBezTo>
                <a:cubicBezTo>
                  <a:pt x="1039628" y="1640015"/>
                  <a:pt x="980497" y="1641165"/>
                  <a:pt x="921488" y="1644741"/>
                </a:cubicBezTo>
                <a:cubicBezTo>
                  <a:pt x="860218" y="1648454"/>
                  <a:pt x="868154" y="1653132"/>
                  <a:pt x="808075" y="1666006"/>
                </a:cubicBezTo>
                <a:cubicBezTo>
                  <a:pt x="794022" y="1669017"/>
                  <a:pt x="779721" y="1670731"/>
                  <a:pt x="765544" y="1673094"/>
                </a:cubicBezTo>
                <a:cubicBezTo>
                  <a:pt x="741916" y="1661280"/>
                  <a:pt x="713340" y="1656331"/>
                  <a:pt x="694661" y="1637652"/>
                </a:cubicBezTo>
                <a:cubicBezTo>
                  <a:pt x="684498" y="1627489"/>
                  <a:pt x="690391" y="1609215"/>
                  <a:pt x="687572" y="1595122"/>
                </a:cubicBezTo>
                <a:cubicBezTo>
                  <a:pt x="685661" y="1585569"/>
                  <a:pt x="682086" y="1576378"/>
                  <a:pt x="680484" y="1566769"/>
                </a:cubicBezTo>
                <a:cubicBezTo>
                  <a:pt x="677352" y="1547979"/>
                  <a:pt x="676803" y="1528804"/>
                  <a:pt x="673395" y="1510062"/>
                </a:cubicBezTo>
                <a:cubicBezTo>
                  <a:pt x="672058" y="1502711"/>
                  <a:pt x="668119" y="1496046"/>
                  <a:pt x="666307" y="1488797"/>
                </a:cubicBezTo>
                <a:cubicBezTo>
                  <a:pt x="663385" y="1477109"/>
                  <a:pt x="662141" y="1465043"/>
                  <a:pt x="659219" y="1453355"/>
                </a:cubicBezTo>
                <a:cubicBezTo>
                  <a:pt x="657407" y="1446106"/>
                  <a:pt x="654055" y="1439310"/>
                  <a:pt x="652130" y="1432090"/>
                </a:cubicBezTo>
                <a:cubicBezTo>
                  <a:pt x="648627" y="1418956"/>
                  <a:pt x="625984" y="1322975"/>
                  <a:pt x="616688" y="1297410"/>
                </a:cubicBezTo>
                <a:cubicBezTo>
                  <a:pt x="613077" y="1287480"/>
                  <a:pt x="607237" y="1278508"/>
                  <a:pt x="602512" y="1269057"/>
                </a:cubicBezTo>
                <a:cubicBezTo>
                  <a:pt x="584035" y="1121252"/>
                  <a:pt x="611782" y="1292100"/>
                  <a:pt x="574158" y="1169820"/>
                </a:cubicBezTo>
                <a:cubicBezTo>
                  <a:pt x="548262" y="1085656"/>
                  <a:pt x="589212" y="1149724"/>
                  <a:pt x="545805" y="1091848"/>
                </a:cubicBezTo>
                <a:cubicBezTo>
                  <a:pt x="541079" y="1077671"/>
                  <a:pt x="540314" y="1061477"/>
                  <a:pt x="531628" y="1049317"/>
                </a:cubicBezTo>
                <a:cubicBezTo>
                  <a:pt x="519814" y="1032778"/>
                  <a:pt x="508381" y="1015959"/>
                  <a:pt x="496186" y="999699"/>
                </a:cubicBezTo>
                <a:cubicBezTo>
                  <a:pt x="480022" y="978147"/>
                  <a:pt x="460429" y="959004"/>
                  <a:pt x="446568" y="935904"/>
                </a:cubicBezTo>
                <a:cubicBezTo>
                  <a:pt x="417518" y="887489"/>
                  <a:pt x="433909" y="911221"/>
                  <a:pt x="396949" y="865020"/>
                </a:cubicBezTo>
                <a:cubicBezTo>
                  <a:pt x="383284" y="824024"/>
                  <a:pt x="399348" y="861651"/>
                  <a:pt x="361507" y="815401"/>
                </a:cubicBezTo>
                <a:cubicBezTo>
                  <a:pt x="287216" y="724602"/>
                  <a:pt x="356724" y="796443"/>
                  <a:pt x="304800" y="744517"/>
                </a:cubicBezTo>
                <a:cubicBezTo>
                  <a:pt x="302437" y="737429"/>
                  <a:pt x="301857" y="729469"/>
                  <a:pt x="297712" y="723252"/>
                </a:cubicBezTo>
                <a:cubicBezTo>
                  <a:pt x="282768" y="700837"/>
                  <a:pt x="248093" y="659457"/>
                  <a:pt x="248093" y="659457"/>
                </a:cubicBezTo>
                <a:cubicBezTo>
                  <a:pt x="241030" y="638268"/>
                  <a:pt x="230184" y="603764"/>
                  <a:pt x="219740" y="588573"/>
                </a:cubicBezTo>
                <a:cubicBezTo>
                  <a:pt x="183460" y="535803"/>
                  <a:pt x="178895" y="535353"/>
                  <a:pt x="141768" y="510601"/>
                </a:cubicBezTo>
                <a:cubicBezTo>
                  <a:pt x="130690" y="433060"/>
                  <a:pt x="141916" y="486219"/>
                  <a:pt x="113414" y="404276"/>
                </a:cubicBezTo>
                <a:cubicBezTo>
                  <a:pt x="101141" y="368990"/>
                  <a:pt x="77972" y="297950"/>
                  <a:pt x="77972" y="297950"/>
                </a:cubicBezTo>
                <a:cubicBezTo>
                  <a:pt x="73246" y="229429"/>
                  <a:pt x="70013" y="160789"/>
                  <a:pt x="63795" y="92387"/>
                </a:cubicBezTo>
                <a:cubicBezTo>
                  <a:pt x="63687" y="91203"/>
                  <a:pt x="53044" y="46879"/>
                  <a:pt x="49619" y="42769"/>
                </a:cubicBezTo>
                <a:cubicBezTo>
                  <a:pt x="-7893" y="-26245"/>
                  <a:pt x="8270" y="13234"/>
                  <a:pt x="0" y="732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: 形状 17"/>
          <p:cNvSpPr/>
          <p:nvPr/>
        </p:nvSpPr>
        <p:spPr>
          <a:xfrm>
            <a:off x="5633484" y="4550726"/>
            <a:ext cx="1438940" cy="1673094"/>
          </a:xfrm>
          <a:custGeom>
            <a:avLst/>
            <a:gdLst>
              <a:gd name="connsiteX0" fmla="*/ 0 w 1438940"/>
              <a:gd name="connsiteY0" fmla="*/ 7327 h 1673094"/>
              <a:gd name="connsiteX1" fmla="*/ 0 w 1438940"/>
              <a:gd name="connsiteY1" fmla="*/ 7327 h 1673094"/>
              <a:gd name="connsiteX2" fmla="*/ 77972 w 1438940"/>
              <a:gd name="connsiteY2" fmla="*/ 238 h 1673094"/>
              <a:gd name="connsiteX3" fmla="*/ 120502 w 1438940"/>
              <a:gd name="connsiteY3" fmla="*/ 14415 h 1673094"/>
              <a:gd name="connsiteX4" fmla="*/ 255181 w 1438940"/>
              <a:gd name="connsiteY4" fmla="*/ 21504 h 1673094"/>
              <a:gd name="connsiteX5" fmla="*/ 340242 w 1438940"/>
              <a:gd name="connsiteY5" fmla="*/ 42769 h 1673094"/>
              <a:gd name="connsiteX6" fmla="*/ 382772 w 1438940"/>
              <a:gd name="connsiteY6" fmla="*/ 56945 h 1673094"/>
              <a:gd name="connsiteX7" fmla="*/ 467833 w 1438940"/>
              <a:gd name="connsiteY7" fmla="*/ 71122 h 1673094"/>
              <a:gd name="connsiteX8" fmla="*/ 630865 w 1438940"/>
              <a:gd name="connsiteY8" fmla="*/ 92387 h 1673094"/>
              <a:gd name="connsiteX9" fmla="*/ 623777 w 1438940"/>
              <a:gd name="connsiteY9" fmla="*/ 134917 h 1673094"/>
              <a:gd name="connsiteX10" fmla="*/ 637954 w 1438940"/>
              <a:gd name="connsiteY10" fmla="*/ 219978 h 1673094"/>
              <a:gd name="connsiteX11" fmla="*/ 694661 w 1438940"/>
              <a:gd name="connsiteY11" fmla="*/ 312127 h 1673094"/>
              <a:gd name="connsiteX12" fmla="*/ 772633 w 1438940"/>
              <a:gd name="connsiteY12" fmla="*/ 489336 h 1673094"/>
              <a:gd name="connsiteX13" fmla="*/ 815163 w 1438940"/>
              <a:gd name="connsiteY13" fmla="*/ 631104 h 1673094"/>
              <a:gd name="connsiteX14" fmla="*/ 843516 w 1438940"/>
              <a:gd name="connsiteY14" fmla="*/ 758694 h 1673094"/>
              <a:gd name="connsiteX15" fmla="*/ 914400 w 1438940"/>
              <a:gd name="connsiteY15" fmla="*/ 914638 h 1673094"/>
              <a:gd name="connsiteX16" fmla="*/ 999461 w 1438940"/>
              <a:gd name="connsiteY16" fmla="*/ 1028052 h 1673094"/>
              <a:gd name="connsiteX17" fmla="*/ 1070344 w 1438940"/>
              <a:gd name="connsiteY17" fmla="*/ 1106024 h 1673094"/>
              <a:gd name="connsiteX18" fmla="*/ 1169581 w 1438940"/>
              <a:gd name="connsiteY18" fmla="*/ 1233615 h 1673094"/>
              <a:gd name="connsiteX19" fmla="*/ 1254642 w 1438940"/>
              <a:gd name="connsiteY19" fmla="*/ 1325764 h 1673094"/>
              <a:gd name="connsiteX20" fmla="*/ 1346791 w 1438940"/>
              <a:gd name="connsiteY20" fmla="*/ 1467531 h 1673094"/>
              <a:gd name="connsiteX21" fmla="*/ 1389321 w 1438940"/>
              <a:gd name="connsiteY21" fmla="*/ 1538415 h 1673094"/>
              <a:gd name="connsiteX22" fmla="*/ 1438940 w 1438940"/>
              <a:gd name="connsiteY22" fmla="*/ 1623476 h 1673094"/>
              <a:gd name="connsiteX23" fmla="*/ 1212112 w 1438940"/>
              <a:gd name="connsiteY23" fmla="*/ 1644741 h 1673094"/>
              <a:gd name="connsiteX24" fmla="*/ 1098698 w 1438940"/>
              <a:gd name="connsiteY24" fmla="*/ 1637652 h 1673094"/>
              <a:gd name="connsiteX25" fmla="*/ 921488 w 1438940"/>
              <a:gd name="connsiteY25" fmla="*/ 1644741 h 1673094"/>
              <a:gd name="connsiteX26" fmla="*/ 808075 w 1438940"/>
              <a:gd name="connsiteY26" fmla="*/ 1666006 h 1673094"/>
              <a:gd name="connsiteX27" fmla="*/ 765544 w 1438940"/>
              <a:gd name="connsiteY27" fmla="*/ 1673094 h 1673094"/>
              <a:gd name="connsiteX28" fmla="*/ 694661 w 1438940"/>
              <a:gd name="connsiteY28" fmla="*/ 1637652 h 1673094"/>
              <a:gd name="connsiteX29" fmla="*/ 687572 w 1438940"/>
              <a:gd name="connsiteY29" fmla="*/ 1595122 h 1673094"/>
              <a:gd name="connsiteX30" fmla="*/ 680484 w 1438940"/>
              <a:gd name="connsiteY30" fmla="*/ 1566769 h 1673094"/>
              <a:gd name="connsiteX31" fmla="*/ 673395 w 1438940"/>
              <a:gd name="connsiteY31" fmla="*/ 1510062 h 1673094"/>
              <a:gd name="connsiteX32" fmla="*/ 666307 w 1438940"/>
              <a:gd name="connsiteY32" fmla="*/ 1488797 h 1673094"/>
              <a:gd name="connsiteX33" fmla="*/ 659219 w 1438940"/>
              <a:gd name="connsiteY33" fmla="*/ 1453355 h 1673094"/>
              <a:gd name="connsiteX34" fmla="*/ 652130 w 1438940"/>
              <a:gd name="connsiteY34" fmla="*/ 1432090 h 1673094"/>
              <a:gd name="connsiteX35" fmla="*/ 616688 w 1438940"/>
              <a:gd name="connsiteY35" fmla="*/ 1297410 h 1673094"/>
              <a:gd name="connsiteX36" fmla="*/ 602512 w 1438940"/>
              <a:gd name="connsiteY36" fmla="*/ 1269057 h 1673094"/>
              <a:gd name="connsiteX37" fmla="*/ 574158 w 1438940"/>
              <a:gd name="connsiteY37" fmla="*/ 1169820 h 1673094"/>
              <a:gd name="connsiteX38" fmla="*/ 545805 w 1438940"/>
              <a:gd name="connsiteY38" fmla="*/ 1091848 h 1673094"/>
              <a:gd name="connsiteX39" fmla="*/ 531628 w 1438940"/>
              <a:gd name="connsiteY39" fmla="*/ 1049317 h 1673094"/>
              <a:gd name="connsiteX40" fmla="*/ 496186 w 1438940"/>
              <a:gd name="connsiteY40" fmla="*/ 999699 h 1673094"/>
              <a:gd name="connsiteX41" fmla="*/ 446568 w 1438940"/>
              <a:gd name="connsiteY41" fmla="*/ 935904 h 1673094"/>
              <a:gd name="connsiteX42" fmla="*/ 396949 w 1438940"/>
              <a:gd name="connsiteY42" fmla="*/ 865020 h 1673094"/>
              <a:gd name="connsiteX43" fmla="*/ 361507 w 1438940"/>
              <a:gd name="connsiteY43" fmla="*/ 815401 h 1673094"/>
              <a:gd name="connsiteX44" fmla="*/ 304800 w 1438940"/>
              <a:gd name="connsiteY44" fmla="*/ 744517 h 1673094"/>
              <a:gd name="connsiteX45" fmla="*/ 297712 w 1438940"/>
              <a:gd name="connsiteY45" fmla="*/ 723252 h 1673094"/>
              <a:gd name="connsiteX46" fmla="*/ 248093 w 1438940"/>
              <a:gd name="connsiteY46" fmla="*/ 659457 h 1673094"/>
              <a:gd name="connsiteX47" fmla="*/ 219740 w 1438940"/>
              <a:gd name="connsiteY47" fmla="*/ 588573 h 1673094"/>
              <a:gd name="connsiteX48" fmla="*/ 141768 w 1438940"/>
              <a:gd name="connsiteY48" fmla="*/ 510601 h 1673094"/>
              <a:gd name="connsiteX49" fmla="*/ 113414 w 1438940"/>
              <a:gd name="connsiteY49" fmla="*/ 404276 h 1673094"/>
              <a:gd name="connsiteX50" fmla="*/ 77972 w 1438940"/>
              <a:gd name="connsiteY50" fmla="*/ 297950 h 1673094"/>
              <a:gd name="connsiteX51" fmla="*/ 63795 w 1438940"/>
              <a:gd name="connsiteY51" fmla="*/ 92387 h 1673094"/>
              <a:gd name="connsiteX52" fmla="*/ 49619 w 1438940"/>
              <a:gd name="connsiteY52" fmla="*/ 42769 h 1673094"/>
              <a:gd name="connsiteX53" fmla="*/ 0 w 1438940"/>
              <a:gd name="connsiteY53" fmla="*/ 7327 h 167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38940" h="1673094">
                <a:moveTo>
                  <a:pt x="0" y="7327"/>
                </a:moveTo>
                <a:lnTo>
                  <a:pt x="0" y="7327"/>
                </a:lnTo>
                <a:cubicBezTo>
                  <a:pt x="25991" y="4964"/>
                  <a:pt x="51919" y="-1294"/>
                  <a:pt x="77972" y="238"/>
                </a:cubicBezTo>
                <a:cubicBezTo>
                  <a:pt x="92890" y="1115"/>
                  <a:pt x="105665" y="12634"/>
                  <a:pt x="120502" y="14415"/>
                </a:cubicBezTo>
                <a:cubicBezTo>
                  <a:pt x="165137" y="19771"/>
                  <a:pt x="210288" y="19141"/>
                  <a:pt x="255181" y="21504"/>
                </a:cubicBezTo>
                <a:cubicBezTo>
                  <a:pt x="283535" y="28592"/>
                  <a:pt x="312515" y="33527"/>
                  <a:pt x="340242" y="42769"/>
                </a:cubicBezTo>
                <a:cubicBezTo>
                  <a:pt x="354419" y="47494"/>
                  <a:pt x="368184" y="53703"/>
                  <a:pt x="382772" y="56945"/>
                </a:cubicBezTo>
                <a:cubicBezTo>
                  <a:pt x="410832" y="63181"/>
                  <a:pt x="467833" y="71122"/>
                  <a:pt x="467833" y="71122"/>
                </a:cubicBezTo>
                <a:cubicBezTo>
                  <a:pt x="528102" y="59069"/>
                  <a:pt x="556222" y="48480"/>
                  <a:pt x="630865" y="92387"/>
                </a:cubicBezTo>
                <a:cubicBezTo>
                  <a:pt x="643253" y="99674"/>
                  <a:pt x="626140" y="120740"/>
                  <a:pt x="623777" y="134917"/>
                </a:cubicBezTo>
                <a:cubicBezTo>
                  <a:pt x="628503" y="163271"/>
                  <a:pt x="630639" y="192180"/>
                  <a:pt x="637954" y="219978"/>
                </a:cubicBezTo>
                <a:cubicBezTo>
                  <a:pt x="655792" y="287763"/>
                  <a:pt x="658668" y="254539"/>
                  <a:pt x="694661" y="312127"/>
                </a:cubicBezTo>
                <a:cubicBezTo>
                  <a:pt x="719755" y="352278"/>
                  <a:pt x="759910" y="452228"/>
                  <a:pt x="772633" y="489336"/>
                </a:cubicBezTo>
                <a:cubicBezTo>
                  <a:pt x="788634" y="536006"/>
                  <a:pt x="802607" y="583392"/>
                  <a:pt x="815163" y="631104"/>
                </a:cubicBezTo>
                <a:cubicBezTo>
                  <a:pt x="826251" y="673237"/>
                  <a:pt x="831547" y="716803"/>
                  <a:pt x="843516" y="758694"/>
                </a:cubicBezTo>
                <a:cubicBezTo>
                  <a:pt x="852759" y="791045"/>
                  <a:pt x="898960" y="891479"/>
                  <a:pt x="914400" y="914638"/>
                </a:cubicBezTo>
                <a:cubicBezTo>
                  <a:pt x="950058" y="968126"/>
                  <a:pt x="948945" y="969117"/>
                  <a:pt x="999461" y="1028052"/>
                </a:cubicBezTo>
                <a:cubicBezTo>
                  <a:pt x="1022320" y="1054721"/>
                  <a:pt x="1047949" y="1078964"/>
                  <a:pt x="1070344" y="1106024"/>
                </a:cubicBezTo>
                <a:cubicBezTo>
                  <a:pt x="1104696" y="1147533"/>
                  <a:pt x="1134957" y="1192333"/>
                  <a:pt x="1169581" y="1233615"/>
                </a:cubicBezTo>
                <a:cubicBezTo>
                  <a:pt x="1196444" y="1265643"/>
                  <a:pt x="1229399" y="1292444"/>
                  <a:pt x="1254642" y="1325764"/>
                </a:cubicBezTo>
                <a:cubicBezTo>
                  <a:pt x="1288676" y="1370689"/>
                  <a:pt x="1316635" y="1419916"/>
                  <a:pt x="1346791" y="1467531"/>
                </a:cubicBezTo>
                <a:cubicBezTo>
                  <a:pt x="1361534" y="1490810"/>
                  <a:pt x="1380607" y="1512274"/>
                  <a:pt x="1389321" y="1538415"/>
                </a:cubicBezTo>
                <a:cubicBezTo>
                  <a:pt x="1414322" y="1613418"/>
                  <a:pt x="1392654" y="1588761"/>
                  <a:pt x="1438940" y="1623476"/>
                </a:cubicBezTo>
                <a:cubicBezTo>
                  <a:pt x="1372808" y="1630824"/>
                  <a:pt x="1264195" y="1643406"/>
                  <a:pt x="1212112" y="1644741"/>
                </a:cubicBezTo>
                <a:cubicBezTo>
                  <a:pt x="1174246" y="1645712"/>
                  <a:pt x="1136503" y="1640015"/>
                  <a:pt x="1098698" y="1637652"/>
                </a:cubicBezTo>
                <a:cubicBezTo>
                  <a:pt x="1039628" y="1640015"/>
                  <a:pt x="980497" y="1641165"/>
                  <a:pt x="921488" y="1644741"/>
                </a:cubicBezTo>
                <a:cubicBezTo>
                  <a:pt x="860218" y="1648454"/>
                  <a:pt x="868154" y="1653132"/>
                  <a:pt x="808075" y="1666006"/>
                </a:cubicBezTo>
                <a:cubicBezTo>
                  <a:pt x="794022" y="1669017"/>
                  <a:pt x="779721" y="1670731"/>
                  <a:pt x="765544" y="1673094"/>
                </a:cubicBezTo>
                <a:cubicBezTo>
                  <a:pt x="741916" y="1661280"/>
                  <a:pt x="713340" y="1656331"/>
                  <a:pt x="694661" y="1637652"/>
                </a:cubicBezTo>
                <a:cubicBezTo>
                  <a:pt x="684498" y="1627489"/>
                  <a:pt x="690391" y="1609215"/>
                  <a:pt x="687572" y="1595122"/>
                </a:cubicBezTo>
                <a:cubicBezTo>
                  <a:pt x="685661" y="1585569"/>
                  <a:pt x="682086" y="1576378"/>
                  <a:pt x="680484" y="1566769"/>
                </a:cubicBezTo>
                <a:cubicBezTo>
                  <a:pt x="677352" y="1547979"/>
                  <a:pt x="676803" y="1528804"/>
                  <a:pt x="673395" y="1510062"/>
                </a:cubicBezTo>
                <a:cubicBezTo>
                  <a:pt x="672058" y="1502711"/>
                  <a:pt x="668119" y="1496046"/>
                  <a:pt x="666307" y="1488797"/>
                </a:cubicBezTo>
                <a:cubicBezTo>
                  <a:pt x="663385" y="1477109"/>
                  <a:pt x="662141" y="1465043"/>
                  <a:pt x="659219" y="1453355"/>
                </a:cubicBezTo>
                <a:cubicBezTo>
                  <a:pt x="657407" y="1446106"/>
                  <a:pt x="654055" y="1439310"/>
                  <a:pt x="652130" y="1432090"/>
                </a:cubicBezTo>
                <a:cubicBezTo>
                  <a:pt x="648627" y="1418956"/>
                  <a:pt x="625984" y="1322975"/>
                  <a:pt x="616688" y="1297410"/>
                </a:cubicBezTo>
                <a:cubicBezTo>
                  <a:pt x="613077" y="1287480"/>
                  <a:pt x="607237" y="1278508"/>
                  <a:pt x="602512" y="1269057"/>
                </a:cubicBezTo>
                <a:cubicBezTo>
                  <a:pt x="584035" y="1121252"/>
                  <a:pt x="611782" y="1292100"/>
                  <a:pt x="574158" y="1169820"/>
                </a:cubicBezTo>
                <a:cubicBezTo>
                  <a:pt x="548262" y="1085656"/>
                  <a:pt x="589212" y="1149724"/>
                  <a:pt x="545805" y="1091848"/>
                </a:cubicBezTo>
                <a:cubicBezTo>
                  <a:pt x="541079" y="1077671"/>
                  <a:pt x="540314" y="1061477"/>
                  <a:pt x="531628" y="1049317"/>
                </a:cubicBezTo>
                <a:cubicBezTo>
                  <a:pt x="519814" y="1032778"/>
                  <a:pt x="508381" y="1015959"/>
                  <a:pt x="496186" y="999699"/>
                </a:cubicBezTo>
                <a:cubicBezTo>
                  <a:pt x="480022" y="978147"/>
                  <a:pt x="460429" y="959004"/>
                  <a:pt x="446568" y="935904"/>
                </a:cubicBezTo>
                <a:cubicBezTo>
                  <a:pt x="417518" y="887489"/>
                  <a:pt x="433909" y="911221"/>
                  <a:pt x="396949" y="865020"/>
                </a:cubicBezTo>
                <a:cubicBezTo>
                  <a:pt x="383284" y="824024"/>
                  <a:pt x="399348" y="861651"/>
                  <a:pt x="361507" y="815401"/>
                </a:cubicBezTo>
                <a:cubicBezTo>
                  <a:pt x="287216" y="724602"/>
                  <a:pt x="356724" y="796443"/>
                  <a:pt x="304800" y="744517"/>
                </a:cubicBezTo>
                <a:cubicBezTo>
                  <a:pt x="302437" y="737429"/>
                  <a:pt x="301857" y="729469"/>
                  <a:pt x="297712" y="723252"/>
                </a:cubicBezTo>
                <a:cubicBezTo>
                  <a:pt x="282768" y="700837"/>
                  <a:pt x="248093" y="659457"/>
                  <a:pt x="248093" y="659457"/>
                </a:cubicBezTo>
                <a:cubicBezTo>
                  <a:pt x="241030" y="638268"/>
                  <a:pt x="230184" y="603764"/>
                  <a:pt x="219740" y="588573"/>
                </a:cubicBezTo>
                <a:cubicBezTo>
                  <a:pt x="183460" y="535803"/>
                  <a:pt x="178895" y="535353"/>
                  <a:pt x="141768" y="510601"/>
                </a:cubicBezTo>
                <a:cubicBezTo>
                  <a:pt x="130690" y="433060"/>
                  <a:pt x="141916" y="486219"/>
                  <a:pt x="113414" y="404276"/>
                </a:cubicBezTo>
                <a:cubicBezTo>
                  <a:pt x="101141" y="368990"/>
                  <a:pt x="77972" y="297950"/>
                  <a:pt x="77972" y="297950"/>
                </a:cubicBezTo>
                <a:cubicBezTo>
                  <a:pt x="73246" y="229429"/>
                  <a:pt x="70013" y="160789"/>
                  <a:pt x="63795" y="92387"/>
                </a:cubicBezTo>
                <a:cubicBezTo>
                  <a:pt x="63687" y="91203"/>
                  <a:pt x="53044" y="46879"/>
                  <a:pt x="49619" y="42769"/>
                </a:cubicBezTo>
                <a:cubicBezTo>
                  <a:pt x="-7893" y="-26245"/>
                  <a:pt x="8270" y="13234"/>
                  <a:pt x="0" y="732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任意多边形: 形状 18"/>
          <p:cNvSpPr/>
          <p:nvPr/>
        </p:nvSpPr>
        <p:spPr>
          <a:xfrm>
            <a:off x="7630633" y="4543637"/>
            <a:ext cx="1438940" cy="1673094"/>
          </a:xfrm>
          <a:custGeom>
            <a:avLst/>
            <a:gdLst>
              <a:gd name="connsiteX0" fmla="*/ 0 w 1438940"/>
              <a:gd name="connsiteY0" fmla="*/ 7327 h 1673094"/>
              <a:gd name="connsiteX1" fmla="*/ 0 w 1438940"/>
              <a:gd name="connsiteY1" fmla="*/ 7327 h 1673094"/>
              <a:gd name="connsiteX2" fmla="*/ 77972 w 1438940"/>
              <a:gd name="connsiteY2" fmla="*/ 238 h 1673094"/>
              <a:gd name="connsiteX3" fmla="*/ 120502 w 1438940"/>
              <a:gd name="connsiteY3" fmla="*/ 14415 h 1673094"/>
              <a:gd name="connsiteX4" fmla="*/ 255181 w 1438940"/>
              <a:gd name="connsiteY4" fmla="*/ 21504 h 1673094"/>
              <a:gd name="connsiteX5" fmla="*/ 340242 w 1438940"/>
              <a:gd name="connsiteY5" fmla="*/ 42769 h 1673094"/>
              <a:gd name="connsiteX6" fmla="*/ 382772 w 1438940"/>
              <a:gd name="connsiteY6" fmla="*/ 56945 h 1673094"/>
              <a:gd name="connsiteX7" fmla="*/ 467833 w 1438940"/>
              <a:gd name="connsiteY7" fmla="*/ 71122 h 1673094"/>
              <a:gd name="connsiteX8" fmla="*/ 630865 w 1438940"/>
              <a:gd name="connsiteY8" fmla="*/ 92387 h 1673094"/>
              <a:gd name="connsiteX9" fmla="*/ 623777 w 1438940"/>
              <a:gd name="connsiteY9" fmla="*/ 134917 h 1673094"/>
              <a:gd name="connsiteX10" fmla="*/ 637954 w 1438940"/>
              <a:gd name="connsiteY10" fmla="*/ 219978 h 1673094"/>
              <a:gd name="connsiteX11" fmla="*/ 694661 w 1438940"/>
              <a:gd name="connsiteY11" fmla="*/ 312127 h 1673094"/>
              <a:gd name="connsiteX12" fmla="*/ 772633 w 1438940"/>
              <a:gd name="connsiteY12" fmla="*/ 489336 h 1673094"/>
              <a:gd name="connsiteX13" fmla="*/ 815163 w 1438940"/>
              <a:gd name="connsiteY13" fmla="*/ 631104 h 1673094"/>
              <a:gd name="connsiteX14" fmla="*/ 843516 w 1438940"/>
              <a:gd name="connsiteY14" fmla="*/ 758694 h 1673094"/>
              <a:gd name="connsiteX15" fmla="*/ 914400 w 1438940"/>
              <a:gd name="connsiteY15" fmla="*/ 914638 h 1673094"/>
              <a:gd name="connsiteX16" fmla="*/ 999461 w 1438940"/>
              <a:gd name="connsiteY16" fmla="*/ 1028052 h 1673094"/>
              <a:gd name="connsiteX17" fmla="*/ 1070344 w 1438940"/>
              <a:gd name="connsiteY17" fmla="*/ 1106024 h 1673094"/>
              <a:gd name="connsiteX18" fmla="*/ 1169581 w 1438940"/>
              <a:gd name="connsiteY18" fmla="*/ 1233615 h 1673094"/>
              <a:gd name="connsiteX19" fmla="*/ 1254642 w 1438940"/>
              <a:gd name="connsiteY19" fmla="*/ 1325764 h 1673094"/>
              <a:gd name="connsiteX20" fmla="*/ 1346791 w 1438940"/>
              <a:gd name="connsiteY20" fmla="*/ 1467531 h 1673094"/>
              <a:gd name="connsiteX21" fmla="*/ 1389321 w 1438940"/>
              <a:gd name="connsiteY21" fmla="*/ 1538415 h 1673094"/>
              <a:gd name="connsiteX22" fmla="*/ 1438940 w 1438940"/>
              <a:gd name="connsiteY22" fmla="*/ 1623476 h 1673094"/>
              <a:gd name="connsiteX23" fmla="*/ 1212112 w 1438940"/>
              <a:gd name="connsiteY23" fmla="*/ 1644741 h 1673094"/>
              <a:gd name="connsiteX24" fmla="*/ 1098698 w 1438940"/>
              <a:gd name="connsiteY24" fmla="*/ 1637652 h 1673094"/>
              <a:gd name="connsiteX25" fmla="*/ 921488 w 1438940"/>
              <a:gd name="connsiteY25" fmla="*/ 1644741 h 1673094"/>
              <a:gd name="connsiteX26" fmla="*/ 808075 w 1438940"/>
              <a:gd name="connsiteY26" fmla="*/ 1666006 h 1673094"/>
              <a:gd name="connsiteX27" fmla="*/ 765544 w 1438940"/>
              <a:gd name="connsiteY27" fmla="*/ 1673094 h 1673094"/>
              <a:gd name="connsiteX28" fmla="*/ 694661 w 1438940"/>
              <a:gd name="connsiteY28" fmla="*/ 1637652 h 1673094"/>
              <a:gd name="connsiteX29" fmla="*/ 687572 w 1438940"/>
              <a:gd name="connsiteY29" fmla="*/ 1595122 h 1673094"/>
              <a:gd name="connsiteX30" fmla="*/ 680484 w 1438940"/>
              <a:gd name="connsiteY30" fmla="*/ 1566769 h 1673094"/>
              <a:gd name="connsiteX31" fmla="*/ 673395 w 1438940"/>
              <a:gd name="connsiteY31" fmla="*/ 1510062 h 1673094"/>
              <a:gd name="connsiteX32" fmla="*/ 666307 w 1438940"/>
              <a:gd name="connsiteY32" fmla="*/ 1488797 h 1673094"/>
              <a:gd name="connsiteX33" fmla="*/ 659219 w 1438940"/>
              <a:gd name="connsiteY33" fmla="*/ 1453355 h 1673094"/>
              <a:gd name="connsiteX34" fmla="*/ 652130 w 1438940"/>
              <a:gd name="connsiteY34" fmla="*/ 1432090 h 1673094"/>
              <a:gd name="connsiteX35" fmla="*/ 616688 w 1438940"/>
              <a:gd name="connsiteY35" fmla="*/ 1297410 h 1673094"/>
              <a:gd name="connsiteX36" fmla="*/ 602512 w 1438940"/>
              <a:gd name="connsiteY36" fmla="*/ 1269057 h 1673094"/>
              <a:gd name="connsiteX37" fmla="*/ 574158 w 1438940"/>
              <a:gd name="connsiteY37" fmla="*/ 1169820 h 1673094"/>
              <a:gd name="connsiteX38" fmla="*/ 545805 w 1438940"/>
              <a:gd name="connsiteY38" fmla="*/ 1091848 h 1673094"/>
              <a:gd name="connsiteX39" fmla="*/ 531628 w 1438940"/>
              <a:gd name="connsiteY39" fmla="*/ 1049317 h 1673094"/>
              <a:gd name="connsiteX40" fmla="*/ 496186 w 1438940"/>
              <a:gd name="connsiteY40" fmla="*/ 999699 h 1673094"/>
              <a:gd name="connsiteX41" fmla="*/ 446568 w 1438940"/>
              <a:gd name="connsiteY41" fmla="*/ 935904 h 1673094"/>
              <a:gd name="connsiteX42" fmla="*/ 396949 w 1438940"/>
              <a:gd name="connsiteY42" fmla="*/ 865020 h 1673094"/>
              <a:gd name="connsiteX43" fmla="*/ 361507 w 1438940"/>
              <a:gd name="connsiteY43" fmla="*/ 815401 h 1673094"/>
              <a:gd name="connsiteX44" fmla="*/ 304800 w 1438940"/>
              <a:gd name="connsiteY44" fmla="*/ 744517 h 1673094"/>
              <a:gd name="connsiteX45" fmla="*/ 297712 w 1438940"/>
              <a:gd name="connsiteY45" fmla="*/ 723252 h 1673094"/>
              <a:gd name="connsiteX46" fmla="*/ 248093 w 1438940"/>
              <a:gd name="connsiteY46" fmla="*/ 659457 h 1673094"/>
              <a:gd name="connsiteX47" fmla="*/ 219740 w 1438940"/>
              <a:gd name="connsiteY47" fmla="*/ 588573 h 1673094"/>
              <a:gd name="connsiteX48" fmla="*/ 141768 w 1438940"/>
              <a:gd name="connsiteY48" fmla="*/ 510601 h 1673094"/>
              <a:gd name="connsiteX49" fmla="*/ 113414 w 1438940"/>
              <a:gd name="connsiteY49" fmla="*/ 404276 h 1673094"/>
              <a:gd name="connsiteX50" fmla="*/ 77972 w 1438940"/>
              <a:gd name="connsiteY50" fmla="*/ 297950 h 1673094"/>
              <a:gd name="connsiteX51" fmla="*/ 63795 w 1438940"/>
              <a:gd name="connsiteY51" fmla="*/ 92387 h 1673094"/>
              <a:gd name="connsiteX52" fmla="*/ 49619 w 1438940"/>
              <a:gd name="connsiteY52" fmla="*/ 42769 h 1673094"/>
              <a:gd name="connsiteX53" fmla="*/ 0 w 1438940"/>
              <a:gd name="connsiteY53" fmla="*/ 7327 h 1673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</a:cxnLst>
            <a:rect l="l" t="t" r="r" b="b"/>
            <a:pathLst>
              <a:path w="1438940" h="1673094">
                <a:moveTo>
                  <a:pt x="0" y="7327"/>
                </a:moveTo>
                <a:lnTo>
                  <a:pt x="0" y="7327"/>
                </a:lnTo>
                <a:cubicBezTo>
                  <a:pt x="25991" y="4964"/>
                  <a:pt x="51919" y="-1294"/>
                  <a:pt x="77972" y="238"/>
                </a:cubicBezTo>
                <a:cubicBezTo>
                  <a:pt x="92890" y="1115"/>
                  <a:pt x="105665" y="12634"/>
                  <a:pt x="120502" y="14415"/>
                </a:cubicBezTo>
                <a:cubicBezTo>
                  <a:pt x="165137" y="19771"/>
                  <a:pt x="210288" y="19141"/>
                  <a:pt x="255181" y="21504"/>
                </a:cubicBezTo>
                <a:cubicBezTo>
                  <a:pt x="283535" y="28592"/>
                  <a:pt x="312515" y="33527"/>
                  <a:pt x="340242" y="42769"/>
                </a:cubicBezTo>
                <a:cubicBezTo>
                  <a:pt x="354419" y="47494"/>
                  <a:pt x="368184" y="53703"/>
                  <a:pt x="382772" y="56945"/>
                </a:cubicBezTo>
                <a:cubicBezTo>
                  <a:pt x="410832" y="63181"/>
                  <a:pt x="467833" y="71122"/>
                  <a:pt x="467833" y="71122"/>
                </a:cubicBezTo>
                <a:cubicBezTo>
                  <a:pt x="528102" y="59069"/>
                  <a:pt x="556222" y="48480"/>
                  <a:pt x="630865" y="92387"/>
                </a:cubicBezTo>
                <a:cubicBezTo>
                  <a:pt x="643253" y="99674"/>
                  <a:pt x="626140" y="120740"/>
                  <a:pt x="623777" y="134917"/>
                </a:cubicBezTo>
                <a:cubicBezTo>
                  <a:pt x="628503" y="163271"/>
                  <a:pt x="630639" y="192180"/>
                  <a:pt x="637954" y="219978"/>
                </a:cubicBezTo>
                <a:cubicBezTo>
                  <a:pt x="655792" y="287763"/>
                  <a:pt x="658668" y="254539"/>
                  <a:pt x="694661" y="312127"/>
                </a:cubicBezTo>
                <a:cubicBezTo>
                  <a:pt x="719755" y="352278"/>
                  <a:pt x="759910" y="452228"/>
                  <a:pt x="772633" y="489336"/>
                </a:cubicBezTo>
                <a:cubicBezTo>
                  <a:pt x="788634" y="536006"/>
                  <a:pt x="802607" y="583392"/>
                  <a:pt x="815163" y="631104"/>
                </a:cubicBezTo>
                <a:cubicBezTo>
                  <a:pt x="826251" y="673237"/>
                  <a:pt x="831547" y="716803"/>
                  <a:pt x="843516" y="758694"/>
                </a:cubicBezTo>
                <a:cubicBezTo>
                  <a:pt x="852759" y="791045"/>
                  <a:pt x="898960" y="891479"/>
                  <a:pt x="914400" y="914638"/>
                </a:cubicBezTo>
                <a:cubicBezTo>
                  <a:pt x="950058" y="968126"/>
                  <a:pt x="948945" y="969117"/>
                  <a:pt x="999461" y="1028052"/>
                </a:cubicBezTo>
                <a:cubicBezTo>
                  <a:pt x="1022320" y="1054721"/>
                  <a:pt x="1047949" y="1078964"/>
                  <a:pt x="1070344" y="1106024"/>
                </a:cubicBezTo>
                <a:cubicBezTo>
                  <a:pt x="1104696" y="1147533"/>
                  <a:pt x="1134957" y="1192333"/>
                  <a:pt x="1169581" y="1233615"/>
                </a:cubicBezTo>
                <a:cubicBezTo>
                  <a:pt x="1196444" y="1265643"/>
                  <a:pt x="1229399" y="1292444"/>
                  <a:pt x="1254642" y="1325764"/>
                </a:cubicBezTo>
                <a:cubicBezTo>
                  <a:pt x="1288676" y="1370689"/>
                  <a:pt x="1316635" y="1419916"/>
                  <a:pt x="1346791" y="1467531"/>
                </a:cubicBezTo>
                <a:cubicBezTo>
                  <a:pt x="1361534" y="1490810"/>
                  <a:pt x="1380607" y="1512274"/>
                  <a:pt x="1389321" y="1538415"/>
                </a:cubicBezTo>
                <a:cubicBezTo>
                  <a:pt x="1414322" y="1613418"/>
                  <a:pt x="1392654" y="1588761"/>
                  <a:pt x="1438940" y="1623476"/>
                </a:cubicBezTo>
                <a:cubicBezTo>
                  <a:pt x="1372808" y="1630824"/>
                  <a:pt x="1264195" y="1643406"/>
                  <a:pt x="1212112" y="1644741"/>
                </a:cubicBezTo>
                <a:cubicBezTo>
                  <a:pt x="1174246" y="1645712"/>
                  <a:pt x="1136503" y="1640015"/>
                  <a:pt x="1098698" y="1637652"/>
                </a:cubicBezTo>
                <a:cubicBezTo>
                  <a:pt x="1039628" y="1640015"/>
                  <a:pt x="980497" y="1641165"/>
                  <a:pt x="921488" y="1644741"/>
                </a:cubicBezTo>
                <a:cubicBezTo>
                  <a:pt x="860218" y="1648454"/>
                  <a:pt x="868154" y="1653132"/>
                  <a:pt x="808075" y="1666006"/>
                </a:cubicBezTo>
                <a:cubicBezTo>
                  <a:pt x="794022" y="1669017"/>
                  <a:pt x="779721" y="1670731"/>
                  <a:pt x="765544" y="1673094"/>
                </a:cubicBezTo>
                <a:cubicBezTo>
                  <a:pt x="741916" y="1661280"/>
                  <a:pt x="713340" y="1656331"/>
                  <a:pt x="694661" y="1637652"/>
                </a:cubicBezTo>
                <a:cubicBezTo>
                  <a:pt x="684498" y="1627489"/>
                  <a:pt x="690391" y="1609215"/>
                  <a:pt x="687572" y="1595122"/>
                </a:cubicBezTo>
                <a:cubicBezTo>
                  <a:pt x="685661" y="1585569"/>
                  <a:pt x="682086" y="1576378"/>
                  <a:pt x="680484" y="1566769"/>
                </a:cubicBezTo>
                <a:cubicBezTo>
                  <a:pt x="677352" y="1547979"/>
                  <a:pt x="676803" y="1528804"/>
                  <a:pt x="673395" y="1510062"/>
                </a:cubicBezTo>
                <a:cubicBezTo>
                  <a:pt x="672058" y="1502711"/>
                  <a:pt x="668119" y="1496046"/>
                  <a:pt x="666307" y="1488797"/>
                </a:cubicBezTo>
                <a:cubicBezTo>
                  <a:pt x="663385" y="1477109"/>
                  <a:pt x="662141" y="1465043"/>
                  <a:pt x="659219" y="1453355"/>
                </a:cubicBezTo>
                <a:cubicBezTo>
                  <a:pt x="657407" y="1446106"/>
                  <a:pt x="654055" y="1439310"/>
                  <a:pt x="652130" y="1432090"/>
                </a:cubicBezTo>
                <a:cubicBezTo>
                  <a:pt x="648627" y="1418956"/>
                  <a:pt x="625984" y="1322975"/>
                  <a:pt x="616688" y="1297410"/>
                </a:cubicBezTo>
                <a:cubicBezTo>
                  <a:pt x="613077" y="1287480"/>
                  <a:pt x="607237" y="1278508"/>
                  <a:pt x="602512" y="1269057"/>
                </a:cubicBezTo>
                <a:cubicBezTo>
                  <a:pt x="584035" y="1121252"/>
                  <a:pt x="611782" y="1292100"/>
                  <a:pt x="574158" y="1169820"/>
                </a:cubicBezTo>
                <a:cubicBezTo>
                  <a:pt x="548262" y="1085656"/>
                  <a:pt x="589212" y="1149724"/>
                  <a:pt x="545805" y="1091848"/>
                </a:cubicBezTo>
                <a:cubicBezTo>
                  <a:pt x="541079" y="1077671"/>
                  <a:pt x="540314" y="1061477"/>
                  <a:pt x="531628" y="1049317"/>
                </a:cubicBezTo>
                <a:cubicBezTo>
                  <a:pt x="519814" y="1032778"/>
                  <a:pt x="508381" y="1015959"/>
                  <a:pt x="496186" y="999699"/>
                </a:cubicBezTo>
                <a:cubicBezTo>
                  <a:pt x="480022" y="978147"/>
                  <a:pt x="460429" y="959004"/>
                  <a:pt x="446568" y="935904"/>
                </a:cubicBezTo>
                <a:cubicBezTo>
                  <a:pt x="417518" y="887489"/>
                  <a:pt x="433909" y="911221"/>
                  <a:pt x="396949" y="865020"/>
                </a:cubicBezTo>
                <a:cubicBezTo>
                  <a:pt x="383284" y="824024"/>
                  <a:pt x="399348" y="861651"/>
                  <a:pt x="361507" y="815401"/>
                </a:cubicBezTo>
                <a:cubicBezTo>
                  <a:pt x="287216" y="724602"/>
                  <a:pt x="356724" y="796443"/>
                  <a:pt x="304800" y="744517"/>
                </a:cubicBezTo>
                <a:cubicBezTo>
                  <a:pt x="302437" y="737429"/>
                  <a:pt x="301857" y="729469"/>
                  <a:pt x="297712" y="723252"/>
                </a:cubicBezTo>
                <a:cubicBezTo>
                  <a:pt x="282768" y="700837"/>
                  <a:pt x="248093" y="659457"/>
                  <a:pt x="248093" y="659457"/>
                </a:cubicBezTo>
                <a:cubicBezTo>
                  <a:pt x="241030" y="638268"/>
                  <a:pt x="230184" y="603764"/>
                  <a:pt x="219740" y="588573"/>
                </a:cubicBezTo>
                <a:cubicBezTo>
                  <a:pt x="183460" y="535803"/>
                  <a:pt x="178895" y="535353"/>
                  <a:pt x="141768" y="510601"/>
                </a:cubicBezTo>
                <a:cubicBezTo>
                  <a:pt x="130690" y="433060"/>
                  <a:pt x="141916" y="486219"/>
                  <a:pt x="113414" y="404276"/>
                </a:cubicBezTo>
                <a:cubicBezTo>
                  <a:pt x="101141" y="368990"/>
                  <a:pt x="77972" y="297950"/>
                  <a:pt x="77972" y="297950"/>
                </a:cubicBezTo>
                <a:cubicBezTo>
                  <a:pt x="73246" y="229429"/>
                  <a:pt x="70013" y="160789"/>
                  <a:pt x="63795" y="92387"/>
                </a:cubicBezTo>
                <a:cubicBezTo>
                  <a:pt x="63687" y="91203"/>
                  <a:pt x="53044" y="46879"/>
                  <a:pt x="49619" y="42769"/>
                </a:cubicBezTo>
                <a:cubicBezTo>
                  <a:pt x="-7893" y="-26245"/>
                  <a:pt x="8270" y="13234"/>
                  <a:pt x="0" y="7327"/>
                </a:cubicBezTo>
                <a:close/>
              </a:path>
            </a:pathLst>
          </a:cu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9664997" y="3289770"/>
            <a:ext cx="978196" cy="19768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/>
          <p:cNvSpPr txBox="1"/>
          <p:nvPr/>
        </p:nvSpPr>
        <p:spPr>
          <a:xfrm>
            <a:off x="7855585" y="461645"/>
            <a:ext cx="609600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000" b="1" dirty="0" smtClean="0">
                <a:ln>
                  <a:noFill/>
                </a:ln>
                <a:effectLst/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初遇牧羊人</a:t>
            </a:r>
            <a:endParaRPr lang="zh-CN" altLang="en-US" sz="3000" b="1" dirty="0" smtClean="0">
              <a:ln>
                <a:noFill/>
              </a:ln>
              <a:effectLst/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093" y="207653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lang="en-US" altLang="zh-CN" sz="6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■</a:t>
            </a:r>
            <a:r>
              <a:rPr lang="zh-CN" altLang="en-US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绘制鱼骨图，理清文章思路</a:t>
            </a:r>
            <a:endParaRPr lang="zh-CN" altLang="en-US" sz="4000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4683" y="1064903"/>
            <a:ext cx="45826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走一步，再走一步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050" name="图片 1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844" y="1812667"/>
            <a:ext cx="9388918" cy="48376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矩形 6"/>
          <p:cNvSpPr/>
          <p:nvPr/>
        </p:nvSpPr>
        <p:spPr>
          <a:xfrm>
            <a:off x="1552354" y="3770630"/>
            <a:ext cx="978196" cy="1323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26958" y="2105006"/>
            <a:ext cx="978196" cy="41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874303" y="2044811"/>
            <a:ext cx="978196" cy="41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8218" y="2105006"/>
            <a:ext cx="978196" cy="4141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15808" y="2968015"/>
            <a:ext cx="978196" cy="1420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282068" y="2968014"/>
            <a:ext cx="978196" cy="1420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56942" y="2968014"/>
            <a:ext cx="978196" cy="14200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926958" y="6110178"/>
            <a:ext cx="680484" cy="303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41826" y="6110178"/>
            <a:ext cx="680484" cy="303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65556" y="6110177"/>
            <a:ext cx="680484" cy="3036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691573" y="3781958"/>
            <a:ext cx="806305" cy="132399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093" y="207653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lang="en-US" altLang="zh-CN" sz="6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■</a:t>
            </a:r>
            <a:r>
              <a:rPr lang="zh-CN" altLang="en-US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绘制矩阵图，理清文章思路</a:t>
            </a:r>
            <a:endParaRPr lang="zh-CN" altLang="en-US" sz="4000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4683" y="1064903"/>
            <a:ext cx="45826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纪念白求恩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47650" y="1710055"/>
          <a:ext cx="11730355" cy="4093210"/>
        </p:xfrm>
        <a:graphic>
          <a:graphicData uri="http://schemas.openxmlformats.org/drawingml/2006/table">
            <a:tbl>
              <a:tblPr firstRow="1" lastRow="1" bandRow="1">
                <a:tableStyleId>{00A15C55-8517-42AA-B614-E9B94910E393}</a:tableStyleId>
              </a:tblPr>
              <a:tblGrid>
                <a:gridCol w="1677670"/>
                <a:gridCol w="2451735"/>
                <a:gridCol w="2335530"/>
                <a:gridCol w="2463800"/>
                <a:gridCol w="2801620"/>
              </a:tblGrid>
              <a:tr h="843280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r>
                        <a:rPr lang="en-US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en-US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第一自然段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第二自然段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第三自然段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第四自然段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3890">
                <a:tc>
                  <a:txBody>
                    <a:bodyPr/>
                    <a:lstStyle/>
                    <a:p>
                      <a:pPr algn="ctr" fontAlgn="auto">
                        <a:lnSpc>
                          <a:spcPct val="1200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中心句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20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内容要点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0930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b="0" kern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文章思路</a:t>
                      </a:r>
                      <a:endParaRPr lang="zh-CN" sz="2800" b="0" kern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922838" y="555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922838" y="55563"/>
            <a:ext cx="4022725" cy="4762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001520" y="2587625"/>
            <a:ext cx="22650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第3、4句</a:t>
            </a:r>
            <a:endParaRPr sz="32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356100" y="2587625"/>
            <a:ext cx="232854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第1句</a:t>
            </a:r>
            <a:endParaRPr lang="zh-CN" altLang="en-US" sz="32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29095" y="2517775"/>
            <a:ext cx="24720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第1句</a:t>
            </a:r>
            <a:endParaRPr lang="zh-CN" altLang="en-US" sz="32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340215" y="2587625"/>
            <a:ext cx="263017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altLang="zh-CN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6</a:t>
            </a:r>
            <a:r>
              <a:rPr lang="zh-CN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</a:t>
            </a:r>
            <a:endParaRPr lang="zh-CN" altLang="en-US" sz="32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05000" y="3222625"/>
            <a:ext cx="2451100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赞扬了白求恩同志的国际主义精神和共产主义精神。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394835" y="3269615"/>
            <a:ext cx="236410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赞扬了白求恩同志毫不利己专门利人的精神。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758305" y="3269615"/>
            <a:ext cx="24415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赞扬了白求恩同志对技术精益求精的精神。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199880" y="3222625"/>
            <a:ext cx="274129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毛主席号召大家学习白求恩同志毫无自私自利之心的精神。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394835" y="5158740"/>
            <a:ext cx="50800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3600" b="1">
                <a:solidFill>
                  <a:srgbClr val="FF0000"/>
                </a:solidFill>
                <a:ea typeface="宋体" panose="02010600030101010101" pitchFamily="2" charset="-122"/>
              </a:rPr>
              <a:t>分——分——分——总</a:t>
            </a:r>
            <a:endParaRPr lang="zh-CN" altLang="en-US" sz="3600" b="1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093" y="207653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lang="en-US" altLang="zh-CN" sz="6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■</a:t>
            </a:r>
            <a:r>
              <a:rPr lang="zh-CN" altLang="en-US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绘制矩阵图，理清文章思路</a:t>
            </a:r>
            <a:endParaRPr lang="zh-CN" altLang="en-US" sz="4000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4683" y="1064903"/>
            <a:ext cx="4582633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3600" b="1" dirty="0"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6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205230" y="1776730"/>
          <a:ext cx="9722485" cy="4344035"/>
        </p:xfrm>
        <a:graphic>
          <a:graphicData uri="http://schemas.openxmlformats.org/drawingml/2006/table">
            <a:tbl>
              <a:tblPr firstRow="1" lastRow="1" bandRow="1">
                <a:tableStyleId>{00A15C55-8517-42AA-B614-E9B94910E393}</a:tableStyleId>
              </a:tblPr>
              <a:tblGrid>
                <a:gridCol w="1610360"/>
                <a:gridCol w="2686685"/>
                <a:gridCol w="2728595"/>
                <a:gridCol w="2696845"/>
              </a:tblGrid>
              <a:tr h="799465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r>
                        <a:rPr lang="en-US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 </a:t>
                      </a:r>
                      <a:endParaRPr lang="en-US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第一</a:t>
                      </a:r>
                      <a:r>
                        <a:rPr lang="zh-CN" altLang="en-US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层次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第二</a:t>
                      </a:r>
                      <a:r>
                        <a:rPr lang="zh-CN" altLang="en-US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层次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第三</a:t>
                      </a:r>
                      <a:r>
                        <a:rPr lang="zh-CN" altLang="en-US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层次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4055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中心句</a:t>
                      </a: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49705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kern="0" dirty="0"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内容要点</a:t>
                      </a: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72515"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800" b="0" kern="0" dirty="0">
                          <a:solidFill>
                            <a:schemeClr val="tx1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文章思路</a:t>
                      </a:r>
                      <a:endParaRPr lang="zh-CN" sz="2800" b="0" kern="0" dirty="0">
                        <a:solidFill>
                          <a:schemeClr val="tx1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endParaRPr lang="zh-CN" sz="2800" kern="100" dirty="0"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8" name="Rectangle 1"/>
          <p:cNvSpPr>
            <a:spLocks noChangeArrowheads="1"/>
          </p:cNvSpPr>
          <p:nvPr/>
        </p:nvSpPr>
        <p:spPr bwMode="auto">
          <a:xfrm>
            <a:off x="4922838" y="55563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zh-CN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</a:br>
            <a:endParaRPr kumimoji="0" lang="zh-CN" altLang="zh-CN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Rectangle 2"/>
          <p:cNvSpPr>
            <a:spLocks noChangeArrowheads="1"/>
          </p:cNvSpPr>
          <p:nvPr/>
        </p:nvSpPr>
        <p:spPr bwMode="auto">
          <a:xfrm>
            <a:off x="4922838" y="55563"/>
            <a:ext cx="4022725" cy="4762"/>
          </a:xfrm>
          <a:prstGeom prst="rect">
            <a:avLst/>
          </a:prstGeom>
          <a:solidFill>
            <a:srgbClr val="000000"/>
          </a:solidFill>
          <a:ln w="9525">
            <a:solidFill>
              <a:schemeClr val="tx1"/>
            </a:solidFill>
            <a:prstDash val="solid"/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spAutoFit/>
          </a:bodyPr>
          <a:lstStyle/>
          <a:p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2922270" y="2611755"/>
            <a:ext cx="2507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</a:t>
            </a:r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</a:t>
            </a:r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</a:t>
            </a:r>
            <a:endParaRPr sz="32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16860" y="3308350"/>
            <a:ext cx="270827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提出中心观点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指出修身养性的途径</a:t>
            </a:r>
            <a:r>
              <a:rPr lang="zh-CN" altLang="en-US" sz="2800" b="1">
                <a:solidFill>
                  <a:schemeClr val="tx1"/>
                </a:solidFill>
                <a:sym typeface="宋体" panose="02010600030101010101" pitchFamily="2" charset="-122"/>
              </a:rPr>
              <a:t>: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“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静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”“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俭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”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。</a:t>
            </a:r>
            <a:endParaRPr lang="zh-CN" altLang="en-US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429885" y="2611755"/>
            <a:ext cx="2507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</a:t>
            </a:r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</a:t>
            </a:r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</a:t>
            </a:r>
            <a:endParaRPr sz="32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5770" y="3272790"/>
            <a:ext cx="2821940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从正反两方面阐明必须坚持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  <a:sym typeface="+mn-ea"/>
              </a:rPr>
              <a:t>静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endParaRPr lang="en-US" sz="2800" b="1">
              <a:solidFill>
                <a:srgbClr val="222222"/>
              </a:solidFill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indent="0"/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  <a:sym typeface="+mn-ea"/>
              </a:rPr>
              <a:t>俭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的道理。</a:t>
            </a:r>
            <a:endParaRPr lang="zh-CN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980045" y="2611755"/>
            <a:ext cx="250761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</a:t>
            </a:r>
            <a:r>
              <a:rPr lang="en-US"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sz="3200" b="1">
                <a:solidFill>
                  <a:srgbClr val="222222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句</a:t>
            </a:r>
            <a:endParaRPr sz="3200" b="1">
              <a:solidFill>
                <a:srgbClr val="222222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272780" y="3308350"/>
            <a:ext cx="2654935" cy="1383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sz="2800" b="1">
                <a:solidFill>
                  <a:srgbClr val="222222"/>
                </a:solidFill>
                <a:ea typeface="宋体" panose="02010600030101010101" pitchFamily="2" charset="-122"/>
              </a:rPr>
              <a:t>作者提出切实要求: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222222"/>
                </a:solidFill>
                <a:ea typeface="宋体" panose="02010600030101010101" pitchFamily="2" charset="-122"/>
              </a:rPr>
              <a:t>珍惜时日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sz="2800" b="1">
                <a:solidFill>
                  <a:srgbClr val="222222"/>
                </a:solidFill>
                <a:ea typeface="宋体" panose="02010600030101010101" pitchFamily="2" charset="-122"/>
              </a:rPr>
              <a:t>和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“</a:t>
            </a:r>
            <a:r>
              <a:rPr sz="2800" b="1">
                <a:solidFill>
                  <a:srgbClr val="222222"/>
                </a:solidFill>
                <a:ea typeface="宋体" panose="02010600030101010101" pitchFamily="2" charset="-122"/>
              </a:rPr>
              <a:t>努力实践</a:t>
            </a:r>
            <a:r>
              <a:rPr lang="en-US" sz="2800" b="1">
                <a:solidFill>
                  <a:srgbClr val="222222"/>
                </a:solidFill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”</a:t>
            </a:r>
            <a:r>
              <a:rPr lang="zh-CN" sz="2800" b="1">
                <a:solidFill>
                  <a:srgbClr val="222222"/>
                </a:solidFill>
                <a:ea typeface="宋体" panose="02010600030101010101" pitchFamily="2" charset="-122"/>
              </a:rPr>
              <a:t>。</a:t>
            </a:r>
            <a:endParaRPr lang="zh-CN" sz="2800" b="1">
              <a:solidFill>
                <a:srgbClr val="222222"/>
              </a:solidFill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804920" y="4917440"/>
            <a:ext cx="609600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提出观点，分层论述，层层递进。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学习评价</a:t>
            </a:r>
            <a:endParaRPr lang="zh-CN" altLang="en-US" sz="44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794" y="1272527"/>
            <a:ext cx="9035842" cy="5443134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2047240" y="2263775"/>
            <a:ext cx="7854950" cy="27940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5000"/>
              </a:lnSpc>
              <a:spcAft>
                <a:spcPts val="0"/>
              </a:spcAft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背诵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全文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理解文章的中心句含义；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25000"/>
              </a:lnSpc>
              <a:spcAft>
                <a:spcPts val="0"/>
              </a:spcAft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学生自选思维导图形式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梳理</a:t>
            </a:r>
            <a:r>
              <a:rPr lang="zh-CN" altLang="en-US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“平凡·伟大”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校园人物征文的段落层次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理清行文思路。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670306" y="340242"/>
            <a:ext cx="851387" cy="693981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176442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6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第二课段：聚焦人物析形象</a:t>
            </a:r>
            <a:endParaRPr lang="zh-CN" altLang="en-US" sz="6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0" y="2225132"/>
            <a:ext cx="12192000" cy="27823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 flipH="1">
            <a:off x="567069" y="2551623"/>
            <a:ext cx="11327218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核心任务：学会运用直接描写与间接描写来刻画人物形象的方法。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70063" y="5163627"/>
            <a:ext cx="24242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课时）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7754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学习任务</a:t>
            </a:r>
            <a:endParaRPr lang="zh-CN" altLang="en-US" sz="44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3255" y="1272527"/>
            <a:ext cx="9852837" cy="5443134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1674495" y="1870075"/>
            <a:ext cx="8724265" cy="424116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勾画并分析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植树的牧羊人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对牧羊人直接描写和间接描写的语段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掌握运用直接描写和间接描写相结合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来刻画人物形象的写人方法；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勾画并分析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走一步，再走一步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描写“我”不同阶段心理活动的语句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理解直接描写和间接描写对刻画人物形象的作用。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学习资源</a:t>
            </a: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794" y="1272527"/>
            <a:ext cx="9035842" cy="5443134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>
            <p:custDataLst>
              <p:tags r:id="rId2"/>
            </p:custDataLst>
          </p:nvPr>
        </p:nvSpPr>
        <p:spPr>
          <a:xfrm>
            <a:off x="2027555" y="2141220"/>
            <a:ext cx="7894955" cy="341884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植树的牧羊人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走一步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再走一步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2.[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让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乔诺（文）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[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法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弗瑞德里克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拜克（图）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武娟（译）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植树的男人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绘本；</a:t>
            </a:r>
            <a:endParaRPr lang="en-US" altLang="zh-CN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3.[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美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]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莫顿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·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亨特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悬崖上的一课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学习准备</a:t>
            </a: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9841" y="1272527"/>
            <a:ext cx="10299405" cy="5443134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1475105" y="1947545"/>
            <a:ext cx="8895715" cy="396684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直接描写：又称正面描写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是对人或环境的直接描述。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间接描写：又称侧面描写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通过对其他人或环境的描写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从侧面烘托所写人物、所写之景</a:t>
            </a:r>
            <a:r>
              <a:rPr lang="en-US" altLang="zh-CN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从而收到“烘云托月”的效果。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r">
              <a:lnSpc>
                <a:spcPct val="150000"/>
              </a:lnSpc>
              <a:buNone/>
            </a:pP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3414" y="519541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lang="en-US" altLang="zh-CN" sz="4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■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勾画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《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植树的牧羊人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》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运用直接描写和间接描写来刻画人物形象的语段，参照示例，以“他是一个</a:t>
            </a:r>
            <a:r>
              <a:rPr lang="zh-CN" altLang="en-US" sz="2800" b="1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      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的人”的形式分析牧羊人的形象。</a:t>
            </a:r>
            <a:endParaRPr lang="zh-CN" altLang="en-US" sz="28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7793" y="1598501"/>
            <a:ext cx="11281144" cy="50463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00000"/>
              </a:lnSpc>
            </a:pPr>
            <a:r>
              <a:rPr lang="zh-CN" altLang="zh-CN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分析直接描写的示例：</a:t>
            </a:r>
            <a:endParaRPr lang="zh-CN" altLang="zh-CN" sz="2800" b="1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266700" algn="just">
              <a:lnSpc>
                <a:spcPct val="100000"/>
              </a:lnSpc>
            </a:pPr>
            <a:r>
              <a:rPr lang="en-US" altLang="zh-CN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  </a:t>
            </a:r>
            <a:r>
              <a:rPr lang="zh-CN" altLang="zh-CN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楷体" panose="02010609060101010101" pitchFamily="49" charset="-122"/>
                <a:cs typeface="宋体" panose="02010600030101010101" pitchFamily="2" charset="-122"/>
              </a:rPr>
              <a:t>他是一个极为认真的人，无论对劳作，还是对生活。从他挑选橡子的这处的直接描写中可以看出，他工作起来心无旁骛，认认真真；他的衣服扣子缝得结结实实，补丁的针脚也很细，几乎看不出来”等细节，可以看出他在生活中也一丝不苟，不愿马马虎虎地过日子。</a:t>
            </a:r>
            <a:endParaRPr lang="zh-CN" altLang="zh-CN" sz="2800" b="1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 indent="266700" algn="just">
              <a:lnSpc>
                <a:spcPct val="100000"/>
              </a:lnSpc>
            </a:pPr>
            <a:endParaRPr lang="zh-CN" altLang="zh-CN" sz="1400" b="1" kern="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00000"/>
              </a:lnSpc>
            </a:pPr>
            <a:r>
              <a:rPr lang="zh-CN" altLang="zh-CN" sz="2800" b="1" kern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分析间接描写的示例：</a:t>
            </a:r>
            <a:endParaRPr lang="zh-CN" altLang="zh-CN" sz="2800" b="1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solidFill>
                  <a:srgbClr val="000000"/>
                </a:solidFill>
                <a:effectLst/>
                <a:ea typeface="楷体" panose="02010609060101010101" pitchFamily="49" charset="-122"/>
                <a:cs typeface="宋体" panose="02010600030101010101" pitchFamily="2" charset="-122"/>
              </a:rPr>
              <a:t>        </a:t>
            </a:r>
            <a:r>
              <a:rPr lang="zh-CN" altLang="zh-CN" sz="2800" b="1" dirty="0">
                <a:solidFill>
                  <a:srgbClr val="000000"/>
                </a:solidFill>
                <a:effectLst/>
                <a:ea typeface="楷体" panose="02010609060101010101" pitchFamily="49" charset="-122"/>
                <a:cs typeface="宋体" panose="02010600030101010101" pitchFamily="2" charset="-122"/>
              </a:rPr>
              <a:t>他是一个能吃苦、能忍耐，甘于寂寞，内心坚定的人。从对牧羊人恶劣的生活环境这一间接描写可以看出，“狂风呼啸着穿过破房子的缝隙，像一只饥饿的野兽发出吼叫。”通过对高原上风声形象贴切的描摹，体现环境严峻险恶的特点，间接突出牧羊人的耐力超乎常人，拥有无坚不摧的执着品质。</a:t>
            </a:r>
            <a:endParaRPr lang="zh-CN" altLang="zh-CN" sz="2800" b="1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9130" y="967105"/>
            <a:ext cx="11202035" cy="5566410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1029335" y="904240"/>
            <a:ext cx="10612755" cy="5692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一、语言目标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通过默读本单元四篇课文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勾画关键语句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划分段落层次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理清作者思路；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通过细读多篇文章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掌握文章运用直接描写与间接描写来刻画人物形象的方法；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通过摘引文中的相关语句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分析对比手法的妙处；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通过圈出两文中作者评价人物的形容词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并按照褒义和贬义进行分类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分析其对彰显人物精神品质的作用。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二、思维目标</a:t>
            </a:r>
            <a:endParaRPr lang="zh-CN" altLang="zh-CN" sz="28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学会运用鱼骨图、矩阵图等思维导图形式理清文章思路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提升思维的严密性；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通过分析多篇课文对比手法的妙处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提升比较分析的能力；</a:t>
            </a:r>
            <a:endParaRPr lang="zh-CN" altLang="zh-CN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通过挖掘文本的关键词句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剖析人物的光辉形象</a:t>
            </a:r>
            <a:r>
              <a:rPr lang="en-US" altLang="zh-CN" sz="28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提升鉴赏能力。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17" y="65227"/>
            <a:ext cx="2641464" cy="769441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781811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lang="en-US" altLang="zh-CN" sz="4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■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勾画并分析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《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走一步，再走一步</a:t>
            </a: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》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中，描写“我”不同阶段心理活动的语句，参照示例，以“写</a:t>
            </a:r>
            <a:r>
              <a:rPr lang="zh-CN" altLang="en-US" sz="2800" u="sng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             </a:t>
            </a:r>
            <a:r>
              <a:rPr lang="zh-CN" altLang="en-US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，实际在写心理状态”的形式分析人物心理活动。深入理解直接描写和间接描写对刻画人物形象的作用。</a:t>
            </a:r>
            <a:endParaRPr lang="zh-CN" altLang="en-US"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5883" y="2213550"/>
            <a:ext cx="11281144" cy="38614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indent="2667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1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语句：我犹豫不决，直到其他孩子都爬到了上面，这才开始满头大汗、浑身发抖地往上爬。手扒在这儿，脚踩在那儿，我的心在瘦弱的胸腔中怦怦地跳动，我努力往上爬着。</a:t>
            </a:r>
            <a:endParaRPr lang="en-US" altLang="zh-CN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indent="266700" algn="just"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（</a:t>
            </a:r>
            <a:r>
              <a:rPr lang="en-US" altLang="zh-CN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2</a:t>
            </a:r>
            <a:r>
              <a:rPr lang="zh-CN" altLang="en-US" sz="2800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）</a:t>
            </a:r>
            <a:r>
              <a:rPr lang="zh-CN" altLang="en-US" sz="2800" b="1" kern="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分析：写外在行为表现，实际在写心理状态。“满头大汗”“浑身发抖”写出了“我”的整体状态，“手扒在这儿，脚踩在那儿”用慢镜头写手和脚的动作，形象地写出“我”小心翼翼、恐惧害怕的心理。</a:t>
            </a:r>
            <a:endParaRPr lang="zh-CN" altLang="en-US" sz="2800" b="1" kern="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学习评价</a:t>
            </a:r>
            <a:endParaRPr lang="zh-CN" altLang="en-US" sz="44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794" y="1272527"/>
            <a:ext cx="9035842" cy="5443134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2171065" y="2129790"/>
            <a:ext cx="7886700" cy="326009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36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学生思考、交流被推荐人的典型事件、精当细节和场景画面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运用直接描写和间接描写的写人方法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突出被推荐人的形象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并以关键词和提纲的形式呈现。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670306" y="340242"/>
            <a:ext cx="851387" cy="693981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176442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6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第三课段：分析手法探奇效</a:t>
            </a:r>
            <a:endParaRPr lang="zh-CN" altLang="en-US" sz="6000" b="1" dirty="0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0" y="2225040"/>
            <a:ext cx="12192000" cy="32626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 flipH="1">
            <a:off x="405130" y="2551430"/>
            <a:ext cx="1148905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核心任务：分析对比手法的妙处，探究运用具有强烈感情色彩的形容词对彰显人物精神品质的作用。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70063" y="5822757"/>
            <a:ext cx="24242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课时）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7754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学习任务</a:t>
            </a:r>
            <a:endParaRPr lang="zh-CN" altLang="en-US" sz="44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990" y="1272540"/>
            <a:ext cx="9852660" cy="5149215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1367155" y="1948815"/>
            <a:ext cx="9402445" cy="326263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1.勾画两文中运用对比手法的句段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分析对比手法的表达效果；</a:t>
            </a:r>
            <a:endParaRPr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2.圈出两文中作者评价人物的形容词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并按照褒义和贬义进行分类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分析其对彰显人物精神品质的作用。</a:t>
            </a:r>
            <a:endParaRPr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学习资源</a:t>
            </a: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690" y="1272540"/>
            <a:ext cx="9036050" cy="4885690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>
            <p:custDataLst>
              <p:tags r:id="rId2"/>
            </p:custDataLst>
          </p:nvPr>
        </p:nvSpPr>
        <p:spPr>
          <a:xfrm>
            <a:off x="1767840" y="2200910"/>
            <a:ext cx="8508365" cy="26390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1.课文《纪念白求恩》《植树的牧羊人》；</a:t>
            </a:r>
            <a:endParaRPr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2.统编版七年级上册第69页</a:t>
            </a:r>
            <a:r>
              <a:rPr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“词语的感情色彩”</a:t>
            </a: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和第80页</a:t>
            </a:r>
            <a:r>
              <a:rPr sz="3200" b="1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  <a:cs typeface="Arial" panose="020B0604020202020204" pitchFamily="34" charset="0"/>
              </a:rPr>
              <a:t>“形容词”</a:t>
            </a:r>
            <a:r>
              <a:rPr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相关知识介绍。</a:t>
            </a:r>
            <a:endParaRPr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805" y="448945"/>
            <a:ext cx="11756390" cy="1029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1.默读《纪念白求恩》《植树的牧羊人》，勾画两文运用对比手法的句段，完成表格。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7805" y="1478280"/>
          <a:ext cx="11652885" cy="4487545"/>
        </p:xfrm>
        <a:graphic>
          <a:graphicData uri="http://schemas.openxmlformats.org/drawingml/2006/table">
            <a:tbl>
              <a:tblPr firstRow="1" lastRow="1" bandRow="1">
                <a:tableStyleId>{00A15C55-8517-42AA-B614-E9B94910E393}</a:tableStyleId>
              </a:tblPr>
              <a:tblGrid>
                <a:gridCol w="1646555"/>
                <a:gridCol w="1958975"/>
                <a:gridCol w="3955415"/>
                <a:gridCol w="4091940"/>
              </a:tblGrid>
              <a:tr h="1093470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r>
                        <a:rPr lang="en-US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勾画集中体现对比手法的段落和相关语句</a:t>
                      </a:r>
                      <a:endParaRPr lang="zh-CN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具体分析如何运用对比手法</a:t>
                      </a:r>
                      <a:endParaRPr lang="zh-CN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表达效果</a:t>
                      </a:r>
                      <a:endParaRPr lang="zh-CN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6610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《纪念白求恩》</a:t>
                      </a:r>
                      <a:endParaRPr lang="zh-CN" sz="2400" kern="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r>
                        <a:rPr lang="en-US" altLang="zh-CN" sz="2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   </a:t>
                      </a:r>
                      <a:r>
                        <a:rPr lang="zh-CN" sz="2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第2段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r>
                        <a:rPr lang="zh-CN" sz="2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在对待工作态度上，白求恩极端负责任，而不少人对工作不负责任、拈轻怕重、把重担子推给人家，自己挑轻的，两者形成对比。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r>
                        <a:rPr lang="zh-CN" sz="2400" kern="10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不仅赞扬白求恩高贵的品质，突出其难能可贵之处。更是批评党内不良倾向以此教育全党向白求恩学习，突出学习白求恩的必要性。</a:t>
                      </a: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07465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</a:pPr>
                      <a:r>
                        <a:rPr lang="zh-CN" sz="2400" b="0" kern="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《植树的牧羊人》</a:t>
                      </a:r>
                      <a:endParaRPr lang="zh-CN" sz="2400" b="0" kern="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805" y="726440"/>
            <a:ext cx="11756390" cy="529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提示：</a:t>
            </a:r>
            <a:endParaRPr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  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（1）可以先在文章中用笔勾画运用对比手法的相关语句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整合后挑选关键词再填写；</a:t>
            </a:r>
            <a:endParaRPr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  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（2）具体分析如何体现对比手法时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要找到具体对比的点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如在《纪念白求恩》一文中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把白求恩对待同志、人民极端热忱的态度和不少的人对同志冷冷清清、漠不关心、麻木不仁形成对比；</a:t>
            </a:r>
            <a:endParaRPr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25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  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（3）在分析其表达效果时</a:t>
            </a:r>
            <a:r>
              <a:rPr lang="en-US" altLang="zh-CN" sz="30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可以结合本文写作目的来分析表达效果。</a:t>
            </a:r>
            <a:endParaRPr sz="30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805" y="726440"/>
            <a:ext cx="11077575" cy="102933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2.圈出两文中作者评价人物的形容词，并按照褒贬感情色彩进行分类，探究其作用。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17805" y="2233295"/>
          <a:ext cx="11864340" cy="3939540"/>
        </p:xfrm>
        <a:graphic>
          <a:graphicData uri="http://schemas.openxmlformats.org/drawingml/2006/table">
            <a:tbl>
              <a:tblPr firstRow="1" lastRow="1" bandRow="1">
                <a:tableStyleId>{00A15C55-8517-42AA-B614-E9B94910E393}</a:tableStyleId>
              </a:tblPr>
              <a:tblGrid>
                <a:gridCol w="2386965"/>
                <a:gridCol w="3950335"/>
                <a:gridCol w="3848100"/>
                <a:gridCol w="1678940"/>
              </a:tblGrid>
              <a:tr h="1118235"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r>
                        <a:rPr lang="en-US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 </a:t>
                      </a:r>
                      <a:endParaRPr lang="en-US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具有褒义感情色彩的形容词</a:t>
                      </a:r>
                      <a:endParaRPr lang="zh-CN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具有贬义感情色彩的形容词</a:t>
                      </a:r>
                      <a:endParaRPr lang="zh-CN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表达作用</a:t>
                      </a:r>
                      <a:endParaRPr lang="zh-CN" sz="2400" kern="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84630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</a:pPr>
                      <a:r>
                        <a:rPr lang="zh-CN" sz="2400" kern="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《纪念白求恩》</a:t>
                      </a:r>
                      <a:endParaRPr lang="zh-CN" sz="2400" kern="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6675">
                <a:tc>
                  <a:txBody>
                    <a:bodyPr/>
                    <a:lstStyle/>
                    <a:p>
                      <a:pPr algn="l">
                        <a:lnSpc>
                          <a:spcPts val="2800"/>
                        </a:lnSpc>
                      </a:pPr>
                      <a:r>
                        <a:rPr lang="zh-CN" sz="2400" b="0" kern="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《植树的牧羊人》</a:t>
                      </a:r>
                      <a:endParaRPr lang="zh-CN" sz="2400" b="0" kern="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2800"/>
                        </a:lnSpc>
                      </a:pPr>
                      <a:endParaRPr lang="zh-CN" sz="2400" kern="100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576" marR="37576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42290" y="960120"/>
            <a:ext cx="11107420" cy="529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【知识链接】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    </a:t>
            </a:r>
            <a:r>
              <a:rPr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1.词语的感情色彩：</a:t>
            </a:r>
            <a:r>
              <a:rPr sz="2800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字魂58号-创中黑" panose="00000500000000000000" pitchFamily="2" charset="-122"/>
              </a:rPr>
              <a:t>汉语中有不少词语带有或褒或贬的感情色彩。其中表达赞美、喜爱、肯定等积极向上情感的为褒义词，如</a:t>
            </a:r>
            <a:r>
              <a:rPr sz="2800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字魂58号-创中黑" panose="00000500000000000000" pitchFamily="2" charset="-122"/>
              </a:rPr>
              <a:t>“奋不顾身”“大公无私”“见义勇为”“慈爱”“伟大”等；表达贬抑、厌恶、否定等情感的为贬义词，如“狭隘”“损人利己”“见利忘义”“卑鄙”“贪生怕死”等。还有一些不带褒贬色彩的词，可以用在好的方面，也可以用在不好的方面，称为中性词，如“大”“小”“高”“参观”“发动”等。</a:t>
            </a:r>
            <a:endParaRPr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——统编版教材七年级语文上册第69页（有改动）</a:t>
            </a:r>
            <a:endParaRPr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endParaRPr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1010" y="726440"/>
            <a:ext cx="11513185" cy="529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【知识链接】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    </a:t>
            </a:r>
            <a:r>
              <a:rPr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2.形容词：</a:t>
            </a:r>
            <a:r>
              <a:rPr sz="2800" dirty="0">
                <a:solidFill>
                  <a:schemeClr val="tx1"/>
                </a:solidFill>
                <a:latin typeface="Arial" panose="020B0604020202020204" pitchFamily="34" charset="0"/>
                <a:ea typeface="楷体" panose="02010609060101010101" pitchFamily="49" charset="-122"/>
                <a:cs typeface="Arial" panose="020B0604020202020204" pitchFamily="34" charset="0"/>
                <a:sym typeface="字魂58号-创中黑" panose="00000500000000000000" pitchFamily="2" charset="-122"/>
              </a:rPr>
              <a:t>用来描摹人或事物的词语。如“激动”“凌乱”是表示状态的形容词；“高尚”“纯粹”是表示性质的形容词；“碧绿”“苍白”是表示颜色的形容词；“笔直”“弯曲”是表示形状的形容词。许多形容词前面可以加“很”“最”“非常”“十分”“多么”等表示程度的词来修饰。</a:t>
            </a:r>
            <a:endParaRPr sz="2800" dirty="0">
              <a:solidFill>
                <a:schemeClr val="tx1"/>
              </a:solidFill>
              <a:latin typeface="Arial" panose="020B0604020202020204" pitchFamily="34" charset="0"/>
              <a:ea typeface="楷体" panose="02010609060101010101" pitchFamily="49" charset="-122"/>
              <a:cs typeface="Arial" panose="020B0604020202020204" pitchFamily="34" charset="0"/>
              <a:sym typeface="字魂58号-创中黑" panose="00000500000000000000" pitchFamily="2" charset="-122"/>
            </a:endParaRPr>
          </a:p>
          <a:p>
            <a:pPr algn="r"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字魂58号-创中黑" panose="00000500000000000000" pitchFamily="2" charset="-122"/>
              </a:rPr>
              <a:t>——统编版教材七年级语文上册第80页（有改动）</a:t>
            </a:r>
            <a:endParaRPr sz="2800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9605" y="1033780"/>
            <a:ext cx="11202035" cy="5566410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1249045" y="1863090"/>
            <a:ext cx="10156825" cy="30460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三、价值目标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能从本单元四篇课文中汲取人生经验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并在生活中展现美好品质和理想人格；</a:t>
            </a:r>
            <a:endParaRPr lang="zh-CN" altLang="zh-CN" sz="3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学习榜样人物的优秀品行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zh-CN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并从他们身上汲取精神力量。</a:t>
            </a:r>
            <a:endParaRPr lang="zh-CN" altLang="en-US" sz="3200" b="1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17" y="65227"/>
            <a:ext cx="2641464" cy="769441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4400" b="1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学习评价</a:t>
            </a:r>
            <a:endParaRPr lang="zh-CN" altLang="en-US" sz="44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690" y="1272540"/>
            <a:ext cx="9036050" cy="5270500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1764665" y="1701165"/>
            <a:ext cx="8322310" cy="45859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1.在全班分享自己填写的表格；浏览其他同学填写的表格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并与同学们交流、讨论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用红色字迹笔完善自己的表格；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2.至少积累5个具有强烈感情色彩的形容词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以便运用在</a:t>
            </a:r>
            <a:r>
              <a:rPr lang="zh-CN" altLang="en-US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“平凡·伟大”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征文中；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3.设计一处对比手法运用在</a:t>
            </a:r>
            <a:r>
              <a:rPr lang="zh-CN" altLang="en-US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</a:rPr>
              <a:t>“平凡·伟大”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征文中。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670306" y="340242"/>
            <a:ext cx="851387" cy="693981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176442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6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第四课段：完成征文荐榜样</a:t>
            </a:r>
            <a:endParaRPr lang="zh-CN" altLang="en-US" sz="6000" b="1" dirty="0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0" y="2225040"/>
            <a:ext cx="12192000" cy="326263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 flipH="1">
            <a:off x="405130" y="2551430"/>
            <a:ext cx="11489055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核心任务：运用前三个课段所学知识，写一篇“平凡·伟大”校园人物的征文。</a:t>
            </a:r>
            <a:endParaRPr lang="zh-CN" altLang="en-US" sz="4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70063" y="5822757"/>
            <a:ext cx="24242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2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课时）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7754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学习任务</a:t>
            </a:r>
            <a:endParaRPr lang="zh-CN" altLang="en-US" sz="44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2990" y="1272540"/>
            <a:ext cx="9852660" cy="5149215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1623060" y="2286000"/>
            <a:ext cx="8836660" cy="283210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回顾梳理前三个课段所学内容</a:t>
            </a:r>
            <a:r>
              <a:rPr lang="en-US" altLang="zh-CN" sz="30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选取校园中的某一个人物</a:t>
            </a:r>
            <a:r>
              <a:rPr lang="en-US" altLang="zh-CN" sz="30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挖掘他平凡却伟大的相关经历或事件</a:t>
            </a:r>
            <a:r>
              <a:rPr lang="en-US" altLang="zh-CN" sz="30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撰写一篇征文</a:t>
            </a:r>
            <a:r>
              <a:rPr lang="en-US" altLang="zh-CN" sz="30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参与</a:t>
            </a:r>
            <a:r>
              <a:rPr lang="zh-CN" altLang="en-US" sz="30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“平凡·伟大”</a:t>
            </a:r>
            <a:r>
              <a:rPr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校园人物评选活动。</a:t>
            </a:r>
            <a:endParaRPr sz="3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-635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学习资源</a:t>
            </a: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690" y="1272540"/>
            <a:ext cx="9036050" cy="4885690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>
            <p:custDataLst>
              <p:tags r:id="rId2"/>
            </p:custDataLst>
          </p:nvPr>
        </p:nvSpPr>
        <p:spPr>
          <a:xfrm>
            <a:off x="2827020" y="2479040"/>
            <a:ext cx="7066915" cy="189928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sz="28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sz="30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课文《纪念白求恩》《植树的牧羊人》《走一步，再走一步》《诫子书》</a:t>
            </a:r>
            <a:endParaRPr sz="30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7805" y="726440"/>
            <a:ext cx="11756390" cy="529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1.根据下列问题提示，运用鱼骨图或矩阵图进行整体构思，确定文章框架。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（1）所选择的校园人物是谁？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（2）想采用哪种思维导图形式来整体构思？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（3）文章的中心句是什么？文章的段落层次是怎样的？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（4）若是叙事性散文，采用什么顺序来写？表示事情发展的关键句是哪些句子？若为说理性散文，将从哪几个方面来表现人物？这几个方面的中心句是什么？这几个方面按照怎样的顺序来排序？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2935" y="726440"/>
            <a:ext cx="10591165" cy="529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2.根据下列问题提示，运用直接描写和间接描写，塑造人物形象。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（1）将对人物哪些方面进行直接描写，目的是为了突出人物怎样的形象特点？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（2）将间接描写什么来凸显人物怎样的特点？间接描写放在哪个部分？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22935" y="726440"/>
            <a:ext cx="10591165" cy="52990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3.运用对比手法，精选富有感情色彩的形容词，凸显人物精神。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（1）我将在文中把______和________进行对比，以此突出人物_______的精神，表达___________的情感；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（2）我将在文中使用如下具有褒义色彩的形容词______________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或具有贬义色彩的形容词________________来抒情议论；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4.动笔完成“平凡·伟大”校园人物评选活动征文。写作过程中可以对既定的提纲作必要的修正。</a:t>
            </a:r>
            <a:endParaRPr sz="2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220332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36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学习评价</a:t>
            </a:r>
            <a:endParaRPr lang="zh-CN" altLang="en-US" sz="36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99720" y="1007110"/>
          <a:ext cx="11592560" cy="578040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1400"/>
                <a:gridCol w="3794760"/>
                <a:gridCol w="3710940"/>
                <a:gridCol w="3045460"/>
              </a:tblGrid>
              <a:tr h="609600"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评价项目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等级：☆☆☆☆☆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等级：☆☆☆☆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rgbClr val="000000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等级：☆☆☆</a:t>
                      </a:r>
                      <a:endParaRPr lang="en-US" altLang="en-US" sz="2000" b="1">
                        <a:solidFill>
                          <a:srgbClr val="000000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思路清晰度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结构很清晰，中心很突出，段落层次很分明，顺序很合理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结构较清晰，中心较突出，段落层次较分明，顺序较合理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结构混乱，中心不突出，层次不分明，顺序不合理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74700"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形象典型度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人物事迹很突出，形象丰富立体，具有典型性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人物事迹一般，形象较鲜明，有一定代表性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没有突出的人物事迹，形象不够鲜明，无代表性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 rowSpan="3"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手法巧妙度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能灵活运用直接描写和间接描写相结合的手法来刻画人物形象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只运用了直接描写和间接描写中的一种，没有两相结合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没有运用任何描写手法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484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能运用对比手法来凸显人物形象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运用了对比手法，但没能凸显人物形象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没有运用对比手法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61390">
                <a:tc vMerge="1">
                  <a:tcPr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能至少运用5个具有鲜明感情倾向的形容词来描摹人物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使用具有鲜明感情倾向的形容词少于3个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没有使用具有鲜明感情倾向的形容词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36625"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1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精神感人度</a:t>
                      </a:r>
                      <a:endParaRPr lang="en-US" altLang="en-US" sz="2000" b="1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能用议论抒情句来表现人物“平凡·伟大”的精神，读来感人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文章较能表现人物“平凡·伟大”精神，读来较感人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 fontAlgn="ctr">
                        <a:buNone/>
                      </a:pPr>
                      <a:r>
                        <a:rPr lang="en-US" sz="2000" b="0">
                          <a:solidFill>
                            <a:schemeClr val="bg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宋体" panose="02010600030101010101" pitchFamily="2" charset="-122"/>
                        </a:rPr>
                        <a:t>文章不能表现人物“平凡·伟大”精神，读来不够感人</a:t>
                      </a:r>
                      <a:endParaRPr lang="en-US" altLang="en-US" sz="2000" b="0">
                        <a:solidFill>
                          <a:schemeClr val="bg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宋体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2615" y="777240"/>
            <a:ext cx="10601325" cy="569404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（一）必做题</a:t>
            </a:r>
            <a:endParaRPr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完成写作后，至少与三位同学彼此交流习作，从思路清晰度、形象典型度、手法巧妙度、精神感人度等方面进行评价，可以形成书面评语，也可以口头评价。然后结合同学的评价，再次温习课文和相关资料，认真修改征文，并认真誊写一遍。</a:t>
            </a:r>
            <a:endParaRPr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（二）选做题</a:t>
            </a:r>
            <a:endParaRPr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《植树的牧羊人》本是作者虚构的一篇小说，但却写得无比真实，请你去文中寻找“虚构”的蛛丝马迹，思考并与同学们交流：作者是如何将“虚构”写得如此“真实”的。</a:t>
            </a:r>
            <a:endParaRPr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-635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测试反馈</a:t>
            </a:r>
            <a:endParaRPr lang="zh-CN" altLang="en-US" sz="44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0" name="等腰三角形 29"/>
          <p:cNvSpPr/>
          <p:nvPr/>
        </p:nvSpPr>
        <p:spPr>
          <a:xfrm flipV="1">
            <a:off x="5974440" y="257347"/>
            <a:ext cx="243120" cy="226084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79220" y="1510665"/>
            <a:ext cx="9732645" cy="4500880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5" name="文本框 4"/>
          <p:cNvSpPr txBox="1"/>
          <p:nvPr/>
        </p:nvSpPr>
        <p:spPr>
          <a:xfrm>
            <a:off x="2087245" y="2588895"/>
            <a:ext cx="8335645" cy="23069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学校正在开展</a:t>
            </a:r>
            <a:r>
              <a:rPr lang="zh-CN" altLang="en-US" sz="3200" b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+mn-ea"/>
              </a:rPr>
              <a:t>“平凡·伟大”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校园人物评选活动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请你挖掘校园中平凡却伟大的人物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并撰写一篇征文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</a:rPr>
              <a:t>参与评选。</a:t>
            </a:r>
            <a:endParaRPr lang="zh-CN" altLang="en-US" sz="3200" dirty="0"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8617" y="65227"/>
            <a:ext cx="2641464" cy="769441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核心任务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2201086" y="1447983"/>
            <a:ext cx="7789828" cy="8181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zh-CN" sz="3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第一课段：</a:t>
            </a:r>
            <a:r>
              <a:rPr lang="zh-CN" altLang="zh-CN" sz="3600" b="1" kern="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巧用导图理思路</a:t>
            </a:r>
            <a:endParaRPr lang="zh-CN" altLang="zh-CN" sz="3600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119" y="143199"/>
            <a:ext cx="2641464" cy="769441"/>
          </a:xfrm>
          <a:prstGeom prst="rect">
            <a:avLst/>
          </a:prstGeom>
          <a:solidFill>
            <a:srgbClr val="FFFF00"/>
          </a:solidFill>
          <a:ln w="19050">
            <a:solidFill>
              <a:schemeClr val="bg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学习课段</a:t>
            </a:r>
            <a:endParaRPr lang="zh-CN" altLang="en-US" sz="4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201086" y="2734789"/>
            <a:ext cx="7789828" cy="8181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第二课段：聚焦人物析形象</a:t>
            </a:r>
            <a:endParaRPr lang="zh-CN" altLang="zh-CN" sz="3600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01086" y="4019472"/>
            <a:ext cx="7789828" cy="8181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第三课段：分析手法探奇效</a:t>
            </a:r>
            <a:endParaRPr lang="zh-CN" altLang="zh-CN" sz="3600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01086" y="5304155"/>
            <a:ext cx="7789828" cy="818173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第四课段：完成征文荐榜样</a:t>
            </a:r>
            <a:endParaRPr lang="zh-CN" altLang="zh-CN" sz="3600" kern="100" dirty="0">
              <a:effectLst/>
              <a:latin typeface="Times New Roman" panose="02020603050405020304" pitchFamily="18" charset="0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670306" y="340242"/>
            <a:ext cx="851387" cy="693981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1694373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60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第一课段：巧用导图理思路</a:t>
            </a:r>
            <a:endParaRPr lang="zh-CN" altLang="en-US" sz="6000" b="1" dirty="0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zh-CN" altLang="en-US" sz="6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79" name="矩形 278"/>
          <p:cNvSpPr/>
          <p:nvPr/>
        </p:nvSpPr>
        <p:spPr>
          <a:xfrm>
            <a:off x="0" y="2225132"/>
            <a:ext cx="12192000" cy="278238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9" name="TextBox 12"/>
          <p:cNvSpPr txBox="1">
            <a:spLocks noChangeArrowheads="1"/>
          </p:cNvSpPr>
          <p:nvPr/>
        </p:nvSpPr>
        <p:spPr bwMode="auto">
          <a:xfrm flipH="1">
            <a:off x="567069" y="2551623"/>
            <a:ext cx="11327218" cy="2061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algn="l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60000"/>
              </a:lnSpc>
            </a:pPr>
            <a:r>
              <a:rPr lang="zh-CN" altLang="en-US" sz="4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核心任务：默读四篇课文，勾画关键语句，划分段落层次，利用思维导图，理清作者思路。</a:t>
            </a:r>
            <a:endParaRPr lang="en-US" altLang="zh-CN" sz="4000" b="1" dirty="0">
              <a:solidFill>
                <a:schemeClr val="tx1">
                  <a:lumMod val="75000"/>
                  <a:lumOff val="2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470063" y="5163627"/>
            <a:ext cx="2424224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（</a:t>
            </a: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3</a:t>
            </a:r>
            <a:r>
              <a:rPr kumimoji="0" lang="zh-CN" altLang="en-US" sz="44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ea"/>
                <a:sym typeface="字魂58号-创中黑" panose="00000500000000000000" pitchFamily="2" charset="-122"/>
              </a:rPr>
              <a:t>课时）</a:t>
            </a:r>
            <a:endParaRPr lang="zh-CN" altLang="en-US" sz="12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67754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学习任务</a:t>
            </a:r>
            <a:endParaRPr lang="zh-CN" altLang="en-US" sz="44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  <a:p>
            <a:pPr algn="ctr">
              <a:lnSpc>
                <a:spcPct val="110000"/>
              </a:lnSpc>
            </a:pP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3135" y="1272527"/>
            <a:ext cx="10412818" cy="5443134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1595755" y="2069465"/>
            <a:ext cx="9091930" cy="380555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植树的牧羊人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走一步，再走一步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勾画时间、地点、人物等标志故事情节发展的语句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利用鱼骨图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理清文章思路；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阅读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参考注释疏通文意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遇到不理解的语句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借助工具书完成；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00000"/>
              </a:lnSpc>
              <a:buNone/>
            </a:pP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3.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默读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纪念白求恩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圈画中心句和有疑问的句子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标注内容要点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划分段落层次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利用矩阵图</a:t>
            </a:r>
            <a:r>
              <a:rPr lang="en-US" altLang="zh-CN" sz="28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28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理清文章思路。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等腰三角形 2"/>
          <p:cNvSpPr/>
          <p:nvPr/>
        </p:nvSpPr>
        <p:spPr>
          <a:xfrm flipV="1">
            <a:off x="5911311" y="142339"/>
            <a:ext cx="369378" cy="272938"/>
          </a:xfrm>
          <a:prstGeom prst="triangl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>
                  <a:lumMod val="75000"/>
                  <a:lumOff val="25000"/>
                </a:schemeClr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0" y="415277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0000"/>
              </a:lnSpc>
            </a:pPr>
            <a:r>
              <a:rPr lang="zh-CN" altLang="en-US" sz="4400" b="1" dirty="0">
                <a:solidFill>
                  <a:schemeClr val="bg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字魂58号-创中黑" panose="00000500000000000000" pitchFamily="2" charset="-122"/>
              </a:rPr>
              <a:t>学习资源</a:t>
            </a:r>
            <a:endParaRPr lang="zh-CN" altLang="en-US" sz="4000" b="1" dirty="0">
              <a:solidFill>
                <a:schemeClr val="bg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+mn-ea"/>
              <a:sym typeface="字魂58号-创中黑" panose="00000500000000000000" pitchFamily="2" charset="-122"/>
            </a:endParaRPr>
          </a:p>
        </p:txBody>
      </p:sp>
      <p:pic>
        <p:nvPicPr>
          <p:cNvPr id="11" name="图片 10" descr="93bca0a36f21db0f4b85ebdca39a246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6690" y="1272540"/>
            <a:ext cx="9036050" cy="5088890"/>
          </a:xfrm>
          <a:prstGeom prst="rect">
            <a:avLst/>
          </a:prstGeom>
          <a:ln w="63500">
            <a:solidFill>
              <a:schemeClr val="tx1"/>
            </a:solidFill>
          </a:ln>
        </p:spPr>
      </p:pic>
      <p:sp>
        <p:nvSpPr>
          <p:cNvPr id="12" name="内容占位符 2"/>
          <p:cNvSpPr txBox="1"/>
          <p:nvPr/>
        </p:nvSpPr>
        <p:spPr>
          <a:xfrm>
            <a:off x="2076450" y="2062480"/>
            <a:ext cx="7997825" cy="327787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1.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本单元四篇课文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纪念白求恩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植树的牧羊人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走一步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再走一步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》《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诫子书</a:t>
            </a: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；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2.XMind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思维导图软件（手机端、电脑端皆可</a:t>
            </a:r>
            <a:r>
              <a:rPr lang="en-US" altLang="zh-CN" sz="3200" b="1" dirty="0">
                <a:solidFill>
                  <a:schemeClr val="bg1"/>
                </a:solidFill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需下载）。</a:t>
            </a:r>
            <a:endParaRPr lang="zh-CN" altLang="en-US" sz="32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8093" y="207653"/>
            <a:ext cx="12192000" cy="8572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0000"/>
              </a:lnSpc>
            </a:pPr>
            <a:r>
              <a:rPr lang="en-US" altLang="zh-CN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 </a:t>
            </a:r>
            <a:r>
              <a:rPr lang="en-US" altLang="zh-CN" sz="6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■</a:t>
            </a:r>
            <a:r>
              <a:rPr lang="zh-CN" altLang="en-US" sz="4000" dirty="0">
                <a:solidFill>
                  <a:schemeClr val="tx1"/>
                </a:solidFill>
                <a:latin typeface="字魂58号-创中黑" panose="00000500000000000000" pitchFamily="2" charset="-122"/>
                <a:ea typeface="字魂58号-创中黑" panose="00000500000000000000" pitchFamily="2" charset="-122"/>
                <a:cs typeface="+mn-ea"/>
                <a:sym typeface="字魂58号-创中黑" panose="00000500000000000000" pitchFamily="2" charset="-122"/>
              </a:rPr>
              <a:t>按文体特征将四篇课文分成两类</a:t>
            </a:r>
            <a:endParaRPr lang="zh-CN" altLang="en-US" sz="4000" dirty="0">
              <a:solidFill>
                <a:schemeClr val="tx1"/>
              </a:solidFill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877060" y="2036445"/>
          <a:ext cx="8437880" cy="3318510"/>
        </p:xfrm>
        <a:graphic>
          <a:graphicData uri="http://schemas.openxmlformats.org/drawingml/2006/table">
            <a:tbl>
              <a:tblPr firstRow="1" firstCol="1" bandRow="1">
                <a:tableStyleId>{775DCB02-9BB8-47FD-8907-85C794F793BA}</a:tableStyleId>
              </a:tblPr>
              <a:tblGrid>
                <a:gridCol w="4497705"/>
                <a:gridCol w="3940175"/>
              </a:tblGrid>
              <a:tr h="10433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b="1" kern="1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说理性文章</a:t>
                      </a:r>
                      <a:endParaRPr lang="zh-CN" altLang="en-US" sz="3200" b="1" kern="1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3200" b="1" kern="100" dirty="0"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叙事性文章</a:t>
                      </a:r>
                      <a:endParaRPr lang="zh-CN" altLang="en-US" sz="3200" b="1" kern="1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8820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13931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3200" b="1" kern="100" dirty="0"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矩形 3"/>
          <p:cNvSpPr/>
          <p:nvPr/>
        </p:nvSpPr>
        <p:spPr>
          <a:xfrm>
            <a:off x="0" y="20450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6650347"/>
            <a:ext cx="12192000" cy="236494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字魂58号-创中黑" panose="00000500000000000000" pitchFamily="2" charset="-122"/>
              <a:ea typeface="字魂58号-创中黑" panose="00000500000000000000" pitchFamily="2" charset="-122"/>
              <a:cs typeface="+mn-ea"/>
              <a:sym typeface="字魂58号-创中黑" panose="00000500000000000000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877060" y="3089910"/>
            <a:ext cx="4448810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纪念白求恩</a:t>
            </a: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en-US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877060" y="4470400"/>
            <a:ext cx="444944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诫子书</a:t>
            </a: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en-US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344285" y="3270250"/>
            <a:ext cx="39706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植树的牧羊人</a:t>
            </a: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en-US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344285" y="4403725"/>
            <a:ext cx="397065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《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走一步</a:t>
            </a:r>
            <a:r>
              <a:rPr lang="en-US" altLang="zh-CN" sz="3200" b="1" dirty="0">
                <a:uFillTx/>
                <a:latin typeface="Arial" panose="020B0604020202020204" pitchFamily="34" charset="0"/>
                <a:ea typeface="SimSun-ExtB" panose="02010609060101010101" charset="-122"/>
                <a:cs typeface="Arial" panose="020B0604020202020204" pitchFamily="34" charset="0"/>
                <a:sym typeface="宋体" panose="02010600030101010101" pitchFamily="2" charset="-122"/>
              </a:rPr>
              <a:t>,</a:t>
            </a:r>
            <a:r>
              <a:rPr lang="zh-CN" altLang="en-US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再走一步</a:t>
            </a:r>
            <a:r>
              <a:rPr lang="en-US" altLang="zh-CN" sz="32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》</a:t>
            </a:r>
            <a:endParaRPr lang="en-US" altLang="zh-CN" sz="3200" b="1" kern="100" dirty="0">
              <a:effectLst/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10.xml><?xml version="1.0" encoding="utf-8"?>
<p:tagLst xmlns:p="http://schemas.openxmlformats.org/presentationml/2006/main">
  <p:tag name="KSO_WM_UNIT_TABLE_BEAUTIFY" val="smartTable{8d3822fc-6507-43e7-b2f2-5bbe84eff336}"/>
  <p:tag name="TABLE_ENDDRAG_ORIGIN_RECT" val="765*341"/>
  <p:tag name="TABLE_ENDDRAG_RECT" val="94*139*765*341"/>
</p:tagLst>
</file>

<file path=ppt/tags/tag11.xml><?xml version="1.0" encoding="utf-8"?>
<p:tagLst xmlns:p="http://schemas.openxmlformats.org/presentationml/2006/main">
  <p:tag name="KSO_WM_UNIT_PLACING_PICTURE_USER_VIEWPORT" val="{&quot;height&quot;:6709,&quot;width&quot;:13918}"/>
</p:tagLst>
</file>

<file path=ppt/tags/tag12.xml><?xml version="1.0" encoding="utf-8"?>
<p:tagLst xmlns:p="http://schemas.openxmlformats.org/presentationml/2006/main">
  <p:tag name="KSO_WM_UNIT_PLACING_PICTURE_USER_VIEWPORT" val="{&quot;height&quot;:6709,&quot;width&quot;:13918}"/>
</p:tagLst>
</file>

<file path=ppt/tags/tag13.xml><?xml version="1.0" encoding="utf-8"?>
<p:tagLst xmlns:p="http://schemas.openxmlformats.org/presentationml/2006/main">
  <p:tag name="KSO_WM_UNIT_TABLE_BEAUTIFY" val="smartTable{61f843dd-cee5-4164-bfd8-7cf0e4a9e1b8}"/>
  <p:tag name="TABLE_ENDDRAG_ORIGIN_RECT" val="917*353"/>
  <p:tag name="TABLE_ENDDRAG_RECT" val="17*116*917*353"/>
</p:tagLst>
</file>

<file path=ppt/tags/tag14.xml><?xml version="1.0" encoding="utf-8"?>
<p:tagLst xmlns:p="http://schemas.openxmlformats.org/presentationml/2006/main">
  <p:tag name="KSO_WM_UNIT_TABLE_BEAUTIFY" val="smartTable{61f843dd-cee5-4164-bfd8-7cf0e4a9e1b8}"/>
  <p:tag name="TABLE_ENDDRAG_ORIGIN_RECT" val="895*353"/>
  <p:tag name="TABLE_ENDDRAG_RECT" val="37*157*895*353"/>
</p:tagLst>
</file>

<file path=ppt/tags/tag15.xml><?xml version="1.0" encoding="utf-8"?>
<p:tagLst xmlns:p="http://schemas.openxmlformats.org/presentationml/2006/main">
  <p:tag name="KSO_WM_UNIT_PLACING_PICTURE_USER_VIEWPORT" val="{&quot;height&quot;:6709,&quot;width&quot;:13918}"/>
</p:tagLst>
</file>

<file path=ppt/tags/tag16.xml><?xml version="1.0" encoding="utf-8"?>
<p:tagLst xmlns:p="http://schemas.openxmlformats.org/presentationml/2006/main">
  <p:tag name="KSO_WM_UNIT_TABLE_BEAUTIFY" val="smartTable{bf99edb3-8f0e-42c2-b3c9-7a4839daec95}"/>
  <p:tag name="TABLE_ENDDRAG_ORIGIN_RECT" val="912*491"/>
  <p:tag name="TABLE_ENDDRAG_RECT" val="23*100*912*491"/>
</p:tagLst>
</file>

<file path=ppt/tags/tag17.xml><?xml version="1.0" encoding="utf-8"?>
<p:tagLst xmlns:p="http://schemas.openxmlformats.org/presentationml/2006/main">
  <p:tag name="KSO_WPP_MARK_KEY" val="9115aad4-ed9d-4d2a-b869-c34a6ab924bb"/>
  <p:tag name="COMMONDATA" val="eyJoZGlkIjoiZjM1MDU3MjRkMGIzNjliNDRhNmZhZDFlNDFkYmY5MmUifQ==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20184553"/>
</p:tagLst>
</file>

<file path=ppt/tags/tag3.xml><?xml version="1.0" encoding="utf-8"?>
<p:tagLst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"/>
</p:tagLst>
</file>

<file path=ppt/tags/tag4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5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6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7.xml><?xml version="1.0" encoding="utf-8"?>
<p:tagLst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"/>
</p:tagLst>
</file>

<file path=ppt/tags/tag8.xml><?xml version="1.0" encoding="utf-8"?>
<p:tagLst xmlns:p="http://schemas.openxmlformats.org/presentationml/2006/main">
  <p:tag name="KSO_WM_UNIT_TABLE_BEAUTIFY" val="smartTable{ce206055-7080-447a-8303-54cf525a6fc8}"/>
  <p:tag name="TABLE_ENDDRAG_ORIGIN_RECT" val="664*243"/>
  <p:tag name="TABLE_ENDDRAG_RECT" val="147*160*664*243"/>
</p:tagLst>
</file>

<file path=ppt/tags/tag9.xml><?xml version="1.0" encoding="utf-8"?>
<p:tagLst xmlns:p="http://schemas.openxmlformats.org/presentationml/2006/main">
  <p:tag name="KSO_WM_UNIT_TABLE_BEAUTIFY" val="smartTable{61f843dd-cee5-4164-bfd8-7cf0e4a9e1b8}"/>
  <p:tag name="TABLE_ENDDRAG_ORIGIN_RECT" val="923*303"/>
  <p:tag name="TABLE_ENDDRAG_RECT" val="19*134*923*303"/>
</p:tagLst>
</file>

<file path=ppt/theme/theme1.xml><?xml version="1.0" encoding="utf-8"?>
<a:theme xmlns:a="http://schemas.openxmlformats.org/drawingml/2006/main" name="Office 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dkvah10t">
      <a:majorFont>
        <a:latin typeface="Agency FB"/>
        <a:ea typeface="Microsoft YaHei"/>
        <a:cs typeface=""/>
      </a:majorFont>
      <a:minorFont>
        <a:latin typeface="Agency FB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4739</Words>
  <Application>WPS 演示</Application>
  <PresentationFormat>宽屏</PresentationFormat>
  <Paragraphs>394</Paragraphs>
  <Slides>38</Slides>
  <Notes>38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2" baseType="lpstr">
      <vt:lpstr>Arial</vt:lpstr>
      <vt:lpstr>宋体</vt:lpstr>
      <vt:lpstr>Wingdings</vt:lpstr>
      <vt:lpstr>黑体</vt:lpstr>
      <vt:lpstr>字魂58号-创中黑</vt:lpstr>
      <vt:lpstr>SimSun-ExtB</vt:lpstr>
      <vt:lpstr>Calibri</vt:lpstr>
      <vt:lpstr>微软雅黑</vt:lpstr>
      <vt:lpstr>Times New Roman</vt:lpstr>
      <vt:lpstr>楷体</vt:lpstr>
      <vt:lpstr>Agency FB</vt:lpstr>
      <vt:lpstr>Arial Unicode MS</vt:lpstr>
      <vt:lpstr>PMingLiU-ExtB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卡通简约实用学生会竞选ppt模板</dc:title>
  <dc:creator/>
  <cp:lastModifiedBy>黄红政</cp:lastModifiedBy>
  <cp:revision>30</cp:revision>
  <dcterms:created xsi:type="dcterms:W3CDTF">2018-03-01T02:03:00Z</dcterms:created>
  <dcterms:modified xsi:type="dcterms:W3CDTF">2022-10-19T08:05:21Z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2052-11.1.0.12598</vt:lpwstr>
  </property>
  <property fmtid="{D5CDD505-2E9C-101B-9397-08002B2CF9AE}" pid="3" name="ICV">
    <vt:lpwstr>96EE2EE799994F7796505312915BFEA6</vt:lpwstr>
  </property>
</Properties>
</file>