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1" r:id="rId2"/>
  </p:sldMasterIdLst>
  <p:notesMasterIdLst>
    <p:notesMasterId r:id="rId23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70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333C76-9B0F-4EE8-B544-D1B5B48BE592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1145B-2D23-480D-8871-DFA0443D6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69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提起灯笼，你会想到什么？张灯结彩的喜庆？宫廷点缀的灯火？在电灯尚未出现和普及的年代，灯笼却是人们日常生活的必需品，是生活和情感的纽带，记录着亲情，抒写着繁华，以及对往昔岁月的怀念。今天我们要学习的《灯笼》就是这样的一篇文章。</a:t>
            </a:r>
          </a:p>
        </p:txBody>
      </p:sp>
      <p:sp>
        <p:nvSpPr>
          <p:cNvPr id="7171" name="页脚占位符 1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</a:p>
        </p:txBody>
      </p:sp>
      <p:sp>
        <p:nvSpPr>
          <p:cNvPr id="7172" name="页眉占位符 2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</a:p>
        </p:txBody>
      </p:sp>
    </p:spTree>
    <p:extLst>
      <p:ext uri="{BB962C8B-B14F-4D97-AF65-F5344CB8AC3E}">
        <p14:creationId xmlns:p14="http://schemas.microsoft.com/office/powerpoint/2010/main" val="1191053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第一部分（</a:t>
            </a:r>
            <a:r>
              <a:rPr lang="en-US" altLang="zh-CN" smtClean="0"/>
              <a:t>1-2</a:t>
            </a:r>
            <a:r>
              <a:rPr lang="zh-CN" altLang="en-US" smtClean="0"/>
              <a:t>）总说喜爱灯笼的原因。</a:t>
            </a:r>
          </a:p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558082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6387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</a:p>
        </p:txBody>
      </p:sp>
      <p:sp>
        <p:nvSpPr>
          <p:cNvPr id="16388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</a:p>
        </p:txBody>
      </p:sp>
    </p:spTree>
    <p:extLst>
      <p:ext uri="{BB962C8B-B14F-4D97-AF65-F5344CB8AC3E}">
        <p14:creationId xmlns:p14="http://schemas.microsoft.com/office/powerpoint/2010/main" val="1893751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回忆往昔挑着灯笼去接祖父，表现了祖孙情笃。   回忆小时候挑了灯笼上下学的情景，表现出母子情深。</a:t>
            </a:r>
          </a:p>
          <a:p>
            <a:r>
              <a:rPr lang="zh-CN" altLang="en-US" smtClean="0"/>
              <a:t>第二部分第一层（</a:t>
            </a:r>
            <a:r>
              <a:rPr lang="en-US" altLang="zh-CN" smtClean="0"/>
              <a:t>3-5</a:t>
            </a:r>
            <a:r>
              <a:rPr lang="zh-CN" altLang="en-US" smtClean="0"/>
              <a:t>），通过追述与灯笼有关的旧事，表现了孩童时代家中那暖暖的亲情。</a:t>
            </a:r>
          </a:p>
        </p:txBody>
      </p:sp>
    </p:spTree>
    <p:extLst>
      <p:ext uri="{BB962C8B-B14F-4D97-AF65-F5344CB8AC3E}">
        <p14:creationId xmlns:p14="http://schemas.microsoft.com/office/powerpoint/2010/main" val="2779430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段，描写家乡村口高挂的红灯，为黑夜行路人提供便利，表现家乡人的淳朴、善良。</a:t>
            </a:r>
          </a:p>
          <a:p>
            <a:r>
              <a:rPr lang="zh-CN" altLang="en-US" smtClean="0"/>
              <a:t>第二部分第二层（</a:t>
            </a:r>
            <a:r>
              <a:rPr lang="en-US" altLang="zh-CN" smtClean="0"/>
              <a:t>6-7</a:t>
            </a:r>
            <a:r>
              <a:rPr lang="zh-CN" altLang="en-US" smtClean="0"/>
              <a:t>），在对家乡的灯笼的追忆中，展示家乡淳朴的乡情和民俗风貌。</a:t>
            </a:r>
          </a:p>
        </p:txBody>
      </p:sp>
    </p:spTree>
    <p:extLst>
      <p:ext uri="{BB962C8B-B14F-4D97-AF65-F5344CB8AC3E}">
        <p14:creationId xmlns:p14="http://schemas.microsoft.com/office/powerpoint/2010/main" val="3531517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想象宫灯的样子和宫灯下的景象，感受历史况味。</a:t>
            </a:r>
          </a:p>
          <a:p>
            <a:r>
              <a:rPr lang="zh-CN" altLang="en-US" smtClean="0"/>
              <a:t>第三部分第三层（</a:t>
            </a:r>
            <a:r>
              <a:rPr lang="en-US" altLang="zh-CN" smtClean="0"/>
              <a:t>8-10</a:t>
            </a:r>
            <a:r>
              <a:rPr lang="zh-CN" altLang="en-US" smtClean="0"/>
              <a:t>）在对灯笼的认知中，感受到了朝代的更替变迁。</a:t>
            </a:r>
          </a:p>
        </p:txBody>
      </p:sp>
    </p:spTree>
    <p:extLst>
      <p:ext uri="{BB962C8B-B14F-4D97-AF65-F5344CB8AC3E}">
        <p14:creationId xmlns:p14="http://schemas.microsoft.com/office/powerpoint/2010/main" val="3739486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5587663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结尾主题升华</a:t>
            </a:r>
          </a:p>
        </p:txBody>
      </p:sp>
      <p:sp>
        <p:nvSpPr>
          <p:cNvPr id="28675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</a:p>
        </p:txBody>
      </p:sp>
      <p:sp>
        <p:nvSpPr>
          <p:cNvPr id="28676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状元成才路</a:t>
            </a:r>
          </a:p>
        </p:txBody>
      </p:sp>
    </p:spTree>
    <p:extLst>
      <p:ext uri="{BB962C8B-B14F-4D97-AF65-F5344CB8AC3E}">
        <p14:creationId xmlns:p14="http://schemas.microsoft.com/office/powerpoint/2010/main" val="1046139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241C2-523D-4BF1-9789-AE7B6D6B1650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15BDF-7BB6-47FA-BA07-CC98555F9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839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241C2-523D-4BF1-9789-AE7B6D6B1650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15BDF-7BB6-47FA-BA07-CC98555F9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015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241C2-523D-4BF1-9789-AE7B6D6B1650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15BDF-7BB6-47FA-BA07-CC98555F9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357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9949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4137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334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82847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79103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60198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55931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623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241C2-523D-4BF1-9789-AE7B6D6B1650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15BDF-7BB6-47FA-BA07-CC98555F9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928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4698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8147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402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4630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57732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58762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77626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5188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66562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4403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241C2-523D-4BF1-9789-AE7B6D6B1650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15BDF-7BB6-47FA-BA07-CC98555F9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2223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80273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0341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8F0EF-5928-4303-9492-EB900CCF71ED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33E2A-9CCB-46A6-A928-4E17FE14C6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8320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8F0EF-5928-4303-9492-EB900CCF71ED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33E2A-9CCB-46A6-A928-4E17FE14C6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625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8F0EF-5928-4303-9492-EB900CCF71ED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33E2A-9CCB-46A6-A928-4E17FE14C6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8620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8F0EF-5928-4303-9492-EB900CCF71ED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33E2A-9CCB-46A6-A928-4E17FE14C6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2160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8F0EF-5928-4303-9492-EB900CCF71ED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33E2A-9CCB-46A6-A928-4E17FE14C6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960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8F0EF-5928-4303-9492-EB900CCF71ED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33E2A-9CCB-46A6-A928-4E17FE14C6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4456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8F0EF-5928-4303-9492-EB900CCF71ED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33E2A-9CCB-46A6-A928-4E17FE14C6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7333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8F0EF-5928-4303-9492-EB900CCF71ED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33E2A-9CCB-46A6-A928-4E17FE14C6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48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241C2-523D-4BF1-9789-AE7B6D6B1650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15BDF-7BB6-47FA-BA07-CC98555F9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08068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8F0EF-5928-4303-9492-EB900CCF71ED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33E2A-9CCB-46A6-A928-4E17FE14C6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6976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8F0EF-5928-4303-9492-EB900CCF71ED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33E2A-9CCB-46A6-A928-4E17FE14C6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3080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8F0EF-5928-4303-9492-EB900CCF71ED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33E2A-9CCB-46A6-A928-4E17FE14C6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734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241C2-523D-4BF1-9789-AE7B6D6B1650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15BDF-7BB6-47FA-BA07-CC98555F9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071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241C2-523D-4BF1-9789-AE7B6D6B1650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15BDF-7BB6-47FA-BA07-CC98555F9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041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241C2-523D-4BF1-9789-AE7B6D6B1650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15BDF-7BB6-47FA-BA07-CC98555F9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028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241C2-523D-4BF1-9789-AE7B6D6B1650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15BDF-7BB6-47FA-BA07-CC98555F9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318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241C2-523D-4BF1-9789-AE7B6D6B1650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15BDF-7BB6-47FA-BA07-CC98555F9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48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241C2-523D-4BF1-9789-AE7B6D6B1650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15BDF-7BB6-47FA-BA07-CC98555F9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922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8F0EF-5928-4303-9492-EB900CCF71ED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33E2A-9CCB-46A6-A928-4E17FE14C6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658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https://timgsa.baidu.com/timg?image&amp;quality=80&amp;size=b9999_10000&amp;sec=1514437630927&amp;di=9d0d6e6b9e6cf8a8cf8a4302fe746be8&amp;imgtype=0&amp;src=http%3A%2F%2Fimgsrc.baidu.com%2Fimgad%2Fpic%2Fitem%2Fd439b6003af33a878aa8da23cd5c10385243b5c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48"/>
          <a:stretch>
            <a:fillRect/>
          </a:stretch>
        </p:blipFill>
        <p:spPr bwMode="auto">
          <a:xfrm>
            <a:off x="383762" y="261772"/>
            <a:ext cx="11470456" cy="6452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  <p:sp>
        <p:nvSpPr>
          <p:cNvPr id="2" name="矩形 1"/>
          <p:cNvSpPr/>
          <p:nvPr/>
        </p:nvSpPr>
        <p:spPr>
          <a:xfrm>
            <a:off x="4357129" y="2041287"/>
            <a:ext cx="35237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dirty="0">
                <a:solidFill>
                  <a:schemeClr val="accent1">
                    <a:lumMod val="75000"/>
                  </a:schemeClr>
                </a:solidFill>
              </a:rPr>
              <a:t>4 </a:t>
            </a:r>
            <a:r>
              <a:rPr lang="zh-CN" altLang="en-US" sz="8800" b="1" dirty="0">
                <a:solidFill>
                  <a:schemeClr val="accent1">
                    <a:lumMod val="75000"/>
                  </a:schemeClr>
                </a:solidFill>
              </a:rPr>
              <a:t>灯 笼</a:t>
            </a:r>
          </a:p>
        </p:txBody>
      </p:sp>
      <p:sp>
        <p:nvSpPr>
          <p:cNvPr id="3" name="矩形 2"/>
          <p:cNvSpPr/>
          <p:nvPr/>
        </p:nvSpPr>
        <p:spPr>
          <a:xfrm>
            <a:off x="6783691" y="3712686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</a:rPr>
              <a:t>吴伯萧</a:t>
            </a:r>
          </a:p>
        </p:txBody>
      </p:sp>
    </p:spTree>
    <p:extLst>
      <p:ext uri="{BB962C8B-B14F-4D97-AF65-F5344CB8AC3E}">
        <p14:creationId xmlns:p14="http://schemas.microsoft.com/office/powerpoint/2010/main" val="386234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2462" y="7116"/>
            <a:ext cx="9293435" cy="10581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138" b="1" dirty="0">
                <a:latin typeface="+mj-ea"/>
                <a:ea typeface="+mj-ea"/>
                <a:sym typeface="+mn-ea"/>
              </a:rPr>
              <a:t>   </a:t>
            </a:r>
            <a:r>
              <a:rPr lang="zh-CN" altLang="en-US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 结合</a:t>
            </a:r>
            <a:r>
              <a:rPr lang="en-US" altLang="zh-CN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3-10</a:t>
            </a:r>
            <a:r>
              <a:rPr lang="zh-CN" altLang="en-US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自然段中的相关语句说一说：灯笼有着怎样的意义？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22462" y="973107"/>
            <a:ext cx="9293435" cy="105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u"/>
            </a:pPr>
            <a:r>
              <a:rPr lang="zh-CN" altLang="en-US" sz="3138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村犬遥遥向灯笼吠了</a:t>
            </a:r>
            <a:r>
              <a:rPr lang="en-US" altLang="zh-CN" sz="3138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138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那种熙熙然庭院的静穆，是一辈子思慕着的。</a:t>
            </a:r>
          </a:p>
        </p:txBody>
      </p:sp>
      <p:sp>
        <p:nvSpPr>
          <p:cNvPr id="7" name="双波形 6"/>
          <p:cNvSpPr/>
          <p:nvPr/>
        </p:nvSpPr>
        <p:spPr>
          <a:xfrm>
            <a:off x="3286088" y="1914192"/>
            <a:ext cx="4511514" cy="754291"/>
          </a:xfrm>
          <a:prstGeom prst="double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buFontTx/>
              <a:buNone/>
              <a:defRPr/>
            </a:pPr>
            <a:r>
              <a:rPr lang="zh-CN" altLang="zh-CN" sz="3138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灯笼</a:t>
            </a:r>
            <a:r>
              <a:rPr lang="zh-CN" altLang="zh-CN" sz="3138" b="1" kern="1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映照着长幼情笃</a:t>
            </a:r>
            <a:r>
              <a:rPr lang="zh-CN" altLang="en-US" sz="3138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138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22462" y="2894416"/>
            <a:ext cx="9010576" cy="105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u"/>
            </a:pPr>
            <a:r>
              <a:rPr lang="zh-CN" altLang="en-US" sz="3138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母亲给留着的消夜食品便都是在亲手接过了灯笼去后递给自己的</a:t>
            </a:r>
            <a:r>
              <a:rPr lang="en-US" altLang="zh-CN" sz="3138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138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母亲的头发也全白了。</a:t>
            </a:r>
          </a:p>
        </p:txBody>
      </p:sp>
      <p:sp>
        <p:nvSpPr>
          <p:cNvPr id="4" name="双波形 3"/>
          <p:cNvSpPr/>
          <p:nvPr/>
        </p:nvSpPr>
        <p:spPr>
          <a:xfrm>
            <a:off x="3286088" y="3963587"/>
            <a:ext cx="4511514" cy="852136"/>
          </a:xfrm>
          <a:prstGeom prst="doubleWave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buFontTx/>
              <a:buNone/>
              <a:defRPr/>
            </a:pPr>
            <a:r>
              <a:rPr lang="zh-CN" altLang="en-US" sz="3138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灯笼</a:t>
            </a:r>
            <a:r>
              <a:rPr lang="zh-CN" altLang="en-US" sz="3138" b="1" kern="1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宣照着母子情深</a:t>
            </a:r>
            <a:r>
              <a:rPr lang="zh-CN" altLang="en-US" sz="3138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138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8440" name="文本框 7"/>
          <p:cNvSpPr txBox="1">
            <a:spLocks noChangeArrowheads="1"/>
          </p:cNvSpPr>
          <p:nvPr/>
        </p:nvSpPr>
        <p:spPr bwMode="auto">
          <a:xfrm>
            <a:off x="1379013" y="4934915"/>
            <a:ext cx="9448208" cy="154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138" b="1"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第一部分第一层（3-5）</a:t>
            </a:r>
          </a:p>
          <a:p>
            <a:pPr eaLnBrk="0" hangingPunct="0"/>
            <a:r>
              <a:rPr lang="zh-CN" altLang="en-US" sz="3138" b="1"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      通过追述与灯笼有关的旧事，表现了孩童时代家中那暖暖的亲情。</a:t>
            </a:r>
          </a:p>
        </p:txBody>
      </p:sp>
    </p:spTree>
    <p:extLst>
      <p:ext uri="{BB962C8B-B14F-4D97-AF65-F5344CB8AC3E}">
        <p14:creationId xmlns:p14="http://schemas.microsoft.com/office/powerpoint/2010/main" val="98442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21061" y="316661"/>
            <a:ext cx="9894733" cy="1975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138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真是，若有孤行客，黑夜摸路。正自四面虚惊的时候，忽然发现星天下红灯高照，总会以去村不远而默默高兴起来的吧。</a:t>
            </a:r>
          </a:p>
        </p:txBody>
      </p:sp>
      <p:sp>
        <p:nvSpPr>
          <p:cNvPr id="9" name="双波形 8"/>
          <p:cNvSpPr/>
          <p:nvPr/>
        </p:nvSpPr>
        <p:spPr>
          <a:xfrm>
            <a:off x="2113735" y="2579533"/>
            <a:ext cx="7107058" cy="1074509"/>
          </a:xfrm>
          <a:prstGeom prst="double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buFontTx/>
              <a:buNone/>
              <a:defRPr/>
            </a:pPr>
            <a:r>
              <a:rPr lang="zh-CN" altLang="en-US" sz="3138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灯笼</a:t>
            </a:r>
            <a:r>
              <a:rPr lang="zh-CN" altLang="en-US" sz="3138" b="1" kern="1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慰藉着孤行客的心；表现家乡人的淳朴、善良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  <p:sp>
        <p:nvSpPr>
          <p:cNvPr id="20485" name="文本框 2"/>
          <p:cNvSpPr txBox="1">
            <a:spLocks noChangeArrowheads="1"/>
          </p:cNvSpPr>
          <p:nvPr/>
        </p:nvSpPr>
        <p:spPr bwMode="auto">
          <a:xfrm>
            <a:off x="1652977" y="4098789"/>
            <a:ext cx="9250739" cy="1685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30000"/>
              </a:spcBef>
            </a:pPr>
            <a:r>
              <a:rPr lang="zh-CN" altLang="en-US" sz="3138" b="1"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第一部分第二层（</a:t>
            </a:r>
            <a:r>
              <a:rPr lang="en-US" altLang="zh-CN" sz="3138" b="1"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3138" b="1"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3138" b="1"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7</a:t>
            </a:r>
            <a:r>
              <a:rPr lang="zh-CN" altLang="en-US" sz="3138" b="1"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）</a:t>
            </a:r>
          </a:p>
          <a:p>
            <a:pPr eaLnBrk="0" hangingPunct="0">
              <a:spcBef>
                <a:spcPct val="30000"/>
              </a:spcBef>
            </a:pPr>
            <a:r>
              <a:rPr lang="zh-CN" altLang="en-US" sz="3138" b="1"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      在对家乡的灯笼的追忆中，展示家乡淳朴的乡情和民俗风貌。</a:t>
            </a:r>
          </a:p>
        </p:txBody>
      </p:sp>
    </p:spTree>
    <p:extLst>
      <p:ext uri="{BB962C8B-B14F-4D97-AF65-F5344CB8AC3E}">
        <p14:creationId xmlns:p14="http://schemas.microsoft.com/office/powerpoint/2010/main" val="238686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32"/>
          <p:cNvSpPr txBox="1">
            <a:spLocks noChangeArrowheads="1"/>
          </p:cNvSpPr>
          <p:nvPr/>
        </p:nvSpPr>
        <p:spPr bwMode="auto">
          <a:xfrm>
            <a:off x="5986592" y="38266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560">
                <a:solidFill>
                  <a:srgbClr val="FFFFFF"/>
                </a:solidFill>
              </a:rPr>
              <a:t>状元成才路</a:t>
            </a:r>
            <a:endParaRPr lang="zh-CN" altLang="zh-CN" sz="560">
              <a:solidFill>
                <a:srgbClr val="FFFFFF"/>
              </a:solidFill>
            </a:endParaRPr>
          </a:p>
        </p:txBody>
      </p:sp>
      <p:sp>
        <p:nvSpPr>
          <p:cNvPr id="22531" name="文本框 34"/>
          <p:cNvSpPr txBox="1">
            <a:spLocks noChangeArrowheads="1"/>
          </p:cNvSpPr>
          <p:nvPr/>
        </p:nvSpPr>
        <p:spPr bwMode="auto">
          <a:xfrm rot="-280097">
            <a:off x="10019073" y="237642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32" name="文本框 36"/>
          <p:cNvSpPr txBox="1">
            <a:spLocks noChangeArrowheads="1"/>
          </p:cNvSpPr>
          <p:nvPr/>
        </p:nvSpPr>
        <p:spPr bwMode="auto">
          <a:xfrm rot="-5350866">
            <a:off x="7542722" y="202151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33" name="文本框 37"/>
          <p:cNvSpPr txBox="1">
            <a:spLocks noChangeArrowheads="1"/>
          </p:cNvSpPr>
          <p:nvPr/>
        </p:nvSpPr>
        <p:spPr bwMode="auto">
          <a:xfrm rot="-4150866">
            <a:off x="6950318" y="248049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34" name="文本框 45"/>
          <p:cNvSpPr txBox="1">
            <a:spLocks noChangeArrowheads="1"/>
          </p:cNvSpPr>
          <p:nvPr/>
        </p:nvSpPr>
        <p:spPr bwMode="auto">
          <a:xfrm rot="-5350866">
            <a:off x="8174262" y="204997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35" name="文本框 46"/>
          <p:cNvSpPr txBox="1">
            <a:spLocks noChangeArrowheads="1"/>
          </p:cNvSpPr>
          <p:nvPr/>
        </p:nvSpPr>
        <p:spPr bwMode="auto">
          <a:xfrm rot="-424911">
            <a:off x="8900090" y="231238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36" name="文本框 47"/>
          <p:cNvSpPr txBox="1">
            <a:spLocks noChangeArrowheads="1"/>
          </p:cNvSpPr>
          <p:nvPr/>
        </p:nvSpPr>
        <p:spPr bwMode="auto">
          <a:xfrm rot="-4150866">
            <a:off x="9554757" y="334864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37" name="文本框 49"/>
          <p:cNvSpPr txBox="1">
            <a:spLocks noChangeArrowheads="1"/>
          </p:cNvSpPr>
          <p:nvPr/>
        </p:nvSpPr>
        <p:spPr bwMode="auto">
          <a:xfrm rot="657351">
            <a:off x="10132928" y="187830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38" name="文本框 50"/>
          <p:cNvSpPr txBox="1">
            <a:spLocks noChangeArrowheads="1"/>
          </p:cNvSpPr>
          <p:nvPr/>
        </p:nvSpPr>
        <p:spPr bwMode="auto">
          <a:xfrm rot="1480325">
            <a:off x="9263003" y="194768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39" name="文本框 51"/>
          <p:cNvSpPr txBox="1">
            <a:spLocks noChangeArrowheads="1"/>
          </p:cNvSpPr>
          <p:nvPr/>
        </p:nvSpPr>
        <p:spPr bwMode="auto">
          <a:xfrm rot="-5350866">
            <a:off x="10351744" y="35905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0" name="文本框 32"/>
          <p:cNvSpPr txBox="1">
            <a:spLocks noChangeArrowheads="1"/>
          </p:cNvSpPr>
          <p:nvPr/>
        </p:nvSpPr>
        <p:spPr bwMode="auto">
          <a:xfrm>
            <a:off x="4627445" y="45382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1" name="文本框 34"/>
          <p:cNvSpPr txBox="1">
            <a:spLocks noChangeArrowheads="1"/>
          </p:cNvSpPr>
          <p:nvPr/>
        </p:nvSpPr>
        <p:spPr bwMode="auto">
          <a:xfrm rot="4149897">
            <a:off x="5980770" y="44720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2" name="文本框 36"/>
          <p:cNvSpPr txBox="1">
            <a:spLocks noChangeArrowheads="1"/>
          </p:cNvSpPr>
          <p:nvPr/>
        </p:nvSpPr>
        <p:spPr bwMode="auto">
          <a:xfrm rot="-1380000">
            <a:off x="5351007" y="201173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3" name="文本框 37"/>
          <p:cNvSpPr txBox="1">
            <a:spLocks noChangeArrowheads="1"/>
          </p:cNvSpPr>
          <p:nvPr/>
        </p:nvSpPr>
        <p:spPr bwMode="auto">
          <a:xfrm rot="-180000">
            <a:off x="5608961" y="28549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4" name="文本框 45"/>
          <p:cNvSpPr txBox="1">
            <a:spLocks noChangeArrowheads="1"/>
          </p:cNvSpPr>
          <p:nvPr/>
        </p:nvSpPr>
        <p:spPr bwMode="auto">
          <a:xfrm rot="-1380000">
            <a:off x="5978991" y="20366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5" name="文本框 46"/>
          <p:cNvSpPr txBox="1">
            <a:spLocks noChangeArrowheads="1"/>
          </p:cNvSpPr>
          <p:nvPr/>
        </p:nvSpPr>
        <p:spPr bwMode="auto">
          <a:xfrm rot="-1380000">
            <a:off x="6393495" y="22768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6" name="文本框 47"/>
          <p:cNvSpPr txBox="1">
            <a:spLocks noChangeArrowheads="1"/>
          </p:cNvSpPr>
          <p:nvPr/>
        </p:nvSpPr>
        <p:spPr bwMode="auto">
          <a:xfrm rot="-180000">
            <a:off x="6655006" y="30577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7" name="文本框 49"/>
          <p:cNvSpPr txBox="1">
            <a:spLocks noChangeArrowheads="1"/>
          </p:cNvSpPr>
          <p:nvPr/>
        </p:nvSpPr>
        <p:spPr bwMode="auto">
          <a:xfrm rot="-5350866">
            <a:off x="8049733" y="291456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8" name="文本框 50"/>
          <p:cNvSpPr txBox="1">
            <a:spLocks noChangeArrowheads="1"/>
          </p:cNvSpPr>
          <p:nvPr/>
        </p:nvSpPr>
        <p:spPr bwMode="auto">
          <a:xfrm rot="-170103">
            <a:off x="7243851" y="345627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9" name="文本框 51"/>
          <p:cNvSpPr txBox="1">
            <a:spLocks noChangeArrowheads="1"/>
          </p:cNvSpPr>
          <p:nvPr/>
        </p:nvSpPr>
        <p:spPr bwMode="auto">
          <a:xfrm rot="-5350866">
            <a:off x="7524932" y="43946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0" name="文本框 32"/>
          <p:cNvSpPr txBox="1">
            <a:spLocks noChangeArrowheads="1"/>
          </p:cNvSpPr>
          <p:nvPr/>
        </p:nvSpPr>
        <p:spPr bwMode="auto">
          <a:xfrm rot="1209897">
            <a:off x="2253789" y="48954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1" name="文本框 34"/>
          <p:cNvSpPr txBox="1">
            <a:spLocks noChangeArrowheads="1"/>
          </p:cNvSpPr>
          <p:nvPr/>
        </p:nvSpPr>
        <p:spPr bwMode="auto">
          <a:xfrm rot="4149897">
            <a:off x="3379889" y="44231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2" name="文本框 36"/>
          <p:cNvSpPr txBox="1">
            <a:spLocks noChangeArrowheads="1"/>
          </p:cNvSpPr>
          <p:nvPr/>
        </p:nvSpPr>
        <p:spPr bwMode="auto">
          <a:xfrm rot="-1380000">
            <a:off x="2778590" y="417142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3" name="文本框 37"/>
          <p:cNvSpPr txBox="1">
            <a:spLocks noChangeArrowheads="1"/>
          </p:cNvSpPr>
          <p:nvPr/>
        </p:nvSpPr>
        <p:spPr bwMode="auto">
          <a:xfrm rot="1029897">
            <a:off x="3765929" y="363950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4" name="文本框 45"/>
          <p:cNvSpPr txBox="1">
            <a:spLocks noChangeArrowheads="1"/>
          </p:cNvSpPr>
          <p:nvPr/>
        </p:nvSpPr>
        <p:spPr bwMode="auto">
          <a:xfrm rot="-1380000">
            <a:off x="4523778" y="407891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5" name="文本框 46"/>
          <p:cNvSpPr txBox="1">
            <a:spLocks noChangeArrowheads="1"/>
          </p:cNvSpPr>
          <p:nvPr/>
        </p:nvSpPr>
        <p:spPr bwMode="auto">
          <a:xfrm rot="-170103">
            <a:off x="1862412" y="22679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6" name="文本框 47"/>
          <p:cNvSpPr txBox="1">
            <a:spLocks noChangeArrowheads="1"/>
          </p:cNvSpPr>
          <p:nvPr/>
        </p:nvSpPr>
        <p:spPr bwMode="auto">
          <a:xfrm rot="1029897">
            <a:off x="1908666" y="436355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7" name="文本框 49"/>
          <p:cNvSpPr txBox="1">
            <a:spLocks noChangeArrowheads="1"/>
          </p:cNvSpPr>
          <p:nvPr/>
        </p:nvSpPr>
        <p:spPr bwMode="auto">
          <a:xfrm rot="-170103">
            <a:off x="4352995" y="48527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8" name="文本框 50"/>
          <p:cNvSpPr txBox="1">
            <a:spLocks noChangeArrowheads="1"/>
          </p:cNvSpPr>
          <p:nvPr/>
        </p:nvSpPr>
        <p:spPr bwMode="auto">
          <a:xfrm rot="-170103">
            <a:off x="5639203" y="41056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9" name="文本框 51"/>
          <p:cNvSpPr txBox="1">
            <a:spLocks noChangeArrowheads="1"/>
          </p:cNvSpPr>
          <p:nvPr/>
        </p:nvSpPr>
        <p:spPr bwMode="auto">
          <a:xfrm rot="-170103">
            <a:off x="5825998" y="495595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0" name="文本框 39"/>
          <p:cNvSpPr txBox="1">
            <a:spLocks noChangeArrowheads="1"/>
          </p:cNvSpPr>
          <p:nvPr/>
        </p:nvSpPr>
        <p:spPr bwMode="auto">
          <a:xfrm rot="-5070842">
            <a:off x="1335831" y="283451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1" name="文本框 40"/>
          <p:cNvSpPr txBox="1">
            <a:spLocks noChangeArrowheads="1"/>
          </p:cNvSpPr>
          <p:nvPr/>
        </p:nvSpPr>
        <p:spPr bwMode="auto">
          <a:xfrm rot="4149897">
            <a:off x="2479721" y="297060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2" name="文本框 36"/>
          <p:cNvSpPr txBox="1">
            <a:spLocks noChangeArrowheads="1"/>
          </p:cNvSpPr>
          <p:nvPr/>
        </p:nvSpPr>
        <p:spPr bwMode="auto">
          <a:xfrm rot="-170103">
            <a:off x="1341168" y="205086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3" name="文本框 37"/>
          <p:cNvSpPr txBox="1">
            <a:spLocks noChangeArrowheads="1"/>
          </p:cNvSpPr>
          <p:nvPr/>
        </p:nvSpPr>
        <p:spPr bwMode="auto">
          <a:xfrm rot="1029897">
            <a:off x="2479720" y="24404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4" name="文本框 45"/>
          <p:cNvSpPr txBox="1">
            <a:spLocks noChangeArrowheads="1"/>
          </p:cNvSpPr>
          <p:nvPr/>
        </p:nvSpPr>
        <p:spPr bwMode="auto">
          <a:xfrm rot="-1380000">
            <a:off x="3353204" y="183739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5" name="文本框 46"/>
          <p:cNvSpPr txBox="1">
            <a:spLocks noChangeArrowheads="1"/>
          </p:cNvSpPr>
          <p:nvPr/>
        </p:nvSpPr>
        <p:spPr bwMode="auto">
          <a:xfrm rot="-1380000">
            <a:off x="3991860" y="202774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6" name="文本框 47"/>
          <p:cNvSpPr txBox="1">
            <a:spLocks noChangeArrowheads="1"/>
          </p:cNvSpPr>
          <p:nvPr/>
        </p:nvSpPr>
        <p:spPr bwMode="auto">
          <a:xfrm rot="-180000">
            <a:off x="3687654" y="26592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7" name="文本框 49"/>
          <p:cNvSpPr txBox="1">
            <a:spLocks noChangeArrowheads="1"/>
          </p:cNvSpPr>
          <p:nvPr/>
        </p:nvSpPr>
        <p:spPr bwMode="auto">
          <a:xfrm rot="-1380000">
            <a:off x="4651866" y="22768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8" name="文本框 50"/>
          <p:cNvSpPr txBox="1">
            <a:spLocks noChangeArrowheads="1"/>
          </p:cNvSpPr>
          <p:nvPr/>
        </p:nvSpPr>
        <p:spPr bwMode="auto">
          <a:xfrm rot="-1380000">
            <a:off x="4173317" y="292791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9" name="文本框 51"/>
          <p:cNvSpPr txBox="1">
            <a:spLocks noChangeArrowheads="1"/>
          </p:cNvSpPr>
          <p:nvPr/>
        </p:nvSpPr>
        <p:spPr bwMode="auto">
          <a:xfrm rot="-1380000">
            <a:off x="4884912" y="308090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0" name="文本框 32"/>
          <p:cNvSpPr txBox="1">
            <a:spLocks noChangeArrowheads="1"/>
          </p:cNvSpPr>
          <p:nvPr/>
        </p:nvSpPr>
        <p:spPr bwMode="auto">
          <a:xfrm rot="1209897">
            <a:off x="6711934" y="451832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1" name="文本框 34"/>
          <p:cNvSpPr txBox="1">
            <a:spLocks noChangeArrowheads="1"/>
          </p:cNvSpPr>
          <p:nvPr/>
        </p:nvSpPr>
        <p:spPr bwMode="auto">
          <a:xfrm rot="-1030866">
            <a:off x="8055070" y="491682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2" name="文本框 36"/>
          <p:cNvSpPr txBox="1">
            <a:spLocks noChangeArrowheads="1"/>
          </p:cNvSpPr>
          <p:nvPr/>
        </p:nvSpPr>
        <p:spPr bwMode="auto">
          <a:xfrm rot="368503">
            <a:off x="7450214" y="375691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3" name="文本框 37"/>
          <p:cNvSpPr txBox="1">
            <a:spLocks noChangeArrowheads="1"/>
          </p:cNvSpPr>
          <p:nvPr/>
        </p:nvSpPr>
        <p:spPr bwMode="auto">
          <a:xfrm rot="829244">
            <a:off x="6902285" y="500576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4" name="文本框 45"/>
          <p:cNvSpPr txBox="1">
            <a:spLocks noChangeArrowheads="1"/>
          </p:cNvSpPr>
          <p:nvPr/>
        </p:nvSpPr>
        <p:spPr bwMode="auto">
          <a:xfrm rot="-4502722">
            <a:off x="8570977" y="334864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5" name="文本框 46"/>
          <p:cNvSpPr txBox="1">
            <a:spLocks noChangeArrowheads="1"/>
          </p:cNvSpPr>
          <p:nvPr/>
        </p:nvSpPr>
        <p:spPr bwMode="auto">
          <a:xfrm rot="2702238">
            <a:off x="9458692" y="398196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6" name="文本框 47"/>
          <p:cNvSpPr txBox="1">
            <a:spLocks noChangeArrowheads="1"/>
          </p:cNvSpPr>
          <p:nvPr/>
        </p:nvSpPr>
        <p:spPr bwMode="auto">
          <a:xfrm rot="-3456638">
            <a:off x="8533618" y="436266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7" name="文本框 56"/>
          <p:cNvSpPr txBox="1">
            <a:spLocks noChangeArrowheads="1"/>
          </p:cNvSpPr>
          <p:nvPr/>
        </p:nvSpPr>
        <p:spPr bwMode="auto">
          <a:xfrm rot="-3180423">
            <a:off x="10063548" y="420967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8" name="文本框 57"/>
          <p:cNvSpPr txBox="1">
            <a:spLocks noChangeArrowheads="1"/>
          </p:cNvSpPr>
          <p:nvPr/>
        </p:nvSpPr>
        <p:spPr bwMode="auto">
          <a:xfrm rot="-3640556">
            <a:off x="9088662" y="457258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9" name="文本框 58"/>
          <p:cNvSpPr txBox="1">
            <a:spLocks noChangeArrowheads="1"/>
          </p:cNvSpPr>
          <p:nvPr/>
        </p:nvSpPr>
        <p:spPr bwMode="auto">
          <a:xfrm rot="1549510">
            <a:off x="9978157" y="324457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0" name="文本框 32"/>
          <p:cNvSpPr txBox="1">
            <a:spLocks noChangeArrowheads="1"/>
          </p:cNvSpPr>
          <p:nvPr/>
        </p:nvSpPr>
        <p:spPr bwMode="auto">
          <a:xfrm rot="4190103">
            <a:off x="5783302" y="335931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1" name="文本框 34"/>
          <p:cNvSpPr txBox="1">
            <a:spLocks noChangeArrowheads="1"/>
          </p:cNvSpPr>
          <p:nvPr/>
        </p:nvSpPr>
        <p:spPr bwMode="auto">
          <a:xfrm rot="8340000">
            <a:off x="6496676" y="407002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2" name="文本框 36"/>
          <p:cNvSpPr txBox="1">
            <a:spLocks noChangeArrowheads="1"/>
          </p:cNvSpPr>
          <p:nvPr/>
        </p:nvSpPr>
        <p:spPr bwMode="auto">
          <a:xfrm rot="-1160763">
            <a:off x="7450214" y="251518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3" name="文本框 37"/>
          <p:cNvSpPr txBox="1">
            <a:spLocks noChangeArrowheads="1"/>
          </p:cNvSpPr>
          <p:nvPr/>
        </p:nvSpPr>
        <p:spPr bwMode="auto">
          <a:xfrm rot="39237">
            <a:off x="7311453" y="31004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4" name="文本框 45"/>
          <p:cNvSpPr txBox="1">
            <a:spLocks noChangeArrowheads="1"/>
          </p:cNvSpPr>
          <p:nvPr/>
        </p:nvSpPr>
        <p:spPr bwMode="auto">
          <a:xfrm rot="-1160763">
            <a:off x="8078197" y="254009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5" name="文本框 46"/>
          <p:cNvSpPr txBox="1">
            <a:spLocks noChangeArrowheads="1"/>
          </p:cNvSpPr>
          <p:nvPr/>
        </p:nvSpPr>
        <p:spPr bwMode="auto">
          <a:xfrm rot="-1160763">
            <a:off x="8492701" y="278025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6" name="文本框 47"/>
          <p:cNvSpPr txBox="1">
            <a:spLocks noChangeArrowheads="1"/>
          </p:cNvSpPr>
          <p:nvPr/>
        </p:nvSpPr>
        <p:spPr bwMode="auto">
          <a:xfrm rot="39237">
            <a:off x="9031735" y="330683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7" name="文本框 49"/>
          <p:cNvSpPr txBox="1">
            <a:spLocks noChangeArrowheads="1"/>
          </p:cNvSpPr>
          <p:nvPr/>
        </p:nvSpPr>
        <p:spPr bwMode="auto">
          <a:xfrm rot="-1160763">
            <a:off x="9969261" y="286920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8" name="文本框 50"/>
          <p:cNvSpPr txBox="1">
            <a:spLocks noChangeArrowheads="1"/>
          </p:cNvSpPr>
          <p:nvPr/>
        </p:nvSpPr>
        <p:spPr bwMode="auto">
          <a:xfrm rot="-1160763">
            <a:off x="9371521" y="27197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9" name="文本框 51"/>
          <p:cNvSpPr txBox="1">
            <a:spLocks noChangeArrowheads="1"/>
          </p:cNvSpPr>
          <p:nvPr/>
        </p:nvSpPr>
        <p:spPr bwMode="auto">
          <a:xfrm rot="-1160763">
            <a:off x="9905217" y="368398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0" name="文本框 32"/>
          <p:cNvSpPr txBox="1">
            <a:spLocks noChangeArrowheads="1"/>
          </p:cNvSpPr>
          <p:nvPr/>
        </p:nvSpPr>
        <p:spPr bwMode="auto">
          <a:xfrm rot="4190103">
            <a:off x="4075473" y="429150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1" name="文本框 34"/>
          <p:cNvSpPr txBox="1">
            <a:spLocks noChangeArrowheads="1"/>
          </p:cNvSpPr>
          <p:nvPr/>
        </p:nvSpPr>
        <p:spPr bwMode="auto">
          <a:xfrm rot="8340000">
            <a:off x="5377693" y="37088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2" name="文本框 36"/>
          <p:cNvSpPr txBox="1">
            <a:spLocks noChangeArrowheads="1"/>
          </p:cNvSpPr>
          <p:nvPr/>
        </p:nvSpPr>
        <p:spPr bwMode="auto">
          <a:xfrm rot="2810103">
            <a:off x="5247827" y="24911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3" name="文本框 37"/>
          <p:cNvSpPr txBox="1">
            <a:spLocks noChangeArrowheads="1"/>
          </p:cNvSpPr>
          <p:nvPr/>
        </p:nvSpPr>
        <p:spPr bwMode="auto">
          <a:xfrm rot="4010103">
            <a:off x="5247827" y="309958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4" name="文本框 45"/>
          <p:cNvSpPr txBox="1">
            <a:spLocks noChangeArrowheads="1"/>
          </p:cNvSpPr>
          <p:nvPr/>
        </p:nvSpPr>
        <p:spPr bwMode="auto">
          <a:xfrm rot="2810103">
            <a:off x="5879367" y="251963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5" name="文本框 46"/>
          <p:cNvSpPr txBox="1">
            <a:spLocks noChangeArrowheads="1"/>
          </p:cNvSpPr>
          <p:nvPr/>
        </p:nvSpPr>
        <p:spPr bwMode="auto">
          <a:xfrm rot="2810103">
            <a:off x="6292093" y="275801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6" name="文本框 47"/>
          <p:cNvSpPr txBox="1">
            <a:spLocks noChangeArrowheads="1"/>
          </p:cNvSpPr>
          <p:nvPr/>
        </p:nvSpPr>
        <p:spPr bwMode="auto">
          <a:xfrm rot="4010103">
            <a:off x="6292093" y="336643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7" name="文本框 49"/>
          <p:cNvSpPr txBox="1">
            <a:spLocks noChangeArrowheads="1"/>
          </p:cNvSpPr>
          <p:nvPr/>
        </p:nvSpPr>
        <p:spPr bwMode="auto">
          <a:xfrm rot="-1160763">
            <a:off x="7955446" y="340467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8" name="文本框 50"/>
          <p:cNvSpPr txBox="1">
            <a:spLocks noChangeArrowheads="1"/>
          </p:cNvSpPr>
          <p:nvPr/>
        </p:nvSpPr>
        <p:spPr bwMode="auto">
          <a:xfrm rot="4020000">
            <a:off x="6825789" y="34980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9" name="文本框 51"/>
          <p:cNvSpPr txBox="1">
            <a:spLocks noChangeArrowheads="1"/>
          </p:cNvSpPr>
          <p:nvPr/>
        </p:nvSpPr>
        <p:spPr bwMode="auto">
          <a:xfrm rot="-1160763">
            <a:off x="7254525" y="41607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0" name="文本框 32"/>
          <p:cNvSpPr txBox="1">
            <a:spLocks noChangeArrowheads="1"/>
          </p:cNvSpPr>
          <p:nvPr/>
        </p:nvSpPr>
        <p:spPr bwMode="auto">
          <a:xfrm rot="5400000">
            <a:off x="2253789" y="416519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1" name="文本框 34"/>
          <p:cNvSpPr txBox="1">
            <a:spLocks noChangeArrowheads="1"/>
          </p:cNvSpPr>
          <p:nvPr/>
        </p:nvSpPr>
        <p:spPr bwMode="auto">
          <a:xfrm rot="8340000">
            <a:off x="3088134" y="45343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2" name="文本框 36"/>
          <p:cNvSpPr txBox="1">
            <a:spLocks noChangeArrowheads="1"/>
          </p:cNvSpPr>
          <p:nvPr/>
        </p:nvSpPr>
        <p:spPr bwMode="auto">
          <a:xfrm rot="2810103">
            <a:off x="3065008" y="361193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3" name="文本框 37"/>
          <p:cNvSpPr txBox="1">
            <a:spLocks noChangeArrowheads="1"/>
          </p:cNvSpPr>
          <p:nvPr/>
        </p:nvSpPr>
        <p:spPr bwMode="auto">
          <a:xfrm rot="5220000">
            <a:off x="3552451" y="392859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4" name="文本框 45"/>
          <p:cNvSpPr txBox="1">
            <a:spLocks noChangeArrowheads="1"/>
          </p:cNvSpPr>
          <p:nvPr/>
        </p:nvSpPr>
        <p:spPr bwMode="auto">
          <a:xfrm rot="2810103">
            <a:off x="4125285" y="362616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5" name="文本框 46"/>
          <p:cNvSpPr txBox="1">
            <a:spLocks noChangeArrowheads="1"/>
          </p:cNvSpPr>
          <p:nvPr/>
        </p:nvSpPr>
        <p:spPr bwMode="auto">
          <a:xfrm rot="4020000">
            <a:off x="1762788" y="27509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6" name="文本框 47"/>
          <p:cNvSpPr txBox="1">
            <a:spLocks noChangeArrowheads="1"/>
          </p:cNvSpPr>
          <p:nvPr/>
        </p:nvSpPr>
        <p:spPr bwMode="auto">
          <a:xfrm rot="5220000">
            <a:off x="1761010" y="379338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7" name="文本框 49"/>
          <p:cNvSpPr txBox="1">
            <a:spLocks noChangeArrowheads="1"/>
          </p:cNvSpPr>
          <p:nvPr/>
        </p:nvSpPr>
        <p:spPr bwMode="auto">
          <a:xfrm rot="4020000">
            <a:off x="3737466" y="473980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8" name="文本框 50"/>
          <p:cNvSpPr txBox="1">
            <a:spLocks noChangeArrowheads="1"/>
          </p:cNvSpPr>
          <p:nvPr/>
        </p:nvSpPr>
        <p:spPr bwMode="auto">
          <a:xfrm rot="4020000">
            <a:off x="5123298" y="43199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9" name="文本框 51"/>
          <p:cNvSpPr txBox="1">
            <a:spLocks noChangeArrowheads="1"/>
          </p:cNvSpPr>
          <p:nvPr/>
        </p:nvSpPr>
        <p:spPr bwMode="auto">
          <a:xfrm rot="4020000">
            <a:off x="5537802" y="456013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0" name="文本框 32"/>
          <p:cNvSpPr txBox="1">
            <a:spLocks noChangeArrowheads="1"/>
          </p:cNvSpPr>
          <p:nvPr/>
        </p:nvSpPr>
        <p:spPr bwMode="auto">
          <a:xfrm rot="-880739">
            <a:off x="1556426" y="337087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1" name="文本框 34"/>
          <p:cNvSpPr txBox="1">
            <a:spLocks noChangeArrowheads="1"/>
          </p:cNvSpPr>
          <p:nvPr/>
        </p:nvSpPr>
        <p:spPr bwMode="auto">
          <a:xfrm rot="8340000">
            <a:off x="2385434" y="34580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2" name="文本框 36"/>
          <p:cNvSpPr txBox="1">
            <a:spLocks noChangeArrowheads="1"/>
          </p:cNvSpPr>
          <p:nvPr/>
        </p:nvSpPr>
        <p:spPr bwMode="auto">
          <a:xfrm rot="4020000">
            <a:off x="2847971" y="224211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3" name="文本框 37"/>
          <p:cNvSpPr txBox="1">
            <a:spLocks noChangeArrowheads="1"/>
          </p:cNvSpPr>
          <p:nvPr/>
        </p:nvSpPr>
        <p:spPr bwMode="auto">
          <a:xfrm rot="5220000">
            <a:off x="2847971" y="285052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4" name="文本框 45"/>
          <p:cNvSpPr txBox="1">
            <a:spLocks noChangeArrowheads="1"/>
          </p:cNvSpPr>
          <p:nvPr/>
        </p:nvSpPr>
        <p:spPr bwMode="auto">
          <a:xfrm rot="2810103">
            <a:off x="3474175" y="22652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5" name="文本框 46"/>
          <p:cNvSpPr txBox="1">
            <a:spLocks noChangeArrowheads="1"/>
          </p:cNvSpPr>
          <p:nvPr/>
        </p:nvSpPr>
        <p:spPr bwMode="auto">
          <a:xfrm rot="2810103">
            <a:off x="3888680" y="25054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6" name="文本框 47"/>
          <p:cNvSpPr txBox="1">
            <a:spLocks noChangeArrowheads="1"/>
          </p:cNvSpPr>
          <p:nvPr/>
        </p:nvSpPr>
        <p:spPr bwMode="auto">
          <a:xfrm rot="4010103">
            <a:off x="3588031" y="314227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7" name="文本框 49"/>
          <p:cNvSpPr txBox="1">
            <a:spLocks noChangeArrowheads="1"/>
          </p:cNvSpPr>
          <p:nvPr/>
        </p:nvSpPr>
        <p:spPr bwMode="auto">
          <a:xfrm rot="2810103">
            <a:off x="4548684" y="275801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8" name="文本框 50"/>
          <p:cNvSpPr txBox="1">
            <a:spLocks noChangeArrowheads="1"/>
          </p:cNvSpPr>
          <p:nvPr/>
        </p:nvSpPr>
        <p:spPr bwMode="auto">
          <a:xfrm rot="2810103">
            <a:off x="4420597" y="324368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9" name="文本框 51"/>
          <p:cNvSpPr txBox="1">
            <a:spLocks noChangeArrowheads="1"/>
          </p:cNvSpPr>
          <p:nvPr/>
        </p:nvSpPr>
        <p:spPr bwMode="auto">
          <a:xfrm rot="2810103">
            <a:off x="4835102" y="348384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0" name="文本框 32"/>
          <p:cNvSpPr txBox="1">
            <a:spLocks noChangeArrowheads="1"/>
          </p:cNvSpPr>
          <p:nvPr/>
        </p:nvSpPr>
        <p:spPr bwMode="auto">
          <a:xfrm rot="5400000">
            <a:off x="6299209" y="467398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1" name="文本框 34"/>
          <p:cNvSpPr txBox="1">
            <a:spLocks noChangeArrowheads="1"/>
          </p:cNvSpPr>
          <p:nvPr/>
        </p:nvSpPr>
        <p:spPr bwMode="auto">
          <a:xfrm rot="3159237">
            <a:off x="7500026" y="50413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2" name="文本框 36"/>
          <p:cNvSpPr txBox="1">
            <a:spLocks noChangeArrowheads="1"/>
          </p:cNvSpPr>
          <p:nvPr/>
        </p:nvSpPr>
        <p:spPr bwMode="auto">
          <a:xfrm rot="-1160763">
            <a:off x="7969678" y="38316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3" name="文本框 37"/>
          <p:cNvSpPr txBox="1">
            <a:spLocks noChangeArrowheads="1"/>
          </p:cNvSpPr>
          <p:nvPr/>
        </p:nvSpPr>
        <p:spPr bwMode="auto">
          <a:xfrm rot="39237">
            <a:off x="7969678" y="444005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4" name="文本框 45"/>
          <p:cNvSpPr txBox="1">
            <a:spLocks noChangeArrowheads="1"/>
          </p:cNvSpPr>
          <p:nvPr/>
        </p:nvSpPr>
        <p:spPr bwMode="auto">
          <a:xfrm rot="-1160763">
            <a:off x="8597662" y="385654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5" name="文本框 46"/>
          <p:cNvSpPr txBox="1">
            <a:spLocks noChangeArrowheads="1"/>
          </p:cNvSpPr>
          <p:nvPr/>
        </p:nvSpPr>
        <p:spPr bwMode="auto">
          <a:xfrm rot="-1160763">
            <a:off x="9012165" y="40967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6" name="文本框 47"/>
          <p:cNvSpPr txBox="1">
            <a:spLocks noChangeArrowheads="1"/>
          </p:cNvSpPr>
          <p:nvPr/>
        </p:nvSpPr>
        <p:spPr bwMode="auto">
          <a:xfrm rot="39237">
            <a:off x="8661705" y="47335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7" name="文本框 49"/>
          <p:cNvSpPr txBox="1">
            <a:spLocks noChangeArrowheads="1"/>
          </p:cNvSpPr>
          <p:nvPr/>
        </p:nvSpPr>
        <p:spPr bwMode="auto">
          <a:xfrm rot="-1160763">
            <a:off x="9595674" y="442226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8" name="文本框 50"/>
          <p:cNvSpPr txBox="1">
            <a:spLocks noChangeArrowheads="1"/>
          </p:cNvSpPr>
          <p:nvPr/>
        </p:nvSpPr>
        <p:spPr bwMode="auto">
          <a:xfrm rot="-1160763">
            <a:off x="9544083" y="48349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9" name="文本框 51"/>
          <p:cNvSpPr txBox="1">
            <a:spLocks noChangeArrowheads="1"/>
          </p:cNvSpPr>
          <p:nvPr/>
        </p:nvSpPr>
        <p:spPr bwMode="auto">
          <a:xfrm rot="-1160763">
            <a:off x="8578092" y="183739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97285" y="222375"/>
            <a:ext cx="10029936" cy="6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en-US" altLang="zh-CN" sz="2689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689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进士第的官衔灯该还有吧，垂珠联珑的朱门却早已褪色了。</a:t>
            </a:r>
          </a:p>
        </p:txBody>
      </p:sp>
      <p:sp>
        <p:nvSpPr>
          <p:cNvPr id="7" name="双波形 6"/>
          <p:cNvSpPr/>
          <p:nvPr/>
        </p:nvSpPr>
        <p:spPr>
          <a:xfrm>
            <a:off x="2375247" y="862810"/>
            <a:ext cx="4104127" cy="825451"/>
          </a:xfrm>
          <a:prstGeom prst="double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buFontTx/>
              <a:buNone/>
              <a:defRPr/>
            </a:pPr>
            <a:r>
              <a:rPr lang="zh-CN" altLang="en-US" sz="2689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灯笼</a:t>
            </a:r>
            <a:r>
              <a:rPr lang="zh-CN" altLang="en-US" sz="2689" b="1" kern="1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记录着岁月的沧桑。</a:t>
            </a:r>
            <a:endParaRPr lang="zh-CN" altLang="en-US" sz="2689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18632" y="1827022"/>
            <a:ext cx="10408860" cy="1333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u"/>
            </a:pPr>
            <a:r>
              <a:rPr lang="zh-CN" altLang="en-US" sz="2689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若是纱灯上的字是“尚书府”或“某某县正堂”之类，懂得了意思，也会觉得不凡的；但普普通通一家纯德堂的家用灯笼，可也未始勾不起爱好来。</a:t>
            </a:r>
          </a:p>
        </p:txBody>
      </p:sp>
      <p:sp>
        <p:nvSpPr>
          <p:cNvPr id="9" name="双波形 8"/>
          <p:cNvSpPr/>
          <p:nvPr/>
        </p:nvSpPr>
        <p:spPr>
          <a:xfrm>
            <a:off x="2337889" y="3118567"/>
            <a:ext cx="5096801" cy="816555"/>
          </a:xfrm>
          <a:prstGeom prst="double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buFontTx/>
              <a:buNone/>
              <a:defRPr/>
            </a:pPr>
            <a:r>
              <a:rPr lang="zh-CN" altLang="en-US" sz="2689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灯笼</a:t>
            </a:r>
            <a:r>
              <a:rPr lang="zh-CN" altLang="en-US" sz="2689" b="1" kern="1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显示着主人的地位和权势。</a:t>
            </a:r>
            <a:endParaRPr lang="zh-CN" altLang="en-US" sz="2689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  <p:sp>
        <p:nvSpPr>
          <p:cNvPr id="5" name="矩形 4"/>
          <p:cNvSpPr/>
          <p:nvPr/>
        </p:nvSpPr>
        <p:spPr>
          <a:xfrm>
            <a:off x="994751" y="4002724"/>
            <a:ext cx="10512043" cy="7200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zh-CN" altLang="en-US" sz="3138" b="1" dirty="0">
                <a:latin typeface="+mj-ea"/>
                <a:ea typeface="+mj-ea"/>
                <a:sym typeface="+mn-ea"/>
              </a:rPr>
              <a:t> </a:t>
            </a:r>
            <a:r>
              <a:rPr lang="zh-CN" altLang="en-US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自由读</a:t>
            </a:r>
            <a:r>
              <a:rPr lang="en-US" altLang="zh-CN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10</a:t>
            </a:r>
            <a:r>
              <a:rPr lang="zh-CN" altLang="en-US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自然段，思考：关于宫灯的想象有什么意义？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80039" y="4523969"/>
            <a:ext cx="7662102" cy="720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对宫灯进行想象，体验深长的历史况味。</a:t>
            </a:r>
            <a:r>
              <a:rPr lang="en-US" altLang="zh-CN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</p:txBody>
      </p:sp>
      <p:sp>
        <p:nvSpPr>
          <p:cNvPr id="22637" name="文本框 9"/>
          <p:cNvSpPr txBox="1">
            <a:spLocks noChangeArrowheads="1"/>
          </p:cNvSpPr>
          <p:nvPr/>
        </p:nvSpPr>
        <p:spPr bwMode="auto">
          <a:xfrm>
            <a:off x="1186882" y="5411683"/>
            <a:ext cx="9250739" cy="105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138" b="1"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第一部分第三层（</a:t>
            </a:r>
            <a:r>
              <a:rPr lang="en-US" altLang="zh-CN" sz="3138" b="1"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8</a:t>
            </a:r>
            <a:r>
              <a:rPr lang="zh-CN" altLang="en-US" sz="3138" b="1"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3138" b="1"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10</a:t>
            </a:r>
            <a:r>
              <a:rPr lang="zh-CN" altLang="en-US" sz="3138" b="1"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）</a:t>
            </a:r>
          </a:p>
          <a:p>
            <a:pPr eaLnBrk="0" hangingPunct="0"/>
            <a:r>
              <a:rPr lang="zh-CN" altLang="en-US" sz="3138" b="1"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      在对灯笼的认知中，感受到了朝代的更替变迁。</a:t>
            </a:r>
          </a:p>
        </p:txBody>
      </p:sp>
    </p:spTree>
    <p:extLst>
      <p:ext uri="{BB962C8B-B14F-4D97-AF65-F5344CB8AC3E}">
        <p14:creationId xmlns:p14="http://schemas.microsoft.com/office/powerpoint/2010/main" val="179769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2"/>
          <p:cNvSpPr txBox="1">
            <a:spLocks noChangeArrowheads="1"/>
          </p:cNvSpPr>
          <p:nvPr/>
        </p:nvSpPr>
        <p:spPr bwMode="auto">
          <a:xfrm>
            <a:off x="5986592" y="38266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560">
                <a:solidFill>
                  <a:srgbClr val="FFFFFF"/>
                </a:solidFill>
              </a:rPr>
              <a:t>状元成才路</a:t>
            </a:r>
            <a:endParaRPr lang="zh-CN" altLang="zh-CN" sz="560">
              <a:solidFill>
                <a:srgbClr val="FFFFFF"/>
              </a:solidFill>
            </a:endParaRPr>
          </a:p>
        </p:txBody>
      </p:sp>
      <p:sp>
        <p:nvSpPr>
          <p:cNvPr id="24579" name="文本框 34"/>
          <p:cNvSpPr txBox="1">
            <a:spLocks noChangeArrowheads="1"/>
          </p:cNvSpPr>
          <p:nvPr/>
        </p:nvSpPr>
        <p:spPr bwMode="auto">
          <a:xfrm rot="-280097">
            <a:off x="10019073" y="237642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0" name="文本框 36"/>
          <p:cNvSpPr txBox="1">
            <a:spLocks noChangeArrowheads="1"/>
          </p:cNvSpPr>
          <p:nvPr/>
        </p:nvSpPr>
        <p:spPr bwMode="auto">
          <a:xfrm rot="-5350866">
            <a:off x="7542722" y="202151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1" name="文本框 37"/>
          <p:cNvSpPr txBox="1">
            <a:spLocks noChangeArrowheads="1"/>
          </p:cNvSpPr>
          <p:nvPr/>
        </p:nvSpPr>
        <p:spPr bwMode="auto">
          <a:xfrm rot="-4150866">
            <a:off x="6950318" y="248049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2" name="文本框 45"/>
          <p:cNvSpPr txBox="1">
            <a:spLocks noChangeArrowheads="1"/>
          </p:cNvSpPr>
          <p:nvPr/>
        </p:nvSpPr>
        <p:spPr bwMode="auto">
          <a:xfrm rot="-5350866">
            <a:off x="8174262" y="204997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3" name="文本框 46"/>
          <p:cNvSpPr txBox="1">
            <a:spLocks noChangeArrowheads="1"/>
          </p:cNvSpPr>
          <p:nvPr/>
        </p:nvSpPr>
        <p:spPr bwMode="auto">
          <a:xfrm rot="-424911">
            <a:off x="8900090" y="231238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4" name="文本框 47"/>
          <p:cNvSpPr txBox="1">
            <a:spLocks noChangeArrowheads="1"/>
          </p:cNvSpPr>
          <p:nvPr/>
        </p:nvSpPr>
        <p:spPr bwMode="auto">
          <a:xfrm rot="-4150866">
            <a:off x="9554757" y="334864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5" name="文本框 49"/>
          <p:cNvSpPr txBox="1">
            <a:spLocks noChangeArrowheads="1"/>
          </p:cNvSpPr>
          <p:nvPr/>
        </p:nvSpPr>
        <p:spPr bwMode="auto">
          <a:xfrm rot="657351">
            <a:off x="10132928" y="187830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6" name="文本框 50"/>
          <p:cNvSpPr txBox="1">
            <a:spLocks noChangeArrowheads="1"/>
          </p:cNvSpPr>
          <p:nvPr/>
        </p:nvSpPr>
        <p:spPr bwMode="auto">
          <a:xfrm rot="1480325">
            <a:off x="9263003" y="194768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7" name="文本框 51"/>
          <p:cNvSpPr txBox="1">
            <a:spLocks noChangeArrowheads="1"/>
          </p:cNvSpPr>
          <p:nvPr/>
        </p:nvSpPr>
        <p:spPr bwMode="auto">
          <a:xfrm rot="-5350866">
            <a:off x="10351744" y="35905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8" name="文本框 32"/>
          <p:cNvSpPr txBox="1">
            <a:spLocks noChangeArrowheads="1"/>
          </p:cNvSpPr>
          <p:nvPr/>
        </p:nvSpPr>
        <p:spPr bwMode="auto">
          <a:xfrm>
            <a:off x="4627445" y="45382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9" name="文本框 34"/>
          <p:cNvSpPr txBox="1">
            <a:spLocks noChangeArrowheads="1"/>
          </p:cNvSpPr>
          <p:nvPr/>
        </p:nvSpPr>
        <p:spPr bwMode="auto">
          <a:xfrm rot="4149897">
            <a:off x="5980770" y="44720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0" name="文本框 36"/>
          <p:cNvSpPr txBox="1">
            <a:spLocks noChangeArrowheads="1"/>
          </p:cNvSpPr>
          <p:nvPr/>
        </p:nvSpPr>
        <p:spPr bwMode="auto">
          <a:xfrm rot="-1380000">
            <a:off x="5351007" y="201173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1" name="文本框 37"/>
          <p:cNvSpPr txBox="1">
            <a:spLocks noChangeArrowheads="1"/>
          </p:cNvSpPr>
          <p:nvPr/>
        </p:nvSpPr>
        <p:spPr bwMode="auto">
          <a:xfrm rot="-180000">
            <a:off x="5608961" y="28549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2" name="文本框 45"/>
          <p:cNvSpPr txBox="1">
            <a:spLocks noChangeArrowheads="1"/>
          </p:cNvSpPr>
          <p:nvPr/>
        </p:nvSpPr>
        <p:spPr bwMode="auto">
          <a:xfrm rot="-1380000">
            <a:off x="5978991" y="20366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3" name="文本框 46"/>
          <p:cNvSpPr txBox="1">
            <a:spLocks noChangeArrowheads="1"/>
          </p:cNvSpPr>
          <p:nvPr/>
        </p:nvSpPr>
        <p:spPr bwMode="auto">
          <a:xfrm rot="-1380000">
            <a:off x="6393495" y="22768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4" name="文本框 47"/>
          <p:cNvSpPr txBox="1">
            <a:spLocks noChangeArrowheads="1"/>
          </p:cNvSpPr>
          <p:nvPr/>
        </p:nvSpPr>
        <p:spPr bwMode="auto">
          <a:xfrm rot="-180000">
            <a:off x="6655006" y="30577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5" name="文本框 49"/>
          <p:cNvSpPr txBox="1">
            <a:spLocks noChangeArrowheads="1"/>
          </p:cNvSpPr>
          <p:nvPr/>
        </p:nvSpPr>
        <p:spPr bwMode="auto">
          <a:xfrm rot="-5350866">
            <a:off x="8049733" y="291456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6" name="文本框 50"/>
          <p:cNvSpPr txBox="1">
            <a:spLocks noChangeArrowheads="1"/>
          </p:cNvSpPr>
          <p:nvPr/>
        </p:nvSpPr>
        <p:spPr bwMode="auto">
          <a:xfrm rot="-170103">
            <a:off x="7243851" y="345627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7" name="文本框 51"/>
          <p:cNvSpPr txBox="1">
            <a:spLocks noChangeArrowheads="1"/>
          </p:cNvSpPr>
          <p:nvPr/>
        </p:nvSpPr>
        <p:spPr bwMode="auto">
          <a:xfrm rot="-5350866">
            <a:off x="7524932" y="43946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8" name="文本框 32"/>
          <p:cNvSpPr txBox="1">
            <a:spLocks noChangeArrowheads="1"/>
          </p:cNvSpPr>
          <p:nvPr/>
        </p:nvSpPr>
        <p:spPr bwMode="auto">
          <a:xfrm rot="1209897">
            <a:off x="2253789" y="48954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9" name="文本框 34"/>
          <p:cNvSpPr txBox="1">
            <a:spLocks noChangeArrowheads="1"/>
          </p:cNvSpPr>
          <p:nvPr/>
        </p:nvSpPr>
        <p:spPr bwMode="auto">
          <a:xfrm rot="4149897">
            <a:off x="3379889" y="44231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0" name="文本框 36"/>
          <p:cNvSpPr txBox="1">
            <a:spLocks noChangeArrowheads="1"/>
          </p:cNvSpPr>
          <p:nvPr/>
        </p:nvSpPr>
        <p:spPr bwMode="auto">
          <a:xfrm rot="-1380000">
            <a:off x="2778590" y="417142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1" name="文本框 37"/>
          <p:cNvSpPr txBox="1">
            <a:spLocks noChangeArrowheads="1"/>
          </p:cNvSpPr>
          <p:nvPr/>
        </p:nvSpPr>
        <p:spPr bwMode="auto">
          <a:xfrm rot="1029897">
            <a:off x="3765929" y="363950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2" name="文本框 45"/>
          <p:cNvSpPr txBox="1">
            <a:spLocks noChangeArrowheads="1"/>
          </p:cNvSpPr>
          <p:nvPr/>
        </p:nvSpPr>
        <p:spPr bwMode="auto">
          <a:xfrm rot="-1380000">
            <a:off x="4523778" y="407891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3" name="文本框 46"/>
          <p:cNvSpPr txBox="1">
            <a:spLocks noChangeArrowheads="1"/>
          </p:cNvSpPr>
          <p:nvPr/>
        </p:nvSpPr>
        <p:spPr bwMode="auto">
          <a:xfrm rot="-170103">
            <a:off x="1862412" y="22679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4" name="文本框 47"/>
          <p:cNvSpPr txBox="1">
            <a:spLocks noChangeArrowheads="1"/>
          </p:cNvSpPr>
          <p:nvPr/>
        </p:nvSpPr>
        <p:spPr bwMode="auto">
          <a:xfrm rot="1029897">
            <a:off x="1908666" y="436355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5" name="文本框 49"/>
          <p:cNvSpPr txBox="1">
            <a:spLocks noChangeArrowheads="1"/>
          </p:cNvSpPr>
          <p:nvPr/>
        </p:nvSpPr>
        <p:spPr bwMode="auto">
          <a:xfrm rot="-170103">
            <a:off x="4352995" y="48527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6" name="文本框 50"/>
          <p:cNvSpPr txBox="1">
            <a:spLocks noChangeArrowheads="1"/>
          </p:cNvSpPr>
          <p:nvPr/>
        </p:nvSpPr>
        <p:spPr bwMode="auto">
          <a:xfrm rot="-170103">
            <a:off x="5639203" y="41056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7" name="文本框 51"/>
          <p:cNvSpPr txBox="1">
            <a:spLocks noChangeArrowheads="1"/>
          </p:cNvSpPr>
          <p:nvPr/>
        </p:nvSpPr>
        <p:spPr bwMode="auto">
          <a:xfrm rot="-170103">
            <a:off x="5825998" y="495595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8" name="文本框 36"/>
          <p:cNvSpPr txBox="1">
            <a:spLocks noChangeArrowheads="1"/>
          </p:cNvSpPr>
          <p:nvPr/>
        </p:nvSpPr>
        <p:spPr bwMode="auto">
          <a:xfrm rot="-5070842">
            <a:off x="1335831" y="283451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9" name="文本框 37"/>
          <p:cNvSpPr txBox="1">
            <a:spLocks noChangeArrowheads="1"/>
          </p:cNvSpPr>
          <p:nvPr/>
        </p:nvSpPr>
        <p:spPr bwMode="auto">
          <a:xfrm rot="4149897">
            <a:off x="2479721" y="297060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0" name="文本框 36"/>
          <p:cNvSpPr txBox="1">
            <a:spLocks noChangeArrowheads="1"/>
          </p:cNvSpPr>
          <p:nvPr/>
        </p:nvSpPr>
        <p:spPr bwMode="auto">
          <a:xfrm rot="-170103">
            <a:off x="1341168" y="205086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1" name="文本框 37"/>
          <p:cNvSpPr txBox="1">
            <a:spLocks noChangeArrowheads="1"/>
          </p:cNvSpPr>
          <p:nvPr/>
        </p:nvSpPr>
        <p:spPr bwMode="auto">
          <a:xfrm rot="1029897">
            <a:off x="2479720" y="24404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2" name="文本框 45"/>
          <p:cNvSpPr txBox="1">
            <a:spLocks noChangeArrowheads="1"/>
          </p:cNvSpPr>
          <p:nvPr/>
        </p:nvSpPr>
        <p:spPr bwMode="auto">
          <a:xfrm rot="-1380000">
            <a:off x="3353204" y="183739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3" name="文本框 46"/>
          <p:cNvSpPr txBox="1">
            <a:spLocks noChangeArrowheads="1"/>
          </p:cNvSpPr>
          <p:nvPr/>
        </p:nvSpPr>
        <p:spPr bwMode="auto">
          <a:xfrm rot="-1380000">
            <a:off x="3991860" y="202774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4" name="文本框 47"/>
          <p:cNvSpPr txBox="1">
            <a:spLocks noChangeArrowheads="1"/>
          </p:cNvSpPr>
          <p:nvPr/>
        </p:nvSpPr>
        <p:spPr bwMode="auto">
          <a:xfrm rot="-180000">
            <a:off x="3687654" y="26592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5" name="文本框 49"/>
          <p:cNvSpPr txBox="1">
            <a:spLocks noChangeArrowheads="1"/>
          </p:cNvSpPr>
          <p:nvPr/>
        </p:nvSpPr>
        <p:spPr bwMode="auto">
          <a:xfrm rot="-1380000">
            <a:off x="4651866" y="22768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6" name="文本框 50"/>
          <p:cNvSpPr txBox="1">
            <a:spLocks noChangeArrowheads="1"/>
          </p:cNvSpPr>
          <p:nvPr/>
        </p:nvSpPr>
        <p:spPr bwMode="auto">
          <a:xfrm rot="-1380000">
            <a:off x="4173317" y="292791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7" name="文本框 51"/>
          <p:cNvSpPr txBox="1">
            <a:spLocks noChangeArrowheads="1"/>
          </p:cNvSpPr>
          <p:nvPr/>
        </p:nvSpPr>
        <p:spPr bwMode="auto">
          <a:xfrm rot="-1380000">
            <a:off x="4884912" y="308090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8" name="文本框 32"/>
          <p:cNvSpPr txBox="1">
            <a:spLocks noChangeArrowheads="1"/>
          </p:cNvSpPr>
          <p:nvPr/>
        </p:nvSpPr>
        <p:spPr bwMode="auto">
          <a:xfrm rot="1209897">
            <a:off x="6711934" y="451832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9" name="文本框 34"/>
          <p:cNvSpPr txBox="1">
            <a:spLocks noChangeArrowheads="1"/>
          </p:cNvSpPr>
          <p:nvPr/>
        </p:nvSpPr>
        <p:spPr bwMode="auto">
          <a:xfrm rot="-1030866">
            <a:off x="8055070" y="491682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0" name="文本框 36"/>
          <p:cNvSpPr txBox="1">
            <a:spLocks noChangeArrowheads="1"/>
          </p:cNvSpPr>
          <p:nvPr/>
        </p:nvSpPr>
        <p:spPr bwMode="auto">
          <a:xfrm rot="368503">
            <a:off x="7450214" y="375691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1" name="文本框 37"/>
          <p:cNvSpPr txBox="1">
            <a:spLocks noChangeArrowheads="1"/>
          </p:cNvSpPr>
          <p:nvPr/>
        </p:nvSpPr>
        <p:spPr bwMode="auto">
          <a:xfrm rot="829244">
            <a:off x="6902285" y="500576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2" name="文本框 45"/>
          <p:cNvSpPr txBox="1">
            <a:spLocks noChangeArrowheads="1"/>
          </p:cNvSpPr>
          <p:nvPr/>
        </p:nvSpPr>
        <p:spPr bwMode="auto">
          <a:xfrm rot="-4502722">
            <a:off x="8570977" y="334864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3" name="文本框 46"/>
          <p:cNvSpPr txBox="1">
            <a:spLocks noChangeArrowheads="1"/>
          </p:cNvSpPr>
          <p:nvPr/>
        </p:nvSpPr>
        <p:spPr bwMode="auto">
          <a:xfrm rot="2702238">
            <a:off x="9458692" y="398196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4" name="文本框 47"/>
          <p:cNvSpPr txBox="1">
            <a:spLocks noChangeArrowheads="1"/>
          </p:cNvSpPr>
          <p:nvPr/>
        </p:nvSpPr>
        <p:spPr bwMode="auto">
          <a:xfrm rot="-3456638">
            <a:off x="8533618" y="436266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5" name="文本框 53"/>
          <p:cNvSpPr txBox="1">
            <a:spLocks noChangeArrowheads="1"/>
          </p:cNvSpPr>
          <p:nvPr/>
        </p:nvSpPr>
        <p:spPr bwMode="auto">
          <a:xfrm rot="-3180423">
            <a:off x="10063548" y="420967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6" name="文本框 54"/>
          <p:cNvSpPr txBox="1">
            <a:spLocks noChangeArrowheads="1"/>
          </p:cNvSpPr>
          <p:nvPr/>
        </p:nvSpPr>
        <p:spPr bwMode="auto">
          <a:xfrm rot="-3640556">
            <a:off x="9088662" y="457258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7" name="文本框 55"/>
          <p:cNvSpPr txBox="1">
            <a:spLocks noChangeArrowheads="1"/>
          </p:cNvSpPr>
          <p:nvPr/>
        </p:nvSpPr>
        <p:spPr bwMode="auto">
          <a:xfrm rot="1549510">
            <a:off x="9978157" y="324457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8" name="文本框 32"/>
          <p:cNvSpPr txBox="1">
            <a:spLocks noChangeArrowheads="1"/>
          </p:cNvSpPr>
          <p:nvPr/>
        </p:nvSpPr>
        <p:spPr bwMode="auto">
          <a:xfrm rot="4190103">
            <a:off x="5783302" y="335931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9" name="文本框 34"/>
          <p:cNvSpPr txBox="1">
            <a:spLocks noChangeArrowheads="1"/>
          </p:cNvSpPr>
          <p:nvPr/>
        </p:nvSpPr>
        <p:spPr bwMode="auto">
          <a:xfrm rot="8340000">
            <a:off x="6496676" y="407002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0" name="文本框 36"/>
          <p:cNvSpPr txBox="1">
            <a:spLocks noChangeArrowheads="1"/>
          </p:cNvSpPr>
          <p:nvPr/>
        </p:nvSpPr>
        <p:spPr bwMode="auto">
          <a:xfrm rot="-1160763">
            <a:off x="7450214" y="251518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1" name="文本框 37"/>
          <p:cNvSpPr txBox="1">
            <a:spLocks noChangeArrowheads="1"/>
          </p:cNvSpPr>
          <p:nvPr/>
        </p:nvSpPr>
        <p:spPr bwMode="auto">
          <a:xfrm rot="39237">
            <a:off x="7311453" y="31004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2" name="文本框 45"/>
          <p:cNvSpPr txBox="1">
            <a:spLocks noChangeArrowheads="1"/>
          </p:cNvSpPr>
          <p:nvPr/>
        </p:nvSpPr>
        <p:spPr bwMode="auto">
          <a:xfrm rot="-1160763">
            <a:off x="8078197" y="254009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3" name="文本框 46"/>
          <p:cNvSpPr txBox="1">
            <a:spLocks noChangeArrowheads="1"/>
          </p:cNvSpPr>
          <p:nvPr/>
        </p:nvSpPr>
        <p:spPr bwMode="auto">
          <a:xfrm rot="-1160763">
            <a:off x="8492701" y="278025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4" name="文本框 47"/>
          <p:cNvSpPr txBox="1">
            <a:spLocks noChangeArrowheads="1"/>
          </p:cNvSpPr>
          <p:nvPr/>
        </p:nvSpPr>
        <p:spPr bwMode="auto">
          <a:xfrm rot="39237">
            <a:off x="9031735" y="330683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5" name="文本框 49"/>
          <p:cNvSpPr txBox="1">
            <a:spLocks noChangeArrowheads="1"/>
          </p:cNvSpPr>
          <p:nvPr/>
        </p:nvSpPr>
        <p:spPr bwMode="auto">
          <a:xfrm rot="-1160763">
            <a:off x="9969261" y="286920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6" name="文本框 50"/>
          <p:cNvSpPr txBox="1">
            <a:spLocks noChangeArrowheads="1"/>
          </p:cNvSpPr>
          <p:nvPr/>
        </p:nvSpPr>
        <p:spPr bwMode="auto">
          <a:xfrm rot="-1160763">
            <a:off x="9371521" y="27197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7" name="文本框 51"/>
          <p:cNvSpPr txBox="1">
            <a:spLocks noChangeArrowheads="1"/>
          </p:cNvSpPr>
          <p:nvPr/>
        </p:nvSpPr>
        <p:spPr bwMode="auto">
          <a:xfrm rot="-1160763">
            <a:off x="9905217" y="368398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8" name="文本框 32"/>
          <p:cNvSpPr txBox="1">
            <a:spLocks noChangeArrowheads="1"/>
          </p:cNvSpPr>
          <p:nvPr/>
        </p:nvSpPr>
        <p:spPr bwMode="auto">
          <a:xfrm rot="4190103">
            <a:off x="4075473" y="429150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9" name="文本框 34"/>
          <p:cNvSpPr txBox="1">
            <a:spLocks noChangeArrowheads="1"/>
          </p:cNvSpPr>
          <p:nvPr/>
        </p:nvSpPr>
        <p:spPr bwMode="auto">
          <a:xfrm rot="8340000">
            <a:off x="5377693" y="37088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0" name="文本框 36"/>
          <p:cNvSpPr txBox="1">
            <a:spLocks noChangeArrowheads="1"/>
          </p:cNvSpPr>
          <p:nvPr/>
        </p:nvSpPr>
        <p:spPr bwMode="auto">
          <a:xfrm rot="2810103">
            <a:off x="5247827" y="24911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1" name="文本框 37"/>
          <p:cNvSpPr txBox="1">
            <a:spLocks noChangeArrowheads="1"/>
          </p:cNvSpPr>
          <p:nvPr/>
        </p:nvSpPr>
        <p:spPr bwMode="auto">
          <a:xfrm rot="4010103">
            <a:off x="5247827" y="309958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2" name="文本框 45"/>
          <p:cNvSpPr txBox="1">
            <a:spLocks noChangeArrowheads="1"/>
          </p:cNvSpPr>
          <p:nvPr/>
        </p:nvSpPr>
        <p:spPr bwMode="auto">
          <a:xfrm rot="2810103">
            <a:off x="5879367" y="251963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3" name="文本框 46"/>
          <p:cNvSpPr txBox="1">
            <a:spLocks noChangeArrowheads="1"/>
          </p:cNvSpPr>
          <p:nvPr/>
        </p:nvSpPr>
        <p:spPr bwMode="auto">
          <a:xfrm rot="2810103">
            <a:off x="6292093" y="275801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4" name="文本框 47"/>
          <p:cNvSpPr txBox="1">
            <a:spLocks noChangeArrowheads="1"/>
          </p:cNvSpPr>
          <p:nvPr/>
        </p:nvSpPr>
        <p:spPr bwMode="auto">
          <a:xfrm rot="4010103">
            <a:off x="6292093" y="336643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5" name="文本框 49"/>
          <p:cNvSpPr txBox="1">
            <a:spLocks noChangeArrowheads="1"/>
          </p:cNvSpPr>
          <p:nvPr/>
        </p:nvSpPr>
        <p:spPr bwMode="auto">
          <a:xfrm rot="-1160763">
            <a:off x="7955446" y="340467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6" name="文本框 50"/>
          <p:cNvSpPr txBox="1">
            <a:spLocks noChangeArrowheads="1"/>
          </p:cNvSpPr>
          <p:nvPr/>
        </p:nvSpPr>
        <p:spPr bwMode="auto">
          <a:xfrm rot="4020000">
            <a:off x="6825789" y="34980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7" name="文本框 51"/>
          <p:cNvSpPr txBox="1">
            <a:spLocks noChangeArrowheads="1"/>
          </p:cNvSpPr>
          <p:nvPr/>
        </p:nvSpPr>
        <p:spPr bwMode="auto">
          <a:xfrm rot="-1160763">
            <a:off x="7254525" y="41607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8" name="文本框 32"/>
          <p:cNvSpPr txBox="1">
            <a:spLocks noChangeArrowheads="1"/>
          </p:cNvSpPr>
          <p:nvPr/>
        </p:nvSpPr>
        <p:spPr bwMode="auto">
          <a:xfrm rot="5400000">
            <a:off x="2253789" y="416519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9" name="文本框 34"/>
          <p:cNvSpPr txBox="1">
            <a:spLocks noChangeArrowheads="1"/>
          </p:cNvSpPr>
          <p:nvPr/>
        </p:nvSpPr>
        <p:spPr bwMode="auto">
          <a:xfrm rot="8340000">
            <a:off x="3088134" y="45343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0" name="文本框 36"/>
          <p:cNvSpPr txBox="1">
            <a:spLocks noChangeArrowheads="1"/>
          </p:cNvSpPr>
          <p:nvPr/>
        </p:nvSpPr>
        <p:spPr bwMode="auto">
          <a:xfrm rot="2810103">
            <a:off x="3065008" y="361193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1" name="文本框 37"/>
          <p:cNvSpPr txBox="1">
            <a:spLocks noChangeArrowheads="1"/>
          </p:cNvSpPr>
          <p:nvPr/>
        </p:nvSpPr>
        <p:spPr bwMode="auto">
          <a:xfrm rot="5220000">
            <a:off x="3552451" y="392859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2" name="文本框 45"/>
          <p:cNvSpPr txBox="1">
            <a:spLocks noChangeArrowheads="1"/>
          </p:cNvSpPr>
          <p:nvPr/>
        </p:nvSpPr>
        <p:spPr bwMode="auto">
          <a:xfrm rot="2810103">
            <a:off x="4125285" y="362616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3" name="文本框 46"/>
          <p:cNvSpPr txBox="1">
            <a:spLocks noChangeArrowheads="1"/>
          </p:cNvSpPr>
          <p:nvPr/>
        </p:nvSpPr>
        <p:spPr bwMode="auto">
          <a:xfrm rot="4020000">
            <a:off x="1762788" y="27509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4" name="文本框 47"/>
          <p:cNvSpPr txBox="1">
            <a:spLocks noChangeArrowheads="1"/>
          </p:cNvSpPr>
          <p:nvPr/>
        </p:nvSpPr>
        <p:spPr bwMode="auto">
          <a:xfrm rot="5220000">
            <a:off x="1761010" y="379338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5" name="文本框 49"/>
          <p:cNvSpPr txBox="1">
            <a:spLocks noChangeArrowheads="1"/>
          </p:cNvSpPr>
          <p:nvPr/>
        </p:nvSpPr>
        <p:spPr bwMode="auto">
          <a:xfrm rot="4020000">
            <a:off x="3737466" y="473980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6" name="文本框 50"/>
          <p:cNvSpPr txBox="1">
            <a:spLocks noChangeArrowheads="1"/>
          </p:cNvSpPr>
          <p:nvPr/>
        </p:nvSpPr>
        <p:spPr bwMode="auto">
          <a:xfrm rot="4020000">
            <a:off x="5123298" y="43199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7" name="文本框 51"/>
          <p:cNvSpPr txBox="1">
            <a:spLocks noChangeArrowheads="1"/>
          </p:cNvSpPr>
          <p:nvPr/>
        </p:nvSpPr>
        <p:spPr bwMode="auto">
          <a:xfrm rot="4020000">
            <a:off x="5537802" y="456013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8" name="文本框 32"/>
          <p:cNvSpPr txBox="1">
            <a:spLocks noChangeArrowheads="1"/>
          </p:cNvSpPr>
          <p:nvPr/>
        </p:nvSpPr>
        <p:spPr bwMode="auto">
          <a:xfrm rot="-880739">
            <a:off x="1556426" y="337087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9" name="文本框 34"/>
          <p:cNvSpPr txBox="1">
            <a:spLocks noChangeArrowheads="1"/>
          </p:cNvSpPr>
          <p:nvPr/>
        </p:nvSpPr>
        <p:spPr bwMode="auto">
          <a:xfrm rot="8340000">
            <a:off x="2385434" y="34580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0" name="文本框 36"/>
          <p:cNvSpPr txBox="1">
            <a:spLocks noChangeArrowheads="1"/>
          </p:cNvSpPr>
          <p:nvPr/>
        </p:nvSpPr>
        <p:spPr bwMode="auto">
          <a:xfrm rot="4020000">
            <a:off x="2847971" y="224211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1" name="文本框 37"/>
          <p:cNvSpPr txBox="1">
            <a:spLocks noChangeArrowheads="1"/>
          </p:cNvSpPr>
          <p:nvPr/>
        </p:nvSpPr>
        <p:spPr bwMode="auto">
          <a:xfrm rot="5220000">
            <a:off x="2847971" y="285052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2" name="文本框 45"/>
          <p:cNvSpPr txBox="1">
            <a:spLocks noChangeArrowheads="1"/>
          </p:cNvSpPr>
          <p:nvPr/>
        </p:nvSpPr>
        <p:spPr bwMode="auto">
          <a:xfrm rot="2810103">
            <a:off x="3474175" y="22652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3" name="文本框 46"/>
          <p:cNvSpPr txBox="1">
            <a:spLocks noChangeArrowheads="1"/>
          </p:cNvSpPr>
          <p:nvPr/>
        </p:nvSpPr>
        <p:spPr bwMode="auto">
          <a:xfrm rot="2810103">
            <a:off x="3888680" y="25054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4" name="文本框 47"/>
          <p:cNvSpPr txBox="1">
            <a:spLocks noChangeArrowheads="1"/>
          </p:cNvSpPr>
          <p:nvPr/>
        </p:nvSpPr>
        <p:spPr bwMode="auto">
          <a:xfrm rot="4010103">
            <a:off x="3588031" y="314227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5" name="文本框 49"/>
          <p:cNvSpPr txBox="1">
            <a:spLocks noChangeArrowheads="1"/>
          </p:cNvSpPr>
          <p:nvPr/>
        </p:nvSpPr>
        <p:spPr bwMode="auto">
          <a:xfrm rot="2810103">
            <a:off x="4548684" y="275801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6" name="文本框 50"/>
          <p:cNvSpPr txBox="1">
            <a:spLocks noChangeArrowheads="1"/>
          </p:cNvSpPr>
          <p:nvPr/>
        </p:nvSpPr>
        <p:spPr bwMode="auto">
          <a:xfrm rot="2810103">
            <a:off x="4420597" y="324368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7" name="文本框 51"/>
          <p:cNvSpPr txBox="1">
            <a:spLocks noChangeArrowheads="1"/>
          </p:cNvSpPr>
          <p:nvPr/>
        </p:nvSpPr>
        <p:spPr bwMode="auto">
          <a:xfrm rot="2810103">
            <a:off x="4835102" y="348384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8" name="文本框 32"/>
          <p:cNvSpPr txBox="1">
            <a:spLocks noChangeArrowheads="1"/>
          </p:cNvSpPr>
          <p:nvPr/>
        </p:nvSpPr>
        <p:spPr bwMode="auto">
          <a:xfrm rot="5400000">
            <a:off x="6299209" y="467398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9" name="文本框 34"/>
          <p:cNvSpPr txBox="1">
            <a:spLocks noChangeArrowheads="1"/>
          </p:cNvSpPr>
          <p:nvPr/>
        </p:nvSpPr>
        <p:spPr bwMode="auto">
          <a:xfrm rot="3159237">
            <a:off x="7500026" y="50413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70" name="文本框 36"/>
          <p:cNvSpPr txBox="1">
            <a:spLocks noChangeArrowheads="1"/>
          </p:cNvSpPr>
          <p:nvPr/>
        </p:nvSpPr>
        <p:spPr bwMode="auto">
          <a:xfrm rot="-1160763">
            <a:off x="7969678" y="38316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71" name="文本框 37"/>
          <p:cNvSpPr txBox="1">
            <a:spLocks noChangeArrowheads="1"/>
          </p:cNvSpPr>
          <p:nvPr/>
        </p:nvSpPr>
        <p:spPr bwMode="auto">
          <a:xfrm rot="39237">
            <a:off x="7969678" y="444005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72" name="文本框 45"/>
          <p:cNvSpPr txBox="1">
            <a:spLocks noChangeArrowheads="1"/>
          </p:cNvSpPr>
          <p:nvPr/>
        </p:nvSpPr>
        <p:spPr bwMode="auto">
          <a:xfrm rot="-1160763">
            <a:off x="8597662" y="385654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73" name="文本框 46"/>
          <p:cNvSpPr txBox="1">
            <a:spLocks noChangeArrowheads="1"/>
          </p:cNvSpPr>
          <p:nvPr/>
        </p:nvSpPr>
        <p:spPr bwMode="auto">
          <a:xfrm rot="-1160763">
            <a:off x="9012165" y="40967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74" name="文本框 47"/>
          <p:cNvSpPr txBox="1">
            <a:spLocks noChangeArrowheads="1"/>
          </p:cNvSpPr>
          <p:nvPr/>
        </p:nvSpPr>
        <p:spPr bwMode="auto">
          <a:xfrm rot="39237">
            <a:off x="8661705" y="47335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75" name="文本框 49"/>
          <p:cNvSpPr txBox="1">
            <a:spLocks noChangeArrowheads="1"/>
          </p:cNvSpPr>
          <p:nvPr/>
        </p:nvSpPr>
        <p:spPr bwMode="auto">
          <a:xfrm rot="-1160763">
            <a:off x="9595674" y="442226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76" name="文本框 50"/>
          <p:cNvSpPr txBox="1">
            <a:spLocks noChangeArrowheads="1"/>
          </p:cNvSpPr>
          <p:nvPr/>
        </p:nvSpPr>
        <p:spPr bwMode="auto">
          <a:xfrm rot="-1160763">
            <a:off x="9544083" y="48349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77" name="文本框 51"/>
          <p:cNvSpPr txBox="1">
            <a:spLocks noChangeArrowheads="1"/>
          </p:cNvSpPr>
          <p:nvPr/>
        </p:nvSpPr>
        <p:spPr bwMode="auto">
          <a:xfrm rot="-1160763">
            <a:off x="8578092" y="183739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" name="矩形 4"/>
          <p:cNvSpPr/>
          <p:nvPr/>
        </p:nvSpPr>
        <p:spPr>
          <a:xfrm>
            <a:off x="1117502" y="192131"/>
            <a:ext cx="9606537" cy="13478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zh-CN" altLang="en-US" sz="3138" b="1" dirty="0">
                <a:latin typeface="+mj-ea"/>
                <a:ea typeface="+mj-ea"/>
                <a:sym typeface="+mn-ea"/>
              </a:rPr>
              <a:t>    </a:t>
            </a:r>
            <a:r>
              <a:rPr lang="zh-CN" altLang="en-US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自由读</a:t>
            </a:r>
            <a:r>
              <a:rPr lang="en-US" altLang="zh-CN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11</a:t>
            </a:r>
            <a:r>
              <a:rPr lang="zh-CN" altLang="en-US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自然段，思考：对古时将军挑灯看剑的描写有什么深刻意义？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375455" y="1633112"/>
            <a:ext cx="9092410" cy="1347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引述历史上保家卫国的名将，表达自己做“灯笼下的马前卒”的誓愿。</a:t>
            </a:r>
            <a:endParaRPr lang="en-US" altLang="zh-CN" sz="3138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3518" y="3625578"/>
            <a:ext cx="6630289" cy="12512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buFontTx/>
              <a:buNone/>
              <a:defRPr/>
            </a:pPr>
            <a:r>
              <a:rPr lang="zh-CN" altLang="en-US" sz="3138" b="1" kern="100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从历史文化及个人情感上表达灯笼对于“我”及整个民族的重要意义。</a:t>
            </a:r>
            <a:endParaRPr lang="zh-CN" altLang="en-US" sz="5379" b="1" dirty="0">
              <a:latin typeface="+mj-ea"/>
              <a:ea typeface="+mj-ea"/>
              <a:sym typeface="+mn-ea"/>
            </a:endParaRPr>
          </a:p>
        </p:txBody>
      </p:sp>
      <p:sp>
        <p:nvSpPr>
          <p:cNvPr id="3" name="心形 2"/>
          <p:cNvSpPr/>
          <p:nvPr/>
        </p:nvSpPr>
        <p:spPr>
          <a:xfrm>
            <a:off x="8808068" y="3584663"/>
            <a:ext cx="2042279" cy="1595752"/>
          </a:xfrm>
          <a:prstGeom prst="hear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r>
              <a:rPr lang="zh-CN" altLang="en-US" sz="4482" b="1" dirty="0">
                <a:solidFill>
                  <a:srgbClr val="0000FF"/>
                </a:solidFill>
                <a:latin typeface="+mj-ea"/>
                <a:ea typeface="+mj-ea"/>
                <a:sym typeface="+mn-ea"/>
              </a:rPr>
              <a:t>升华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</p:spTree>
    <p:extLst>
      <p:ext uri="{BB962C8B-B14F-4D97-AF65-F5344CB8AC3E}">
        <p14:creationId xmlns:p14="http://schemas.microsoft.com/office/powerpoint/2010/main" val="149270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27"/>
          <p:cNvGrpSpPr>
            <a:grpSpLocks/>
          </p:cNvGrpSpPr>
          <p:nvPr/>
        </p:nvGrpSpPr>
        <p:grpSpPr bwMode="auto">
          <a:xfrm>
            <a:off x="991194" y="87171"/>
            <a:ext cx="2880183" cy="768523"/>
            <a:chOff x="2747226" y="536189"/>
            <a:chExt cx="2458107" cy="604628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深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入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4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探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究</a:t>
              </a:r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42408" y="960654"/>
            <a:ext cx="7441508" cy="67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138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138" b="1">
                <a:latin typeface="黑体" panose="02010609060101010101" pitchFamily="49" charset="-122"/>
                <a:ea typeface="黑体" panose="02010609060101010101" pitchFamily="49" charset="-122"/>
              </a:rPr>
              <a:t>结合全文，简析作者喜爱灯笼的原因。</a:t>
            </a:r>
          </a:p>
        </p:txBody>
      </p:sp>
      <p:sp>
        <p:nvSpPr>
          <p:cNvPr id="2" name="矩形 1"/>
          <p:cNvSpPr/>
          <p:nvPr/>
        </p:nvSpPr>
        <p:spPr>
          <a:xfrm>
            <a:off x="770599" y="1642008"/>
            <a:ext cx="10366166" cy="2023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138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zh-CN" sz="3138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①灯笼寄托着祖父、母亲等亲人的慈爱和牵挂，也寄托着作者对亲人的感激之情；</a:t>
            </a:r>
            <a:endParaRPr lang="en-US" altLang="zh-CN" sz="3138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buFontTx/>
              <a:buNone/>
              <a:defRPr/>
            </a:pPr>
            <a:r>
              <a:rPr lang="en-US" altLang="zh-CN" sz="3138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zh-CN" sz="3138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②许多乡情民俗与灯笼结下太多的缘分，给作者留下很多美好的回忆；</a:t>
            </a:r>
            <a:endParaRPr lang="en-US" altLang="zh-CN" sz="3138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  <p:sp>
        <p:nvSpPr>
          <p:cNvPr id="9" name="矩形 8"/>
          <p:cNvSpPr/>
          <p:nvPr/>
        </p:nvSpPr>
        <p:spPr>
          <a:xfrm>
            <a:off x="877338" y="3582884"/>
            <a:ext cx="10435546" cy="2023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138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zh-CN" sz="3138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③灯笼能为夜行人指路，温暖他人；</a:t>
            </a:r>
            <a:endParaRPr lang="en-US" altLang="zh-CN" sz="3138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buFontTx/>
              <a:buNone/>
              <a:defRPr/>
            </a:pPr>
            <a:r>
              <a:rPr lang="en-US" altLang="zh-CN" sz="3138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zh-CN" sz="3138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④记录、传承着家族历史；</a:t>
            </a:r>
            <a:endParaRPr lang="en-US" altLang="zh-CN" sz="3138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120969">
              <a:defRPr/>
            </a:pPr>
            <a:r>
              <a:rPr lang="en-US" altLang="zh-CN" sz="3138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zh-CN" sz="3138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⑤引发作者联想起古代将领挑灯看剑，抗击敌人的情景，激发爱国热情。</a:t>
            </a:r>
            <a:endParaRPr lang="zh-CN" altLang="en-US" sz="3138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7803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2433" y="1809233"/>
            <a:ext cx="10487137" cy="32310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zh-CN" altLang="en-US" sz="3138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作者热烈赞颂古代将军塞外点兵，挑灯看剑，英勇杀敌的气概；他们激发了自己的爱国情怀，作者热切希望冲上前线，奋勇杀敌，打击日寇；同时表达了对时局的担忧和对未来的期望，希望有更强大的力量，有更具凝聚力的精神，团结抗战，打败敌人，保卫好自己的家园。</a:t>
            </a:r>
            <a:endParaRPr lang="zh-CN" altLang="en-US" sz="3138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  <p:sp>
        <p:nvSpPr>
          <p:cNvPr id="27652" name="TextBox 6"/>
          <p:cNvSpPr txBox="1">
            <a:spLocks noChangeArrowheads="1"/>
          </p:cNvSpPr>
          <p:nvPr/>
        </p:nvSpPr>
        <p:spPr bwMode="auto">
          <a:xfrm>
            <a:off x="994752" y="174342"/>
            <a:ext cx="9987240" cy="154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138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138" b="1">
                <a:latin typeface="华文仿宋" panose="02010600040101010101" pitchFamily="2" charset="-122"/>
                <a:ea typeface="华文仿宋" panose="02010600040101010101" pitchFamily="2" charset="-122"/>
              </a:rPr>
              <a:t> 2.</a:t>
            </a:r>
            <a:r>
              <a:rPr lang="zh-CN" altLang="en-US" sz="3138" b="1">
                <a:latin typeface="华文仿宋" panose="02010600040101010101" pitchFamily="2" charset="-122"/>
                <a:ea typeface="华文仿宋" panose="02010600040101010101" pitchFamily="2" charset="-122"/>
              </a:rPr>
              <a:t>文章结尾说：“唉，壮，于今灯笼又不够了。应该数火把，数探海灯，数燎原的一把烈火！”结合文章，分析并评价这句话所表现的作者的观点态度。</a:t>
            </a:r>
          </a:p>
        </p:txBody>
      </p:sp>
    </p:spTree>
    <p:extLst>
      <p:ext uri="{BB962C8B-B14F-4D97-AF65-F5344CB8AC3E}">
        <p14:creationId xmlns:p14="http://schemas.microsoft.com/office/powerpoint/2010/main" val="86770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32"/>
          <p:cNvSpPr txBox="1">
            <a:spLocks noChangeArrowheads="1"/>
          </p:cNvSpPr>
          <p:nvPr/>
        </p:nvSpPr>
        <p:spPr bwMode="auto">
          <a:xfrm>
            <a:off x="5986592" y="38266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560">
                <a:solidFill>
                  <a:srgbClr val="FFFFFF"/>
                </a:solidFill>
              </a:rPr>
              <a:t>状元成才路</a:t>
            </a:r>
            <a:endParaRPr lang="zh-CN" altLang="zh-CN" sz="560">
              <a:solidFill>
                <a:srgbClr val="FFFFFF"/>
              </a:solidFill>
            </a:endParaRPr>
          </a:p>
        </p:txBody>
      </p:sp>
      <p:sp>
        <p:nvSpPr>
          <p:cNvPr id="29699" name="文本框 34"/>
          <p:cNvSpPr txBox="1">
            <a:spLocks noChangeArrowheads="1"/>
          </p:cNvSpPr>
          <p:nvPr/>
        </p:nvSpPr>
        <p:spPr bwMode="auto">
          <a:xfrm rot="-280097">
            <a:off x="10019073" y="237642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0" name="文本框 36"/>
          <p:cNvSpPr txBox="1">
            <a:spLocks noChangeArrowheads="1"/>
          </p:cNvSpPr>
          <p:nvPr/>
        </p:nvSpPr>
        <p:spPr bwMode="auto">
          <a:xfrm rot="-5350866">
            <a:off x="7542722" y="202151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1" name="文本框 37"/>
          <p:cNvSpPr txBox="1">
            <a:spLocks noChangeArrowheads="1"/>
          </p:cNvSpPr>
          <p:nvPr/>
        </p:nvSpPr>
        <p:spPr bwMode="auto">
          <a:xfrm rot="-4150866">
            <a:off x="6950318" y="248049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2" name="文本框 45"/>
          <p:cNvSpPr txBox="1">
            <a:spLocks noChangeArrowheads="1"/>
          </p:cNvSpPr>
          <p:nvPr/>
        </p:nvSpPr>
        <p:spPr bwMode="auto">
          <a:xfrm rot="-5350866">
            <a:off x="8174262" y="204997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3" name="文本框 46"/>
          <p:cNvSpPr txBox="1">
            <a:spLocks noChangeArrowheads="1"/>
          </p:cNvSpPr>
          <p:nvPr/>
        </p:nvSpPr>
        <p:spPr bwMode="auto">
          <a:xfrm rot="-424911">
            <a:off x="8900090" y="231238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4" name="文本框 47"/>
          <p:cNvSpPr txBox="1">
            <a:spLocks noChangeArrowheads="1"/>
          </p:cNvSpPr>
          <p:nvPr/>
        </p:nvSpPr>
        <p:spPr bwMode="auto">
          <a:xfrm rot="-4150866">
            <a:off x="9554757" y="334864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5" name="文本框 49"/>
          <p:cNvSpPr txBox="1">
            <a:spLocks noChangeArrowheads="1"/>
          </p:cNvSpPr>
          <p:nvPr/>
        </p:nvSpPr>
        <p:spPr bwMode="auto">
          <a:xfrm rot="657351">
            <a:off x="10132928" y="187830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6" name="文本框 50"/>
          <p:cNvSpPr txBox="1">
            <a:spLocks noChangeArrowheads="1"/>
          </p:cNvSpPr>
          <p:nvPr/>
        </p:nvSpPr>
        <p:spPr bwMode="auto">
          <a:xfrm rot="1480325">
            <a:off x="9263003" y="194768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7" name="文本框 51"/>
          <p:cNvSpPr txBox="1">
            <a:spLocks noChangeArrowheads="1"/>
          </p:cNvSpPr>
          <p:nvPr/>
        </p:nvSpPr>
        <p:spPr bwMode="auto">
          <a:xfrm rot="-5350866">
            <a:off x="10351744" y="35905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8" name="文本框 32"/>
          <p:cNvSpPr txBox="1">
            <a:spLocks noChangeArrowheads="1"/>
          </p:cNvSpPr>
          <p:nvPr/>
        </p:nvSpPr>
        <p:spPr bwMode="auto">
          <a:xfrm>
            <a:off x="4627445" y="45382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9" name="文本框 34"/>
          <p:cNvSpPr txBox="1">
            <a:spLocks noChangeArrowheads="1"/>
          </p:cNvSpPr>
          <p:nvPr/>
        </p:nvSpPr>
        <p:spPr bwMode="auto">
          <a:xfrm rot="4149897">
            <a:off x="5980770" y="44720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0" name="文本框 36"/>
          <p:cNvSpPr txBox="1">
            <a:spLocks noChangeArrowheads="1"/>
          </p:cNvSpPr>
          <p:nvPr/>
        </p:nvSpPr>
        <p:spPr bwMode="auto">
          <a:xfrm rot="-1380000">
            <a:off x="5351007" y="201173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1" name="文本框 37"/>
          <p:cNvSpPr txBox="1">
            <a:spLocks noChangeArrowheads="1"/>
          </p:cNvSpPr>
          <p:nvPr/>
        </p:nvSpPr>
        <p:spPr bwMode="auto">
          <a:xfrm rot="-180000">
            <a:off x="5602735" y="285319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2" name="文本框 45"/>
          <p:cNvSpPr txBox="1">
            <a:spLocks noChangeArrowheads="1"/>
          </p:cNvSpPr>
          <p:nvPr/>
        </p:nvSpPr>
        <p:spPr bwMode="auto">
          <a:xfrm rot="-1380000">
            <a:off x="5978991" y="20366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3" name="文本框 46"/>
          <p:cNvSpPr txBox="1">
            <a:spLocks noChangeArrowheads="1"/>
          </p:cNvSpPr>
          <p:nvPr/>
        </p:nvSpPr>
        <p:spPr bwMode="auto">
          <a:xfrm rot="-1380000">
            <a:off x="6393495" y="22768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4" name="文本框 47"/>
          <p:cNvSpPr txBox="1">
            <a:spLocks noChangeArrowheads="1"/>
          </p:cNvSpPr>
          <p:nvPr/>
        </p:nvSpPr>
        <p:spPr bwMode="auto">
          <a:xfrm rot="-180000">
            <a:off x="6655006" y="30577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5" name="文本框 49"/>
          <p:cNvSpPr txBox="1">
            <a:spLocks noChangeArrowheads="1"/>
          </p:cNvSpPr>
          <p:nvPr/>
        </p:nvSpPr>
        <p:spPr bwMode="auto">
          <a:xfrm rot="-5350866">
            <a:off x="8049733" y="291456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6" name="文本框 50"/>
          <p:cNvSpPr txBox="1">
            <a:spLocks noChangeArrowheads="1"/>
          </p:cNvSpPr>
          <p:nvPr/>
        </p:nvSpPr>
        <p:spPr bwMode="auto">
          <a:xfrm rot="-170103">
            <a:off x="7243851" y="345627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7" name="文本框 51"/>
          <p:cNvSpPr txBox="1">
            <a:spLocks noChangeArrowheads="1"/>
          </p:cNvSpPr>
          <p:nvPr/>
        </p:nvSpPr>
        <p:spPr bwMode="auto">
          <a:xfrm rot="-5350866">
            <a:off x="7524932" y="43946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8" name="文本框 32"/>
          <p:cNvSpPr txBox="1">
            <a:spLocks noChangeArrowheads="1"/>
          </p:cNvSpPr>
          <p:nvPr/>
        </p:nvSpPr>
        <p:spPr bwMode="auto">
          <a:xfrm rot="1209897">
            <a:off x="2253789" y="48954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9" name="文本框 34"/>
          <p:cNvSpPr txBox="1">
            <a:spLocks noChangeArrowheads="1"/>
          </p:cNvSpPr>
          <p:nvPr/>
        </p:nvSpPr>
        <p:spPr bwMode="auto">
          <a:xfrm rot="4149897">
            <a:off x="3379889" y="44231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0" name="文本框 36"/>
          <p:cNvSpPr txBox="1">
            <a:spLocks noChangeArrowheads="1"/>
          </p:cNvSpPr>
          <p:nvPr/>
        </p:nvSpPr>
        <p:spPr bwMode="auto">
          <a:xfrm rot="-1380000">
            <a:off x="2778590" y="417142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1" name="文本框 37"/>
          <p:cNvSpPr txBox="1">
            <a:spLocks noChangeArrowheads="1"/>
          </p:cNvSpPr>
          <p:nvPr/>
        </p:nvSpPr>
        <p:spPr bwMode="auto">
          <a:xfrm rot="1029897">
            <a:off x="3765929" y="363950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2" name="文本框 45"/>
          <p:cNvSpPr txBox="1">
            <a:spLocks noChangeArrowheads="1"/>
          </p:cNvSpPr>
          <p:nvPr/>
        </p:nvSpPr>
        <p:spPr bwMode="auto">
          <a:xfrm rot="-1380000">
            <a:off x="4523778" y="407891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3" name="文本框 46"/>
          <p:cNvSpPr txBox="1">
            <a:spLocks noChangeArrowheads="1"/>
          </p:cNvSpPr>
          <p:nvPr/>
        </p:nvSpPr>
        <p:spPr bwMode="auto">
          <a:xfrm rot="-170103">
            <a:off x="1862412" y="22679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4" name="文本框 47"/>
          <p:cNvSpPr txBox="1">
            <a:spLocks noChangeArrowheads="1"/>
          </p:cNvSpPr>
          <p:nvPr/>
        </p:nvSpPr>
        <p:spPr bwMode="auto">
          <a:xfrm rot="1029897">
            <a:off x="1908666" y="436355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5" name="文本框 49"/>
          <p:cNvSpPr txBox="1">
            <a:spLocks noChangeArrowheads="1"/>
          </p:cNvSpPr>
          <p:nvPr/>
        </p:nvSpPr>
        <p:spPr bwMode="auto">
          <a:xfrm rot="-170103">
            <a:off x="4352995" y="48527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6" name="文本框 50"/>
          <p:cNvSpPr txBox="1">
            <a:spLocks noChangeArrowheads="1"/>
          </p:cNvSpPr>
          <p:nvPr/>
        </p:nvSpPr>
        <p:spPr bwMode="auto">
          <a:xfrm rot="-170103">
            <a:off x="5639203" y="41056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7" name="文本框 51"/>
          <p:cNvSpPr txBox="1">
            <a:spLocks noChangeArrowheads="1"/>
          </p:cNvSpPr>
          <p:nvPr/>
        </p:nvSpPr>
        <p:spPr bwMode="auto">
          <a:xfrm rot="-170103">
            <a:off x="5825998" y="495595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8" name="文本框 52"/>
          <p:cNvSpPr txBox="1">
            <a:spLocks noChangeArrowheads="1"/>
          </p:cNvSpPr>
          <p:nvPr/>
        </p:nvSpPr>
        <p:spPr bwMode="auto">
          <a:xfrm rot="-5070842">
            <a:off x="1335831" y="283451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9" name="文本框 53"/>
          <p:cNvSpPr txBox="1">
            <a:spLocks noChangeArrowheads="1"/>
          </p:cNvSpPr>
          <p:nvPr/>
        </p:nvSpPr>
        <p:spPr bwMode="auto">
          <a:xfrm rot="4149897">
            <a:off x="2479721" y="297060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0" name="文本框 36"/>
          <p:cNvSpPr txBox="1">
            <a:spLocks noChangeArrowheads="1"/>
          </p:cNvSpPr>
          <p:nvPr/>
        </p:nvSpPr>
        <p:spPr bwMode="auto">
          <a:xfrm rot="-170103">
            <a:off x="1341168" y="205086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1" name="文本框 37"/>
          <p:cNvSpPr txBox="1">
            <a:spLocks noChangeArrowheads="1"/>
          </p:cNvSpPr>
          <p:nvPr/>
        </p:nvSpPr>
        <p:spPr bwMode="auto">
          <a:xfrm rot="1029897">
            <a:off x="2479720" y="24404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2" name="文本框 45"/>
          <p:cNvSpPr txBox="1">
            <a:spLocks noChangeArrowheads="1"/>
          </p:cNvSpPr>
          <p:nvPr/>
        </p:nvSpPr>
        <p:spPr bwMode="auto">
          <a:xfrm rot="-1380000">
            <a:off x="3353204" y="183739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3" name="文本框 46"/>
          <p:cNvSpPr txBox="1">
            <a:spLocks noChangeArrowheads="1"/>
          </p:cNvSpPr>
          <p:nvPr/>
        </p:nvSpPr>
        <p:spPr bwMode="auto">
          <a:xfrm rot="-1380000">
            <a:off x="3991860" y="202774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4" name="文本框 47"/>
          <p:cNvSpPr txBox="1">
            <a:spLocks noChangeArrowheads="1"/>
          </p:cNvSpPr>
          <p:nvPr/>
        </p:nvSpPr>
        <p:spPr bwMode="auto">
          <a:xfrm rot="-180000">
            <a:off x="3687654" y="26592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5" name="文本框 49"/>
          <p:cNvSpPr txBox="1">
            <a:spLocks noChangeArrowheads="1"/>
          </p:cNvSpPr>
          <p:nvPr/>
        </p:nvSpPr>
        <p:spPr bwMode="auto">
          <a:xfrm rot="-1380000">
            <a:off x="4651866" y="22768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6" name="文本框 50"/>
          <p:cNvSpPr txBox="1">
            <a:spLocks noChangeArrowheads="1"/>
          </p:cNvSpPr>
          <p:nvPr/>
        </p:nvSpPr>
        <p:spPr bwMode="auto">
          <a:xfrm rot="-1380000">
            <a:off x="4173317" y="292791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7" name="文本框 51"/>
          <p:cNvSpPr txBox="1">
            <a:spLocks noChangeArrowheads="1"/>
          </p:cNvSpPr>
          <p:nvPr/>
        </p:nvSpPr>
        <p:spPr bwMode="auto">
          <a:xfrm rot="-1380000">
            <a:off x="4884912" y="308090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8" name="文本框 32"/>
          <p:cNvSpPr txBox="1">
            <a:spLocks noChangeArrowheads="1"/>
          </p:cNvSpPr>
          <p:nvPr/>
        </p:nvSpPr>
        <p:spPr bwMode="auto">
          <a:xfrm rot="1209897">
            <a:off x="6711934" y="451832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9" name="文本框 34"/>
          <p:cNvSpPr txBox="1">
            <a:spLocks noChangeArrowheads="1"/>
          </p:cNvSpPr>
          <p:nvPr/>
        </p:nvSpPr>
        <p:spPr bwMode="auto">
          <a:xfrm rot="-1030866">
            <a:off x="8055070" y="491682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0" name="文本框 36"/>
          <p:cNvSpPr txBox="1">
            <a:spLocks noChangeArrowheads="1"/>
          </p:cNvSpPr>
          <p:nvPr/>
        </p:nvSpPr>
        <p:spPr bwMode="auto">
          <a:xfrm rot="368503">
            <a:off x="7450214" y="375691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1" name="文本框 37"/>
          <p:cNvSpPr txBox="1">
            <a:spLocks noChangeArrowheads="1"/>
          </p:cNvSpPr>
          <p:nvPr/>
        </p:nvSpPr>
        <p:spPr bwMode="auto">
          <a:xfrm rot="829244">
            <a:off x="6902285" y="500576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2" name="文本框 45"/>
          <p:cNvSpPr txBox="1">
            <a:spLocks noChangeArrowheads="1"/>
          </p:cNvSpPr>
          <p:nvPr/>
        </p:nvSpPr>
        <p:spPr bwMode="auto">
          <a:xfrm rot="-4502722">
            <a:off x="8570977" y="334864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3" name="文本框 46"/>
          <p:cNvSpPr txBox="1">
            <a:spLocks noChangeArrowheads="1"/>
          </p:cNvSpPr>
          <p:nvPr/>
        </p:nvSpPr>
        <p:spPr bwMode="auto">
          <a:xfrm rot="2702238">
            <a:off x="9458692" y="398196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4" name="文本框 47"/>
          <p:cNvSpPr txBox="1">
            <a:spLocks noChangeArrowheads="1"/>
          </p:cNvSpPr>
          <p:nvPr/>
        </p:nvSpPr>
        <p:spPr bwMode="auto">
          <a:xfrm rot="-3456638">
            <a:off x="8533618" y="436266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5" name="文本框 69"/>
          <p:cNvSpPr txBox="1">
            <a:spLocks noChangeArrowheads="1"/>
          </p:cNvSpPr>
          <p:nvPr/>
        </p:nvSpPr>
        <p:spPr bwMode="auto">
          <a:xfrm rot="-3180423">
            <a:off x="10063548" y="420967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6" name="文本框 70"/>
          <p:cNvSpPr txBox="1">
            <a:spLocks noChangeArrowheads="1"/>
          </p:cNvSpPr>
          <p:nvPr/>
        </p:nvSpPr>
        <p:spPr bwMode="auto">
          <a:xfrm rot="-3640556">
            <a:off x="9088662" y="457258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7" name="文本框 32"/>
          <p:cNvSpPr txBox="1">
            <a:spLocks noChangeArrowheads="1"/>
          </p:cNvSpPr>
          <p:nvPr/>
        </p:nvSpPr>
        <p:spPr bwMode="auto">
          <a:xfrm rot="4190103">
            <a:off x="5783302" y="335931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8" name="文本框 34"/>
          <p:cNvSpPr txBox="1">
            <a:spLocks noChangeArrowheads="1"/>
          </p:cNvSpPr>
          <p:nvPr/>
        </p:nvSpPr>
        <p:spPr bwMode="auto">
          <a:xfrm rot="8340000">
            <a:off x="6496676" y="407002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9" name="文本框 36"/>
          <p:cNvSpPr txBox="1">
            <a:spLocks noChangeArrowheads="1"/>
          </p:cNvSpPr>
          <p:nvPr/>
        </p:nvSpPr>
        <p:spPr bwMode="auto">
          <a:xfrm rot="-1160763">
            <a:off x="7450214" y="251518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0" name="文本框 37"/>
          <p:cNvSpPr txBox="1">
            <a:spLocks noChangeArrowheads="1"/>
          </p:cNvSpPr>
          <p:nvPr/>
        </p:nvSpPr>
        <p:spPr bwMode="auto">
          <a:xfrm rot="39237">
            <a:off x="7311453" y="31004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1" name="文本框 45"/>
          <p:cNvSpPr txBox="1">
            <a:spLocks noChangeArrowheads="1"/>
          </p:cNvSpPr>
          <p:nvPr/>
        </p:nvSpPr>
        <p:spPr bwMode="auto">
          <a:xfrm rot="-1160763">
            <a:off x="8078197" y="254009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2" name="文本框 46"/>
          <p:cNvSpPr txBox="1">
            <a:spLocks noChangeArrowheads="1"/>
          </p:cNvSpPr>
          <p:nvPr/>
        </p:nvSpPr>
        <p:spPr bwMode="auto">
          <a:xfrm rot="-1160763">
            <a:off x="8470464" y="273044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3" name="文本框 49"/>
          <p:cNvSpPr txBox="1">
            <a:spLocks noChangeArrowheads="1"/>
          </p:cNvSpPr>
          <p:nvPr/>
        </p:nvSpPr>
        <p:spPr bwMode="auto">
          <a:xfrm rot="-1160763">
            <a:off x="9969261" y="286920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4" name="文本框 50"/>
          <p:cNvSpPr txBox="1">
            <a:spLocks noChangeArrowheads="1"/>
          </p:cNvSpPr>
          <p:nvPr/>
        </p:nvSpPr>
        <p:spPr bwMode="auto">
          <a:xfrm rot="-1160763">
            <a:off x="9371521" y="27197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5" name="文本框 51"/>
          <p:cNvSpPr txBox="1">
            <a:spLocks noChangeArrowheads="1"/>
          </p:cNvSpPr>
          <p:nvPr/>
        </p:nvSpPr>
        <p:spPr bwMode="auto">
          <a:xfrm rot="-1160763">
            <a:off x="9905217" y="368398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6" name="文本框 32"/>
          <p:cNvSpPr txBox="1">
            <a:spLocks noChangeArrowheads="1"/>
          </p:cNvSpPr>
          <p:nvPr/>
        </p:nvSpPr>
        <p:spPr bwMode="auto">
          <a:xfrm rot="4190103">
            <a:off x="4075473" y="429150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7" name="文本框 34"/>
          <p:cNvSpPr txBox="1">
            <a:spLocks noChangeArrowheads="1"/>
          </p:cNvSpPr>
          <p:nvPr/>
        </p:nvSpPr>
        <p:spPr bwMode="auto">
          <a:xfrm rot="8340000">
            <a:off x="5377693" y="37088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8" name="文本框 36"/>
          <p:cNvSpPr txBox="1">
            <a:spLocks noChangeArrowheads="1"/>
          </p:cNvSpPr>
          <p:nvPr/>
        </p:nvSpPr>
        <p:spPr bwMode="auto">
          <a:xfrm rot="2810103">
            <a:off x="5247827" y="24911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9" name="文本框 37"/>
          <p:cNvSpPr txBox="1">
            <a:spLocks noChangeArrowheads="1"/>
          </p:cNvSpPr>
          <p:nvPr/>
        </p:nvSpPr>
        <p:spPr bwMode="auto">
          <a:xfrm rot="4010103">
            <a:off x="5247827" y="309958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0" name="文本框 45"/>
          <p:cNvSpPr txBox="1">
            <a:spLocks noChangeArrowheads="1"/>
          </p:cNvSpPr>
          <p:nvPr/>
        </p:nvSpPr>
        <p:spPr bwMode="auto">
          <a:xfrm rot="2810103">
            <a:off x="5879367" y="251963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1" name="文本框 46"/>
          <p:cNvSpPr txBox="1">
            <a:spLocks noChangeArrowheads="1"/>
          </p:cNvSpPr>
          <p:nvPr/>
        </p:nvSpPr>
        <p:spPr bwMode="auto">
          <a:xfrm rot="2810103">
            <a:off x="6292093" y="275801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2" name="文本框 47"/>
          <p:cNvSpPr txBox="1">
            <a:spLocks noChangeArrowheads="1"/>
          </p:cNvSpPr>
          <p:nvPr/>
        </p:nvSpPr>
        <p:spPr bwMode="auto">
          <a:xfrm rot="4010103">
            <a:off x="6292093" y="336643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3" name="文本框 49"/>
          <p:cNvSpPr txBox="1">
            <a:spLocks noChangeArrowheads="1"/>
          </p:cNvSpPr>
          <p:nvPr/>
        </p:nvSpPr>
        <p:spPr bwMode="auto">
          <a:xfrm rot="-1160763">
            <a:off x="7956336" y="339044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4" name="文本框 50"/>
          <p:cNvSpPr txBox="1">
            <a:spLocks noChangeArrowheads="1"/>
          </p:cNvSpPr>
          <p:nvPr/>
        </p:nvSpPr>
        <p:spPr bwMode="auto">
          <a:xfrm rot="4020000">
            <a:off x="6825789" y="34980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5" name="文本框 51"/>
          <p:cNvSpPr txBox="1">
            <a:spLocks noChangeArrowheads="1"/>
          </p:cNvSpPr>
          <p:nvPr/>
        </p:nvSpPr>
        <p:spPr bwMode="auto">
          <a:xfrm rot="-1160763">
            <a:off x="7254525" y="41607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6" name="文本框 32"/>
          <p:cNvSpPr txBox="1">
            <a:spLocks noChangeArrowheads="1"/>
          </p:cNvSpPr>
          <p:nvPr/>
        </p:nvSpPr>
        <p:spPr bwMode="auto">
          <a:xfrm rot="5400000">
            <a:off x="2253789" y="416519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7" name="文本框 34"/>
          <p:cNvSpPr txBox="1">
            <a:spLocks noChangeArrowheads="1"/>
          </p:cNvSpPr>
          <p:nvPr/>
        </p:nvSpPr>
        <p:spPr bwMode="auto">
          <a:xfrm rot="8340000">
            <a:off x="3088134" y="45343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8" name="文本框 36"/>
          <p:cNvSpPr txBox="1">
            <a:spLocks noChangeArrowheads="1"/>
          </p:cNvSpPr>
          <p:nvPr/>
        </p:nvSpPr>
        <p:spPr bwMode="auto">
          <a:xfrm rot="2810103">
            <a:off x="3065008" y="361193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9" name="文本框 37"/>
          <p:cNvSpPr txBox="1">
            <a:spLocks noChangeArrowheads="1"/>
          </p:cNvSpPr>
          <p:nvPr/>
        </p:nvSpPr>
        <p:spPr bwMode="auto">
          <a:xfrm rot="5220000">
            <a:off x="3552451" y="392859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0" name="文本框 45"/>
          <p:cNvSpPr txBox="1">
            <a:spLocks noChangeArrowheads="1"/>
          </p:cNvSpPr>
          <p:nvPr/>
        </p:nvSpPr>
        <p:spPr bwMode="auto">
          <a:xfrm rot="2810103">
            <a:off x="4125285" y="362616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1" name="文本框 46"/>
          <p:cNvSpPr txBox="1">
            <a:spLocks noChangeArrowheads="1"/>
          </p:cNvSpPr>
          <p:nvPr/>
        </p:nvSpPr>
        <p:spPr bwMode="auto">
          <a:xfrm rot="4020000">
            <a:off x="1762788" y="27509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2" name="文本框 47"/>
          <p:cNvSpPr txBox="1">
            <a:spLocks noChangeArrowheads="1"/>
          </p:cNvSpPr>
          <p:nvPr/>
        </p:nvSpPr>
        <p:spPr bwMode="auto">
          <a:xfrm rot="5220000">
            <a:off x="1761010" y="379338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3" name="文本框 49"/>
          <p:cNvSpPr txBox="1">
            <a:spLocks noChangeArrowheads="1"/>
          </p:cNvSpPr>
          <p:nvPr/>
        </p:nvSpPr>
        <p:spPr bwMode="auto">
          <a:xfrm rot="4020000">
            <a:off x="3737466" y="473980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4" name="文本框 50"/>
          <p:cNvSpPr txBox="1">
            <a:spLocks noChangeArrowheads="1"/>
          </p:cNvSpPr>
          <p:nvPr/>
        </p:nvSpPr>
        <p:spPr bwMode="auto">
          <a:xfrm rot="4020000">
            <a:off x="5123298" y="43199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5" name="文本框 51"/>
          <p:cNvSpPr txBox="1">
            <a:spLocks noChangeArrowheads="1"/>
          </p:cNvSpPr>
          <p:nvPr/>
        </p:nvSpPr>
        <p:spPr bwMode="auto">
          <a:xfrm rot="4020000">
            <a:off x="5537802" y="456013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6" name="文本框 32"/>
          <p:cNvSpPr txBox="1">
            <a:spLocks noChangeArrowheads="1"/>
          </p:cNvSpPr>
          <p:nvPr/>
        </p:nvSpPr>
        <p:spPr bwMode="auto">
          <a:xfrm rot="-880739">
            <a:off x="1556426" y="337087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7" name="文本框 34"/>
          <p:cNvSpPr txBox="1">
            <a:spLocks noChangeArrowheads="1"/>
          </p:cNvSpPr>
          <p:nvPr/>
        </p:nvSpPr>
        <p:spPr bwMode="auto">
          <a:xfrm rot="8340000">
            <a:off x="2385434" y="34580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8" name="文本框 36"/>
          <p:cNvSpPr txBox="1">
            <a:spLocks noChangeArrowheads="1"/>
          </p:cNvSpPr>
          <p:nvPr/>
        </p:nvSpPr>
        <p:spPr bwMode="auto">
          <a:xfrm rot="4020000">
            <a:off x="2847971" y="224211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9" name="文本框 37"/>
          <p:cNvSpPr txBox="1">
            <a:spLocks noChangeArrowheads="1"/>
          </p:cNvSpPr>
          <p:nvPr/>
        </p:nvSpPr>
        <p:spPr bwMode="auto">
          <a:xfrm rot="5220000">
            <a:off x="2847971" y="285052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0" name="文本框 45"/>
          <p:cNvSpPr txBox="1">
            <a:spLocks noChangeArrowheads="1"/>
          </p:cNvSpPr>
          <p:nvPr/>
        </p:nvSpPr>
        <p:spPr bwMode="auto">
          <a:xfrm rot="2810103">
            <a:off x="3474175" y="22652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1" name="文本框 46"/>
          <p:cNvSpPr txBox="1">
            <a:spLocks noChangeArrowheads="1"/>
          </p:cNvSpPr>
          <p:nvPr/>
        </p:nvSpPr>
        <p:spPr bwMode="auto">
          <a:xfrm rot="2810103">
            <a:off x="3888680" y="25054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2" name="文本框 47"/>
          <p:cNvSpPr txBox="1">
            <a:spLocks noChangeArrowheads="1"/>
          </p:cNvSpPr>
          <p:nvPr/>
        </p:nvSpPr>
        <p:spPr bwMode="auto">
          <a:xfrm rot="4010103">
            <a:off x="3588031" y="314227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3" name="文本框 49"/>
          <p:cNvSpPr txBox="1">
            <a:spLocks noChangeArrowheads="1"/>
          </p:cNvSpPr>
          <p:nvPr/>
        </p:nvSpPr>
        <p:spPr bwMode="auto">
          <a:xfrm rot="2810103">
            <a:off x="4548684" y="275801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4" name="文本框 50"/>
          <p:cNvSpPr txBox="1">
            <a:spLocks noChangeArrowheads="1"/>
          </p:cNvSpPr>
          <p:nvPr/>
        </p:nvSpPr>
        <p:spPr bwMode="auto">
          <a:xfrm rot="2810103">
            <a:off x="4420597" y="324368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5" name="文本框 51"/>
          <p:cNvSpPr txBox="1">
            <a:spLocks noChangeArrowheads="1"/>
          </p:cNvSpPr>
          <p:nvPr/>
        </p:nvSpPr>
        <p:spPr bwMode="auto">
          <a:xfrm rot="2810103">
            <a:off x="4835102" y="348384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6" name="文本框 32"/>
          <p:cNvSpPr txBox="1">
            <a:spLocks noChangeArrowheads="1"/>
          </p:cNvSpPr>
          <p:nvPr/>
        </p:nvSpPr>
        <p:spPr bwMode="auto">
          <a:xfrm rot="5400000">
            <a:off x="6299209" y="467398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7" name="文本框 34"/>
          <p:cNvSpPr txBox="1">
            <a:spLocks noChangeArrowheads="1"/>
          </p:cNvSpPr>
          <p:nvPr/>
        </p:nvSpPr>
        <p:spPr bwMode="auto">
          <a:xfrm rot="3159237">
            <a:off x="7500026" y="50413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8" name="文本框 36"/>
          <p:cNvSpPr txBox="1">
            <a:spLocks noChangeArrowheads="1"/>
          </p:cNvSpPr>
          <p:nvPr/>
        </p:nvSpPr>
        <p:spPr bwMode="auto">
          <a:xfrm rot="-1160763">
            <a:off x="7969678" y="38316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9" name="文本框 37"/>
          <p:cNvSpPr txBox="1">
            <a:spLocks noChangeArrowheads="1"/>
          </p:cNvSpPr>
          <p:nvPr/>
        </p:nvSpPr>
        <p:spPr bwMode="auto">
          <a:xfrm rot="39237">
            <a:off x="7969678" y="444005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90" name="文本框 46"/>
          <p:cNvSpPr txBox="1">
            <a:spLocks noChangeArrowheads="1"/>
          </p:cNvSpPr>
          <p:nvPr/>
        </p:nvSpPr>
        <p:spPr bwMode="auto">
          <a:xfrm rot="-1160763">
            <a:off x="9012165" y="40967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91" name="文本框 47"/>
          <p:cNvSpPr txBox="1">
            <a:spLocks noChangeArrowheads="1"/>
          </p:cNvSpPr>
          <p:nvPr/>
        </p:nvSpPr>
        <p:spPr bwMode="auto">
          <a:xfrm rot="39237">
            <a:off x="8661705" y="47335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92" name="文本框 49"/>
          <p:cNvSpPr txBox="1">
            <a:spLocks noChangeArrowheads="1"/>
          </p:cNvSpPr>
          <p:nvPr/>
        </p:nvSpPr>
        <p:spPr bwMode="auto">
          <a:xfrm rot="-1160763">
            <a:off x="9595674" y="442226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93" name="文本框 50"/>
          <p:cNvSpPr txBox="1">
            <a:spLocks noChangeArrowheads="1"/>
          </p:cNvSpPr>
          <p:nvPr/>
        </p:nvSpPr>
        <p:spPr bwMode="auto">
          <a:xfrm rot="-1160763">
            <a:off x="9544083" y="48349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94" name="文本框 51"/>
          <p:cNvSpPr txBox="1">
            <a:spLocks noChangeArrowheads="1"/>
          </p:cNvSpPr>
          <p:nvPr/>
        </p:nvSpPr>
        <p:spPr bwMode="auto">
          <a:xfrm rot="-1160763">
            <a:off x="8578092" y="183739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grpSp>
        <p:nvGrpSpPr>
          <p:cNvPr id="29795" name="组合 27"/>
          <p:cNvGrpSpPr>
            <a:grpSpLocks/>
          </p:cNvGrpSpPr>
          <p:nvPr/>
        </p:nvGrpSpPr>
        <p:grpSpPr bwMode="auto">
          <a:xfrm>
            <a:off x="863107" y="152994"/>
            <a:ext cx="2880183" cy="537254"/>
            <a:chOff x="2747226" y="536189"/>
            <a:chExt cx="2458107" cy="604628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264"/>
              <a:ext cx="564803" cy="472491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内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289"/>
              <a:ext cx="564803" cy="472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容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4" y="536189"/>
              <a:ext cx="566321" cy="472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归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8326"/>
              <a:ext cx="564803" cy="472491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纳</a:t>
              </a:r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476858" y="850357"/>
            <a:ext cx="7101721" cy="50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89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小孩子喜欢火和亮光是天性，引出话题灯笼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443056" y="2938889"/>
            <a:ext cx="2398076" cy="91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89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关于灯笼的一些记忆和联想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1405698" y="1366263"/>
            <a:ext cx="7477087" cy="851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41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41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241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41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爱月华、繁星和灯笼，引出</a:t>
            </a:r>
            <a:r>
              <a:rPr lang="en-US" altLang="zh-CN" sz="2241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41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241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41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关于灯笼的记忆</a:t>
            </a:r>
            <a:r>
              <a:rPr lang="zh-CN" altLang="en-US" sz="2689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（过渡）</a:t>
            </a: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32870" y="1078068"/>
            <a:ext cx="941832" cy="4310489"/>
            <a:chOff x="242439" y="1641998"/>
            <a:chExt cx="840415" cy="3201919"/>
          </a:xfrm>
        </p:grpSpPr>
        <p:sp>
          <p:nvSpPr>
            <p:cNvPr id="29804" name="TextBox 6"/>
            <p:cNvSpPr txBox="1">
              <a:spLocks noChangeArrowheads="1"/>
            </p:cNvSpPr>
            <p:nvPr/>
          </p:nvSpPr>
          <p:spPr bwMode="auto">
            <a:xfrm>
              <a:off x="242439" y="2758646"/>
              <a:ext cx="657179" cy="2041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586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灯笼</a:t>
              </a:r>
            </a:p>
          </p:txBody>
        </p:sp>
        <p:sp>
          <p:nvSpPr>
            <p:cNvPr id="28" name="左大括号 27"/>
            <p:cNvSpPr/>
            <p:nvPr/>
          </p:nvSpPr>
          <p:spPr>
            <a:xfrm>
              <a:off x="763782" y="1641998"/>
              <a:ext cx="319072" cy="3201919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017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8135611" y="2602661"/>
            <a:ext cx="901948" cy="50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89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  <p:sp>
        <p:nvSpPr>
          <p:cNvPr id="2" name="TextBox 37"/>
          <p:cNvSpPr txBox="1">
            <a:spLocks noChangeArrowheads="1"/>
          </p:cNvSpPr>
          <p:nvPr/>
        </p:nvSpPr>
        <p:spPr bwMode="auto">
          <a:xfrm>
            <a:off x="3951430" y="2350045"/>
            <a:ext cx="3328488" cy="50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89" b="1">
                <a:solidFill>
                  <a:srgbClr val="0000FF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接过纱灯，上下灯学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3675688" y="2038721"/>
            <a:ext cx="323776" cy="3397868"/>
          </a:xfrm>
          <a:prstGeom prst="leftBrac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17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37"/>
          <p:cNvSpPr txBox="1">
            <a:spLocks noChangeArrowheads="1"/>
          </p:cNvSpPr>
          <p:nvPr/>
        </p:nvSpPr>
        <p:spPr bwMode="auto">
          <a:xfrm>
            <a:off x="3967441" y="1839475"/>
            <a:ext cx="3328487" cy="50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89" b="1">
                <a:solidFill>
                  <a:srgbClr val="0000FF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挑着灯笼，迎回祖父</a:t>
            </a:r>
          </a:p>
        </p:txBody>
      </p:sp>
      <p:sp>
        <p:nvSpPr>
          <p:cNvPr id="11" name="TextBox 37"/>
          <p:cNvSpPr txBox="1">
            <a:spLocks noChangeArrowheads="1"/>
          </p:cNvSpPr>
          <p:nvPr/>
        </p:nvSpPr>
        <p:spPr bwMode="auto">
          <a:xfrm>
            <a:off x="3978115" y="2819698"/>
            <a:ext cx="4248224" cy="50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89" b="1">
                <a:solidFill>
                  <a:srgbClr val="0000FF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跟着龙灯跑，伴着小灯眠</a:t>
            </a:r>
          </a:p>
        </p:txBody>
      </p:sp>
      <p:sp>
        <p:nvSpPr>
          <p:cNvPr id="12" name="TextBox 37"/>
          <p:cNvSpPr txBox="1">
            <a:spLocks noChangeArrowheads="1"/>
          </p:cNvSpPr>
          <p:nvPr/>
        </p:nvSpPr>
        <p:spPr bwMode="auto">
          <a:xfrm>
            <a:off x="3969220" y="3308918"/>
            <a:ext cx="4223318" cy="50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89" b="1">
                <a:solidFill>
                  <a:srgbClr val="0000FF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族姊远嫁，姊家衰败</a:t>
            </a:r>
          </a:p>
        </p:txBody>
      </p:sp>
      <p:sp>
        <p:nvSpPr>
          <p:cNvPr id="13" name="TextBox 37"/>
          <p:cNvSpPr txBox="1">
            <a:spLocks noChangeArrowheads="1"/>
          </p:cNvSpPr>
          <p:nvPr/>
        </p:nvSpPr>
        <p:spPr bwMode="auto">
          <a:xfrm>
            <a:off x="3978115" y="3785687"/>
            <a:ext cx="3328487" cy="50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89" b="1">
                <a:solidFill>
                  <a:srgbClr val="0000FF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在纱灯上描红</a:t>
            </a:r>
          </a:p>
        </p:txBody>
      </p:sp>
      <p:sp>
        <p:nvSpPr>
          <p:cNvPr id="14" name="TextBox 37"/>
          <p:cNvSpPr txBox="1">
            <a:spLocks noChangeArrowheads="1"/>
          </p:cNvSpPr>
          <p:nvPr/>
        </p:nvSpPr>
        <p:spPr bwMode="auto">
          <a:xfrm>
            <a:off x="4008357" y="4266014"/>
            <a:ext cx="2632903" cy="50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89" b="1">
                <a:solidFill>
                  <a:srgbClr val="0000FF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对宫灯的想象</a:t>
            </a:r>
          </a:p>
        </p:txBody>
      </p:sp>
      <p:sp>
        <p:nvSpPr>
          <p:cNvPr id="15" name="TextBox 37"/>
          <p:cNvSpPr txBox="1">
            <a:spLocks noChangeArrowheads="1"/>
          </p:cNvSpPr>
          <p:nvPr/>
        </p:nvSpPr>
        <p:spPr bwMode="auto">
          <a:xfrm>
            <a:off x="3978115" y="4767690"/>
            <a:ext cx="4089894" cy="91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89" b="1">
                <a:solidFill>
                  <a:srgbClr val="0000FF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联想古代将领挑灯看剑、抗击敌人的情景</a:t>
            </a:r>
          </a:p>
        </p:txBody>
      </p:sp>
      <p:sp>
        <p:nvSpPr>
          <p:cNvPr id="18" name="左大括号 17"/>
          <p:cNvSpPr/>
          <p:nvPr/>
        </p:nvSpPr>
        <p:spPr>
          <a:xfrm flipH="1">
            <a:off x="7801161" y="2024489"/>
            <a:ext cx="382483" cy="1729177"/>
          </a:xfrm>
          <a:prstGeom prst="leftBrac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17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 flipH="1">
            <a:off x="6267673" y="3913775"/>
            <a:ext cx="279302" cy="779197"/>
          </a:xfrm>
          <a:prstGeom prst="leftBrac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17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 flipH="1">
            <a:off x="7685527" y="4954484"/>
            <a:ext cx="225931" cy="743617"/>
          </a:xfrm>
          <a:prstGeom prst="leftBrac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17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9"/>
          <p:cNvSpPr txBox="1">
            <a:spLocks noChangeArrowheads="1"/>
          </p:cNvSpPr>
          <p:nvPr/>
        </p:nvSpPr>
        <p:spPr bwMode="auto">
          <a:xfrm>
            <a:off x="6616354" y="4041862"/>
            <a:ext cx="967770" cy="50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89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文化</a:t>
            </a:r>
          </a:p>
        </p:txBody>
      </p: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7897226" y="5045212"/>
            <a:ext cx="967770" cy="50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89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升华</a:t>
            </a:r>
          </a:p>
        </p:txBody>
      </p:sp>
      <p:sp>
        <p:nvSpPr>
          <p:cNvPr id="24" name="左大括号 23"/>
          <p:cNvSpPr/>
          <p:nvPr/>
        </p:nvSpPr>
        <p:spPr>
          <a:xfrm flipH="1">
            <a:off x="8765373" y="999792"/>
            <a:ext cx="338008" cy="4689413"/>
          </a:xfrm>
          <a:prstGeom prst="leftBrac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17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8989525" y="2207726"/>
            <a:ext cx="2483468" cy="50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89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对亲人的感激</a:t>
            </a:r>
          </a:p>
        </p:txBody>
      </p:sp>
      <p:sp>
        <p:nvSpPr>
          <p:cNvPr id="29" name="TextBox 19"/>
          <p:cNvSpPr txBox="1">
            <a:spLocks noChangeArrowheads="1"/>
          </p:cNvSpPr>
          <p:nvPr/>
        </p:nvSpPr>
        <p:spPr bwMode="auto">
          <a:xfrm>
            <a:off x="9009094" y="2810802"/>
            <a:ext cx="2590207" cy="91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89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对乡俗民俗的回忆</a:t>
            </a: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8989525" y="3824826"/>
            <a:ext cx="2785896" cy="50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89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保家卫国的热情</a:t>
            </a:r>
          </a:p>
        </p:txBody>
      </p:sp>
      <p:sp>
        <p:nvSpPr>
          <p:cNvPr id="29825" name="文本框 15"/>
          <p:cNvSpPr txBox="1">
            <a:spLocks noChangeArrowheads="1"/>
          </p:cNvSpPr>
          <p:nvPr/>
        </p:nvSpPr>
        <p:spPr bwMode="auto">
          <a:xfrm>
            <a:off x="2620747" y="5835082"/>
            <a:ext cx="1480118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138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138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散文：</a:t>
            </a:r>
          </a:p>
        </p:txBody>
      </p:sp>
      <p:sp>
        <p:nvSpPr>
          <p:cNvPr id="29826" name="文本框 16"/>
          <p:cNvSpPr txBox="1">
            <a:spLocks noChangeArrowheads="1"/>
          </p:cNvSpPr>
          <p:nvPr/>
        </p:nvSpPr>
        <p:spPr bwMode="auto">
          <a:xfrm>
            <a:off x="3814448" y="5835082"/>
            <a:ext cx="2608406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138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“形散神聚”</a:t>
            </a:r>
          </a:p>
        </p:txBody>
      </p:sp>
    </p:spTree>
    <p:extLst>
      <p:ext uri="{BB962C8B-B14F-4D97-AF65-F5344CB8AC3E}">
        <p14:creationId xmlns:p14="http://schemas.microsoft.com/office/powerpoint/2010/main" val="163607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5" grpId="0"/>
      <p:bldP spid="38" grpId="0"/>
      <p:bldP spid="30" grpId="0"/>
      <p:bldP spid="2" grpId="0"/>
      <p:bldP spid="10" grpId="0"/>
      <p:bldP spid="11" grpId="0"/>
      <p:bldP spid="12" grpId="0"/>
      <p:bldP spid="13" grpId="0"/>
      <p:bldP spid="14" grpId="0"/>
      <p:bldP spid="15" grpId="0"/>
      <p:bldP spid="22" grpId="0"/>
      <p:bldP spid="23" grpId="0"/>
      <p:bldP spid="25" grpId="0"/>
      <p:bldP spid="29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27"/>
          <p:cNvGrpSpPr>
            <a:grpSpLocks/>
          </p:cNvGrpSpPr>
          <p:nvPr/>
        </p:nvGrpSpPr>
        <p:grpSpPr bwMode="auto">
          <a:xfrm>
            <a:off x="1080143" y="218816"/>
            <a:ext cx="2880183" cy="768523"/>
            <a:chOff x="2747226" y="536188"/>
            <a:chExt cx="2458107" cy="604629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背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景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4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链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接</a:t>
              </a: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33409" y="1334242"/>
            <a:ext cx="9234728" cy="3858749"/>
          </a:xfrm>
          <a:prstGeom prst="rect">
            <a:avLst/>
          </a:prstGeom>
          <a:noFill/>
          <a:ln w="25400" cap="rnd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138" b="1">
                <a:latin typeface="黑体" panose="02010609060101010101" pitchFamily="49" charset="-122"/>
                <a:ea typeface="黑体" panose="02010609060101010101" pitchFamily="49" charset="-122"/>
              </a:rPr>
              <a:t>    本文写于</a:t>
            </a:r>
            <a:r>
              <a:rPr lang="en-US" altLang="zh-CN" sz="3138" b="1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3138" b="1">
                <a:latin typeface="黑体" panose="02010609060101010101" pitchFamily="49" charset="-122"/>
                <a:ea typeface="黑体" panose="02010609060101010101" pitchFamily="49" charset="-122"/>
              </a:rPr>
              <a:t>世纪三十年代，那是中华民族一个多灾多难的时代，作者以“灯笼”为题，从文化及情感两方面表达了灯笼对于他乃至民族的重要意义，最后跳出个人情感圈子，升华为对家国情怀的表达，呈现了一个执著追求革命和艺术的知识分子和与时代共命运、与人民同呼吸的内心世界。</a:t>
            </a:r>
            <a:r>
              <a:rPr lang="zh-CN" altLang="en-US" sz="3138" b="1">
                <a:solidFill>
                  <a:srgbClr val="F2F2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邹垚娟</a:t>
            </a:r>
            <a:r>
              <a:rPr lang="en-US" altLang="zh-CN" sz="3138" b="1">
                <a:solidFill>
                  <a:srgbClr val="F2F2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3524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</p:spTree>
    <p:extLst>
      <p:ext uri="{BB962C8B-B14F-4D97-AF65-F5344CB8AC3E}">
        <p14:creationId xmlns:p14="http://schemas.microsoft.com/office/powerpoint/2010/main" val="8059225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27"/>
          <p:cNvGrpSpPr>
            <a:grpSpLocks/>
          </p:cNvGrpSpPr>
          <p:nvPr/>
        </p:nvGrpSpPr>
        <p:grpSpPr bwMode="auto">
          <a:xfrm>
            <a:off x="1499984" y="960654"/>
            <a:ext cx="2880183" cy="768523"/>
            <a:chOff x="2747226" y="536189"/>
            <a:chExt cx="2458107" cy="604628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8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主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2"/>
              <a:ext cx="564803" cy="471665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旨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4" y="536189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概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2"/>
              <a:ext cx="564803" cy="471665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括</a:t>
              </a:r>
            </a:p>
          </p:txBody>
        </p:sp>
      </p:grpSp>
      <p:sp>
        <p:nvSpPr>
          <p:cNvPr id="31751" name="矩形 1"/>
          <p:cNvSpPr>
            <a:spLocks noChangeArrowheads="1"/>
          </p:cNvSpPr>
          <p:nvPr/>
        </p:nvSpPr>
        <p:spPr bwMode="auto">
          <a:xfrm>
            <a:off x="1487532" y="2058291"/>
            <a:ext cx="9320119" cy="323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138" b="1">
                <a:latin typeface="黑体" panose="02010609060101010101" pitchFamily="49" charset="-122"/>
                <a:ea typeface="黑体" panose="02010609060101010101" pitchFamily="49" charset="-122"/>
              </a:rPr>
              <a:t>    本文回忆了“我”关于灯笼的一些记忆，从文化层面及个人情感层面表达了灯笼对于他乃至民族的重要意义，表达了“我”对时局的担忧和对未来的期望，希望有更强大的力量，有更具凝聚力的精神，团结抗战，打败敌人，保卫好自己的家园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</p:spTree>
    <p:extLst>
      <p:ext uri="{BB962C8B-B14F-4D97-AF65-F5344CB8AC3E}">
        <p14:creationId xmlns:p14="http://schemas.microsoft.com/office/powerpoint/2010/main" val="294933150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27"/>
          <p:cNvGrpSpPr>
            <a:grpSpLocks/>
          </p:cNvGrpSpPr>
          <p:nvPr/>
        </p:nvGrpSpPr>
        <p:grpSpPr bwMode="auto">
          <a:xfrm>
            <a:off x="1119281" y="293534"/>
            <a:ext cx="2880183" cy="768523"/>
            <a:chOff x="2747226" y="536188"/>
            <a:chExt cx="2458107" cy="604629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文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体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4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知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识</a:t>
              </a: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44563" y="1271978"/>
            <a:ext cx="9722172" cy="1347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138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138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散文</a:t>
            </a:r>
            <a:r>
              <a:rPr lang="zh-CN" altLang="en-US" sz="3138" b="1">
                <a:latin typeface="黑体" panose="02010609060101010101" pitchFamily="49" charset="-122"/>
                <a:ea typeface="黑体" panose="02010609060101010101" pitchFamily="49" charset="-122"/>
              </a:rPr>
              <a:t>  一种抒发作者真情实感、写作方式灵活的记叙类文学体裁。散文最大的特点是“</a:t>
            </a:r>
            <a:r>
              <a:rPr lang="zh-CN" altLang="en-US" sz="3138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形散神聚</a:t>
            </a:r>
            <a:r>
              <a:rPr lang="zh-CN" altLang="en-US" sz="3138" b="1">
                <a:latin typeface="黑体" panose="02010609060101010101" pitchFamily="49" charset="-122"/>
                <a:ea typeface="黑体" panose="02010609060101010101" pitchFamily="49" charset="-122"/>
              </a:rPr>
              <a:t>”； 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  <p:sp>
        <p:nvSpPr>
          <p:cNvPr id="32777" name="文本框 8"/>
          <p:cNvSpPr txBox="1">
            <a:spLocks noChangeArrowheads="1"/>
          </p:cNvSpPr>
          <p:nvPr/>
        </p:nvSpPr>
        <p:spPr bwMode="auto">
          <a:xfrm>
            <a:off x="1044563" y="2629346"/>
            <a:ext cx="9971230" cy="323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138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138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“形散”</a:t>
            </a:r>
            <a:r>
              <a:rPr lang="zh-CN" altLang="en-US" sz="3138" b="1">
                <a:latin typeface="黑体" panose="02010609060101010101" pitchFamily="49" charset="-122"/>
                <a:ea typeface="黑体" panose="02010609060101010101" pitchFamily="49" charset="-122"/>
              </a:rPr>
              <a:t>既指题材广泛、写法多样，又指结构自由、不拘一格；</a:t>
            </a:r>
          </a:p>
          <a:p>
            <a:pPr>
              <a:lnSpc>
                <a:spcPct val="130000"/>
              </a:lnSpc>
            </a:pPr>
            <a:r>
              <a:rPr lang="zh-CN" altLang="en-US" sz="3138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138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“神聚”</a:t>
            </a:r>
            <a:r>
              <a:rPr lang="zh-CN" altLang="en-US" sz="3138" b="1">
                <a:latin typeface="黑体" panose="02010609060101010101" pitchFamily="49" charset="-122"/>
                <a:ea typeface="黑体" panose="02010609060101010101" pitchFamily="49" charset="-122"/>
              </a:rPr>
              <a:t>既指中心集中，又指有贯穿全文的线索。散文写人写事都只是表面现象，从根本上说写的是情感体验。</a:t>
            </a:r>
            <a:endParaRPr lang="zh-CN" altLang="en-US" sz="2017"/>
          </a:p>
        </p:txBody>
      </p:sp>
    </p:spTree>
    <p:extLst>
      <p:ext uri="{BB962C8B-B14F-4D97-AF65-F5344CB8AC3E}">
        <p14:creationId xmlns:p14="http://schemas.microsoft.com/office/powerpoint/2010/main" val="90336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27"/>
          <p:cNvGrpSpPr>
            <a:grpSpLocks/>
          </p:cNvGrpSpPr>
          <p:nvPr/>
        </p:nvGrpSpPr>
        <p:grpSpPr bwMode="auto">
          <a:xfrm>
            <a:off x="1249147" y="316660"/>
            <a:ext cx="2880182" cy="768523"/>
            <a:chOff x="2747226" y="536188"/>
            <a:chExt cx="2458107" cy="604629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作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者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5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简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介</a:t>
              </a:r>
            </a:p>
          </p:txBody>
        </p:sp>
      </p:grp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4047495" y="599520"/>
            <a:ext cx="7279620" cy="530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138" b="1">
                <a:latin typeface="宋体" panose="02010600030101010101" pitchFamily="2" charset="-122"/>
              </a:rPr>
              <a:t>    </a:t>
            </a:r>
            <a:r>
              <a:rPr lang="zh-CN" altLang="en-US" sz="3138" b="1">
                <a:solidFill>
                  <a:srgbClr val="0000FF"/>
                </a:solidFill>
                <a:latin typeface="宋体" panose="02010600030101010101" pitchFamily="2" charset="-122"/>
              </a:rPr>
              <a:t>吴伯萧</a:t>
            </a:r>
            <a:r>
              <a:rPr lang="zh-CN" altLang="en-US" sz="3138" b="1">
                <a:latin typeface="宋体" panose="02010600030101010101" pitchFamily="2" charset="-122"/>
              </a:rPr>
              <a:t>（</a:t>
            </a:r>
            <a:r>
              <a:rPr lang="en-US" altLang="zh-CN" sz="3138" b="1">
                <a:latin typeface="宋体" panose="02010600030101010101" pitchFamily="2" charset="-122"/>
              </a:rPr>
              <a:t>1906—1982</a:t>
            </a:r>
            <a:r>
              <a:rPr lang="zh-CN" altLang="en-US" sz="3138" b="1">
                <a:latin typeface="宋体" panose="02010600030101010101" pitchFamily="2" charset="-122"/>
              </a:rPr>
              <a:t>）原名熙成，笔名山屋、山荪，是我国当代著名文学家和教育家。</a:t>
            </a:r>
            <a:r>
              <a:rPr lang="en-US" altLang="zh-CN" sz="3138" b="1">
                <a:latin typeface="宋体" panose="02010600030101010101" pitchFamily="2" charset="-122"/>
              </a:rPr>
              <a:t>1938</a:t>
            </a:r>
            <a:r>
              <a:rPr lang="zh-CN" altLang="en-US" sz="3138" b="1">
                <a:latin typeface="宋体" panose="02010600030101010101" pitchFamily="2" charset="-122"/>
              </a:rPr>
              <a:t>年投奔革命圣地延安，进入中国人民抗日军政大学学习，是抗战时期伟大的文学家。他的作品主要收集在</a:t>
            </a:r>
            <a:r>
              <a:rPr lang="en-US" altLang="zh-CN" sz="3138" b="1">
                <a:latin typeface="宋体" panose="02010600030101010101" pitchFamily="2" charset="-122"/>
              </a:rPr>
              <a:t>《</a:t>
            </a:r>
            <a:r>
              <a:rPr lang="zh-CN" altLang="en-US" sz="3138" b="1">
                <a:latin typeface="宋体" panose="02010600030101010101" pitchFamily="2" charset="-122"/>
              </a:rPr>
              <a:t>羽书</a:t>
            </a:r>
            <a:r>
              <a:rPr lang="en-US" altLang="zh-CN" sz="3138" b="1">
                <a:latin typeface="宋体" panose="02010600030101010101" pitchFamily="2" charset="-122"/>
              </a:rPr>
              <a:t>》</a:t>
            </a:r>
            <a:r>
              <a:rPr lang="zh-CN" altLang="en-US" sz="3138" b="1">
                <a:latin typeface="宋体" panose="02010600030101010101" pitchFamily="2" charset="-122"/>
              </a:rPr>
              <a:t>、</a:t>
            </a:r>
            <a:r>
              <a:rPr lang="en-US" altLang="zh-CN" sz="3138" b="1">
                <a:latin typeface="宋体" panose="02010600030101010101" pitchFamily="2" charset="-122"/>
              </a:rPr>
              <a:t>《</a:t>
            </a:r>
            <a:r>
              <a:rPr lang="zh-CN" altLang="en-US" sz="3138" b="1">
                <a:latin typeface="宋体" panose="02010600030101010101" pitchFamily="2" charset="-122"/>
              </a:rPr>
              <a:t>黑红点</a:t>
            </a:r>
            <a:r>
              <a:rPr lang="en-US" altLang="zh-CN" sz="3138" b="1">
                <a:latin typeface="宋体" panose="02010600030101010101" pitchFamily="2" charset="-122"/>
              </a:rPr>
              <a:t>》</a:t>
            </a:r>
            <a:r>
              <a:rPr lang="zh-CN" altLang="en-US" sz="3138" b="1">
                <a:latin typeface="宋体" panose="02010600030101010101" pitchFamily="2" charset="-122"/>
              </a:rPr>
              <a:t>、</a:t>
            </a:r>
            <a:r>
              <a:rPr lang="en-US" altLang="zh-CN" sz="3138" b="1">
                <a:latin typeface="宋体" panose="02010600030101010101" pitchFamily="2" charset="-122"/>
              </a:rPr>
              <a:t>《</a:t>
            </a:r>
            <a:r>
              <a:rPr lang="zh-CN" altLang="en-US" sz="3138" b="1">
                <a:latin typeface="宋体" panose="02010600030101010101" pitchFamily="2" charset="-122"/>
              </a:rPr>
              <a:t>北极星</a:t>
            </a:r>
            <a:r>
              <a:rPr lang="en-US" altLang="zh-CN" sz="3138" b="1">
                <a:latin typeface="宋体" panose="02010600030101010101" pitchFamily="2" charset="-122"/>
              </a:rPr>
              <a:t>》</a:t>
            </a:r>
            <a:r>
              <a:rPr lang="zh-CN" altLang="en-US" sz="3138" b="1">
                <a:latin typeface="宋体" panose="02010600030101010101" pitchFamily="2" charset="-122"/>
              </a:rPr>
              <a:t>、</a:t>
            </a:r>
            <a:r>
              <a:rPr lang="en-US" altLang="zh-CN" sz="3138" b="1">
                <a:latin typeface="宋体" panose="02010600030101010101" pitchFamily="2" charset="-122"/>
              </a:rPr>
              <a:t>《</a:t>
            </a:r>
            <a:r>
              <a:rPr lang="zh-CN" altLang="en-US" sz="3138" b="1">
                <a:latin typeface="宋体" panose="02010600030101010101" pitchFamily="2" charset="-122"/>
              </a:rPr>
              <a:t>忘年</a:t>
            </a:r>
            <a:r>
              <a:rPr lang="en-US" altLang="zh-CN" sz="3138" b="1">
                <a:latin typeface="宋体" panose="02010600030101010101" pitchFamily="2" charset="-122"/>
              </a:rPr>
              <a:t>》</a:t>
            </a:r>
            <a:r>
              <a:rPr lang="zh-CN" altLang="en-US" sz="3138" b="1">
                <a:latin typeface="宋体" panose="02010600030101010101" pitchFamily="2" charset="-122"/>
              </a:rPr>
              <a:t>、</a:t>
            </a:r>
            <a:r>
              <a:rPr lang="en-US" altLang="zh-CN" sz="3138" b="1">
                <a:latin typeface="宋体" panose="02010600030101010101" pitchFamily="2" charset="-122"/>
              </a:rPr>
              <a:t>《</a:t>
            </a:r>
            <a:r>
              <a:rPr lang="zh-CN" altLang="en-US" sz="3138" b="1">
                <a:latin typeface="宋体" panose="02010600030101010101" pitchFamily="2" charset="-122"/>
              </a:rPr>
              <a:t>吴伯萧散文集</a:t>
            </a:r>
            <a:r>
              <a:rPr lang="en-US" altLang="zh-CN" sz="3138" b="1">
                <a:latin typeface="宋体" panose="02010600030101010101" pitchFamily="2" charset="-122"/>
              </a:rPr>
              <a:t>》</a:t>
            </a:r>
            <a:r>
              <a:rPr lang="zh-CN" altLang="en-US" sz="3138" b="1">
                <a:latin typeface="宋体" panose="02010600030101010101" pitchFamily="2" charset="-122"/>
              </a:rPr>
              <a:t>中。</a:t>
            </a:r>
            <a:r>
              <a:rPr lang="zh-CN" altLang="en-US" sz="3138" b="1">
                <a:solidFill>
                  <a:srgbClr val="000000"/>
                </a:solidFill>
                <a:latin typeface="宋体" panose="02010600030101010101" pitchFamily="2" charset="-122"/>
              </a:rPr>
              <a:t>这些作品情感真挚深厚，描写朴实动人，结构严谨，语言清丽洗练。</a:t>
            </a:r>
            <a:endParaRPr lang="en-US" altLang="zh-CN" sz="3138" b="1">
              <a:solidFill>
                <a:srgbClr val="F2F2F2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87" y="1564087"/>
            <a:ext cx="2642153" cy="3288282"/>
          </a:xfrm>
          <a:prstGeom prst="ellipse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</p:spTree>
    <p:extLst>
      <p:ext uri="{BB962C8B-B14F-4D97-AF65-F5344CB8AC3E}">
        <p14:creationId xmlns:p14="http://schemas.microsoft.com/office/powerpoint/2010/main" val="356252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27"/>
          <p:cNvGrpSpPr>
            <a:grpSpLocks/>
          </p:cNvGrpSpPr>
          <p:nvPr/>
        </p:nvGrpSpPr>
        <p:grpSpPr bwMode="auto">
          <a:xfrm>
            <a:off x="1499984" y="960654"/>
            <a:ext cx="2880183" cy="768523"/>
            <a:chOff x="2747226" y="536189"/>
            <a:chExt cx="2458107" cy="604628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8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2"/>
              <a:ext cx="564803" cy="471665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展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4" y="536189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延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2"/>
              <a:ext cx="564803" cy="471665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伸</a:t>
              </a:r>
            </a:p>
          </p:txBody>
        </p:sp>
      </p:grpSp>
      <p:sp>
        <p:nvSpPr>
          <p:cNvPr id="33799" name="矩形 1"/>
          <p:cNvSpPr>
            <a:spLocks noChangeArrowheads="1"/>
          </p:cNvSpPr>
          <p:nvPr/>
        </p:nvSpPr>
        <p:spPr bwMode="auto">
          <a:xfrm>
            <a:off x="3487114" y="1848370"/>
            <a:ext cx="6126836" cy="720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138" b="1">
                <a:latin typeface="黑体" panose="02010609060101010101" pitchFamily="49" charset="-122"/>
                <a:ea typeface="黑体" panose="02010609060101010101" pitchFamily="49" charset="-122"/>
              </a:rPr>
              <a:t>破阵子</a:t>
            </a:r>
            <a:r>
              <a:rPr lang="en-US" altLang="zh-CN" sz="3138" b="1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138" b="1">
                <a:latin typeface="黑体" panose="02010609060101010101" pitchFamily="49" charset="-122"/>
                <a:ea typeface="黑体" panose="02010609060101010101" pitchFamily="49" charset="-122"/>
              </a:rPr>
              <a:t>为陈同甫赋壮词以寄之</a:t>
            </a:r>
          </a:p>
        </p:txBody>
      </p:sp>
      <p:sp>
        <p:nvSpPr>
          <p:cNvPr id="33800" name="矩形 1"/>
          <p:cNvSpPr>
            <a:spLocks noChangeArrowheads="1"/>
          </p:cNvSpPr>
          <p:nvPr/>
        </p:nvSpPr>
        <p:spPr bwMode="auto">
          <a:xfrm>
            <a:off x="1722359" y="2688053"/>
            <a:ext cx="8875372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138" b="1">
                <a:latin typeface="黑体" panose="02010609060101010101" pitchFamily="49" charset="-122"/>
                <a:ea typeface="黑体" panose="02010609060101010101" pitchFamily="49" charset="-122"/>
              </a:rPr>
              <a:t>    醉里挑灯看剑，梦回吹角连营。八百里分麾下炙，五十弦翻塞外声，沙场秋点兵。</a:t>
            </a:r>
          </a:p>
          <a:p>
            <a:pPr>
              <a:lnSpc>
                <a:spcPct val="130000"/>
              </a:lnSpc>
              <a:spcBef>
                <a:spcPts val="1345"/>
              </a:spcBef>
            </a:pPr>
            <a:r>
              <a:rPr lang="zh-CN" altLang="en-US" sz="3138" b="1">
                <a:latin typeface="黑体" panose="02010609060101010101" pitchFamily="49" charset="-122"/>
                <a:ea typeface="黑体" panose="02010609060101010101" pitchFamily="49" charset="-122"/>
              </a:rPr>
              <a:t>    马作的卢飞快，弓如霹雳弦惊。了却君王天下事，赢得生前身后名。可怜白发生！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</p:spTree>
    <p:extLst>
      <p:ext uri="{BB962C8B-B14F-4D97-AF65-F5344CB8AC3E}">
        <p14:creationId xmlns:p14="http://schemas.microsoft.com/office/powerpoint/2010/main" val="94740353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27"/>
          <p:cNvGrpSpPr>
            <a:grpSpLocks/>
          </p:cNvGrpSpPr>
          <p:nvPr/>
        </p:nvGrpSpPr>
        <p:grpSpPr bwMode="auto">
          <a:xfrm>
            <a:off x="918255" y="305986"/>
            <a:ext cx="2880182" cy="768523"/>
            <a:chOff x="2747226" y="536188"/>
            <a:chExt cx="2458107" cy="604629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背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景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5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链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接</a:t>
              </a: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20034" y="1204376"/>
            <a:ext cx="10351934" cy="443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138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138" b="1">
                <a:latin typeface="楷体" panose="02010609060101010101" pitchFamily="49" charset="-122"/>
                <a:ea typeface="楷体" panose="02010609060101010101" pitchFamily="49" charset="-122"/>
              </a:rPr>
              <a:t>1931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138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138" b="1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日，日本侵略者发动</a:t>
            </a:r>
            <a:r>
              <a:rPr lang="en-US" altLang="zh-CN" sz="3138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九一八事变</a:t>
            </a:r>
            <a:r>
              <a:rPr lang="en-US" altLang="zh-CN" sz="3138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，炮火不仅震碎了壮丽的祖国河山，也击破无数文士的美好幻想，这其中就包括吴伯萧。然而，国民党政府竟然采取</a:t>
            </a:r>
            <a:r>
              <a:rPr lang="en-US" altLang="zh-CN" sz="3138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不抵抗</a:t>
            </a:r>
            <a:r>
              <a:rPr lang="en-US" altLang="zh-CN" sz="3138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政策，这让他十分愤懑，忧心如焚、怒火中烧，骨鲠在喉，不吐不快。于是，他在从事教育工作的同时，坚持业余写作，舒解一腔积郁。</a:t>
            </a:r>
          </a:p>
          <a:p>
            <a:r>
              <a:rPr lang="zh-CN" altLang="en-US" sz="3138" b="1">
                <a:solidFill>
                  <a:srgbClr val="F2F2F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138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他在这一时期的散文，常常回荡着爱国主义的激越旋律。即使在回忆童年生活的篇章里，这一旋律也时常跳跃而出，《灯笼》正是这个时期回忆主题的文章。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</p:spTree>
    <p:extLst>
      <p:ext uri="{BB962C8B-B14F-4D97-AF65-F5344CB8AC3E}">
        <p14:creationId xmlns:p14="http://schemas.microsoft.com/office/powerpoint/2010/main" val="15951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2"/>
          <p:cNvSpPr txBox="1">
            <a:spLocks noChangeArrowheads="1"/>
          </p:cNvSpPr>
          <p:nvPr/>
        </p:nvSpPr>
        <p:spPr bwMode="auto">
          <a:xfrm>
            <a:off x="5986592" y="38266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560">
                <a:solidFill>
                  <a:srgbClr val="FFFFFF"/>
                </a:solidFill>
              </a:rPr>
              <a:t>状元成才路</a:t>
            </a:r>
            <a:endParaRPr lang="zh-CN" altLang="zh-CN" sz="560">
              <a:solidFill>
                <a:srgbClr val="FFFFFF"/>
              </a:solidFill>
            </a:endParaRPr>
          </a:p>
        </p:txBody>
      </p:sp>
      <p:sp>
        <p:nvSpPr>
          <p:cNvPr id="10243" name="文本框 34"/>
          <p:cNvSpPr txBox="1">
            <a:spLocks noChangeArrowheads="1"/>
          </p:cNvSpPr>
          <p:nvPr/>
        </p:nvSpPr>
        <p:spPr bwMode="auto">
          <a:xfrm rot="-280097">
            <a:off x="10019073" y="237642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44" name="文本框 36"/>
          <p:cNvSpPr txBox="1">
            <a:spLocks noChangeArrowheads="1"/>
          </p:cNvSpPr>
          <p:nvPr/>
        </p:nvSpPr>
        <p:spPr bwMode="auto">
          <a:xfrm rot="-5350866">
            <a:off x="7542722" y="202151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45" name="文本框 37"/>
          <p:cNvSpPr txBox="1">
            <a:spLocks noChangeArrowheads="1"/>
          </p:cNvSpPr>
          <p:nvPr/>
        </p:nvSpPr>
        <p:spPr bwMode="auto">
          <a:xfrm rot="-4150866">
            <a:off x="6950318" y="248049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46" name="文本框 45"/>
          <p:cNvSpPr txBox="1">
            <a:spLocks noChangeArrowheads="1"/>
          </p:cNvSpPr>
          <p:nvPr/>
        </p:nvSpPr>
        <p:spPr bwMode="auto">
          <a:xfrm rot="-5350866">
            <a:off x="8174262" y="204997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47" name="文本框 46"/>
          <p:cNvSpPr txBox="1">
            <a:spLocks noChangeArrowheads="1"/>
          </p:cNvSpPr>
          <p:nvPr/>
        </p:nvSpPr>
        <p:spPr bwMode="auto">
          <a:xfrm rot="-424911">
            <a:off x="8900090" y="231238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48" name="文本框 47"/>
          <p:cNvSpPr txBox="1">
            <a:spLocks noChangeArrowheads="1"/>
          </p:cNvSpPr>
          <p:nvPr/>
        </p:nvSpPr>
        <p:spPr bwMode="auto">
          <a:xfrm rot="-4150866">
            <a:off x="9554757" y="334864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49" name="文本框 49"/>
          <p:cNvSpPr txBox="1">
            <a:spLocks noChangeArrowheads="1"/>
          </p:cNvSpPr>
          <p:nvPr/>
        </p:nvSpPr>
        <p:spPr bwMode="auto">
          <a:xfrm rot="657351">
            <a:off x="10132928" y="187830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0" name="文本框 50"/>
          <p:cNvSpPr txBox="1">
            <a:spLocks noChangeArrowheads="1"/>
          </p:cNvSpPr>
          <p:nvPr/>
        </p:nvSpPr>
        <p:spPr bwMode="auto">
          <a:xfrm rot="1480325">
            <a:off x="9263003" y="194768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1" name="文本框 51"/>
          <p:cNvSpPr txBox="1">
            <a:spLocks noChangeArrowheads="1"/>
          </p:cNvSpPr>
          <p:nvPr/>
        </p:nvSpPr>
        <p:spPr bwMode="auto">
          <a:xfrm rot="-5350866">
            <a:off x="10351744" y="35905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2" name="文本框 32"/>
          <p:cNvSpPr txBox="1">
            <a:spLocks noChangeArrowheads="1"/>
          </p:cNvSpPr>
          <p:nvPr/>
        </p:nvSpPr>
        <p:spPr bwMode="auto">
          <a:xfrm>
            <a:off x="4627445" y="45382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3" name="文本框 34"/>
          <p:cNvSpPr txBox="1">
            <a:spLocks noChangeArrowheads="1"/>
          </p:cNvSpPr>
          <p:nvPr/>
        </p:nvSpPr>
        <p:spPr bwMode="auto">
          <a:xfrm rot="4149897">
            <a:off x="5980770" y="44720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4" name="文本框 36"/>
          <p:cNvSpPr txBox="1">
            <a:spLocks noChangeArrowheads="1"/>
          </p:cNvSpPr>
          <p:nvPr/>
        </p:nvSpPr>
        <p:spPr bwMode="auto">
          <a:xfrm rot="-1380000">
            <a:off x="5351007" y="201173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5" name="文本框 37"/>
          <p:cNvSpPr txBox="1">
            <a:spLocks noChangeArrowheads="1"/>
          </p:cNvSpPr>
          <p:nvPr/>
        </p:nvSpPr>
        <p:spPr bwMode="auto">
          <a:xfrm rot="-180000">
            <a:off x="5608961" y="28549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6" name="文本框 45"/>
          <p:cNvSpPr txBox="1">
            <a:spLocks noChangeArrowheads="1"/>
          </p:cNvSpPr>
          <p:nvPr/>
        </p:nvSpPr>
        <p:spPr bwMode="auto">
          <a:xfrm rot="-1380000">
            <a:off x="5978991" y="20366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7" name="文本框 46"/>
          <p:cNvSpPr txBox="1">
            <a:spLocks noChangeArrowheads="1"/>
          </p:cNvSpPr>
          <p:nvPr/>
        </p:nvSpPr>
        <p:spPr bwMode="auto">
          <a:xfrm rot="-1380000">
            <a:off x="6393495" y="22768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8" name="文本框 47"/>
          <p:cNvSpPr txBox="1">
            <a:spLocks noChangeArrowheads="1"/>
          </p:cNvSpPr>
          <p:nvPr/>
        </p:nvSpPr>
        <p:spPr bwMode="auto">
          <a:xfrm rot="-180000">
            <a:off x="6655006" y="30577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9" name="文本框 49"/>
          <p:cNvSpPr txBox="1">
            <a:spLocks noChangeArrowheads="1"/>
          </p:cNvSpPr>
          <p:nvPr/>
        </p:nvSpPr>
        <p:spPr bwMode="auto">
          <a:xfrm rot="-5350866">
            <a:off x="8049733" y="291456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0" name="文本框 50"/>
          <p:cNvSpPr txBox="1">
            <a:spLocks noChangeArrowheads="1"/>
          </p:cNvSpPr>
          <p:nvPr/>
        </p:nvSpPr>
        <p:spPr bwMode="auto">
          <a:xfrm rot="-170103">
            <a:off x="7243851" y="345627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1" name="文本框 51"/>
          <p:cNvSpPr txBox="1">
            <a:spLocks noChangeArrowheads="1"/>
          </p:cNvSpPr>
          <p:nvPr/>
        </p:nvSpPr>
        <p:spPr bwMode="auto">
          <a:xfrm rot="-5350866">
            <a:off x="7524932" y="43946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2" name="文本框 32"/>
          <p:cNvSpPr txBox="1">
            <a:spLocks noChangeArrowheads="1"/>
          </p:cNvSpPr>
          <p:nvPr/>
        </p:nvSpPr>
        <p:spPr bwMode="auto">
          <a:xfrm rot="1209897">
            <a:off x="2253789" y="48954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3" name="文本框 34"/>
          <p:cNvSpPr txBox="1">
            <a:spLocks noChangeArrowheads="1"/>
          </p:cNvSpPr>
          <p:nvPr/>
        </p:nvSpPr>
        <p:spPr bwMode="auto">
          <a:xfrm rot="4149897">
            <a:off x="3379889" y="44231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4" name="文本框 36"/>
          <p:cNvSpPr txBox="1">
            <a:spLocks noChangeArrowheads="1"/>
          </p:cNvSpPr>
          <p:nvPr/>
        </p:nvSpPr>
        <p:spPr bwMode="auto">
          <a:xfrm rot="-1380000">
            <a:off x="2778590" y="417142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5" name="文本框 37"/>
          <p:cNvSpPr txBox="1">
            <a:spLocks noChangeArrowheads="1"/>
          </p:cNvSpPr>
          <p:nvPr/>
        </p:nvSpPr>
        <p:spPr bwMode="auto">
          <a:xfrm rot="1029897">
            <a:off x="3765929" y="363950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6" name="文本框 45"/>
          <p:cNvSpPr txBox="1">
            <a:spLocks noChangeArrowheads="1"/>
          </p:cNvSpPr>
          <p:nvPr/>
        </p:nvSpPr>
        <p:spPr bwMode="auto">
          <a:xfrm rot="-1380000">
            <a:off x="4523778" y="407891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7" name="文本框 46"/>
          <p:cNvSpPr txBox="1">
            <a:spLocks noChangeArrowheads="1"/>
          </p:cNvSpPr>
          <p:nvPr/>
        </p:nvSpPr>
        <p:spPr bwMode="auto">
          <a:xfrm rot="-170103">
            <a:off x="1862412" y="22679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8" name="文本框 47"/>
          <p:cNvSpPr txBox="1">
            <a:spLocks noChangeArrowheads="1"/>
          </p:cNvSpPr>
          <p:nvPr/>
        </p:nvSpPr>
        <p:spPr bwMode="auto">
          <a:xfrm rot="1029897">
            <a:off x="1908666" y="436355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9" name="文本框 49"/>
          <p:cNvSpPr txBox="1">
            <a:spLocks noChangeArrowheads="1"/>
          </p:cNvSpPr>
          <p:nvPr/>
        </p:nvSpPr>
        <p:spPr bwMode="auto">
          <a:xfrm rot="-170103">
            <a:off x="4352995" y="48527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0" name="文本框 50"/>
          <p:cNvSpPr txBox="1">
            <a:spLocks noChangeArrowheads="1"/>
          </p:cNvSpPr>
          <p:nvPr/>
        </p:nvSpPr>
        <p:spPr bwMode="auto">
          <a:xfrm rot="-170103">
            <a:off x="5639203" y="41056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1" name="文本框 51"/>
          <p:cNvSpPr txBox="1">
            <a:spLocks noChangeArrowheads="1"/>
          </p:cNvSpPr>
          <p:nvPr/>
        </p:nvSpPr>
        <p:spPr bwMode="auto">
          <a:xfrm rot="-170103">
            <a:off x="5825998" y="495595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2" name="文本框 53"/>
          <p:cNvSpPr txBox="1">
            <a:spLocks noChangeArrowheads="1"/>
          </p:cNvSpPr>
          <p:nvPr/>
        </p:nvSpPr>
        <p:spPr bwMode="auto">
          <a:xfrm rot="-5070842">
            <a:off x="1335831" y="283451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3" name="文本框 54"/>
          <p:cNvSpPr txBox="1">
            <a:spLocks noChangeArrowheads="1"/>
          </p:cNvSpPr>
          <p:nvPr/>
        </p:nvSpPr>
        <p:spPr bwMode="auto">
          <a:xfrm rot="4149897">
            <a:off x="2479721" y="297060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4" name="文本框 36"/>
          <p:cNvSpPr txBox="1">
            <a:spLocks noChangeArrowheads="1"/>
          </p:cNvSpPr>
          <p:nvPr/>
        </p:nvSpPr>
        <p:spPr bwMode="auto">
          <a:xfrm rot="-170103">
            <a:off x="1341168" y="205086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5" name="文本框 37"/>
          <p:cNvSpPr txBox="1">
            <a:spLocks noChangeArrowheads="1"/>
          </p:cNvSpPr>
          <p:nvPr/>
        </p:nvSpPr>
        <p:spPr bwMode="auto">
          <a:xfrm rot="1029897">
            <a:off x="2479720" y="24404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6" name="文本框 45"/>
          <p:cNvSpPr txBox="1">
            <a:spLocks noChangeArrowheads="1"/>
          </p:cNvSpPr>
          <p:nvPr/>
        </p:nvSpPr>
        <p:spPr bwMode="auto">
          <a:xfrm rot="-1380000">
            <a:off x="3353204" y="183739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7" name="文本框 46"/>
          <p:cNvSpPr txBox="1">
            <a:spLocks noChangeArrowheads="1"/>
          </p:cNvSpPr>
          <p:nvPr/>
        </p:nvSpPr>
        <p:spPr bwMode="auto">
          <a:xfrm rot="-1380000">
            <a:off x="3991860" y="202774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8" name="文本框 47"/>
          <p:cNvSpPr txBox="1">
            <a:spLocks noChangeArrowheads="1"/>
          </p:cNvSpPr>
          <p:nvPr/>
        </p:nvSpPr>
        <p:spPr bwMode="auto">
          <a:xfrm rot="-180000">
            <a:off x="3687654" y="26592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9" name="文本框 49"/>
          <p:cNvSpPr txBox="1">
            <a:spLocks noChangeArrowheads="1"/>
          </p:cNvSpPr>
          <p:nvPr/>
        </p:nvSpPr>
        <p:spPr bwMode="auto">
          <a:xfrm rot="-1380000">
            <a:off x="4651866" y="22768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0" name="文本框 50"/>
          <p:cNvSpPr txBox="1">
            <a:spLocks noChangeArrowheads="1"/>
          </p:cNvSpPr>
          <p:nvPr/>
        </p:nvSpPr>
        <p:spPr bwMode="auto">
          <a:xfrm rot="-1380000">
            <a:off x="4173317" y="292791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1" name="文本框 51"/>
          <p:cNvSpPr txBox="1">
            <a:spLocks noChangeArrowheads="1"/>
          </p:cNvSpPr>
          <p:nvPr/>
        </p:nvSpPr>
        <p:spPr bwMode="auto">
          <a:xfrm rot="-1380000">
            <a:off x="4884912" y="308090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2" name="文本框 32"/>
          <p:cNvSpPr txBox="1">
            <a:spLocks noChangeArrowheads="1"/>
          </p:cNvSpPr>
          <p:nvPr/>
        </p:nvSpPr>
        <p:spPr bwMode="auto">
          <a:xfrm rot="1209897">
            <a:off x="6711934" y="451832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3" name="文本框 34"/>
          <p:cNvSpPr txBox="1">
            <a:spLocks noChangeArrowheads="1"/>
          </p:cNvSpPr>
          <p:nvPr/>
        </p:nvSpPr>
        <p:spPr bwMode="auto">
          <a:xfrm rot="-1030866">
            <a:off x="8055070" y="491682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4" name="文本框 36"/>
          <p:cNvSpPr txBox="1">
            <a:spLocks noChangeArrowheads="1"/>
          </p:cNvSpPr>
          <p:nvPr/>
        </p:nvSpPr>
        <p:spPr bwMode="auto">
          <a:xfrm rot="368503">
            <a:off x="7450214" y="375691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5" name="文本框 37"/>
          <p:cNvSpPr txBox="1">
            <a:spLocks noChangeArrowheads="1"/>
          </p:cNvSpPr>
          <p:nvPr/>
        </p:nvSpPr>
        <p:spPr bwMode="auto">
          <a:xfrm rot="829244">
            <a:off x="6902285" y="500576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6" name="文本框 45"/>
          <p:cNvSpPr txBox="1">
            <a:spLocks noChangeArrowheads="1"/>
          </p:cNvSpPr>
          <p:nvPr/>
        </p:nvSpPr>
        <p:spPr bwMode="auto">
          <a:xfrm rot="-4502722">
            <a:off x="8570977" y="334864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7" name="文本框 46"/>
          <p:cNvSpPr txBox="1">
            <a:spLocks noChangeArrowheads="1"/>
          </p:cNvSpPr>
          <p:nvPr/>
        </p:nvSpPr>
        <p:spPr bwMode="auto">
          <a:xfrm rot="2702238">
            <a:off x="9458692" y="398196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8" name="文本框 47"/>
          <p:cNvSpPr txBox="1">
            <a:spLocks noChangeArrowheads="1"/>
          </p:cNvSpPr>
          <p:nvPr/>
        </p:nvSpPr>
        <p:spPr bwMode="auto">
          <a:xfrm rot="-3456638">
            <a:off x="8533618" y="436266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9" name="文本框 70"/>
          <p:cNvSpPr txBox="1">
            <a:spLocks noChangeArrowheads="1"/>
          </p:cNvSpPr>
          <p:nvPr/>
        </p:nvSpPr>
        <p:spPr bwMode="auto">
          <a:xfrm rot="-3180423">
            <a:off x="10063548" y="420967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0" name="文本框 71"/>
          <p:cNvSpPr txBox="1">
            <a:spLocks noChangeArrowheads="1"/>
          </p:cNvSpPr>
          <p:nvPr/>
        </p:nvSpPr>
        <p:spPr bwMode="auto">
          <a:xfrm rot="-3640556">
            <a:off x="9088662" y="457258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1" name="文本框 72"/>
          <p:cNvSpPr txBox="1">
            <a:spLocks noChangeArrowheads="1"/>
          </p:cNvSpPr>
          <p:nvPr/>
        </p:nvSpPr>
        <p:spPr bwMode="auto">
          <a:xfrm rot="1549510">
            <a:off x="9978157" y="324457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2" name="文本框 32"/>
          <p:cNvSpPr txBox="1">
            <a:spLocks noChangeArrowheads="1"/>
          </p:cNvSpPr>
          <p:nvPr/>
        </p:nvSpPr>
        <p:spPr bwMode="auto">
          <a:xfrm rot="4190103">
            <a:off x="5783302" y="335931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3" name="文本框 34"/>
          <p:cNvSpPr txBox="1">
            <a:spLocks noChangeArrowheads="1"/>
          </p:cNvSpPr>
          <p:nvPr/>
        </p:nvSpPr>
        <p:spPr bwMode="auto">
          <a:xfrm rot="8340000">
            <a:off x="6496676" y="407002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4" name="文本框 36"/>
          <p:cNvSpPr txBox="1">
            <a:spLocks noChangeArrowheads="1"/>
          </p:cNvSpPr>
          <p:nvPr/>
        </p:nvSpPr>
        <p:spPr bwMode="auto">
          <a:xfrm rot="-1160763">
            <a:off x="7450214" y="251518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5" name="文本框 37"/>
          <p:cNvSpPr txBox="1">
            <a:spLocks noChangeArrowheads="1"/>
          </p:cNvSpPr>
          <p:nvPr/>
        </p:nvSpPr>
        <p:spPr bwMode="auto">
          <a:xfrm rot="39237">
            <a:off x="7311453" y="31004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6" name="文本框 45"/>
          <p:cNvSpPr txBox="1">
            <a:spLocks noChangeArrowheads="1"/>
          </p:cNvSpPr>
          <p:nvPr/>
        </p:nvSpPr>
        <p:spPr bwMode="auto">
          <a:xfrm rot="-1160763">
            <a:off x="8078197" y="254009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7" name="文本框 46"/>
          <p:cNvSpPr txBox="1">
            <a:spLocks noChangeArrowheads="1"/>
          </p:cNvSpPr>
          <p:nvPr/>
        </p:nvSpPr>
        <p:spPr bwMode="auto">
          <a:xfrm rot="-1160763">
            <a:off x="8492701" y="278025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8" name="文本框 47"/>
          <p:cNvSpPr txBox="1">
            <a:spLocks noChangeArrowheads="1"/>
          </p:cNvSpPr>
          <p:nvPr/>
        </p:nvSpPr>
        <p:spPr bwMode="auto">
          <a:xfrm rot="39237">
            <a:off x="9031735" y="330683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9" name="文本框 49"/>
          <p:cNvSpPr txBox="1">
            <a:spLocks noChangeArrowheads="1"/>
          </p:cNvSpPr>
          <p:nvPr/>
        </p:nvSpPr>
        <p:spPr bwMode="auto">
          <a:xfrm rot="-1160763">
            <a:off x="9969261" y="286920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0" name="文本框 50"/>
          <p:cNvSpPr txBox="1">
            <a:spLocks noChangeArrowheads="1"/>
          </p:cNvSpPr>
          <p:nvPr/>
        </p:nvSpPr>
        <p:spPr bwMode="auto">
          <a:xfrm rot="-1160763">
            <a:off x="9371521" y="27197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1" name="文本框 51"/>
          <p:cNvSpPr txBox="1">
            <a:spLocks noChangeArrowheads="1"/>
          </p:cNvSpPr>
          <p:nvPr/>
        </p:nvSpPr>
        <p:spPr bwMode="auto">
          <a:xfrm rot="-1160763">
            <a:off x="9905217" y="368398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2" name="文本框 32"/>
          <p:cNvSpPr txBox="1">
            <a:spLocks noChangeArrowheads="1"/>
          </p:cNvSpPr>
          <p:nvPr/>
        </p:nvSpPr>
        <p:spPr bwMode="auto">
          <a:xfrm rot="4190103">
            <a:off x="4075473" y="429150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3" name="文本框 34"/>
          <p:cNvSpPr txBox="1">
            <a:spLocks noChangeArrowheads="1"/>
          </p:cNvSpPr>
          <p:nvPr/>
        </p:nvSpPr>
        <p:spPr bwMode="auto">
          <a:xfrm rot="8340000">
            <a:off x="5377693" y="37088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4" name="文本框 36"/>
          <p:cNvSpPr txBox="1">
            <a:spLocks noChangeArrowheads="1"/>
          </p:cNvSpPr>
          <p:nvPr/>
        </p:nvSpPr>
        <p:spPr bwMode="auto">
          <a:xfrm rot="2810103">
            <a:off x="5247827" y="24911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5" name="文本框 37"/>
          <p:cNvSpPr txBox="1">
            <a:spLocks noChangeArrowheads="1"/>
          </p:cNvSpPr>
          <p:nvPr/>
        </p:nvSpPr>
        <p:spPr bwMode="auto">
          <a:xfrm rot="4010103">
            <a:off x="5247827" y="309958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6" name="文本框 45"/>
          <p:cNvSpPr txBox="1">
            <a:spLocks noChangeArrowheads="1"/>
          </p:cNvSpPr>
          <p:nvPr/>
        </p:nvSpPr>
        <p:spPr bwMode="auto">
          <a:xfrm rot="2810103">
            <a:off x="5879367" y="251963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7" name="文本框 46"/>
          <p:cNvSpPr txBox="1">
            <a:spLocks noChangeArrowheads="1"/>
          </p:cNvSpPr>
          <p:nvPr/>
        </p:nvSpPr>
        <p:spPr bwMode="auto">
          <a:xfrm rot="2810103">
            <a:off x="6292093" y="275801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8" name="文本框 47"/>
          <p:cNvSpPr txBox="1">
            <a:spLocks noChangeArrowheads="1"/>
          </p:cNvSpPr>
          <p:nvPr/>
        </p:nvSpPr>
        <p:spPr bwMode="auto">
          <a:xfrm rot="4010103">
            <a:off x="6292093" y="336643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9" name="文本框 49"/>
          <p:cNvSpPr txBox="1">
            <a:spLocks noChangeArrowheads="1"/>
          </p:cNvSpPr>
          <p:nvPr/>
        </p:nvSpPr>
        <p:spPr bwMode="auto">
          <a:xfrm rot="-1160763">
            <a:off x="7955446" y="340467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0" name="文本框 50"/>
          <p:cNvSpPr txBox="1">
            <a:spLocks noChangeArrowheads="1"/>
          </p:cNvSpPr>
          <p:nvPr/>
        </p:nvSpPr>
        <p:spPr bwMode="auto">
          <a:xfrm rot="4020000">
            <a:off x="6825789" y="34980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1" name="文本框 51"/>
          <p:cNvSpPr txBox="1">
            <a:spLocks noChangeArrowheads="1"/>
          </p:cNvSpPr>
          <p:nvPr/>
        </p:nvSpPr>
        <p:spPr bwMode="auto">
          <a:xfrm rot="-1160763">
            <a:off x="7254525" y="41607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2" name="文本框 32"/>
          <p:cNvSpPr txBox="1">
            <a:spLocks noChangeArrowheads="1"/>
          </p:cNvSpPr>
          <p:nvPr/>
        </p:nvSpPr>
        <p:spPr bwMode="auto">
          <a:xfrm rot="5400000">
            <a:off x="2253789" y="416519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3" name="文本框 34"/>
          <p:cNvSpPr txBox="1">
            <a:spLocks noChangeArrowheads="1"/>
          </p:cNvSpPr>
          <p:nvPr/>
        </p:nvSpPr>
        <p:spPr bwMode="auto">
          <a:xfrm rot="8340000">
            <a:off x="3088134" y="45343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4" name="文本框 36"/>
          <p:cNvSpPr txBox="1">
            <a:spLocks noChangeArrowheads="1"/>
          </p:cNvSpPr>
          <p:nvPr/>
        </p:nvSpPr>
        <p:spPr bwMode="auto">
          <a:xfrm rot="2810103">
            <a:off x="3065008" y="361193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5" name="文本框 37"/>
          <p:cNvSpPr txBox="1">
            <a:spLocks noChangeArrowheads="1"/>
          </p:cNvSpPr>
          <p:nvPr/>
        </p:nvSpPr>
        <p:spPr bwMode="auto">
          <a:xfrm rot="5220000">
            <a:off x="3552451" y="392859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6" name="文本框 45"/>
          <p:cNvSpPr txBox="1">
            <a:spLocks noChangeArrowheads="1"/>
          </p:cNvSpPr>
          <p:nvPr/>
        </p:nvSpPr>
        <p:spPr bwMode="auto">
          <a:xfrm rot="2810103">
            <a:off x="4125285" y="362616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7" name="文本框 46"/>
          <p:cNvSpPr txBox="1">
            <a:spLocks noChangeArrowheads="1"/>
          </p:cNvSpPr>
          <p:nvPr/>
        </p:nvSpPr>
        <p:spPr bwMode="auto">
          <a:xfrm rot="4020000">
            <a:off x="1762788" y="27509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8" name="文本框 47"/>
          <p:cNvSpPr txBox="1">
            <a:spLocks noChangeArrowheads="1"/>
          </p:cNvSpPr>
          <p:nvPr/>
        </p:nvSpPr>
        <p:spPr bwMode="auto">
          <a:xfrm rot="5220000">
            <a:off x="1761010" y="379338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9" name="文本框 49"/>
          <p:cNvSpPr txBox="1">
            <a:spLocks noChangeArrowheads="1"/>
          </p:cNvSpPr>
          <p:nvPr/>
        </p:nvSpPr>
        <p:spPr bwMode="auto">
          <a:xfrm rot="4020000">
            <a:off x="3737466" y="473980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0" name="文本框 50"/>
          <p:cNvSpPr txBox="1">
            <a:spLocks noChangeArrowheads="1"/>
          </p:cNvSpPr>
          <p:nvPr/>
        </p:nvSpPr>
        <p:spPr bwMode="auto">
          <a:xfrm rot="4020000">
            <a:off x="5123298" y="43199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1" name="文本框 51"/>
          <p:cNvSpPr txBox="1">
            <a:spLocks noChangeArrowheads="1"/>
          </p:cNvSpPr>
          <p:nvPr/>
        </p:nvSpPr>
        <p:spPr bwMode="auto">
          <a:xfrm rot="4020000">
            <a:off x="5537802" y="456013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2" name="文本框 32"/>
          <p:cNvSpPr txBox="1">
            <a:spLocks noChangeArrowheads="1"/>
          </p:cNvSpPr>
          <p:nvPr/>
        </p:nvSpPr>
        <p:spPr bwMode="auto">
          <a:xfrm rot="-880739">
            <a:off x="1556426" y="337087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3" name="文本框 34"/>
          <p:cNvSpPr txBox="1">
            <a:spLocks noChangeArrowheads="1"/>
          </p:cNvSpPr>
          <p:nvPr/>
        </p:nvSpPr>
        <p:spPr bwMode="auto">
          <a:xfrm rot="8340000">
            <a:off x="2385434" y="34580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4" name="文本框 36"/>
          <p:cNvSpPr txBox="1">
            <a:spLocks noChangeArrowheads="1"/>
          </p:cNvSpPr>
          <p:nvPr/>
        </p:nvSpPr>
        <p:spPr bwMode="auto">
          <a:xfrm rot="4020000">
            <a:off x="2847971" y="224211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5" name="文本框 37"/>
          <p:cNvSpPr txBox="1">
            <a:spLocks noChangeArrowheads="1"/>
          </p:cNvSpPr>
          <p:nvPr/>
        </p:nvSpPr>
        <p:spPr bwMode="auto">
          <a:xfrm rot="5220000">
            <a:off x="2847971" y="285052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6" name="文本框 45"/>
          <p:cNvSpPr txBox="1">
            <a:spLocks noChangeArrowheads="1"/>
          </p:cNvSpPr>
          <p:nvPr/>
        </p:nvSpPr>
        <p:spPr bwMode="auto">
          <a:xfrm rot="2810103">
            <a:off x="3474175" y="22652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7" name="文本框 46"/>
          <p:cNvSpPr txBox="1">
            <a:spLocks noChangeArrowheads="1"/>
          </p:cNvSpPr>
          <p:nvPr/>
        </p:nvSpPr>
        <p:spPr bwMode="auto">
          <a:xfrm rot="2810103">
            <a:off x="3888680" y="25054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8" name="文本框 47"/>
          <p:cNvSpPr txBox="1">
            <a:spLocks noChangeArrowheads="1"/>
          </p:cNvSpPr>
          <p:nvPr/>
        </p:nvSpPr>
        <p:spPr bwMode="auto">
          <a:xfrm rot="4010103">
            <a:off x="3588031" y="314227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9" name="文本框 49"/>
          <p:cNvSpPr txBox="1">
            <a:spLocks noChangeArrowheads="1"/>
          </p:cNvSpPr>
          <p:nvPr/>
        </p:nvSpPr>
        <p:spPr bwMode="auto">
          <a:xfrm rot="2810103">
            <a:off x="4548684" y="275801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0" name="文本框 50"/>
          <p:cNvSpPr txBox="1">
            <a:spLocks noChangeArrowheads="1"/>
          </p:cNvSpPr>
          <p:nvPr/>
        </p:nvSpPr>
        <p:spPr bwMode="auto">
          <a:xfrm rot="2810103">
            <a:off x="4420597" y="324368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1" name="文本框 51"/>
          <p:cNvSpPr txBox="1">
            <a:spLocks noChangeArrowheads="1"/>
          </p:cNvSpPr>
          <p:nvPr/>
        </p:nvSpPr>
        <p:spPr bwMode="auto">
          <a:xfrm rot="2810103">
            <a:off x="4835102" y="348384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2" name="文本框 32"/>
          <p:cNvSpPr txBox="1">
            <a:spLocks noChangeArrowheads="1"/>
          </p:cNvSpPr>
          <p:nvPr/>
        </p:nvSpPr>
        <p:spPr bwMode="auto">
          <a:xfrm rot="5400000">
            <a:off x="6299209" y="467398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3" name="文本框 34"/>
          <p:cNvSpPr txBox="1">
            <a:spLocks noChangeArrowheads="1"/>
          </p:cNvSpPr>
          <p:nvPr/>
        </p:nvSpPr>
        <p:spPr bwMode="auto">
          <a:xfrm rot="3159237">
            <a:off x="7500026" y="50413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4" name="文本框 36"/>
          <p:cNvSpPr txBox="1">
            <a:spLocks noChangeArrowheads="1"/>
          </p:cNvSpPr>
          <p:nvPr/>
        </p:nvSpPr>
        <p:spPr bwMode="auto">
          <a:xfrm rot="-1160763">
            <a:off x="7969678" y="38316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5" name="文本框 37"/>
          <p:cNvSpPr txBox="1">
            <a:spLocks noChangeArrowheads="1"/>
          </p:cNvSpPr>
          <p:nvPr/>
        </p:nvSpPr>
        <p:spPr bwMode="auto">
          <a:xfrm rot="39237">
            <a:off x="7969678" y="444005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6" name="文本框 45"/>
          <p:cNvSpPr txBox="1">
            <a:spLocks noChangeArrowheads="1"/>
          </p:cNvSpPr>
          <p:nvPr/>
        </p:nvSpPr>
        <p:spPr bwMode="auto">
          <a:xfrm rot="-1160763">
            <a:off x="8597662" y="385654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7" name="文本框 46"/>
          <p:cNvSpPr txBox="1">
            <a:spLocks noChangeArrowheads="1"/>
          </p:cNvSpPr>
          <p:nvPr/>
        </p:nvSpPr>
        <p:spPr bwMode="auto">
          <a:xfrm rot="-1160763">
            <a:off x="9012165" y="40967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8" name="文本框 47"/>
          <p:cNvSpPr txBox="1">
            <a:spLocks noChangeArrowheads="1"/>
          </p:cNvSpPr>
          <p:nvPr/>
        </p:nvSpPr>
        <p:spPr bwMode="auto">
          <a:xfrm rot="39237">
            <a:off x="8661705" y="47335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9" name="文本框 49"/>
          <p:cNvSpPr txBox="1">
            <a:spLocks noChangeArrowheads="1"/>
          </p:cNvSpPr>
          <p:nvPr/>
        </p:nvSpPr>
        <p:spPr bwMode="auto">
          <a:xfrm rot="-1160763">
            <a:off x="9595674" y="442226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0" name="文本框 50"/>
          <p:cNvSpPr txBox="1">
            <a:spLocks noChangeArrowheads="1"/>
          </p:cNvSpPr>
          <p:nvPr/>
        </p:nvSpPr>
        <p:spPr bwMode="auto">
          <a:xfrm rot="-1160763">
            <a:off x="9544083" y="48349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1" name="文本框 51"/>
          <p:cNvSpPr txBox="1">
            <a:spLocks noChangeArrowheads="1"/>
          </p:cNvSpPr>
          <p:nvPr/>
        </p:nvSpPr>
        <p:spPr bwMode="auto">
          <a:xfrm rot="-1160763">
            <a:off x="8578092" y="183739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2" name="Text Box 3"/>
          <p:cNvSpPr txBox="1">
            <a:spLocks noChangeArrowheads="1"/>
          </p:cNvSpPr>
          <p:nvPr/>
        </p:nvSpPr>
        <p:spPr bwMode="auto">
          <a:xfrm>
            <a:off x="1290063" y="1490793"/>
            <a:ext cx="9492682" cy="3714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神</a:t>
            </a:r>
            <a:r>
              <a:rPr lang="zh-CN" altLang="en-US" sz="3138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龛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（     ）   司马</a:t>
            </a:r>
            <a:r>
              <a:rPr lang="zh-CN" altLang="en-US" sz="3138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懿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（     ） 幽</a:t>
            </a:r>
            <a:r>
              <a:rPr lang="zh-CN" altLang="en-US" sz="3138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悄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 ） </a:t>
            </a:r>
            <a:endParaRPr lang="zh-CN" altLang="en-US" sz="3138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争</a:t>
            </a:r>
            <a:r>
              <a:rPr lang="zh-CN" altLang="en-US" sz="3138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讼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（     ）   </a:t>
            </a:r>
            <a:r>
              <a:rPr lang="zh-CN" altLang="en-US" sz="3138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裴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公（     ）   </a:t>
            </a:r>
            <a:r>
              <a:rPr lang="zh-CN" altLang="en-US" sz="3138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斡旋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（       ）静</a:t>
            </a:r>
            <a:r>
              <a:rPr lang="zh-CN" altLang="en-US" sz="3138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穆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（     ）   思</a:t>
            </a:r>
            <a:r>
              <a:rPr lang="zh-CN" altLang="en-US" sz="3138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慕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（     ）   </a:t>
            </a:r>
            <a:r>
              <a:rPr lang="zh-CN" altLang="en-US" sz="3138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熙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熙然（     ）</a:t>
            </a:r>
            <a:endParaRPr lang="en-US" altLang="zh-CN" sz="3138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138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褪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色（     ）   </a:t>
            </a:r>
            <a:r>
              <a:rPr lang="zh-CN" altLang="en-US" sz="3138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怅惘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（     ）   霍</a:t>
            </a:r>
            <a:r>
              <a:rPr lang="zh-CN" altLang="en-US" sz="3138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骠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姚（     ）  </a:t>
            </a:r>
          </a:p>
          <a:p>
            <a:pPr>
              <a:lnSpc>
                <a:spcPct val="150000"/>
              </a:lnSpc>
            </a:pP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垂珠联</a:t>
            </a:r>
            <a:r>
              <a:rPr lang="zh-CN" altLang="en-US" sz="3138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珑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3138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562040" y="2405192"/>
            <a:ext cx="1280872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38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sònɡ</a:t>
            </a:r>
            <a:endParaRPr lang="zh-CN" altLang="en-US" sz="3138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924329" y="3065198"/>
            <a:ext cx="1211490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38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mù</a:t>
            </a:r>
            <a:r>
              <a:rPr lang="en-US" altLang="zh-CN" sz="3138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 </a:t>
            </a:r>
            <a:endParaRPr lang="zh-CN" altLang="en-US" sz="3138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394816" y="3050966"/>
            <a:ext cx="1115425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en-US" altLang="zh-CN" sz="3138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mù</a:t>
            </a:r>
            <a:endParaRPr lang="zh-CN" altLang="en-US" sz="3138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894085" y="2335812"/>
            <a:ext cx="1223944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3138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p</a:t>
            </a:r>
            <a:r>
              <a:rPr lang="en-US" sz="3138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é</a:t>
            </a:r>
            <a:r>
              <a:rPr lang="en-US" sz="3138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i</a:t>
            </a:r>
            <a:endParaRPr lang="en-US" sz="3138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596995" y="3778571"/>
            <a:ext cx="1202573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38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 </a:t>
            </a:r>
            <a:r>
              <a:rPr lang="en-US" altLang="zh-CN" sz="3138" b="1" dirty="0" err="1">
                <a:solidFill>
                  <a:srgbClr val="FF0000"/>
                </a:solidFill>
                <a:latin typeface="+mn-ea"/>
                <a:sym typeface="+mn-ea"/>
              </a:rPr>
              <a:t>wǎnɡ</a:t>
            </a:r>
            <a:endParaRPr lang="zh-CN" altLang="en-US" sz="3138" b="1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2647432" y="3874637"/>
            <a:ext cx="795411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38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tuì</a:t>
            </a:r>
            <a:endParaRPr lang="zh-CN" altLang="en-US" sz="3138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8989526" y="2389182"/>
            <a:ext cx="1713166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38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wò</a:t>
            </a:r>
            <a:r>
              <a:rPr lang="en-US" altLang="zh-CN" sz="3138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 </a:t>
            </a:r>
            <a:r>
              <a:rPr lang="en-US" altLang="zh-CN" sz="3138" b="1" dirty="0" err="1">
                <a:solidFill>
                  <a:srgbClr val="FF0000"/>
                </a:solidFill>
                <a:latin typeface="+mn-ea"/>
                <a:sym typeface="+mn-ea"/>
              </a:rPr>
              <a:t>xuán</a:t>
            </a:r>
            <a:endParaRPr lang="zh-CN" altLang="en-US" sz="3138" b="1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10350" name="矩形 2"/>
          <p:cNvSpPr>
            <a:spLocks noChangeArrowheads="1"/>
          </p:cNvSpPr>
          <p:nvPr/>
        </p:nvSpPr>
        <p:spPr bwMode="auto">
          <a:xfrm>
            <a:off x="1476858" y="974886"/>
            <a:ext cx="1396536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138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◆正音</a:t>
            </a:r>
          </a:p>
        </p:txBody>
      </p:sp>
      <p:grpSp>
        <p:nvGrpSpPr>
          <p:cNvPr id="10351" name="组合 27"/>
          <p:cNvGrpSpPr>
            <a:grpSpLocks/>
          </p:cNvGrpSpPr>
          <p:nvPr/>
        </p:nvGrpSpPr>
        <p:grpSpPr bwMode="auto">
          <a:xfrm>
            <a:off x="1144187" y="195689"/>
            <a:ext cx="2880183" cy="768523"/>
            <a:chOff x="2747226" y="536189"/>
            <a:chExt cx="2458107" cy="604628"/>
          </a:xfrm>
        </p:grpSpPr>
        <p:sp>
          <p:nvSpPr>
            <p:cNvPr id="42" name="矩形: 圆角 28"/>
            <p:cNvSpPr/>
            <p:nvPr/>
          </p:nvSpPr>
          <p:spPr bwMode="auto">
            <a:xfrm rot="20527566">
              <a:off x="2747226" y="608968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字</a:t>
              </a:r>
            </a:p>
          </p:txBody>
        </p:sp>
        <p:sp>
          <p:nvSpPr>
            <p:cNvPr id="45" name="矩形: 圆角 29"/>
            <p:cNvSpPr/>
            <p:nvPr/>
          </p:nvSpPr>
          <p:spPr bwMode="auto">
            <a:xfrm rot="294411">
              <a:off x="3381870" y="632762"/>
              <a:ext cx="564803" cy="471665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词</a:t>
              </a:r>
            </a:p>
          </p:txBody>
        </p:sp>
        <p:sp>
          <p:nvSpPr>
            <p:cNvPr id="46" name="矩形: 圆角 30"/>
            <p:cNvSpPr/>
            <p:nvPr/>
          </p:nvSpPr>
          <p:spPr bwMode="auto">
            <a:xfrm rot="1137149">
              <a:off x="4007404" y="536189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检</a:t>
              </a:r>
            </a:p>
          </p:txBody>
        </p:sp>
        <p:sp>
          <p:nvSpPr>
            <p:cNvPr id="47" name="矩形: 圆角 31"/>
            <p:cNvSpPr/>
            <p:nvPr/>
          </p:nvSpPr>
          <p:spPr bwMode="auto">
            <a:xfrm rot="20889647">
              <a:off x="4640530" y="669152"/>
              <a:ext cx="564803" cy="471665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测</a:t>
              </a:r>
            </a:p>
          </p:txBody>
        </p:sp>
      </p:grp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9512548" y="3065198"/>
            <a:ext cx="591829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38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xī</a:t>
            </a:r>
            <a:endParaRPr lang="zh-CN" altLang="en-US" sz="3138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535355" y="1663355"/>
            <a:ext cx="1280872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38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k</a:t>
            </a:r>
            <a:r>
              <a:rPr lang="en-US" sz="3138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sym typeface="+mn-ea"/>
              </a:rPr>
              <a:t>ā</a:t>
            </a:r>
            <a:r>
              <a:rPr lang="en-US" sz="3138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n</a:t>
            </a:r>
            <a:endParaRPr lang="en-US" sz="3138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6262337" y="1674029"/>
            <a:ext cx="591829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38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yì</a:t>
            </a:r>
            <a:endParaRPr lang="zh-CN" altLang="en-US" sz="3138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3364363" y="4539978"/>
            <a:ext cx="1295104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38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l</a:t>
            </a:r>
            <a:r>
              <a:rPr lang="en-US" altLang="zh-CN" sz="3138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ó</a:t>
            </a:r>
            <a:r>
              <a:rPr lang="en-US" altLang="zh-CN" sz="3138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ng</a:t>
            </a:r>
            <a:endParaRPr lang="zh-CN" altLang="en-US" sz="3138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0361" name="文本框 8"/>
          <p:cNvSpPr txBox="1">
            <a:spLocks noChangeArrowheads="1"/>
          </p:cNvSpPr>
          <p:nvPr/>
        </p:nvSpPr>
        <p:spPr bwMode="auto">
          <a:xfrm>
            <a:off x="9037559" y="1688261"/>
            <a:ext cx="998991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138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qiǎo</a:t>
            </a:r>
            <a:endParaRPr lang="en-US" altLang="zh-CN" sz="2017"/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9283059" y="3787467"/>
            <a:ext cx="1296882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38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piào</a:t>
            </a:r>
            <a:endParaRPr lang="zh-CN" altLang="en-US" sz="3138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663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3" grpId="0"/>
      <p:bldP spid="14" grpId="0"/>
      <p:bldP spid="29" grpId="0"/>
      <p:bldP spid="31" grpId="0"/>
      <p:bldP spid="22" grpId="0"/>
      <p:bldP spid="3" grpId="0"/>
      <p:bldP spid="4" grpId="0"/>
      <p:bldP spid="5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770599" y="170783"/>
            <a:ext cx="2204450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138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◆词语解释</a:t>
            </a:r>
          </a:p>
        </p:txBody>
      </p:sp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1023216" y="754292"/>
            <a:ext cx="10145571" cy="337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560"/>
              </a:spcBef>
            </a:pPr>
            <a:r>
              <a:rPr lang="zh-CN" altLang="en-US" sz="3138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争讼：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因争论而诉讼。</a:t>
            </a:r>
            <a:endParaRPr lang="en-US" altLang="zh-CN" sz="3138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560"/>
              </a:spcBef>
            </a:pPr>
            <a:r>
              <a:rPr lang="zh-CN" altLang="en-US" sz="3138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斡旋：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调解周旋。</a:t>
            </a:r>
          </a:p>
          <a:p>
            <a:pPr>
              <a:spcBef>
                <a:spcPts val="560"/>
              </a:spcBef>
            </a:pPr>
            <a:r>
              <a:rPr lang="zh-CN" altLang="en-US" sz="3138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幽悄：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幽深寂静。</a:t>
            </a:r>
            <a:endParaRPr lang="zh-CN" altLang="en-US" sz="3138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560"/>
              </a:spcBef>
            </a:pPr>
            <a:r>
              <a:rPr lang="zh-CN" altLang="en-US" sz="3138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怅惘：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因失意而心事重重。</a:t>
            </a:r>
            <a:endParaRPr lang="en-US" altLang="zh-CN" sz="3138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560"/>
              </a:spcBef>
            </a:pPr>
            <a:endParaRPr lang="zh-CN" altLang="en-US" sz="3138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560"/>
              </a:spcBef>
            </a:pPr>
            <a:endParaRPr lang="zh-CN" altLang="en-US" sz="3138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23215" y="2924657"/>
            <a:ext cx="9108420" cy="169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560"/>
              </a:spcBef>
            </a:pPr>
            <a:r>
              <a:rPr lang="zh-CN" altLang="en-US" sz="3138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熙熙然：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温和欢乐的样子。</a:t>
            </a:r>
          </a:p>
          <a:p>
            <a:pPr>
              <a:spcBef>
                <a:spcPts val="560"/>
              </a:spcBef>
            </a:pPr>
            <a:r>
              <a:rPr lang="zh-CN" altLang="en-US" sz="3138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马前卒：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比喻没有目的地为人奔走效力的人。</a:t>
            </a:r>
          </a:p>
          <a:p>
            <a:pPr>
              <a:spcBef>
                <a:spcPts val="560"/>
              </a:spcBef>
            </a:pPr>
            <a:r>
              <a:rPr lang="zh-CN" altLang="en-US" sz="3138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人情世故：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指为人处世的方法、道理和经验。</a:t>
            </a:r>
          </a:p>
        </p:txBody>
      </p:sp>
      <p:sp>
        <p:nvSpPr>
          <p:cNvPr id="11270" name="文本框 2"/>
          <p:cNvSpPr txBox="1">
            <a:spLocks noChangeArrowheads="1"/>
          </p:cNvSpPr>
          <p:nvPr/>
        </p:nvSpPr>
        <p:spPr bwMode="auto">
          <a:xfrm>
            <a:off x="1023215" y="4618254"/>
            <a:ext cx="2204450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138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不甚了然：</a:t>
            </a:r>
            <a:endParaRPr lang="zh-CN" altLang="en-US" sz="2017"/>
          </a:p>
        </p:txBody>
      </p:sp>
      <p:sp>
        <p:nvSpPr>
          <p:cNvPr id="11271" name="文本框 3"/>
          <p:cNvSpPr txBox="1">
            <a:spLocks noChangeArrowheads="1"/>
          </p:cNvSpPr>
          <p:nvPr/>
        </p:nvSpPr>
        <p:spPr bwMode="auto">
          <a:xfrm>
            <a:off x="2978324" y="4618254"/>
            <a:ext cx="7048352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不太了解，不怎么清楚。</a:t>
            </a:r>
            <a:endParaRPr lang="zh-CN" altLang="en-US" sz="2017"/>
          </a:p>
        </p:txBody>
      </p:sp>
    </p:spTree>
    <p:extLst>
      <p:ext uri="{BB962C8B-B14F-4D97-AF65-F5344CB8AC3E}">
        <p14:creationId xmlns:p14="http://schemas.microsoft.com/office/powerpoint/2010/main" val="25536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67">
                                            <p:txEl>
                                              <p:charRg st="4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7">
                                            <p:txEl>
                                              <p:charRg st="4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7">
                                            <p:txEl>
                                              <p:charRg st="4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32"/>
          <p:cNvSpPr txBox="1">
            <a:spLocks noChangeArrowheads="1"/>
          </p:cNvSpPr>
          <p:nvPr/>
        </p:nvSpPr>
        <p:spPr bwMode="auto">
          <a:xfrm>
            <a:off x="5986592" y="38266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560">
                <a:solidFill>
                  <a:srgbClr val="FFFFFF"/>
                </a:solidFill>
              </a:rPr>
              <a:t>状元成才路</a:t>
            </a:r>
            <a:endParaRPr lang="zh-CN" altLang="zh-CN" sz="560">
              <a:solidFill>
                <a:srgbClr val="FFFFFF"/>
              </a:solidFill>
            </a:endParaRPr>
          </a:p>
        </p:txBody>
      </p:sp>
      <p:sp>
        <p:nvSpPr>
          <p:cNvPr id="12291" name="文本框 34"/>
          <p:cNvSpPr txBox="1">
            <a:spLocks noChangeArrowheads="1"/>
          </p:cNvSpPr>
          <p:nvPr/>
        </p:nvSpPr>
        <p:spPr bwMode="auto">
          <a:xfrm rot="-280097">
            <a:off x="10019073" y="237642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2" name="文本框 36"/>
          <p:cNvSpPr txBox="1">
            <a:spLocks noChangeArrowheads="1"/>
          </p:cNvSpPr>
          <p:nvPr/>
        </p:nvSpPr>
        <p:spPr bwMode="auto">
          <a:xfrm rot="-5350866">
            <a:off x="7542722" y="202151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3" name="文本框 37"/>
          <p:cNvSpPr txBox="1">
            <a:spLocks noChangeArrowheads="1"/>
          </p:cNvSpPr>
          <p:nvPr/>
        </p:nvSpPr>
        <p:spPr bwMode="auto">
          <a:xfrm rot="-4150866">
            <a:off x="6950318" y="248049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4" name="文本框 45"/>
          <p:cNvSpPr txBox="1">
            <a:spLocks noChangeArrowheads="1"/>
          </p:cNvSpPr>
          <p:nvPr/>
        </p:nvSpPr>
        <p:spPr bwMode="auto">
          <a:xfrm rot="-5350866">
            <a:off x="8174262" y="204997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5" name="文本框 46"/>
          <p:cNvSpPr txBox="1">
            <a:spLocks noChangeArrowheads="1"/>
          </p:cNvSpPr>
          <p:nvPr/>
        </p:nvSpPr>
        <p:spPr bwMode="auto">
          <a:xfrm rot="-424911">
            <a:off x="8900090" y="231238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6" name="文本框 47"/>
          <p:cNvSpPr txBox="1">
            <a:spLocks noChangeArrowheads="1"/>
          </p:cNvSpPr>
          <p:nvPr/>
        </p:nvSpPr>
        <p:spPr bwMode="auto">
          <a:xfrm rot="-4150866">
            <a:off x="9554757" y="334864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7" name="文本框 49"/>
          <p:cNvSpPr txBox="1">
            <a:spLocks noChangeArrowheads="1"/>
          </p:cNvSpPr>
          <p:nvPr/>
        </p:nvSpPr>
        <p:spPr bwMode="auto">
          <a:xfrm rot="657351">
            <a:off x="10132928" y="187830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8" name="文本框 50"/>
          <p:cNvSpPr txBox="1">
            <a:spLocks noChangeArrowheads="1"/>
          </p:cNvSpPr>
          <p:nvPr/>
        </p:nvSpPr>
        <p:spPr bwMode="auto">
          <a:xfrm rot="1480325">
            <a:off x="9263003" y="194768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9" name="文本框 51"/>
          <p:cNvSpPr txBox="1">
            <a:spLocks noChangeArrowheads="1"/>
          </p:cNvSpPr>
          <p:nvPr/>
        </p:nvSpPr>
        <p:spPr bwMode="auto">
          <a:xfrm rot="-5350866">
            <a:off x="10351744" y="35905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0" name="文本框 32"/>
          <p:cNvSpPr txBox="1">
            <a:spLocks noChangeArrowheads="1"/>
          </p:cNvSpPr>
          <p:nvPr/>
        </p:nvSpPr>
        <p:spPr bwMode="auto">
          <a:xfrm>
            <a:off x="4627445" y="45382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1" name="文本框 34"/>
          <p:cNvSpPr txBox="1">
            <a:spLocks noChangeArrowheads="1"/>
          </p:cNvSpPr>
          <p:nvPr/>
        </p:nvSpPr>
        <p:spPr bwMode="auto">
          <a:xfrm rot="4149897">
            <a:off x="5980770" y="44720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2" name="文本框 36"/>
          <p:cNvSpPr txBox="1">
            <a:spLocks noChangeArrowheads="1"/>
          </p:cNvSpPr>
          <p:nvPr/>
        </p:nvSpPr>
        <p:spPr bwMode="auto">
          <a:xfrm rot="-1380000">
            <a:off x="5351007" y="201173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3" name="文本框 37"/>
          <p:cNvSpPr txBox="1">
            <a:spLocks noChangeArrowheads="1"/>
          </p:cNvSpPr>
          <p:nvPr/>
        </p:nvSpPr>
        <p:spPr bwMode="auto">
          <a:xfrm rot="-180000">
            <a:off x="5608961" y="28549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4" name="文本框 45"/>
          <p:cNvSpPr txBox="1">
            <a:spLocks noChangeArrowheads="1"/>
          </p:cNvSpPr>
          <p:nvPr/>
        </p:nvSpPr>
        <p:spPr bwMode="auto">
          <a:xfrm rot="-1380000">
            <a:off x="5978991" y="20366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5" name="文本框 46"/>
          <p:cNvSpPr txBox="1">
            <a:spLocks noChangeArrowheads="1"/>
          </p:cNvSpPr>
          <p:nvPr/>
        </p:nvSpPr>
        <p:spPr bwMode="auto">
          <a:xfrm rot="-1380000">
            <a:off x="6393495" y="22768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6" name="文本框 47"/>
          <p:cNvSpPr txBox="1">
            <a:spLocks noChangeArrowheads="1"/>
          </p:cNvSpPr>
          <p:nvPr/>
        </p:nvSpPr>
        <p:spPr bwMode="auto">
          <a:xfrm rot="-180000">
            <a:off x="6655006" y="30577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7" name="文本框 49"/>
          <p:cNvSpPr txBox="1">
            <a:spLocks noChangeArrowheads="1"/>
          </p:cNvSpPr>
          <p:nvPr/>
        </p:nvSpPr>
        <p:spPr bwMode="auto">
          <a:xfrm rot="-5350866">
            <a:off x="8049733" y="291456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8" name="文本框 50"/>
          <p:cNvSpPr txBox="1">
            <a:spLocks noChangeArrowheads="1"/>
          </p:cNvSpPr>
          <p:nvPr/>
        </p:nvSpPr>
        <p:spPr bwMode="auto">
          <a:xfrm rot="-170103">
            <a:off x="7243851" y="345627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9" name="文本框 51"/>
          <p:cNvSpPr txBox="1">
            <a:spLocks noChangeArrowheads="1"/>
          </p:cNvSpPr>
          <p:nvPr/>
        </p:nvSpPr>
        <p:spPr bwMode="auto">
          <a:xfrm rot="-5350866">
            <a:off x="7524932" y="43946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0" name="文本框 32"/>
          <p:cNvSpPr txBox="1">
            <a:spLocks noChangeArrowheads="1"/>
          </p:cNvSpPr>
          <p:nvPr/>
        </p:nvSpPr>
        <p:spPr bwMode="auto">
          <a:xfrm rot="1209897">
            <a:off x="2253789" y="48954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1" name="文本框 34"/>
          <p:cNvSpPr txBox="1">
            <a:spLocks noChangeArrowheads="1"/>
          </p:cNvSpPr>
          <p:nvPr/>
        </p:nvSpPr>
        <p:spPr bwMode="auto">
          <a:xfrm rot="4149897">
            <a:off x="3379889" y="44231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2" name="文本框 36"/>
          <p:cNvSpPr txBox="1">
            <a:spLocks noChangeArrowheads="1"/>
          </p:cNvSpPr>
          <p:nvPr/>
        </p:nvSpPr>
        <p:spPr bwMode="auto">
          <a:xfrm rot="-1380000">
            <a:off x="2778590" y="417142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3" name="文本框 37"/>
          <p:cNvSpPr txBox="1">
            <a:spLocks noChangeArrowheads="1"/>
          </p:cNvSpPr>
          <p:nvPr/>
        </p:nvSpPr>
        <p:spPr bwMode="auto">
          <a:xfrm rot="1029897">
            <a:off x="3765929" y="363950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4" name="文本框 45"/>
          <p:cNvSpPr txBox="1">
            <a:spLocks noChangeArrowheads="1"/>
          </p:cNvSpPr>
          <p:nvPr/>
        </p:nvSpPr>
        <p:spPr bwMode="auto">
          <a:xfrm rot="-1380000">
            <a:off x="4523778" y="407891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5" name="文本框 46"/>
          <p:cNvSpPr txBox="1">
            <a:spLocks noChangeArrowheads="1"/>
          </p:cNvSpPr>
          <p:nvPr/>
        </p:nvSpPr>
        <p:spPr bwMode="auto">
          <a:xfrm rot="-170103">
            <a:off x="1862412" y="22679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6" name="文本框 47"/>
          <p:cNvSpPr txBox="1">
            <a:spLocks noChangeArrowheads="1"/>
          </p:cNvSpPr>
          <p:nvPr/>
        </p:nvSpPr>
        <p:spPr bwMode="auto">
          <a:xfrm rot="1029897">
            <a:off x="1908666" y="436355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7" name="文本框 49"/>
          <p:cNvSpPr txBox="1">
            <a:spLocks noChangeArrowheads="1"/>
          </p:cNvSpPr>
          <p:nvPr/>
        </p:nvSpPr>
        <p:spPr bwMode="auto">
          <a:xfrm rot="-170103">
            <a:off x="4352995" y="48527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8" name="文本框 50"/>
          <p:cNvSpPr txBox="1">
            <a:spLocks noChangeArrowheads="1"/>
          </p:cNvSpPr>
          <p:nvPr/>
        </p:nvSpPr>
        <p:spPr bwMode="auto">
          <a:xfrm rot="-170103">
            <a:off x="5639203" y="41056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9" name="文本框 51"/>
          <p:cNvSpPr txBox="1">
            <a:spLocks noChangeArrowheads="1"/>
          </p:cNvSpPr>
          <p:nvPr/>
        </p:nvSpPr>
        <p:spPr bwMode="auto">
          <a:xfrm rot="-170103">
            <a:off x="5825998" y="495595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0" name="文本框 43"/>
          <p:cNvSpPr txBox="1">
            <a:spLocks noChangeArrowheads="1"/>
          </p:cNvSpPr>
          <p:nvPr/>
        </p:nvSpPr>
        <p:spPr bwMode="auto">
          <a:xfrm rot="-5070842">
            <a:off x="1335831" y="283451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1" name="文本框 44"/>
          <p:cNvSpPr txBox="1">
            <a:spLocks noChangeArrowheads="1"/>
          </p:cNvSpPr>
          <p:nvPr/>
        </p:nvSpPr>
        <p:spPr bwMode="auto">
          <a:xfrm rot="4149897">
            <a:off x="2479721" y="297060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2" name="文本框 36"/>
          <p:cNvSpPr txBox="1">
            <a:spLocks noChangeArrowheads="1"/>
          </p:cNvSpPr>
          <p:nvPr/>
        </p:nvSpPr>
        <p:spPr bwMode="auto">
          <a:xfrm rot="-170103">
            <a:off x="1341168" y="205086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3" name="文本框 37"/>
          <p:cNvSpPr txBox="1">
            <a:spLocks noChangeArrowheads="1"/>
          </p:cNvSpPr>
          <p:nvPr/>
        </p:nvSpPr>
        <p:spPr bwMode="auto">
          <a:xfrm rot="1029897">
            <a:off x="2479720" y="24404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4" name="文本框 45"/>
          <p:cNvSpPr txBox="1">
            <a:spLocks noChangeArrowheads="1"/>
          </p:cNvSpPr>
          <p:nvPr/>
        </p:nvSpPr>
        <p:spPr bwMode="auto">
          <a:xfrm rot="-1380000">
            <a:off x="3353204" y="183739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5" name="文本框 46"/>
          <p:cNvSpPr txBox="1">
            <a:spLocks noChangeArrowheads="1"/>
          </p:cNvSpPr>
          <p:nvPr/>
        </p:nvSpPr>
        <p:spPr bwMode="auto">
          <a:xfrm rot="-1380000">
            <a:off x="3991860" y="202774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6" name="文本框 47"/>
          <p:cNvSpPr txBox="1">
            <a:spLocks noChangeArrowheads="1"/>
          </p:cNvSpPr>
          <p:nvPr/>
        </p:nvSpPr>
        <p:spPr bwMode="auto">
          <a:xfrm rot="-180000">
            <a:off x="3687654" y="26592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7" name="文本框 49"/>
          <p:cNvSpPr txBox="1">
            <a:spLocks noChangeArrowheads="1"/>
          </p:cNvSpPr>
          <p:nvPr/>
        </p:nvSpPr>
        <p:spPr bwMode="auto">
          <a:xfrm rot="-1380000">
            <a:off x="4651866" y="22768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8" name="文本框 50"/>
          <p:cNvSpPr txBox="1">
            <a:spLocks noChangeArrowheads="1"/>
          </p:cNvSpPr>
          <p:nvPr/>
        </p:nvSpPr>
        <p:spPr bwMode="auto">
          <a:xfrm rot="-1380000">
            <a:off x="4173317" y="292791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9" name="文本框 51"/>
          <p:cNvSpPr txBox="1">
            <a:spLocks noChangeArrowheads="1"/>
          </p:cNvSpPr>
          <p:nvPr/>
        </p:nvSpPr>
        <p:spPr bwMode="auto">
          <a:xfrm rot="-1380000">
            <a:off x="4884912" y="308090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0" name="文本框 32"/>
          <p:cNvSpPr txBox="1">
            <a:spLocks noChangeArrowheads="1"/>
          </p:cNvSpPr>
          <p:nvPr/>
        </p:nvSpPr>
        <p:spPr bwMode="auto">
          <a:xfrm rot="1209897">
            <a:off x="6711934" y="451832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1" name="文本框 34"/>
          <p:cNvSpPr txBox="1">
            <a:spLocks noChangeArrowheads="1"/>
          </p:cNvSpPr>
          <p:nvPr/>
        </p:nvSpPr>
        <p:spPr bwMode="auto">
          <a:xfrm rot="-1030866">
            <a:off x="8055070" y="491682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2" name="文本框 36"/>
          <p:cNvSpPr txBox="1">
            <a:spLocks noChangeArrowheads="1"/>
          </p:cNvSpPr>
          <p:nvPr/>
        </p:nvSpPr>
        <p:spPr bwMode="auto">
          <a:xfrm rot="368503">
            <a:off x="7450214" y="375691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3" name="文本框 37"/>
          <p:cNvSpPr txBox="1">
            <a:spLocks noChangeArrowheads="1"/>
          </p:cNvSpPr>
          <p:nvPr/>
        </p:nvSpPr>
        <p:spPr bwMode="auto">
          <a:xfrm rot="829244">
            <a:off x="6902285" y="500576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4" name="文本框 45"/>
          <p:cNvSpPr txBox="1">
            <a:spLocks noChangeArrowheads="1"/>
          </p:cNvSpPr>
          <p:nvPr/>
        </p:nvSpPr>
        <p:spPr bwMode="auto">
          <a:xfrm rot="-4502722">
            <a:off x="8570977" y="334864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5" name="文本框 46"/>
          <p:cNvSpPr txBox="1">
            <a:spLocks noChangeArrowheads="1"/>
          </p:cNvSpPr>
          <p:nvPr/>
        </p:nvSpPr>
        <p:spPr bwMode="auto">
          <a:xfrm rot="2702238">
            <a:off x="9458692" y="398196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6" name="文本框 47"/>
          <p:cNvSpPr txBox="1">
            <a:spLocks noChangeArrowheads="1"/>
          </p:cNvSpPr>
          <p:nvPr/>
        </p:nvSpPr>
        <p:spPr bwMode="auto">
          <a:xfrm rot="-3456638">
            <a:off x="8533618" y="436266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7" name="文本框 60"/>
          <p:cNvSpPr txBox="1">
            <a:spLocks noChangeArrowheads="1"/>
          </p:cNvSpPr>
          <p:nvPr/>
        </p:nvSpPr>
        <p:spPr bwMode="auto">
          <a:xfrm rot="-3180423">
            <a:off x="10063548" y="420967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8" name="文本框 61"/>
          <p:cNvSpPr txBox="1">
            <a:spLocks noChangeArrowheads="1"/>
          </p:cNvSpPr>
          <p:nvPr/>
        </p:nvSpPr>
        <p:spPr bwMode="auto">
          <a:xfrm rot="-3640556">
            <a:off x="9088662" y="457258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9" name="文本框 62"/>
          <p:cNvSpPr txBox="1">
            <a:spLocks noChangeArrowheads="1"/>
          </p:cNvSpPr>
          <p:nvPr/>
        </p:nvSpPr>
        <p:spPr bwMode="auto">
          <a:xfrm rot="1549510">
            <a:off x="9978157" y="324457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0" name="文本框 32"/>
          <p:cNvSpPr txBox="1">
            <a:spLocks noChangeArrowheads="1"/>
          </p:cNvSpPr>
          <p:nvPr/>
        </p:nvSpPr>
        <p:spPr bwMode="auto">
          <a:xfrm rot="4190103">
            <a:off x="5783302" y="335931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1" name="文本框 34"/>
          <p:cNvSpPr txBox="1">
            <a:spLocks noChangeArrowheads="1"/>
          </p:cNvSpPr>
          <p:nvPr/>
        </p:nvSpPr>
        <p:spPr bwMode="auto">
          <a:xfrm rot="8340000">
            <a:off x="6496676" y="407002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2" name="文本框 36"/>
          <p:cNvSpPr txBox="1">
            <a:spLocks noChangeArrowheads="1"/>
          </p:cNvSpPr>
          <p:nvPr/>
        </p:nvSpPr>
        <p:spPr bwMode="auto">
          <a:xfrm rot="-1160763">
            <a:off x="7450214" y="251518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3" name="文本框 37"/>
          <p:cNvSpPr txBox="1">
            <a:spLocks noChangeArrowheads="1"/>
          </p:cNvSpPr>
          <p:nvPr/>
        </p:nvSpPr>
        <p:spPr bwMode="auto">
          <a:xfrm rot="39237">
            <a:off x="7311453" y="31004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4" name="文本框 45"/>
          <p:cNvSpPr txBox="1">
            <a:spLocks noChangeArrowheads="1"/>
          </p:cNvSpPr>
          <p:nvPr/>
        </p:nvSpPr>
        <p:spPr bwMode="auto">
          <a:xfrm rot="-1160763">
            <a:off x="8078197" y="254009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5" name="文本框 46"/>
          <p:cNvSpPr txBox="1">
            <a:spLocks noChangeArrowheads="1"/>
          </p:cNvSpPr>
          <p:nvPr/>
        </p:nvSpPr>
        <p:spPr bwMode="auto">
          <a:xfrm rot="-1160763">
            <a:off x="8492701" y="278025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6" name="文本框 47"/>
          <p:cNvSpPr txBox="1">
            <a:spLocks noChangeArrowheads="1"/>
          </p:cNvSpPr>
          <p:nvPr/>
        </p:nvSpPr>
        <p:spPr bwMode="auto">
          <a:xfrm rot="39237">
            <a:off x="9031735" y="330683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7" name="文本框 49"/>
          <p:cNvSpPr txBox="1">
            <a:spLocks noChangeArrowheads="1"/>
          </p:cNvSpPr>
          <p:nvPr/>
        </p:nvSpPr>
        <p:spPr bwMode="auto">
          <a:xfrm rot="-1160763">
            <a:off x="9969261" y="286920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8" name="文本框 50"/>
          <p:cNvSpPr txBox="1">
            <a:spLocks noChangeArrowheads="1"/>
          </p:cNvSpPr>
          <p:nvPr/>
        </p:nvSpPr>
        <p:spPr bwMode="auto">
          <a:xfrm rot="-1160763">
            <a:off x="9371521" y="27197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9" name="文本框 51"/>
          <p:cNvSpPr txBox="1">
            <a:spLocks noChangeArrowheads="1"/>
          </p:cNvSpPr>
          <p:nvPr/>
        </p:nvSpPr>
        <p:spPr bwMode="auto">
          <a:xfrm rot="-1160763">
            <a:off x="9905217" y="368398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0" name="文本框 32"/>
          <p:cNvSpPr txBox="1">
            <a:spLocks noChangeArrowheads="1"/>
          </p:cNvSpPr>
          <p:nvPr/>
        </p:nvSpPr>
        <p:spPr bwMode="auto">
          <a:xfrm rot="4190103">
            <a:off x="4075473" y="429150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1" name="文本框 34"/>
          <p:cNvSpPr txBox="1">
            <a:spLocks noChangeArrowheads="1"/>
          </p:cNvSpPr>
          <p:nvPr/>
        </p:nvSpPr>
        <p:spPr bwMode="auto">
          <a:xfrm rot="8340000">
            <a:off x="5377693" y="37088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2" name="文本框 36"/>
          <p:cNvSpPr txBox="1">
            <a:spLocks noChangeArrowheads="1"/>
          </p:cNvSpPr>
          <p:nvPr/>
        </p:nvSpPr>
        <p:spPr bwMode="auto">
          <a:xfrm rot="2810103">
            <a:off x="5247827" y="24911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3" name="文本框 37"/>
          <p:cNvSpPr txBox="1">
            <a:spLocks noChangeArrowheads="1"/>
          </p:cNvSpPr>
          <p:nvPr/>
        </p:nvSpPr>
        <p:spPr bwMode="auto">
          <a:xfrm rot="4010103">
            <a:off x="5247827" y="309958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4" name="文本框 45"/>
          <p:cNvSpPr txBox="1">
            <a:spLocks noChangeArrowheads="1"/>
          </p:cNvSpPr>
          <p:nvPr/>
        </p:nvSpPr>
        <p:spPr bwMode="auto">
          <a:xfrm rot="2810103">
            <a:off x="5879367" y="251963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5" name="文本框 46"/>
          <p:cNvSpPr txBox="1">
            <a:spLocks noChangeArrowheads="1"/>
          </p:cNvSpPr>
          <p:nvPr/>
        </p:nvSpPr>
        <p:spPr bwMode="auto">
          <a:xfrm rot="2810103">
            <a:off x="6292093" y="275801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6" name="文本框 47"/>
          <p:cNvSpPr txBox="1">
            <a:spLocks noChangeArrowheads="1"/>
          </p:cNvSpPr>
          <p:nvPr/>
        </p:nvSpPr>
        <p:spPr bwMode="auto">
          <a:xfrm rot="4010103">
            <a:off x="6292093" y="336643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7" name="文本框 49"/>
          <p:cNvSpPr txBox="1">
            <a:spLocks noChangeArrowheads="1"/>
          </p:cNvSpPr>
          <p:nvPr/>
        </p:nvSpPr>
        <p:spPr bwMode="auto">
          <a:xfrm rot="-1160763">
            <a:off x="7955446" y="340467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8" name="文本框 50"/>
          <p:cNvSpPr txBox="1">
            <a:spLocks noChangeArrowheads="1"/>
          </p:cNvSpPr>
          <p:nvPr/>
        </p:nvSpPr>
        <p:spPr bwMode="auto">
          <a:xfrm rot="4020000">
            <a:off x="6825789" y="34980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9" name="文本框 51"/>
          <p:cNvSpPr txBox="1">
            <a:spLocks noChangeArrowheads="1"/>
          </p:cNvSpPr>
          <p:nvPr/>
        </p:nvSpPr>
        <p:spPr bwMode="auto">
          <a:xfrm rot="-1160763">
            <a:off x="7254525" y="41607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0" name="文本框 32"/>
          <p:cNvSpPr txBox="1">
            <a:spLocks noChangeArrowheads="1"/>
          </p:cNvSpPr>
          <p:nvPr/>
        </p:nvSpPr>
        <p:spPr bwMode="auto">
          <a:xfrm rot="5400000">
            <a:off x="2253789" y="416519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1" name="文本框 34"/>
          <p:cNvSpPr txBox="1">
            <a:spLocks noChangeArrowheads="1"/>
          </p:cNvSpPr>
          <p:nvPr/>
        </p:nvSpPr>
        <p:spPr bwMode="auto">
          <a:xfrm rot="8340000">
            <a:off x="3088134" y="45343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2" name="文本框 36"/>
          <p:cNvSpPr txBox="1">
            <a:spLocks noChangeArrowheads="1"/>
          </p:cNvSpPr>
          <p:nvPr/>
        </p:nvSpPr>
        <p:spPr bwMode="auto">
          <a:xfrm rot="2810103">
            <a:off x="3065008" y="361193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3" name="文本框 37"/>
          <p:cNvSpPr txBox="1">
            <a:spLocks noChangeArrowheads="1"/>
          </p:cNvSpPr>
          <p:nvPr/>
        </p:nvSpPr>
        <p:spPr bwMode="auto">
          <a:xfrm rot="5220000">
            <a:off x="3552451" y="392859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4" name="文本框 45"/>
          <p:cNvSpPr txBox="1">
            <a:spLocks noChangeArrowheads="1"/>
          </p:cNvSpPr>
          <p:nvPr/>
        </p:nvSpPr>
        <p:spPr bwMode="auto">
          <a:xfrm rot="2810103">
            <a:off x="4125285" y="362616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5" name="文本框 46"/>
          <p:cNvSpPr txBox="1">
            <a:spLocks noChangeArrowheads="1"/>
          </p:cNvSpPr>
          <p:nvPr/>
        </p:nvSpPr>
        <p:spPr bwMode="auto">
          <a:xfrm rot="4020000">
            <a:off x="1762788" y="27509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6" name="文本框 47"/>
          <p:cNvSpPr txBox="1">
            <a:spLocks noChangeArrowheads="1"/>
          </p:cNvSpPr>
          <p:nvPr/>
        </p:nvSpPr>
        <p:spPr bwMode="auto">
          <a:xfrm rot="5220000">
            <a:off x="1761010" y="379338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7" name="文本框 49"/>
          <p:cNvSpPr txBox="1">
            <a:spLocks noChangeArrowheads="1"/>
          </p:cNvSpPr>
          <p:nvPr/>
        </p:nvSpPr>
        <p:spPr bwMode="auto">
          <a:xfrm rot="4020000">
            <a:off x="3737466" y="473980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8" name="文本框 50"/>
          <p:cNvSpPr txBox="1">
            <a:spLocks noChangeArrowheads="1"/>
          </p:cNvSpPr>
          <p:nvPr/>
        </p:nvSpPr>
        <p:spPr bwMode="auto">
          <a:xfrm rot="4020000">
            <a:off x="5123298" y="43199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9" name="文本框 51"/>
          <p:cNvSpPr txBox="1">
            <a:spLocks noChangeArrowheads="1"/>
          </p:cNvSpPr>
          <p:nvPr/>
        </p:nvSpPr>
        <p:spPr bwMode="auto">
          <a:xfrm rot="4020000">
            <a:off x="5537802" y="456013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0" name="文本框 32"/>
          <p:cNvSpPr txBox="1">
            <a:spLocks noChangeArrowheads="1"/>
          </p:cNvSpPr>
          <p:nvPr/>
        </p:nvSpPr>
        <p:spPr bwMode="auto">
          <a:xfrm rot="-880739">
            <a:off x="1556426" y="337087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1" name="文本框 34"/>
          <p:cNvSpPr txBox="1">
            <a:spLocks noChangeArrowheads="1"/>
          </p:cNvSpPr>
          <p:nvPr/>
        </p:nvSpPr>
        <p:spPr bwMode="auto">
          <a:xfrm rot="8340000">
            <a:off x="2385434" y="34580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2" name="文本框 36"/>
          <p:cNvSpPr txBox="1">
            <a:spLocks noChangeArrowheads="1"/>
          </p:cNvSpPr>
          <p:nvPr/>
        </p:nvSpPr>
        <p:spPr bwMode="auto">
          <a:xfrm rot="4020000">
            <a:off x="2847971" y="224211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3" name="文本框 37"/>
          <p:cNvSpPr txBox="1">
            <a:spLocks noChangeArrowheads="1"/>
          </p:cNvSpPr>
          <p:nvPr/>
        </p:nvSpPr>
        <p:spPr bwMode="auto">
          <a:xfrm rot="5220000">
            <a:off x="2847971" y="285052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4" name="文本框 45"/>
          <p:cNvSpPr txBox="1">
            <a:spLocks noChangeArrowheads="1"/>
          </p:cNvSpPr>
          <p:nvPr/>
        </p:nvSpPr>
        <p:spPr bwMode="auto">
          <a:xfrm rot="2810103">
            <a:off x="3474175" y="22652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5" name="文本框 46"/>
          <p:cNvSpPr txBox="1">
            <a:spLocks noChangeArrowheads="1"/>
          </p:cNvSpPr>
          <p:nvPr/>
        </p:nvSpPr>
        <p:spPr bwMode="auto">
          <a:xfrm rot="2810103">
            <a:off x="3888680" y="25054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6" name="文本框 47"/>
          <p:cNvSpPr txBox="1">
            <a:spLocks noChangeArrowheads="1"/>
          </p:cNvSpPr>
          <p:nvPr/>
        </p:nvSpPr>
        <p:spPr bwMode="auto">
          <a:xfrm rot="4010103">
            <a:off x="3588031" y="314227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7" name="文本框 49"/>
          <p:cNvSpPr txBox="1">
            <a:spLocks noChangeArrowheads="1"/>
          </p:cNvSpPr>
          <p:nvPr/>
        </p:nvSpPr>
        <p:spPr bwMode="auto">
          <a:xfrm rot="2810103">
            <a:off x="4548684" y="275801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8" name="文本框 50"/>
          <p:cNvSpPr txBox="1">
            <a:spLocks noChangeArrowheads="1"/>
          </p:cNvSpPr>
          <p:nvPr/>
        </p:nvSpPr>
        <p:spPr bwMode="auto">
          <a:xfrm rot="2810103">
            <a:off x="4420597" y="324368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9" name="文本框 51"/>
          <p:cNvSpPr txBox="1">
            <a:spLocks noChangeArrowheads="1"/>
          </p:cNvSpPr>
          <p:nvPr/>
        </p:nvSpPr>
        <p:spPr bwMode="auto">
          <a:xfrm rot="2810103">
            <a:off x="4835102" y="348384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0" name="文本框 32"/>
          <p:cNvSpPr txBox="1">
            <a:spLocks noChangeArrowheads="1"/>
          </p:cNvSpPr>
          <p:nvPr/>
        </p:nvSpPr>
        <p:spPr bwMode="auto">
          <a:xfrm rot="5400000">
            <a:off x="6299209" y="467398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1" name="文本框 34"/>
          <p:cNvSpPr txBox="1">
            <a:spLocks noChangeArrowheads="1"/>
          </p:cNvSpPr>
          <p:nvPr/>
        </p:nvSpPr>
        <p:spPr bwMode="auto">
          <a:xfrm rot="3159237">
            <a:off x="7500026" y="50413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2" name="文本框 36"/>
          <p:cNvSpPr txBox="1">
            <a:spLocks noChangeArrowheads="1"/>
          </p:cNvSpPr>
          <p:nvPr/>
        </p:nvSpPr>
        <p:spPr bwMode="auto">
          <a:xfrm rot="-1160763">
            <a:off x="7969678" y="38316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3" name="文本框 37"/>
          <p:cNvSpPr txBox="1">
            <a:spLocks noChangeArrowheads="1"/>
          </p:cNvSpPr>
          <p:nvPr/>
        </p:nvSpPr>
        <p:spPr bwMode="auto">
          <a:xfrm rot="39237">
            <a:off x="7969678" y="444005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4" name="文本框 45"/>
          <p:cNvSpPr txBox="1">
            <a:spLocks noChangeArrowheads="1"/>
          </p:cNvSpPr>
          <p:nvPr/>
        </p:nvSpPr>
        <p:spPr bwMode="auto">
          <a:xfrm rot="-1160763">
            <a:off x="8597662" y="385654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5" name="文本框 46"/>
          <p:cNvSpPr txBox="1">
            <a:spLocks noChangeArrowheads="1"/>
          </p:cNvSpPr>
          <p:nvPr/>
        </p:nvSpPr>
        <p:spPr bwMode="auto">
          <a:xfrm rot="-1160763">
            <a:off x="9012165" y="40967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6" name="文本框 47"/>
          <p:cNvSpPr txBox="1">
            <a:spLocks noChangeArrowheads="1"/>
          </p:cNvSpPr>
          <p:nvPr/>
        </p:nvSpPr>
        <p:spPr bwMode="auto">
          <a:xfrm rot="39237">
            <a:off x="8661705" y="47335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7" name="文本框 49"/>
          <p:cNvSpPr txBox="1">
            <a:spLocks noChangeArrowheads="1"/>
          </p:cNvSpPr>
          <p:nvPr/>
        </p:nvSpPr>
        <p:spPr bwMode="auto">
          <a:xfrm rot="-1160763">
            <a:off x="9595674" y="442226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8" name="文本框 50"/>
          <p:cNvSpPr txBox="1">
            <a:spLocks noChangeArrowheads="1"/>
          </p:cNvSpPr>
          <p:nvPr/>
        </p:nvSpPr>
        <p:spPr bwMode="auto">
          <a:xfrm rot="-1160763">
            <a:off x="9544083" y="48349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9" name="文本框 51"/>
          <p:cNvSpPr txBox="1">
            <a:spLocks noChangeArrowheads="1"/>
          </p:cNvSpPr>
          <p:nvPr/>
        </p:nvSpPr>
        <p:spPr bwMode="auto">
          <a:xfrm rot="-1160763">
            <a:off x="8578092" y="183739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grpSp>
        <p:nvGrpSpPr>
          <p:cNvPr id="12390" name="组合 27"/>
          <p:cNvGrpSpPr>
            <a:grpSpLocks/>
          </p:cNvGrpSpPr>
          <p:nvPr/>
        </p:nvGrpSpPr>
        <p:grpSpPr bwMode="auto">
          <a:xfrm>
            <a:off x="1021436" y="115635"/>
            <a:ext cx="2880182" cy="768523"/>
            <a:chOff x="2747226" y="536189"/>
            <a:chExt cx="2458107" cy="604628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整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体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感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知</a:t>
              </a:r>
            </a:p>
          </p:txBody>
        </p:sp>
      </p:grpSp>
      <p:sp>
        <p:nvSpPr>
          <p:cNvPr id="12395" name="矩形 6"/>
          <p:cNvSpPr>
            <a:spLocks noChangeArrowheads="1"/>
          </p:cNvSpPr>
          <p:nvPr/>
        </p:nvSpPr>
        <p:spPr bwMode="auto">
          <a:xfrm>
            <a:off x="1599607" y="1047825"/>
            <a:ext cx="6923823" cy="67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138" b="1">
                <a:latin typeface="黑体" panose="02010609060101010101" pitchFamily="49" charset="-122"/>
                <a:ea typeface="黑体" panose="02010609060101010101" pitchFamily="49" charset="-122"/>
              </a:rPr>
              <a:t>认真读课文，理清文章脉络。</a:t>
            </a:r>
            <a:endParaRPr lang="en-US" altLang="zh-CN" sz="3138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04192" y="1807452"/>
            <a:ext cx="8583618" cy="57522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138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138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3138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）叙写小时候喜欢火、光的情景。</a:t>
            </a:r>
            <a:endParaRPr lang="zh-CN" altLang="en-US" sz="2017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矩形 9"/>
          <p:cNvSpPr>
            <a:spLocks noChangeArrowheads="1"/>
          </p:cNvSpPr>
          <p:nvPr/>
        </p:nvSpPr>
        <p:spPr bwMode="auto">
          <a:xfrm>
            <a:off x="1740148" y="4280247"/>
            <a:ext cx="8594292" cy="1347805"/>
          </a:xfrm>
          <a:prstGeom prst="rect">
            <a:avLst/>
          </a:prstGeom>
          <a:solidFill>
            <a:srgbClr val="99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138" b="1">
                <a:latin typeface="楷体" panose="02010609060101010101" pitchFamily="49" charset="-122"/>
                <a:ea typeface="楷体" panose="02010609060101010101" pitchFamily="49" charset="-122"/>
              </a:rPr>
              <a:t>3-12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138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抒写了“我”关于灯笼的一些记忆和联想。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88180" y="2638241"/>
            <a:ext cx="8599630" cy="1347805"/>
          </a:xfrm>
          <a:prstGeom prst="rect">
            <a:avLst/>
          </a:prstGeom>
          <a:solidFill>
            <a:srgbClr val="92D050">
              <a:alpha val="6117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138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138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138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138" b="1">
                <a:latin typeface="楷体" panose="02010609060101010101" pitchFamily="49" charset="-122"/>
                <a:ea typeface="楷体" panose="02010609060101010101" pitchFamily="49" charset="-122"/>
              </a:rPr>
              <a:t>爱月华、繁星和灯笼，引出</a:t>
            </a:r>
            <a:r>
              <a:rPr lang="zh-CN" altLang="en-US" sz="3138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“我”关于灯笼的记忆（过渡</a:t>
            </a:r>
            <a:r>
              <a:rPr lang="en-US" altLang="zh-CN" sz="3138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138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4089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27"/>
          <p:cNvGrpSpPr>
            <a:grpSpLocks/>
          </p:cNvGrpSpPr>
          <p:nvPr/>
        </p:nvGrpSpPr>
        <p:grpSpPr bwMode="auto">
          <a:xfrm>
            <a:off x="870222" y="104961"/>
            <a:ext cx="2880183" cy="768523"/>
            <a:chOff x="2747226" y="536189"/>
            <a:chExt cx="2458107" cy="604628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文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4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精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38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讲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128176" y="1088742"/>
            <a:ext cx="9414406" cy="13478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en-US" altLang="zh-CN" sz="3138" b="1" dirty="0">
                <a:latin typeface="+mj-ea"/>
                <a:ea typeface="+mj-ea"/>
                <a:sym typeface="+mn-ea"/>
              </a:rPr>
              <a:t>    </a:t>
            </a:r>
            <a:r>
              <a:rPr lang="zh-CN" altLang="en-US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自由读第</a:t>
            </a:r>
            <a:r>
              <a:rPr lang="en-US" altLang="zh-CN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1</a:t>
            </a:r>
            <a:r>
              <a:rPr lang="zh-CN" altLang="en-US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自然段，思考：作者叙写小时候喜欢火、光的情景，请说说这样写的作用。 </a:t>
            </a:r>
            <a:r>
              <a:rPr lang="zh-CN" altLang="en-US" sz="2241" b="1" dirty="0">
                <a:solidFill>
                  <a:schemeClr val="bg1">
                    <a:lumMod val="9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周国年</a:t>
            </a:r>
            <a:r>
              <a:rPr lang="en-US" altLang="zh-CN" sz="2241" b="1" dirty="0">
                <a:solidFill>
                  <a:schemeClr val="bg1">
                    <a:lumMod val="9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1031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608503" y="2750317"/>
            <a:ext cx="9186696" cy="1975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138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丰富了文章内容，增添了情趣，避免叙述的呆板和结构的单调，引起读者的阅读兴趣；引出下文，为下文叙述喜爱灯笼做铺垫。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</p:spTree>
    <p:extLst>
      <p:ext uri="{BB962C8B-B14F-4D97-AF65-F5344CB8AC3E}">
        <p14:creationId xmlns:p14="http://schemas.microsoft.com/office/powerpoint/2010/main" val="72680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117502" y="2371393"/>
            <a:ext cx="10152686" cy="105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zh-CN" altLang="en-US" sz="3138" b="1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    </a:t>
            </a:r>
            <a:r>
              <a:rPr lang="zh-CN" altLang="en-US" sz="3138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将“灯笼”的光与“太阳”的光、“月华”“繁星”的光相提并论，强调了“我”对“灯笼”的情有独钟。</a:t>
            </a:r>
          </a:p>
        </p:txBody>
      </p:sp>
      <p:sp>
        <p:nvSpPr>
          <p:cNvPr id="8" name="矩形 7"/>
          <p:cNvSpPr/>
          <p:nvPr/>
        </p:nvSpPr>
        <p:spPr>
          <a:xfrm>
            <a:off x="1117502" y="138762"/>
            <a:ext cx="9263192" cy="11546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Tx/>
              <a:buNone/>
              <a:defRPr/>
            </a:pPr>
            <a:r>
              <a:rPr lang="zh-CN" altLang="en-US" sz="3138" b="1" dirty="0">
                <a:latin typeface="+mj-ea"/>
                <a:ea typeface="+mj-ea"/>
                <a:sym typeface="+mn-ea"/>
              </a:rPr>
              <a:t>   </a:t>
            </a:r>
            <a:r>
              <a:rPr lang="zh-CN" altLang="en-US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 快速读第</a:t>
            </a:r>
            <a:r>
              <a:rPr lang="en-US" altLang="zh-CN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2</a:t>
            </a:r>
            <a:r>
              <a:rPr lang="zh-CN" altLang="en-US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自然段，思考：从哪些句子可以看出“我”对灯笼的喜爱？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236694" y="1302220"/>
            <a:ext cx="9718614" cy="105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C00000"/>
              </a:buClr>
              <a:buSzPct val="80000"/>
              <a:buFont typeface="Wingdings" panose="05000000000000000000" pitchFamily="2" charset="2"/>
              <a:buChar char=""/>
            </a:pPr>
            <a:r>
              <a:rPr lang="zh-CN" altLang="en-US" sz="3138" b="1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138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连活活的太阳算着，一切亮光之中，我爱皎洁的月华，如沸的繁星，同一支夜晚来挑着照路的灯笼。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282947" y="3438785"/>
            <a:ext cx="9720392" cy="1058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C00000"/>
              </a:buClr>
              <a:buSzPct val="80000"/>
              <a:buFont typeface="Wingdings" panose="05000000000000000000" pitchFamily="2" charset="2"/>
              <a:buChar char=""/>
            </a:pPr>
            <a:r>
              <a:rPr lang="zh-CN" altLang="en-US" sz="3138" b="1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138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真的，灯笼的缘结得太多了，</a:t>
            </a:r>
            <a:r>
              <a:rPr lang="zh-CN" altLang="en-US" sz="3138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记忆的网里挤着的就都是。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82947" y="4410114"/>
            <a:ext cx="9492682" cy="154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zh-CN" altLang="en-US" sz="3138" b="1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   </a:t>
            </a:r>
            <a:r>
              <a:rPr lang="zh-CN" altLang="en-US" sz="3138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138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夸张与比喻</a:t>
            </a:r>
            <a:r>
              <a:rPr lang="zh-CN" altLang="en-US" sz="3138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，形象地表达出了“我”与“灯笼”之间结下的缘分之多，使表达显得形象生动，突出了“我”对灯笼的喜爱。</a:t>
            </a:r>
          </a:p>
        </p:txBody>
      </p:sp>
      <p:sp>
        <p:nvSpPr>
          <p:cNvPr id="15368" name="文本框 3"/>
          <p:cNvSpPr txBox="1">
            <a:spLocks noChangeArrowheads="1"/>
          </p:cNvSpPr>
          <p:nvPr/>
        </p:nvSpPr>
        <p:spPr bwMode="auto">
          <a:xfrm>
            <a:off x="1400361" y="5875999"/>
            <a:ext cx="7756389" cy="57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30000"/>
              </a:spcBef>
            </a:pPr>
            <a:r>
              <a:rPr lang="zh-CN" altLang="en-US" sz="3138" b="1">
                <a:latin typeface="华文行楷" panose="02010800040101010101" pitchFamily="2" charset="-122"/>
                <a:ea typeface="华文行楷" panose="02010800040101010101" pitchFamily="2" charset="-122"/>
              </a:rPr>
              <a:t>第一部分（</a:t>
            </a:r>
            <a:r>
              <a:rPr lang="en-US" altLang="zh-CN" sz="3138" b="1">
                <a:latin typeface="华文行楷" panose="02010800040101010101" pitchFamily="2" charset="-122"/>
                <a:ea typeface="华文行楷" panose="02010800040101010101" pitchFamily="2" charset="-122"/>
              </a:rPr>
              <a:t>1-2</a:t>
            </a:r>
            <a:r>
              <a:rPr lang="zh-CN" altLang="en-US" sz="3138" b="1">
                <a:latin typeface="华文行楷" panose="02010800040101010101" pitchFamily="2" charset="-122"/>
                <a:ea typeface="华文行楷" panose="02010800040101010101" pitchFamily="2" charset="-122"/>
              </a:rPr>
              <a:t>）总说喜爱灯笼的原因。</a:t>
            </a:r>
          </a:p>
        </p:txBody>
      </p:sp>
    </p:spTree>
    <p:extLst>
      <p:ext uri="{BB962C8B-B14F-4D97-AF65-F5344CB8AC3E}">
        <p14:creationId xmlns:p14="http://schemas.microsoft.com/office/powerpoint/2010/main" val="152004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32"/>
          <p:cNvSpPr txBox="1">
            <a:spLocks noChangeArrowheads="1"/>
          </p:cNvSpPr>
          <p:nvPr/>
        </p:nvSpPr>
        <p:spPr bwMode="auto">
          <a:xfrm>
            <a:off x="5986592" y="38266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560">
                <a:solidFill>
                  <a:srgbClr val="FFFFFF"/>
                </a:solidFill>
              </a:rPr>
              <a:t>状元成才路</a:t>
            </a:r>
            <a:endParaRPr lang="zh-CN" altLang="zh-CN" sz="560">
              <a:solidFill>
                <a:srgbClr val="FFFFFF"/>
              </a:solidFill>
            </a:endParaRPr>
          </a:p>
        </p:txBody>
      </p:sp>
      <p:sp>
        <p:nvSpPr>
          <p:cNvPr id="17411" name="文本框 34"/>
          <p:cNvSpPr txBox="1">
            <a:spLocks noChangeArrowheads="1"/>
          </p:cNvSpPr>
          <p:nvPr/>
        </p:nvSpPr>
        <p:spPr bwMode="auto">
          <a:xfrm rot="-280097">
            <a:off x="10019073" y="237642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12" name="文本框 36"/>
          <p:cNvSpPr txBox="1">
            <a:spLocks noChangeArrowheads="1"/>
          </p:cNvSpPr>
          <p:nvPr/>
        </p:nvSpPr>
        <p:spPr bwMode="auto">
          <a:xfrm rot="-5350866">
            <a:off x="7542722" y="202151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13" name="文本框 37"/>
          <p:cNvSpPr txBox="1">
            <a:spLocks noChangeArrowheads="1"/>
          </p:cNvSpPr>
          <p:nvPr/>
        </p:nvSpPr>
        <p:spPr bwMode="auto">
          <a:xfrm rot="-4150866">
            <a:off x="6950318" y="248049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14" name="文本框 45"/>
          <p:cNvSpPr txBox="1">
            <a:spLocks noChangeArrowheads="1"/>
          </p:cNvSpPr>
          <p:nvPr/>
        </p:nvSpPr>
        <p:spPr bwMode="auto">
          <a:xfrm rot="-5350866">
            <a:off x="8174262" y="204997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15" name="文本框 46"/>
          <p:cNvSpPr txBox="1">
            <a:spLocks noChangeArrowheads="1"/>
          </p:cNvSpPr>
          <p:nvPr/>
        </p:nvSpPr>
        <p:spPr bwMode="auto">
          <a:xfrm rot="-424911">
            <a:off x="8900090" y="231238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16" name="文本框 47"/>
          <p:cNvSpPr txBox="1">
            <a:spLocks noChangeArrowheads="1"/>
          </p:cNvSpPr>
          <p:nvPr/>
        </p:nvSpPr>
        <p:spPr bwMode="auto">
          <a:xfrm rot="-4150866">
            <a:off x="9554757" y="334864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17" name="文本框 49"/>
          <p:cNvSpPr txBox="1">
            <a:spLocks noChangeArrowheads="1"/>
          </p:cNvSpPr>
          <p:nvPr/>
        </p:nvSpPr>
        <p:spPr bwMode="auto">
          <a:xfrm rot="657351">
            <a:off x="10132928" y="187830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18" name="文本框 50"/>
          <p:cNvSpPr txBox="1">
            <a:spLocks noChangeArrowheads="1"/>
          </p:cNvSpPr>
          <p:nvPr/>
        </p:nvSpPr>
        <p:spPr bwMode="auto">
          <a:xfrm rot="1480325">
            <a:off x="9263003" y="194768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19" name="文本框 51"/>
          <p:cNvSpPr txBox="1">
            <a:spLocks noChangeArrowheads="1"/>
          </p:cNvSpPr>
          <p:nvPr/>
        </p:nvSpPr>
        <p:spPr bwMode="auto">
          <a:xfrm rot="-5350866">
            <a:off x="10351744" y="35905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0" name="文本框 32"/>
          <p:cNvSpPr txBox="1">
            <a:spLocks noChangeArrowheads="1"/>
          </p:cNvSpPr>
          <p:nvPr/>
        </p:nvSpPr>
        <p:spPr bwMode="auto">
          <a:xfrm>
            <a:off x="4627445" y="45382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1" name="文本框 34"/>
          <p:cNvSpPr txBox="1">
            <a:spLocks noChangeArrowheads="1"/>
          </p:cNvSpPr>
          <p:nvPr/>
        </p:nvSpPr>
        <p:spPr bwMode="auto">
          <a:xfrm rot="4149897">
            <a:off x="5980770" y="44720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2" name="文本框 36"/>
          <p:cNvSpPr txBox="1">
            <a:spLocks noChangeArrowheads="1"/>
          </p:cNvSpPr>
          <p:nvPr/>
        </p:nvSpPr>
        <p:spPr bwMode="auto">
          <a:xfrm rot="-1380000">
            <a:off x="5351007" y="201173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3" name="文本框 37"/>
          <p:cNvSpPr txBox="1">
            <a:spLocks noChangeArrowheads="1"/>
          </p:cNvSpPr>
          <p:nvPr/>
        </p:nvSpPr>
        <p:spPr bwMode="auto">
          <a:xfrm rot="-180000">
            <a:off x="5608961" y="28549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4" name="文本框 45"/>
          <p:cNvSpPr txBox="1">
            <a:spLocks noChangeArrowheads="1"/>
          </p:cNvSpPr>
          <p:nvPr/>
        </p:nvSpPr>
        <p:spPr bwMode="auto">
          <a:xfrm rot="-1380000">
            <a:off x="5978991" y="20366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5" name="文本框 46"/>
          <p:cNvSpPr txBox="1">
            <a:spLocks noChangeArrowheads="1"/>
          </p:cNvSpPr>
          <p:nvPr/>
        </p:nvSpPr>
        <p:spPr bwMode="auto">
          <a:xfrm rot="-1380000">
            <a:off x="6393495" y="22768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6" name="文本框 47"/>
          <p:cNvSpPr txBox="1">
            <a:spLocks noChangeArrowheads="1"/>
          </p:cNvSpPr>
          <p:nvPr/>
        </p:nvSpPr>
        <p:spPr bwMode="auto">
          <a:xfrm rot="-180000">
            <a:off x="6655006" y="30577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7" name="文本框 49"/>
          <p:cNvSpPr txBox="1">
            <a:spLocks noChangeArrowheads="1"/>
          </p:cNvSpPr>
          <p:nvPr/>
        </p:nvSpPr>
        <p:spPr bwMode="auto">
          <a:xfrm rot="-5350866">
            <a:off x="8049733" y="291456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8" name="文本框 50"/>
          <p:cNvSpPr txBox="1">
            <a:spLocks noChangeArrowheads="1"/>
          </p:cNvSpPr>
          <p:nvPr/>
        </p:nvSpPr>
        <p:spPr bwMode="auto">
          <a:xfrm rot="-170103">
            <a:off x="7243851" y="345627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9" name="文本框 51"/>
          <p:cNvSpPr txBox="1">
            <a:spLocks noChangeArrowheads="1"/>
          </p:cNvSpPr>
          <p:nvPr/>
        </p:nvSpPr>
        <p:spPr bwMode="auto">
          <a:xfrm rot="-5350866">
            <a:off x="7524932" y="43946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0" name="文本框 32"/>
          <p:cNvSpPr txBox="1">
            <a:spLocks noChangeArrowheads="1"/>
          </p:cNvSpPr>
          <p:nvPr/>
        </p:nvSpPr>
        <p:spPr bwMode="auto">
          <a:xfrm rot="1209897">
            <a:off x="2253789" y="48954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1" name="文本框 34"/>
          <p:cNvSpPr txBox="1">
            <a:spLocks noChangeArrowheads="1"/>
          </p:cNvSpPr>
          <p:nvPr/>
        </p:nvSpPr>
        <p:spPr bwMode="auto">
          <a:xfrm rot="4149897">
            <a:off x="3379889" y="44231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2" name="文本框 36"/>
          <p:cNvSpPr txBox="1">
            <a:spLocks noChangeArrowheads="1"/>
          </p:cNvSpPr>
          <p:nvPr/>
        </p:nvSpPr>
        <p:spPr bwMode="auto">
          <a:xfrm rot="-1380000">
            <a:off x="2778590" y="417142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3" name="文本框 37"/>
          <p:cNvSpPr txBox="1">
            <a:spLocks noChangeArrowheads="1"/>
          </p:cNvSpPr>
          <p:nvPr/>
        </p:nvSpPr>
        <p:spPr bwMode="auto">
          <a:xfrm rot="1029897">
            <a:off x="3765929" y="363950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4" name="文本框 45"/>
          <p:cNvSpPr txBox="1">
            <a:spLocks noChangeArrowheads="1"/>
          </p:cNvSpPr>
          <p:nvPr/>
        </p:nvSpPr>
        <p:spPr bwMode="auto">
          <a:xfrm rot="-1380000">
            <a:off x="4523778" y="407891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5" name="文本框 46"/>
          <p:cNvSpPr txBox="1">
            <a:spLocks noChangeArrowheads="1"/>
          </p:cNvSpPr>
          <p:nvPr/>
        </p:nvSpPr>
        <p:spPr bwMode="auto">
          <a:xfrm rot="-170103">
            <a:off x="1862412" y="22679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6" name="文本框 47"/>
          <p:cNvSpPr txBox="1">
            <a:spLocks noChangeArrowheads="1"/>
          </p:cNvSpPr>
          <p:nvPr/>
        </p:nvSpPr>
        <p:spPr bwMode="auto">
          <a:xfrm rot="1029897">
            <a:off x="1908666" y="436355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7" name="文本框 49"/>
          <p:cNvSpPr txBox="1">
            <a:spLocks noChangeArrowheads="1"/>
          </p:cNvSpPr>
          <p:nvPr/>
        </p:nvSpPr>
        <p:spPr bwMode="auto">
          <a:xfrm rot="-170103">
            <a:off x="4352995" y="48527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8" name="文本框 50"/>
          <p:cNvSpPr txBox="1">
            <a:spLocks noChangeArrowheads="1"/>
          </p:cNvSpPr>
          <p:nvPr/>
        </p:nvSpPr>
        <p:spPr bwMode="auto">
          <a:xfrm rot="-170103">
            <a:off x="5639203" y="41056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9" name="文本框 51"/>
          <p:cNvSpPr txBox="1">
            <a:spLocks noChangeArrowheads="1"/>
          </p:cNvSpPr>
          <p:nvPr/>
        </p:nvSpPr>
        <p:spPr bwMode="auto">
          <a:xfrm rot="-170103">
            <a:off x="5825998" y="495595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0" name="文本框 36"/>
          <p:cNvSpPr txBox="1">
            <a:spLocks noChangeArrowheads="1"/>
          </p:cNvSpPr>
          <p:nvPr/>
        </p:nvSpPr>
        <p:spPr bwMode="auto">
          <a:xfrm rot="-5070842">
            <a:off x="1335831" y="283451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1" name="文本框 37"/>
          <p:cNvSpPr txBox="1">
            <a:spLocks noChangeArrowheads="1"/>
          </p:cNvSpPr>
          <p:nvPr/>
        </p:nvSpPr>
        <p:spPr bwMode="auto">
          <a:xfrm rot="4149897">
            <a:off x="2479721" y="297060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2" name="文本框 36"/>
          <p:cNvSpPr txBox="1">
            <a:spLocks noChangeArrowheads="1"/>
          </p:cNvSpPr>
          <p:nvPr/>
        </p:nvSpPr>
        <p:spPr bwMode="auto">
          <a:xfrm rot="-170103">
            <a:off x="1341168" y="205086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3" name="文本框 37"/>
          <p:cNvSpPr txBox="1">
            <a:spLocks noChangeArrowheads="1"/>
          </p:cNvSpPr>
          <p:nvPr/>
        </p:nvSpPr>
        <p:spPr bwMode="auto">
          <a:xfrm rot="1029897">
            <a:off x="2479720" y="24404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4" name="文本框 45"/>
          <p:cNvSpPr txBox="1">
            <a:spLocks noChangeArrowheads="1"/>
          </p:cNvSpPr>
          <p:nvPr/>
        </p:nvSpPr>
        <p:spPr bwMode="auto">
          <a:xfrm rot="-1380000">
            <a:off x="3353204" y="183739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5" name="文本框 46"/>
          <p:cNvSpPr txBox="1">
            <a:spLocks noChangeArrowheads="1"/>
          </p:cNvSpPr>
          <p:nvPr/>
        </p:nvSpPr>
        <p:spPr bwMode="auto">
          <a:xfrm rot="-1380000">
            <a:off x="3991860" y="202774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6" name="文本框 47"/>
          <p:cNvSpPr txBox="1">
            <a:spLocks noChangeArrowheads="1"/>
          </p:cNvSpPr>
          <p:nvPr/>
        </p:nvSpPr>
        <p:spPr bwMode="auto">
          <a:xfrm rot="-180000">
            <a:off x="3687654" y="26592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7" name="文本框 49"/>
          <p:cNvSpPr txBox="1">
            <a:spLocks noChangeArrowheads="1"/>
          </p:cNvSpPr>
          <p:nvPr/>
        </p:nvSpPr>
        <p:spPr bwMode="auto">
          <a:xfrm rot="-1380000">
            <a:off x="4651866" y="227680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8" name="文本框 50"/>
          <p:cNvSpPr txBox="1">
            <a:spLocks noChangeArrowheads="1"/>
          </p:cNvSpPr>
          <p:nvPr/>
        </p:nvSpPr>
        <p:spPr bwMode="auto">
          <a:xfrm rot="-1380000">
            <a:off x="4173317" y="292791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9" name="文本框 51"/>
          <p:cNvSpPr txBox="1">
            <a:spLocks noChangeArrowheads="1"/>
          </p:cNvSpPr>
          <p:nvPr/>
        </p:nvSpPr>
        <p:spPr bwMode="auto">
          <a:xfrm rot="-1380000">
            <a:off x="4884912" y="308090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0" name="文本框 32"/>
          <p:cNvSpPr txBox="1">
            <a:spLocks noChangeArrowheads="1"/>
          </p:cNvSpPr>
          <p:nvPr/>
        </p:nvSpPr>
        <p:spPr bwMode="auto">
          <a:xfrm rot="1209897">
            <a:off x="6711934" y="451832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1" name="文本框 34"/>
          <p:cNvSpPr txBox="1">
            <a:spLocks noChangeArrowheads="1"/>
          </p:cNvSpPr>
          <p:nvPr/>
        </p:nvSpPr>
        <p:spPr bwMode="auto">
          <a:xfrm rot="-1030866">
            <a:off x="8055070" y="491682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2" name="文本框 36"/>
          <p:cNvSpPr txBox="1">
            <a:spLocks noChangeArrowheads="1"/>
          </p:cNvSpPr>
          <p:nvPr/>
        </p:nvSpPr>
        <p:spPr bwMode="auto">
          <a:xfrm rot="368503">
            <a:off x="7450214" y="375691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3" name="文本框 37"/>
          <p:cNvSpPr txBox="1">
            <a:spLocks noChangeArrowheads="1"/>
          </p:cNvSpPr>
          <p:nvPr/>
        </p:nvSpPr>
        <p:spPr bwMode="auto">
          <a:xfrm rot="829244">
            <a:off x="6902285" y="500576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4" name="文本框 45"/>
          <p:cNvSpPr txBox="1">
            <a:spLocks noChangeArrowheads="1"/>
          </p:cNvSpPr>
          <p:nvPr/>
        </p:nvSpPr>
        <p:spPr bwMode="auto">
          <a:xfrm rot="-4502722">
            <a:off x="8570977" y="334864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5" name="文本框 46"/>
          <p:cNvSpPr txBox="1">
            <a:spLocks noChangeArrowheads="1"/>
          </p:cNvSpPr>
          <p:nvPr/>
        </p:nvSpPr>
        <p:spPr bwMode="auto">
          <a:xfrm rot="2702238">
            <a:off x="9458692" y="398196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6" name="文本框 47"/>
          <p:cNvSpPr txBox="1">
            <a:spLocks noChangeArrowheads="1"/>
          </p:cNvSpPr>
          <p:nvPr/>
        </p:nvSpPr>
        <p:spPr bwMode="auto">
          <a:xfrm rot="-3456638">
            <a:off x="8533618" y="436266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7" name="文本框 53"/>
          <p:cNvSpPr txBox="1">
            <a:spLocks noChangeArrowheads="1"/>
          </p:cNvSpPr>
          <p:nvPr/>
        </p:nvSpPr>
        <p:spPr bwMode="auto">
          <a:xfrm rot="-3180423">
            <a:off x="10063548" y="420967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8" name="文本框 54"/>
          <p:cNvSpPr txBox="1">
            <a:spLocks noChangeArrowheads="1"/>
          </p:cNvSpPr>
          <p:nvPr/>
        </p:nvSpPr>
        <p:spPr bwMode="auto">
          <a:xfrm rot="-3640556">
            <a:off x="9088662" y="457258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9" name="文本框 55"/>
          <p:cNvSpPr txBox="1">
            <a:spLocks noChangeArrowheads="1"/>
          </p:cNvSpPr>
          <p:nvPr/>
        </p:nvSpPr>
        <p:spPr bwMode="auto">
          <a:xfrm rot="1549510">
            <a:off x="9978157" y="324457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0" name="文本框 32"/>
          <p:cNvSpPr txBox="1">
            <a:spLocks noChangeArrowheads="1"/>
          </p:cNvSpPr>
          <p:nvPr/>
        </p:nvSpPr>
        <p:spPr bwMode="auto">
          <a:xfrm rot="4190103">
            <a:off x="5783302" y="335931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1" name="文本框 34"/>
          <p:cNvSpPr txBox="1">
            <a:spLocks noChangeArrowheads="1"/>
          </p:cNvSpPr>
          <p:nvPr/>
        </p:nvSpPr>
        <p:spPr bwMode="auto">
          <a:xfrm rot="8340000">
            <a:off x="6496676" y="407002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2" name="文本框 36"/>
          <p:cNvSpPr txBox="1">
            <a:spLocks noChangeArrowheads="1"/>
          </p:cNvSpPr>
          <p:nvPr/>
        </p:nvSpPr>
        <p:spPr bwMode="auto">
          <a:xfrm rot="-1160763">
            <a:off x="7450214" y="251518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3" name="文本框 37"/>
          <p:cNvSpPr txBox="1">
            <a:spLocks noChangeArrowheads="1"/>
          </p:cNvSpPr>
          <p:nvPr/>
        </p:nvSpPr>
        <p:spPr bwMode="auto">
          <a:xfrm rot="39237">
            <a:off x="7311453" y="310047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4" name="文本框 45"/>
          <p:cNvSpPr txBox="1">
            <a:spLocks noChangeArrowheads="1"/>
          </p:cNvSpPr>
          <p:nvPr/>
        </p:nvSpPr>
        <p:spPr bwMode="auto">
          <a:xfrm rot="-1160763">
            <a:off x="8078197" y="254009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5" name="文本框 46"/>
          <p:cNvSpPr txBox="1">
            <a:spLocks noChangeArrowheads="1"/>
          </p:cNvSpPr>
          <p:nvPr/>
        </p:nvSpPr>
        <p:spPr bwMode="auto">
          <a:xfrm rot="-1160763">
            <a:off x="8492701" y="278025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6" name="文本框 47"/>
          <p:cNvSpPr txBox="1">
            <a:spLocks noChangeArrowheads="1"/>
          </p:cNvSpPr>
          <p:nvPr/>
        </p:nvSpPr>
        <p:spPr bwMode="auto">
          <a:xfrm rot="39237">
            <a:off x="9031735" y="330683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7" name="文本框 49"/>
          <p:cNvSpPr txBox="1">
            <a:spLocks noChangeArrowheads="1"/>
          </p:cNvSpPr>
          <p:nvPr/>
        </p:nvSpPr>
        <p:spPr bwMode="auto">
          <a:xfrm rot="-1160763">
            <a:off x="9969261" y="286920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8" name="文本框 50"/>
          <p:cNvSpPr txBox="1">
            <a:spLocks noChangeArrowheads="1"/>
          </p:cNvSpPr>
          <p:nvPr/>
        </p:nvSpPr>
        <p:spPr bwMode="auto">
          <a:xfrm rot="-1160763">
            <a:off x="9371521" y="27197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9" name="文本框 51"/>
          <p:cNvSpPr txBox="1">
            <a:spLocks noChangeArrowheads="1"/>
          </p:cNvSpPr>
          <p:nvPr/>
        </p:nvSpPr>
        <p:spPr bwMode="auto">
          <a:xfrm rot="-1160763">
            <a:off x="9905217" y="368398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0" name="文本框 32"/>
          <p:cNvSpPr txBox="1">
            <a:spLocks noChangeArrowheads="1"/>
          </p:cNvSpPr>
          <p:nvPr/>
        </p:nvSpPr>
        <p:spPr bwMode="auto">
          <a:xfrm rot="4190103">
            <a:off x="4075473" y="429150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1" name="文本框 34"/>
          <p:cNvSpPr txBox="1">
            <a:spLocks noChangeArrowheads="1"/>
          </p:cNvSpPr>
          <p:nvPr/>
        </p:nvSpPr>
        <p:spPr bwMode="auto">
          <a:xfrm rot="8340000">
            <a:off x="5377693" y="37088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2" name="文本框 36"/>
          <p:cNvSpPr txBox="1">
            <a:spLocks noChangeArrowheads="1"/>
          </p:cNvSpPr>
          <p:nvPr/>
        </p:nvSpPr>
        <p:spPr bwMode="auto">
          <a:xfrm rot="2810103">
            <a:off x="5247827" y="24911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3" name="文本框 37"/>
          <p:cNvSpPr txBox="1">
            <a:spLocks noChangeArrowheads="1"/>
          </p:cNvSpPr>
          <p:nvPr/>
        </p:nvSpPr>
        <p:spPr bwMode="auto">
          <a:xfrm rot="4010103">
            <a:off x="5247827" y="309958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4" name="文本框 45"/>
          <p:cNvSpPr txBox="1">
            <a:spLocks noChangeArrowheads="1"/>
          </p:cNvSpPr>
          <p:nvPr/>
        </p:nvSpPr>
        <p:spPr bwMode="auto">
          <a:xfrm rot="2810103">
            <a:off x="5879367" y="251963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5" name="文本框 46"/>
          <p:cNvSpPr txBox="1">
            <a:spLocks noChangeArrowheads="1"/>
          </p:cNvSpPr>
          <p:nvPr/>
        </p:nvSpPr>
        <p:spPr bwMode="auto">
          <a:xfrm rot="2810103">
            <a:off x="6292093" y="275801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6" name="文本框 47"/>
          <p:cNvSpPr txBox="1">
            <a:spLocks noChangeArrowheads="1"/>
          </p:cNvSpPr>
          <p:nvPr/>
        </p:nvSpPr>
        <p:spPr bwMode="auto">
          <a:xfrm rot="4010103">
            <a:off x="6292093" y="336643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7" name="文本框 49"/>
          <p:cNvSpPr txBox="1">
            <a:spLocks noChangeArrowheads="1"/>
          </p:cNvSpPr>
          <p:nvPr/>
        </p:nvSpPr>
        <p:spPr bwMode="auto">
          <a:xfrm rot="-1160763">
            <a:off x="7955446" y="340467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8" name="文本框 50"/>
          <p:cNvSpPr txBox="1">
            <a:spLocks noChangeArrowheads="1"/>
          </p:cNvSpPr>
          <p:nvPr/>
        </p:nvSpPr>
        <p:spPr bwMode="auto">
          <a:xfrm rot="4020000">
            <a:off x="6825789" y="349807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9" name="文本框 51"/>
          <p:cNvSpPr txBox="1">
            <a:spLocks noChangeArrowheads="1"/>
          </p:cNvSpPr>
          <p:nvPr/>
        </p:nvSpPr>
        <p:spPr bwMode="auto">
          <a:xfrm rot="-1160763">
            <a:off x="7254525" y="41607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0" name="文本框 32"/>
          <p:cNvSpPr txBox="1">
            <a:spLocks noChangeArrowheads="1"/>
          </p:cNvSpPr>
          <p:nvPr/>
        </p:nvSpPr>
        <p:spPr bwMode="auto">
          <a:xfrm rot="5400000">
            <a:off x="2253789" y="416519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1" name="文本框 34"/>
          <p:cNvSpPr txBox="1">
            <a:spLocks noChangeArrowheads="1"/>
          </p:cNvSpPr>
          <p:nvPr/>
        </p:nvSpPr>
        <p:spPr bwMode="auto">
          <a:xfrm rot="8340000">
            <a:off x="3088134" y="45343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2" name="文本框 36"/>
          <p:cNvSpPr txBox="1">
            <a:spLocks noChangeArrowheads="1"/>
          </p:cNvSpPr>
          <p:nvPr/>
        </p:nvSpPr>
        <p:spPr bwMode="auto">
          <a:xfrm rot="2810103">
            <a:off x="3065008" y="361193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3" name="文本框 37"/>
          <p:cNvSpPr txBox="1">
            <a:spLocks noChangeArrowheads="1"/>
          </p:cNvSpPr>
          <p:nvPr/>
        </p:nvSpPr>
        <p:spPr bwMode="auto">
          <a:xfrm rot="5220000">
            <a:off x="3552451" y="392859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4" name="文本框 45"/>
          <p:cNvSpPr txBox="1">
            <a:spLocks noChangeArrowheads="1"/>
          </p:cNvSpPr>
          <p:nvPr/>
        </p:nvSpPr>
        <p:spPr bwMode="auto">
          <a:xfrm rot="2810103">
            <a:off x="4125285" y="362616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5" name="文本框 46"/>
          <p:cNvSpPr txBox="1">
            <a:spLocks noChangeArrowheads="1"/>
          </p:cNvSpPr>
          <p:nvPr/>
        </p:nvSpPr>
        <p:spPr bwMode="auto">
          <a:xfrm rot="4020000">
            <a:off x="1762788" y="27509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6" name="文本框 47"/>
          <p:cNvSpPr txBox="1">
            <a:spLocks noChangeArrowheads="1"/>
          </p:cNvSpPr>
          <p:nvPr/>
        </p:nvSpPr>
        <p:spPr bwMode="auto">
          <a:xfrm rot="5220000">
            <a:off x="1761010" y="379338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7" name="文本框 49"/>
          <p:cNvSpPr txBox="1">
            <a:spLocks noChangeArrowheads="1"/>
          </p:cNvSpPr>
          <p:nvPr/>
        </p:nvSpPr>
        <p:spPr bwMode="auto">
          <a:xfrm rot="4020000">
            <a:off x="3737466" y="473980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8" name="文本框 50"/>
          <p:cNvSpPr txBox="1">
            <a:spLocks noChangeArrowheads="1"/>
          </p:cNvSpPr>
          <p:nvPr/>
        </p:nvSpPr>
        <p:spPr bwMode="auto">
          <a:xfrm rot="4020000">
            <a:off x="5123298" y="431996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9" name="文本框 51"/>
          <p:cNvSpPr txBox="1">
            <a:spLocks noChangeArrowheads="1"/>
          </p:cNvSpPr>
          <p:nvPr/>
        </p:nvSpPr>
        <p:spPr bwMode="auto">
          <a:xfrm rot="4020000">
            <a:off x="5537802" y="4560132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0" name="文本框 32"/>
          <p:cNvSpPr txBox="1">
            <a:spLocks noChangeArrowheads="1"/>
          </p:cNvSpPr>
          <p:nvPr/>
        </p:nvSpPr>
        <p:spPr bwMode="auto">
          <a:xfrm rot="-880739">
            <a:off x="1556426" y="337087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1" name="文本框 34"/>
          <p:cNvSpPr txBox="1">
            <a:spLocks noChangeArrowheads="1"/>
          </p:cNvSpPr>
          <p:nvPr/>
        </p:nvSpPr>
        <p:spPr bwMode="auto">
          <a:xfrm rot="8340000">
            <a:off x="2385434" y="34580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2" name="文本框 36"/>
          <p:cNvSpPr txBox="1">
            <a:spLocks noChangeArrowheads="1"/>
          </p:cNvSpPr>
          <p:nvPr/>
        </p:nvSpPr>
        <p:spPr bwMode="auto">
          <a:xfrm rot="4020000">
            <a:off x="2847971" y="224211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3" name="文本框 37"/>
          <p:cNvSpPr txBox="1">
            <a:spLocks noChangeArrowheads="1"/>
          </p:cNvSpPr>
          <p:nvPr/>
        </p:nvSpPr>
        <p:spPr bwMode="auto">
          <a:xfrm rot="5220000">
            <a:off x="2847971" y="285052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4" name="文本框 45"/>
          <p:cNvSpPr txBox="1">
            <a:spLocks noChangeArrowheads="1"/>
          </p:cNvSpPr>
          <p:nvPr/>
        </p:nvSpPr>
        <p:spPr bwMode="auto">
          <a:xfrm rot="2810103">
            <a:off x="3474175" y="22652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5" name="文本框 46"/>
          <p:cNvSpPr txBox="1">
            <a:spLocks noChangeArrowheads="1"/>
          </p:cNvSpPr>
          <p:nvPr/>
        </p:nvSpPr>
        <p:spPr bwMode="auto">
          <a:xfrm rot="2810103">
            <a:off x="3888680" y="250540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6" name="文本框 47"/>
          <p:cNvSpPr txBox="1">
            <a:spLocks noChangeArrowheads="1"/>
          </p:cNvSpPr>
          <p:nvPr/>
        </p:nvSpPr>
        <p:spPr bwMode="auto">
          <a:xfrm rot="4010103">
            <a:off x="3588031" y="3142278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7" name="文本框 49"/>
          <p:cNvSpPr txBox="1">
            <a:spLocks noChangeArrowheads="1"/>
          </p:cNvSpPr>
          <p:nvPr/>
        </p:nvSpPr>
        <p:spPr bwMode="auto">
          <a:xfrm rot="2810103">
            <a:off x="4548684" y="275801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8" name="文本框 50"/>
          <p:cNvSpPr txBox="1">
            <a:spLocks noChangeArrowheads="1"/>
          </p:cNvSpPr>
          <p:nvPr/>
        </p:nvSpPr>
        <p:spPr bwMode="auto">
          <a:xfrm rot="2810103">
            <a:off x="4420597" y="324368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9" name="文本框 51"/>
          <p:cNvSpPr txBox="1">
            <a:spLocks noChangeArrowheads="1"/>
          </p:cNvSpPr>
          <p:nvPr/>
        </p:nvSpPr>
        <p:spPr bwMode="auto">
          <a:xfrm rot="2810103">
            <a:off x="4835102" y="3483844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0" name="文本框 32"/>
          <p:cNvSpPr txBox="1">
            <a:spLocks noChangeArrowheads="1"/>
          </p:cNvSpPr>
          <p:nvPr/>
        </p:nvSpPr>
        <p:spPr bwMode="auto">
          <a:xfrm rot="5400000">
            <a:off x="6299209" y="467398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1" name="文本框 34"/>
          <p:cNvSpPr txBox="1">
            <a:spLocks noChangeArrowheads="1"/>
          </p:cNvSpPr>
          <p:nvPr/>
        </p:nvSpPr>
        <p:spPr bwMode="auto">
          <a:xfrm rot="3159237">
            <a:off x="7500026" y="5041349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2" name="文本框 36"/>
          <p:cNvSpPr txBox="1">
            <a:spLocks noChangeArrowheads="1"/>
          </p:cNvSpPr>
          <p:nvPr/>
        </p:nvSpPr>
        <p:spPr bwMode="auto">
          <a:xfrm rot="-1160763">
            <a:off x="7969678" y="3831637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3" name="文本框 37"/>
          <p:cNvSpPr txBox="1">
            <a:spLocks noChangeArrowheads="1"/>
          </p:cNvSpPr>
          <p:nvPr/>
        </p:nvSpPr>
        <p:spPr bwMode="auto">
          <a:xfrm rot="39237">
            <a:off x="7969678" y="444005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4" name="文本框 45"/>
          <p:cNvSpPr txBox="1">
            <a:spLocks noChangeArrowheads="1"/>
          </p:cNvSpPr>
          <p:nvPr/>
        </p:nvSpPr>
        <p:spPr bwMode="auto">
          <a:xfrm rot="-1160763">
            <a:off x="8597662" y="385654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5" name="文本框 46"/>
          <p:cNvSpPr txBox="1">
            <a:spLocks noChangeArrowheads="1"/>
          </p:cNvSpPr>
          <p:nvPr/>
        </p:nvSpPr>
        <p:spPr bwMode="auto">
          <a:xfrm rot="-1160763">
            <a:off x="9012165" y="4096705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6" name="文本框 47"/>
          <p:cNvSpPr txBox="1">
            <a:spLocks noChangeArrowheads="1"/>
          </p:cNvSpPr>
          <p:nvPr/>
        </p:nvSpPr>
        <p:spPr bwMode="auto">
          <a:xfrm rot="39237">
            <a:off x="8661705" y="4733583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7" name="文本框 49"/>
          <p:cNvSpPr txBox="1">
            <a:spLocks noChangeArrowheads="1"/>
          </p:cNvSpPr>
          <p:nvPr/>
        </p:nvSpPr>
        <p:spPr bwMode="auto">
          <a:xfrm rot="-1160763">
            <a:off x="9595674" y="4422261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8" name="文本框 50"/>
          <p:cNvSpPr txBox="1">
            <a:spLocks noChangeArrowheads="1"/>
          </p:cNvSpPr>
          <p:nvPr/>
        </p:nvSpPr>
        <p:spPr bwMode="auto">
          <a:xfrm rot="-1160763">
            <a:off x="9544083" y="4834986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9" name="文本框 51"/>
          <p:cNvSpPr txBox="1">
            <a:spLocks noChangeArrowheads="1"/>
          </p:cNvSpPr>
          <p:nvPr/>
        </p:nvSpPr>
        <p:spPr bwMode="auto">
          <a:xfrm rot="-1160763">
            <a:off x="8578092" y="1837390"/>
            <a:ext cx="545342" cy="1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6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" name="矩形 4"/>
          <p:cNvSpPr/>
          <p:nvPr/>
        </p:nvSpPr>
        <p:spPr>
          <a:xfrm>
            <a:off x="1202894" y="24906"/>
            <a:ext cx="8891384" cy="12512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3138" b="1" dirty="0">
                <a:latin typeface="+mj-ea"/>
                <a:ea typeface="+mj-ea"/>
                <a:sym typeface="+mn-ea"/>
              </a:rPr>
              <a:t>    </a:t>
            </a:r>
            <a:r>
              <a:rPr lang="zh-CN" altLang="en-US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自由读</a:t>
            </a:r>
            <a:r>
              <a:rPr lang="en-US" altLang="zh-CN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3-10</a:t>
            </a:r>
            <a:r>
              <a:rPr lang="zh-CN" altLang="en-US" sz="3138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自然段，分组讨论：这几段写了关于灯笼的哪些事？为什么要回忆这几件事？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133513" y="1284430"/>
            <a:ext cx="9590527" cy="4148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）挑着灯笼接祖父，听祖父讲进京赶考的掌故。</a:t>
            </a:r>
            <a:endParaRPr lang="en-US" altLang="zh-CN" sz="3138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）接过母亲递给的纱灯上下灯学；</a:t>
            </a:r>
            <a:endParaRPr lang="en-US" altLang="zh-CN" sz="3138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）乡俗还愿时，村口红灯高照；</a:t>
            </a:r>
            <a:endParaRPr lang="en-US" altLang="zh-CN" sz="3138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）跟着龙灯跑个半夜，伴着小灯入梦；</a:t>
            </a:r>
            <a:endParaRPr lang="en-US" altLang="zh-CN" sz="3138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）族姊远嫁，宅第红灯高挂；</a:t>
            </a:r>
            <a:endParaRPr lang="en-US" altLang="zh-CN" sz="3138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）在纱灯上描红；</a:t>
            </a:r>
            <a:endParaRPr lang="en-US" altLang="zh-CN" sz="3138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138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）想象宫灯的样子和宫灯下的景象。</a:t>
            </a:r>
          </a:p>
        </p:txBody>
      </p:sp>
      <p:sp>
        <p:nvSpPr>
          <p:cNvPr id="4" name="矩形 3"/>
          <p:cNvSpPr/>
          <p:nvPr/>
        </p:nvSpPr>
        <p:spPr>
          <a:xfrm>
            <a:off x="6080880" y="5441927"/>
            <a:ext cx="4392322" cy="1058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zh-CN" sz="3138" b="1" kern="100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怀恋</a:t>
            </a:r>
            <a:r>
              <a:rPr lang="zh-CN" altLang="en-US" sz="3138" b="1" kern="100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过往，表明灯笼对“我”的意义重大。</a:t>
            </a:r>
            <a:endParaRPr lang="zh-CN" altLang="en-US" sz="5379" b="1" dirty="0">
              <a:latin typeface="+mj-ea"/>
              <a:ea typeface="+mj-ea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70599" y="6605385"/>
            <a:ext cx="725827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17" noProof="1"/>
          </a:p>
        </p:txBody>
      </p:sp>
    </p:spTree>
    <p:extLst>
      <p:ext uri="{BB962C8B-B14F-4D97-AF65-F5344CB8AC3E}">
        <p14:creationId xmlns:p14="http://schemas.microsoft.com/office/powerpoint/2010/main" val="198885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67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charRg st="67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3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charRg st="83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94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charRg st="94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3871</Words>
  <Application>Microsoft Office PowerPoint</Application>
  <PresentationFormat>宽屏</PresentationFormat>
  <Paragraphs>768</Paragraphs>
  <Slides>20</Slides>
  <Notes>8</Notes>
  <HiddenSlides>3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黑体</vt:lpstr>
      <vt:lpstr>华文仿宋</vt:lpstr>
      <vt:lpstr>华文行楷</vt:lpstr>
      <vt:lpstr>华文新魏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wwhmczlmr</dc:creator>
  <cp:lastModifiedBy>wwhmczlmr</cp:lastModifiedBy>
  <cp:revision>2</cp:revision>
  <dcterms:created xsi:type="dcterms:W3CDTF">2018-02-28T07:05:11Z</dcterms:created>
  <dcterms:modified xsi:type="dcterms:W3CDTF">2018-02-28T07:09:39Z</dcterms:modified>
</cp:coreProperties>
</file>