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AE4DA-CEF6-4E60-B036-AEC2BC1C12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2.&#26679;&#39064;&#20108;.docx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1.&#35828;&#19981;&#23613;&#30340;&#33828;&#28779;&#34411;.docx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72991" y="2564820"/>
            <a:ext cx="4408267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r>
              <a:rPr lang="zh-CN" altLang="en-US" sz="4050" b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 说明文的</a:t>
            </a:r>
            <a:endParaRPr lang="en-US" altLang="zh-CN" sz="4050" b="1" dirty="0" smtClean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4050" b="1" dirty="0" smtClean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文体</a:t>
            </a:r>
            <a:r>
              <a:rPr lang="zh-CN" altLang="en-US" sz="4050" b="1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知识</a:t>
            </a:r>
            <a:endParaRPr lang="zh-CN" altLang="en-US" sz="4050" b="1" dirty="0">
              <a:solidFill>
                <a:schemeClr val="accent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439" y="1503670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(2018•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南充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阅读下面文章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每小题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1" action="ppaction://hlinkfile"/>
          </p:cNvPr>
          <p:cNvSpPr/>
          <p:nvPr/>
        </p:nvSpPr>
        <p:spPr>
          <a:xfrm>
            <a:off x="3637128" y="3215492"/>
            <a:ext cx="1472565" cy="610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75" b="1" kern="100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样题二</a:t>
            </a:r>
            <a:endParaRPr lang="zh-CN" altLang="en-US" sz="3375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选文的说明对象恰当的一项是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数学中的斐波那契数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大自然里的斐波那契数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生物学上的“鲁德维格定律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斐波那契数列的应用规律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9894" y="1635871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465" y="4003289"/>
            <a:ext cx="8620601" cy="106045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本题考查说明对象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选文围绕着“斐波那契数列”和自然界的“花朵”等内容关联展开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主要说明的是大自然里的斐波那契数列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下列对选文的有关分析不正确的一项是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选文第④段用举例子的说明方法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以树木的生长情况来说明斐波那契数列在自然界中的体现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这是一篇事理说明文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采用了逻辑说明顺序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向日葵的花盘中有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组螺旋线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一组顺时针方向盘绕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另一组则逆时针方向盘绕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并且彼此相嵌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运用了作比较的说明方法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具体说明了向日葵花盘中螺旋线的特点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受气候或病虫害的影响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真实的植物往往没有完美的斐波那契螺旋”一句中“往往”一词体现了说明语言的准确性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47579" y="1614100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467" y="1513607"/>
            <a:ext cx="8620601" cy="251523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本题考查说明方法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运用作比较的说明方法”错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向日葵的花盘中有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组螺旋线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一组顺时针方向盘绕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另一组则逆时针方向盘绕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并且彼此相嵌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由“一组”和“另一组”可知这句话运用了分类别的说明方法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把向日葵花盘中的螺旋线分成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组介绍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具体说明了向日葵花盘中螺旋线的特点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下列表述符合文意的一项是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植物的花瓣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萼片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果实的数目以及排列的方式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都是非常符合著名的斐波那契数列的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虽然向日葵的顺逆螺旋的数目并不固定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但每组数字都是斐波那契数列中相邻的两个数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盐的晶体形状是立方体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也是斐波那契数列在大自然界中的体现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一株树木在生长过程中各个年份的枝丫数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构成斐波那契数列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体现了“鲁德维格定律”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41295" y="1624986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467" y="1513607"/>
            <a:ext cx="8620601" cy="445389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本题考查对文章内容的理解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都是非常符合”错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由第③段“一些植物的花瓣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萼片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果实的数目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可知只是部分符合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;B.“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但每组数字都是”错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由第③段“虽然不同的向日葵品种中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这些顺逆螺旋的数目并不固定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但往往不会超出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可知是“往往”不会超出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不是绝对的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;C.“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也是斐波那契数列在大自然界中的体现”错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由第⑤段“就像盐的晶体必然是立方体的形状一样”可知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这句话采用打比方的说明方法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生动形象地说明了自然界中如此之多的斐波那契数列与“盐的晶体必然是立方体的性状”具有相似性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即都是“在大自然中长期适应和进化的结果”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3139" y="1581386"/>
            <a:ext cx="2326481" cy="610076"/>
            <a:chOff x="608" y="1180"/>
            <a:chExt cx="4885" cy="1281"/>
          </a:xfrm>
        </p:grpSpPr>
        <p:sp>
          <p:nvSpPr>
            <p:cNvPr id="3" name="矩形 2"/>
            <p:cNvSpPr/>
            <p:nvPr/>
          </p:nvSpPr>
          <p:spPr>
            <a:xfrm>
              <a:off x="608" y="1180"/>
              <a:ext cx="4885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考向研析</a:t>
              </a:r>
              <a:endParaRPr lang="zh-CN" altLang="en-US" sz="225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0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1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268127" y="2217212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从近几年的南充中考试卷来看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对说明文阅读的考查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主要表现为下面几个特点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选文一般来自课外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选文基本是整体文为主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使用节选文段的考查形式在逐年减少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选文内容大多是一些热点话题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如环保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病毒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高科技或人文环境等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57242" y="1498755"/>
            <a:ext cx="86201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注重对内容理解准确性方面的考查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引导考生抓住重要词语准确把握文本信息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注重对文体知识的考查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包括说明对象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说明对象的特点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说明顺序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说明方法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说明文的语言特点等方面的文体知识及实际运用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题型为选择题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今后说明文的阅读和考查仍是以科技说明文为主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命题特点和规律有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分析和筛选信息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辨析和筛选信息能力在阅读科技文中至关重要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中考科技文阅读试题在这一方面设置的考点最多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也最普遍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57242" y="1498755"/>
            <a:ext cx="8620133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区分事物说明文和事理说明文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要求考生准确把握说明文的说明对象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把所要说明的事物和事理区分开来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分析说明方法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重点把握列数字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分类别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作比较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打比方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举例子等说明方法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学会准确分析和辨别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分析说明顺序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近年来南充中考所选的说明文阅读材料以科技文为主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基本采用的是逻辑顺序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逻辑顺序有从主要到次要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从现象到本质等各种不同的情况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要学会具体分析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理解说明文的语言特点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准确是说明文语言的基本要求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为了体现说明文语言的准确性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往往在句中要运用一些表示时间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数量等方面的词语加以修饰限制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对这些词语我们要多作分析理解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5072" y="2889734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>
                <a:solidFill>
                  <a:srgbClr val="02918B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备考全攻略</a:t>
            </a:r>
            <a:endParaRPr lang="zh-CN" altLang="en-US" sz="3375" b="1" dirty="0">
              <a:solidFill>
                <a:srgbClr val="02918B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08232" y="2920394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南充考</a:t>
            </a:r>
            <a:r>
              <a:rPr lang="zh-CN" altLang="en-US" sz="3375" b="1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什么</a:t>
            </a:r>
            <a:endParaRPr lang="zh-CN" altLang="en-US" sz="3375" b="1" dirty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5" y="1567736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一、说明文的概念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说明文是以说明为主要表达方式，通过客观地解说事物的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外貌、构造、性质、特征、范围、类别、来源、成因、关系、功用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等来阐明事物的内容和形式、本质及规律的文体。它的特点：在内容上具有高度的科学性，在结构上具有清晰的条理性，在语言上具有严密的准确性，在使用上具有突出的实用性。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5" y="1502841"/>
            <a:ext cx="86201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二、说明文与记叙文的区别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写作目的不同：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记叙文的目的在于以情感人；说明文的目的在于以知授人。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写作内容不同：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记叙文以写人、记事、写景、状物为主要内容；而说明文以说明事物、阐明事理、介绍知识为主要内容。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表达方式不同：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记叙文主要采用记叙和描写的方法，同时辅之以议论和抒情；而说明文则主要用介绍说明的方法，一般不用议论和抒情。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三、说明文的分类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说明文根据说明对象的不同，可分为事物说明文和事理说明文两种。事物说明文重点说明事物的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状态、性质、功能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中国石拱桥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以赵州桥和卢沟桥为主要说明对象，说明中国石拱桥“形式优美、结构坚固、历史悠久”的特征。事理说明文重点在于阐明事理。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四、说明文的结构形式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说明文的结构，大体可分为并列、连贯、递进和总分几种形式，其中总分结构又可分为“总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分”“分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总”“总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总”三种形式。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02564"/>
            <a:ext cx="86201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五、说明顺序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说明要有顺序，这是使说明内容更具条理性的必要条件。常见的说明顺序有：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时间顺序、空间顺序、逻辑顺序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时间顺序：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说明文的时间顺序和记叙文的时间顺序相似。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空间顺序：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空间顺序要特别注意弄清空间的位置，注意事物的表里、上下、前后、左右、东西南北等位置和方向，空间顺序多用于说明建筑的构造，说明实体事物的形状。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02436"/>
            <a:ext cx="86201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逻辑顺序：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逻辑顺序也称事理顺序。即按照事物的内部联系或人们认识事物的过程来安排说明顺序。逻辑顺序通常包括以下几种情况：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）从整体到部分。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）从原因到结果。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）从特点到用途。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）从主要到次要。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）从概括到具体。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）从现象到本质。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01550"/>
            <a:ext cx="86201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此外，理清说明顺序的方法还可以抓住一些在文中起关键作用的关联词语。如“首先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再次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就是从主到次的顺序；“由于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是从原因到结果的顺序；见到“总之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就要从具体到概括的顺序上去考虑。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04472"/>
            <a:ext cx="86201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六、说明方法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为了把事物特征说清楚，或者把事理阐述明白，必须要有相应的说明方法。常见的说明方法有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举例子、分类别、列数字、作比较、画图表、下定义、作诠释、打比方、摹状貌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等，写说明文要根据说明对象和写作目的来选用最佳方法。下面重点介绍几种说明方法：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举例子：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列举有代表性的恰当的事例进行说明。这是最常用的说明方法，例子前面常用“比如”“例”“如”等标志词。举例子的作用是反映一般情况，真切、有力地说明事物。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分类别：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将被说明的对象按照一定的标准分成若干类加以说明。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0989" y="1501142"/>
            <a:ext cx="8643696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打比方：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借助大家熟知的事物，取其相仿之处来打比方。作用是增加说明的形象性、生动性。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列数字：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用数字说明事物的特征。文章中出现的数字如果不是用来说明事物特征的，一般不算作“列数字”的说明方法。用数字说明，既能反映事实情况，又有较强的说服力。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作比较：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择有外部或内在联系的事物进行比较。作比较包括类比和对比，同类事物的类比是为了说明相同点，不同类事物的对比是为了突出其不同之处。用作比较的说明方法，可以化深奥为浅显，变复杂为简明，可以更清晰、更鲜明地说明事物，增强说明效果。它是一种辅助手段，常与文字解说配合使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6220" y="1489412"/>
            <a:ext cx="867156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下定义：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往用公式化的语句来表达“某某是什么”，也可以用“某某叫做什么”的形式来表达。下定义要有严密性和科学性，并不是所有的判断句都属于科学性语言，比如“风是沙漠向人类进攻的武器”，这是运用打比方的方法说明风在沙漠向人类进攻中的作用，不属于科学性语言，不是下定义。又比如“人类语言的特点就在于能用变化无穷的语言，表达变化无穷的意义”，这句话是解说语言的特征，也不是下定义。看来，解说、描述性的语言都不是下定义，下定义往往倒过来说也能成立。下定义的作用是准确、简明地说明事物的本质特征，属于概括说明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作诠释：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是对事物进行解释的一种说明方法，如“铁是银白色的金属”。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5" y="1502565"/>
            <a:ext cx="86201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引用：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引用有关资料、故事、名言、诗词等来充实说明的内容，或者作为说明的依据。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摹状貌：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通过具体的描写揭示事物的特征。如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苏州园林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中的“有几个园里有古老的藤萝，盘曲嶙峋的枝干就是一幅好画”。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画图表：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指用示意图、表格、图片等来说明事物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篇说明文，单用一种说明方法的很少，为了更好地说明事物，往往采用多种说明方法。采用什么说明方法，一方面要服从内容的需要，另一方面作者也有选择的自由。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60438" y="2018020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南充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阅读下面文章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回答问题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每小题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55746" y="1543050"/>
            <a:ext cx="8515826" cy="541020"/>
            <a:chOff x="341194" y="914400"/>
            <a:chExt cx="11532870" cy="721360"/>
          </a:xfrm>
        </p:grpSpPr>
        <p:sp>
          <p:nvSpPr>
            <p:cNvPr id="27" name="矩形 26"/>
            <p:cNvSpPr/>
            <p:nvPr/>
          </p:nvSpPr>
          <p:spPr>
            <a:xfrm>
              <a:off x="341194" y="914400"/>
              <a:ext cx="11532870" cy="721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zh-CN" altLang="zh-CN" sz="22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Shape 16870"/>
            <p:cNvSpPr/>
            <p:nvPr/>
          </p:nvSpPr>
          <p:spPr>
            <a:xfrm>
              <a:off x="341194" y="1083294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algn="just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>
            <a:hlinkClick r:id="rId1" action="ppaction://hlinkfile"/>
          </p:cNvPr>
          <p:cNvSpPr/>
          <p:nvPr/>
        </p:nvSpPr>
        <p:spPr>
          <a:xfrm>
            <a:off x="2929571" y="3342378"/>
            <a:ext cx="3192145" cy="610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375" b="1" kern="100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说不尽的萤火虫</a:t>
            </a:r>
            <a:endParaRPr lang="zh-CN" altLang="en-US" sz="3375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51218" y="1504472"/>
            <a:ext cx="86201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七、说明文的语言特点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语言的准确性。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时间、空间、数量、范围、程度、特征、性质、程序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等，都要求准确无误。如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中国石拱桥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中的一段：“永定河上的卢沟桥，修建于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桥宽约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米，桥面平坦，几乎与河面平行。每两个石拱之间有石砌桥墩，把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个石拱联成一个整体。”这一段话的准确性表现在选用确切的词语和词组来表达。如“永定河上”不能说成“永定河中”；“桥面平坦”不能说成“道路平坦”；“几乎与河面平行”不能说成“与河面平行”。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19071" y="1502599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语言的平实性。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用明白、平实的语言对事物进行客观的反映。一是一，二是二；不夸大，不缩小；毫不含糊，清楚明白；只求“辞达而已”，不求雕琢粉饰。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语言的简洁性。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指简练、明确、不含糊，用最少的文字把意思说明白。可说可不说的话一律不说，以尽可能少的语言来承载尽可能多的信息。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下列对选文的有关分析不正确的一项是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	)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本文采用逻辑顺序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依次说明了萤火虫在文化建设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科学研究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环境保护等方面的作用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第⑥段中画线句子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采用了举例子的说明方法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说明了除自然天敌外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人类成了萤火虫最大的“天敌”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作者笔下的萤火虫既是文化的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又是科学的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但归根结底是自然的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本文通过对“如今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萤火虫在部分地区已越来越少见”的原因分析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呼吁人们要对自然更友好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与万物共存共荣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45551" y="1646758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467" y="1513607"/>
            <a:ext cx="8620601" cy="106045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本题考查对文章内容的理解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文中并没有写萤火虫在文化建设和环境保护方面的作用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下列句子中加点的词语删去后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对句意影响较小的一项是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萤火虫发出的荧光是一种生物光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它不同于其他的光会伴生热量的损耗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是目前已知唯一</a:t>
            </a:r>
            <a:r>
              <a:rPr lang="zh-CN" altLang="en-US" sz="21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几乎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没有热损耗的光源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美国</a:t>
            </a:r>
            <a:r>
              <a:rPr lang="zh-CN" altLang="en-US" sz="21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医药公司为了获取萤火虫体内特有的虫荧光素和虫荧光素酶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出价购买萤火虫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导致人们大肆捕捉萤火虫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荧光灯的发明大大提高了能源使用率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但与萤火虫的发光率相比还差得</a:t>
            </a:r>
            <a:r>
              <a:rPr lang="zh-CN" altLang="en-US" sz="21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远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保护萤火虫不能</a:t>
            </a:r>
            <a:r>
              <a:rPr lang="zh-CN" altLang="en-US" sz="2100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着眼于一个物种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而是要通过保护整片栖息地来保护许多物种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17894" y="1624986"/>
            <a:ext cx="37592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467" y="1513607"/>
            <a:ext cx="8620601" cy="106045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本题考查说明文语言的严密性和科学性要求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光”删去后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语气有变化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基本意思未变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下列表述不符合文意的一项是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科学家受萤火虫发光器的启发而发明的荧光灯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在减少热损耗方面成效显著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但发光率不如萤火虫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科学家模仿萤火虫发光器的天然结构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制作出的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LED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覆盖层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会在几年内运用到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LED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生产中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萤火虫对生存环境要求很高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凡是萤火虫种群分布的地区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都是生态环境保护得比较好的地方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人们利用基因转移技术把萤火虫的基因转移到玉米中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能够较快地培育出具有抗病虫害的玉米新品系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69894" y="1635871"/>
            <a:ext cx="361315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467" y="1513607"/>
            <a:ext cx="8620601" cy="106045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本题考查对文章内容的理解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文中的表述是“这种新颖设计可能会在几年内应用到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LED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生产中”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只是一种猜测和设想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而不是事实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4618</Words>
  <Application>WPS 演示</Application>
  <PresentationFormat>在屏幕上显示</PresentationFormat>
  <Paragraphs>149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