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8" r:id="rId10"/>
    <p:sldId id="262" r:id="rId11"/>
    <p:sldId id="263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5396" autoAdjust="0"/>
  </p:normalViewPr>
  <p:slideViewPr>
    <p:cSldViewPr>
      <p:cViewPr varScale="1">
        <p:scale>
          <a:sx n="68" d="100"/>
          <a:sy n="68" d="100"/>
        </p:scale>
        <p:origin x="-14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196752"/>
            <a:ext cx="8566720" cy="1470025"/>
          </a:xfrm>
        </p:spPr>
        <p:txBody>
          <a:bodyPr>
            <a:noAutofit/>
          </a:bodyPr>
          <a:lstStyle/>
          <a:p>
            <a:r>
              <a:rPr lang="zh-CN" altLang="en-US" sz="80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做一个有道德的人</a:t>
            </a:r>
            <a:endParaRPr lang="zh-CN" altLang="en-US" sz="8000" b="1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2996952"/>
            <a:ext cx="6400800" cy="1752600"/>
          </a:xfrm>
        </p:spPr>
        <p:txBody>
          <a:bodyPr/>
          <a:lstStyle/>
          <a:p>
            <a:r>
              <a:rPr lang="en-US" altLang="zh-CN" dirty="0" smtClean="0"/>
              <a:t>XXXX</a:t>
            </a:r>
            <a:r>
              <a:rPr lang="zh-CN" altLang="en-US" dirty="0" smtClean="0"/>
              <a:t>班</a:t>
            </a:r>
            <a:r>
              <a:rPr lang="en-US" altLang="zh-CN" dirty="0" smtClean="0"/>
              <a:t>——</a:t>
            </a:r>
            <a:r>
              <a:rPr lang="en-US" altLang="zh-CN" sz="4400" dirty="0" smtClean="0">
                <a:solidFill>
                  <a:srgbClr val="FF0000"/>
                </a:solidFill>
                <a:latin typeface="Comic Sans MS" pitchFamily="66" charset="0"/>
              </a:rPr>
              <a:t>I promise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090144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个没有知识的人可以用道德来弥补，但一个没有道德的人却没法拿知识来弥补。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       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但丁 （意大利诗人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5416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8000" b="1" dirty="0">
                <a:latin typeface="楷体" pitchFamily="49" charset="-122"/>
                <a:ea typeface="楷体" pitchFamily="49" charset="-122"/>
              </a:rPr>
              <a:t>敬业奉献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2920" y="2060848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不断钻研、求实创新；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endParaRPr lang="en-US" altLang="zh-CN" dirty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立志高远</a:t>
            </a:r>
            <a:r>
              <a:rPr lang="zh-CN" altLang="en-US" dirty="0"/>
              <a:t>、</a:t>
            </a:r>
            <a:r>
              <a:rPr lang="zh-CN" altLang="en-US" dirty="0" smtClean="0"/>
              <a:t>勇攀知识的高峰。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55259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052736"/>
            <a:ext cx="8496944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zh-CN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和谐、和睦、团结、活泼可爱的班级</a:t>
            </a:r>
            <a:endParaRPr lang="en-US" altLang="zh-CN" sz="6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2321" y="4174909"/>
            <a:ext cx="7787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Comic Sans MS" pitchFamily="66" charset="0"/>
              </a:rPr>
              <a:t>I </a:t>
            </a:r>
            <a:r>
              <a:rPr lang="en-US" altLang="zh-CN" sz="4400" dirty="0" smtClean="0">
                <a:solidFill>
                  <a:srgbClr val="FF0000"/>
                </a:solidFill>
                <a:latin typeface="Comic Sans MS" pitchFamily="66" charset="0"/>
              </a:rPr>
              <a:t>promise</a:t>
            </a:r>
            <a:r>
              <a:rPr lang="zh-CN" altLang="en-US" sz="4400" dirty="0">
                <a:solidFill>
                  <a:srgbClr val="FF0000"/>
                </a:solidFill>
                <a:latin typeface="Comic Sans MS" pitchFamily="66" charset="0"/>
              </a:rPr>
              <a:t>：做一个有道德的人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399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548680"/>
            <a:ext cx="4032448" cy="563231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爱国守法</a:t>
            </a:r>
            <a:endParaRPr lang="en-US" altLang="zh-CN" sz="72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明礼</a:t>
            </a:r>
            <a:r>
              <a:rPr lang="zh-CN" altLang="en-US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诚信</a:t>
            </a:r>
            <a:endParaRPr lang="en-US" altLang="zh-CN" sz="72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团结</a:t>
            </a:r>
            <a:r>
              <a:rPr lang="zh-CN" altLang="en-US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友善</a:t>
            </a:r>
            <a:endParaRPr lang="en-US" altLang="zh-CN" sz="72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勤俭自强</a:t>
            </a:r>
            <a:endParaRPr lang="en-US" altLang="zh-CN" sz="72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敬业奉献</a:t>
            </a:r>
          </a:p>
        </p:txBody>
      </p:sp>
    </p:spTree>
    <p:extLst>
      <p:ext uri="{BB962C8B-B14F-4D97-AF65-F5344CB8AC3E}">
        <p14:creationId xmlns:p14="http://schemas.microsoft.com/office/powerpoint/2010/main" val="361836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sz="8900" b="1" dirty="0">
                <a:latin typeface="楷体" pitchFamily="49" charset="-122"/>
                <a:ea typeface="楷体" pitchFamily="49" charset="-122"/>
              </a:rPr>
              <a:t>爱国守法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888" y="1855365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热爱祖国、热爱人民</a:t>
            </a:r>
            <a:r>
              <a:rPr lang="zh-CN" altLang="en-US" dirty="0"/>
              <a:t>、</a:t>
            </a:r>
            <a:r>
              <a:rPr lang="zh-CN" altLang="en-US" dirty="0" smtClean="0"/>
              <a:t>热爱社会主义；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遵守国家的法律法规、维护国家和民族的尊严；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遵守校规校纪、维护学校的安定、团结、稳定的局面。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6829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8000" b="1" dirty="0">
                <a:latin typeface="楷体" pitchFamily="49" charset="-122"/>
                <a:ea typeface="楷体" pitchFamily="49" charset="-122"/>
              </a:rPr>
              <a:t>明礼诚信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7240" y="1711349"/>
            <a:ext cx="7787208" cy="4525963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同学间彼此讲文明、讲礼貌，约束自己不文明的行为；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sz="2600" dirty="0" smtClean="0"/>
              <a:t>     不说粗言秽语、不说降低自己身份的话；</a:t>
            </a:r>
            <a:endParaRPr lang="en-US" altLang="zh-CN" sz="2600" dirty="0" smtClean="0"/>
          </a:p>
          <a:p>
            <a:pPr marL="0" indent="0">
              <a:buNone/>
            </a:pPr>
            <a:r>
              <a:rPr lang="zh-CN" altLang="en-US" sz="2600" dirty="0" smtClean="0"/>
              <a:t>     不</a:t>
            </a:r>
            <a:r>
              <a:rPr lang="zh-CN" altLang="en-US" sz="2600" dirty="0"/>
              <a:t>乱</a:t>
            </a:r>
            <a:r>
              <a:rPr lang="zh-CN" altLang="en-US" sz="2600" dirty="0" smtClean="0"/>
              <a:t>扔果皮纸屑（不在教室里扔粉笔</a:t>
            </a:r>
            <a:r>
              <a:rPr lang="en-US" altLang="zh-CN" sz="2600" dirty="0" smtClean="0"/>
              <a:t>……</a:t>
            </a:r>
            <a:r>
              <a:rPr lang="zh-CN" altLang="en-US" sz="2600" dirty="0" smtClean="0"/>
              <a:t>）</a:t>
            </a:r>
            <a:r>
              <a:rPr lang="en-US" altLang="zh-CN" sz="2600" dirty="0" smtClean="0"/>
              <a:t>…….</a:t>
            </a:r>
          </a:p>
          <a:p>
            <a:pPr marL="0" indent="0">
              <a:buNone/>
            </a:pPr>
            <a:endParaRPr lang="en-US" altLang="zh-CN" sz="2600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尊重自己、尊重他人；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sz="2600" dirty="0"/>
              <a:t>    </a:t>
            </a:r>
            <a:r>
              <a:rPr lang="zh-CN" altLang="en-US" sz="2600" dirty="0" smtClean="0"/>
              <a:t> 对</a:t>
            </a:r>
            <a:r>
              <a:rPr lang="zh-CN" altLang="en-US" sz="2600" dirty="0"/>
              <a:t>长辈、老师行问候</a:t>
            </a:r>
            <a:r>
              <a:rPr lang="zh-CN" altLang="en-US" sz="2600" dirty="0" smtClean="0"/>
              <a:t>礼；</a:t>
            </a:r>
            <a:endParaRPr lang="en-US" altLang="zh-CN" sz="2600" dirty="0" smtClean="0"/>
          </a:p>
          <a:p>
            <a:pPr marL="0" indent="0">
              <a:buNone/>
            </a:pPr>
            <a:r>
              <a:rPr lang="en-US" altLang="zh-CN" sz="2600" dirty="0"/>
              <a:t> </a:t>
            </a:r>
            <a:r>
              <a:rPr lang="en-US" altLang="zh-CN" sz="2600" dirty="0" smtClean="0"/>
              <a:t>    </a:t>
            </a:r>
            <a:r>
              <a:rPr lang="zh-CN" altLang="en-US" sz="2600" dirty="0" smtClean="0"/>
              <a:t>尊敬师长、尊重他人。</a:t>
            </a:r>
            <a:endParaRPr lang="en-US" altLang="zh-CN" sz="2600" dirty="0" smtClean="0"/>
          </a:p>
          <a:p>
            <a:pPr marL="0" indent="0">
              <a:buNone/>
            </a:pPr>
            <a:r>
              <a:rPr lang="zh-CN" altLang="en-US" sz="2600" dirty="0" smtClean="0"/>
              <a:t>    </a:t>
            </a:r>
            <a:r>
              <a:rPr lang="zh-CN" altLang="en-US" sz="2800" dirty="0" smtClean="0">
                <a:solidFill>
                  <a:srgbClr val="FFFF00"/>
                </a:solidFill>
              </a:rPr>
              <a:t>你</a:t>
            </a:r>
            <a:r>
              <a:rPr lang="zh-CN" altLang="en-US" sz="2800" dirty="0">
                <a:solidFill>
                  <a:srgbClr val="FFFF00"/>
                </a:solidFill>
              </a:rPr>
              <a:t>要得到他人的尊重，就得尊重他人；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FFFF00"/>
                </a:solidFill>
              </a:rPr>
              <a:t>    你不尊重他人，也就丧失了赢得别人尊重的资格</a:t>
            </a:r>
            <a:r>
              <a:rPr lang="zh-CN" altLang="en-US" sz="2600" dirty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诚实守信，言行一致，表里如一。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36475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707" y="1628800"/>
            <a:ext cx="6858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勿以善小而不为，勿以恶小而为</a:t>
            </a:r>
            <a:r>
              <a:rPr lang="zh-CN" altLang="en-US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之。</a:t>
            </a:r>
            <a:endParaRPr lang="en-US" altLang="zh-CN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6754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8000" b="1" dirty="0">
                <a:latin typeface="楷体" pitchFamily="49" charset="-122"/>
                <a:ea typeface="楷体" pitchFamily="49" charset="-122"/>
              </a:rPr>
              <a:t>团结友善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6896" y="1999381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同学间彼此团结、友善他人、和睦相处；</a:t>
            </a:r>
            <a:endParaRPr lang="en-US" altLang="zh-CN" dirty="0"/>
          </a:p>
          <a:p>
            <a:pPr>
              <a:buFont typeface="Wingdings" pitchFamily="2" charset="2"/>
              <a:buChar char="Ø"/>
            </a:pP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要尊重人、理解人、关心人；</a:t>
            </a:r>
            <a:endParaRPr lang="en-US" altLang="zh-CN" dirty="0"/>
          </a:p>
          <a:p>
            <a:pPr>
              <a:buFont typeface="Wingdings" pitchFamily="2" charset="2"/>
              <a:buChar char="Ø"/>
            </a:pP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要严于律己、宽以待人。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89387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1628800"/>
            <a:ext cx="53285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己所不欲</a:t>
            </a:r>
            <a:r>
              <a:rPr lang="zh-CN" alt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勿施于人。</a:t>
            </a:r>
            <a:endParaRPr lang="zh-CN" altLang="en-US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6551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8000" b="1" dirty="0">
                <a:latin typeface="楷体" pitchFamily="49" charset="-122"/>
                <a:ea typeface="楷体" pitchFamily="49" charset="-122"/>
              </a:rPr>
              <a:t>勤俭自强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1069579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推崇勤劳、反对好逸恶劳，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反对奢侈浪费和享乐主义的生活方式；</a:t>
            </a:r>
            <a:endParaRPr lang="en-US" altLang="zh-CN" dirty="0"/>
          </a:p>
          <a:p>
            <a:pPr>
              <a:buFont typeface="Wingdings" pitchFamily="2" charset="2"/>
              <a:buChar char="Ø"/>
            </a:pPr>
            <a:endParaRPr lang="en-US" altLang="zh-CN" dirty="0" smtClean="0"/>
          </a:p>
        </p:txBody>
      </p:sp>
      <p:pic>
        <p:nvPicPr>
          <p:cNvPr id="2051" name="Picture 3" descr="F:\1202班\2012.09.14\DSC072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2780928"/>
            <a:ext cx="5232021" cy="3924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682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7308" y="312588"/>
            <a:ext cx="80911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3200" dirty="0">
                <a:solidFill>
                  <a:prstClr val="white"/>
                </a:solidFill>
              </a:rPr>
              <a:t> 要自强不息、不断进取，保持健康向上的精神风貌。</a:t>
            </a:r>
          </a:p>
        </p:txBody>
      </p:sp>
      <p:sp>
        <p:nvSpPr>
          <p:cNvPr id="6" name="矩形 5"/>
          <p:cNvSpPr/>
          <p:nvPr/>
        </p:nvSpPr>
        <p:spPr>
          <a:xfrm>
            <a:off x="7668344" y="1355832"/>
            <a:ext cx="1215397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  <a:cs typeface="+mj-cs"/>
              </a:rPr>
              <a:t>勤</a:t>
            </a:r>
            <a:endParaRPr lang="en-US" altLang="zh-CN" sz="8000" b="1" dirty="0" smtClean="0">
              <a:solidFill>
                <a:prstClr val="white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r>
              <a:rPr lang="zh-CN" altLang="en-US" sz="8000" b="1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  <a:cs typeface="+mj-cs"/>
              </a:rPr>
              <a:t>俭</a:t>
            </a:r>
            <a:endParaRPr lang="en-US" altLang="zh-CN" sz="8000" b="1" dirty="0" smtClean="0">
              <a:solidFill>
                <a:prstClr val="white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r>
              <a:rPr lang="zh-CN" altLang="en-US" sz="8000" b="1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  <a:cs typeface="+mj-cs"/>
              </a:rPr>
              <a:t>自</a:t>
            </a:r>
            <a:endParaRPr lang="en-US" altLang="zh-CN" sz="8000" b="1" dirty="0" smtClean="0">
              <a:solidFill>
                <a:prstClr val="white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r>
              <a:rPr lang="zh-CN" altLang="en-US" sz="8000" b="1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  <a:cs typeface="+mj-cs"/>
              </a:rPr>
              <a:t>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8166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317</Words>
  <Application>Microsoft Office PowerPoint</Application>
  <PresentationFormat>全屏显示(4:3)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做一个有道德的人</vt:lpstr>
      <vt:lpstr>PowerPoint 演示文稿</vt:lpstr>
      <vt:lpstr>爱国守法 </vt:lpstr>
      <vt:lpstr>明礼诚信</vt:lpstr>
      <vt:lpstr>PowerPoint 演示文稿</vt:lpstr>
      <vt:lpstr>团结友善</vt:lpstr>
      <vt:lpstr>PowerPoint 演示文稿</vt:lpstr>
      <vt:lpstr>勤俭自强</vt:lpstr>
      <vt:lpstr>PowerPoint 演示文稿</vt:lpstr>
      <vt:lpstr>敬业奉献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做一个有道德的人</dc:title>
  <dc:creator>龍文</dc:creator>
  <cp:lastModifiedBy>龍文</cp:lastModifiedBy>
  <cp:revision>30</cp:revision>
  <dcterms:created xsi:type="dcterms:W3CDTF">2012-09-13T11:49:52Z</dcterms:created>
  <dcterms:modified xsi:type="dcterms:W3CDTF">2012-10-03T13:13:04Z</dcterms:modified>
</cp:coreProperties>
</file>