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png" ContentType="image/png"/>
  <Default Extension="emf" ContentType="image/x-emf"/>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ink/ink1.xml" ContentType="application/inkml+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xml" ContentType="application/inkml+xml"/>
  <Override PartName="/ppt/ink/ink20.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ink/ink7.xml" ContentType="application/inkml+xml"/>
  <Override PartName="/ppt/ink/ink8.xml" ContentType="application/inkml+xml"/>
  <Override PartName="/ppt/ink/ink9.xml" ContentType="application/inkml+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xml" ContentType="application/vnd.openxmlformats-officedocument.presentationml.slideLayout+xml"/>
  <Override PartName="/ppt/slideLayouts/slideLayout70.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ppt/tags/tag202.xml" ContentType="application/vnd.openxmlformats-officedocument.presentationml.tags+xml"/>
  <Override PartName="/ppt/tags/tag203.xml" ContentType="application/vnd.openxmlformats-officedocument.presentationml.tags+xml"/>
  <Override PartName="/ppt/tags/tag204.xml" ContentType="application/vnd.openxmlformats-officedocument.presentationml.tags+xml"/>
  <Override PartName="/ppt/tags/tag205.xml" ContentType="application/vnd.openxmlformats-officedocument.presentationml.tags+xml"/>
  <Override PartName="/ppt/tags/tag206.xml" ContentType="application/vnd.openxmlformats-officedocument.presentationml.tags+xml"/>
  <Override PartName="/ppt/tags/tag207.xml" ContentType="application/vnd.openxmlformats-officedocument.presentationml.tags+xml"/>
  <Override PartName="/ppt/tags/tag208.xml" ContentType="application/vnd.openxmlformats-officedocument.presentationml.tags+xml"/>
  <Override PartName="/ppt/tags/tag209.xml" ContentType="application/vnd.openxmlformats-officedocument.presentationml.tags+xml"/>
  <Override PartName="/ppt/tags/tag21.xml" ContentType="application/vnd.openxmlformats-officedocument.presentationml.tags+xml"/>
  <Override PartName="/ppt/tags/tag210.xml" ContentType="application/vnd.openxmlformats-officedocument.presentationml.tags+xml"/>
  <Override PartName="/ppt/tags/tag211.xml" ContentType="application/vnd.openxmlformats-officedocument.presentationml.tags+xml"/>
  <Override PartName="/ppt/tags/tag212.xml" ContentType="application/vnd.openxmlformats-officedocument.presentationml.tags+xml"/>
  <Override PartName="/ppt/tags/tag213.xml" ContentType="application/vnd.openxmlformats-officedocument.presentationml.tags+xml"/>
  <Override PartName="/ppt/tags/tag214.xml" ContentType="application/vnd.openxmlformats-officedocument.presentationml.tags+xml"/>
  <Override PartName="/ppt/tags/tag215.xml" ContentType="application/vnd.openxmlformats-officedocument.presentationml.tags+xml"/>
  <Override PartName="/ppt/tags/tag216.xml" ContentType="application/vnd.openxmlformats-officedocument.presentationml.tags+xml"/>
  <Override PartName="/ppt/tags/tag217.xml" ContentType="application/vnd.openxmlformats-officedocument.presentationml.tags+xml"/>
  <Override PartName="/ppt/tags/tag218.xml" ContentType="application/vnd.openxmlformats-officedocument.presentationml.tags+xml"/>
  <Override PartName="/ppt/tags/tag219.xml" ContentType="application/vnd.openxmlformats-officedocument.presentationml.tags+xml"/>
  <Override PartName="/ppt/tags/tag22.xml" ContentType="application/vnd.openxmlformats-officedocument.presentationml.tags+xml"/>
  <Override PartName="/ppt/tags/tag220.xml" ContentType="application/vnd.openxmlformats-officedocument.presentationml.tags+xml"/>
  <Override PartName="/ppt/tags/tag221.xml" ContentType="application/vnd.openxmlformats-officedocument.presentationml.tags+xml"/>
  <Override PartName="/ppt/tags/tag222.xml" ContentType="application/vnd.openxmlformats-officedocument.presentationml.tags+xml"/>
  <Override PartName="/ppt/tags/tag223.xml" ContentType="application/vnd.openxmlformats-officedocument.presentationml.tags+xml"/>
  <Override PartName="/ppt/tags/tag224.xml" ContentType="application/vnd.openxmlformats-officedocument.presentationml.tags+xml"/>
  <Override PartName="/ppt/tags/tag225.xml" ContentType="application/vnd.openxmlformats-officedocument.presentationml.tags+xml"/>
  <Override PartName="/ppt/tags/tag226.xml" ContentType="application/vnd.openxmlformats-officedocument.presentationml.tags+xml"/>
  <Override PartName="/ppt/tags/tag227.xml" ContentType="application/vnd.openxmlformats-officedocument.presentationml.tags+xml"/>
  <Override PartName="/ppt/tags/tag228.xml" ContentType="application/vnd.openxmlformats-officedocument.presentationml.tags+xml"/>
  <Override PartName="/ppt/tags/tag229.xml" ContentType="application/vnd.openxmlformats-officedocument.presentationml.tags+xml"/>
  <Override PartName="/ppt/tags/tag23.xml" ContentType="application/vnd.openxmlformats-officedocument.presentationml.tags+xml"/>
  <Override PartName="/ppt/tags/tag230.xml" ContentType="application/vnd.openxmlformats-officedocument.presentationml.tags+xml"/>
  <Override PartName="/ppt/tags/tag231.xml" ContentType="application/vnd.openxmlformats-officedocument.presentationml.tags+xml"/>
  <Override PartName="/ppt/tags/tag232.xml" ContentType="application/vnd.openxmlformats-officedocument.presentationml.tags+xml"/>
  <Override PartName="/ppt/tags/tag233.xml" ContentType="application/vnd.openxmlformats-officedocument.presentationml.tags+xml"/>
  <Override PartName="/ppt/tags/tag234.xml" ContentType="application/vnd.openxmlformats-officedocument.presentationml.tags+xml"/>
  <Override PartName="/ppt/tags/tag235.xml" ContentType="application/vnd.openxmlformats-officedocument.presentationml.tags+xml"/>
  <Override PartName="/ppt/tags/tag236.xml" ContentType="application/vnd.openxmlformats-officedocument.presentationml.tags+xml"/>
  <Override PartName="/ppt/tags/tag237.xml" ContentType="application/vnd.openxmlformats-officedocument.presentationml.tags+xml"/>
  <Override PartName="/ppt/tags/tag238.xml" ContentType="application/vnd.openxmlformats-officedocument.presentationml.tags+xml"/>
  <Override PartName="/ppt/tags/tag239.xml" ContentType="application/vnd.openxmlformats-officedocument.presentationml.tags+xml"/>
  <Override PartName="/ppt/tags/tag24.xml" ContentType="application/vnd.openxmlformats-officedocument.presentationml.tags+xml"/>
  <Override PartName="/ppt/tags/tag240.xml" ContentType="application/vnd.openxmlformats-officedocument.presentationml.tags+xml"/>
  <Override PartName="/ppt/tags/tag241.xml" ContentType="application/vnd.openxmlformats-officedocument.presentationml.tags+xml"/>
  <Override PartName="/ppt/tags/tag242.xml" ContentType="application/vnd.openxmlformats-officedocument.presentationml.tags+xml"/>
  <Override PartName="/ppt/tags/tag243.xml" ContentType="application/vnd.openxmlformats-officedocument.presentationml.tags+xml"/>
  <Override PartName="/ppt/tags/tag244.xml" ContentType="application/vnd.openxmlformats-officedocument.presentationml.tags+xml"/>
  <Override PartName="/ppt/tags/tag245.xml" ContentType="application/vnd.openxmlformats-officedocument.presentationml.tags+xml"/>
  <Override PartName="/ppt/tags/tag246.xml" ContentType="application/vnd.openxmlformats-officedocument.presentationml.tags+xml"/>
  <Override PartName="/ppt/tags/tag247.xml" ContentType="application/vnd.openxmlformats-officedocument.presentationml.tags+xml"/>
  <Override PartName="/ppt/tags/tag248.xml" ContentType="application/vnd.openxmlformats-officedocument.presentationml.tags+xml"/>
  <Override PartName="/ppt/tags/tag249.xml" ContentType="application/vnd.openxmlformats-officedocument.presentationml.tags+xml"/>
  <Override PartName="/ppt/tags/tag25.xml" ContentType="application/vnd.openxmlformats-officedocument.presentationml.tags+xml"/>
  <Override PartName="/ppt/tags/tag250.xml" ContentType="application/vnd.openxmlformats-officedocument.presentationml.tags+xml"/>
  <Override PartName="/ppt/tags/tag251.xml" ContentType="application/vnd.openxmlformats-officedocument.presentationml.tags+xml"/>
  <Override PartName="/ppt/tags/tag252.xml" ContentType="application/vnd.openxmlformats-officedocument.presentationml.tags+xml"/>
  <Override PartName="/ppt/tags/tag253.xml" ContentType="application/vnd.openxmlformats-officedocument.presentationml.tags+xml"/>
  <Override PartName="/ppt/tags/tag254.xml" ContentType="application/vnd.openxmlformats-officedocument.presentationml.tags+xml"/>
  <Override PartName="/ppt/tags/tag255.xml" ContentType="application/vnd.openxmlformats-officedocument.presentationml.tags+xml"/>
  <Override PartName="/ppt/tags/tag256.xml" ContentType="application/vnd.openxmlformats-officedocument.presentationml.tags+xml"/>
  <Override PartName="/ppt/tags/tag257.xml" ContentType="application/vnd.openxmlformats-officedocument.presentationml.tags+xml"/>
  <Override PartName="/ppt/tags/tag258.xml" ContentType="application/vnd.openxmlformats-officedocument.presentationml.tags+xml"/>
  <Override PartName="/ppt/tags/tag259.xml" ContentType="application/vnd.openxmlformats-officedocument.presentationml.tags+xml"/>
  <Override PartName="/ppt/tags/tag26.xml" ContentType="application/vnd.openxmlformats-officedocument.presentationml.tags+xml"/>
  <Override PartName="/ppt/tags/tag260.xml" ContentType="application/vnd.openxmlformats-officedocument.presentationml.tags+xml"/>
  <Override PartName="/ppt/tags/tag261.xml" ContentType="application/vnd.openxmlformats-officedocument.presentationml.tags+xml"/>
  <Override PartName="/ppt/tags/tag262.xml" ContentType="application/vnd.openxmlformats-officedocument.presentationml.tags+xml"/>
  <Override PartName="/ppt/tags/tag263.xml" ContentType="application/vnd.openxmlformats-officedocument.presentationml.tags+xml"/>
  <Override PartName="/ppt/tags/tag264.xml" ContentType="application/vnd.openxmlformats-officedocument.presentationml.tags+xml"/>
  <Override PartName="/ppt/tags/tag265.xml" ContentType="application/vnd.openxmlformats-officedocument.presentationml.tags+xml"/>
  <Override PartName="/ppt/tags/tag266.xml" ContentType="application/vnd.openxmlformats-officedocument.presentationml.tags+xml"/>
  <Override PartName="/ppt/tags/tag267.xml" ContentType="application/vnd.openxmlformats-officedocument.presentationml.tags+xml"/>
  <Override PartName="/ppt/tags/tag268.xml" ContentType="application/vnd.openxmlformats-officedocument.presentationml.tags+xml"/>
  <Override PartName="/ppt/tags/tag269.xml" ContentType="application/vnd.openxmlformats-officedocument.presentationml.tags+xml"/>
  <Override PartName="/ppt/tags/tag27.xml" ContentType="application/vnd.openxmlformats-officedocument.presentationml.tags+xml"/>
  <Override PartName="/ppt/tags/tag270.xml" ContentType="application/vnd.openxmlformats-officedocument.presentationml.tags+xml"/>
  <Override PartName="/ppt/tags/tag271.xml" ContentType="application/vnd.openxmlformats-officedocument.presentationml.tags+xml"/>
  <Override PartName="/ppt/tags/tag272.xml" ContentType="application/vnd.openxmlformats-officedocument.presentationml.tags+xml"/>
  <Override PartName="/ppt/tags/tag273.xml" ContentType="application/vnd.openxmlformats-officedocument.presentationml.tags+xml"/>
  <Override PartName="/ppt/tags/tag274.xml" ContentType="application/vnd.openxmlformats-officedocument.presentationml.tags+xml"/>
  <Override PartName="/ppt/tags/tag275.xml" ContentType="application/vnd.openxmlformats-officedocument.presentationml.tags+xml"/>
  <Override PartName="/ppt/tags/tag276.xml" ContentType="application/vnd.openxmlformats-officedocument.presentationml.tags+xml"/>
  <Override PartName="/ppt/tags/tag277.xml" ContentType="application/vnd.openxmlformats-officedocument.presentationml.tags+xml"/>
  <Override PartName="/ppt/tags/tag278.xml" ContentType="application/vnd.openxmlformats-officedocument.presentationml.tags+xml"/>
  <Override PartName="/ppt/tags/tag279.xml" ContentType="application/vnd.openxmlformats-officedocument.presentationml.tags+xml"/>
  <Override PartName="/ppt/tags/tag28.xml" ContentType="application/vnd.openxmlformats-officedocument.presentationml.tags+xml"/>
  <Override PartName="/ppt/tags/tag280.xml" ContentType="application/vnd.openxmlformats-officedocument.presentationml.tags+xml"/>
  <Override PartName="/ppt/tags/tag281.xml" ContentType="application/vnd.openxmlformats-officedocument.presentationml.tags+xml"/>
  <Override PartName="/ppt/tags/tag282.xml" ContentType="application/vnd.openxmlformats-officedocument.presentationml.tags+xml"/>
  <Override PartName="/ppt/tags/tag283.xml" ContentType="application/vnd.openxmlformats-officedocument.presentationml.tags+xml"/>
  <Override PartName="/ppt/tags/tag284.xml" ContentType="application/vnd.openxmlformats-officedocument.presentationml.tags+xml"/>
  <Override PartName="/ppt/tags/tag285.xml" ContentType="application/vnd.openxmlformats-officedocument.presentationml.tags+xml"/>
  <Override PartName="/ppt/tags/tag286.xml" ContentType="application/vnd.openxmlformats-officedocument.presentationml.tags+xml"/>
  <Override PartName="/ppt/tags/tag287.xml" ContentType="application/vnd.openxmlformats-officedocument.presentationml.tags+xml"/>
  <Override PartName="/ppt/tags/tag288.xml" ContentType="application/vnd.openxmlformats-officedocument.presentationml.tags+xml"/>
  <Override PartName="/ppt/tags/tag289.xml" ContentType="application/vnd.openxmlformats-officedocument.presentationml.tags+xml"/>
  <Override PartName="/ppt/tags/tag29.xml" ContentType="application/vnd.openxmlformats-officedocument.presentationml.tags+xml"/>
  <Override PartName="/ppt/tags/tag290.xml" ContentType="application/vnd.openxmlformats-officedocument.presentationml.tags+xml"/>
  <Override PartName="/ppt/tags/tag291.xml" ContentType="application/vnd.openxmlformats-officedocument.presentationml.tags+xml"/>
  <Override PartName="/ppt/tags/tag292.xml" ContentType="application/vnd.openxmlformats-officedocument.presentationml.tags+xml"/>
  <Override PartName="/ppt/tags/tag293.xml" ContentType="application/vnd.openxmlformats-officedocument.presentationml.tags+xml"/>
  <Override PartName="/ppt/tags/tag294.xml" ContentType="application/vnd.openxmlformats-officedocument.presentationml.tags+xml"/>
  <Override PartName="/ppt/tags/tag295.xml" ContentType="application/vnd.openxmlformats-officedocument.presentationml.tags+xml"/>
  <Override PartName="/ppt/tags/tag296.xml" ContentType="application/vnd.openxmlformats-officedocument.presentationml.tags+xml"/>
  <Override PartName="/ppt/tags/tag297.xml" ContentType="application/vnd.openxmlformats-officedocument.presentationml.tags+xml"/>
  <Override PartName="/ppt/tags/tag298.xml" ContentType="application/vnd.openxmlformats-officedocument.presentationml.tags+xml"/>
  <Override PartName="/ppt/tags/tag29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00.xml" ContentType="application/vnd.openxmlformats-officedocument.presentationml.tags+xml"/>
  <Override PartName="/ppt/tags/tag301.xml" ContentType="application/vnd.openxmlformats-officedocument.presentationml.tags+xml"/>
  <Override PartName="/ppt/tags/tag302.xml" ContentType="application/vnd.openxmlformats-officedocument.presentationml.tags+xml"/>
  <Override PartName="/ppt/tags/tag303.xml" ContentType="application/vnd.openxmlformats-officedocument.presentationml.tags+xml"/>
  <Override PartName="/ppt/tags/tag304.xml" ContentType="application/vnd.openxmlformats-officedocument.presentationml.tags+xml"/>
  <Override PartName="/ppt/tags/tag305.xml" ContentType="application/vnd.openxmlformats-officedocument.presentationml.tags+xml"/>
  <Override PartName="/ppt/tags/tag306.xml" ContentType="application/vnd.openxmlformats-officedocument.presentationml.tags+xml"/>
  <Override PartName="/ppt/tags/tag307.xml" ContentType="application/vnd.openxmlformats-officedocument.presentationml.tags+xml"/>
  <Override PartName="/ppt/tags/tag308.xml" ContentType="application/vnd.openxmlformats-officedocument.presentationml.tags+xml"/>
  <Override PartName="/ppt/tags/tag309.xml" ContentType="application/vnd.openxmlformats-officedocument.presentationml.tags+xml"/>
  <Override PartName="/ppt/tags/tag31.xml" ContentType="application/vnd.openxmlformats-officedocument.presentationml.tags+xml"/>
  <Override PartName="/ppt/tags/tag310.xml" ContentType="application/vnd.openxmlformats-officedocument.presentationml.tags+xml"/>
  <Override PartName="/ppt/tags/tag311.xml" ContentType="application/vnd.openxmlformats-officedocument.presentationml.tags+xml"/>
  <Override PartName="/ppt/tags/tag312.xml" ContentType="application/vnd.openxmlformats-officedocument.presentationml.tags+xml"/>
  <Override PartName="/ppt/tags/tag313.xml" ContentType="application/vnd.openxmlformats-officedocument.presentationml.tags+xml"/>
  <Override PartName="/ppt/tags/tag314.xml" ContentType="application/vnd.openxmlformats-officedocument.presentationml.tags+xml"/>
  <Override PartName="/ppt/tags/tag315.xml" ContentType="application/vnd.openxmlformats-officedocument.presentationml.tags+xml"/>
  <Override PartName="/ppt/tags/tag316.xml" ContentType="application/vnd.openxmlformats-officedocument.presentationml.tags+xml"/>
  <Override PartName="/ppt/tags/tag317.xml" ContentType="application/vnd.openxmlformats-officedocument.presentationml.tags+xml"/>
  <Override PartName="/ppt/tags/tag318.xml" ContentType="application/vnd.openxmlformats-officedocument.presentationml.tags+xml"/>
  <Override PartName="/ppt/tags/tag319.xml" ContentType="application/vnd.openxmlformats-officedocument.presentationml.tags+xml"/>
  <Override PartName="/ppt/tags/tag32.xml" ContentType="application/vnd.openxmlformats-officedocument.presentationml.tags+xml"/>
  <Override PartName="/ppt/tags/tag320.xml" ContentType="application/vnd.openxmlformats-officedocument.presentationml.tags+xml"/>
  <Override PartName="/ppt/tags/tag321.xml" ContentType="application/vnd.openxmlformats-officedocument.presentationml.tags+xml"/>
  <Override PartName="/ppt/tags/tag322.xml" ContentType="application/vnd.openxmlformats-officedocument.presentationml.tags+xml"/>
  <Override PartName="/ppt/tags/tag323.xml" ContentType="application/vnd.openxmlformats-officedocument.presentationml.tags+xml"/>
  <Override PartName="/ppt/tags/tag324.xml" ContentType="application/vnd.openxmlformats-officedocument.presentationml.tags+xml"/>
  <Override PartName="/ppt/tags/tag325.xml" ContentType="application/vnd.openxmlformats-officedocument.presentationml.tags+xml"/>
  <Override PartName="/ppt/tags/tag326.xml" ContentType="application/vnd.openxmlformats-officedocument.presentationml.tags+xml"/>
  <Override PartName="/ppt/tags/tag327.xml" ContentType="application/vnd.openxmlformats-officedocument.presentationml.tags+xml"/>
  <Override PartName="/ppt/tags/tag328.xml" ContentType="application/vnd.openxmlformats-officedocument.presentationml.tags+xml"/>
  <Override PartName="/ppt/tags/tag329.xml" ContentType="application/vnd.openxmlformats-officedocument.presentationml.tags+xml"/>
  <Override PartName="/ppt/tags/tag33.xml" ContentType="application/vnd.openxmlformats-officedocument.presentationml.tags+xml"/>
  <Override PartName="/ppt/tags/tag330.xml" ContentType="application/vnd.openxmlformats-officedocument.presentationml.tags+xml"/>
  <Override PartName="/ppt/tags/tag331.xml" ContentType="application/vnd.openxmlformats-officedocument.presentationml.tags+xml"/>
  <Override PartName="/ppt/tags/tag332.xml" ContentType="application/vnd.openxmlformats-officedocument.presentationml.tags+xml"/>
  <Override PartName="/ppt/tags/tag333.xml" ContentType="application/vnd.openxmlformats-officedocument.presentationml.tags+xml"/>
  <Override PartName="/ppt/tags/tag334.xml" ContentType="application/vnd.openxmlformats-officedocument.presentationml.tags+xml"/>
  <Override PartName="/ppt/tags/tag335.xml" ContentType="application/vnd.openxmlformats-officedocument.presentationml.tags+xml"/>
  <Override PartName="/ppt/tags/tag336.xml" ContentType="application/vnd.openxmlformats-officedocument.presentationml.tags+xml"/>
  <Override PartName="/ppt/tags/tag337.xml" ContentType="application/vnd.openxmlformats-officedocument.presentationml.tags+xml"/>
  <Override PartName="/ppt/tags/tag338.xml" ContentType="application/vnd.openxmlformats-officedocument.presentationml.tags+xml"/>
  <Override PartName="/ppt/tags/tag339.xml" ContentType="application/vnd.openxmlformats-officedocument.presentationml.tags+xml"/>
  <Override PartName="/ppt/tags/tag34.xml" ContentType="application/vnd.openxmlformats-officedocument.presentationml.tags+xml"/>
  <Override PartName="/ppt/tags/tag340.xml" ContentType="application/vnd.openxmlformats-officedocument.presentationml.tags+xml"/>
  <Override PartName="/ppt/tags/tag341.xml" ContentType="application/vnd.openxmlformats-officedocument.presentationml.tags+xml"/>
  <Override PartName="/ppt/tags/tag342.xml" ContentType="application/vnd.openxmlformats-officedocument.presentationml.tags+xml"/>
  <Override PartName="/ppt/tags/tag343.xml" ContentType="application/vnd.openxmlformats-officedocument.presentationml.tags+xml"/>
  <Override PartName="/ppt/tags/tag344.xml" ContentType="application/vnd.openxmlformats-officedocument.presentationml.tags+xml"/>
  <Override PartName="/ppt/tags/tag345.xml" ContentType="application/vnd.openxmlformats-officedocument.presentationml.tags+xml"/>
  <Override PartName="/ppt/tags/tag346.xml" ContentType="application/vnd.openxmlformats-officedocument.presentationml.tags+xml"/>
  <Override PartName="/ppt/tags/tag347.xml" ContentType="application/vnd.openxmlformats-officedocument.presentationml.tags+xml"/>
  <Override PartName="/ppt/tags/tag348.xml" ContentType="application/vnd.openxmlformats-officedocument.presentationml.tags+xml"/>
  <Override PartName="/ppt/tags/tag349.xml" ContentType="application/vnd.openxmlformats-officedocument.presentationml.tags+xml"/>
  <Override PartName="/ppt/tags/tag35.xml" ContentType="application/vnd.openxmlformats-officedocument.presentationml.tags+xml"/>
  <Override PartName="/ppt/tags/tag350.xml" ContentType="application/vnd.openxmlformats-officedocument.presentationml.tags+xml"/>
  <Override PartName="/ppt/tags/tag351.xml" ContentType="application/vnd.openxmlformats-officedocument.presentationml.tags+xml"/>
  <Override PartName="/ppt/tags/tag352.xml" ContentType="application/vnd.openxmlformats-officedocument.presentationml.tags+xml"/>
  <Override PartName="/ppt/tags/tag353.xml" ContentType="application/vnd.openxmlformats-officedocument.presentationml.tags+xml"/>
  <Override PartName="/ppt/tags/tag354.xml" ContentType="application/vnd.openxmlformats-officedocument.presentationml.tags+xml"/>
  <Override PartName="/ppt/tags/tag355.xml" ContentType="application/vnd.openxmlformats-officedocument.presentationml.tags+xml"/>
  <Override PartName="/ppt/tags/tag356.xml" ContentType="application/vnd.openxmlformats-officedocument.presentationml.tags+xml"/>
  <Override PartName="/ppt/tags/tag357.xml" ContentType="application/vnd.openxmlformats-officedocument.presentationml.tags+xml"/>
  <Override PartName="/ppt/tags/tag358.xml" ContentType="application/vnd.openxmlformats-officedocument.presentationml.tags+xml"/>
  <Override PartName="/ppt/tags/tag359.xml" ContentType="application/vnd.openxmlformats-officedocument.presentationml.tags+xml"/>
  <Override PartName="/ppt/tags/tag36.xml" ContentType="application/vnd.openxmlformats-officedocument.presentationml.tags+xml"/>
  <Override PartName="/ppt/tags/tag360.xml" ContentType="application/vnd.openxmlformats-officedocument.presentationml.tags+xml"/>
  <Override PartName="/ppt/tags/tag361.xml" ContentType="application/vnd.openxmlformats-officedocument.presentationml.tags+xml"/>
  <Override PartName="/ppt/tags/tag362.xml" ContentType="application/vnd.openxmlformats-officedocument.presentationml.tags+xml"/>
  <Override PartName="/ppt/tags/tag363.xml" ContentType="application/vnd.openxmlformats-officedocument.presentationml.tags+xml"/>
  <Override PartName="/ppt/tags/tag364.xml" ContentType="application/vnd.openxmlformats-officedocument.presentationml.tags+xml"/>
  <Override PartName="/ppt/tags/tag365.xml" ContentType="application/vnd.openxmlformats-officedocument.presentationml.tags+xml"/>
  <Override PartName="/ppt/tags/tag366.xml" ContentType="application/vnd.openxmlformats-officedocument.presentationml.tags+xml"/>
  <Override PartName="/ppt/tags/tag367.xml" ContentType="application/vnd.openxmlformats-officedocument.presentationml.tags+xml"/>
  <Override PartName="/ppt/tags/tag368.xml" ContentType="application/vnd.openxmlformats-officedocument.presentationml.tags+xml"/>
  <Override PartName="/ppt/tags/tag369.xml" ContentType="application/vnd.openxmlformats-officedocument.presentationml.tags+xml"/>
  <Override PartName="/ppt/tags/tag37.xml" ContentType="application/vnd.openxmlformats-officedocument.presentationml.tags+xml"/>
  <Override PartName="/ppt/tags/tag370.xml" ContentType="application/vnd.openxmlformats-officedocument.presentationml.tags+xml"/>
  <Override PartName="/ppt/tags/tag371.xml" ContentType="application/vnd.openxmlformats-officedocument.presentationml.tags+xml"/>
  <Override PartName="/ppt/tags/tag372.xml" ContentType="application/vnd.openxmlformats-officedocument.presentationml.tags+xml"/>
  <Override PartName="/ppt/tags/tag373.xml" ContentType="application/vnd.openxmlformats-officedocument.presentationml.tags+xml"/>
  <Override PartName="/ppt/tags/tag374.xml" ContentType="application/vnd.openxmlformats-officedocument.presentationml.tags+xml"/>
  <Override PartName="/ppt/tags/tag375.xml" ContentType="application/vnd.openxmlformats-officedocument.presentationml.tags+xml"/>
  <Override PartName="/ppt/tags/tag376.xml" ContentType="application/vnd.openxmlformats-officedocument.presentationml.tags+xml"/>
  <Override PartName="/ppt/tags/tag377.xml" ContentType="application/vnd.openxmlformats-officedocument.presentationml.tags+xml"/>
  <Override PartName="/ppt/tags/tag378.xml" ContentType="application/vnd.openxmlformats-officedocument.presentationml.tags+xml"/>
  <Override PartName="/ppt/tags/tag379.xml" ContentType="application/vnd.openxmlformats-officedocument.presentationml.tags+xml"/>
  <Override PartName="/ppt/tags/tag38.xml" ContentType="application/vnd.openxmlformats-officedocument.presentationml.tags+xml"/>
  <Override PartName="/ppt/tags/tag380.xml" ContentType="application/vnd.openxmlformats-officedocument.presentationml.tags+xml"/>
  <Override PartName="/ppt/tags/tag381.xml" ContentType="application/vnd.openxmlformats-officedocument.presentationml.tags+xml"/>
  <Override PartName="/ppt/tags/tag382.xml" ContentType="application/vnd.openxmlformats-officedocument.presentationml.tags+xml"/>
  <Override PartName="/ppt/tags/tag383.xml" ContentType="application/vnd.openxmlformats-officedocument.presentationml.tags+xml"/>
  <Override PartName="/ppt/tags/tag384.xml" ContentType="application/vnd.openxmlformats-officedocument.presentationml.tags+xml"/>
  <Override PartName="/ppt/tags/tag385.xml" ContentType="application/vnd.openxmlformats-officedocument.presentationml.tags+xml"/>
  <Override PartName="/ppt/tags/tag386.xml" ContentType="application/vnd.openxmlformats-officedocument.presentationml.tags+xml"/>
  <Override PartName="/ppt/tags/tag387.xml" ContentType="application/vnd.openxmlformats-officedocument.presentationml.tags+xml"/>
  <Override PartName="/ppt/tags/tag388.xml" ContentType="application/vnd.openxmlformats-officedocument.presentationml.tags+xml"/>
  <Override PartName="/ppt/tags/tag389.xml" ContentType="application/vnd.openxmlformats-officedocument.presentationml.tags+xml"/>
  <Override PartName="/ppt/tags/tag39.xml" ContentType="application/vnd.openxmlformats-officedocument.presentationml.tags+xml"/>
  <Override PartName="/ppt/tags/tag390.xml" ContentType="application/vnd.openxmlformats-officedocument.presentationml.tags+xml"/>
  <Override PartName="/ppt/tags/tag391.xml" ContentType="application/vnd.openxmlformats-officedocument.presentationml.tags+xml"/>
  <Override PartName="/ppt/tags/tag392.xml" ContentType="application/vnd.openxmlformats-officedocument.presentationml.tags+xml"/>
  <Override PartName="/ppt/tags/tag393.xml" ContentType="application/vnd.openxmlformats-officedocument.presentationml.tags+xml"/>
  <Override PartName="/ppt/tags/tag394.xml" ContentType="application/vnd.openxmlformats-officedocument.presentationml.tags+xml"/>
  <Override PartName="/ppt/tags/tag395.xml" ContentType="application/vnd.openxmlformats-officedocument.presentationml.tags+xml"/>
  <Override PartName="/ppt/tags/tag396.xml" ContentType="application/vnd.openxmlformats-officedocument.presentationml.tags+xml"/>
  <Override PartName="/ppt/tags/tag397.xml" ContentType="application/vnd.openxmlformats-officedocument.presentationml.tags+xml"/>
  <Override PartName="/ppt/tags/tag398.xml" ContentType="application/vnd.openxmlformats-officedocument.presentationml.tags+xml"/>
  <Override PartName="/ppt/tags/tag39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00.xml" ContentType="application/vnd.openxmlformats-officedocument.presentationml.tags+xml"/>
  <Override PartName="/ppt/tags/tag401.xml" ContentType="application/vnd.openxmlformats-officedocument.presentationml.tags+xml"/>
  <Override PartName="/ppt/tags/tag402.xml" ContentType="application/vnd.openxmlformats-officedocument.presentationml.tags+xml"/>
  <Override PartName="/ppt/tags/tag403.xml" ContentType="application/vnd.openxmlformats-officedocument.presentationml.tags+xml"/>
  <Override PartName="/ppt/tags/tag404.xml" ContentType="application/vnd.openxmlformats-officedocument.presentationml.tags+xml"/>
  <Override PartName="/ppt/tags/tag405.xml" ContentType="application/vnd.openxmlformats-officedocument.presentationml.tags+xml"/>
  <Override PartName="/ppt/tags/tag406.xml" ContentType="application/vnd.openxmlformats-officedocument.presentationml.tags+xml"/>
  <Override PartName="/ppt/tags/tag407.xml" ContentType="application/vnd.openxmlformats-officedocument.presentationml.tags+xml"/>
  <Override PartName="/ppt/tags/tag408.xml" ContentType="application/vnd.openxmlformats-officedocument.presentationml.tags+xml"/>
  <Override PartName="/ppt/tags/tag409.xml" ContentType="application/vnd.openxmlformats-officedocument.presentationml.tags+xml"/>
  <Override PartName="/ppt/tags/tag41.xml" ContentType="application/vnd.openxmlformats-officedocument.presentationml.tags+xml"/>
  <Override PartName="/ppt/tags/tag410.xml" ContentType="application/vnd.openxmlformats-officedocument.presentationml.tags+xml"/>
  <Override PartName="/ppt/tags/tag411.xml" ContentType="application/vnd.openxmlformats-officedocument.presentationml.tags+xml"/>
  <Override PartName="/ppt/tags/tag412.xml" ContentType="application/vnd.openxmlformats-officedocument.presentationml.tags+xml"/>
  <Override PartName="/ppt/tags/tag413.xml" ContentType="application/vnd.openxmlformats-officedocument.presentationml.tags+xml"/>
  <Override PartName="/ppt/tags/tag414.xml" ContentType="application/vnd.openxmlformats-officedocument.presentationml.tags+xml"/>
  <Override PartName="/ppt/tags/tag415.xml" ContentType="application/vnd.openxmlformats-officedocument.presentationml.tags+xml"/>
  <Override PartName="/ppt/tags/tag416.xml" ContentType="application/vnd.openxmlformats-officedocument.presentationml.tags+xml"/>
  <Override PartName="/ppt/tags/tag417.xml" ContentType="application/vnd.openxmlformats-officedocument.presentationml.tags+xml"/>
  <Override PartName="/ppt/tags/tag418.xml" ContentType="application/vnd.openxmlformats-officedocument.presentationml.tags+xml"/>
  <Override PartName="/ppt/tags/tag419.xml" ContentType="application/vnd.openxmlformats-officedocument.presentationml.tags+xml"/>
  <Override PartName="/ppt/tags/tag42.xml" ContentType="application/vnd.openxmlformats-officedocument.presentationml.tags+xml"/>
  <Override PartName="/ppt/tags/tag420.xml" ContentType="application/vnd.openxmlformats-officedocument.presentationml.tags+xml"/>
  <Override PartName="/ppt/tags/tag421.xml" ContentType="application/vnd.openxmlformats-officedocument.presentationml.tags+xml"/>
  <Override PartName="/ppt/tags/tag422.xml" ContentType="application/vnd.openxmlformats-officedocument.presentationml.tags+xml"/>
  <Override PartName="/ppt/tags/tag423.xml" ContentType="application/vnd.openxmlformats-officedocument.presentationml.tags+xml"/>
  <Override PartName="/ppt/tags/tag424.xml" ContentType="application/vnd.openxmlformats-officedocument.presentationml.tags+xml"/>
  <Override PartName="/ppt/tags/tag425.xml" ContentType="application/vnd.openxmlformats-officedocument.presentationml.tags+xml"/>
  <Override PartName="/ppt/tags/tag426.xml" ContentType="application/vnd.openxmlformats-officedocument.presentationml.tags+xml"/>
  <Override PartName="/ppt/tags/tag427.xml" ContentType="application/vnd.openxmlformats-officedocument.presentationml.tags+xml"/>
  <Override PartName="/ppt/tags/tag428.xml" ContentType="application/vnd.openxmlformats-officedocument.presentationml.tags+xml"/>
  <Override PartName="/ppt/tags/tag429.xml" ContentType="application/vnd.openxmlformats-officedocument.presentationml.tags+xml"/>
  <Override PartName="/ppt/tags/tag43.xml" ContentType="application/vnd.openxmlformats-officedocument.presentationml.tags+xml"/>
  <Override PartName="/ppt/tags/tag430.xml" ContentType="application/vnd.openxmlformats-officedocument.presentationml.tags+xml"/>
  <Override PartName="/ppt/tags/tag431.xml" ContentType="application/vnd.openxmlformats-officedocument.presentationml.tags+xml"/>
  <Override PartName="/ppt/tags/tag432.xml" ContentType="application/vnd.openxmlformats-officedocument.presentationml.tags+xml"/>
  <Override PartName="/ppt/tags/tag433.xml" ContentType="application/vnd.openxmlformats-officedocument.presentationml.tags+xml"/>
  <Override PartName="/ppt/tags/tag434.xml" ContentType="application/vnd.openxmlformats-officedocument.presentationml.tags+xml"/>
  <Override PartName="/ppt/tags/tag435.xml" ContentType="application/vnd.openxmlformats-officedocument.presentationml.tags+xml"/>
  <Override PartName="/ppt/tags/tag436.xml" ContentType="application/vnd.openxmlformats-officedocument.presentationml.tags+xml"/>
  <Override PartName="/ppt/tags/tag437.xml" ContentType="application/vnd.openxmlformats-officedocument.presentationml.tags+xml"/>
  <Override PartName="/ppt/tags/tag438.xml" ContentType="application/vnd.openxmlformats-officedocument.presentationml.tags+xml"/>
  <Override PartName="/ppt/tags/tag439.xml" ContentType="application/vnd.openxmlformats-officedocument.presentationml.tags+xml"/>
  <Override PartName="/ppt/tags/tag44.xml" ContentType="application/vnd.openxmlformats-officedocument.presentationml.tags+xml"/>
  <Override PartName="/ppt/tags/tag440.xml" ContentType="application/vnd.openxmlformats-officedocument.presentationml.tags+xml"/>
  <Override PartName="/ppt/tags/tag441.xml" ContentType="application/vnd.openxmlformats-officedocument.presentationml.tags+xml"/>
  <Override PartName="/ppt/tags/tag442.xml" ContentType="application/vnd.openxmlformats-officedocument.presentationml.tags+xml"/>
  <Override PartName="/ppt/tags/tag443.xml" ContentType="application/vnd.openxmlformats-officedocument.presentationml.tags+xml"/>
  <Override PartName="/ppt/tags/tag444.xml" ContentType="application/vnd.openxmlformats-officedocument.presentationml.tags+xml"/>
  <Override PartName="/ppt/tags/tag445.xml" ContentType="application/vnd.openxmlformats-officedocument.presentationml.tags+xml"/>
  <Override PartName="/ppt/tags/tag446.xml" ContentType="application/vnd.openxmlformats-officedocument.presentationml.tags+xml"/>
  <Override PartName="/ppt/tags/tag447.xml" ContentType="application/vnd.openxmlformats-officedocument.presentationml.tags+xml"/>
  <Override PartName="/ppt/tags/tag448.xml" ContentType="application/vnd.openxmlformats-officedocument.presentationml.tags+xml"/>
  <Override PartName="/ppt/tags/tag449.xml" ContentType="application/vnd.openxmlformats-officedocument.presentationml.tags+xml"/>
  <Override PartName="/ppt/tags/tag45.xml" ContentType="application/vnd.openxmlformats-officedocument.presentationml.tags+xml"/>
  <Override PartName="/ppt/tags/tag450.xml" ContentType="application/vnd.openxmlformats-officedocument.presentationml.tags+xml"/>
  <Override PartName="/ppt/tags/tag451.xml" ContentType="application/vnd.openxmlformats-officedocument.presentationml.tags+xml"/>
  <Override PartName="/ppt/tags/tag452.xml" ContentType="application/vnd.openxmlformats-officedocument.presentationml.tags+xml"/>
  <Override PartName="/ppt/tags/tag453.xml" ContentType="application/vnd.openxmlformats-officedocument.presentationml.tags+xml"/>
  <Override PartName="/ppt/tags/tag454.xml" ContentType="application/vnd.openxmlformats-officedocument.presentationml.tags+xml"/>
  <Override PartName="/ppt/tags/tag455.xml" ContentType="application/vnd.openxmlformats-officedocument.presentationml.tags+xml"/>
  <Override PartName="/ppt/tags/tag456.xml" ContentType="application/vnd.openxmlformats-officedocument.presentationml.tags+xml"/>
  <Override PartName="/ppt/tags/tag457.xml" ContentType="application/vnd.openxmlformats-officedocument.presentationml.tags+xml"/>
  <Override PartName="/ppt/tags/tag458.xml" ContentType="application/vnd.openxmlformats-officedocument.presentationml.tags+xml"/>
  <Override PartName="/ppt/tags/tag459.xml" ContentType="application/vnd.openxmlformats-officedocument.presentationml.tags+xml"/>
  <Override PartName="/ppt/tags/tag46.xml" ContentType="application/vnd.openxmlformats-officedocument.presentationml.tags+xml"/>
  <Override PartName="/ppt/tags/tag460.xml" ContentType="application/vnd.openxmlformats-officedocument.presentationml.tags+xml"/>
  <Override PartName="/ppt/tags/tag461.xml" ContentType="application/vnd.openxmlformats-officedocument.presentationml.tags+xml"/>
  <Override PartName="/ppt/tags/tag462.xml" ContentType="application/vnd.openxmlformats-officedocument.presentationml.tags+xml"/>
  <Override PartName="/ppt/tags/tag463.xml" ContentType="application/vnd.openxmlformats-officedocument.presentationml.tags+xml"/>
  <Override PartName="/ppt/tags/tag464.xml" ContentType="application/vnd.openxmlformats-officedocument.presentationml.tags+xml"/>
  <Override PartName="/ppt/tags/tag465.xml" ContentType="application/vnd.openxmlformats-officedocument.presentationml.tags+xml"/>
  <Override PartName="/ppt/tags/tag466.xml" ContentType="application/vnd.openxmlformats-officedocument.presentationml.tags+xml"/>
  <Override PartName="/ppt/tags/tag467.xml" ContentType="application/vnd.openxmlformats-officedocument.presentationml.tags+xml"/>
  <Override PartName="/ppt/tags/tag468.xml" ContentType="application/vnd.openxmlformats-officedocument.presentationml.tags+xml"/>
  <Override PartName="/ppt/tags/tag469.xml" ContentType="application/vnd.openxmlformats-officedocument.presentationml.tags+xml"/>
  <Override PartName="/ppt/tags/tag47.xml" ContentType="application/vnd.openxmlformats-officedocument.presentationml.tags+xml"/>
  <Override PartName="/ppt/tags/tag470.xml" ContentType="application/vnd.openxmlformats-officedocument.presentationml.tags+xml"/>
  <Override PartName="/ppt/tags/tag471.xml" ContentType="application/vnd.openxmlformats-officedocument.presentationml.tags+xml"/>
  <Override PartName="/ppt/tags/tag472.xml" ContentType="application/vnd.openxmlformats-officedocument.presentationml.tags+xml"/>
  <Override PartName="/ppt/tags/tag473.xml" ContentType="application/vnd.openxmlformats-officedocument.presentationml.tags+xml"/>
  <Override PartName="/ppt/tags/tag474.xml" ContentType="application/vnd.openxmlformats-officedocument.presentationml.tags+xml"/>
  <Override PartName="/ppt/tags/tag475.xml" ContentType="application/vnd.openxmlformats-officedocument.presentationml.tags+xml"/>
  <Override PartName="/ppt/tags/tag476.xml" ContentType="application/vnd.openxmlformats-officedocument.presentationml.tags+xml"/>
  <Override PartName="/ppt/tags/tag477.xml" ContentType="application/vnd.openxmlformats-officedocument.presentationml.tags+xml"/>
  <Override PartName="/ppt/tags/tag478.xml" ContentType="application/vnd.openxmlformats-officedocument.presentationml.tags+xml"/>
  <Override PartName="/ppt/tags/tag479.xml" ContentType="application/vnd.openxmlformats-officedocument.presentationml.tags+xml"/>
  <Override PartName="/ppt/tags/tag48.xml" ContentType="application/vnd.openxmlformats-officedocument.presentationml.tags+xml"/>
  <Override PartName="/ppt/tags/tag480.xml" ContentType="application/vnd.openxmlformats-officedocument.presentationml.tags+xml"/>
  <Override PartName="/ppt/tags/tag481.xml" ContentType="application/vnd.openxmlformats-officedocument.presentationml.tags+xml"/>
  <Override PartName="/ppt/tags/tag482.xml" ContentType="application/vnd.openxmlformats-officedocument.presentationml.tags+xml"/>
  <Override PartName="/ppt/tags/tag483.xml" ContentType="application/vnd.openxmlformats-officedocument.presentationml.tags+xml"/>
  <Override PartName="/ppt/tags/tag484.xml" ContentType="application/vnd.openxmlformats-officedocument.presentationml.tags+xml"/>
  <Override PartName="/ppt/tags/tag485.xml" ContentType="application/vnd.openxmlformats-officedocument.presentationml.tags+xml"/>
  <Override PartName="/ppt/tags/tag486.xml" ContentType="application/vnd.openxmlformats-officedocument.presentationml.tags+xml"/>
  <Override PartName="/ppt/tags/tag487.xml" ContentType="application/vnd.openxmlformats-officedocument.presentationml.tags+xml"/>
  <Override PartName="/ppt/tags/tag488.xml" ContentType="application/vnd.openxmlformats-officedocument.presentationml.tags+xml"/>
  <Override PartName="/ppt/tags/tag489.xml" ContentType="application/vnd.openxmlformats-officedocument.presentationml.tags+xml"/>
  <Override PartName="/ppt/tags/tag49.xml" ContentType="application/vnd.openxmlformats-officedocument.presentationml.tags+xml"/>
  <Override PartName="/ppt/tags/tag490.xml" ContentType="application/vnd.openxmlformats-officedocument.presentationml.tags+xml"/>
  <Override PartName="/ppt/tags/tag491.xml" ContentType="application/vnd.openxmlformats-officedocument.presentationml.tags+xml"/>
  <Override PartName="/ppt/tags/tag492.xml" ContentType="application/vnd.openxmlformats-officedocument.presentationml.tags+xml"/>
  <Override PartName="/ppt/tags/tag493.xml" ContentType="application/vnd.openxmlformats-officedocument.presentationml.tags+xml"/>
  <Override PartName="/ppt/tags/tag494.xml" ContentType="application/vnd.openxmlformats-officedocument.presentationml.tags+xml"/>
  <Override PartName="/ppt/tags/tag495.xml" ContentType="application/vnd.openxmlformats-officedocument.presentationml.tags+xml"/>
  <Override PartName="/ppt/tags/tag496.xml" ContentType="application/vnd.openxmlformats-officedocument.presentationml.tags+xml"/>
  <Override PartName="/ppt/tags/tag497.xml" ContentType="application/vnd.openxmlformats-officedocument.presentationml.tags+xml"/>
  <Override PartName="/ppt/tags/tag498.xml" ContentType="application/vnd.openxmlformats-officedocument.presentationml.tags+xml"/>
  <Override PartName="/ppt/tags/tag49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00.xml" ContentType="application/vnd.openxmlformats-officedocument.presentationml.tags+xml"/>
  <Override PartName="/ppt/tags/tag501.xml" ContentType="application/vnd.openxmlformats-officedocument.presentationml.tags+xml"/>
  <Override PartName="/ppt/tags/tag502.xml" ContentType="application/vnd.openxmlformats-officedocument.presentationml.tags+xml"/>
  <Override PartName="/ppt/tags/tag503.xml" ContentType="application/vnd.openxmlformats-officedocument.presentationml.tags+xml"/>
  <Override PartName="/ppt/tags/tag504.xml" ContentType="application/vnd.openxmlformats-officedocument.presentationml.tags+xml"/>
  <Override PartName="/ppt/tags/tag505.xml" ContentType="application/vnd.openxmlformats-officedocument.presentationml.tags+xml"/>
  <Override PartName="/ppt/tags/tag506.xml" ContentType="application/vnd.openxmlformats-officedocument.presentationml.tags+xml"/>
  <Override PartName="/ppt/tags/tag507.xml" ContentType="application/vnd.openxmlformats-officedocument.presentationml.tags+xml"/>
  <Override PartName="/ppt/tags/tag508.xml" ContentType="application/vnd.openxmlformats-officedocument.presentationml.tags+xml"/>
  <Override PartName="/ppt/tags/tag509.xml" ContentType="application/vnd.openxmlformats-officedocument.presentationml.tags+xml"/>
  <Override PartName="/ppt/tags/tag51.xml" ContentType="application/vnd.openxmlformats-officedocument.presentationml.tags+xml"/>
  <Override PartName="/ppt/tags/tag510.xml" ContentType="application/vnd.openxmlformats-officedocument.presentationml.tags+xml"/>
  <Override PartName="/ppt/tags/tag511.xml" ContentType="application/vnd.openxmlformats-officedocument.presentationml.tags+xml"/>
  <Override PartName="/ppt/tags/tag512.xml" ContentType="application/vnd.openxmlformats-officedocument.presentationml.tags+xml"/>
  <Override PartName="/ppt/tags/tag513.xml" ContentType="application/vnd.openxmlformats-officedocument.presentationml.tags+xml"/>
  <Override PartName="/ppt/tags/tag514.xml" ContentType="application/vnd.openxmlformats-officedocument.presentationml.tags+xml"/>
  <Override PartName="/ppt/tags/tag515.xml" ContentType="application/vnd.openxmlformats-officedocument.presentationml.tags+xml"/>
  <Override PartName="/ppt/tags/tag516.xml" ContentType="application/vnd.openxmlformats-officedocument.presentationml.tags+xml"/>
  <Override PartName="/ppt/tags/tag517.xml" ContentType="application/vnd.openxmlformats-officedocument.presentationml.tags+xml"/>
  <Override PartName="/ppt/tags/tag518.xml" ContentType="application/vnd.openxmlformats-officedocument.presentationml.tags+xml"/>
  <Override PartName="/ppt/tags/tag519.xml" ContentType="application/vnd.openxmlformats-officedocument.presentationml.tags+xml"/>
  <Override PartName="/ppt/tags/tag52.xml" ContentType="application/vnd.openxmlformats-officedocument.presentationml.tags+xml"/>
  <Override PartName="/ppt/tags/tag520.xml" ContentType="application/vnd.openxmlformats-officedocument.presentationml.tags+xml"/>
  <Override PartName="/ppt/tags/tag521.xml" ContentType="application/vnd.openxmlformats-officedocument.presentationml.tags+xml"/>
  <Override PartName="/ppt/tags/tag522.xml" ContentType="application/vnd.openxmlformats-officedocument.presentationml.tags+xml"/>
  <Override PartName="/ppt/tags/tag523.xml" ContentType="application/vnd.openxmlformats-officedocument.presentationml.tags+xml"/>
  <Override PartName="/ppt/tags/tag524.xml" ContentType="application/vnd.openxmlformats-officedocument.presentationml.tags+xml"/>
  <Override PartName="/ppt/tags/tag525.xml" ContentType="application/vnd.openxmlformats-officedocument.presentationml.tags+xml"/>
  <Override PartName="/ppt/tags/tag526.xml" ContentType="application/vnd.openxmlformats-officedocument.presentationml.tags+xml"/>
  <Override PartName="/ppt/tags/tag527.xml" ContentType="application/vnd.openxmlformats-officedocument.presentationml.tags+xml"/>
  <Override PartName="/ppt/tags/tag528.xml" ContentType="application/vnd.openxmlformats-officedocument.presentationml.tags+xml"/>
  <Override PartName="/ppt/tags/tag529.xml" ContentType="application/vnd.openxmlformats-officedocument.presentationml.tags+xml"/>
  <Override PartName="/ppt/tags/tag53.xml" ContentType="application/vnd.openxmlformats-officedocument.presentationml.tags+xml"/>
  <Override PartName="/ppt/tags/tag530.xml" ContentType="application/vnd.openxmlformats-officedocument.presentationml.tags+xml"/>
  <Override PartName="/ppt/tags/tag531.xml" ContentType="application/vnd.openxmlformats-officedocument.presentationml.tags+xml"/>
  <Override PartName="/ppt/tags/tag532.xml" ContentType="application/vnd.openxmlformats-officedocument.presentationml.tags+xml"/>
  <Override PartName="/ppt/tags/tag533.xml" ContentType="application/vnd.openxmlformats-officedocument.presentationml.tags+xml"/>
  <Override PartName="/ppt/tags/tag534.xml" ContentType="application/vnd.openxmlformats-officedocument.presentationml.tags+xml"/>
  <Override PartName="/ppt/tags/tag535.xml" ContentType="application/vnd.openxmlformats-officedocument.presentationml.tags+xml"/>
  <Override PartName="/ppt/tags/tag536.xml" ContentType="application/vnd.openxmlformats-officedocument.presentationml.tags+xml"/>
  <Override PartName="/ppt/tags/tag537.xml" ContentType="application/vnd.openxmlformats-officedocument.presentationml.tags+xml"/>
  <Override PartName="/ppt/tags/tag538.xml" ContentType="application/vnd.openxmlformats-officedocument.presentationml.tags+xml"/>
  <Override PartName="/ppt/tags/tag539.xml" ContentType="application/vnd.openxmlformats-officedocument.presentationml.tags+xml"/>
  <Override PartName="/ppt/tags/tag54.xml" ContentType="application/vnd.openxmlformats-officedocument.presentationml.tags+xml"/>
  <Override PartName="/ppt/tags/tag540.xml" ContentType="application/vnd.openxmlformats-officedocument.presentationml.tags+xml"/>
  <Override PartName="/ppt/tags/tag541.xml" ContentType="application/vnd.openxmlformats-officedocument.presentationml.tags+xml"/>
  <Override PartName="/ppt/tags/tag542.xml" ContentType="application/vnd.openxmlformats-officedocument.presentationml.tags+xml"/>
  <Override PartName="/ppt/tags/tag543.xml" ContentType="application/vnd.openxmlformats-officedocument.presentationml.tags+xml"/>
  <Override PartName="/ppt/tags/tag544.xml" ContentType="application/vnd.openxmlformats-officedocument.presentationml.tags+xml"/>
  <Override PartName="/ppt/tags/tag545.xml" ContentType="application/vnd.openxmlformats-officedocument.presentationml.tags+xml"/>
  <Override PartName="/ppt/tags/tag546.xml" ContentType="application/vnd.openxmlformats-officedocument.presentationml.tags+xml"/>
  <Override PartName="/ppt/tags/tag547.xml" ContentType="application/vnd.openxmlformats-officedocument.presentationml.tags+xml"/>
  <Override PartName="/ppt/tags/tag548.xml" ContentType="application/vnd.openxmlformats-officedocument.presentationml.tags+xml"/>
  <Override PartName="/ppt/tags/tag549.xml" ContentType="application/vnd.openxmlformats-officedocument.presentationml.tags+xml"/>
  <Override PartName="/ppt/tags/tag55.xml" ContentType="application/vnd.openxmlformats-officedocument.presentationml.tags+xml"/>
  <Override PartName="/ppt/tags/tag550.xml" ContentType="application/vnd.openxmlformats-officedocument.presentationml.tags+xml"/>
  <Override PartName="/ppt/tags/tag551.xml" ContentType="application/vnd.openxmlformats-officedocument.presentationml.tags+xml"/>
  <Override PartName="/ppt/tags/tag552.xml" ContentType="application/vnd.openxmlformats-officedocument.presentationml.tags+xml"/>
  <Override PartName="/ppt/tags/tag553.xml" ContentType="application/vnd.openxmlformats-officedocument.presentationml.tags+xml"/>
  <Override PartName="/ppt/tags/tag554.xml" ContentType="application/vnd.openxmlformats-officedocument.presentationml.tags+xml"/>
  <Override PartName="/ppt/tags/tag555.xml" ContentType="application/vnd.openxmlformats-officedocument.presentationml.tags+xml"/>
  <Override PartName="/ppt/tags/tag556.xml" ContentType="application/vnd.openxmlformats-officedocument.presentationml.tags+xml"/>
  <Override PartName="/ppt/tags/tag557.xml" ContentType="application/vnd.openxmlformats-officedocument.presentationml.tags+xml"/>
  <Override PartName="/ppt/tags/tag558.xml" ContentType="application/vnd.openxmlformats-officedocument.presentationml.tags+xml"/>
  <Override PartName="/ppt/tags/tag559.xml" ContentType="application/vnd.openxmlformats-officedocument.presentationml.tags+xml"/>
  <Override PartName="/ppt/tags/tag56.xml" ContentType="application/vnd.openxmlformats-officedocument.presentationml.tags+xml"/>
  <Override PartName="/ppt/tags/tag560.xml" ContentType="application/vnd.openxmlformats-officedocument.presentationml.tags+xml"/>
  <Override PartName="/ppt/tags/tag561.xml" ContentType="application/vnd.openxmlformats-officedocument.presentationml.tags+xml"/>
  <Override PartName="/ppt/tags/tag562.xml" ContentType="application/vnd.openxmlformats-officedocument.presentationml.tags+xml"/>
  <Override PartName="/ppt/tags/tag563.xml" ContentType="application/vnd.openxmlformats-officedocument.presentationml.tags+xml"/>
  <Override PartName="/ppt/tags/tag564.xml" ContentType="application/vnd.openxmlformats-officedocument.presentationml.tags+xml"/>
  <Override PartName="/ppt/tags/tag565.xml" ContentType="application/vnd.openxmlformats-officedocument.presentationml.tags+xml"/>
  <Override PartName="/ppt/tags/tag566.xml" ContentType="application/vnd.openxmlformats-officedocument.presentationml.tags+xml"/>
  <Override PartName="/ppt/tags/tag567.xml" ContentType="application/vnd.openxmlformats-officedocument.presentationml.tags+xml"/>
  <Override PartName="/ppt/tags/tag568.xml" ContentType="application/vnd.openxmlformats-officedocument.presentationml.tags+xml"/>
  <Override PartName="/ppt/tags/tag569.xml" ContentType="application/vnd.openxmlformats-officedocument.presentationml.tags+xml"/>
  <Override PartName="/ppt/tags/tag57.xml" ContentType="application/vnd.openxmlformats-officedocument.presentationml.tags+xml"/>
  <Override PartName="/ppt/tags/tag570.xml" ContentType="application/vnd.openxmlformats-officedocument.presentationml.tags+xml"/>
  <Override PartName="/ppt/tags/tag571.xml" ContentType="application/vnd.openxmlformats-officedocument.presentationml.tags+xml"/>
  <Override PartName="/ppt/tags/tag572.xml" ContentType="application/vnd.openxmlformats-officedocument.presentationml.tags+xml"/>
  <Override PartName="/ppt/tags/tag573.xml" ContentType="application/vnd.openxmlformats-officedocument.presentationml.tags+xml"/>
  <Override PartName="/ppt/tags/tag574.xml" ContentType="application/vnd.openxmlformats-officedocument.presentationml.tags+xml"/>
  <Override PartName="/ppt/tags/tag575.xml" ContentType="application/vnd.openxmlformats-officedocument.presentationml.tags+xml"/>
  <Override PartName="/ppt/tags/tag576.xml" ContentType="application/vnd.openxmlformats-officedocument.presentationml.tags+xml"/>
  <Override PartName="/ppt/tags/tag577.xml" ContentType="application/vnd.openxmlformats-officedocument.presentationml.tags+xml"/>
  <Override PartName="/ppt/tags/tag578.xml" ContentType="application/vnd.openxmlformats-officedocument.presentationml.tags+xml"/>
  <Override PartName="/ppt/tags/tag579.xml" ContentType="application/vnd.openxmlformats-officedocument.presentationml.tags+xml"/>
  <Override PartName="/ppt/tags/tag58.xml" ContentType="application/vnd.openxmlformats-officedocument.presentationml.tags+xml"/>
  <Override PartName="/ppt/tags/tag580.xml" ContentType="application/vnd.openxmlformats-officedocument.presentationml.tags+xml"/>
  <Override PartName="/ppt/tags/tag581.xml" ContentType="application/vnd.openxmlformats-officedocument.presentationml.tags+xml"/>
  <Override PartName="/ppt/tags/tag582.xml" ContentType="application/vnd.openxmlformats-officedocument.presentationml.tags+xml"/>
  <Override PartName="/ppt/tags/tag583.xml" ContentType="application/vnd.openxmlformats-officedocument.presentationml.tags+xml"/>
  <Override PartName="/ppt/tags/tag584.xml" ContentType="application/vnd.openxmlformats-officedocument.presentationml.tags+xml"/>
  <Override PartName="/ppt/tags/tag585.xml" ContentType="application/vnd.openxmlformats-officedocument.presentationml.tags+xml"/>
  <Override PartName="/ppt/tags/tag586.xml" ContentType="application/vnd.openxmlformats-officedocument.presentationml.tags+xml"/>
  <Override PartName="/ppt/tags/tag587.xml" ContentType="application/vnd.openxmlformats-officedocument.presentationml.tags+xml"/>
  <Override PartName="/ppt/tags/tag588.xml" ContentType="application/vnd.openxmlformats-officedocument.presentationml.tags+xml"/>
  <Override PartName="/ppt/tags/tag589.xml" ContentType="application/vnd.openxmlformats-officedocument.presentationml.tags+xml"/>
  <Override PartName="/ppt/tags/tag59.xml" ContentType="application/vnd.openxmlformats-officedocument.presentationml.tags+xml"/>
  <Override PartName="/ppt/tags/tag590.xml" ContentType="application/vnd.openxmlformats-officedocument.presentationml.tags+xml"/>
  <Override PartName="/ppt/tags/tag591.xml" ContentType="application/vnd.openxmlformats-officedocument.presentationml.tags+xml"/>
  <Override PartName="/ppt/tags/tag592.xml" ContentType="application/vnd.openxmlformats-officedocument.presentationml.tags+xml"/>
  <Override PartName="/ppt/tags/tag593.xml" ContentType="application/vnd.openxmlformats-officedocument.presentationml.tags+xml"/>
  <Override PartName="/ppt/tags/tag594.xml" ContentType="application/vnd.openxmlformats-officedocument.presentationml.tags+xml"/>
  <Override PartName="/ppt/tags/tag595.xml" ContentType="application/vnd.openxmlformats-officedocument.presentationml.tags+xml"/>
  <Override PartName="/ppt/tags/tag596.xml" ContentType="application/vnd.openxmlformats-officedocument.presentationml.tags+xml"/>
  <Override PartName="/ppt/tags/tag597.xml" ContentType="application/vnd.openxmlformats-officedocument.presentationml.tags+xml"/>
  <Override PartName="/ppt/tags/tag598.xml" ContentType="application/vnd.openxmlformats-officedocument.presentationml.tags+xml"/>
  <Override PartName="/ppt/tags/tag59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00.xml" ContentType="application/vnd.openxmlformats-officedocument.presentationml.tags+xml"/>
  <Override PartName="/ppt/tags/tag601.xml" ContentType="application/vnd.openxmlformats-officedocument.presentationml.tags+xml"/>
  <Override PartName="/ppt/tags/tag602.xml" ContentType="application/vnd.openxmlformats-officedocument.presentationml.tags+xml"/>
  <Override PartName="/ppt/tags/tag603.xml" ContentType="application/vnd.openxmlformats-officedocument.presentationml.tags+xml"/>
  <Override PartName="/ppt/tags/tag604.xml" ContentType="application/vnd.openxmlformats-officedocument.presentationml.tags+xml"/>
  <Override PartName="/ppt/tags/tag605.xml" ContentType="application/vnd.openxmlformats-officedocument.presentationml.tags+xml"/>
  <Override PartName="/ppt/tags/tag606.xml" ContentType="application/vnd.openxmlformats-officedocument.presentationml.tags+xml"/>
  <Override PartName="/ppt/tags/tag607.xml" ContentType="application/vnd.openxmlformats-officedocument.presentationml.tags+xml"/>
  <Override PartName="/ppt/tags/tag608.xml" ContentType="application/vnd.openxmlformats-officedocument.presentationml.tags+xml"/>
  <Override PartName="/ppt/tags/tag609.xml" ContentType="application/vnd.openxmlformats-officedocument.presentationml.tags+xml"/>
  <Override PartName="/ppt/tags/tag61.xml" ContentType="application/vnd.openxmlformats-officedocument.presentationml.tags+xml"/>
  <Override PartName="/ppt/tags/tag610.xml" ContentType="application/vnd.openxmlformats-officedocument.presentationml.tags+xml"/>
  <Override PartName="/ppt/tags/tag611.xml" ContentType="application/vnd.openxmlformats-officedocument.presentationml.tags+xml"/>
  <Override PartName="/ppt/tags/tag612.xml" ContentType="application/vnd.openxmlformats-officedocument.presentationml.tags+xml"/>
  <Override PartName="/ppt/tags/tag613.xml" ContentType="application/vnd.openxmlformats-officedocument.presentationml.tags+xml"/>
  <Override PartName="/ppt/tags/tag614.xml" ContentType="application/vnd.openxmlformats-officedocument.presentationml.tags+xml"/>
  <Override PartName="/ppt/tags/tag615.xml" ContentType="application/vnd.openxmlformats-officedocument.presentationml.tags+xml"/>
  <Override PartName="/ppt/tags/tag616.xml" ContentType="application/vnd.openxmlformats-officedocument.presentationml.tags+xml"/>
  <Override PartName="/ppt/tags/tag617.xml" ContentType="application/vnd.openxmlformats-officedocument.presentationml.tags+xml"/>
  <Override PartName="/ppt/tags/tag618.xml" ContentType="application/vnd.openxmlformats-officedocument.presentationml.tags+xml"/>
  <Override PartName="/ppt/tags/tag619.xml" ContentType="application/vnd.openxmlformats-officedocument.presentationml.tags+xml"/>
  <Override PartName="/ppt/tags/tag62.xml" ContentType="application/vnd.openxmlformats-officedocument.presentationml.tags+xml"/>
  <Override PartName="/ppt/tags/tag620.xml" ContentType="application/vnd.openxmlformats-officedocument.presentationml.tags+xml"/>
  <Override PartName="/ppt/tags/tag621.xml" ContentType="application/vnd.openxmlformats-officedocument.presentationml.tags+xml"/>
  <Override PartName="/ppt/tags/tag622.xml" ContentType="application/vnd.openxmlformats-officedocument.presentationml.tags+xml"/>
  <Override PartName="/ppt/tags/tag623.xml" ContentType="application/vnd.openxmlformats-officedocument.presentationml.tags+xml"/>
  <Override PartName="/ppt/tags/tag624.xml" ContentType="application/vnd.openxmlformats-officedocument.presentationml.tags+xml"/>
  <Override PartName="/ppt/tags/tag625.xml" ContentType="application/vnd.openxmlformats-officedocument.presentationml.tags+xml"/>
  <Override PartName="/ppt/tags/tag626.xml" ContentType="application/vnd.openxmlformats-officedocument.presentationml.tags+xml"/>
  <Override PartName="/ppt/tags/tag627.xml" ContentType="application/vnd.openxmlformats-officedocument.presentationml.tags+xml"/>
  <Override PartName="/ppt/tags/tag628.xml" ContentType="application/vnd.openxmlformats-officedocument.presentationml.tags+xml"/>
  <Override PartName="/ppt/tags/tag629.xml" ContentType="application/vnd.openxmlformats-officedocument.presentationml.tags+xml"/>
  <Override PartName="/ppt/tags/tag63.xml" ContentType="application/vnd.openxmlformats-officedocument.presentationml.tags+xml"/>
  <Override PartName="/ppt/tags/tag630.xml" ContentType="application/vnd.openxmlformats-officedocument.presentationml.tags+xml"/>
  <Override PartName="/ppt/tags/tag631.xml" ContentType="application/vnd.openxmlformats-officedocument.presentationml.tags+xml"/>
  <Override PartName="/ppt/tags/tag632.xml" ContentType="application/vnd.openxmlformats-officedocument.presentationml.tags+xml"/>
  <Override PartName="/ppt/tags/tag633.xml" ContentType="application/vnd.openxmlformats-officedocument.presentationml.tags+xml"/>
  <Override PartName="/ppt/tags/tag634.xml" ContentType="application/vnd.openxmlformats-officedocument.presentationml.tags+xml"/>
  <Override PartName="/ppt/tags/tag635.xml" ContentType="application/vnd.openxmlformats-officedocument.presentationml.tags+xml"/>
  <Override PartName="/ppt/tags/tag636.xml" ContentType="application/vnd.openxmlformats-officedocument.presentationml.tags+xml"/>
  <Override PartName="/ppt/tags/tag637.xml" ContentType="application/vnd.openxmlformats-officedocument.presentationml.tags+xml"/>
  <Override PartName="/ppt/tags/tag638.xml" ContentType="application/vnd.openxmlformats-officedocument.presentationml.tags+xml"/>
  <Override PartName="/ppt/tags/tag639.xml" ContentType="application/vnd.openxmlformats-officedocument.presentationml.tags+xml"/>
  <Override PartName="/ppt/tags/tag64.xml" ContentType="application/vnd.openxmlformats-officedocument.presentationml.tags+xml"/>
  <Override PartName="/ppt/tags/tag640.xml" ContentType="application/vnd.openxmlformats-officedocument.presentationml.tags+xml"/>
  <Override PartName="/ppt/tags/tag641.xml" ContentType="application/vnd.openxmlformats-officedocument.presentationml.tags+xml"/>
  <Override PartName="/ppt/tags/tag642.xml" ContentType="application/vnd.openxmlformats-officedocument.presentationml.tags+xml"/>
  <Override PartName="/ppt/tags/tag643.xml" ContentType="application/vnd.openxmlformats-officedocument.presentationml.tags+xml"/>
  <Override PartName="/ppt/tags/tag644.xml" ContentType="application/vnd.openxmlformats-officedocument.presentationml.tags+xml"/>
  <Override PartName="/ppt/tags/tag645.xml" ContentType="application/vnd.openxmlformats-officedocument.presentationml.tags+xml"/>
  <Override PartName="/ppt/tags/tag646.xml" ContentType="application/vnd.openxmlformats-officedocument.presentationml.tags+xml"/>
  <Override PartName="/ppt/tags/tag647.xml" ContentType="application/vnd.openxmlformats-officedocument.presentationml.tags+xml"/>
  <Override PartName="/ppt/tags/tag648.xml" ContentType="application/vnd.openxmlformats-officedocument.presentationml.tags+xml"/>
  <Override PartName="/ppt/tags/tag649.xml" ContentType="application/vnd.openxmlformats-officedocument.presentationml.tags+xml"/>
  <Override PartName="/ppt/tags/tag65.xml" ContentType="application/vnd.openxmlformats-officedocument.presentationml.tags+xml"/>
  <Override PartName="/ppt/tags/tag650.xml" ContentType="application/vnd.openxmlformats-officedocument.presentationml.tags+xml"/>
  <Override PartName="/ppt/tags/tag651.xml" ContentType="application/vnd.openxmlformats-officedocument.presentationml.tags+xml"/>
  <Override PartName="/ppt/tags/tag652.xml" ContentType="application/vnd.openxmlformats-officedocument.presentationml.tags+xml"/>
  <Override PartName="/ppt/tags/tag653.xml" ContentType="application/vnd.openxmlformats-officedocument.presentationml.tags+xml"/>
  <Override PartName="/ppt/tags/tag654.xml" ContentType="application/vnd.openxmlformats-officedocument.presentationml.tags+xml"/>
  <Override PartName="/ppt/tags/tag655.xml" ContentType="application/vnd.openxmlformats-officedocument.presentationml.tags+xml"/>
  <Override PartName="/ppt/tags/tag656.xml" ContentType="application/vnd.openxmlformats-officedocument.presentationml.tags+xml"/>
  <Override PartName="/ppt/tags/tag657.xml" ContentType="application/vnd.openxmlformats-officedocument.presentationml.tags+xml"/>
  <Override PartName="/ppt/tags/tag658.xml" ContentType="application/vnd.openxmlformats-officedocument.presentationml.tags+xml"/>
  <Override PartName="/ppt/tags/tag659.xml" ContentType="application/vnd.openxmlformats-officedocument.presentationml.tags+xml"/>
  <Override PartName="/ppt/tags/tag66.xml" ContentType="application/vnd.openxmlformats-officedocument.presentationml.tags+xml"/>
  <Override PartName="/ppt/tags/tag660.xml" ContentType="application/vnd.openxmlformats-officedocument.presentationml.tags+xml"/>
  <Override PartName="/ppt/tags/tag661.xml" ContentType="application/vnd.openxmlformats-officedocument.presentationml.tags+xml"/>
  <Override PartName="/ppt/tags/tag662.xml" ContentType="application/vnd.openxmlformats-officedocument.presentationml.tags+xml"/>
  <Override PartName="/ppt/tags/tag663.xml" ContentType="application/vnd.openxmlformats-officedocument.presentationml.tags+xml"/>
  <Override PartName="/ppt/tags/tag664.xml" ContentType="application/vnd.openxmlformats-officedocument.presentationml.tags+xml"/>
  <Override PartName="/ppt/tags/tag665.xml" ContentType="application/vnd.openxmlformats-officedocument.presentationml.tags+xml"/>
  <Override PartName="/ppt/tags/tag666.xml" ContentType="application/vnd.openxmlformats-officedocument.presentationml.tags+xml"/>
  <Override PartName="/ppt/tags/tag667.xml" ContentType="application/vnd.openxmlformats-officedocument.presentationml.tags+xml"/>
  <Override PartName="/ppt/tags/tag668.xml" ContentType="application/vnd.openxmlformats-officedocument.presentationml.tags+xml"/>
  <Override PartName="/ppt/tags/tag669.xml" ContentType="application/vnd.openxmlformats-officedocument.presentationml.tags+xml"/>
  <Override PartName="/ppt/tags/tag67.xml" ContentType="application/vnd.openxmlformats-officedocument.presentationml.tags+xml"/>
  <Override PartName="/ppt/tags/tag670.xml" ContentType="application/vnd.openxmlformats-officedocument.presentationml.tags+xml"/>
  <Override PartName="/ppt/tags/tag671.xml" ContentType="application/vnd.openxmlformats-officedocument.presentationml.tags+xml"/>
  <Override PartName="/ppt/tags/tag672.xml" ContentType="application/vnd.openxmlformats-officedocument.presentationml.tags+xml"/>
  <Override PartName="/ppt/tags/tag673.xml" ContentType="application/vnd.openxmlformats-officedocument.presentationml.tags+xml"/>
  <Override PartName="/ppt/tags/tag674.xml" ContentType="application/vnd.openxmlformats-officedocument.presentationml.tags+xml"/>
  <Override PartName="/ppt/tags/tag675.xml" ContentType="application/vnd.openxmlformats-officedocument.presentationml.tags+xml"/>
  <Override PartName="/ppt/tags/tag676.xml" ContentType="application/vnd.openxmlformats-officedocument.presentationml.tags+xml"/>
  <Override PartName="/ppt/tags/tag677.xml" ContentType="application/vnd.openxmlformats-officedocument.presentationml.tags+xml"/>
  <Override PartName="/ppt/tags/tag678.xml" ContentType="application/vnd.openxmlformats-officedocument.presentationml.tags+xml"/>
  <Override PartName="/ppt/tags/tag679.xml" ContentType="application/vnd.openxmlformats-officedocument.presentationml.tags+xml"/>
  <Override PartName="/ppt/tags/tag68.xml" ContentType="application/vnd.openxmlformats-officedocument.presentationml.tags+xml"/>
  <Override PartName="/ppt/tags/tag680.xml" ContentType="application/vnd.openxmlformats-officedocument.presentationml.tags+xml"/>
  <Override PartName="/ppt/tags/tag681.xml" ContentType="application/vnd.openxmlformats-officedocument.presentationml.tags+xml"/>
  <Override PartName="/ppt/tags/tag682.xml" ContentType="application/vnd.openxmlformats-officedocument.presentationml.tags+xml"/>
  <Override PartName="/ppt/tags/tag683.xml" ContentType="application/vnd.openxmlformats-officedocument.presentationml.tags+xml"/>
  <Override PartName="/ppt/tags/tag684.xml" ContentType="application/vnd.openxmlformats-officedocument.presentationml.tags+xml"/>
  <Override PartName="/ppt/tags/tag685.xml" ContentType="application/vnd.openxmlformats-officedocument.presentationml.tags+xml"/>
  <Override PartName="/ppt/tags/tag686.xml" ContentType="application/vnd.openxmlformats-officedocument.presentationml.tags+xml"/>
  <Override PartName="/ppt/tags/tag687.xml" ContentType="application/vnd.openxmlformats-officedocument.presentationml.tags+xml"/>
  <Override PartName="/ppt/tags/tag688.xml" ContentType="application/vnd.openxmlformats-officedocument.presentationml.tags+xml"/>
  <Override PartName="/ppt/tags/tag689.xml" ContentType="application/vnd.openxmlformats-officedocument.presentationml.tags+xml"/>
  <Override PartName="/ppt/tags/tag69.xml" ContentType="application/vnd.openxmlformats-officedocument.presentationml.tags+xml"/>
  <Override PartName="/ppt/tags/tag690.xml" ContentType="application/vnd.openxmlformats-officedocument.presentationml.tags+xml"/>
  <Override PartName="/ppt/tags/tag691.xml" ContentType="application/vnd.openxmlformats-officedocument.presentationml.tags+xml"/>
  <Override PartName="/ppt/tags/tag692.xml" ContentType="application/vnd.openxmlformats-officedocument.presentationml.tags+xml"/>
  <Override PartName="/ppt/tags/tag693.xml" ContentType="application/vnd.openxmlformats-officedocument.presentationml.tags+xml"/>
  <Override PartName="/ppt/tags/tag694.xml" ContentType="application/vnd.openxmlformats-officedocument.presentationml.tags+xml"/>
  <Override PartName="/ppt/tags/tag695.xml" ContentType="application/vnd.openxmlformats-officedocument.presentationml.tags+xml"/>
  <Override PartName="/ppt/tags/tag696.xml" ContentType="application/vnd.openxmlformats-officedocument.presentationml.tags+xml"/>
  <Override PartName="/ppt/tags/tag697.xml" ContentType="application/vnd.openxmlformats-officedocument.presentationml.tags+xml"/>
  <Override PartName="/ppt/tags/tag698.xml" ContentType="application/vnd.openxmlformats-officedocument.presentationml.tags+xml"/>
  <Override PartName="/ppt/tags/tag69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00.xml" ContentType="application/vnd.openxmlformats-officedocument.presentationml.tags+xml"/>
  <Override PartName="/ppt/tags/tag701.xml" ContentType="application/vnd.openxmlformats-officedocument.presentationml.tags+xml"/>
  <Override PartName="/ppt/tags/tag702.xml" ContentType="application/vnd.openxmlformats-officedocument.presentationml.tags+xml"/>
  <Override PartName="/ppt/tags/tag703.xml" ContentType="application/vnd.openxmlformats-officedocument.presentationml.tags+xml"/>
  <Override PartName="/ppt/tags/tag704.xml" ContentType="application/vnd.openxmlformats-officedocument.presentationml.tags+xml"/>
  <Override PartName="/ppt/tags/tag705.xml" ContentType="application/vnd.openxmlformats-officedocument.presentationml.tags+xml"/>
  <Override PartName="/ppt/tags/tag706.xml" ContentType="application/vnd.openxmlformats-officedocument.presentationml.tags+xml"/>
  <Override PartName="/ppt/tags/tag707.xml" ContentType="application/vnd.openxmlformats-officedocument.presentationml.tags+xml"/>
  <Override PartName="/ppt/tags/tag708.xml" ContentType="application/vnd.openxmlformats-officedocument.presentationml.tags+xml"/>
  <Override PartName="/ppt/tags/tag709.xml" ContentType="application/vnd.openxmlformats-officedocument.presentationml.tags+xml"/>
  <Override PartName="/ppt/tags/tag71.xml" ContentType="application/vnd.openxmlformats-officedocument.presentationml.tags+xml"/>
  <Override PartName="/ppt/tags/tag710.xml" ContentType="application/vnd.openxmlformats-officedocument.presentationml.tags+xml"/>
  <Override PartName="/ppt/tags/tag711.xml" ContentType="application/vnd.openxmlformats-officedocument.presentationml.tags+xml"/>
  <Override PartName="/ppt/tags/tag712.xml" ContentType="application/vnd.openxmlformats-officedocument.presentationml.tags+xml"/>
  <Override PartName="/ppt/tags/tag713.xml" ContentType="application/vnd.openxmlformats-officedocument.presentationml.tags+xml"/>
  <Override PartName="/ppt/tags/tag714.xml" ContentType="application/vnd.openxmlformats-officedocument.presentationml.tags+xml"/>
  <Override PartName="/ppt/tags/tag715.xml" ContentType="application/vnd.openxmlformats-officedocument.presentationml.tags+xml"/>
  <Override PartName="/ppt/tags/tag716.xml" ContentType="application/vnd.openxmlformats-officedocument.presentationml.tags+xml"/>
  <Override PartName="/ppt/tags/tag717.xml" ContentType="application/vnd.openxmlformats-officedocument.presentationml.tags+xml"/>
  <Override PartName="/ppt/tags/tag718.xml" ContentType="application/vnd.openxmlformats-officedocument.presentationml.tags+xml"/>
  <Override PartName="/ppt/tags/tag719.xml" ContentType="application/vnd.openxmlformats-officedocument.presentationml.tags+xml"/>
  <Override PartName="/ppt/tags/tag72.xml" ContentType="application/vnd.openxmlformats-officedocument.presentationml.tags+xml"/>
  <Override PartName="/ppt/tags/tag720.xml" ContentType="application/vnd.openxmlformats-officedocument.presentationml.tags+xml"/>
  <Override PartName="/ppt/tags/tag721.xml" ContentType="application/vnd.openxmlformats-officedocument.presentationml.tags+xml"/>
  <Override PartName="/ppt/tags/tag722.xml" ContentType="application/vnd.openxmlformats-officedocument.presentationml.tags+xml"/>
  <Override PartName="/ppt/tags/tag723.xml" ContentType="application/vnd.openxmlformats-officedocument.presentationml.tags+xml"/>
  <Override PartName="/ppt/tags/tag724.xml" ContentType="application/vnd.openxmlformats-officedocument.presentationml.tags+xml"/>
  <Override PartName="/ppt/tags/tag725.xml" ContentType="application/vnd.openxmlformats-officedocument.presentationml.tags+xml"/>
  <Override PartName="/ppt/tags/tag726.xml" ContentType="application/vnd.openxmlformats-officedocument.presentationml.tags+xml"/>
  <Override PartName="/ppt/tags/tag727.xml" ContentType="application/vnd.openxmlformats-officedocument.presentationml.tags+xml"/>
  <Override PartName="/ppt/tags/tag728.xml" ContentType="application/vnd.openxmlformats-officedocument.presentationml.tags+xml"/>
  <Override PartName="/ppt/tags/tag729.xml" ContentType="application/vnd.openxmlformats-officedocument.presentationml.tags+xml"/>
  <Override PartName="/ppt/tags/tag73.xml" ContentType="application/vnd.openxmlformats-officedocument.presentationml.tags+xml"/>
  <Override PartName="/ppt/tags/tag730.xml" ContentType="application/vnd.openxmlformats-officedocument.presentationml.tags+xml"/>
  <Override PartName="/ppt/tags/tag731.xml" ContentType="application/vnd.openxmlformats-officedocument.presentationml.tags+xml"/>
  <Override PartName="/ppt/tags/tag732.xml" ContentType="application/vnd.openxmlformats-officedocument.presentationml.tags+xml"/>
  <Override PartName="/ppt/tags/tag733.xml" ContentType="application/vnd.openxmlformats-officedocument.presentationml.tags+xml"/>
  <Override PartName="/ppt/tags/tag734.xml" ContentType="application/vnd.openxmlformats-officedocument.presentationml.tags+xml"/>
  <Override PartName="/ppt/tags/tag735.xml" ContentType="application/vnd.openxmlformats-officedocument.presentationml.tags+xml"/>
  <Override PartName="/ppt/tags/tag736.xml" ContentType="application/vnd.openxmlformats-officedocument.presentationml.tags+xml"/>
  <Override PartName="/ppt/tags/tag737.xml" ContentType="application/vnd.openxmlformats-officedocument.presentationml.tags+xml"/>
  <Override PartName="/ppt/tags/tag738.xml" ContentType="application/vnd.openxmlformats-officedocument.presentationml.tags+xml"/>
  <Override PartName="/ppt/tags/tag739.xml" ContentType="application/vnd.openxmlformats-officedocument.presentationml.tags+xml"/>
  <Override PartName="/ppt/tags/tag74.xml" ContentType="application/vnd.openxmlformats-officedocument.presentationml.tags+xml"/>
  <Override PartName="/ppt/tags/tag740.xml" ContentType="application/vnd.openxmlformats-officedocument.presentationml.tags+xml"/>
  <Override PartName="/ppt/tags/tag741.xml" ContentType="application/vnd.openxmlformats-officedocument.presentationml.tags+xml"/>
  <Override PartName="/ppt/tags/tag742.xml" ContentType="application/vnd.openxmlformats-officedocument.presentationml.tags+xml"/>
  <Override PartName="/ppt/tags/tag743.xml" ContentType="application/vnd.openxmlformats-officedocument.presentationml.tags+xml"/>
  <Override PartName="/ppt/tags/tag744.xml" ContentType="application/vnd.openxmlformats-officedocument.presentationml.tags+xml"/>
  <Override PartName="/ppt/tags/tag745.xml" ContentType="application/vnd.openxmlformats-officedocument.presentationml.tags+xml"/>
  <Override PartName="/ppt/tags/tag746.xml" ContentType="application/vnd.openxmlformats-officedocument.presentationml.tags+xml"/>
  <Override PartName="/ppt/tags/tag747.xml" ContentType="application/vnd.openxmlformats-officedocument.presentationml.tags+xml"/>
  <Override PartName="/ppt/tags/tag748.xml" ContentType="application/vnd.openxmlformats-officedocument.presentationml.tags+xml"/>
  <Override PartName="/ppt/tags/tag749.xml" ContentType="application/vnd.openxmlformats-officedocument.presentationml.tags+xml"/>
  <Override PartName="/ppt/tags/tag75.xml" ContentType="application/vnd.openxmlformats-officedocument.presentationml.tags+xml"/>
  <Override PartName="/ppt/tags/tag750.xml" ContentType="application/vnd.openxmlformats-officedocument.presentationml.tags+xml"/>
  <Override PartName="/ppt/tags/tag751.xml" ContentType="application/vnd.openxmlformats-officedocument.presentationml.tags+xml"/>
  <Override PartName="/ppt/tags/tag752.xml" ContentType="application/vnd.openxmlformats-officedocument.presentationml.tags+xml"/>
  <Override PartName="/ppt/tags/tag753.xml" ContentType="application/vnd.openxmlformats-officedocument.presentationml.tags+xml"/>
  <Override PartName="/ppt/tags/tag754.xml" ContentType="application/vnd.openxmlformats-officedocument.presentationml.tags+xml"/>
  <Override PartName="/ppt/tags/tag755.xml" ContentType="application/vnd.openxmlformats-officedocument.presentationml.tags+xml"/>
  <Override PartName="/ppt/tags/tag756.xml" ContentType="application/vnd.openxmlformats-officedocument.presentationml.tags+xml"/>
  <Override PartName="/ppt/tags/tag757.xml" ContentType="application/vnd.openxmlformats-officedocument.presentationml.tags+xml"/>
  <Override PartName="/ppt/tags/tag758.xml" ContentType="application/vnd.openxmlformats-officedocument.presentationml.tags+xml"/>
  <Override PartName="/ppt/tags/tag759.xml" ContentType="application/vnd.openxmlformats-officedocument.presentationml.tags+xml"/>
  <Override PartName="/ppt/tags/tag76.xml" ContentType="application/vnd.openxmlformats-officedocument.presentationml.tags+xml"/>
  <Override PartName="/ppt/tags/tag760.xml" ContentType="application/vnd.openxmlformats-officedocument.presentationml.tags+xml"/>
  <Override PartName="/ppt/tags/tag761.xml" ContentType="application/vnd.openxmlformats-officedocument.presentationml.tags+xml"/>
  <Override PartName="/ppt/tags/tag762.xml" ContentType="application/vnd.openxmlformats-officedocument.presentationml.tags+xml"/>
  <Override PartName="/ppt/tags/tag763.xml" ContentType="application/vnd.openxmlformats-officedocument.presentationml.tags+xml"/>
  <Override PartName="/ppt/tags/tag764.xml" ContentType="application/vnd.openxmlformats-officedocument.presentationml.tags+xml"/>
  <Override PartName="/ppt/tags/tag765.xml" ContentType="application/vnd.openxmlformats-officedocument.presentationml.tags+xml"/>
  <Override PartName="/ppt/tags/tag766.xml" ContentType="application/vnd.openxmlformats-officedocument.presentationml.tags+xml"/>
  <Override PartName="/ppt/tags/tag767.xml" ContentType="application/vnd.openxmlformats-officedocument.presentationml.tags+xml"/>
  <Override PartName="/ppt/tags/tag768.xml" ContentType="application/vnd.openxmlformats-officedocument.presentationml.tags+xml"/>
  <Override PartName="/ppt/tags/tag769.xml" ContentType="application/vnd.openxmlformats-officedocument.presentationml.tags+xml"/>
  <Override PartName="/ppt/tags/tag77.xml" ContentType="application/vnd.openxmlformats-officedocument.presentationml.tags+xml"/>
  <Override PartName="/ppt/tags/tag770.xml" ContentType="application/vnd.openxmlformats-officedocument.presentationml.tags+xml"/>
  <Override PartName="/ppt/tags/tag771.xml" ContentType="application/vnd.openxmlformats-officedocument.presentationml.tags+xml"/>
  <Override PartName="/ppt/tags/tag772.xml" ContentType="application/vnd.openxmlformats-officedocument.presentationml.tags+xml"/>
  <Override PartName="/ppt/tags/tag773.xml" ContentType="application/vnd.openxmlformats-officedocument.presentationml.tags+xml"/>
  <Override PartName="/ppt/tags/tag774.xml" ContentType="application/vnd.openxmlformats-officedocument.presentationml.tags+xml"/>
  <Override PartName="/ppt/tags/tag775.xml" ContentType="application/vnd.openxmlformats-officedocument.presentationml.tags+xml"/>
  <Override PartName="/ppt/tags/tag776.xml" ContentType="application/vnd.openxmlformats-officedocument.presentationml.tags+xml"/>
  <Override PartName="/ppt/tags/tag777.xml" ContentType="application/vnd.openxmlformats-officedocument.presentationml.tags+xml"/>
  <Override PartName="/ppt/tags/tag778.xml" ContentType="application/vnd.openxmlformats-officedocument.presentationml.tags+xml"/>
  <Override PartName="/ppt/tags/tag779.xml" ContentType="application/vnd.openxmlformats-officedocument.presentationml.tags+xml"/>
  <Override PartName="/ppt/tags/tag78.xml" ContentType="application/vnd.openxmlformats-officedocument.presentationml.tags+xml"/>
  <Override PartName="/ppt/tags/tag780.xml" ContentType="application/vnd.openxmlformats-officedocument.presentationml.tags+xml"/>
  <Override PartName="/ppt/tags/tag781.xml" ContentType="application/vnd.openxmlformats-officedocument.presentationml.tags+xml"/>
  <Override PartName="/ppt/tags/tag782.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theme/theme7.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2"/>
    <p:sldMasterId id="2147483660" r:id="rId3"/>
    <p:sldMasterId id="2147483676" r:id="rId4"/>
    <p:sldMasterId id="2147483687" r:id="rId5"/>
    <p:sldMasterId id="2147483698" r:id="rId6"/>
    <p:sldMasterId id="2147483712" r:id="rId7"/>
  </p:sldMasterIdLst>
  <p:notesMasterIdLst>
    <p:notesMasterId r:id="rId8"/>
  </p:notesMasterIdLst>
  <p:sldIdLst>
    <p:sldId id="256" r:id="rId9"/>
    <p:sldId id="257" r:id="rId10"/>
    <p:sldId id="258" r:id="rId11"/>
    <p:sldId id="260" r:id="rId12"/>
    <p:sldId id="287" r:id="rId13"/>
    <p:sldId id="261" r:id="rId14"/>
    <p:sldId id="273" r:id="rId15"/>
    <p:sldId id="263" r:id="rId16"/>
    <p:sldId id="272" r:id="rId17"/>
    <p:sldId id="274" r:id="rId18"/>
    <p:sldId id="271" r:id="rId19"/>
    <p:sldId id="267" r:id="rId20"/>
    <p:sldId id="266" r:id="rId21"/>
    <p:sldId id="269" r:id="rId22"/>
    <p:sldId id="264" r:id="rId23"/>
    <p:sldId id="265" r:id="rId24"/>
    <p:sldId id="270" r:id="rId25"/>
    <p:sldId id="268" r:id="rId26"/>
    <p:sldId id="288" r:id="rId27"/>
    <p:sldId id="289" r:id="rId28"/>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p="http://schemas.openxmlformats.org/presentationml/2006/main">
  <p:cmAuthor id="1" name="徐 落" initials="徐" lastIdx="0" clrIdx="0"/>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2.xml" /><Relationship Id="rId11" Type="http://schemas.openxmlformats.org/officeDocument/2006/relationships/slide" Target="slides/slide3.xml" /><Relationship Id="rId12" Type="http://schemas.openxmlformats.org/officeDocument/2006/relationships/slide" Target="slides/slide4.xml" /><Relationship Id="rId13" Type="http://schemas.openxmlformats.org/officeDocument/2006/relationships/slide" Target="slides/slide5.xml" /><Relationship Id="rId14" Type="http://schemas.openxmlformats.org/officeDocument/2006/relationships/slide" Target="slides/slide6.xml" /><Relationship Id="rId15" Type="http://schemas.openxmlformats.org/officeDocument/2006/relationships/slide" Target="slides/slide7.xml" /><Relationship Id="rId16" Type="http://schemas.openxmlformats.org/officeDocument/2006/relationships/slide" Target="slides/slide8.xml" /><Relationship Id="rId17" Type="http://schemas.openxmlformats.org/officeDocument/2006/relationships/slide" Target="slides/slide9.xml" /><Relationship Id="rId18" Type="http://schemas.openxmlformats.org/officeDocument/2006/relationships/slide" Target="slides/slide10.xml" /><Relationship Id="rId19" Type="http://schemas.openxmlformats.org/officeDocument/2006/relationships/slide" Target="slides/slide11.xml" /><Relationship Id="rId2" Type="http://schemas.openxmlformats.org/officeDocument/2006/relationships/slideMaster" Target="slideMasters/slideMaster1.xml" /><Relationship Id="rId20" Type="http://schemas.openxmlformats.org/officeDocument/2006/relationships/slide" Target="slides/slide12.xml" /><Relationship Id="rId21" Type="http://schemas.openxmlformats.org/officeDocument/2006/relationships/slide" Target="slides/slide13.xml" /><Relationship Id="rId22" Type="http://schemas.openxmlformats.org/officeDocument/2006/relationships/slide" Target="slides/slide14.xml" /><Relationship Id="rId23" Type="http://schemas.openxmlformats.org/officeDocument/2006/relationships/slide" Target="slides/slide15.xml" /><Relationship Id="rId24" Type="http://schemas.openxmlformats.org/officeDocument/2006/relationships/slide" Target="slides/slide16.xml" /><Relationship Id="rId25" Type="http://schemas.openxmlformats.org/officeDocument/2006/relationships/slide" Target="slides/slide17.xml" /><Relationship Id="rId26" Type="http://schemas.openxmlformats.org/officeDocument/2006/relationships/slide" Target="slides/slide18.xml" /><Relationship Id="rId27" Type="http://schemas.openxmlformats.org/officeDocument/2006/relationships/slide" Target="slides/slide19.xml" /><Relationship Id="rId28" Type="http://schemas.openxmlformats.org/officeDocument/2006/relationships/slide" Target="slides/slide20.xml" /><Relationship Id="rId29" Type="http://schemas.openxmlformats.org/officeDocument/2006/relationships/tags" Target="tags/tag782.xml" /><Relationship Id="rId3" Type="http://schemas.openxmlformats.org/officeDocument/2006/relationships/slideMaster" Target="slideMasters/slideMaster2.xml" /><Relationship Id="rId30" Type="http://schemas.openxmlformats.org/officeDocument/2006/relationships/presProps" Target="presProps.xml" /><Relationship Id="rId31" Type="http://schemas.openxmlformats.org/officeDocument/2006/relationships/viewProps" Target="viewProps.xml" /><Relationship Id="rId32" Type="http://schemas.openxmlformats.org/officeDocument/2006/relationships/theme" Target="theme/theme1.xml" /><Relationship Id="rId33" Type="http://schemas.openxmlformats.org/officeDocument/2006/relationships/tableStyles" Target="tableStyles.xml" /><Relationship Id="rId4" Type="http://schemas.openxmlformats.org/officeDocument/2006/relationships/slideMaster" Target="slideMasters/slideMaster3.xml" /><Relationship Id="rId5" Type="http://schemas.openxmlformats.org/officeDocument/2006/relationships/slideMaster" Target="slideMasters/slideMaster4.xml" /><Relationship Id="rId6" Type="http://schemas.openxmlformats.org/officeDocument/2006/relationships/slideMaster" Target="slideMasters/slideMaster5.xml" /><Relationship Id="rId7" Type="http://schemas.openxmlformats.org/officeDocument/2006/relationships/slideMaster" Target="slideMasters/slideMaster6.xml" /><Relationship Id="rId8" Type="http://schemas.openxmlformats.org/officeDocument/2006/relationships/notesMaster" Target="notesMasters/notesMaster1.xml" /><Relationship Id="rId9" Type="http://schemas.openxmlformats.org/officeDocument/2006/relationships/slide" Target="slides/slide1.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8.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9.emf" /><Relationship Id="rId2" Type="http://schemas.openxmlformats.org/officeDocument/2006/relationships/image" Target="../media/image20.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28.emf" /><Relationship Id="rId2" Type="http://schemas.openxmlformats.org/officeDocument/2006/relationships/image" Target="../media/image30.emf" /></Relationships>
</file>

<file path=ppt/ink/ink1.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1104 516,'3'0,"0"0,2 0,-2 0,0 0,0 0,0 0,0 0,0 0,1 0,-1 0,0 2,1-2,1 2,-2-2,0 0,0 1,1 0,1 0,-1-1,1 0,-2 0,1 0,-1 0,0 0,1 0,-1 1,2 0,-2-1,0 1,0-1,0 1,0 0,0-1,0 0,0 2,1-1,0 0,-1-1,0 1,0 0,2 0,-2-1,1 0,-1 0,0 0,0 0,0 0,0 0,1 0,-1 0,2 1,-1 0,0 0,0-1,-1 1,0 1,0-1,0 0,0 0,0 2,0-2,0 0,0 0,0 0,2 1,-1-1,-1 0,0-1,0 1,0 0,0 0,0-1,0 1,0-1,1 2,0-1,-1 0,0-1,0 1,0 0,0 1,0-1,0-1,1 2,0-2,-1 2,0 0,0 1,0-2,0 2,0-1,0-1,0 1,0-1,1 2,0-1,-1 0,-1 1,1-1,-1 1,1-1,-1 1,1-1,0 1,0-2,0 2,0-1,0 0,1 1,-1-2,0 0,0 0,0 0,0 0,0-1,0 2,2 0,-2-2,1 1,0 0,-1-1,2 2,-1-1,2 0,-2 0,1-1,-2 0,1 1,-1 0,0-1,0 0,0 1,1 0,1-1,1 1,-2-1,0 1,-1-1,0 0,1 0,-1 1,0-1,0 0,0 0,0 0,0 0,0 0,2 0,-2 0,0 0,0 0,0 0,0 0</inkml:trace>
</inkml:ink>
</file>

<file path=ppt/ink/ink10.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1447 369,'3'-1,"0"1,0 0,-2 3,-1 0,0 1,0-1,0 0</inkml:trace>
</inkml:ink>
</file>

<file path=ppt/ink/ink11.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1448 373,'2'3,"1"-4</inkml:trace>
</inkml:ink>
</file>

<file path=ppt/ink/ink12.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1457 371,'-2'3,"-1"0,-2 0,2-1,6-2,2-1,-2 0</inkml:trace>
</inkml:ink>
</file>

<file path=ppt/ink/ink13.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1451 370,'0'3,"1"0,-1 0,0 0,0 0,0 0,0 0</inkml:trace>
</inkml:ink>
</file>

<file path=ppt/ink/ink14.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1445 386,'3'0,"0"-1,1 1</inkml:trace>
</inkml:ink>
</file>

<file path=ppt/ink/ink15.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1439 394,'3'0,"1"0,1-1,-2 1,1 0,-1 0,0 0,0 0</inkml:trace>
</inkml:ink>
</file>

<file path=ppt/ink/ink16.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1439 400,'-1'3,"1"0</inkml:trace>
</inkml:ink>
</file>

<file path=ppt/ink/ink17.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1450 402,'2'0</inkml:trace>
</inkml:ink>
</file>

<file path=ppt/ink/ink18.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1460 402,'0'3</inkml:trace>
</inkml:ink>
</file>

<file path=ppt/ink/ink19.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1464 398,'2'3,"1"1,0 0,0 0,-1-1</inkml:trace>
</inkml:ink>
</file>

<file path=ppt/ink/ink2.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1118 514,'3'0,"2"0,-2 0,0 0,1 0,1 1,-2 0,2 0,-1-1,-1 1,0-1,0 0,0 0,1 1,-1-1,0 0,0 1,0-1,1 1,-1 0,1 0,0 0,0 0,-1 0,0-1,0 0,1 1,1 0,-1-1,-1 1,1-1,0 0,-1 0,1 1,-1 0,0-1,1 0,-1 1,0 0,1 0,0 0,1-1,-2 1,0 0,1 0,-1-1,0 0,0 0,1 2,0-2,-1 0,0 0,0 2,0-1,0 1,0-1,0 1,0-1,1-1,-1 1,0 0,0-1,0 1,0-1,0 0,0 1,0 0,0-1,0 0,0 1,0 0,0 0,0 0,0 0,0 0,0-1,1 1,-1 0,0 1,0 1,0-1,0 0,0 0,0 1,0-1,0 1,1-1,-1 0,0 1,0-2,0 1,0 0,0-1,0 2,1 0,0 0,-1 0,0-1,0 0,0 0,0 1,0-1,0-1,0 1,0 0,0 0,0-1,0 1,0-1,2 0,-1 0,-1 0,0 0,0-1,2 2,-1-2,-1 1,0-1,1 1,-1 0,0-1,0 0,0 0,0 1,1-1,0 1,0 0,-1-1,1 0,0 1,0 0,0 1,-1-1,0-1,1 1,0 1,-1-1,0-1,1 2,-1-1,0 0,1-1,0 0,-1 1,1-1,-1 0,0 0,0 0,-2-3,-4 2,0 1,0 0,0 0,0 0,0 0,-1 0,0 0,-1-1,2 1,0-1,-1 1,1-1,-2 0,1-1,0 1,0 1,1-2,-1 1,0 1,1-1,-2 1,2 0,0-1,0 1,0 0,0-1,0 0,-1 1,0-1,1 0,0 0,-1-1,0 1,1 0,0 0,-2-1,2 2,0-2,0 1,0-1,-1 0,0 0,1 1,-1-1,1 0</inkml:trace>
</inkml:ink>
</file>

<file path=ppt/ink/ink20.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1461 401,'2'0</inkml:trace>
</inkml:ink>
</file>

<file path=ppt/ink/ink3.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951 360,'-1'3,"-1"0,0 0,0 0,5-2,0 0,1-1</inkml:trace>
</inkml:ink>
</file>

<file path=ppt/ink/ink4.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958 369,'-2'3,"-1"0,0 1,0-1,6-2,1 0</inkml:trace>
</inkml:ink>
</file>

<file path=ppt/ink/ink5.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945 395,'3'0,"0"0</inkml:trace>
</inkml:ink>
</file>

<file path=ppt/ink/ink6.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961 376,'3'0,"0"0,0 0</inkml:trace>
</inkml:ink>
</file>

<file path=ppt/ink/ink7.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967 378,'0'3,"0"0,0 0,0 1,0-1</inkml:trace>
</inkml:ink>
</file>

<file path=ppt/ink/ink8.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952 404,'4'0,"0"-1,0 0,0 1,-1-1,0 1,0 0,0-1,0 1</inkml:trace>
</inkml:ink>
</file>

<file path=ppt/ink/ink9.xml><?xml version="1.0" encoding="utf-8"?>
<inkml:ink xmlns:inkml="http://www.w3.org/2003/InkML">
  <inkml:definitions>
    <inkml:context xml:id="ctx0">
      <inkml:inkSource xml:id="inkSrc0">
        <inkml:traceFormat>
          <inkml:channel name="X" type="integer" min="0" max="0" units="cm"/>
          <inkml:channel name="Y" type="integer" min="0" max="0" units="cm"/>
        </inkml:traceFormat>
        <inkml:channelProperties>
          <inkml:channelProperty channel="X" name="resolution" value="28.3464566929134" units="1/cm"/>
          <inkml:channelProperty channel="Y" name="resolution" value="28.3464566929134" units="1/cm"/>
        </inkml:channelProperties>
      </inkml:inkSource>
      <inkml:timestamp xml:id="ts0" timeString="2021-08-26T22:42:15.0000000"/>
    </inkml:context>
    <inkml:brush xml:id="br0">
      <inkml:brushProperty name="width" value="0.05292" units="cm"/>
      <inkml:brushProperty name="height" value="0.05292" units="cm"/>
      <inkml:brushProperty name="color" value="#FF0000"/>
    </inkml:brush>
  </inkml:definitions>
  <inkml:trace contextRef="#ctx0" brushRef="#br0">1441 366,'3'3,"-3"0,1 0,0 0</inkml:trace>
</inkml:ink>
</file>

<file path=ppt/notesMasters/_rels/notesMaster1.xml.rels>&#65279;<?xml version="1.0" encoding="utf-8" standalone="yes"?><Relationships xmlns="http://schemas.openxmlformats.org/package/2006/relationships"><Relationship Id="rId1" Type="http://schemas.openxmlformats.org/officeDocument/2006/relationships/tags" Target="../tags/tag576.xml" /><Relationship Id="rId2" Type="http://schemas.openxmlformats.org/officeDocument/2006/relationships/tags" Target="../tags/tag577.xml" /><Relationship Id="rId3" Type="http://schemas.openxmlformats.org/officeDocument/2006/relationships/tags" Target="../tags/tag578.xml" /><Relationship Id="rId4" Type="http://schemas.openxmlformats.org/officeDocument/2006/relationships/tags" Target="../tags/tag579.xml" /><Relationship Id="rId5" Type="http://schemas.openxmlformats.org/officeDocument/2006/relationships/tags" Target="../tags/tag580.xml" /><Relationship Id="rId6" Type="http://schemas.openxmlformats.org/officeDocument/2006/relationships/tags" Target="../tags/tag581.xml" /><Relationship Id="rId7" Type="http://schemas.openxmlformats.org/officeDocument/2006/relationships/tags" Target="../tags/tag582.xml" /><Relationship Id="rId8" Type="http://schemas.openxmlformats.org/officeDocument/2006/relationships/theme" Target="../theme/theme7.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custDataLst>
            <p:tags r:id="rId1"/>
          </p:custDataLst>
        </p:nvPr>
      </p:nvGrpSpPr>
      <p:grpSpPr>
        <a:xfrm>
          <a:off x="0" y="0"/>
          <a:ext cx="0" cy="0"/>
        </a:xfrm>
      </p:grpSpPr>
      <p:sp>
        <p:nvSpPr>
          <p:cNvPr id="2" name="页眉占位符 1"/>
          <p:cNvSpPr>
            <a:spLocks noGrp="1"/>
          </p:cNvSpPr>
          <p:nvPr>
            <p:ph type="hdr" sz="quarter"/>
            <p:custDataLst>
              <p:tags r:id="rId2"/>
            </p:custDataLst>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custDataLst>
              <p:tags r:id="rId3"/>
            </p:custDataLst>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custDataLst>
              <p:tags r:id="rId4"/>
            </p:custDataLst>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custDataLst>
              <p:tags r:id="rId5"/>
            </p:custDataLst>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custDataLst>
              <p:tags r:id="rId6"/>
            </p:custDataLst>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custDataLst>
              <p:tags r:id="rId7"/>
            </p:custDataLst>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 Id="rId3" Type="http://schemas.openxmlformats.org/officeDocument/2006/relationships/tags" Target="../tags/tag598.xml" /><Relationship Id="rId4" Type="http://schemas.openxmlformats.org/officeDocument/2006/relationships/tags" Target="../tags/tag599.xml" /><Relationship Id="rId5" Type="http://schemas.openxmlformats.org/officeDocument/2006/relationships/tags" Target="../tags/tag600.xml" /><Relationship Id="rId6" Type="http://schemas.openxmlformats.org/officeDocument/2006/relationships/tags" Target="../tags/tag60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 Id="rId3" Type="http://schemas.openxmlformats.org/officeDocument/2006/relationships/tags" Target="../tags/tag605.xml" /><Relationship Id="rId4" Type="http://schemas.openxmlformats.org/officeDocument/2006/relationships/tags" Target="../tags/tag606.xml" /><Relationship Id="rId5" Type="http://schemas.openxmlformats.org/officeDocument/2006/relationships/tags" Target="../tags/tag607.xml" /><Relationship Id="rId6" Type="http://schemas.openxmlformats.org/officeDocument/2006/relationships/tags" Target="../tags/tag608.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 Id="rId3" Type="http://schemas.openxmlformats.org/officeDocument/2006/relationships/tags" Target="../tags/tag613.xml" /><Relationship Id="rId4" Type="http://schemas.openxmlformats.org/officeDocument/2006/relationships/tags" Target="../tags/tag614.xml" /><Relationship Id="rId5" Type="http://schemas.openxmlformats.org/officeDocument/2006/relationships/tags" Target="../tags/tag615.xml" /><Relationship Id="rId6" Type="http://schemas.openxmlformats.org/officeDocument/2006/relationships/tags" Target="../tags/tag616.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 Id="rId3" Type="http://schemas.openxmlformats.org/officeDocument/2006/relationships/tags" Target="../tags/tag629.xml" /><Relationship Id="rId4" Type="http://schemas.openxmlformats.org/officeDocument/2006/relationships/tags" Target="../tags/tag630.xml" /><Relationship Id="rId5" Type="http://schemas.openxmlformats.org/officeDocument/2006/relationships/tags" Target="../tags/tag631.xml" /><Relationship Id="rId6" Type="http://schemas.openxmlformats.org/officeDocument/2006/relationships/tags" Target="../tags/tag632.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 Id="rId3" Type="http://schemas.openxmlformats.org/officeDocument/2006/relationships/tags" Target="../tags/tag764.xml" /><Relationship Id="rId4" Type="http://schemas.openxmlformats.org/officeDocument/2006/relationships/tags" Target="../tags/tag765.xml" /><Relationship Id="rId5" Type="http://schemas.openxmlformats.org/officeDocument/2006/relationships/tags" Target="../tags/tag766.xml" /><Relationship Id="rId6" Type="http://schemas.openxmlformats.org/officeDocument/2006/relationships/tags" Target="../tags/tag767.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 Id="rId3" Type="http://schemas.openxmlformats.org/officeDocument/2006/relationships/tags" Target="../tags/tag772.xml" /><Relationship Id="rId4" Type="http://schemas.openxmlformats.org/officeDocument/2006/relationships/tags" Target="../tags/tag773.xml" /><Relationship Id="rId5" Type="http://schemas.openxmlformats.org/officeDocument/2006/relationships/tags" Target="../tags/tag774.xml" /><Relationship Id="rId6" Type="http://schemas.openxmlformats.org/officeDocument/2006/relationships/tags" Target="../tags/tag775.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7E958C0-4AE9-4EE1-A4FA-BD1136D19F1D}" type="slidenum">
              <a:rPr lang="zh-CN" altLang="en-US" smtClean="0"/>
              <a:t>2</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7E958C0-4AE9-4EE1-A4FA-BD1136D19F1D}" type="slidenum">
              <a:rPr lang="zh-CN" altLang="en-US" smtClean="0"/>
              <a:t>3</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7E958C0-4AE9-4EE1-A4FA-BD1136D19F1D}" type="slidenum">
              <a:rPr lang="zh-CN" altLang="en-US" smtClean="0"/>
              <a:t>4</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2" name="幻灯片图像占位符 1"/>
          <p:cNvSpPr>
            <a:spLocks noGrp="1" noRot="1" noChangeAspect="1"/>
          </p:cNvSpPr>
          <p:nvPr>
            <p:ph type="sldImg"/>
            <p:custDataLst>
              <p:tags r:id="rId4"/>
            </p:custDataLst>
          </p:nvPr>
        </p:nvSpPr>
        <p:spPr/>
      </p:sp>
      <p:sp>
        <p:nvSpPr>
          <p:cNvPr id="3" name="备注占位符 2"/>
          <p:cNvSpPr>
            <a:spLocks noGrp="1"/>
          </p:cNvSpPr>
          <p:nvPr>
            <p:ph type="body" idx="1"/>
            <p:custDataLst>
              <p:tags r:id="rId5"/>
            </p:custDataLst>
          </p:nvPr>
        </p:nvSpPr>
        <p:spPr/>
        <p:txBody>
          <a:bodyPr/>
          <a:lstStyle/>
          <a:p>
            <a:endParaRPr lang="zh-CN" altLang="en-US"/>
          </a:p>
        </p:txBody>
      </p:sp>
      <p:sp>
        <p:nvSpPr>
          <p:cNvPr id="4" name="灯片编号占位符 3"/>
          <p:cNvSpPr>
            <a:spLocks noGrp="1"/>
          </p:cNvSpPr>
          <p:nvPr>
            <p:ph type="sldNum" sz="quarter" idx="10"/>
            <p:custDataLst>
              <p:tags r:id="rId6"/>
            </p:custDataLst>
          </p:nvPr>
        </p:nvSpPr>
        <p:spPr/>
        <p:txBody>
          <a:bodyPr/>
          <a:lstStyle/>
          <a:p>
            <a:fld id="{17E958C0-4AE9-4EE1-A4FA-BD1136D19F1D}" type="slidenum">
              <a:rPr lang="zh-CN" altLang="en-US" smtClean="0"/>
              <a:t>5</a:t>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5298" name="幻灯片图像占位符 1"/>
          <p:cNvSpPr>
            <a:spLocks noGrp="1" noRot="1" noChangeAspect="1" noTextEdit="1"/>
          </p:cNvSpPr>
          <p:nvPr>
            <p:ph type="sldImg"/>
            <p:custDataLst>
              <p:tags r:id="rId4"/>
            </p:custDataLst>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6"/>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latin typeface="Arial" panose="020b0604020202020204" pitchFamily="34" charset="0"/>
            </a:endParaRPr>
          </a:p>
        </p:txBody>
      </p:sp>
      <p:sp>
        <p:nvSpPr>
          <p:cNvPr id="55300" name="灯片编号占位符 3"/>
          <p:cNvSpPr>
            <a:spLocks noGrp="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fontAlgn="base">
              <a:spcBef>
                <a:spcPct val="0"/>
              </a:spcBef>
              <a:spcAft>
                <a:spcPct val="0"/>
              </a:spcAft>
            </a:pPr>
            <a:fld id="{33F93F9C-AA92-4F3C-8551-51C59C7747E4}" type="slidenum">
              <a:rPr lang="en-US" altLang="zh-CN" smtClean="0">
                <a:latin typeface="Arial" panose="020b0604020202020204" pitchFamily="34" charset="0"/>
              </a:rPr>
              <a:t>19</a:t>
            </a:fld>
            <a:endParaRPr lang="en-US" altLang="zh-CN" smtClean="0">
              <a:latin typeface="Arial" panose="020b0604020202020204"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custDataLst>
            <p:tags r:id="rId3"/>
          </p:custDataLst>
        </p:nvPr>
      </p:nvGrpSpPr>
      <p:grpSpPr>
        <a:xfrm>
          <a:off x="0" y="0"/>
          <a:ext cx="0" cy="0"/>
        </a:xfrm>
      </p:grpSpPr>
      <p:sp>
        <p:nvSpPr>
          <p:cNvPr id="57346" name="幻灯片图像占位符 1"/>
          <p:cNvSpPr>
            <a:spLocks noGrp="1" noRot="1" noChangeAspect="1" noTextEdit="1"/>
          </p:cNvSpPr>
          <p:nvPr>
            <p:ph type="sldImg"/>
            <p:custDataLst>
              <p:tags r:id="rId4"/>
            </p:custDataLst>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6"/>
            <p:custDataLst>
              <p:tags r:id="rId5"/>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smtClean="0">
              <a:latin typeface="Arial" panose="020b0604020202020204" pitchFamily="34" charset="0"/>
            </a:endParaRPr>
          </a:p>
        </p:txBody>
      </p:sp>
      <p:sp>
        <p:nvSpPr>
          <p:cNvPr id="57348" name="灯片编号占位符 3"/>
          <p:cNvSpPr>
            <a:spLocks noGrp="1"/>
          </p:cNvSpPr>
          <p:nvPr>
            <p:ph type="sldNum" sz="quarter" idx="5"/>
            <p:custDataLst>
              <p:tags r:id="rId6"/>
            </p:custDataLst>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Calibri"/>
                <a:ea typeface="宋体" panose="02010600030101010101" pitchFamily="2" charset="-122"/>
              </a:defRPr>
            </a:lvl1pPr>
            <a:lvl2pPr marL="742950" indent="-285750">
              <a:defRPr>
                <a:solidFill>
                  <a:schemeClr val="tx1"/>
                </a:solidFill>
                <a:latin typeface="Calibri"/>
                <a:ea typeface="宋体" panose="02010600030101010101" pitchFamily="2" charset="-122"/>
              </a:defRPr>
            </a:lvl2pPr>
            <a:lvl3pPr marL="1143000" indent="-228600">
              <a:defRPr>
                <a:solidFill>
                  <a:schemeClr val="tx1"/>
                </a:solidFill>
                <a:latin typeface="Calibri"/>
                <a:ea typeface="宋体" panose="02010600030101010101" pitchFamily="2" charset="-122"/>
              </a:defRPr>
            </a:lvl3pPr>
            <a:lvl4pPr marL="1600200" indent="-228600">
              <a:defRPr>
                <a:solidFill>
                  <a:schemeClr val="tx1"/>
                </a:solidFill>
                <a:latin typeface="Calibri"/>
                <a:ea typeface="宋体" panose="02010600030101010101" pitchFamily="2" charset="-122"/>
              </a:defRPr>
            </a:lvl4pPr>
            <a:lvl5pPr marL="2057400" indent="-228600">
              <a:defRPr>
                <a:solidFill>
                  <a:schemeClr val="tx1"/>
                </a:solidFill>
                <a:latin typeface="Calibri"/>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a:ea typeface="宋体" panose="02010600030101010101" pitchFamily="2" charset="-122"/>
              </a:defRPr>
            </a:lvl9pPr>
          </a:lstStyle>
          <a:p>
            <a:pPr fontAlgn="base">
              <a:spcBef>
                <a:spcPct val="0"/>
              </a:spcBef>
              <a:spcAft>
                <a:spcPct val="0"/>
              </a:spcAft>
            </a:pPr>
            <a:fld id="{19C8F4E2-72B2-4AAE-A4BD-236BD2F90C8B}" type="slidenum">
              <a:rPr lang="en-US" altLang="zh-CN" smtClean="0">
                <a:latin typeface="Arial" panose="020b0604020202020204" pitchFamily="34" charset="0"/>
              </a:rPr>
              <a:t>20</a:t>
            </a:fld>
            <a:endParaRPr lang="en-US" altLang="zh-CN" smtClean="0">
              <a:latin typeface="Arial" panose="020b0604020202020204" pitchFamily="34" charset="0"/>
            </a:endParaRPr>
          </a:p>
        </p:txBody>
      </p:sp>
    </p:spTree>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tags" Target="../tags/tag1.xml" /><Relationship Id="rId2" Type="http://schemas.openxmlformats.org/officeDocument/2006/relationships/tags" Target="../tags/tag2.xml" /><Relationship Id="rId3" Type="http://schemas.openxmlformats.org/officeDocument/2006/relationships/tags" Target="../tags/tag3.xml" /><Relationship Id="rId4" Type="http://schemas.openxmlformats.org/officeDocument/2006/relationships/tags" Target="../tags/tag4.xml" /><Relationship Id="rId5" Type="http://schemas.openxmlformats.org/officeDocument/2006/relationships/tags" Target="../tags/tag5.xml" /><Relationship Id="rId6" Type="http://schemas.openxmlformats.org/officeDocument/2006/relationships/tags" Target="../tags/tag6.xml" /><Relationship Id="rId7"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58.xml" /><Relationship Id="rId2" Type="http://schemas.openxmlformats.org/officeDocument/2006/relationships/tags" Target="../tags/tag59.xml" /><Relationship Id="rId3" Type="http://schemas.openxmlformats.org/officeDocument/2006/relationships/tags" Target="../tags/tag60.xml" /><Relationship Id="rId4" Type="http://schemas.openxmlformats.org/officeDocument/2006/relationships/tags" Target="../tags/tag61.xml" /><Relationship Id="rId5" Type="http://schemas.openxmlformats.org/officeDocument/2006/relationships/tags" Target="../tags/tag62.xml" /><Relationship Id="rId6" Type="http://schemas.openxmlformats.org/officeDocument/2006/relationships/tags" Target="../tags/tag63.xml" /><Relationship Id="rId7"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tags" Target="../tags/tag64.xml" /><Relationship Id="rId2" Type="http://schemas.openxmlformats.org/officeDocument/2006/relationships/tags" Target="../tags/tag65.xml" /><Relationship Id="rId3" Type="http://schemas.openxmlformats.org/officeDocument/2006/relationships/tags" Target="../tags/tag66.xml"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tags" Target="../tags/tag69.xml" /><Relationship Id="rId7"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tags" Target="../tags/tag76.xml" /><Relationship Id="rId2" Type="http://schemas.openxmlformats.org/officeDocument/2006/relationships/tags" Target="../tags/tag77.xml" /><Relationship Id="rId3" Type="http://schemas.openxmlformats.org/officeDocument/2006/relationships/tags" Target="../tags/tag78.xml" /><Relationship Id="rId4" Type="http://schemas.openxmlformats.org/officeDocument/2006/relationships/tags" Target="../tags/tag79.xml" /><Relationship Id="rId5" Type="http://schemas.openxmlformats.org/officeDocument/2006/relationships/tags" Target="../tags/tag80.xml" /><Relationship Id="rId6" Type="http://schemas.openxmlformats.org/officeDocument/2006/relationships/tags" Target="../tags/tag81.xml" /><Relationship Id="rId7" Type="http://schemas.openxmlformats.org/officeDocument/2006/relationships/slideMaster" Target="../slideMasters/slideMaster2.xml" /></Relationships>
</file>

<file path=ppt/slideLayouts/_rels/slideLayout13.xml.rels>&#65279;<?xml version="1.0" encoding="utf-8" standalone="yes"?><Relationships xmlns="http://schemas.openxmlformats.org/package/2006/relationships"><Relationship Id="rId1" Type="http://schemas.openxmlformats.org/officeDocument/2006/relationships/tags" Target="../tags/tag82.xml" /><Relationship Id="rId2" Type="http://schemas.openxmlformats.org/officeDocument/2006/relationships/tags" Target="../tags/tag83.xml" /><Relationship Id="rId3" Type="http://schemas.openxmlformats.org/officeDocument/2006/relationships/tags" Target="../tags/tag84.xml" /><Relationship Id="rId4" Type="http://schemas.openxmlformats.org/officeDocument/2006/relationships/tags" Target="../tags/tag85.xml" /><Relationship Id="rId5" Type="http://schemas.openxmlformats.org/officeDocument/2006/relationships/tags" Target="../tags/tag86.xml" /><Relationship Id="rId6" Type="http://schemas.openxmlformats.org/officeDocument/2006/relationships/tags" Target="../tags/tag87.xml" /><Relationship Id="rId7"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tags" Target="../tags/tag88.xml" /><Relationship Id="rId2" Type="http://schemas.openxmlformats.org/officeDocument/2006/relationships/tags" Target="../tags/tag89.xml" /><Relationship Id="rId3" Type="http://schemas.openxmlformats.org/officeDocument/2006/relationships/tags" Target="../tags/tag90.xml" /><Relationship Id="rId4" Type="http://schemas.openxmlformats.org/officeDocument/2006/relationships/tags" Target="../tags/tag91.xml" /><Relationship Id="rId5" Type="http://schemas.openxmlformats.org/officeDocument/2006/relationships/tags" Target="../tags/tag92.xml" /><Relationship Id="rId6" Type="http://schemas.openxmlformats.org/officeDocument/2006/relationships/tags" Target="../tags/tag93.xml" /><Relationship Id="rId7"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tags" Target="../tags/tag94.xml" /><Relationship Id="rId2" Type="http://schemas.openxmlformats.org/officeDocument/2006/relationships/tags" Target="../tags/tag95.xml" /><Relationship Id="rId3" Type="http://schemas.openxmlformats.org/officeDocument/2006/relationships/tags" Target="../tags/tag96.xml" /><Relationship Id="rId4" Type="http://schemas.openxmlformats.org/officeDocument/2006/relationships/tags" Target="../tags/tag97.xml" /><Relationship Id="rId5" Type="http://schemas.openxmlformats.org/officeDocument/2006/relationships/tags" Target="../tags/tag98.xml" /><Relationship Id="rId6" Type="http://schemas.openxmlformats.org/officeDocument/2006/relationships/tags" Target="../tags/tag99.xml" /><Relationship Id="rId7" Type="http://schemas.openxmlformats.org/officeDocument/2006/relationships/tags" Target="../tags/tag100.xml" /><Relationship Id="rId8"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tags" Target="../tags/tag101.xml" /><Relationship Id="rId10" Type="http://schemas.openxmlformats.org/officeDocument/2006/relationships/slideMaster" Target="../slideMasters/slideMaster2.xml" /><Relationship Id="rId2" Type="http://schemas.openxmlformats.org/officeDocument/2006/relationships/tags" Target="../tags/tag102.xml" /><Relationship Id="rId3" Type="http://schemas.openxmlformats.org/officeDocument/2006/relationships/tags" Target="../tags/tag103.xml" /><Relationship Id="rId4" Type="http://schemas.openxmlformats.org/officeDocument/2006/relationships/tags" Target="../tags/tag104.xml" /><Relationship Id="rId5" Type="http://schemas.openxmlformats.org/officeDocument/2006/relationships/tags" Target="../tags/tag105.xml" /><Relationship Id="rId6" Type="http://schemas.openxmlformats.org/officeDocument/2006/relationships/tags" Target="../tags/tag106.xml" /><Relationship Id="rId7" Type="http://schemas.openxmlformats.org/officeDocument/2006/relationships/tags" Target="../tags/tag107.xml" /><Relationship Id="rId8" Type="http://schemas.openxmlformats.org/officeDocument/2006/relationships/tags" Target="../tags/tag108.xml" /><Relationship Id="rId9" Type="http://schemas.openxmlformats.org/officeDocument/2006/relationships/tags" Target="../tags/tag109.xml" /></Relationships>
</file>

<file path=ppt/slideLayouts/_rels/slideLayout17.xml.rels>&#65279;<?xml version="1.0" encoding="utf-8" standalone="yes"?><Relationships xmlns="http://schemas.openxmlformats.org/package/2006/relationships"><Relationship Id="rId1" Type="http://schemas.openxmlformats.org/officeDocument/2006/relationships/tags" Target="../tags/tag110.xml" /><Relationship Id="rId2" Type="http://schemas.openxmlformats.org/officeDocument/2006/relationships/tags" Target="../tags/tag111.xml" /><Relationship Id="rId3" Type="http://schemas.openxmlformats.org/officeDocument/2006/relationships/tags" Target="../tags/tag112.xml" /><Relationship Id="rId4" Type="http://schemas.openxmlformats.org/officeDocument/2006/relationships/tags" Target="../tags/tag113.xml" /><Relationship Id="rId5" Type="http://schemas.openxmlformats.org/officeDocument/2006/relationships/tags" Target="../tags/tag114.xml" /><Relationship Id="rId6"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tags" Target="../tags/tag115.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 Id="rId5"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tags" Target="../tags/tag119.xml" /><Relationship Id="rId2" Type="http://schemas.openxmlformats.org/officeDocument/2006/relationships/tags" Target="../tags/tag120.xml" /><Relationship Id="rId3" Type="http://schemas.openxmlformats.org/officeDocument/2006/relationships/tags" Target="../tags/tag121.xml" /><Relationship Id="rId4" Type="http://schemas.openxmlformats.org/officeDocument/2006/relationships/tags" Target="../tags/tag122.xml" /><Relationship Id="rId5" Type="http://schemas.openxmlformats.org/officeDocument/2006/relationships/tags" Target="../tags/tag123.xml" /><Relationship Id="rId6" Type="http://schemas.openxmlformats.org/officeDocument/2006/relationships/tags" Target="../tags/tag124.xml" /><Relationship Id="rId7" Type="http://schemas.openxmlformats.org/officeDocument/2006/relationships/tags" Target="../tags/tag125.xml" /><Relationship Id="rId8"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7.xml" /><Relationship Id="rId2" Type="http://schemas.openxmlformats.org/officeDocument/2006/relationships/tags" Target="../tags/tag8.xml" /><Relationship Id="rId3" Type="http://schemas.openxmlformats.org/officeDocument/2006/relationships/tags" Target="../tags/tag9.xml" /><Relationship Id="rId4" Type="http://schemas.openxmlformats.org/officeDocument/2006/relationships/tags" Target="../tags/tag10.xml" /><Relationship Id="rId5" Type="http://schemas.openxmlformats.org/officeDocument/2006/relationships/tags" Target="../tags/tag11.xml" /><Relationship Id="rId6" Type="http://schemas.openxmlformats.org/officeDocument/2006/relationships/tags" Target="../tags/tag12.xml" /><Relationship Id="rId7"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tags" Target="../tags/tag126.xml" /><Relationship Id="rId2" Type="http://schemas.openxmlformats.org/officeDocument/2006/relationships/tags" Target="../tags/tag127.xml" /><Relationship Id="rId3" Type="http://schemas.openxmlformats.org/officeDocument/2006/relationships/tags" Target="../tags/tag128.xml" /><Relationship Id="rId4" Type="http://schemas.openxmlformats.org/officeDocument/2006/relationships/tags" Target="../tags/tag129.xml" /><Relationship Id="rId5" Type="http://schemas.openxmlformats.org/officeDocument/2006/relationships/tags" Target="../tags/tag130.xml" /><Relationship Id="rId6" Type="http://schemas.openxmlformats.org/officeDocument/2006/relationships/tags" Target="../tags/tag131.xml" /><Relationship Id="rId7" Type="http://schemas.openxmlformats.org/officeDocument/2006/relationships/tags" Target="../tags/tag132.xml" /><Relationship Id="rId8"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tags" Target="../tags/tag133.xml" /><Relationship Id="rId2" Type="http://schemas.openxmlformats.org/officeDocument/2006/relationships/tags" Target="../tags/tag134.xml" /><Relationship Id="rId3" Type="http://schemas.openxmlformats.org/officeDocument/2006/relationships/tags" Target="../tags/tag135.xml" /><Relationship Id="rId4" Type="http://schemas.openxmlformats.org/officeDocument/2006/relationships/tags" Target="../tags/tag136.xml" /><Relationship Id="rId5" Type="http://schemas.openxmlformats.org/officeDocument/2006/relationships/tags" Target="../tags/tag137.xml" /><Relationship Id="rId6" Type="http://schemas.openxmlformats.org/officeDocument/2006/relationships/tags" Target="../tags/tag138.xml" /><Relationship Id="rId7"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tags" Target="../tags/tag139.xml" /><Relationship Id="rId2" Type="http://schemas.openxmlformats.org/officeDocument/2006/relationships/tags" Target="../tags/tag140.xml" /><Relationship Id="rId3" Type="http://schemas.openxmlformats.org/officeDocument/2006/relationships/tags" Target="../tags/tag141.xml" /><Relationship Id="rId4" Type="http://schemas.openxmlformats.org/officeDocument/2006/relationships/tags" Target="../tags/tag142.xml" /><Relationship Id="rId5" Type="http://schemas.openxmlformats.org/officeDocument/2006/relationships/tags" Target="../tags/tag143.xml" /><Relationship Id="rId6" Type="http://schemas.openxmlformats.org/officeDocument/2006/relationships/tags" Target="../tags/tag144.xml" /><Relationship Id="rId7"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tags" Target="../tags/tag145.xml" /><Relationship Id="rId10" Type="http://schemas.openxmlformats.org/officeDocument/2006/relationships/tags" Target="../tags/tag154.xml" /><Relationship Id="rId11" Type="http://schemas.openxmlformats.org/officeDocument/2006/relationships/slideMaster" Target="../slideMasters/slideMaster2.xml" /><Relationship Id="rId2" Type="http://schemas.openxmlformats.org/officeDocument/2006/relationships/tags" Target="../tags/tag146.xml" /><Relationship Id="rId3" Type="http://schemas.openxmlformats.org/officeDocument/2006/relationships/tags" Target="../tags/tag147.xml" /><Relationship Id="rId4" Type="http://schemas.openxmlformats.org/officeDocument/2006/relationships/tags" Target="../tags/tag148.xml" /><Relationship Id="rId5" Type="http://schemas.openxmlformats.org/officeDocument/2006/relationships/tags" Target="../tags/tag149.xml" /><Relationship Id="rId6" Type="http://schemas.openxmlformats.org/officeDocument/2006/relationships/tags" Target="../tags/tag150.xml" /><Relationship Id="rId7" Type="http://schemas.openxmlformats.org/officeDocument/2006/relationships/tags" Target="../tags/tag151.xml" /><Relationship Id="rId8" Type="http://schemas.openxmlformats.org/officeDocument/2006/relationships/tags" Target="../tags/tag152.xml" /><Relationship Id="rId9" Type="http://schemas.openxmlformats.org/officeDocument/2006/relationships/tags" Target="../tags/tag153.xml" /></Relationships>
</file>

<file path=ppt/slideLayouts/_rels/slideLayout24.xml.rels>&#65279;<?xml version="1.0" encoding="utf-8" standalone="yes"?><Relationships xmlns="http://schemas.openxmlformats.org/package/2006/relationships"><Relationship Id="rId1" Type="http://schemas.openxmlformats.org/officeDocument/2006/relationships/tags" Target="../tags/tag155.xml" /><Relationship Id="rId2" Type="http://schemas.openxmlformats.org/officeDocument/2006/relationships/tags" Target="../tags/tag156.xml" /><Relationship Id="rId3" Type="http://schemas.openxmlformats.org/officeDocument/2006/relationships/tags" Target="../tags/tag157.xml" /><Relationship Id="rId4" Type="http://schemas.openxmlformats.org/officeDocument/2006/relationships/tags" Target="../tags/tag158.xml" /><Relationship Id="rId5" Type="http://schemas.openxmlformats.org/officeDocument/2006/relationships/tags" Target="../tags/tag159.xml" /><Relationship Id="rId6" Type="http://schemas.openxmlformats.org/officeDocument/2006/relationships/tags" Target="../tags/tag160.xml" /><Relationship Id="rId7" Type="http://schemas.openxmlformats.org/officeDocument/2006/relationships/tags" Target="../tags/tag161.xml" /><Relationship Id="rId8" Type="http://schemas.openxmlformats.org/officeDocument/2006/relationships/slideMaster" Target="../slideMasters/slideMaster2.xml" /></Relationships>
</file>

<file path=ppt/slideLayouts/_rels/slideLayout25.xml.rels>&#65279;<?xml version="1.0" encoding="utf-8" standalone="yes"?><Relationships xmlns="http://schemas.openxmlformats.org/package/2006/relationships"><Relationship Id="rId1" Type="http://schemas.openxmlformats.org/officeDocument/2006/relationships/tags" Target="../tags/tag162.xml" /><Relationship Id="rId10" Type="http://schemas.openxmlformats.org/officeDocument/2006/relationships/slideMaster" Target="../slideMasters/slideMaster2.xml" /><Relationship Id="rId2" Type="http://schemas.openxmlformats.org/officeDocument/2006/relationships/tags" Target="../tags/tag163.xml" /><Relationship Id="rId3" Type="http://schemas.openxmlformats.org/officeDocument/2006/relationships/tags" Target="../tags/tag164.xml" /><Relationship Id="rId4" Type="http://schemas.openxmlformats.org/officeDocument/2006/relationships/tags" Target="../tags/tag165.xml" /><Relationship Id="rId5" Type="http://schemas.openxmlformats.org/officeDocument/2006/relationships/tags" Target="../tags/tag166.xml" /><Relationship Id="rId6" Type="http://schemas.openxmlformats.org/officeDocument/2006/relationships/tags" Target="../tags/tag167.xml" /><Relationship Id="rId7" Type="http://schemas.openxmlformats.org/officeDocument/2006/relationships/tags" Target="../tags/tag168.xml" /><Relationship Id="rId8" Type="http://schemas.openxmlformats.org/officeDocument/2006/relationships/tags" Target="../tags/tag169.xml" /><Relationship Id="rId9" Type="http://schemas.openxmlformats.org/officeDocument/2006/relationships/tags" Target="../tags/tag170.xml" /></Relationships>
</file>

<file path=ppt/slideLayouts/_rels/slideLayout26.xml.rels>&#65279;<?xml version="1.0" encoding="utf-8" standalone="yes"?><Relationships xmlns="http://schemas.openxmlformats.org/package/2006/relationships"><Relationship Id="rId1" Type="http://schemas.openxmlformats.org/officeDocument/2006/relationships/tags" Target="../tags/tag171.xml" /><Relationship Id="rId2" Type="http://schemas.openxmlformats.org/officeDocument/2006/relationships/tags" Target="../tags/tag172.xml" /><Relationship Id="rId3" Type="http://schemas.openxmlformats.org/officeDocument/2006/relationships/tags" Target="../tags/tag173.xml" /><Relationship Id="rId4" Type="http://schemas.openxmlformats.org/officeDocument/2006/relationships/tags" Target="../tags/tag174.xml" /><Relationship Id="rId5" Type="http://schemas.openxmlformats.org/officeDocument/2006/relationships/tags" Target="../tags/tag175.xml" /><Relationship Id="rId6" Type="http://schemas.openxmlformats.org/officeDocument/2006/relationships/slideMaster" Target="../slideMasters/slideMaster2.xml" /></Relationships>
</file>

<file path=ppt/slideLayouts/_rels/slideLayout27.xml.rels>&#65279;<?xml version="1.0" encoding="utf-8" standalone="yes"?><Relationships xmlns="http://schemas.openxmlformats.org/package/2006/relationships"><Relationship Id="rId1" Type="http://schemas.openxmlformats.org/officeDocument/2006/relationships/tags" Target="../tags/tag182.xml" /><Relationship Id="rId10" Type="http://schemas.openxmlformats.org/officeDocument/2006/relationships/tags" Target="../tags/tag190.xml" /><Relationship Id="rId11" Type="http://schemas.openxmlformats.org/officeDocument/2006/relationships/tags" Target="../tags/tag191.xml" /><Relationship Id="rId12" Type="http://schemas.openxmlformats.org/officeDocument/2006/relationships/tags" Target="../tags/tag192.xml" /><Relationship Id="rId13" Type="http://schemas.openxmlformats.org/officeDocument/2006/relationships/tags" Target="../tags/tag193.xml" /><Relationship Id="rId14" Type="http://schemas.openxmlformats.org/officeDocument/2006/relationships/slideMaster" Target="../slideMasters/slideMaster3.xml" /><Relationship Id="rId2" Type="http://schemas.openxmlformats.org/officeDocument/2006/relationships/tags" Target="../tags/tag183.xml" /><Relationship Id="rId3" Type="http://schemas.openxmlformats.org/officeDocument/2006/relationships/image" Target="../media/image2.png" /><Relationship Id="rId4" Type="http://schemas.openxmlformats.org/officeDocument/2006/relationships/tags" Target="../tags/tag184.xml" /><Relationship Id="rId5" Type="http://schemas.openxmlformats.org/officeDocument/2006/relationships/tags" Target="../tags/tag185.xml" /><Relationship Id="rId6" Type="http://schemas.openxmlformats.org/officeDocument/2006/relationships/tags" Target="../tags/tag186.xml" /><Relationship Id="rId7" Type="http://schemas.openxmlformats.org/officeDocument/2006/relationships/tags" Target="../tags/tag187.xml" /><Relationship Id="rId8" Type="http://schemas.openxmlformats.org/officeDocument/2006/relationships/tags" Target="../tags/tag188.xml" /><Relationship Id="rId9" Type="http://schemas.openxmlformats.org/officeDocument/2006/relationships/tags" Target="../tags/tag189.xml" /></Relationships>
</file>

<file path=ppt/slideLayouts/_rels/slideLayout28.xml.rels>&#65279;<?xml version="1.0" encoding="utf-8" standalone="yes"?><Relationships xmlns="http://schemas.openxmlformats.org/package/2006/relationships"><Relationship Id="rId1" Type="http://schemas.openxmlformats.org/officeDocument/2006/relationships/tags" Target="../tags/tag194.xml" /><Relationship Id="rId2" Type="http://schemas.openxmlformats.org/officeDocument/2006/relationships/tags" Target="../tags/tag195.xml" /><Relationship Id="rId3" Type="http://schemas.openxmlformats.org/officeDocument/2006/relationships/tags" Target="../tags/tag196.xml" /><Relationship Id="rId4" Type="http://schemas.openxmlformats.org/officeDocument/2006/relationships/tags" Target="../tags/tag197.xml" /><Relationship Id="rId5" Type="http://schemas.openxmlformats.org/officeDocument/2006/relationships/tags" Target="../tags/tag198.xml" /><Relationship Id="rId6" Type="http://schemas.openxmlformats.org/officeDocument/2006/relationships/tags" Target="../tags/tag199.xml" /><Relationship Id="rId7" Type="http://schemas.openxmlformats.org/officeDocument/2006/relationships/slideMaster" Target="../slideMasters/slideMaster3.xml" /></Relationships>
</file>

<file path=ppt/slideLayouts/_rels/slideLayout29.xml.rels>&#65279;<?xml version="1.0" encoding="utf-8" standalone="yes"?><Relationships xmlns="http://schemas.openxmlformats.org/package/2006/relationships"><Relationship Id="rId1" Type="http://schemas.openxmlformats.org/officeDocument/2006/relationships/tags" Target="../tags/tag200.xml" /><Relationship Id="rId10" Type="http://schemas.openxmlformats.org/officeDocument/2006/relationships/image" Target="../media/image4.png" /><Relationship Id="rId11" Type="http://schemas.openxmlformats.org/officeDocument/2006/relationships/slideMaster" Target="../slideMasters/slideMaster3.xml" /><Relationship Id="rId2" Type="http://schemas.openxmlformats.org/officeDocument/2006/relationships/tags" Target="../tags/tag201.xml" /><Relationship Id="rId3" Type="http://schemas.openxmlformats.org/officeDocument/2006/relationships/image" Target="../media/image3.png" /><Relationship Id="rId4" Type="http://schemas.openxmlformats.org/officeDocument/2006/relationships/tags" Target="../tags/tag202.xml" /><Relationship Id="rId5" Type="http://schemas.openxmlformats.org/officeDocument/2006/relationships/tags" Target="../tags/tag203.xml" /><Relationship Id="rId6" Type="http://schemas.openxmlformats.org/officeDocument/2006/relationships/tags" Target="../tags/tag204.xml" /><Relationship Id="rId7" Type="http://schemas.openxmlformats.org/officeDocument/2006/relationships/tags" Target="../tags/tag205.xml" /><Relationship Id="rId8" Type="http://schemas.openxmlformats.org/officeDocument/2006/relationships/tags" Target="../tags/tag206.xml" /><Relationship Id="rId9" Type="http://schemas.openxmlformats.org/officeDocument/2006/relationships/tags" Target="../tags/tag207.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3.xml" /><Relationship Id="rId2" Type="http://schemas.openxmlformats.org/officeDocument/2006/relationships/tags" Target="../tags/tag14.xml" /><Relationship Id="rId3" Type="http://schemas.openxmlformats.org/officeDocument/2006/relationships/tags" Target="../tags/tag15.xml" /><Relationship Id="rId4" Type="http://schemas.openxmlformats.org/officeDocument/2006/relationships/tags" Target="../tags/tag16.xml" /><Relationship Id="rId5" Type="http://schemas.openxmlformats.org/officeDocument/2006/relationships/tags" Target="../tags/tag17.xml" /><Relationship Id="rId6" Type="http://schemas.openxmlformats.org/officeDocument/2006/relationships/tags" Target="../tags/tag18.xml" /><Relationship Id="rId7" Type="http://schemas.openxmlformats.org/officeDocument/2006/relationships/slideMaster" Target="../slideMasters/slideMaster1.xml" /></Relationships>
</file>

<file path=ppt/slideLayouts/_rels/slideLayout30.xml.rels>&#65279;<?xml version="1.0" encoding="utf-8" standalone="yes"?><Relationships xmlns="http://schemas.openxmlformats.org/package/2006/relationships"><Relationship Id="rId1" Type="http://schemas.openxmlformats.org/officeDocument/2006/relationships/tags" Target="../tags/tag208.xml" /><Relationship Id="rId2" Type="http://schemas.openxmlformats.org/officeDocument/2006/relationships/tags" Target="../tags/tag209.xml" /><Relationship Id="rId3" Type="http://schemas.openxmlformats.org/officeDocument/2006/relationships/tags" Target="../tags/tag210.xml" /><Relationship Id="rId4" Type="http://schemas.openxmlformats.org/officeDocument/2006/relationships/tags" Target="../tags/tag211.xml" /><Relationship Id="rId5" Type="http://schemas.openxmlformats.org/officeDocument/2006/relationships/tags" Target="../tags/tag212.xml" /><Relationship Id="rId6" Type="http://schemas.openxmlformats.org/officeDocument/2006/relationships/tags" Target="../tags/tag213.xml" /><Relationship Id="rId7" Type="http://schemas.openxmlformats.org/officeDocument/2006/relationships/tags" Target="../tags/tag214.xml" /><Relationship Id="rId8" Type="http://schemas.openxmlformats.org/officeDocument/2006/relationships/slideMaster" Target="../slideMasters/slideMaster3.xml" /></Relationships>
</file>

<file path=ppt/slideLayouts/_rels/slideLayout31.xml.rels>&#65279;<?xml version="1.0" encoding="utf-8" standalone="yes"?><Relationships xmlns="http://schemas.openxmlformats.org/package/2006/relationships"><Relationship Id="rId1" Type="http://schemas.openxmlformats.org/officeDocument/2006/relationships/tags" Target="../tags/tag215.xml" /><Relationship Id="rId10" Type="http://schemas.openxmlformats.org/officeDocument/2006/relationships/slideMaster" Target="../slideMasters/slideMaster3.xml" /><Relationship Id="rId2" Type="http://schemas.openxmlformats.org/officeDocument/2006/relationships/tags" Target="../tags/tag216.xml" /><Relationship Id="rId3" Type="http://schemas.openxmlformats.org/officeDocument/2006/relationships/tags" Target="../tags/tag217.xml" /><Relationship Id="rId4" Type="http://schemas.openxmlformats.org/officeDocument/2006/relationships/tags" Target="../tags/tag218.xml" /><Relationship Id="rId5" Type="http://schemas.openxmlformats.org/officeDocument/2006/relationships/tags" Target="../tags/tag219.xml" /><Relationship Id="rId6" Type="http://schemas.openxmlformats.org/officeDocument/2006/relationships/tags" Target="../tags/tag220.xml" /><Relationship Id="rId7" Type="http://schemas.openxmlformats.org/officeDocument/2006/relationships/tags" Target="../tags/tag221.xml" /><Relationship Id="rId8" Type="http://schemas.openxmlformats.org/officeDocument/2006/relationships/tags" Target="../tags/tag222.xml" /><Relationship Id="rId9" Type="http://schemas.openxmlformats.org/officeDocument/2006/relationships/tags" Target="../tags/tag223.xml" /></Relationships>
</file>

<file path=ppt/slideLayouts/_rels/slideLayout32.xml.rels>&#65279;<?xml version="1.0" encoding="utf-8" standalone="yes"?><Relationships xmlns="http://schemas.openxmlformats.org/package/2006/relationships"><Relationship Id="rId1" Type="http://schemas.openxmlformats.org/officeDocument/2006/relationships/tags" Target="../tags/tag224.xml" /><Relationship Id="rId10" Type="http://schemas.openxmlformats.org/officeDocument/2006/relationships/slideMaster" Target="../slideMasters/slideMaster3.xml" /><Relationship Id="rId2" Type="http://schemas.openxmlformats.org/officeDocument/2006/relationships/tags" Target="../tags/tag225.xml" /><Relationship Id="rId3" Type="http://schemas.openxmlformats.org/officeDocument/2006/relationships/tags" Target="../tags/tag226.xml" /><Relationship Id="rId4" Type="http://schemas.openxmlformats.org/officeDocument/2006/relationships/tags" Target="../tags/tag227.xml" /><Relationship Id="rId5" Type="http://schemas.openxmlformats.org/officeDocument/2006/relationships/tags" Target="../tags/tag228.xml" /><Relationship Id="rId6" Type="http://schemas.openxmlformats.org/officeDocument/2006/relationships/tags" Target="../tags/tag229.xml" /><Relationship Id="rId7" Type="http://schemas.openxmlformats.org/officeDocument/2006/relationships/tags" Target="../tags/tag230.xml" /><Relationship Id="rId8" Type="http://schemas.openxmlformats.org/officeDocument/2006/relationships/tags" Target="../tags/tag231.xml" /><Relationship Id="rId9" Type="http://schemas.openxmlformats.org/officeDocument/2006/relationships/tags" Target="../tags/tag232.xml" /></Relationships>
</file>

<file path=ppt/slideLayouts/_rels/slideLayout33.xml.rels>&#65279;<?xml version="1.0" encoding="utf-8" standalone="yes"?><Relationships xmlns="http://schemas.openxmlformats.org/package/2006/relationships"><Relationship Id="rId1" Type="http://schemas.openxmlformats.org/officeDocument/2006/relationships/tags" Target="../tags/tag233.xml" /><Relationship Id="rId2" Type="http://schemas.openxmlformats.org/officeDocument/2006/relationships/tags" Target="../tags/tag234.xml" /><Relationship Id="rId3" Type="http://schemas.openxmlformats.org/officeDocument/2006/relationships/tags" Target="../tags/tag235.xml" /><Relationship Id="rId4" Type="http://schemas.openxmlformats.org/officeDocument/2006/relationships/tags" Target="../tags/tag236.xml" /><Relationship Id="rId5" Type="http://schemas.openxmlformats.org/officeDocument/2006/relationships/slideMaster" Target="../slideMasters/slideMaster3.xml" /></Relationships>
</file>

<file path=ppt/slideLayouts/_rels/slideLayout34.xml.rels>&#65279;<?xml version="1.0" encoding="utf-8" standalone="yes"?><Relationships xmlns="http://schemas.openxmlformats.org/package/2006/relationships"><Relationship Id="rId1" Type="http://schemas.openxmlformats.org/officeDocument/2006/relationships/tags" Target="../tags/tag237.xml" /><Relationship Id="rId2" Type="http://schemas.openxmlformats.org/officeDocument/2006/relationships/tags" Target="../tags/tag238.xml" /><Relationship Id="rId3" Type="http://schemas.openxmlformats.org/officeDocument/2006/relationships/tags" Target="../tags/tag239.xml" /><Relationship Id="rId4" Type="http://schemas.openxmlformats.org/officeDocument/2006/relationships/tags" Target="../tags/tag240.xml" /><Relationship Id="rId5" Type="http://schemas.openxmlformats.org/officeDocument/2006/relationships/tags" Target="../tags/tag241.xml" /><Relationship Id="rId6" Type="http://schemas.openxmlformats.org/officeDocument/2006/relationships/tags" Target="../tags/tag242.xml" /><Relationship Id="rId7" Type="http://schemas.openxmlformats.org/officeDocument/2006/relationships/tags" Target="../tags/tag243.xml" /><Relationship Id="rId8" Type="http://schemas.openxmlformats.org/officeDocument/2006/relationships/slideMaster" Target="../slideMasters/slideMaster3.xml" /></Relationships>
</file>

<file path=ppt/slideLayouts/_rels/slideLayout35.xml.rels>&#65279;<?xml version="1.0" encoding="utf-8" standalone="yes"?><Relationships xmlns="http://schemas.openxmlformats.org/package/2006/relationships"><Relationship Id="rId1" Type="http://schemas.openxmlformats.org/officeDocument/2006/relationships/tags" Target="../tags/tag244.xml" /><Relationship Id="rId2" Type="http://schemas.openxmlformats.org/officeDocument/2006/relationships/tags" Target="../tags/tag245.xml" /><Relationship Id="rId3" Type="http://schemas.openxmlformats.org/officeDocument/2006/relationships/tags" Target="../tags/tag246.xml" /><Relationship Id="rId4" Type="http://schemas.openxmlformats.org/officeDocument/2006/relationships/tags" Target="../tags/tag247.xml" /><Relationship Id="rId5" Type="http://schemas.openxmlformats.org/officeDocument/2006/relationships/tags" Target="../tags/tag248.xml" /><Relationship Id="rId6" Type="http://schemas.openxmlformats.org/officeDocument/2006/relationships/tags" Target="../tags/tag249.xml" /><Relationship Id="rId7" Type="http://schemas.openxmlformats.org/officeDocument/2006/relationships/slideMaster" Target="../slideMasters/slideMaster3.xml" /></Relationships>
</file>

<file path=ppt/slideLayouts/_rels/slideLayout36.xml.rels>&#65279;<?xml version="1.0" encoding="utf-8" standalone="yes"?><Relationships xmlns="http://schemas.openxmlformats.org/package/2006/relationships"><Relationship Id="rId1" Type="http://schemas.openxmlformats.org/officeDocument/2006/relationships/tags" Target="../tags/tag250.xml" /><Relationship Id="rId2" Type="http://schemas.openxmlformats.org/officeDocument/2006/relationships/tags" Target="../tags/tag251.xml" /><Relationship Id="rId3" Type="http://schemas.openxmlformats.org/officeDocument/2006/relationships/tags" Target="../tags/tag252.xml" /><Relationship Id="rId4" Type="http://schemas.openxmlformats.org/officeDocument/2006/relationships/tags" Target="../tags/tag253.xml" /><Relationship Id="rId5" Type="http://schemas.openxmlformats.org/officeDocument/2006/relationships/tags" Target="../tags/tag254.xml" /><Relationship Id="rId6" Type="http://schemas.openxmlformats.org/officeDocument/2006/relationships/slideMaster" Target="../slideMasters/slideMaster3.xml" /></Relationships>
</file>

<file path=ppt/slideLayouts/_rels/slideLayout37.xml.rels>&#65279;<?xml version="1.0" encoding="utf-8" standalone="yes"?><Relationships xmlns="http://schemas.openxmlformats.org/package/2006/relationships"><Relationship Id="rId1" Type="http://schemas.openxmlformats.org/officeDocument/2006/relationships/tags" Target="../tags/tag262.xml" /><Relationship Id="rId10" Type="http://schemas.openxmlformats.org/officeDocument/2006/relationships/tags" Target="../tags/tag270.xml" /><Relationship Id="rId11" Type="http://schemas.openxmlformats.org/officeDocument/2006/relationships/tags" Target="../tags/tag271.xml" /><Relationship Id="rId12" Type="http://schemas.openxmlformats.org/officeDocument/2006/relationships/tags" Target="../tags/tag272.xml" /><Relationship Id="rId13" Type="http://schemas.openxmlformats.org/officeDocument/2006/relationships/tags" Target="../tags/tag273.xml" /><Relationship Id="rId14" Type="http://schemas.openxmlformats.org/officeDocument/2006/relationships/slideMaster" Target="../slideMasters/slideMaster4.xml" /><Relationship Id="rId2" Type="http://schemas.openxmlformats.org/officeDocument/2006/relationships/tags" Target="../tags/tag263.xml" /><Relationship Id="rId3" Type="http://schemas.openxmlformats.org/officeDocument/2006/relationships/image" Target="../media/image2.png" /><Relationship Id="rId4" Type="http://schemas.openxmlformats.org/officeDocument/2006/relationships/tags" Target="../tags/tag264.xml" /><Relationship Id="rId5" Type="http://schemas.openxmlformats.org/officeDocument/2006/relationships/tags" Target="../tags/tag265.xml" /><Relationship Id="rId6" Type="http://schemas.openxmlformats.org/officeDocument/2006/relationships/tags" Target="../tags/tag266.xml" /><Relationship Id="rId7" Type="http://schemas.openxmlformats.org/officeDocument/2006/relationships/tags" Target="../tags/tag267.xml" /><Relationship Id="rId8" Type="http://schemas.openxmlformats.org/officeDocument/2006/relationships/tags" Target="../tags/tag268.xml" /><Relationship Id="rId9" Type="http://schemas.openxmlformats.org/officeDocument/2006/relationships/tags" Target="../tags/tag269.xml" /></Relationships>
</file>

<file path=ppt/slideLayouts/_rels/slideLayout38.xml.rels>&#65279;<?xml version="1.0" encoding="utf-8" standalone="yes"?><Relationships xmlns="http://schemas.openxmlformats.org/package/2006/relationships"><Relationship Id="rId1" Type="http://schemas.openxmlformats.org/officeDocument/2006/relationships/tags" Target="../tags/tag274.xml" /><Relationship Id="rId2" Type="http://schemas.openxmlformats.org/officeDocument/2006/relationships/tags" Target="../tags/tag275.xml" /><Relationship Id="rId3" Type="http://schemas.openxmlformats.org/officeDocument/2006/relationships/tags" Target="../tags/tag276.xml" /><Relationship Id="rId4" Type="http://schemas.openxmlformats.org/officeDocument/2006/relationships/tags" Target="../tags/tag277.xml" /><Relationship Id="rId5" Type="http://schemas.openxmlformats.org/officeDocument/2006/relationships/tags" Target="../tags/tag278.xml" /><Relationship Id="rId6" Type="http://schemas.openxmlformats.org/officeDocument/2006/relationships/tags" Target="../tags/tag279.xml" /><Relationship Id="rId7" Type="http://schemas.openxmlformats.org/officeDocument/2006/relationships/slideMaster" Target="../slideMasters/slideMaster4.xml" /></Relationships>
</file>

<file path=ppt/slideLayouts/_rels/slideLayout39.xml.rels>&#65279;<?xml version="1.0" encoding="utf-8" standalone="yes"?><Relationships xmlns="http://schemas.openxmlformats.org/package/2006/relationships"><Relationship Id="rId1" Type="http://schemas.openxmlformats.org/officeDocument/2006/relationships/tags" Target="../tags/tag280.xml" /><Relationship Id="rId10" Type="http://schemas.openxmlformats.org/officeDocument/2006/relationships/image" Target="../media/image4.png" /><Relationship Id="rId11" Type="http://schemas.openxmlformats.org/officeDocument/2006/relationships/slideMaster" Target="../slideMasters/slideMaster4.xml" /><Relationship Id="rId2" Type="http://schemas.openxmlformats.org/officeDocument/2006/relationships/tags" Target="../tags/tag281.xml" /><Relationship Id="rId3" Type="http://schemas.openxmlformats.org/officeDocument/2006/relationships/image" Target="../media/image3.png" /><Relationship Id="rId4" Type="http://schemas.openxmlformats.org/officeDocument/2006/relationships/tags" Target="../tags/tag282.xml" /><Relationship Id="rId5" Type="http://schemas.openxmlformats.org/officeDocument/2006/relationships/tags" Target="../tags/tag283.xml" /><Relationship Id="rId6" Type="http://schemas.openxmlformats.org/officeDocument/2006/relationships/tags" Target="../tags/tag284.xml" /><Relationship Id="rId7" Type="http://schemas.openxmlformats.org/officeDocument/2006/relationships/tags" Target="../tags/tag285.xml" /><Relationship Id="rId8" Type="http://schemas.openxmlformats.org/officeDocument/2006/relationships/tags" Target="../tags/tag286.xml" /><Relationship Id="rId9" Type="http://schemas.openxmlformats.org/officeDocument/2006/relationships/tags" Target="../tags/tag287.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19.xml" /><Relationship Id="rId2" Type="http://schemas.openxmlformats.org/officeDocument/2006/relationships/tags" Target="../tags/tag20.xml" /><Relationship Id="rId3" Type="http://schemas.openxmlformats.org/officeDocument/2006/relationships/tags" Target="../tags/tag21.xml" /><Relationship Id="rId4" Type="http://schemas.openxmlformats.org/officeDocument/2006/relationships/tags" Target="../tags/tag22.xml" /><Relationship Id="rId5" Type="http://schemas.openxmlformats.org/officeDocument/2006/relationships/tags" Target="../tags/tag23.xml" /><Relationship Id="rId6" Type="http://schemas.openxmlformats.org/officeDocument/2006/relationships/tags" Target="../tags/tag24.xml" /><Relationship Id="rId7" Type="http://schemas.openxmlformats.org/officeDocument/2006/relationships/tags" Target="../tags/tag25.xml" /><Relationship Id="rId8" Type="http://schemas.openxmlformats.org/officeDocument/2006/relationships/slideMaster" Target="../slideMasters/slideMaster1.xml" /></Relationships>
</file>

<file path=ppt/slideLayouts/_rels/slideLayout40.xml.rels>&#65279;<?xml version="1.0" encoding="utf-8" standalone="yes"?><Relationships xmlns="http://schemas.openxmlformats.org/package/2006/relationships"><Relationship Id="rId1" Type="http://schemas.openxmlformats.org/officeDocument/2006/relationships/tags" Target="../tags/tag288.xml" /><Relationship Id="rId2" Type="http://schemas.openxmlformats.org/officeDocument/2006/relationships/tags" Target="../tags/tag289.xml" /><Relationship Id="rId3" Type="http://schemas.openxmlformats.org/officeDocument/2006/relationships/tags" Target="../tags/tag290.xml" /><Relationship Id="rId4" Type="http://schemas.openxmlformats.org/officeDocument/2006/relationships/tags" Target="../tags/tag291.xml" /><Relationship Id="rId5" Type="http://schemas.openxmlformats.org/officeDocument/2006/relationships/tags" Target="../tags/tag292.xml" /><Relationship Id="rId6" Type="http://schemas.openxmlformats.org/officeDocument/2006/relationships/tags" Target="../tags/tag293.xml" /><Relationship Id="rId7" Type="http://schemas.openxmlformats.org/officeDocument/2006/relationships/tags" Target="../tags/tag294.xml" /><Relationship Id="rId8" Type="http://schemas.openxmlformats.org/officeDocument/2006/relationships/slideMaster" Target="../slideMasters/slideMaster4.xml" /></Relationships>
</file>

<file path=ppt/slideLayouts/_rels/slideLayout41.xml.rels>&#65279;<?xml version="1.0" encoding="utf-8" standalone="yes"?><Relationships xmlns="http://schemas.openxmlformats.org/package/2006/relationships"><Relationship Id="rId1" Type="http://schemas.openxmlformats.org/officeDocument/2006/relationships/tags" Target="../tags/tag295.xml" /><Relationship Id="rId10" Type="http://schemas.openxmlformats.org/officeDocument/2006/relationships/slideMaster" Target="../slideMasters/slideMaster4.xml" /><Relationship Id="rId2" Type="http://schemas.openxmlformats.org/officeDocument/2006/relationships/tags" Target="../tags/tag296.xml" /><Relationship Id="rId3" Type="http://schemas.openxmlformats.org/officeDocument/2006/relationships/tags" Target="../tags/tag297.xml" /><Relationship Id="rId4" Type="http://schemas.openxmlformats.org/officeDocument/2006/relationships/tags" Target="../tags/tag298.xml" /><Relationship Id="rId5" Type="http://schemas.openxmlformats.org/officeDocument/2006/relationships/tags" Target="../tags/tag299.xml" /><Relationship Id="rId6" Type="http://schemas.openxmlformats.org/officeDocument/2006/relationships/tags" Target="../tags/tag300.xml" /><Relationship Id="rId7" Type="http://schemas.openxmlformats.org/officeDocument/2006/relationships/tags" Target="../tags/tag301.xml" /><Relationship Id="rId8" Type="http://schemas.openxmlformats.org/officeDocument/2006/relationships/tags" Target="../tags/tag302.xml" /><Relationship Id="rId9" Type="http://schemas.openxmlformats.org/officeDocument/2006/relationships/tags" Target="../tags/tag303.xml" /></Relationships>
</file>

<file path=ppt/slideLayouts/_rels/slideLayout42.xml.rels>&#65279;<?xml version="1.0" encoding="utf-8" standalone="yes"?><Relationships xmlns="http://schemas.openxmlformats.org/package/2006/relationships"><Relationship Id="rId1" Type="http://schemas.openxmlformats.org/officeDocument/2006/relationships/tags" Target="../tags/tag304.xml" /><Relationship Id="rId10" Type="http://schemas.openxmlformats.org/officeDocument/2006/relationships/slideMaster" Target="../slideMasters/slideMaster4.xml" /><Relationship Id="rId2" Type="http://schemas.openxmlformats.org/officeDocument/2006/relationships/tags" Target="../tags/tag305.xml" /><Relationship Id="rId3" Type="http://schemas.openxmlformats.org/officeDocument/2006/relationships/tags" Target="../tags/tag306.xml" /><Relationship Id="rId4" Type="http://schemas.openxmlformats.org/officeDocument/2006/relationships/tags" Target="../tags/tag307.xml" /><Relationship Id="rId5" Type="http://schemas.openxmlformats.org/officeDocument/2006/relationships/tags" Target="../tags/tag308.xml" /><Relationship Id="rId6" Type="http://schemas.openxmlformats.org/officeDocument/2006/relationships/tags" Target="../tags/tag309.xml" /><Relationship Id="rId7" Type="http://schemas.openxmlformats.org/officeDocument/2006/relationships/tags" Target="../tags/tag310.xml" /><Relationship Id="rId8" Type="http://schemas.openxmlformats.org/officeDocument/2006/relationships/tags" Target="../tags/tag311.xml" /><Relationship Id="rId9" Type="http://schemas.openxmlformats.org/officeDocument/2006/relationships/tags" Target="../tags/tag312.xml" /></Relationships>
</file>

<file path=ppt/slideLayouts/_rels/slideLayout43.xml.rels>&#65279;<?xml version="1.0" encoding="utf-8" standalone="yes"?><Relationships xmlns="http://schemas.openxmlformats.org/package/2006/relationships"><Relationship Id="rId1" Type="http://schemas.openxmlformats.org/officeDocument/2006/relationships/tags" Target="../tags/tag313.xml" /><Relationship Id="rId2" Type="http://schemas.openxmlformats.org/officeDocument/2006/relationships/tags" Target="../tags/tag314.xml" /><Relationship Id="rId3" Type="http://schemas.openxmlformats.org/officeDocument/2006/relationships/tags" Target="../tags/tag315.xml" /><Relationship Id="rId4" Type="http://schemas.openxmlformats.org/officeDocument/2006/relationships/tags" Target="../tags/tag316.xml" /><Relationship Id="rId5" Type="http://schemas.openxmlformats.org/officeDocument/2006/relationships/slideMaster" Target="../slideMasters/slideMaster4.xml" /></Relationships>
</file>

<file path=ppt/slideLayouts/_rels/slideLayout44.xml.rels>&#65279;<?xml version="1.0" encoding="utf-8" standalone="yes"?><Relationships xmlns="http://schemas.openxmlformats.org/package/2006/relationships"><Relationship Id="rId1" Type="http://schemas.openxmlformats.org/officeDocument/2006/relationships/tags" Target="../tags/tag317.xml" /><Relationship Id="rId2" Type="http://schemas.openxmlformats.org/officeDocument/2006/relationships/tags" Target="../tags/tag318.xml" /><Relationship Id="rId3" Type="http://schemas.openxmlformats.org/officeDocument/2006/relationships/tags" Target="../tags/tag319.xml" /><Relationship Id="rId4" Type="http://schemas.openxmlformats.org/officeDocument/2006/relationships/tags" Target="../tags/tag320.xml" /><Relationship Id="rId5" Type="http://schemas.openxmlformats.org/officeDocument/2006/relationships/tags" Target="../tags/tag321.xml" /><Relationship Id="rId6" Type="http://schemas.openxmlformats.org/officeDocument/2006/relationships/tags" Target="../tags/tag322.xml" /><Relationship Id="rId7" Type="http://schemas.openxmlformats.org/officeDocument/2006/relationships/tags" Target="../tags/tag323.xml" /><Relationship Id="rId8" Type="http://schemas.openxmlformats.org/officeDocument/2006/relationships/slideMaster" Target="../slideMasters/slideMaster4.xml" /></Relationships>
</file>

<file path=ppt/slideLayouts/_rels/slideLayout45.xml.rels>&#65279;<?xml version="1.0" encoding="utf-8" standalone="yes"?><Relationships xmlns="http://schemas.openxmlformats.org/package/2006/relationships"><Relationship Id="rId1" Type="http://schemas.openxmlformats.org/officeDocument/2006/relationships/tags" Target="../tags/tag324.xml" /><Relationship Id="rId2" Type="http://schemas.openxmlformats.org/officeDocument/2006/relationships/tags" Target="../tags/tag325.xml" /><Relationship Id="rId3" Type="http://schemas.openxmlformats.org/officeDocument/2006/relationships/tags" Target="../tags/tag326.xml" /><Relationship Id="rId4" Type="http://schemas.openxmlformats.org/officeDocument/2006/relationships/tags" Target="../tags/tag327.xml" /><Relationship Id="rId5" Type="http://schemas.openxmlformats.org/officeDocument/2006/relationships/tags" Target="../tags/tag328.xml" /><Relationship Id="rId6" Type="http://schemas.openxmlformats.org/officeDocument/2006/relationships/tags" Target="../tags/tag329.xml" /><Relationship Id="rId7" Type="http://schemas.openxmlformats.org/officeDocument/2006/relationships/slideMaster" Target="../slideMasters/slideMaster4.xml" /></Relationships>
</file>

<file path=ppt/slideLayouts/_rels/slideLayout46.xml.rels>&#65279;<?xml version="1.0" encoding="utf-8" standalone="yes"?><Relationships xmlns="http://schemas.openxmlformats.org/package/2006/relationships"><Relationship Id="rId1" Type="http://schemas.openxmlformats.org/officeDocument/2006/relationships/tags" Target="../tags/tag330.xml" /><Relationship Id="rId2" Type="http://schemas.openxmlformats.org/officeDocument/2006/relationships/tags" Target="../tags/tag331.xml" /><Relationship Id="rId3" Type="http://schemas.openxmlformats.org/officeDocument/2006/relationships/tags" Target="../tags/tag332.xml" /><Relationship Id="rId4" Type="http://schemas.openxmlformats.org/officeDocument/2006/relationships/tags" Target="../tags/tag333.xml" /><Relationship Id="rId5" Type="http://schemas.openxmlformats.org/officeDocument/2006/relationships/tags" Target="../tags/tag334.xml" /><Relationship Id="rId6" Type="http://schemas.openxmlformats.org/officeDocument/2006/relationships/slideMaster" Target="../slideMasters/slideMaster4.xml" /></Relationships>
</file>

<file path=ppt/slideLayouts/_rels/slideLayout47.xml.rels>&#65279;<?xml version="1.0" encoding="utf-8" standalone="yes"?><Relationships xmlns="http://schemas.openxmlformats.org/package/2006/relationships"><Relationship Id="rId1" Type="http://schemas.openxmlformats.org/officeDocument/2006/relationships/tags" Target="../tags/tag342.xml" /><Relationship Id="rId2" Type="http://schemas.openxmlformats.org/officeDocument/2006/relationships/tags" Target="../tags/tag343.xml" /><Relationship Id="rId3" Type="http://schemas.openxmlformats.org/officeDocument/2006/relationships/tags" Target="../tags/tag344.xml" /><Relationship Id="rId4" Type="http://schemas.openxmlformats.org/officeDocument/2006/relationships/tags" Target="../tags/tag345.xml" /><Relationship Id="rId5" Type="http://schemas.openxmlformats.org/officeDocument/2006/relationships/tags" Target="../tags/tag346.xml" /><Relationship Id="rId6" Type="http://schemas.openxmlformats.org/officeDocument/2006/relationships/tags" Target="../tags/tag347.xml" /><Relationship Id="rId7" Type="http://schemas.openxmlformats.org/officeDocument/2006/relationships/slideMaster" Target="../slideMasters/slideMaster5.xml" /></Relationships>
</file>

<file path=ppt/slideLayouts/_rels/slideLayout48.xml.rels>&#65279;<?xml version="1.0" encoding="utf-8" standalone="yes"?><Relationships xmlns="http://schemas.openxmlformats.org/package/2006/relationships"><Relationship Id="rId1" Type="http://schemas.openxmlformats.org/officeDocument/2006/relationships/tags" Target="../tags/tag348.xml" /><Relationship Id="rId2" Type="http://schemas.openxmlformats.org/officeDocument/2006/relationships/tags" Target="../tags/tag349.xml" /><Relationship Id="rId3" Type="http://schemas.openxmlformats.org/officeDocument/2006/relationships/tags" Target="../tags/tag350.xml" /><Relationship Id="rId4" Type="http://schemas.openxmlformats.org/officeDocument/2006/relationships/tags" Target="../tags/tag351.xml" /><Relationship Id="rId5" Type="http://schemas.openxmlformats.org/officeDocument/2006/relationships/tags" Target="../tags/tag352.xml" /><Relationship Id="rId6" Type="http://schemas.openxmlformats.org/officeDocument/2006/relationships/tags" Target="../tags/tag353.xml" /><Relationship Id="rId7" Type="http://schemas.openxmlformats.org/officeDocument/2006/relationships/slideMaster" Target="../slideMasters/slideMaster5.xml" /></Relationships>
</file>

<file path=ppt/slideLayouts/_rels/slideLayout49.xml.rels>&#65279;<?xml version="1.0" encoding="utf-8" standalone="yes"?><Relationships xmlns="http://schemas.openxmlformats.org/package/2006/relationships"><Relationship Id="rId1" Type="http://schemas.openxmlformats.org/officeDocument/2006/relationships/tags" Target="../tags/tag354.xml" /><Relationship Id="rId2" Type="http://schemas.openxmlformats.org/officeDocument/2006/relationships/tags" Target="../tags/tag355.xml" /><Relationship Id="rId3" Type="http://schemas.openxmlformats.org/officeDocument/2006/relationships/tags" Target="../tags/tag356.xml" /><Relationship Id="rId4" Type="http://schemas.openxmlformats.org/officeDocument/2006/relationships/tags" Target="../tags/tag357.xml" /><Relationship Id="rId5" Type="http://schemas.openxmlformats.org/officeDocument/2006/relationships/tags" Target="../tags/tag358.xml" /><Relationship Id="rId6" Type="http://schemas.openxmlformats.org/officeDocument/2006/relationships/tags" Target="../tags/tag359.xml" /><Relationship Id="rId7" Type="http://schemas.openxmlformats.org/officeDocument/2006/relationships/slideMaster" Target="../slideMasters/slideMaster5.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26.xml" /><Relationship Id="rId10" Type="http://schemas.openxmlformats.org/officeDocument/2006/relationships/slideMaster" Target="../slideMasters/slideMaster1.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tags" Target="../tags/tag32.xml" /><Relationship Id="rId8" Type="http://schemas.openxmlformats.org/officeDocument/2006/relationships/tags" Target="../tags/tag33.xml" /><Relationship Id="rId9" Type="http://schemas.openxmlformats.org/officeDocument/2006/relationships/tags" Target="../tags/tag34.xml" /></Relationships>
</file>

<file path=ppt/slideLayouts/_rels/slideLayout50.xml.rels>&#65279;<?xml version="1.0" encoding="utf-8" standalone="yes"?><Relationships xmlns="http://schemas.openxmlformats.org/package/2006/relationships"><Relationship Id="rId1" Type="http://schemas.openxmlformats.org/officeDocument/2006/relationships/tags" Target="../tags/tag360.xml" /><Relationship Id="rId2" Type="http://schemas.openxmlformats.org/officeDocument/2006/relationships/tags" Target="../tags/tag361.xml" /><Relationship Id="rId3" Type="http://schemas.openxmlformats.org/officeDocument/2006/relationships/tags" Target="../tags/tag362.xml" /><Relationship Id="rId4" Type="http://schemas.openxmlformats.org/officeDocument/2006/relationships/tags" Target="../tags/tag363.xml" /><Relationship Id="rId5" Type="http://schemas.openxmlformats.org/officeDocument/2006/relationships/tags" Target="../tags/tag364.xml" /><Relationship Id="rId6" Type="http://schemas.openxmlformats.org/officeDocument/2006/relationships/tags" Target="../tags/tag365.xml" /><Relationship Id="rId7" Type="http://schemas.openxmlformats.org/officeDocument/2006/relationships/tags" Target="../tags/tag366.xml" /><Relationship Id="rId8" Type="http://schemas.openxmlformats.org/officeDocument/2006/relationships/slideMaster" Target="../slideMasters/slideMaster5.xml" /></Relationships>
</file>

<file path=ppt/slideLayouts/_rels/slideLayout51.xml.rels>&#65279;<?xml version="1.0" encoding="utf-8" standalone="yes"?><Relationships xmlns="http://schemas.openxmlformats.org/package/2006/relationships"><Relationship Id="rId1" Type="http://schemas.openxmlformats.org/officeDocument/2006/relationships/tags" Target="../tags/tag367.xml" /><Relationship Id="rId10" Type="http://schemas.openxmlformats.org/officeDocument/2006/relationships/slideMaster" Target="../slideMasters/slideMaster5.xml" /><Relationship Id="rId2" Type="http://schemas.openxmlformats.org/officeDocument/2006/relationships/tags" Target="../tags/tag368.xml" /><Relationship Id="rId3" Type="http://schemas.openxmlformats.org/officeDocument/2006/relationships/tags" Target="../tags/tag369.xml" /><Relationship Id="rId4" Type="http://schemas.openxmlformats.org/officeDocument/2006/relationships/tags" Target="../tags/tag370.xml" /><Relationship Id="rId5" Type="http://schemas.openxmlformats.org/officeDocument/2006/relationships/tags" Target="../tags/tag371.xml" /><Relationship Id="rId6" Type="http://schemas.openxmlformats.org/officeDocument/2006/relationships/tags" Target="../tags/tag372.xml" /><Relationship Id="rId7" Type="http://schemas.openxmlformats.org/officeDocument/2006/relationships/tags" Target="../tags/tag373.xml" /><Relationship Id="rId8" Type="http://schemas.openxmlformats.org/officeDocument/2006/relationships/tags" Target="../tags/tag374.xml" /><Relationship Id="rId9" Type="http://schemas.openxmlformats.org/officeDocument/2006/relationships/tags" Target="../tags/tag375.xml" /></Relationships>
</file>

<file path=ppt/slideLayouts/_rels/slideLayout52.xml.rels>&#65279;<?xml version="1.0" encoding="utf-8" standalone="yes"?><Relationships xmlns="http://schemas.openxmlformats.org/package/2006/relationships"><Relationship Id="rId1" Type="http://schemas.openxmlformats.org/officeDocument/2006/relationships/tags" Target="../tags/tag376.xml" /><Relationship Id="rId2" Type="http://schemas.openxmlformats.org/officeDocument/2006/relationships/tags" Target="../tags/tag377.xml" /><Relationship Id="rId3" Type="http://schemas.openxmlformats.org/officeDocument/2006/relationships/tags" Target="../tags/tag378.xml" /><Relationship Id="rId4" Type="http://schemas.openxmlformats.org/officeDocument/2006/relationships/tags" Target="../tags/tag379.xml" /><Relationship Id="rId5" Type="http://schemas.openxmlformats.org/officeDocument/2006/relationships/tags" Target="../tags/tag380.xml" /><Relationship Id="rId6" Type="http://schemas.openxmlformats.org/officeDocument/2006/relationships/slideMaster" Target="../slideMasters/slideMaster5.xml" /></Relationships>
</file>

<file path=ppt/slideLayouts/_rels/slideLayout53.xml.rels>&#65279;<?xml version="1.0" encoding="utf-8" standalone="yes"?><Relationships xmlns="http://schemas.openxmlformats.org/package/2006/relationships"><Relationship Id="rId1" Type="http://schemas.openxmlformats.org/officeDocument/2006/relationships/tags" Target="../tags/tag381.xml" /><Relationship Id="rId2" Type="http://schemas.openxmlformats.org/officeDocument/2006/relationships/tags" Target="../tags/tag382.xml" /><Relationship Id="rId3" Type="http://schemas.openxmlformats.org/officeDocument/2006/relationships/tags" Target="../tags/tag383.xml" /><Relationship Id="rId4" Type="http://schemas.openxmlformats.org/officeDocument/2006/relationships/tags" Target="../tags/tag384.xml" /><Relationship Id="rId5" Type="http://schemas.openxmlformats.org/officeDocument/2006/relationships/slideMaster" Target="../slideMasters/slideMaster5.xml" /></Relationships>
</file>

<file path=ppt/slideLayouts/_rels/slideLayout54.xml.rels>&#65279;<?xml version="1.0" encoding="utf-8" standalone="yes"?><Relationships xmlns="http://schemas.openxmlformats.org/package/2006/relationships"><Relationship Id="rId1" Type="http://schemas.openxmlformats.org/officeDocument/2006/relationships/tags" Target="../tags/tag385.xml" /><Relationship Id="rId2" Type="http://schemas.openxmlformats.org/officeDocument/2006/relationships/tags" Target="../tags/tag386.xml" /><Relationship Id="rId3" Type="http://schemas.openxmlformats.org/officeDocument/2006/relationships/tags" Target="../tags/tag387.xml" /><Relationship Id="rId4" Type="http://schemas.openxmlformats.org/officeDocument/2006/relationships/tags" Target="../tags/tag388.xml" /><Relationship Id="rId5" Type="http://schemas.openxmlformats.org/officeDocument/2006/relationships/tags" Target="../tags/tag389.xml" /><Relationship Id="rId6" Type="http://schemas.openxmlformats.org/officeDocument/2006/relationships/tags" Target="../tags/tag390.xml" /><Relationship Id="rId7" Type="http://schemas.openxmlformats.org/officeDocument/2006/relationships/tags" Target="../tags/tag391.xml" /><Relationship Id="rId8" Type="http://schemas.openxmlformats.org/officeDocument/2006/relationships/slideMaster" Target="../slideMasters/slideMaster5.xml" /></Relationships>
</file>

<file path=ppt/slideLayouts/_rels/slideLayout55.xml.rels>&#65279;<?xml version="1.0" encoding="utf-8" standalone="yes"?><Relationships xmlns="http://schemas.openxmlformats.org/package/2006/relationships"><Relationship Id="rId1" Type="http://schemas.openxmlformats.org/officeDocument/2006/relationships/tags" Target="../tags/tag392.xml" /><Relationship Id="rId2" Type="http://schemas.openxmlformats.org/officeDocument/2006/relationships/tags" Target="../tags/tag393.xml" /><Relationship Id="rId3" Type="http://schemas.openxmlformats.org/officeDocument/2006/relationships/tags" Target="../tags/tag394.xml" /><Relationship Id="rId4" Type="http://schemas.openxmlformats.org/officeDocument/2006/relationships/tags" Target="../tags/tag395.xml" /><Relationship Id="rId5" Type="http://schemas.openxmlformats.org/officeDocument/2006/relationships/tags" Target="../tags/tag396.xml" /><Relationship Id="rId6" Type="http://schemas.openxmlformats.org/officeDocument/2006/relationships/tags" Target="../tags/tag397.xml" /><Relationship Id="rId7" Type="http://schemas.openxmlformats.org/officeDocument/2006/relationships/tags" Target="../tags/tag398.xml" /><Relationship Id="rId8" Type="http://schemas.openxmlformats.org/officeDocument/2006/relationships/slideMaster" Target="../slideMasters/slideMaster5.xml" /></Relationships>
</file>

<file path=ppt/slideLayouts/_rels/slideLayout56.xml.rels>&#65279;<?xml version="1.0" encoding="utf-8" standalone="yes"?><Relationships xmlns="http://schemas.openxmlformats.org/package/2006/relationships"><Relationship Id="rId1" Type="http://schemas.openxmlformats.org/officeDocument/2006/relationships/tags" Target="../tags/tag399.xml" /><Relationship Id="rId2" Type="http://schemas.openxmlformats.org/officeDocument/2006/relationships/tags" Target="../tags/tag400.xml" /><Relationship Id="rId3" Type="http://schemas.openxmlformats.org/officeDocument/2006/relationships/tags" Target="../tags/tag401.xml" /><Relationship Id="rId4" Type="http://schemas.openxmlformats.org/officeDocument/2006/relationships/tags" Target="../tags/tag402.xml" /><Relationship Id="rId5" Type="http://schemas.openxmlformats.org/officeDocument/2006/relationships/tags" Target="../tags/tag403.xml" /><Relationship Id="rId6" Type="http://schemas.openxmlformats.org/officeDocument/2006/relationships/tags" Target="../tags/tag404.xml" /><Relationship Id="rId7" Type="http://schemas.openxmlformats.org/officeDocument/2006/relationships/slideMaster" Target="../slideMasters/slideMaster5.xml" /></Relationships>
</file>

<file path=ppt/slideLayouts/_rels/slideLayout57.xml.rels>&#65279;<?xml version="1.0" encoding="utf-8" standalone="yes"?><Relationships xmlns="http://schemas.openxmlformats.org/package/2006/relationships"><Relationship Id="rId1" Type="http://schemas.openxmlformats.org/officeDocument/2006/relationships/tags" Target="../tags/tag405.xml" /><Relationship Id="rId2" Type="http://schemas.openxmlformats.org/officeDocument/2006/relationships/tags" Target="../tags/tag406.xml" /><Relationship Id="rId3" Type="http://schemas.openxmlformats.org/officeDocument/2006/relationships/tags" Target="../tags/tag407.xml" /><Relationship Id="rId4" Type="http://schemas.openxmlformats.org/officeDocument/2006/relationships/tags" Target="../tags/tag408.xml" /><Relationship Id="rId5" Type="http://schemas.openxmlformats.org/officeDocument/2006/relationships/tags" Target="../tags/tag409.xml" /><Relationship Id="rId6" Type="http://schemas.openxmlformats.org/officeDocument/2006/relationships/tags" Target="../tags/tag410.xml" /><Relationship Id="rId7" Type="http://schemas.openxmlformats.org/officeDocument/2006/relationships/slideMaster" Target="../slideMasters/slideMaster5.xml" /></Relationships>
</file>

<file path=ppt/slideLayouts/_rels/slideLayout58.xml.rels>&#65279;<?xml version="1.0" encoding="utf-8" standalone="yes"?><Relationships xmlns="http://schemas.openxmlformats.org/package/2006/relationships"><Relationship Id="rId1" Type="http://schemas.openxmlformats.org/officeDocument/2006/relationships/tags" Target="../tags/tag411.xml" /><Relationship Id="rId2" Type="http://schemas.openxmlformats.org/officeDocument/2006/relationships/slideMaster" Target="../slideMasters/slideMaster5.xml" /></Relationships>
</file>

<file path=ppt/slideLayouts/_rels/slideLayout59.xml.rels>&#65279;<?xml version="1.0" encoding="utf-8" standalone="yes"?><Relationships xmlns="http://schemas.openxmlformats.org/package/2006/relationships"><Relationship Id="rId1" Type="http://schemas.openxmlformats.org/officeDocument/2006/relationships/tags" Target="../tags/tag412.xml" /><Relationship Id="rId2" Type="http://schemas.openxmlformats.org/officeDocument/2006/relationships/slideMaster" Target="../slideMasters/slideMaster5.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35.xml" /><Relationship Id="rId2" Type="http://schemas.openxmlformats.org/officeDocument/2006/relationships/tags" Target="../tags/tag36.xml" /><Relationship Id="rId3" Type="http://schemas.openxmlformats.org/officeDocument/2006/relationships/tags" Target="../tags/tag37.xml" /><Relationship Id="rId4" Type="http://schemas.openxmlformats.org/officeDocument/2006/relationships/tags" Target="../tags/tag38.xml" /><Relationship Id="rId5" Type="http://schemas.openxmlformats.org/officeDocument/2006/relationships/tags" Target="../tags/tag39.xml" /><Relationship Id="rId6" Type="http://schemas.openxmlformats.org/officeDocument/2006/relationships/slideMaster" Target="../slideMasters/slideMaster1.xml" /></Relationships>
</file>

<file path=ppt/slideLayouts/_rels/slideLayout60.xml.rels>&#65279;<?xml version="1.0" encoding="utf-8" standalone="yes"?><Relationships xmlns="http://schemas.openxmlformats.org/package/2006/relationships"><Relationship Id="rId1" Type="http://schemas.openxmlformats.org/officeDocument/2006/relationships/tags" Target="../tags/tag419.xml" /><Relationship Id="rId10" Type="http://schemas.openxmlformats.org/officeDocument/2006/relationships/tags" Target="../tags/tag428.xml" /><Relationship Id="rId11" Type="http://schemas.openxmlformats.org/officeDocument/2006/relationships/tags" Target="../tags/tag429.xml" /><Relationship Id="rId12" Type="http://schemas.openxmlformats.org/officeDocument/2006/relationships/tags" Target="../tags/tag430.xml" /><Relationship Id="rId13" Type="http://schemas.openxmlformats.org/officeDocument/2006/relationships/tags" Target="../tags/tag431.xml" /><Relationship Id="rId14" Type="http://schemas.openxmlformats.org/officeDocument/2006/relationships/tags" Target="../tags/tag432.xml" /><Relationship Id="rId15" Type="http://schemas.openxmlformats.org/officeDocument/2006/relationships/tags" Target="../tags/tag433.xml" /><Relationship Id="rId16" Type="http://schemas.openxmlformats.org/officeDocument/2006/relationships/tags" Target="../tags/tag434.xml" /><Relationship Id="rId17" Type="http://schemas.openxmlformats.org/officeDocument/2006/relationships/tags" Target="../tags/tag435.xml" /><Relationship Id="rId18" Type="http://schemas.openxmlformats.org/officeDocument/2006/relationships/tags" Target="../tags/tag436.xml" /><Relationship Id="rId19" Type="http://schemas.openxmlformats.org/officeDocument/2006/relationships/tags" Target="../tags/tag437.xml" /><Relationship Id="rId2" Type="http://schemas.openxmlformats.org/officeDocument/2006/relationships/tags" Target="../tags/tag420.xml" /><Relationship Id="rId20" Type="http://schemas.openxmlformats.org/officeDocument/2006/relationships/tags" Target="../tags/tag438.xml" /><Relationship Id="rId21" Type="http://schemas.openxmlformats.org/officeDocument/2006/relationships/tags" Target="../tags/tag439.xml" /><Relationship Id="rId22" Type="http://schemas.openxmlformats.org/officeDocument/2006/relationships/tags" Target="../tags/tag440.xml" /><Relationship Id="rId23" Type="http://schemas.openxmlformats.org/officeDocument/2006/relationships/tags" Target="../tags/tag441.xml" /><Relationship Id="rId24" Type="http://schemas.openxmlformats.org/officeDocument/2006/relationships/tags" Target="../tags/tag442.xml" /><Relationship Id="rId25" Type="http://schemas.openxmlformats.org/officeDocument/2006/relationships/tags" Target="../tags/tag443.xml" /><Relationship Id="rId26" Type="http://schemas.openxmlformats.org/officeDocument/2006/relationships/tags" Target="../tags/tag444.xml" /><Relationship Id="rId27" Type="http://schemas.openxmlformats.org/officeDocument/2006/relationships/tags" Target="../tags/tag445.xml" /><Relationship Id="rId28" Type="http://schemas.openxmlformats.org/officeDocument/2006/relationships/image" Target="../media/image6.png" /><Relationship Id="rId29" Type="http://schemas.openxmlformats.org/officeDocument/2006/relationships/tags" Target="../tags/tag446.xml" /><Relationship Id="rId3" Type="http://schemas.openxmlformats.org/officeDocument/2006/relationships/tags" Target="../tags/tag421.xml" /><Relationship Id="rId30" Type="http://schemas.openxmlformats.org/officeDocument/2006/relationships/image" Target="../media/image7.png" /><Relationship Id="rId31" Type="http://schemas.openxmlformats.org/officeDocument/2006/relationships/tags" Target="../tags/tag447.xml" /><Relationship Id="rId32" Type="http://schemas.openxmlformats.org/officeDocument/2006/relationships/tags" Target="../tags/tag448.xml" /><Relationship Id="rId33" Type="http://schemas.openxmlformats.org/officeDocument/2006/relationships/tags" Target="../tags/tag449.xml" /><Relationship Id="rId34" Type="http://schemas.openxmlformats.org/officeDocument/2006/relationships/tags" Target="../tags/tag450.xml" /><Relationship Id="rId35" Type="http://schemas.openxmlformats.org/officeDocument/2006/relationships/tags" Target="../tags/tag451.xml" /><Relationship Id="rId36" Type="http://schemas.openxmlformats.org/officeDocument/2006/relationships/tags" Target="../tags/tag452.xml" /><Relationship Id="rId37" Type="http://schemas.openxmlformats.org/officeDocument/2006/relationships/slideMaster" Target="../slideMasters/slideMaster6.xml" /><Relationship Id="rId4" Type="http://schemas.openxmlformats.org/officeDocument/2006/relationships/tags" Target="../tags/tag422.xml" /><Relationship Id="rId5" Type="http://schemas.openxmlformats.org/officeDocument/2006/relationships/tags" Target="../tags/tag423.xml" /><Relationship Id="rId6" Type="http://schemas.openxmlformats.org/officeDocument/2006/relationships/tags" Target="../tags/tag424.xml" /><Relationship Id="rId7" Type="http://schemas.openxmlformats.org/officeDocument/2006/relationships/tags" Target="../tags/tag425.xml" /><Relationship Id="rId8" Type="http://schemas.openxmlformats.org/officeDocument/2006/relationships/tags" Target="../tags/tag426.xml" /><Relationship Id="rId9" Type="http://schemas.openxmlformats.org/officeDocument/2006/relationships/tags" Target="../tags/tag427.xml" /></Relationships>
</file>

<file path=ppt/slideLayouts/_rels/slideLayout61.xml.rels>&#65279;<?xml version="1.0" encoding="utf-8" standalone="yes"?><Relationships xmlns="http://schemas.openxmlformats.org/package/2006/relationships"><Relationship Id="rId1" Type="http://schemas.openxmlformats.org/officeDocument/2006/relationships/tags" Target="../tags/tag453.xml" /><Relationship Id="rId2" Type="http://schemas.openxmlformats.org/officeDocument/2006/relationships/tags" Target="../tags/tag454.xml" /><Relationship Id="rId3" Type="http://schemas.openxmlformats.org/officeDocument/2006/relationships/tags" Target="../tags/tag455.xml" /><Relationship Id="rId4" Type="http://schemas.openxmlformats.org/officeDocument/2006/relationships/tags" Target="../tags/tag456.xml" /><Relationship Id="rId5" Type="http://schemas.openxmlformats.org/officeDocument/2006/relationships/tags" Target="../tags/tag457.xml" /><Relationship Id="rId6" Type="http://schemas.openxmlformats.org/officeDocument/2006/relationships/tags" Target="../tags/tag458.xml" /><Relationship Id="rId7" Type="http://schemas.openxmlformats.org/officeDocument/2006/relationships/slideMaster" Target="../slideMasters/slideMaster6.xml" /></Relationships>
</file>

<file path=ppt/slideLayouts/_rels/slideLayout62.xml.rels>&#65279;<?xml version="1.0" encoding="utf-8" standalone="yes"?><Relationships xmlns="http://schemas.openxmlformats.org/package/2006/relationships"><Relationship Id="rId1" Type="http://schemas.openxmlformats.org/officeDocument/2006/relationships/tags" Target="../tags/tag459.xml" /><Relationship Id="rId10" Type="http://schemas.openxmlformats.org/officeDocument/2006/relationships/tags" Target="../tags/tag468.xml" /><Relationship Id="rId11" Type="http://schemas.openxmlformats.org/officeDocument/2006/relationships/tags" Target="../tags/tag469.xml" /><Relationship Id="rId12" Type="http://schemas.openxmlformats.org/officeDocument/2006/relationships/tags" Target="../tags/tag470.xml" /><Relationship Id="rId13" Type="http://schemas.openxmlformats.org/officeDocument/2006/relationships/tags" Target="../tags/tag471.xml" /><Relationship Id="rId14" Type="http://schemas.openxmlformats.org/officeDocument/2006/relationships/tags" Target="../tags/tag472.xml" /><Relationship Id="rId15" Type="http://schemas.openxmlformats.org/officeDocument/2006/relationships/tags" Target="../tags/tag473.xml" /><Relationship Id="rId16" Type="http://schemas.openxmlformats.org/officeDocument/2006/relationships/tags" Target="../tags/tag474.xml" /><Relationship Id="rId17" Type="http://schemas.openxmlformats.org/officeDocument/2006/relationships/tags" Target="../tags/tag475.xml" /><Relationship Id="rId18" Type="http://schemas.openxmlformats.org/officeDocument/2006/relationships/tags" Target="../tags/tag476.xml" /><Relationship Id="rId19" Type="http://schemas.openxmlformats.org/officeDocument/2006/relationships/tags" Target="../tags/tag477.xml" /><Relationship Id="rId2" Type="http://schemas.openxmlformats.org/officeDocument/2006/relationships/tags" Target="../tags/tag460.xml" /><Relationship Id="rId20" Type="http://schemas.openxmlformats.org/officeDocument/2006/relationships/tags" Target="../tags/tag478.xml" /><Relationship Id="rId21" Type="http://schemas.openxmlformats.org/officeDocument/2006/relationships/tags" Target="../tags/tag479.xml" /><Relationship Id="rId22" Type="http://schemas.openxmlformats.org/officeDocument/2006/relationships/tags" Target="../tags/tag480.xml" /><Relationship Id="rId23" Type="http://schemas.openxmlformats.org/officeDocument/2006/relationships/tags" Target="../tags/tag481.xml" /><Relationship Id="rId24" Type="http://schemas.openxmlformats.org/officeDocument/2006/relationships/tags" Target="../tags/tag482.xml" /><Relationship Id="rId25" Type="http://schemas.openxmlformats.org/officeDocument/2006/relationships/tags" Target="../tags/tag483.xml" /><Relationship Id="rId26" Type="http://schemas.openxmlformats.org/officeDocument/2006/relationships/tags" Target="../tags/tag484.xml" /><Relationship Id="rId27" Type="http://schemas.openxmlformats.org/officeDocument/2006/relationships/tags" Target="../tags/tag485.xml" /><Relationship Id="rId28" Type="http://schemas.openxmlformats.org/officeDocument/2006/relationships/image" Target="../media/image6.png" /><Relationship Id="rId29" Type="http://schemas.openxmlformats.org/officeDocument/2006/relationships/tags" Target="../tags/tag486.xml" /><Relationship Id="rId3" Type="http://schemas.openxmlformats.org/officeDocument/2006/relationships/tags" Target="../tags/tag461.xml" /><Relationship Id="rId30" Type="http://schemas.openxmlformats.org/officeDocument/2006/relationships/image" Target="../media/image7.png" /><Relationship Id="rId31" Type="http://schemas.openxmlformats.org/officeDocument/2006/relationships/tags" Target="../tags/tag487.xml" /><Relationship Id="rId32" Type="http://schemas.openxmlformats.org/officeDocument/2006/relationships/tags" Target="../tags/tag488.xml" /><Relationship Id="rId33" Type="http://schemas.openxmlformats.org/officeDocument/2006/relationships/tags" Target="../tags/tag489.xml" /><Relationship Id="rId34" Type="http://schemas.openxmlformats.org/officeDocument/2006/relationships/tags" Target="../tags/tag490.xml" /><Relationship Id="rId35" Type="http://schemas.openxmlformats.org/officeDocument/2006/relationships/tags" Target="../tags/tag491.xml" /><Relationship Id="rId36" Type="http://schemas.openxmlformats.org/officeDocument/2006/relationships/slideMaster" Target="../slideMasters/slideMaster6.xml" /><Relationship Id="rId4" Type="http://schemas.openxmlformats.org/officeDocument/2006/relationships/tags" Target="../tags/tag462.xml" /><Relationship Id="rId5" Type="http://schemas.openxmlformats.org/officeDocument/2006/relationships/tags" Target="../tags/tag463.xml" /><Relationship Id="rId6" Type="http://schemas.openxmlformats.org/officeDocument/2006/relationships/tags" Target="../tags/tag464.xml" /><Relationship Id="rId7" Type="http://schemas.openxmlformats.org/officeDocument/2006/relationships/tags" Target="../tags/tag465.xml" /><Relationship Id="rId8" Type="http://schemas.openxmlformats.org/officeDocument/2006/relationships/tags" Target="../tags/tag466.xml" /><Relationship Id="rId9" Type="http://schemas.openxmlformats.org/officeDocument/2006/relationships/tags" Target="../tags/tag467.xml" /></Relationships>
</file>

<file path=ppt/slideLayouts/_rels/slideLayout63.xml.rels>&#65279;<?xml version="1.0" encoding="utf-8" standalone="yes"?><Relationships xmlns="http://schemas.openxmlformats.org/package/2006/relationships"><Relationship Id="rId1" Type="http://schemas.openxmlformats.org/officeDocument/2006/relationships/tags" Target="../tags/tag492.xml" /><Relationship Id="rId2" Type="http://schemas.openxmlformats.org/officeDocument/2006/relationships/tags" Target="../tags/tag493.xml" /><Relationship Id="rId3" Type="http://schemas.openxmlformats.org/officeDocument/2006/relationships/tags" Target="../tags/tag494.xml" /><Relationship Id="rId4" Type="http://schemas.openxmlformats.org/officeDocument/2006/relationships/tags" Target="../tags/tag495.xml" /><Relationship Id="rId5" Type="http://schemas.openxmlformats.org/officeDocument/2006/relationships/tags" Target="../tags/tag496.xml" /><Relationship Id="rId6" Type="http://schemas.openxmlformats.org/officeDocument/2006/relationships/tags" Target="../tags/tag497.xml" /><Relationship Id="rId7" Type="http://schemas.openxmlformats.org/officeDocument/2006/relationships/tags" Target="../tags/tag498.xml" /><Relationship Id="rId8" Type="http://schemas.openxmlformats.org/officeDocument/2006/relationships/slideMaster" Target="../slideMasters/slideMaster6.xml" /></Relationships>
</file>

<file path=ppt/slideLayouts/_rels/slideLayout64.xml.rels>&#65279;<?xml version="1.0" encoding="utf-8" standalone="yes"?><Relationships xmlns="http://schemas.openxmlformats.org/package/2006/relationships"><Relationship Id="rId1" Type="http://schemas.openxmlformats.org/officeDocument/2006/relationships/tags" Target="../tags/tag499.xml" /><Relationship Id="rId10" Type="http://schemas.openxmlformats.org/officeDocument/2006/relationships/slideMaster" Target="../slideMasters/slideMaster6.xml" /><Relationship Id="rId2" Type="http://schemas.openxmlformats.org/officeDocument/2006/relationships/tags" Target="../tags/tag500.xml" /><Relationship Id="rId3" Type="http://schemas.openxmlformats.org/officeDocument/2006/relationships/tags" Target="../tags/tag501.xml" /><Relationship Id="rId4" Type="http://schemas.openxmlformats.org/officeDocument/2006/relationships/tags" Target="../tags/tag502.xml" /><Relationship Id="rId5" Type="http://schemas.openxmlformats.org/officeDocument/2006/relationships/tags" Target="../tags/tag503.xml" /><Relationship Id="rId6" Type="http://schemas.openxmlformats.org/officeDocument/2006/relationships/tags" Target="../tags/tag504.xml" /><Relationship Id="rId7" Type="http://schemas.openxmlformats.org/officeDocument/2006/relationships/tags" Target="../tags/tag505.xml" /><Relationship Id="rId8" Type="http://schemas.openxmlformats.org/officeDocument/2006/relationships/tags" Target="../tags/tag506.xml" /><Relationship Id="rId9" Type="http://schemas.openxmlformats.org/officeDocument/2006/relationships/tags" Target="../tags/tag507.xml" /></Relationships>
</file>

<file path=ppt/slideLayouts/_rels/slideLayout65.xml.rels>&#65279;<?xml version="1.0" encoding="utf-8" standalone="yes"?><Relationships xmlns="http://schemas.openxmlformats.org/package/2006/relationships"><Relationship Id="rId1" Type="http://schemas.openxmlformats.org/officeDocument/2006/relationships/tags" Target="../tags/tag508.xml" /><Relationship Id="rId2" Type="http://schemas.openxmlformats.org/officeDocument/2006/relationships/tags" Target="../tags/tag509.xml" /><Relationship Id="rId3" Type="http://schemas.openxmlformats.org/officeDocument/2006/relationships/tags" Target="../tags/tag510.xml" /><Relationship Id="rId4" Type="http://schemas.openxmlformats.org/officeDocument/2006/relationships/tags" Target="../tags/tag511.xml" /><Relationship Id="rId5" Type="http://schemas.openxmlformats.org/officeDocument/2006/relationships/tags" Target="../tags/tag512.xml" /><Relationship Id="rId6" Type="http://schemas.openxmlformats.org/officeDocument/2006/relationships/slideMaster" Target="../slideMasters/slideMaster6.xml" /></Relationships>
</file>

<file path=ppt/slideLayouts/_rels/slideLayout66.xml.rels>&#65279;<?xml version="1.0" encoding="utf-8" standalone="yes"?><Relationships xmlns="http://schemas.openxmlformats.org/package/2006/relationships"><Relationship Id="rId1" Type="http://schemas.openxmlformats.org/officeDocument/2006/relationships/tags" Target="../tags/tag513.xml" /><Relationship Id="rId2" Type="http://schemas.openxmlformats.org/officeDocument/2006/relationships/tags" Target="../tags/tag514.xml" /><Relationship Id="rId3" Type="http://schemas.openxmlformats.org/officeDocument/2006/relationships/tags" Target="../tags/tag515.xml" /><Relationship Id="rId4" Type="http://schemas.openxmlformats.org/officeDocument/2006/relationships/tags" Target="../tags/tag516.xml" /><Relationship Id="rId5" Type="http://schemas.openxmlformats.org/officeDocument/2006/relationships/slideMaster" Target="../slideMasters/slideMaster6.xml" /></Relationships>
</file>

<file path=ppt/slideLayouts/_rels/slideLayout67.xml.rels>&#65279;<?xml version="1.0" encoding="utf-8" standalone="yes"?><Relationships xmlns="http://schemas.openxmlformats.org/package/2006/relationships"><Relationship Id="rId1" Type="http://schemas.openxmlformats.org/officeDocument/2006/relationships/tags" Target="../tags/tag517.xml" /><Relationship Id="rId2" Type="http://schemas.openxmlformats.org/officeDocument/2006/relationships/tags" Target="../tags/tag518.xml" /><Relationship Id="rId3" Type="http://schemas.openxmlformats.org/officeDocument/2006/relationships/tags" Target="../tags/tag519.xml" /><Relationship Id="rId4" Type="http://schemas.openxmlformats.org/officeDocument/2006/relationships/tags" Target="../tags/tag520.xml" /><Relationship Id="rId5" Type="http://schemas.openxmlformats.org/officeDocument/2006/relationships/tags" Target="../tags/tag521.xml" /><Relationship Id="rId6" Type="http://schemas.openxmlformats.org/officeDocument/2006/relationships/tags" Target="../tags/tag522.xml" /><Relationship Id="rId7" Type="http://schemas.openxmlformats.org/officeDocument/2006/relationships/tags" Target="../tags/tag523.xml" /><Relationship Id="rId8" Type="http://schemas.openxmlformats.org/officeDocument/2006/relationships/slideMaster" Target="../slideMasters/slideMaster6.xml" /></Relationships>
</file>

<file path=ppt/slideLayouts/_rels/slideLayout68.xml.rels>&#65279;<?xml version="1.0" encoding="utf-8" standalone="yes"?><Relationships xmlns="http://schemas.openxmlformats.org/package/2006/relationships"><Relationship Id="rId1" Type="http://schemas.openxmlformats.org/officeDocument/2006/relationships/tags" Target="../tags/tag524.xml" /><Relationship Id="rId2" Type="http://schemas.openxmlformats.org/officeDocument/2006/relationships/tags" Target="../tags/tag525.xml" /><Relationship Id="rId3" Type="http://schemas.openxmlformats.org/officeDocument/2006/relationships/tags" Target="../tags/tag526.xml" /><Relationship Id="rId4" Type="http://schemas.openxmlformats.org/officeDocument/2006/relationships/tags" Target="../tags/tag527.xml" /><Relationship Id="rId5" Type="http://schemas.openxmlformats.org/officeDocument/2006/relationships/tags" Target="../tags/tag528.xml" /><Relationship Id="rId6" Type="http://schemas.openxmlformats.org/officeDocument/2006/relationships/tags" Target="../tags/tag529.xml" /><Relationship Id="rId7" Type="http://schemas.openxmlformats.org/officeDocument/2006/relationships/slideMaster" Target="../slideMasters/slideMaster6.xml" /></Relationships>
</file>

<file path=ppt/slideLayouts/_rels/slideLayout69.xml.rels>&#65279;<?xml version="1.0" encoding="utf-8" standalone="yes"?><Relationships xmlns="http://schemas.openxmlformats.org/package/2006/relationships"><Relationship Id="rId1" Type="http://schemas.openxmlformats.org/officeDocument/2006/relationships/tags" Target="../tags/tag530.xml" /><Relationship Id="rId2" Type="http://schemas.openxmlformats.org/officeDocument/2006/relationships/tags" Target="../tags/tag531.xml" /><Relationship Id="rId3" Type="http://schemas.openxmlformats.org/officeDocument/2006/relationships/tags" Target="../tags/tag532.xml" /><Relationship Id="rId4" Type="http://schemas.openxmlformats.org/officeDocument/2006/relationships/tags" Target="../tags/tag533.xml" /><Relationship Id="rId5" Type="http://schemas.openxmlformats.org/officeDocument/2006/relationships/tags" Target="../tags/tag534.xml" /><Relationship Id="rId6" Type="http://schemas.openxmlformats.org/officeDocument/2006/relationships/slideMaster" Target="../slideMasters/slideMaster6.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0.xml" /><Relationship Id="rId2" Type="http://schemas.openxmlformats.org/officeDocument/2006/relationships/tags" Target="../tags/tag41.xml" /><Relationship Id="rId3" Type="http://schemas.openxmlformats.org/officeDocument/2006/relationships/tags" Target="../tags/tag42.xml" /><Relationship Id="rId4" Type="http://schemas.openxmlformats.org/officeDocument/2006/relationships/tags" Target="../tags/tag43.xml" /><Relationship Id="rId5" Type="http://schemas.openxmlformats.org/officeDocument/2006/relationships/slideMaster" Target="../slideMasters/slideMaster1.xml" /></Relationships>
</file>

<file path=ppt/slideLayouts/_rels/slideLayout70.xml.rels>&#65279;<?xml version="1.0" encoding="utf-8" standalone="yes"?><Relationships xmlns="http://schemas.openxmlformats.org/package/2006/relationships"><Relationship Id="rId1" Type="http://schemas.openxmlformats.org/officeDocument/2006/relationships/tags" Target="../tags/tag535.xml" /><Relationship Id="rId10" Type="http://schemas.openxmlformats.org/officeDocument/2006/relationships/tags" Target="../tags/tag544.xml" /><Relationship Id="rId11" Type="http://schemas.openxmlformats.org/officeDocument/2006/relationships/tags" Target="../tags/tag545.xml" /><Relationship Id="rId12" Type="http://schemas.openxmlformats.org/officeDocument/2006/relationships/tags" Target="../tags/tag546.xml" /><Relationship Id="rId13" Type="http://schemas.openxmlformats.org/officeDocument/2006/relationships/tags" Target="../tags/tag547.xml" /><Relationship Id="rId14" Type="http://schemas.openxmlformats.org/officeDocument/2006/relationships/tags" Target="../tags/tag548.xml" /><Relationship Id="rId15" Type="http://schemas.openxmlformats.org/officeDocument/2006/relationships/tags" Target="../tags/tag549.xml" /><Relationship Id="rId16" Type="http://schemas.openxmlformats.org/officeDocument/2006/relationships/tags" Target="../tags/tag550.xml" /><Relationship Id="rId17" Type="http://schemas.openxmlformats.org/officeDocument/2006/relationships/tags" Target="../tags/tag551.xml" /><Relationship Id="rId18" Type="http://schemas.openxmlformats.org/officeDocument/2006/relationships/tags" Target="../tags/tag552.xml" /><Relationship Id="rId19" Type="http://schemas.openxmlformats.org/officeDocument/2006/relationships/tags" Target="../tags/tag553.xml" /><Relationship Id="rId2" Type="http://schemas.openxmlformats.org/officeDocument/2006/relationships/tags" Target="../tags/tag536.xml" /><Relationship Id="rId20" Type="http://schemas.openxmlformats.org/officeDocument/2006/relationships/tags" Target="../tags/tag554.xml" /><Relationship Id="rId21" Type="http://schemas.openxmlformats.org/officeDocument/2006/relationships/tags" Target="../tags/tag555.xml" /><Relationship Id="rId22" Type="http://schemas.openxmlformats.org/officeDocument/2006/relationships/tags" Target="../tags/tag556.xml" /><Relationship Id="rId23" Type="http://schemas.openxmlformats.org/officeDocument/2006/relationships/tags" Target="../tags/tag557.xml" /><Relationship Id="rId24" Type="http://schemas.openxmlformats.org/officeDocument/2006/relationships/tags" Target="../tags/tag558.xml" /><Relationship Id="rId25" Type="http://schemas.openxmlformats.org/officeDocument/2006/relationships/tags" Target="../tags/tag559.xml" /><Relationship Id="rId26" Type="http://schemas.openxmlformats.org/officeDocument/2006/relationships/tags" Target="../tags/tag560.xml" /><Relationship Id="rId27" Type="http://schemas.openxmlformats.org/officeDocument/2006/relationships/tags" Target="../tags/tag561.xml" /><Relationship Id="rId28" Type="http://schemas.openxmlformats.org/officeDocument/2006/relationships/image" Target="../media/image6.png" /><Relationship Id="rId29" Type="http://schemas.openxmlformats.org/officeDocument/2006/relationships/tags" Target="../tags/tag562.xml" /><Relationship Id="rId3" Type="http://schemas.openxmlformats.org/officeDocument/2006/relationships/tags" Target="../tags/tag537.xml" /><Relationship Id="rId30" Type="http://schemas.openxmlformats.org/officeDocument/2006/relationships/image" Target="../media/image7.png" /><Relationship Id="rId31" Type="http://schemas.openxmlformats.org/officeDocument/2006/relationships/tags" Target="../tags/tag563.xml" /><Relationship Id="rId32" Type="http://schemas.openxmlformats.org/officeDocument/2006/relationships/tags" Target="../tags/tag564.xml" /><Relationship Id="rId33" Type="http://schemas.openxmlformats.org/officeDocument/2006/relationships/tags" Target="../tags/tag565.xml" /><Relationship Id="rId34" Type="http://schemas.openxmlformats.org/officeDocument/2006/relationships/tags" Target="../tags/tag566.xml" /><Relationship Id="rId35" Type="http://schemas.openxmlformats.org/officeDocument/2006/relationships/tags" Target="../tags/tag567.xml" /><Relationship Id="rId36" Type="http://schemas.openxmlformats.org/officeDocument/2006/relationships/tags" Target="../tags/tag568.xml" /><Relationship Id="rId37" Type="http://schemas.openxmlformats.org/officeDocument/2006/relationships/slideMaster" Target="../slideMasters/slideMaster6.xml" /><Relationship Id="rId4" Type="http://schemas.openxmlformats.org/officeDocument/2006/relationships/tags" Target="../tags/tag538.xml" /><Relationship Id="rId5" Type="http://schemas.openxmlformats.org/officeDocument/2006/relationships/tags" Target="../tags/tag539.xml" /><Relationship Id="rId6" Type="http://schemas.openxmlformats.org/officeDocument/2006/relationships/tags" Target="../tags/tag540.xml" /><Relationship Id="rId7" Type="http://schemas.openxmlformats.org/officeDocument/2006/relationships/tags" Target="../tags/tag541.xml" /><Relationship Id="rId8" Type="http://schemas.openxmlformats.org/officeDocument/2006/relationships/tags" Target="../tags/tag542.xml" /><Relationship Id="rId9" Type="http://schemas.openxmlformats.org/officeDocument/2006/relationships/tags" Target="../tags/tag543.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44.xml" /><Relationship Id="rId2" Type="http://schemas.openxmlformats.org/officeDocument/2006/relationships/tags" Target="../tags/tag45.xml" /><Relationship Id="rId3" Type="http://schemas.openxmlformats.org/officeDocument/2006/relationships/tags" Target="../tags/tag46.xml" /><Relationship Id="rId4" Type="http://schemas.openxmlformats.org/officeDocument/2006/relationships/tags" Target="../tags/tag47.xml" /><Relationship Id="rId5" Type="http://schemas.openxmlformats.org/officeDocument/2006/relationships/tags" Target="../tags/tag48.xml" /><Relationship Id="rId6" Type="http://schemas.openxmlformats.org/officeDocument/2006/relationships/tags" Target="../tags/tag49.xml" /><Relationship Id="rId7" Type="http://schemas.openxmlformats.org/officeDocument/2006/relationships/tags" Target="../tags/tag50.xml" /><Relationship Id="rId8"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tags" Target="../tags/tag57.xml" /><Relationship Id="rId8"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7734300"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Title Slide">
    <p:spTree>
      <p:nvGrpSpPr>
        <p:cNvPr id="1" name=""/>
        <p:cNvGrpSpPr/>
        <p:nvPr>
          <p:custDataLst>
            <p:tags r:id="rId1"/>
          </p:custDataLst>
        </p:nvPr>
      </p:nvGrpSpPr>
      <p:grpSpPr>
        <a:xfrm>
          <a:off x="0" y="0"/>
          <a:ext cx="0" cy="0"/>
        </a:xfrm>
      </p:grpSpPr>
      <p:sp>
        <p:nvSpPr>
          <p:cNvPr id="2" name="Title 1"/>
          <p:cNvSpPr>
            <a:spLocks noGrp="1"/>
          </p:cNvSpPr>
          <p:nvPr>
            <p:ph type="ctrTitle"/>
            <p:custDataLst>
              <p:tags r:id="rId2"/>
            </p:custDataLst>
          </p:nvPr>
        </p:nvSpPr>
        <p:spPr>
          <a:xfrm>
            <a:off x="914400" y="2130425"/>
            <a:ext cx="10363200" cy="1470025"/>
          </a:xfrm>
        </p:spPr>
        <p:txBody>
          <a:bodyPr/>
          <a:lstStyle/>
          <a:p>
            <a:r>
              <a:rPr lang="en-US" smtClean="0"/>
              <a:t>Click to edit Master title style</a:t>
            </a:r>
            <a:endParaRPr lang="en-US"/>
          </a:p>
        </p:txBody>
      </p:sp>
      <p:sp>
        <p:nvSpPr>
          <p:cNvPr id="3" name="Subtitle 2"/>
          <p:cNvSpPr>
            <a:spLocks noGrp="1"/>
          </p:cNvSpPr>
          <p:nvPr>
            <p:ph type="subTitle" idx="1"/>
            <p:custDataLst>
              <p:tags r:id="rId3"/>
            </p:custDataLst>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custDataLst>
              <p:tags r:id="rId4"/>
            </p:custDataLst>
          </p:nvPr>
        </p:nvSpPr>
        <p:spPr/>
        <p:txBody>
          <a:bodyPr/>
          <a:lstStyle/>
          <a:p>
            <a:fld id="{1D8BD707-D9CF-40AE-B4C6-C98DA3205C09}" type="datetimeFigureOut">
              <a:rPr lang="en-US" smtClean="0"/>
              <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B6F15528-21DE-4FAA-801E-634DDDAF4B2B}" type="slidenum">
              <a:rPr lang="en-US" smtClean="0"/>
              <a:t/>
            </a:fld>
            <a:endParaRPr lang="en-US"/>
          </a:p>
        </p:txBody>
      </p:sp>
    </p:spTree>
  </p:cSld>
  <p:clrMapOvr>
    <a:masterClrMapping/>
  </p:clrMapOvr>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Title and Content">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en-US" smtClean="0"/>
              <a:t>Click to edit Master title style</a:t>
            </a:r>
            <a:endParaRPr lang="en-US"/>
          </a:p>
        </p:txBody>
      </p:sp>
      <p:sp>
        <p:nvSpPr>
          <p:cNvPr id="3" name="Content Placeholder 2"/>
          <p:cNvSpPr>
            <a:spLocks noGrp="1"/>
          </p:cNvSpPr>
          <p:nvPr>
            <p:ph idx="1"/>
            <p:custDataLst>
              <p:tags r:id="rId3"/>
            </p:custDataLst>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custDataLst>
              <p:tags r:id="rId4"/>
            </p:custDataLst>
          </p:nvPr>
        </p:nvSpPr>
        <p:spPr/>
        <p:txBody>
          <a:bodyPr/>
          <a:lstStyle/>
          <a:p>
            <a:fld id="{1D8BD707-D9CF-40AE-B4C6-C98DA3205C09}" type="datetimeFigureOut">
              <a:rPr lang="en-US" smtClean="0"/>
              <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B6F15528-21DE-4FAA-801E-634DDDAF4B2B}" type="slidenum">
              <a:rPr lang="en-US" smtClean="0"/>
              <a:t/>
            </a:fld>
            <a:endParaRPr lang="en-US"/>
          </a:p>
        </p:txBody>
      </p:sp>
    </p:spTree>
  </p:cSld>
  <p:clrMapOvr>
    <a:masterClrMapping/>
  </p:clrMapOvr>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Section Header">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963084" y="4406900"/>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custDataLst>
              <p:tags r:id="rId3"/>
            </p:custDataLst>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custDataLst>
              <p:tags r:id="rId4"/>
            </p:custDataLst>
          </p:nvPr>
        </p:nvSpPr>
        <p:spPr/>
        <p:txBody>
          <a:bodyPr/>
          <a:lstStyle/>
          <a:p>
            <a:fld id="{1D8BD707-D9CF-40AE-B4C6-C98DA3205C09}" type="datetimeFigureOut">
              <a:rPr lang="en-US" smtClean="0"/>
              <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B6F15528-21DE-4FAA-801E-634DDDAF4B2B}" type="slidenum">
              <a:rPr lang="en-US" smtClean="0"/>
              <a:t/>
            </a:fld>
            <a:endParaRPr lang="en-US"/>
          </a:p>
        </p:txBody>
      </p:sp>
    </p:spTree>
  </p:cSld>
  <p:clrMapOvr>
    <a:masterClrMapping/>
  </p:clrMapOvr>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Two Content">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en-US" smtClean="0"/>
              <a:t>Click to edit Master title style</a:t>
            </a:r>
            <a:endParaRPr lang="en-US"/>
          </a:p>
        </p:txBody>
      </p:sp>
      <p:sp>
        <p:nvSpPr>
          <p:cNvPr id="3" name="Content Placeholder 2"/>
          <p:cNvSpPr>
            <a:spLocks noGrp="1"/>
          </p:cNvSpPr>
          <p:nvPr>
            <p:ph sz="half" idx="1"/>
            <p:custDataLst>
              <p:tags r:id="rId3"/>
            </p:custDataLst>
          </p:nvPr>
        </p:nvSpPr>
        <p:spPr>
          <a:xfrm>
            <a:off x="609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custDataLst>
              <p:tags r:id="rId4"/>
            </p:custDataLst>
          </p:nvPr>
        </p:nvSpPr>
        <p:spPr>
          <a:xfrm>
            <a:off x="6197600" y="1600200"/>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custDataLst>
              <p:tags r:id="rId5"/>
            </p:custDataLst>
          </p:nvPr>
        </p:nvSpPr>
        <p:spPr/>
        <p:txBody>
          <a:bodyPr/>
          <a:lstStyle/>
          <a:p>
            <a:fld id="{1D8BD707-D9CF-40AE-B4C6-C98DA3205C09}" type="datetimeFigureOut">
              <a:rPr lang="en-US" smtClean="0"/>
              <a:t/>
            </a:fld>
            <a:endParaRPr lang="en-US"/>
          </a:p>
        </p:txBody>
      </p:sp>
      <p:sp>
        <p:nvSpPr>
          <p:cNvPr id="6" name="Footer Placeholder 5"/>
          <p:cNvSpPr>
            <a:spLocks noGrp="1"/>
          </p:cNvSpPr>
          <p:nvPr>
            <p:ph type="ftr" sz="quarter" idx="11"/>
            <p:custDataLst>
              <p:tags r:id="rId6"/>
            </p:custDataLst>
          </p:nvPr>
        </p:nvSpPr>
        <p:spPr/>
        <p:txBody>
          <a:bodyPr/>
          <a:lstStyle/>
          <a:p>
            <a:endParaRPr lang="en-US"/>
          </a:p>
        </p:txBody>
      </p:sp>
      <p:sp>
        <p:nvSpPr>
          <p:cNvPr id="7" name="Slide Number Placeholder 6"/>
          <p:cNvSpPr>
            <a:spLocks noGrp="1"/>
          </p:cNvSpPr>
          <p:nvPr>
            <p:ph type="sldNum" sz="quarter" idx="12"/>
            <p:custDataLst>
              <p:tags r:id="rId7"/>
            </p:custDataLst>
          </p:nvPr>
        </p:nvSpPr>
        <p:spPr/>
        <p:txBody>
          <a:bodyPr/>
          <a:lstStyle/>
          <a:p>
            <a:fld id="{B6F15528-21DE-4FAA-801E-634DDDAF4B2B}" type="slidenum">
              <a:rPr lang="en-US" smtClean="0"/>
              <a:t/>
            </a:fld>
            <a:endParaRPr lang="en-US"/>
          </a:p>
        </p:txBody>
      </p:sp>
    </p:spTree>
  </p:cSld>
  <p:clrMapOvr>
    <a:masterClrMapping/>
  </p:clrMapOvr>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Comparison">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custDataLst>
              <p:tags r:id="rId3"/>
            </p:custDataLst>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custDataLst>
              <p:tags r:id="rId4"/>
            </p:custDataLst>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custDataLst>
              <p:tags r:id="rId5"/>
            </p:custDataLst>
          </p:nvPr>
        </p:nvSpPr>
        <p:spPr>
          <a:xfrm>
            <a:off x="6193367"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custDataLst>
              <p:tags r:id="rId6"/>
            </p:custDataLst>
          </p:nvPr>
        </p:nvSpPr>
        <p:spPr>
          <a:xfrm>
            <a:off x="6193367"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custDataLst>
              <p:tags r:id="rId7"/>
            </p:custDataLst>
          </p:nvPr>
        </p:nvSpPr>
        <p:spPr/>
        <p:txBody>
          <a:bodyPr/>
          <a:lstStyle/>
          <a:p>
            <a:fld id="{1D8BD707-D9CF-40AE-B4C6-C98DA3205C09}" type="datetimeFigureOut">
              <a:rPr lang="en-US" smtClean="0"/>
              <a:t/>
            </a:fld>
            <a:endParaRPr lang="en-US"/>
          </a:p>
        </p:txBody>
      </p:sp>
      <p:sp>
        <p:nvSpPr>
          <p:cNvPr id="8" name="Footer Placeholder 7"/>
          <p:cNvSpPr>
            <a:spLocks noGrp="1"/>
          </p:cNvSpPr>
          <p:nvPr>
            <p:ph type="ftr" sz="quarter" idx="11"/>
            <p:custDataLst>
              <p:tags r:id="rId8"/>
            </p:custDataLst>
          </p:nvPr>
        </p:nvSpPr>
        <p:spPr/>
        <p:txBody>
          <a:bodyPr/>
          <a:lstStyle/>
          <a:p>
            <a:endParaRPr lang="en-US"/>
          </a:p>
        </p:txBody>
      </p:sp>
      <p:sp>
        <p:nvSpPr>
          <p:cNvPr id="9" name="Slide Number Placeholder 8"/>
          <p:cNvSpPr>
            <a:spLocks noGrp="1"/>
          </p:cNvSpPr>
          <p:nvPr>
            <p:ph type="sldNum" sz="quarter" idx="12"/>
            <p:custDataLst>
              <p:tags r:id="rId9"/>
            </p:custDataLst>
          </p:nvPr>
        </p:nvSpPr>
        <p:spPr/>
        <p:txBody>
          <a:bodyPr/>
          <a:lstStyle/>
          <a:p>
            <a:fld id="{B6F15528-21DE-4FAA-801E-634DDDAF4B2B}" type="slidenum">
              <a:rPr lang="en-US" smtClean="0"/>
              <a:t/>
            </a:fld>
            <a:endParaRPr lang="en-US"/>
          </a:p>
        </p:txBody>
      </p:sp>
    </p:spTree>
  </p:cSld>
  <p:clrMapOvr>
    <a:masterClrMapping/>
  </p:clrMapOvr>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Title Only">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en-US" smtClean="0"/>
              <a:t>Click to edit Master title style</a:t>
            </a:r>
            <a:endParaRPr lang="en-US"/>
          </a:p>
        </p:txBody>
      </p:sp>
      <p:sp>
        <p:nvSpPr>
          <p:cNvPr id="3" name="Date Placeholder 2"/>
          <p:cNvSpPr>
            <a:spLocks noGrp="1"/>
          </p:cNvSpPr>
          <p:nvPr>
            <p:ph type="dt" sz="half" idx="10"/>
            <p:custDataLst>
              <p:tags r:id="rId3"/>
            </p:custDataLst>
          </p:nvPr>
        </p:nvSpPr>
        <p:spPr/>
        <p:txBody>
          <a:bodyPr/>
          <a:lstStyle/>
          <a:p>
            <a:fld id="{1D8BD707-D9CF-40AE-B4C6-C98DA3205C09}" type="datetimeFigureOut">
              <a:rPr lang="en-US" smtClean="0"/>
              <a:t/>
            </a:fld>
            <a:endParaRPr lang="en-US"/>
          </a:p>
        </p:txBody>
      </p:sp>
      <p:sp>
        <p:nvSpPr>
          <p:cNvPr id="4" name="Footer Placeholder 3"/>
          <p:cNvSpPr>
            <a:spLocks noGrp="1"/>
          </p:cNvSpPr>
          <p:nvPr>
            <p:ph type="ftr" sz="quarter" idx="11"/>
            <p:custDataLst>
              <p:tags r:id="rId4"/>
            </p:custDataLst>
          </p:nvPr>
        </p:nvSpPr>
        <p:spPr/>
        <p:txBody>
          <a:bodyPr/>
          <a:lstStyle/>
          <a:p>
            <a:endParaRPr lang="en-US"/>
          </a:p>
        </p:txBody>
      </p:sp>
      <p:sp>
        <p:nvSpPr>
          <p:cNvPr id="5" name="Slide Number Placeholder 4"/>
          <p:cNvSpPr>
            <a:spLocks noGrp="1"/>
          </p:cNvSpPr>
          <p:nvPr>
            <p:ph type="sldNum" sz="quarter" idx="12"/>
            <p:custDataLst>
              <p:tags r:id="rId5"/>
            </p:custDataLst>
          </p:nvPr>
        </p:nvSpPr>
        <p:spPr/>
        <p:txBody>
          <a:bodyPr/>
          <a:lstStyle/>
          <a:p>
            <a:fld id="{B6F15528-21DE-4FAA-801E-634DDDAF4B2B}" type="slidenum">
              <a:rPr lang="en-US" smtClean="0"/>
              <a:t/>
            </a:fld>
            <a:endParaRPr lang="en-US"/>
          </a:p>
        </p:txBody>
      </p:sp>
    </p:spTree>
  </p:cSld>
  <p:clrMapOvr>
    <a:masterClrMapping/>
  </p:clrMapOvr>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Blank">
    <p:spTree>
      <p:nvGrpSpPr>
        <p:cNvPr id="1" name=""/>
        <p:cNvGrpSpPr/>
        <p:nvPr>
          <p:custDataLst>
            <p:tags r:id="rId1"/>
          </p:custDataLst>
        </p:nvPr>
      </p:nvGrpSpPr>
      <p:grpSpPr>
        <a:xfrm>
          <a:off x="0" y="0"/>
          <a:ext cx="0" cy="0"/>
        </a:xfrm>
      </p:grpSpPr>
      <p:sp>
        <p:nvSpPr>
          <p:cNvPr id="2" name="Date Placeholder 1"/>
          <p:cNvSpPr>
            <a:spLocks noGrp="1"/>
          </p:cNvSpPr>
          <p:nvPr>
            <p:ph type="dt" sz="half" idx="10"/>
            <p:custDataLst>
              <p:tags r:id="rId2"/>
            </p:custDataLst>
          </p:nvPr>
        </p:nvSpPr>
        <p:spPr/>
        <p:txBody>
          <a:bodyPr/>
          <a:lstStyle/>
          <a:p>
            <a:fld id="{1D8BD707-D9CF-40AE-B4C6-C98DA3205C09}" type="datetimeFigureOut">
              <a:rPr lang="en-US" smtClean="0"/>
              <a:t/>
            </a:fld>
            <a:endParaRPr lang="en-US"/>
          </a:p>
        </p:txBody>
      </p:sp>
      <p:sp>
        <p:nvSpPr>
          <p:cNvPr id="3" name="Footer Placeholder 2"/>
          <p:cNvSpPr>
            <a:spLocks noGrp="1"/>
          </p:cNvSpPr>
          <p:nvPr>
            <p:ph type="ftr" sz="quarter" idx="11"/>
            <p:custDataLst>
              <p:tags r:id="rId3"/>
            </p:custDataLst>
          </p:nvPr>
        </p:nvSpPr>
        <p:spPr/>
        <p:txBody>
          <a:bodyPr/>
          <a:lstStyle/>
          <a:p>
            <a:endParaRPr lang="en-US"/>
          </a:p>
        </p:txBody>
      </p:sp>
      <p:sp>
        <p:nvSpPr>
          <p:cNvPr id="4" name="Slide Number Placeholder 3"/>
          <p:cNvSpPr>
            <a:spLocks noGrp="1"/>
          </p:cNvSpPr>
          <p:nvPr>
            <p:ph type="sldNum" sz="quarter" idx="12"/>
            <p:custDataLst>
              <p:tags r:id="rId4"/>
            </p:custDataLst>
          </p:nvPr>
        </p:nvSpPr>
        <p:spPr/>
        <p:txBody>
          <a:bodyPr/>
          <a:lstStyle/>
          <a:p>
            <a:fld id="{B6F15528-21DE-4FAA-801E-634DDDAF4B2B}" type="slidenum">
              <a:rPr lang="en-US" smtClean="0"/>
              <a:t/>
            </a:fld>
            <a:endParaRPr lang="en-US"/>
          </a:p>
        </p:txBody>
      </p:sp>
    </p:spTree>
  </p:cSld>
  <p:clrMapOvr>
    <a:masterClrMapping/>
  </p:clrMapOvr>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Content with Caption">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609600"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custDataLst>
              <p:tags r:id="rId3"/>
            </p:custDataLst>
          </p:nvPr>
        </p:nvSpPr>
        <p:spPr>
          <a:xfrm>
            <a:off x="4766733" y="273050"/>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Text Placeholder 3"/>
          <p:cNvSpPr>
            <a:spLocks noGrp="1"/>
          </p:cNvSpPr>
          <p:nvPr>
            <p:ph type="body" sz="half" idx="2"/>
            <p:custDataLst>
              <p:tags r:id="rId4"/>
            </p:custDataLst>
          </p:nvPr>
        </p:nvSpPr>
        <p:spPr>
          <a:xfrm>
            <a:off x="609600" y="1435100"/>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custDataLst>
              <p:tags r:id="rId5"/>
            </p:custDataLst>
          </p:nvPr>
        </p:nvSpPr>
        <p:spPr/>
        <p:txBody>
          <a:bodyPr/>
          <a:lstStyle/>
          <a:p>
            <a:fld id="{1D8BD707-D9CF-40AE-B4C6-C98DA3205C09}" type="datetimeFigureOut">
              <a:rPr lang="en-US" smtClean="0"/>
              <a:t/>
            </a:fld>
            <a:endParaRPr lang="en-US"/>
          </a:p>
        </p:txBody>
      </p:sp>
      <p:sp>
        <p:nvSpPr>
          <p:cNvPr id="6" name="Footer Placeholder 5"/>
          <p:cNvSpPr>
            <a:spLocks noGrp="1"/>
          </p:cNvSpPr>
          <p:nvPr>
            <p:ph type="ftr" sz="quarter" idx="11"/>
            <p:custDataLst>
              <p:tags r:id="rId6"/>
            </p:custDataLst>
          </p:nvPr>
        </p:nvSpPr>
        <p:spPr/>
        <p:txBody>
          <a:bodyPr/>
          <a:lstStyle/>
          <a:p>
            <a:endParaRPr lang="en-US"/>
          </a:p>
        </p:txBody>
      </p:sp>
      <p:sp>
        <p:nvSpPr>
          <p:cNvPr id="7" name="Slide Number Placeholder 6"/>
          <p:cNvSpPr>
            <a:spLocks noGrp="1"/>
          </p:cNvSpPr>
          <p:nvPr>
            <p:ph type="sldNum" sz="quarter" idx="12"/>
            <p:custDataLst>
              <p:tags r:id="rId7"/>
            </p:custDataLst>
          </p:nvPr>
        </p:nvSpPr>
        <p:spPr/>
        <p:txBody>
          <a:bodyPr/>
          <a:lstStyle/>
          <a:p>
            <a:fld id="{B6F15528-21DE-4FAA-801E-634DDDAF4B2B}" type="slidenum">
              <a:rPr lang="en-US" smtClean="0"/>
              <a:t/>
            </a:fld>
            <a:endParaRPr 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Picture with Caption">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custDataLst>
              <p:tags r:id="rId3"/>
            </p:custDataLst>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custDataLst>
              <p:tags r:id="rId4"/>
            </p:custDataLst>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endParaRPr lang="en-US" smtClean="0"/>
          </a:p>
        </p:txBody>
      </p:sp>
      <p:sp>
        <p:nvSpPr>
          <p:cNvPr id="5" name="Date Placeholder 4"/>
          <p:cNvSpPr>
            <a:spLocks noGrp="1"/>
          </p:cNvSpPr>
          <p:nvPr>
            <p:ph type="dt" sz="half" idx="10"/>
            <p:custDataLst>
              <p:tags r:id="rId5"/>
            </p:custDataLst>
          </p:nvPr>
        </p:nvSpPr>
        <p:spPr/>
        <p:txBody>
          <a:bodyPr/>
          <a:lstStyle/>
          <a:p>
            <a:fld id="{1D8BD707-D9CF-40AE-B4C6-C98DA3205C09}" type="datetimeFigureOut">
              <a:rPr lang="en-US" smtClean="0"/>
              <a:t/>
            </a:fld>
            <a:endParaRPr lang="en-US"/>
          </a:p>
        </p:txBody>
      </p:sp>
      <p:sp>
        <p:nvSpPr>
          <p:cNvPr id="6" name="Footer Placeholder 5"/>
          <p:cNvSpPr>
            <a:spLocks noGrp="1"/>
          </p:cNvSpPr>
          <p:nvPr>
            <p:ph type="ftr" sz="quarter" idx="11"/>
            <p:custDataLst>
              <p:tags r:id="rId6"/>
            </p:custDataLst>
          </p:nvPr>
        </p:nvSpPr>
        <p:spPr/>
        <p:txBody>
          <a:bodyPr/>
          <a:lstStyle/>
          <a:p>
            <a:endParaRPr lang="en-US"/>
          </a:p>
        </p:txBody>
      </p:sp>
      <p:sp>
        <p:nvSpPr>
          <p:cNvPr id="7" name="Slide Number Placeholder 6"/>
          <p:cNvSpPr>
            <a:spLocks noGrp="1"/>
          </p:cNvSpPr>
          <p:nvPr>
            <p:ph type="sldNum" sz="quarter" idx="12"/>
            <p:custDataLst>
              <p:tags r:id="rId7"/>
            </p:custDataLst>
          </p:nvPr>
        </p:nvSpPr>
        <p:spPr/>
        <p:txBody>
          <a:bodyPr/>
          <a:lstStyle/>
          <a:p>
            <a:fld id="{B6F15528-21DE-4FAA-801E-634DDDAF4B2B}" type="slidenum">
              <a:rPr lang="en-US" smtClean="0"/>
              <a:t/>
            </a:fld>
            <a:endParaRPr lang="en-US"/>
          </a:p>
        </p:txBody>
      </p:sp>
    </p:spTree>
  </p:cSld>
  <p:clrMapOvr>
    <a:masterClrMapping/>
  </p:clrMapOvr>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Title and Vertical Text">
    <p:spTree>
      <p:nvGrpSpPr>
        <p:cNvPr id="1" name=""/>
        <p:cNvGrpSpPr/>
        <p:nvPr>
          <p:custDataLst>
            <p:tags r:id="rId1"/>
          </p:custDataLst>
        </p:nvPr>
      </p:nvGrpSpPr>
      <p:grpSpPr>
        <a:xfrm>
          <a:off x="0" y="0"/>
          <a:ext cx="0" cy="0"/>
        </a:xfrm>
      </p:grpSpPr>
      <p:sp>
        <p:nvSpPr>
          <p:cNvPr id="2" name="Title 1"/>
          <p:cNvSpPr>
            <a:spLocks noGrp="1"/>
          </p:cNvSpPr>
          <p:nvPr>
            <p:ph type="title"/>
            <p:custDataLst>
              <p:tags r:id="rId2"/>
            </p:custDataLst>
          </p:nvPr>
        </p:nvSpPr>
        <p:spPr/>
        <p:txBody>
          <a:bodyPr/>
          <a:lstStyle/>
          <a:p>
            <a:r>
              <a:rPr lang="en-US" smtClean="0"/>
              <a:t>Click to edit Master title style</a:t>
            </a:r>
            <a:endParaRPr lang="en-US"/>
          </a:p>
        </p:txBody>
      </p:sp>
      <p:sp>
        <p:nvSpPr>
          <p:cNvPr id="3" name="Vertical Text Placeholder 2"/>
          <p:cNvSpPr>
            <a:spLocks noGrp="1"/>
          </p:cNvSpPr>
          <p:nvPr>
            <p:ph type="body" orient="vert" idx="1"/>
            <p:custDataLst>
              <p:tags r:id="rId3"/>
            </p:custDataLst>
          </p:nvPr>
        </p:nvSpPr>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custDataLst>
              <p:tags r:id="rId4"/>
            </p:custDataLst>
          </p:nvPr>
        </p:nvSpPr>
        <p:spPr/>
        <p:txBody>
          <a:bodyPr/>
          <a:lstStyle/>
          <a:p>
            <a:fld id="{1D8BD707-D9CF-40AE-B4C6-C98DA3205C09}" type="datetimeFigureOut">
              <a:rPr lang="en-US" smtClean="0"/>
              <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B6F15528-21DE-4FAA-801E-634DDDAF4B2B}" type="slidenum">
              <a:rPr lang="en-US" smtClean="0"/>
              <a:t/>
            </a:fld>
            <a:endParaRPr lang="en-US"/>
          </a:p>
        </p:txBody>
      </p:sp>
    </p:spTree>
  </p:cSld>
  <p:clrMapOvr>
    <a:masterClrMapping/>
  </p:clrMapOvr>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Vertical Title and Text">
    <p:spTree>
      <p:nvGrpSpPr>
        <p:cNvPr id="1" name=""/>
        <p:cNvGrpSpPr/>
        <p:nvPr>
          <p:custDataLst>
            <p:tags r:id="rId1"/>
          </p:custDataLst>
        </p:nvPr>
      </p:nvGrpSpPr>
      <p:grpSpPr>
        <a:xfrm>
          <a:off x="0" y="0"/>
          <a:ext cx="0" cy="0"/>
        </a:xfrm>
      </p:grpSpPr>
      <p:sp>
        <p:nvSpPr>
          <p:cNvPr id="2" name="Vertical Title 1"/>
          <p:cNvSpPr>
            <a:spLocks noGrp="1"/>
          </p:cNvSpPr>
          <p:nvPr>
            <p:ph type="title" orient="vert"/>
            <p:custDataLst>
              <p:tags r:id="rId2"/>
            </p:custDataLst>
          </p:nvPr>
        </p:nvSpPr>
        <p:spPr>
          <a:xfrm>
            <a:off x="8839200" y="274638"/>
            <a:ext cx="27432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custDataLst>
              <p:tags r:id="rId3"/>
            </p:custDataLst>
          </p:nvPr>
        </p:nvSpPr>
        <p:spPr>
          <a:xfrm>
            <a:off x="609600" y="274638"/>
            <a:ext cx="8026400" cy="5851525"/>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custDataLst>
              <p:tags r:id="rId4"/>
            </p:custDataLst>
          </p:nvPr>
        </p:nvSpPr>
        <p:spPr/>
        <p:txBody>
          <a:bodyPr/>
          <a:lstStyle/>
          <a:p>
            <a:fld id="{1D8BD707-D9CF-40AE-B4C6-C98DA3205C09}" type="datetimeFigureOut">
              <a:rPr lang="en-US" smtClean="0"/>
              <a:t/>
            </a:fld>
            <a:endParaRPr lang="en-US"/>
          </a:p>
        </p:txBody>
      </p:sp>
      <p:sp>
        <p:nvSpPr>
          <p:cNvPr id="5" name="Footer Placeholder 4"/>
          <p:cNvSpPr>
            <a:spLocks noGrp="1"/>
          </p:cNvSpPr>
          <p:nvPr>
            <p:ph type="ftr" sz="quarter" idx="11"/>
            <p:custDataLst>
              <p:tags r:id="rId5"/>
            </p:custDataLst>
          </p:nvPr>
        </p:nvSpPr>
        <p:spPr/>
        <p:txBody>
          <a:bodyPr/>
          <a:lstStyle/>
          <a:p>
            <a:endParaRPr lang="en-US"/>
          </a:p>
        </p:txBody>
      </p:sp>
      <p:sp>
        <p:nvSpPr>
          <p:cNvPr id="6" name="Slide Number Placeholder 5"/>
          <p:cNvSpPr>
            <a:spLocks noGrp="1"/>
          </p:cNvSpPr>
          <p:nvPr>
            <p:ph type="sldNum" sz="quarter" idx="12"/>
            <p:custDataLst>
              <p:tags r:id="rId6"/>
            </p:custDataLst>
          </p:nvPr>
        </p:nvSpPr>
        <p:spPr/>
        <p:txBody>
          <a:bodyPr/>
          <a:lstStyle/>
          <a:p>
            <a:fld id="{B6F15528-21DE-4FAA-801E-634DDDAF4B2B}" type="slidenum">
              <a:rPr lang="en-US" smtClean="0"/>
              <a:t/>
            </a:fld>
            <a:endParaRPr lang="en-US"/>
          </a:p>
        </p:txBody>
      </p:sp>
    </p:spTree>
  </p:cSld>
  <p:clrMapOvr>
    <a:masterClrMapping/>
  </p:clrMapOvr>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两栏内容">
    <p:spTree>
      <p:nvGrpSpPr>
        <p:cNvPr id="1" name=""/>
        <p:cNvGrpSpPr/>
        <p:nvPr>
          <p:custDataLst>
            <p:tags r:id="rId1"/>
          </p:custDataLst>
        </p:nvPr>
      </p:nvGrpSpPr>
      <p:grpSpPr>
        <a:xfrm>
          <a:off x="0" y="0"/>
          <a:ext cx="0" cy="0"/>
        </a:xfrm>
      </p:grpSpPr>
      <p:grpSp>
        <p:nvGrpSpPr>
          <p:cNvPr id="3074" name="Group 3" descr="#wm#_43_21_*Z"/>
          <p:cNvGrpSpPr/>
          <p:nvPr>
            <p:custDataLst>
              <p:tags r:id="rId2"/>
            </p:custDataLst>
          </p:nvPr>
        </p:nvGrpSpPr>
        <p:grpSpPr>
          <a:xfrm>
            <a:off x="1200151" y="977900"/>
            <a:ext cx="2061633" cy="1152525"/>
            <a:chExt cx="2436" cy="1814"/>
          </a:xfrm>
        </p:grpSpPr>
        <p:sp>
          <p:nvSpPr>
            <p:cNvPr id="2" name="Rectangle 4" descr="#wm#_43_21_*Z"/>
            <p:cNvSpPr>
              <a:spLocks noChangeArrowheads="1"/>
            </p:cNvSpPr>
            <p:nvPr>
              <p:custDataLst>
                <p:tags r:id="rId3"/>
              </p:custDataLst>
            </p:nvPr>
          </p:nvSpPr>
          <p:spPr bwMode="auto">
            <a:xfrm>
              <a:off x="0" y="0"/>
              <a:ext cx="1814" cy="1814"/>
            </a:xfrm>
            <a:prstGeom prst="rect">
              <a:avLst/>
            </a:prstGeom>
            <a:noFill/>
            <a:ln w="6350">
              <a:solidFill>
                <a:srgbClr val="0E9651"/>
              </a:solidFill>
              <a:miter lim="800000"/>
            </a:ln>
          </p:spPr>
          <p:txBody>
            <a:bodyPr wrap="none" lIns="120226" tIns="62653" rIns="120226" bIns="62653" anchor="ctr"/>
            <a:lstStyle/>
            <a:p>
              <a:pPr lvl="0" eaLnBrk="1" hangingPunct="1"/>
              <a:r>
                <a:rPr lang="en-US" altLang="zh-CN" sz="5335">
                  <a:solidFill>
                    <a:srgbClr val="0E9651"/>
                  </a:solidFill>
                  <a:latin typeface="Arial" panose="020b0604020202020204" pitchFamily="34" charset="0"/>
                </a:rPr>
                <a:t> </a:t>
              </a:r>
              <a:endParaRPr lang="en-US" altLang="zh-CN" sz="5335">
                <a:solidFill>
                  <a:srgbClr val="0E9651"/>
                </a:solidFill>
                <a:latin typeface="Arial" panose="020b0604020202020204" pitchFamily="34" charset="0"/>
              </a:endParaRPr>
            </a:p>
          </p:txBody>
        </p:sp>
        <p:sp>
          <p:nvSpPr>
            <p:cNvPr id="9" name="Rectangle 5" descr="#wm#_43_21_*Z"/>
            <p:cNvSpPr>
              <a:spLocks noChangeArrowheads="1"/>
            </p:cNvSpPr>
            <p:nvPr>
              <p:custDataLst>
                <p:tags r:id="rId4"/>
              </p:custDataLst>
            </p:nvPr>
          </p:nvSpPr>
          <p:spPr bwMode="auto">
            <a:xfrm>
              <a:off x="1304" y="340"/>
              <a:ext cx="1133" cy="1133"/>
            </a:xfrm>
            <a:prstGeom prst="rect">
              <a:avLst/>
            </a:prstGeom>
            <a:solidFill>
              <a:schemeClr val="bg1"/>
            </a:solidFill>
            <a:ln w="9525">
              <a:noFill/>
              <a:miter lim="800000"/>
            </a:ln>
          </p:spPr>
          <p:txBody>
            <a:bodyPr wrap="none" lIns="120226" tIns="62653" rIns="120226" bIns="62653" anchor="ct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3735" b="0" i="0" u="none" strike="noStrike" kern="1200" cap="none" spc="0" normalizeH="0" baseline="0" noProof="0" smtClean="0">
                <a:ln>
                  <a:noFill/>
                </a:ln>
                <a:solidFill>
                  <a:srgbClr val="0E9651"/>
                </a:solidFill>
                <a:effectLst/>
                <a:uLnTx/>
                <a:uFillTx/>
                <a:latin typeface="Arial" panose="020b0604020202020204" pitchFamily="34" charset="0"/>
                <a:ea typeface="宋体" panose="02010600030101010101" pitchFamily="2" charset="-122"/>
                <a:cs typeface="+mn-cs"/>
              </a:endParaRPr>
            </a:p>
          </p:txBody>
        </p:sp>
      </p:grpSp>
      <p:sp>
        <p:nvSpPr>
          <p:cNvPr id="3" name="内容占位符 2"/>
          <p:cNvSpPr>
            <a:spLocks noGrp="1"/>
          </p:cNvSpPr>
          <p:nvPr>
            <p:ph sz="half" idx="1"/>
            <p:custDataLst>
              <p:tags r:id="rId5"/>
            </p:custDataLst>
          </p:nvPr>
        </p:nvSpPr>
        <p:spPr>
          <a:xfrm>
            <a:off x="2264320" y="2568864"/>
            <a:ext cx="3748800" cy="3236400"/>
          </a:xfrm>
        </p:spPr>
        <p:txBody>
          <a:bodyPr/>
          <a:lstStyle>
            <a:lvl1pPr>
              <a:defRPr>
                <a:solidFill>
                  <a:schemeClr val="tx1"/>
                </a:solidFill>
                <a:latin typeface="+mn-ea"/>
                <a:ea typeface="+mn-ea"/>
              </a:defRPr>
            </a:lvl1pPr>
            <a:lvl2pPr>
              <a:defRPr>
                <a:solidFill>
                  <a:schemeClr val="tx1"/>
                </a:solidFill>
                <a:latin typeface="+mn-ea"/>
                <a:ea typeface="+mn-ea"/>
              </a:defRPr>
            </a:lvl2pPr>
            <a:lvl3pPr>
              <a:defRPr>
                <a:solidFill>
                  <a:schemeClr val="tx1"/>
                </a:solidFill>
                <a:latin typeface="+mn-ea"/>
                <a:ea typeface="+mn-ea"/>
              </a:defRPr>
            </a:lvl3pPr>
            <a:lvl4pPr>
              <a:defRPr>
                <a:solidFill>
                  <a:schemeClr val="tx1"/>
                </a:solidFill>
                <a:latin typeface="+mn-ea"/>
                <a:ea typeface="+mn-ea"/>
              </a:defRPr>
            </a:lvl4pPr>
            <a:lvl5pPr>
              <a:defRPr>
                <a:solidFill>
                  <a:schemeClr val="tx1"/>
                </a:solidFill>
                <a:latin typeface="+mn-ea"/>
                <a:ea typeface="+mn-ea"/>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4" name="内容占位符 3"/>
          <p:cNvSpPr>
            <a:spLocks noGrp="1"/>
          </p:cNvSpPr>
          <p:nvPr>
            <p:ph sz="half" idx="2"/>
            <p:custDataLst>
              <p:tags r:id="rId6"/>
            </p:custDataLst>
          </p:nvPr>
        </p:nvSpPr>
        <p:spPr>
          <a:xfrm>
            <a:off x="6571669" y="2568864"/>
            <a:ext cx="3748800" cy="3236400"/>
          </a:xfrm>
        </p:spPr>
        <p:txBody>
          <a:bodyPr/>
          <a:lstStyle>
            <a:lvl1pPr>
              <a:defRPr>
                <a:solidFill>
                  <a:schemeClr val="tx1"/>
                </a:solidFill>
                <a:latin typeface="+mn-ea"/>
                <a:ea typeface="+mn-ea"/>
              </a:defRPr>
            </a:lvl1pPr>
            <a:lvl2pPr>
              <a:defRPr>
                <a:solidFill>
                  <a:schemeClr val="tx1"/>
                </a:solidFill>
                <a:latin typeface="+mn-ea"/>
                <a:ea typeface="+mn-ea"/>
              </a:defRPr>
            </a:lvl2pPr>
            <a:lvl3pPr>
              <a:defRPr>
                <a:solidFill>
                  <a:schemeClr val="tx1"/>
                </a:solidFill>
                <a:latin typeface="+mn-ea"/>
                <a:ea typeface="+mn-ea"/>
              </a:defRPr>
            </a:lvl3pPr>
            <a:lvl4pPr>
              <a:defRPr>
                <a:solidFill>
                  <a:schemeClr val="tx1"/>
                </a:solidFill>
                <a:latin typeface="+mn-ea"/>
                <a:ea typeface="+mn-ea"/>
              </a:defRPr>
            </a:lvl4pPr>
            <a:lvl5pPr>
              <a:defRPr>
                <a:solidFill>
                  <a:schemeClr val="tx1"/>
                </a:solidFill>
                <a:latin typeface="+mn-ea"/>
                <a:ea typeface="+mn-ea"/>
              </a:defRPr>
            </a:lvl5pPr>
          </a:lstStyle>
          <a:p>
            <a:pPr lvl="0"/>
            <a:r>
              <a:rPr lang="zh-CN" altLang="en-US" noProof="1" smtClean="0"/>
              <a:t>单击此处编辑母版文本样式</a:t>
            </a:r>
            <a:endParaRPr lang="zh-CN" altLang="en-US" noProof="1" smtClean="0"/>
          </a:p>
          <a:p>
            <a:pPr lvl="1"/>
            <a:r>
              <a:rPr lang="zh-CN" altLang="en-US" noProof="1" smtClean="0"/>
              <a:t>第二级</a:t>
            </a:r>
            <a:endParaRPr lang="zh-CN" altLang="en-US" noProof="1" smtClean="0"/>
          </a:p>
          <a:p>
            <a:pPr lvl="2"/>
            <a:r>
              <a:rPr lang="zh-CN" altLang="en-US" noProof="1" smtClean="0"/>
              <a:t>第三级</a:t>
            </a:r>
            <a:endParaRPr lang="zh-CN" altLang="en-US" noProof="1" smtClean="0"/>
          </a:p>
          <a:p>
            <a:pPr lvl="3"/>
            <a:r>
              <a:rPr lang="zh-CN" altLang="en-US" noProof="1" smtClean="0"/>
              <a:t>第四级</a:t>
            </a:r>
            <a:endParaRPr lang="zh-CN" altLang="en-US" noProof="1" smtClean="0"/>
          </a:p>
          <a:p>
            <a:pPr lvl="4"/>
            <a:r>
              <a:rPr lang="zh-CN" altLang="en-US" noProof="1" smtClean="0"/>
              <a:t>第五级</a:t>
            </a:r>
            <a:endParaRPr lang="zh-CN" altLang="en-US" noProof="1"/>
          </a:p>
        </p:txBody>
      </p:sp>
      <p:sp>
        <p:nvSpPr>
          <p:cNvPr id="8" name="标题 1"/>
          <p:cNvSpPr>
            <a:spLocks noGrp="1"/>
          </p:cNvSpPr>
          <p:nvPr>
            <p:ph type="title"/>
            <p:custDataLst>
              <p:tags r:id="rId7"/>
            </p:custDataLst>
          </p:nvPr>
        </p:nvSpPr>
        <p:spPr>
          <a:xfrm>
            <a:off x="2261269" y="1193232"/>
            <a:ext cx="8059200" cy="723600"/>
          </a:xfrm>
        </p:spPr>
        <p:txBody>
          <a:bodyPr anchor="b"/>
          <a:lstStyle>
            <a:lvl1pPr>
              <a:defRPr sz="4000"/>
            </a:lvl1pPr>
          </a:lstStyle>
          <a:p>
            <a:r>
              <a:rPr lang="zh-CN" altLang="en-US" noProof="1" smtClean="0"/>
              <a:t>单击此处编辑母版标题样式</a:t>
            </a:r>
            <a:endParaRPr lang="zh-CN" altLang="en-US" noProof="1"/>
          </a:p>
        </p:txBody>
      </p:sp>
      <p:sp>
        <p:nvSpPr>
          <p:cNvPr id="10" name="日期占位符 1"/>
          <p:cNvSpPr>
            <a:spLocks noGrp="1"/>
          </p:cNvSpPr>
          <p:nvPr>
            <p:ph type="dt" sz="half" idx="12"/>
            <p:custDataLst>
              <p:tags r:id="rId8"/>
            </p:custDataLst>
          </p:nvPr>
        </p:nvSpPr>
        <p:spPr bwMode="auto">
          <a:xfrm>
            <a:off x="609600" y="6524625"/>
            <a:ext cx="2844800" cy="260350"/>
          </a:xfrm>
          <a:prstGeom prst="rect">
            <a:avLst/>
          </a:prstGeom>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charset="-122"/>
              <a:cs typeface="+mn-cs"/>
              <a:sym typeface="Arial" panose="020b0604020202020204" pitchFamily="34" charset="0"/>
            </a:endParaRPr>
          </a:p>
        </p:txBody>
      </p:sp>
      <p:sp>
        <p:nvSpPr>
          <p:cNvPr id="11" name="页脚占位符 4"/>
          <p:cNvSpPr>
            <a:spLocks noGrp="1"/>
          </p:cNvSpPr>
          <p:nvPr>
            <p:ph type="ftr" sz="quarter" idx="3"/>
            <p:custDataLst>
              <p:tags r:id="rId9"/>
            </p:custDataLst>
          </p:nvPr>
        </p:nvSpPr>
        <p:spPr bwMode="auto">
          <a:xfrm>
            <a:off x="4165600" y="6524625"/>
            <a:ext cx="3860800" cy="260350"/>
          </a:xfrm>
          <a:prstGeom prst="rect">
            <a:avLst/>
          </a:prstGeom>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100" b="0" i="0" u="none" strike="noStrike" kern="1200" cap="none" spc="0" normalizeH="0" baseline="0" noProof="1">
              <a:ln>
                <a:noFill/>
              </a:ln>
              <a:solidFill>
                <a:schemeClr val="tx1"/>
              </a:solidFill>
              <a:effectLst/>
              <a:uLnTx/>
              <a:uFillTx/>
              <a:latin typeface="Arial" panose="020b0604020202020204" pitchFamily="34" charset="0"/>
              <a:ea typeface="黑体" panose="02010609060101010101" charset="-122"/>
              <a:cs typeface="+mn-cs"/>
              <a:sym typeface="Arial" panose="020b0604020202020204" pitchFamily="34" charset="0"/>
            </a:endParaRPr>
          </a:p>
        </p:txBody>
      </p:sp>
      <p:sp>
        <p:nvSpPr>
          <p:cNvPr id="12" name="灯片编号占位符 5"/>
          <p:cNvSpPr>
            <a:spLocks noGrp="1"/>
          </p:cNvSpPr>
          <p:nvPr>
            <p:ph type="sldNum" sz="quarter" idx="4"/>
            <p:custDataLst>
              <p:tags r:id="rId10"/>
            </p:custDataLst>
          </p:nvPr>
        </p:nvSpPr>
        <p:spPr bwMode="auto">
          <a:xfrm>
            <a:off x="8737600" y="6524625"/>
            <a:ext cx="2844800" cy="260350"/>
          </a:xfrm>
          <a:prstGeom prst="rect">
            <a:avLst/>
          </a:prstGeom>
        </p:spPr>
        <p:txBody>
          <a:bodyPr vert="horz" wrap="square" lIns="91440" tIns="45720" rIns="91440" bIns="45720" numCol="1" anchor="t" anchorCtr="0" compatLnSpc="1"/>
          <a:lstStyle/>
          <a:p>
            <a:pPr algn="r"/>
            <a:fld id="{9A0DB2DC-4C9A-4742-B13C-FB6460FD3503}" type="slidenum">
              <a:rPr lang="zh-CN" altLang="en-US">
                <a:ea typeface="黑体" panose="02010609060101010101" charset="-122"/>
                <a:sym typeface="Arial" panose="020b0604020202020204" pitchFamily="34" charset="0"/>
              </a:rPr>
              <a:t/>
            </a:fld>
            <a:endParaRPr lang="zh-CN" altLang="en-US">
              <a:ea typeface="黑体" panose="02010609060101010101" charset="-122"/>
              <a:sym typeface="Arial" panose="020b0604020202020204" pitchFamily="34" charset="0"/>
            </a:endParaRPr>
          </a:p>
        </p:txBody>
      </p:sp>
    </p:spTree>
  </p:cSld>
  <p:clrMapOvr>
    <a:masterClrMapping/>
  </p:clrMapOvr>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xAndObj">
  <p:cSld name="标题，文本与内容">
    <p:spTree>
      <p:nvGrpSpPr>
        <p:cNvPr id="1" name=""/>
        <p:cNvGrpSpPr/>
        <p:nvPr>
          <p:custDataLst>
            <p:tags r:id="rId1"/>
          </p:custDataLst>
        </p:nvPr>
      </p:nvGrpSpPr>
      <p:grpSpPr>
        <a:xfrm>
          <a:off x="0" y="0"/>
          <a:ext cx="0" cy="0"/>
        </a:xfrm>
      </p:grpSpPr>
      <p:sp>
        <p:nvSpPr>
          <p:cNvPr id="1048664" name="标题 1"/>
          <p:cNvSpPr>
            <a:spLocks noGrp="1"/>
          </p:cNvSpPr>
          <p:nvPr>
            <p:ph type="title"/>
            <p:custDataLst>
              <p:tags r:id="rId2"/>
            </p:custDataLst>
          </p:nvPr>
        </p:nvSpPr>
        <p:spPr>
          <a:xfrm>
            <a:off x="609600" y="274638"/>
            <a:ext cx="10972800" cy="1143000"/>
          </a:xfrm>
        </p:spPr>
        <p:txBody>
          <a:bodyPr/>
          <a:lstStyle/>
          <a:p>
            <a:r>
              <a:rPr lang="zh-CN" altLang="en-US" smtClean="0"/>
              <a:t>单击此处编辑母版标题样式</a:t>
            </a:r>
            <a:endParaRPr lang="zh-CN" altLang="en-US"/>
          </a:p>
        </p:txBody>
      </p:sp>
      <p:sp>
        <p:nvSpPr>
          <p:cNvPr id="1048665" name="文本占位符 2"/>
          <p:cNvSpPr>
            <a:spLocks noGrp="1"/>
          </p:cNvSpPr>
          <p:nvPr>
            <p:ph type="body" sz="half" idx="1"/>
            <p:custDataLst>
              <p:tags r:id="rId3"/>
            </p:custDataLst>
          </p:nvPr>
        </p:nvSpPr>
        <p:spPr>
          <a:xfrm>
            <a:off x="609600" y="1600200"/>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666" name="内容占位符 3"/>
          <p:cNvSpPr>
            <a:spLocks noGrp="1"/>
          </p:cNvSpPr>
          <p:nvPr>
            <p:ph sz="half" idx="2"/>
            <p:custDataLst>
              <p:tags r:id="rId4"/>
            </p:custDataLst>
          </p:nvPr>
        </p:nvSpPr>
        <p:spPr>
          <a:xfrm>
            <a:off x="6197600" y="1600200"/>
            <a:ext cx="5384800" cy="4525963"/>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1048667" name="日期占位符 4"/>
          <p:cNvSpPr>
            <a:spLocks noGrp="1"/>
          </p:cNvSpPr>
          <p:nvPr>
            <p:ph type="dt" sz="half" idx="10"/>
            <p:custDataLst>
              <p:tags r:id="rId5"/>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pPr>
            <a:endParaRPr kumimoji="0" lang="en-US" altLang="zh-CN" sz="1200" b="1" i="0" u="none" strike="noStrike" kern="1200" cap="none" spc="0" normalizeH="0" baseline="0" noProof="0">
              <a:ln>
                <a:noFill/>
              </a:ln>
              <a:solidFill>
                <a:schemeClr val="accent1">
                  <a:shade val="75000"/>
                </a:schemeClr>
              </a:solidFill>
              <a:effectLst/>
              <a:uLnTx/>
              <a:uFillTx/>
              <a:latin typeface="Arial" panose="020b0604020202020204" pitchFamily="34" charset="0"/>
              <a:ea typeface="宋体" panose="02010600030101010101" pitchFamily="2" charset="-122"/>
              <a:cs typeface="+mn-cs"/>
            </a:endParaRPr>
          </a:p>
        </p:txBody>
      </p:sp>
      <p:sp>
        <p:nvSpPr>
          <p:cNvPr id="1048668" name="页脚占位符 5"/>
          <p:cNvSpPr>
            <a:spLocks noGrp="1"/>
          </p:cNvSpPr>
          <p:nvPr>
            <p:ph type="ftr" sz="quarter" idx="11"/>
            <p:custDataLst>
              <p:tags r:id="rId6"/>
            </p:custDataLst>
          </p:nvPr>
        </p:nvSpPr>
        <p:spPr/>
        <p:txBody>
          <a:bodyPr/>
          <a:lstStyle/>
          <a:p>
            <a:pPr marL="0" marR="0" lvl="0" indent="0" algn="r" defTabSz="914400" rtl="0" eaLnBrk="1" fontAlgn="base" latinLnBrk="0" hangingPunct="1">
              <a:lnSpc>
                <a:spcPct val="100000"/>
              </a:lnSpc>
              <a:spcBef>
                <a:spcPct val="0"/>
              </a:spcBef>
              <a:spcAft>
                <a:spcPct val="0"/>
              </a:spcAft>
              <a:buClrTx/>
              <a:buSzTx/>
              <a:buFontTx/>
              <a:buNone/>
            </a:pPr>
            <a:endParaRPr kumimoji="0" lang="en-US" altLang="zh-CN" sz="1200" b="1" i="0" u="none" strike="noStrike" kern="1200" cap="none" spc="0" normalizeH="0" baseline="0" noProof="0">
              <a:ln>
                <a:noFill/>
              </a:ln>
              <a:solidFill>
                <a:schemeClr val="accent1">
                  <a:shade val="75000"/>
                </a:schemeClr>
              </a:solidFill>
              <a:effectLst/>
              <a:uLnTx/>
              <a:uFillTx/>
              <a:latin typeface="Arial" panose="020b0604020202020204" pitchFamily="34" charset="0"/>
              <a:ea typeface="宋体" panose="02010600030101010101" pitchFamily="2" charset="-122"/>
              <a:cs typeface="+mn-cs"/>
            </a:endParaRPr>
          </a:p>
        </p:txBody>
      </p:sp>
      <p:sp>
        <p:nvSpPr>
          <p:cNvPr id="1048669" name="灯片编号占位符 6"/>
          <p:cNvSpPr>
            <a:spLocks noGrp="1"/>
          </p:cNvSpPr>
          <p:nvPr>
            <p:ph type="sldNum" sz="quarter" idx="12"/>
            <p:custDataLst>
              <p:tags r:id="rId7"/>
            </p:custDataLst>
          </p:nvPr>
        </p:nvSpPr>
        <p:spPr/>
        <p:txBody>
          <a:bodyPr/>
          <a:lstStyle/>
          <a:p>
            <a:pPr lvl="0" eaLnBrk="1" hangingPunct="1"/>
            <a:fld id="{9A0DB2DC-4C9A-4742-B13C-FB6460FD3503}" type="slidenum">
              <a:rPr lang="en-US" altLang="zh-CN">
                <a:latin typeface="Arial" panose="020b0604020202020204" pitchFamily="34" charset="0"/>
              </a:rPr>
              <a:t/>
            </a:fld>
            <a:endParaRPr lang="en-US" altLang="zh-CN">
              <a:latin typeface="Arial" panose="020b0604020202020204" pitchFamily="34" charset="0"/>
            </a:endParaRPr>
          </a:p>
        </p:txBody>
      </p:sp>
    </p:spTree>
  </p:cSld>
  <p:clrMapOvr>
    <a:masterClrMapping/>
  </p:clrMapOvr>
  <p:transition/>
  <p:timing/>
</p:sldLayout>
</file>

<file path=ppt/slideLayouts/slideLayout2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fourObj" preserve="1">
  <p:cSld name="标题和四项内容">
    <p:spTree>
      <p:nvGrpSpPr>
        <p:cNvPr id="1" name=""/>
        <p:cNvGrpSpPr/>
        <p:nvPr>
          <p:custDataLst>
            <p:tags r:id="rId1"/>
          </p:custDataLst>
        </p:nvPr>
      </p:nvGrpSpPr>
      <p:grpSpPr>
        <a:xfrm>
          <a:off x="0" y="0"/>
          <a:ext cx="0" cy="0"/>
        </a:xfrm>
      </p:grpSpPr>
      <p:sp>
        <p:nvSpPr>
          <p:cNvPr id="2" name="标题 1"/>
          <p:cNvSpPr>
            <a:spLocks noGrp="1"/>
          </p:cNvSpPr>
          <p:nvPr>
            <p:ph type="title" sz="quarter"/>
            <p:custDataLst>
              <p:tags r:id="rId2"/>
            </p:custDataLst>
          </p:nvPr>
        </p:nvSpPr>
        <p:spPr>
          <a:xfrm>
            <a:off x="609600" y="274638"/>
            <a:ext cx="10972800" cy="1143000"/>
          </a:xfrm>
        </p:spPr>
        <p:txBody>
          <a:bodyPr/>
          <a:lstStyle/>
          <a:p>
            <a:pPr fontAlgn="base"/>
            <a:r>
              <a:rPr lang="zh-CN" altLang="en-US" strike="noStrike" noProof="1" smtClean="0"/>
              <a:t>单击此处编辑母版标题样式</a:t>
            </a:r>
            <a:endParaRPr lang="zh-CN" altLang="en-US" strike="noStrike" noProof="1"/>
          </a:p>
        </p:txBody>
      </p:sp>
      <p:sp>
        <p:nvSpPr>
          <p:cNvPr id="3" name="内容占位符 2"/>
          <p:cNvSpPr>
            <a:spLocks noGrp="1"/>
          </p:cNvSpPr>
          <p:nvPr>
            <p:ph sz="quarter" idx="1"/>
            <p:custDataLst>
              <p:tags r:id="rId3"/>
            </p:custDataLst>
          </p:nvPr>
        </p:nvSpPr>
        <p:spPr>
          <a:xfrm>
            <a:off x="609600" y="1600200"/>
            <a:ext cx="5384800" cy="21859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4" name="内容占位符 3"/>
          <p:cNvSpPr>
            <a:spLocks noGrp="1"/>
          </p:cNvSpPr>
          <p:nvPr>
            <p:ph sz="quarter" idx="2"/>
            <p:custDataLst>
              <p:tags r:id="rId4"/>
            </p:custDataLst>
          </p:nvPr>
        </p:nvSpPr>
        <p:spPr>
          <a:xfrm>
            <a:off x="6197600" y="1600200"/>
            <a:ext cx="5384800" cy="2185988"/>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内容占位符 4"/>
          <p:cNvSpPr>
            <a:spLocks noGrp="1"/>
          </p:cNvSpPr>
          <p:nvPr>
            <p:ph sz="quarter" idx="3"/>
            <p:custDataLst>
              <p:tags r:id="rId5"/>
            </p:custDataLst>
          </p:nvPr>
        </p:nvSpPr>
        <p:spPr>
          <a:xfrm>
            <a:off x="609600" y="3938588"/>
            <a:ext cx="5384800" cy="2187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6" name="内容占位符 5"/>
          <p:cNvSpPr>
            <a:spLocks noGrp="1"/>
          </p:cNvSpPr>
          <p:nvPr>
            <p:ph sz="quarter" idx="4"/>
            <p:custDataLst>
              <p:tags r:id="rId6"/>
            </p:custDataLst>
          </p:nvPr>
        </p:nvSpPr>
        <p:spPr>
          <a:xfrm>
            <a:off x="6197600" y="3938588"/>
            <a:ext cx="5384800" cy="2187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7" name="日期占位符 6"/>
          <p:cNvSpPr>
            <a:spLocks noGrp="1"/>
          </p:cNvSpPr>
          <p:nvPr>
            <p:ph type="dt" sz="half" idx="10"/>
            <p:custDataLst>
              <p:tags r:id="rId7"/>
            </p:custDataLst>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custDataLst>
              <p:tags r:id="rId8"/>
            </p:custDataLst>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0"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custDataLst>
              <p:tags r:id="rId9"/>
            </p:custDataLst>
          </p:nvPr>
        </p:nvSpPr>
        <p:spPr/>
        <p:txBody>
          <a:bodyPr/>
          <a:lstStyle/>
          <a:p>
            <a:pPr lvl="0" eaLnBrk="1" fontAlgn="base" hangingPunct="1">
              <a:buNone/>
            </a:pPr>
            <a:fld id="{9A0DB2DC-4C9A-4742-B13C-FB6460FD3503}" type="slidenum">
              <a:rPr lang="zh-CN" altLang="en-US" strike="noStrike" noProof="1">
                <a:latin typeface="Arial" panose="020b0604020202020204" pitchFamily="34" charset="0"/>
                <a:ea typeface="宋体" panose="02010600030101010101" pitchFamily="2" charset="-122"/>
                <a:cs typeface="+mn-cs"/>
              </a:rPr>
              <a:t/>
            </a:fld>
            <a:endParaRPr lang="zh-CN" altLang="en-US" strike="noStrike" noProof="1">
              <a:latin typeface="Arial" panose="020b0604020202020204" pitchFamily="34" charset="0"/>
            </a:endParaRPr>
          </a:p>
        </p:txBody>
      </p:sp>
    </p:spTree>
  </p:cSld>
  <p:clrMapOvr>
    <a:masterClrMapping/>
  </p:clrMapOvr>
  <p:transition/>
  <p:timing/>
</p:sldLayout>
</file>

<file path=ppt/slideLayouts/slideLayout2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Only" preserve="1">
  <p:cSld name="内容">
    <p:spTree>
      <p:nvGrpSpPr>
        <p:cNvPr id="1" name=""/>
        <p:cNvGrpSpPr/>
        <p:nvPr>
          <p:custDataLst>
            <p:tags r:id="rId1"/>
          </p:custDataLst>
        </p:nvPr>
      </p:nvGrpSpPr>
      <p:grpSpPr>
        <a:xfrm>
          <a:off x="0" y="0"/>
          <a:ext cx="0" cy="0"/>
        </a:xfrm>
      </p:grpSpPr>
      <p:sp>
        <p:nvSpPr>
          <p:cNvPr id="2" name="内容占位符 1"/>
          <p:cNvSpPr>
            <a:spLocks noGrp="1"/>
          </p:cNvSpPr>
          <p:nvPr>
            <p:ph/>
            <p:custDataLst>
              <p:tags r:id="rId2"/>
            </p:custDataLst>
          </p:nvPr>
        </p:nvSpPr>
        <p:spPr>
          <a:xfrm>
            <a:off x="397933" y="228600"/>
            <a:ext cx="11387667" cy="5870575"/>
          </a:xfrm>
        </p:spPr>
        <p:txBody>
          <a:bodyPr/>
          <a:lstStyle/>
          <a:p>
            <a:pPr lvl="0" fontAlgn="base"/>
            <a:r>
              <a:rPr lang="zh-CN" altLang="en-US" strike="noStrike" noProof="1" smtClean="0"/>
              <a:t>单击此处编辑母版文本样式</a:t>
            </a:r>
            <a:endParaRPr lang="zh-CN" altLang="en-US" strike="noStrike" noProof="1" smtClean="0"/>
          </a:p>
          <a:p>
            <a:pPr lvl="1" fontAlgn="base"/>
            <a:r>
              <a:rPr lang="zh-CN" altLang="en-US" strike="noStrike" noProof="1" smtClean="0"/>
              <a:t>第二级</a:t>
            </a:r>
            <a:endParaRPr lang="zh-CN" altLang="en-US" strike="noStrike" noProof="1" smtClean="0"/>
          </a:p>
          <a:p>
            <a:pPr lvl="2" fontAlgn="base"/>
            <a:r>
              <a:rPr lang="zh-CN" altLang="en-US" strike="noStrike" noProof="1" smtClean="0"/>
              <a:t>第三级</a:t>
            </a:r>
            <a:endParaRPr lang="zh-CN" altLang="en-US" strike="noStrike" noProof="1" smtClean="0"/>
          </a:p>
          <a:p>
            <a:pPr lvl="3" fontAlgn="base"/>
            <a:r>
              <a:rPr lang="zh-CN" altLang="en-US" strike="noStrike" noProof="1" smtClean="0"/>
              <a:t>第四级</a:t>
            </a:r>
            <a:endParaRPr lang="zh-CN" altLang="en-US" strike="noStrike" noProof="1" smtClean="0"/>
          </a:p>
          <a:p>
            <a:pPr lvl="4" fontAlgn="base"/>
            <a:r>
              <a:rPr lang="zh-CN" altLang="en-US" strike="noStrike" noProof="1" smtClean="0"/>
              <a:t>第五级</a:t>
            </a:r>
            <a:endParaRPr lang="zh-CN" altLang="en-US" strike="noStrike" noProof="1"/>
          </a:p>
        </p:txBody>
      </p:sp>
      <p:sp>
        <p:nvSpPr>
          <p:cNvPr id="5" name="日期占位符 52473"/>
          <p:cNvSpPr>
            <a:spLocks noGrp="1"/>
          </p:cNvSpPr>
          <p:nvPr>
            <p:ph type="dt" sz="half" idx="10"/>
            <p:custDataLst>
              <p:tags r:id="rId3"/>
            </p:custDataLst>
          </p:nvPr>
        </p:nvSpPr>
        <p:spPr>
          <a:xfrm>
            <a:off x="397933" y="6245225"/>
            <a:ext cx="3052233"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lvl="0"/>
            <a:fld id="{0CE0647A-8BB2-4B7F-B348-B71E963B773D}" type="datetime1">
              <a:rPr lang="zh-CN" altLang="en-US" sz="1400"/>
              <a:t/>
            </a:fld>
            <a:endParaRPr lang="zh-CN" altLang="en-US" sz="1400"/>
          </a:p>
        </p:txBody>
      </p:sp>
      <p:sp>
        <p:nvSpPr>
          <p:cNvPr id="3" name="页脚占位符 52474"/>
          <p:cNvSpPr>
            <a:spLocks noGrp="1"/>
          </p:cNvSpPr>
          <p:nvPr>
            <p:ph type="ftr" sz="quarter" idx="11"/>
            <p:custDataLst>
              <p:tags r:id="rId4"/>
            </p:custDataLst>
          </p:nvPr>
        </p:nvSpPr>
        <p:spPr>
          <a:xfrm>
            <a:off x="4161367" y="6245225"/>
            <a:ext cx="3860800"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lvl="0" algn="ctr"/>
            <a:endParaRPr lang="zh-CN" altLang="en-US" sz="1400"/>
          </a:p>
        </p:txBody>
      </p:sp>
      <p:sp>
        <p:nvSpPr>
          <p:cNvPr id="4" name="灯片编号占位符 52475"/>
          <p:cNvSpPr>
            <a:spLocks noGrp="1"/>
          </p:cNvSpPr>
          <p:nvPr>
            <p:ph type="sldNum" sz="quarter" idx="12"/>
            <p:custDataLst>
              <p:tags r:id="rId5"/>
            </p:custDataLst>
          </p:nvPr>
        </p:nvSpPr>
        <p:spPr>
          <a:xfrm>
            <a:off x="8733367" y="6245225"/>
            <a:ext cx="3052233" cy="476250"/>
          </a:xfrm>
          <a:prstGeom prst="rect">
            <a:avLst/>
          </a:prstGeom>
          <a:noFill/>
          <a:ln w="9525">
            <a:noFill/>
          </a:ln>
        </p:spPr>
        <p:txBody>
          <a:bodyPr anchor="t" anchorCtr="0"/>
          <a:lstStyle>
            <a:lvl1pPr marL="0" lvl="0"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l" defTabSz="914400" rtl="0" eaLnBrk="1" fontAlgn="base" latinLnBrk="0" hangingPunct="1">
              <a:lnSpc>
                <a:spcPct val="100000"/>
              </a:lnSpc>
              <a:spcBef>
                <a:spcPct val="0"/>
              </a:spcBef>
              <a:spcAft>
                <a:spcPct val="0"/>
              </a:spcAft>
              <a:buClrTx/>
              <a:buSzTx/>
              <a:buFontTx/>
              <a:buNone/>
              <a:defRPr lang="zh-CN" altLang="en-US" sz="1800" b="0"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l" defTabSz="914400" rtl="0" eaLnBrk="1" fontAlgn="base" latinLnBrk="0" hangingPunct="1">
              <a:lnSpc>
                <a:spcPct val="100000"/>
              </a:lnSpc>
              <a:spcBef>
                <a:spcPct val="0"/>
              </a:spcBef>
              <a:spcAft>
                <a:spcPct val="0"/>
              </a:spcAft>
              <a:buNone/>
              <a:defRPr lang="zh-CN" altLang="en-US" b="0" i="0" u="none" kern="1200" baseline="0">
                <a:solidFill>
                  <a:schemeClr val="tx1"/>
                </a:solidFill>
                <a:latin typeface="Arial" panose="020b0604020202020204" pitchFamily="34" charset="0"/>
                <a:ea typeface="宋体" panose="02010600030101010101" pitchFamily="2" charset="-122"/>
                <a:cs typeface="+mn-cs"/>
              </a:defRPr>
            </a:lvl9pPr>
          </a:lstStyle>
          <a:p>
            <a:pPr lvl="0" algn="r"/>
            <a:fld id="{B5F3CA49-FEED-413E-AB62-B8C26EEDF8DF}" type="slidenum">
              <a:rPr lang="zh-CN" altLang="en-US" sz="1400"/>
              <a:t/>
            </a:fld>
            <a:endParaRPr lang="zh-CN" altLang="en-US" sz="1400"/>
          </a:p>
        </p:txBody>
      </p:sp>
    </p:spTree>
  </p:cSld>
  <p:clrMapOvr>
    <a:masterClrMapping/>
  </p:clrMapOvr>
  <p:transition/>
  <p:timing/>
</p:sldLayout>
</file>

<file path=ppt/slideLayouts/slideLayout2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16" name="任意多边形 15"/>
          <p:cNvSpPr/>
          <p:nvPr>
            <p:custDataLst>
              <p:tags r:id="rId2"/>
            </p:custDataLst>
          </p:nvPr>
        </p:nvSpPr>
        <p:spPr>
          <a:xfrm>
            <a:off x="0" y="-11575"/>
            <a:ext cx="7176303" cy="6866674"/>
          </a:xfrm>
          <a:custGeom>
            <a:gdLst>
              <a:gd name="connsiteX0" fmla="*/ 1367257 w 7176303"/>
              <a:gd name="connsiteY0" fmla="*/ 0 h 6866674"/>
              <a:gd name="connsiteX1" fmla="*/ 7176303 w 7176303"/>
              <a:gd name="connsiteY1" fmla="*/ 11556 h 6866674"/>
              <a:gd name="connsiteX2" fmla="*/ 4454810 w 7176303"/>
              <a:gd name="connsiteY2" fmla="*/ 6858020 h 6866674"/>
              <a:gd name="connsiteX3" fmla="*/ 0 w 7176303"/>
              <a:gd name="connsiteY3" fmla="*/ 6866674 h 6866674"/>
              <a:gd name="connsiteX4" fmla="*/ 0 w 7176303"/>
              <a:gd name="connsiteY4" fmla="*/ 3283633 h 6866674"/>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76302" h="6866674">
                <a:moveTo>
                  <a:pt x="1367257" y="0"/>
                </a:moveTo>
                <a:lnTo>
                  <a:pt x="7176303" y="11556"/>
                </a:lnTo>
                <a:lnTo>
                  <a:pt x="4454810" y="6858020"/>
                </a:lnTo>
                <a:lnTo>
                  <a:pt x="0" y="6866674"/>
                </a:lnTo>
                <a:lnTo>
                  <a:pt x="0" y="3283633"/>
                </a:lnTo>
                <a:close/>
              </a:path>
            </a:pathLst>
          </a:cu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cs typeface="Arial" panose="020b0604020202020204" pitchFamily="34" charset="0"/>
            </a:endParaRPr>
          </a:p>
        </p:txBody>
      </p:sp>
      <p:sp>
        <p:nvSpPr>
          <p:cNvPr id="18" name="任意多边形 17"/>
          <p:cNvSpPr/>
          <p:nvPr>
            <p:custDataLst>
              <p:tags r:id="rId4"/>
            </p:custDataLst>
          </p:nvPr>
        </p:nvSpPr>
        <p:spPr>
          <a:xfrm>
            <a:off x="-7704" y="-11576"/>
            <a:ext cx="7191711" cy="6866692"/>
          </a:xfrm>
          <a:custGeom>
            <a:gdLst>
              <a:gd name="connsiteX0" fmla="*/ 1377503 w 7191711"/>
              <a:gd name="connsiteY0" fmla="*/ 0 h 6866692"/>
              <a:gd name="connsiteX1" fmla="*/ 7191711 w 7191711"/>
              <a:gd name="connsiteY1" fmla="*/ 11556 h 6866692"/>
              <a:gd name="connsiteX2" fmla="*/ 4467800 w 7191711"/>
              <a:gd name="connsiteY2" fmla="*/ 6858020 h 6866692"/>
              <a:gd name="connsiteX3" fmla="*/ 0 w 7191711"/>
              <a:gd name="connsiteY3" fmla="*/ 6866692 h 6866692"/>
              <a:gd name="connsiteX4" fmla="*/ 0 w 7191711"/>
              <a:gd name="connsiteY4" fmla="*/ 3305303 h 686669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91711" h="6866692">
                <a:moveTo>
                  <a:pt x="1377503" y="0"/>
                </a:moveTo>
                <a:lnTo>
                  <a:pt x="7191711" y="11556"/>
                </a:lnTo>
                <a:lnTo>
                  <a:pt x="4467800" y="6858020"/>
                </a:lnTo>
                <a:lnTo>
                  <a:pt x="0" y="6866692"/>
                </a:lnTo>
                <a:lnTo>
                  <a:pt x="0" y="3305303"/>
                </a:lnTo>
                <a:close/>
              </a:path>
            </a:pathLst>
          </a:cu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cs typeface="Arial" panose="020b0604020202020204" pitchFamily="34" charset="0"/>
            </a:endParaRPr>
          </a:p>
        </p:txBody>
      </p:sp>
      <p:sp>
        <p:nvSpPr>
          <p:cNvPr id="9" name="平行四边形 8"/>
          <p:cNvSpPr/>
          <p:nvPr>
            <p:custDataLst>
              <p:tags r:id="rId5"/>
            </p:custDataLst>
          </p:nvPr>
        </p:nvSpPr>
        <p:spPr>
          <a:xfrm flipV="1">
            <a:off x="8970380" y="4849792"/>
            <a:ext cx="3073888"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10" name="直接连接符 9"/>
          <p:cNvCxnSpPr/>
          <p:nvPr>
            <p:custDataLst>
              <p:tags r:id="rId6"/>
            </p:custDataLst>
          </p:nvPr>
        </p:nvCxnSpPr>
        <p:spPr>
          <a:xfrm flipH="1">
            <a:off x="8793035" y="4361563"/>
            <a:ext cx="3067291"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等腰三角形 7"/>
          <p:cNvSpPr/>
          <p:nvPr>
            <p:custDataLst>
              <p:tags r:id="rId7"/>
            </p:custDataLst>
          </p:nvPr>
        </p:nvSpPr>
        <p:spPr>
          <a:xfrm>
            <a:off x="4449251" y="5072918"/>
            <a:ext cx="1354416" cy="1785082"/>
          </a:xfrm>
          <a:custGeom>
            <a:gdLst>
              <a:gd name="connsiteX0" fmla="*/ 0 w 2070696"/>
              <a:gd name="connsiteY0" fmla="*/ 1785082 h 1785082"/>
              <a:gd name="connsiteX1" fmla="*/ 1035348 w 2070696"/>
              <a:gd name="connsiteY1" fmla="*/ 0 h 1785082"/>
              <a:gd name="connsiteX2" fmla="*/ 2070696 w 2070696"/>
              <a:gd name="connsiteY2" fmla="*/ 1785082 h 1785082"/>
              <a:gd name="connsiteX3" fmla="*/ 0 w 2070696"/>
              <a:gd name="connsiteY3" fmla="*/ 1785082 h 1785082"/>
              <a:gd name="connsiteX0-1" fmla="*/ 0 w 1478876"/>
              <a:gd name="connsiteY0-2" fmla="*/ 1785082 h 1785082"/>
              <a:gd name="connsiteX1-3" fmla="*/ 1035348 w 1478876"/>
              <a:gd name="connsiteY1-4" fmla="*/ 0 h 1785082"/>
              <a:gd name="connsiteX2-5" fmla="*/ 1478876 w 1478876"/>
              <a:gd name="connsiteY2-6" fmla="*/ 1785082 h 1785082"/>
              <a:gd name="connsiteX3-7" fmla="*/ 0 w 1478876"/>
              <a:gd name="connsiteY3-8" fmla="*/ 1785082 h 1785082"/>
              <a:gd name="connsiteX0-9" fmla="*/ 0 w 1699856"/>
              <a:gd name="connsiteY0-10" fmla="*/ 1785082 h 1785082"/>
              <a:gd name="connsiteX1-11" fmla="*/ 1035348 w 1699856"/>
              <a:gd name="connsiteY1-12" fmla="*/ 0 h 1785082"/>
              <a:gd name="connsiteX2-13" fmla="*/ 1699856 w 1699856"/>
              <a:gd name="connsiteY2-14" fmla="*/ 1785082 h 1785082"/>
              <a:gd name="connsiteX3-15" fmla="*/ 0 w 1699856"/>
              <a:gd name="connsiteY3-16" fmla="*/ 1785082 h 1785082"/>
              <a:gd name="connsiteX0-17" fmla="*/ 0 w 1250276"/>
              <a:gd name="connsiteY0-18" fmla="*/ 1785082 h 1785082"/>
              <a:gd name="connsiteX1-19" fmla="*/ 585768 w 1250276"/>
              <a:gd name="connsiteY1-20" fmla="*/ 0 h 1785082"/>
              <a:gd name="connsiteX2-21" fmla="*/ 1250276 w 1250276"/>
              <a:gd name="connsiteY2-22" fmla="*/ 1785082 h 1785082"/>
              <a:gd name="connsiteX3-23" fmla="*/ 0 w 1250276"/>
              <a:gd name="connsiteY3-24" fmla="*/ 1785082 h 1785082"/>
              <a:gd name="connsiteX0-25" fmla="*/ 0 w 1354416"/>
              <a:gd name="connsiteY0-26" fmla="*/ 1774922 h 1785082"/>
              <a:gd name="connsiteX1-27" fmla="*/ 689908 w 1354416"/>
              <a:gd name="connsiteY1-28" fmla="*/ 0 h 1785082"/>
              <a:gd name="connsiteX2-29" fmla="*/ 1354416 w 1354416"/>
              <a:gd name="connsiteY2-30" fmla="*/ 1785082 h 1785082"/>
              <a:gd name="connsiteX3-31" fmla="*/ 0 w 1354416"/>
              <a:gd name="connsiteY3-32" fmla="*/ 1774922 h 1785082"/>
              <a:gd name="connsiteX0-33" fmla="*/ 0 w 1354416"/>
              <a:gd name="connsiteY0-34" fmla="*/ 1785082 h 1785082"/>
              <a:gd name="connsiteX1-35" fmla="*/ 689908 w 1354416"/>
              <a:gd name="connsiteY1-36" fmla="*/ 0 h 1785082"/>
              <a:gd name="connsiteX2-37" fmla="*/ 1354416 w 1354416"/>
              <a:gd name="connsiteY2-38" fmla="*/ 1785082 h 1785082"/>
              <a:gd name="connsiteX3-39" fmla="*/ 0 w 1354416"/>
              <a:gd name="connsiteY3-40" fmla="*/ 1785082 h 1785082"/>
            </a:gdLst>
            <a:cxnLst>
              <a:cxn ang="0">
                <a:pos x="connsiteX0-1" y="connsiteY0-2"/>
              </a:cxn>
              <a:cxn ang="0">
                <a:pos x="connsiteX1-3" y="connsiteY1-4"/>
              </a:cxn>
              <a:cxn ang="0">
                <a:pos x="connsiteX2-5" y="connsiteY2-6"/>
              </a:cxn>
              <a:cxn ang="0">
                <a:pos x="connsiteX3-7" y="connsiteY3-8"/>
              </a:cxn>
            </a:cxnLst>
            <a:rect l="l" t="t" r="r" b="b"/>
            <a:pathLst>
              <a:path w="1354416" h="1785082">
                <a:moveTo>
                  <a:pt x="0" y="1785082"/>
                </a:moveTo>
                <a:lnTo>
                  <a:pt x="689908" y="0"/>
                </a:lnTo>
                <a:lnTo>
                  <a:pt x="1354416" y="1785082"/>
                </a:lnTo>
                <a:lnTo>
                  <a:pt x="0" y="178508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4" name="平行四边形 13"/>
          <p:cNvSpPr/>
          <p:nvPr>
            <p:custDataLst>
              <p:tags r:id="rId8"/>
            </p:custDataLst>
          </p:nvPr>
        </p:nvSpPr>
        <p:spPr>
          <a:xfrm flipV="1">
            <a:off x="0" y="-9525"/>
            <a:ext cx="3139440"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 name="标题 1"/>
          <p:cNvSpPr>
            <a:spLocks noGrp="1"/>
          </p:cNvSpPr>
          <p:nvPr>
            <p:ph type="ctrTitle" hasCustomPrompt="1"/>
            <p:custDataLst>
              <p:tags r:id="rId9"/>
            </p:custDataLst>
          </p:nvPr>
        </p:nvSpPr>
        <p:spPr>
          <a:xfrm>
            <a:off x="6424972" y="727306"/>
            <a:ext cx="5539523" cy="2751522"/>
          </a:xfrm>
        </p:spPr>
        <p:txBody>
          <a:bodyPr anchor="b">
            <a:normAutofit/>
          </a:bodyPr>
          <a:lstStyle>
            <a:lvl1pPr algn="r">
              <a:defRPr sz="5400" b="1">
                <a:solidFill>
                  <a:schemeClr val="tx1">
                    <a:lumMod val="75000"/>
                    <a:lumOff val="25000"/>
                  </a:schemeClr>
                </a:solidFill>
                <a:latin typeface="+mj-lt"/>
              </a:defRPr>
            </a:lvl1pPr>
          </a:lstStyle>
          <a:p>
            <a:r>
              <a:rPr lang="zh-CN" altLang="en-US"/>
              <a:t>单击此处编辑标题</a:t>
            </a:r>
            <a:endParaRPr lang="zh-CN" altLang="en-US"/>
          </a:p>
        </p:txBody>
      </p:sp>
      <p:sp>
        <p:nvSpPr>
          <p:cNvPr id="3" name="副标题 2"/>
          <p:cNvSpPr>
            <a:spLocks noGrp="1"/>
          </p:cNvSpPr>
          <p:nvPr>
            <p:ph type="subTitle" idx="1"/>
            <p:custDataLst>
              <p:tags r:id="rId10"/>
            </p:custDataLst>
          </p:nvPr>
        </p:nvSpPr>
        <p:spPr>
          <a:xfrm>
            <a:off x="7475295" y="3491528"/>
            <a:ext cx="4489200" cy="842724"/>
          </a:xfrm>
        </p:spPr>
        <p:txBody>
          <a:bodyPr>
            <a:normAutofit/>
          </a:bodyPr>
          <a:lstStyle>
            <a:lvl1pPr marL="0" indent="0" algn="r">
              <a:buNone/>
              <a:defRPr sz="1500">
                <a:solidFill>
                  <a:schemeClr val="tx1">
                    <a:lumMod val="50000"/>
                    <a:lumOff val="50000"/>
                  </a:schemeClr>
                </a:solidFill>
              </a:defRPr>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11"/>
            </p:custDataLst>
          </p:nvPr>
        </p:nvSpPr>
        <p:spPr/>
        <p:txBody>
          <a:bodyPr/>
          <a:lstStyle/>
          <a:p>
            <a:fld id="{66ED02EE-8ED7-4720-98D5-9E9053965B95}" type="datetimeFigureOut">
              <a:rPr lang="zh-CN" altLang="en-US" smtClean="0"/>
              <a:t/>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2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66ED02EE-8ED7-4720-98D5-9E9053965B9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2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1">
          <a:blip r:embed="rId10">
            <a:lum/>
          </a:blip>
          <a:stretch>
            <a:fillRect/>
          </a:stretch>
        </a:blipFill>
        <a:effectLst/>
      </p:bgPr>
    </p:bg>
    <p:spTree>
      <p:nvGrpSpPr>
        <p:cNvPr id="1" name=""/>
        <p:cNvGrpSpPr/>
        <p:nvPr>
          <p:custDataLst>
            <p:tags r:id="rId1"/>
          </p:custDataLst>
        </p:nvPr>
      </p:nvGrpSpPr>
      <p:grpSpPr>
        <a:xfrm>
          <a:off x="0" y="0"/>
          <a:ext cx="0" cy="0"/>
        </a:xfrm>
      </p:grpSpPr>
      <p:sp>
        <p:nvSpPr>
          <p:cNvPr id="7" name="椭圆 6"/>
          <p:cNvSpPr/>
          <p:nvPr>
            <p:custDataLst>
              <p:tags r:id="rId2"/>
            </p:custDataLst>
          </p:nvPr>
        </p:nvSpPr>
        <p:spPr>
          <a:xfrm>
            <a:off x="2650647" y="858520"/>
            <a:ext cx="5140960" cy="5140960"/>
          </a:xfrm>
          <a:prstGeom prst="ellipse">
            <a:avLst/>
          </a:prstGeom>
          <a:blipFill dpi="0"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8" name="矩形 7"/>
          <p:cNvSpPr/>
          <p:nvPr>
            <p:custDataLst>
              <p:tags r:id="rId4"/>
            </p:custDataLst>
          </p:nvPr>
        </p:nvSpPr>
        <p:spPr>
          <a:xfrm>
            <a:off x="6096000" y="23473"/>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9" name="直接连接符 8"/>
          <p:cNvCxnSpPr/>
          <p:nvPr>
            <p:custDataLst>
              <p:tags r:id="rId5"/>
            </p:custDataLst>
          </p:nvPr>
        </p:nvCxnSpPr>
        <p:spPr>
          <a:xfrm flipH="1">
            <a:off x="7970520" y="2286000"/>
            <a:ext cx="0" cy="222504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10"/>
            <p:custDataLst>
              <p:tags r:id="rId6"/>
            </p:custDataLst>
          </p:nvPr>
        </p:nvSpPr>
        <p:spPr/>
        <p:txBody>
          <a:bodyPr>
            <a:normAutofit/>
          </a:bodyPr>
          <a:lstStyle/>
          <a:p>
            <a:fld id="{66ED02EE-8ED7-4720-98D5-9E9053965B95}" type="datetimeFigureOut">
              <a:rPr lang="zh-CN" altLang="en-US" smtClean="0"/>
              <a:t/>
            </a:fld>
            <a:endParaRPr lang="zh-CN" altLang="en-US"/>
          </a:p>
        </p:txBody>
      </p:sp>
      <p:sp>
        <p:nvSpPr>
          <p:cNvPr id="5" name="页脚占位符 4"/>
          <p:cNvSpPr>
            <a:spLocks noGrp="1"/>
          </p:cNvSpPr>
          <p:nvPr>
            <p:ph type="ftr" sz="quarter" idx="11"/>
            <p:custDataLst>
              <p:tags r:id="rId7"/>
            </p:custDataLst>
          </p:nvPr>
        </p:nvSpPr>
        <p:spPr/>
        <p:txBody>
          <a:bodyPr>
            <a:normAutofit/>
          </a:bodyPr>
          <a:lstStyle/>
          <a:p>
            <a:endParaRPr lang="zh-CN" altLang="en-US"/>
          </a:p>
        </p:txBody>
      </p:sp>
      <p:sp>
        <p:nvSpPr>
          <p:cNvPr id="6" name="灯片编号占位符 5"/>
          <p:cNvSpPr>
            <a:spLocks noGrp="1"/>
          </p:cNvSpPr>
          <p:nvPr>
            <p:ph type="sldNum" sz="quarter" idx="12"/>
            <p:custDataLst>
              <p:tags r:id="rId8"/>
            </p:custDataLst>
          </p:nvPr>
        </p:nvSpPr>
        <p:spPr/>
        <p:txBody>
          <a:bodyPr>
            <a:normAutofit/>
          </a:bodyPr>
          <a:lstStyle/>
          <a:p>
            <a:fld id="{78E15E9C-17F6-4DFB-85EC-0C62FE288285}" type="slidenum">
              <a:rPr lang="zh-CN" altLang="en-US" smtClean="0"/>
              <a:t>0</a:t>
            </a:fld>
            <a:endParaRPr lang="zh-CN" altLang="en-US"/>
          </a:p>
        </p:txBody>
      </p:sp>
      <p:sp>
        <p:nvSpPr>
          <p:cNvPr id="13" name="文本占位符 12"/>
          <p:cNvSpPr>
            <a:spLocks noGrp="1"/>
          </p:cNvSpPr>
          <p:nvPr>
            <p:ph type="body" sz="quarter" idx="13"/>
            <p:custDataLst>
              <p:tags r:id="rId9"/>
            </p:custDataLst>
          </p:nvPr>
        </p:nvSpPr>
        <p:spPr>
          <a:xfrm>
            <a:off x="8610599" y="2286000"/>
            <a:ext cx="2651565" cy="2012860"/>
          </a:xfrm>
        </p:spPr>
        <p:txBody>
          <a:bodyPr>
            <a:normAutofit/>
          </a:bodyPr>
          <a:lstStyle>
            <a:lvl1pPr marL="0" indent="0">
              <a:buNone/>
              <a:defRPr sz="1350">
                <a:solidFill>
                  <a:schemeClr val="bg1"/>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custDataLst>
              <p:tags r:id="rId4"/>
            </p:custDataLst>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3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66ED02EE-8ED7-4720-98D5-9E9053965B9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3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265369"/>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39598"/>
            <a:ext cx="5157787" cy="823912"/>
          </a:xfrm>
        </p:spPr>
        <p:txBody>
          <a:bodyPr anchor="b">
            <a:normAutofit/>
          </a:bodyPr>
          <a:lstStyle>
            <a:lvl1pPr marL="0" indent="0">
              <a:buNone/>
              <a:defRPr sz="21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172200" y="1639598"/>
            <a:ext cx="5183188" cy="823912"/>
          </a:xfrm>
        </p:spPr>
        <p:txBody>
          <a:bodyPr anchor="b">
            <a:normAutofit/>
          </a:bodyPr>
          <a:lstStyle>
            <a:lvl1pPr marL="0" indent="0">
              <a:buNone/>
              <a:defRPr sz="21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66ED02EE-8ED7-4720-98D5-9E9053965B9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3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cxnSp>
        <p:nvCxnSpPr>
          <p:cNvPr id="6" name="直接连接符 5"/>
          <p:cNvCxnSpPr/>
          <p:nvPr>
            <p:custDataLst>
              <p:tags r:id="rId2"/>
            </p:custDataLst>
          </p:nvPr>
        </p:nvCxnSpPr>
        <p:spPr>
          <a:xfrm flipH="1">
            <a:off x="8194384" y="3686601"/>
            <a:ext cx="3067291"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平行四边形 7"/>
          <p:cNvSpPr/>
          <p:nvPr>
            <p:custDataLst>
              <p:tags r:id="rId3"/>
            </p:custDataLst>
          </p:nvPr>
        </p:nvSpPr>
        <p:spPr>
          <a:xfrm flipV="1">
            <a:off x="0" y="0"/>
            <a:ext cx="3139440"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9" name="矩形 8"/>
          <p:cNvSpPr/>
          <p:nvPr>
            <p:custDataLst>
              <p:tags r:id="rId4"/>
            </p:custDataLst>
          </p:nvPr>
        </p:nvSpPr>
        <p:spPr>
          <a:xfrm>
            <a:off x="0" y="4849792"/>
            <a:ext cx="12192000" cy="2055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0" name="平行四边形 9"/>
          <p:cNvSpPr/>
          <p:nvPr>
            <p:custDataLst>
              <p:tags r:id="rId5"/>
            </p:custDataLst>
          </p:nvPr>
        </p:nvSpPr>
        <p:spPr>
          <a:xfrm flipV="1">
            <a:off x="8970645" y="4849495"/>
            <a:ext cx="3074035" cy="2054225"/>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 name="标题 1"/>
          <p:cNvSpPr>
            <a:spLocks noGrp="1"/>
          </p:cNvSpPr>
          <p:nvPr>
            <p:ph type="title" hasCustomPrompt="1"/>
            <p:custDataLst>
              <p:tags r:id="rId6"/>
            </p:custDataLst>
          </p:nvPr>
        </p:nvSpPr>
        <p:spPr>
          <a:xfrm>
            <a:off x="5906095" y="1817226"/>
            <a:ext cx="5539523" cy="1858954"/>
          </a:xfrm>
        </p:spPr>
        <p:txBody>
          <a:bodyPr lIns="90000" tIns="46800" rIns="90000" bIns="46800" anchor="b">
            <a:normAutofit/>
          </a:bodyPr>
          <a:lstStyle>
            <a:lvl1pPr algn="r">
              <a:defRPr sz="7200" b="1">
                <a:solidFill>
                  <a:schemeClr val="tx1">
                    <a:lumMod val="75000"/>
                    <a:lumOff val="25000"/>
                  </a:schemeClr>
                </a:solidFill>
                <a:latin typeface="+mj-lt"/>
              </a:defRPr>
            </a:lvl1pPr>
          </a:lstStyle>
          <a:p>
            <a:r>
              <a:rPr lang="zh-CN" altLang="en-US"/>
              <a:t>编辑标题</a:t>
            </a:r>
            <a:endParaRPr lang="zh-CN" altLang="en-US"/>
          </a:p>
        </p:txBody>
      </p:sp>
      <p:sp>
        <p:nvSpPr>
          <p:cNvPr id="3" name="日期占位符 2"/>
          <p:cNvSpPr>
            <a:spLocks noGrp="1"/>
          </p:cNvSpPr>
          <p:nvPr>
            <p:ph type="dt" sz="half" idx="10"/>
            <p:custDataLst>
              <p:tags r:id="rId7"/>
            </p:custDataLst>
          </p:nvPr>
        </p:nvSpPr>
        <p:spPr/>
        <p:txBody>
          <a:bodyPr lIns="90000" tIns="46800" rIns="90000" bIns="46800"/>
          <a:lstStyle/>
          <a:p>
            <a:fld id="{66ED02EE-8ED7-4720-98D5-9E9053965B95}"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lIns="90000" tIns="46800" rIns="90000" bIns="46800"/>
          <a:lstStyle/>
          <a:p>
            <a:endParaRPr lang="zh-CN" altLang="en-US"/>
          </a:p>
        </p:txBody>
      </p:sp>
      <p:sp>
        <p:nvSpPr>
          <p:cNvPr id="5" name="灯片编号占位符 4"/>
          <p:cNvSpPr>
            <a:spLocks noGrp="1"/>
          </p:cNvSpPr>
          <p:nvPr>
            <p:ph type="sldNum" sz="quarter" idx="12"/>
            <p:custDataLst>
              <p:tags r:id="rId9"/>
            </p:custDataLst>
          </p:nvPr>
        </p:nvSpPr>
        <p:spPr/>
        <p:txBody>
          <a:bodyPr lIns="90000" tIns="46800" rIns="90000" bIns="46800"/>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3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6ED02EE-8ED7-4720-98D5-9E9053965B9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3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7" y="457200"/>
            <a:ext cx="4165200" cy="1600200"/>
          </a:xfrm>
        </p:spPr>
        <p:txBody>
          <a:bodyPr anchor="t" anchorCtr="0">
            <a:normAutofit/>
          </a:bodyPr>
          <a:lstStyle>
            <a:lvl1pPr>
              <a:defRPr sz="2700"/>
            </a:lvl1pPr>
          </a:lstStyle>
          <a:p>
            <a:r>
              <a:rPr lang="zh-CN" altLang="en-US"/>
              <a:t>单击此处编辑母版标题样式</a:t>
            </a:r>
            <a:endParaRPr lang="zh-CN" altLang="en-US"/>
          </a:p>
        </p:txBody>
      </p:sp>
      <p:sp>
        <p:nvSpPr>
          <p:cNvPr id="3" name="图片占位符 2"/>
          <p:cNvSpPr>
            <a:spLocks noGrp="1" noChangeAspect="1"/>
          </p:cNvSpPr>
          <p:nvPr>
            <p:ph type="pic" idx="1"/>
            <p:custDataLst>
              <p:tags r:id="rId3"/>
            </p:custDataLst>
          </p:nvPr>
        </p:nvSpPr>
        <p:spPr>
          <a:xfrm>
            <a:off x="5184000" y="457200"/>
            <a:ext cx="6170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custDataLst>
              <p:tags r:id="rId4"/>
            </p:custDataLst>
          </p:nvPr>
        </p:nvSpPr>
        <p:spPr>
          <a:xfrm>
            <a:off x="839787" y="2057400"/>
            <a:ext cx="4165200" cy="3811588"/>
          </a:xfrm>
        </p:spPr>
        <p:txBody>
          <a:bodyPr>
            <a:normAutofit/>
          </a:bodyPr>
          <a:lstStyle>
            <a:lvl1pPr marL="0" indent="0">
              <a:buNone/>
              <a:defRPr sz="15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3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532224" y="365125"/>
            <a:ext cx="821575" cy="5811838"/>
          </a:xfrm>
        </p:spPr>
        <p:txBody>
          <a:bodyPr vert="eaVert">
            <a:normAutofit/>
          </a:bodyPr>
          <a:lstStyle>
            <a:lvl1pPr>
              <a:defRPr sz="2700"/>
            </a:lvl1p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199" y="365125"/>
            <a:ext cx="960258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66ED02EE-8ED7-4720-98D5-9E9053965B9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3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3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16" name="任意多边形 15"/>
          <p:cNvSpPr/>
          <p:nvPr>
            <p:custDataLst>
              <p:tags r:id="rId2"/>
            </p:custDataLst>
          </p:nvPr>
        </p:nvSpPr>
        <p:spPr>
          <a:xfrm>
            <a:off x="0" y="-11575"/>
            <a:ext cx="7176303" cy="6866674"/>
          </a:xfrm>
          <a:custGeom>
            <a:gdLst>
              <a:gd name="connsiteX0" fmla="*/ 1367257 w 7176303"/>
              <a:gd name="connsiteY0" fmla="*/ 0 h 6866674"/>
              <a:gd name="connsiteX1" fmla="*/ 7176303 w 7176303"/>
              <a:gd name="connsiteY1" fmla="*/ 11556 h 6866674"/>
              <a:gd name="connsiteX2" fmla="*/ 4454810 w 7176303"/>
              <a:gd name="connsiteY2" fmla="*/ 6858020 h 6866674"/>
              <a:gd name="connsiteX3" fmla="*/ 0 w 7176303"/>
              <a:gd name="connsiteY3" fmla="*/ 6866674 h 6866674"/>
              <a:gd name="connsiteX4" fmla="*/ 0 w 7176303"/>
              <a:gd name="connsiteY4" fmla="*/ 3283633 h 6866674"/>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76302" h="6866674">
                <a:moveTo>
                  <a:pt x="1367257" y="0"/>
                </a:moveTo>
                <a:lnTo>
                  <a:pt x="7176303" y="11556"/>
                </a:lnTo>
                <a:lnTo>
                  <a:pt x="4454810" y="6858020"/>
                </a:lnTo>
                <a:lnTo>
                  <a:pt x="0" y="6866674"/>
                </a:lnTo>
                <a:lnTo>
                  <a:pt x="0" y="3283633"/>
                </a:lnTo>
                <a:close/>
              </a:path>
            </a:pathLst>
          </a:custGeom>
          <a:blipFill>
            <a:blip r:embed="rId3">
              <a:grayscl/>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cs typeface="Arial" panose="020b0604020202020204" pitchFamily="34" charset="0"/>
            </a:endParaRPr>
          </a:p>
        </p:txBody>
      </p:sp>
      <p:sp>
        <p:nvSpPr>
          <p:cNvPr id="18" name="任意多边形 17"/>
          <p:cNvSpPr/>
          <p:nvPr>
            <p:custDataLst>
              <p:tags r:id="rId4"/>
            </p:custDataLst>
          </p:nvPr>
        </p:nvSpPr>
        <p:spPr>
          <a:xfrm>
            <a:off x="-7704" y="-11576"/>
            <a:ext cx="7191711" cy="6866692"/>
          </a:xfrm>
          <a:custGeom>
            <a:gdLst>
              <a:gd name="connsiteX0" fmla="*/ 1377503 w 7191711"/>
              <a:gd name="connsiteY0" fmla="*/ 0 h 6866692"/>
              <a:gd name="connsiteX1" fmla="*/ 7191711 w 7191711"/>
              <a:gd name="connsiteY1" fmla="*/ 11556 h 6866692"/>
              <a:gd name="connsiteX2" fmla="*/ 4467800 w 7191711"/>
              <a:gd name="connsiteY2" fmla="*/ 6858020 h 6866692"/>
              <a:gd name="connsiteX3" fmla="*/ 0 w 7191711"/>
              <a:gd name="connsiteY3" fmla="*/ 6866692 h 6866692"/>
              <a:gd name="connsiteX4" fmla="*/ 0 w 7191711"/>
              <a:gd name="connsiteY4" fmla="*/ 3305303 h 6866692"/>
            </a:gdLst>
            <a:cxnLst>
              <a:cxn ang="0">
                <a:pos x="connsiteX0" y="connsiteY0"/>
              </a:cxn>
              <a:cxn ang="0">
                <a:pos x="connsiteX1" y="connsiteY1"/>
              </a:cxn>
              <a:cxn ang="0">
                <a:pos x="connsiteX2" y="connsiteY2"/>
              </a:cxn>
              <a:cxn ang="0">
                <a:pos x="connsiteX3" y="connsiteY3"/>
              </a:cxn>
              <a:cxn ang="0">
                <a:pos x="connsiteX4" y="connsiteY4"/>
              </a:cxn>
            </a:cxnLst>
            <a:rect l="l" t="t" r="r" b="b"/>
            <a:pathLst>
              <a:path w="7191711" h="6866692">
                <a:moveTo>
                  <a:pt x="1377503" y="0"/>
                </a:moveTo>
                <a:lnTo>
                  <a:pt x="7191711" y="11556"/>
                </a:lnTo>
                <a:lnTo>
                  <a:pt x="4467800" y="6858020"/>
                </a:lnTo>
                <a:lnTo>
                  <a:pt x="0" y="6866692"/>
                </a:lnTo>
                <a:lnTo>
                  <a:pt x="0" y="3305303"/>
                </a:lnTo>
                <a:close/>
              </a:path>
            </a:pathLst>
          </a:custGeom>
          <a:solidFill>
            <a:schemeClr val="tx1">
              <a:alpha val="3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Arial" panose="020b0604020202020204" pitchFamily="34" charset="0"/>
              <a:cs typeface="Arial" panose="020b0604020202020204" pitchFamily="34" charset="0"/>
            </a:endParaRPr>
          </a:p>
        </p:txBody>
      </p:sp>
      <p:sp>
        <p:nvSpPr>
          <p:cNvPr id="9" name="平行四边形 8"/>
          <p:cNvSpPr/>
          <p:nvPr>
            <p:custDataLst>
              <p:tags r:id="rId5"/>
            </p:custDataLst>
          </p:nvPr>
        </p:nvSpPr>
        <p:spPr>
          <a:xfrm flipV="1">
            <a:off x="8970380" y="4849792"/>
            <a:ext cx="3073888"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10" name="直接连接符 9"/>
          <p:cNvCxnSpPr/>
          <p:nvPr>
            <p:custDataLst>
              <p:tags r:id="rId6"/>
            </p:custDataLst>
          </p:nvPr>
        </p:nvCxnSpPr>
        <p:spPr>
          <a:xfrm flipH="1">
            <a:off x="8793034" y="4361563"/>
            <a:ext cx="3067291"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3" name="等腰三角形 7"/>
          <p:cNvSpPr/>
          <p:nvPr>
            <p:custDataLst>
              <p:tags r:id="rId7"/>
            </p:custDataLst>
          </p:nvPr>
        </p:nvSpPr>
        <p:spPr>
          <a:xfrm>
            <a:off x="4449251" y="5072918"/>
            <a:ext cx="1354416" cy="1785082"/>
          </a:xfrm>
          <a:custGeom>
            <a:gdLst>
              <a:gd name="connsiteX0" fmla="*/ 0 w 2070696"/>
              <a:gd name="connsiteY0" fmla="*/ 1785082 h 1785082"/>
              <a:gd name="connsiteX1" fmla="*/ 1035348 w 2070696"/>
              <a:gd name="connsiteY1" fmla="*/ 0 h 1785082"/>
              <a:gd name="connsiteX2" fmla="*/ 2070696 w 2070696"/>
              <a:gd name="connsiteY2" fmla="*/ 1785082 h 1785082"/>
              <a:gd name="connsiteX3" fmla="*/ 0 w 2070696"/>
              <a:gd name="connsiteY3" fmla="*/ 1785082 h 1785082"/>
              <a:gd name="connsiteX0-1" fmla="*/ 0 w 1478876"/>
              <a:gd name="connsiteY0-2" fmla="*/ 1785082 h 1785082"/>
              <a:gd name="connsiteX1-3" fmla="*/ 1035348 w 1478876"/>
              <a:gd name="connsiteY1-4" fmla="*/ 0 h 1785082"/>
              <a:gd name="connsiteX2-5" fmla="*/ 1478876 w 1478876"/>
              <a:gd name="connsiteY2-6" fmla="*/ 1785082 h 1785082"/>
              <a:gd name="connsiteX3-7" fmla="*/ 0 w 1478876"/>
              <a:gd name="connsiteY3-8" fmla="*/ 1785082 h 1785082"/>
              <a:gd name="connsiteX0-9" fmla="*/ 0 w 1699856"/>
              <a:gd name="connsiteY0-10" fmla="*/ 1785082 h 1785082"/>
              <a:gd name="connsiteX1-11" fmla="*/ 1035348 w 1699856"/>
              <a:gd name="connsiteY1-12" fmla="*/ 0 h 1785082"/>
              <a:gd name="connsiteX2-13" fmla="*/ 1699856 w 1699856"/>
              <a:gd name="connsiteY2-14" fmla="*/ 1785082 h 1785082"/>
              <a:gd name="connsiteX3-15" fmla="*/ 0 w 1699856"/>
              <a:gd name="connsiteY3-16" fmla="*/ 1785082 h 1785082"/>
              <a:gd name="connsiteX0-17" fmla="*/ 0 w 1250276"/>
              <a:gd name="connsiteY0-18" fmla="*/ 1785082 h 1785082"/>
              <a:gd name="connsiteX1-19" fmla="*/ 585768 w 1250276"/>
              <a:gd name="connsiteY1-20" fmla="*/ 0 h 1785082"/>
              <a:gd name="connsiteX2-21" fmla="*/ 1250276 w 1250276"/>
              <a:gd name="connsiteY2-22" fmla="*/ 1785082 h 1785082"/>
              <a:gd name="connsiteX3-23" fmla="*/ 0 w 1250276"/>
              <a:gd name="connsiteY3-24" fmla="*/ 1785082 h 1785082"/>
              <a:gd name="connsiteX0-25" fmla="*/ 0 w 1354416"/>
              <a:gd name="connsiteY0-26" fmla="*/ 1774922 h 1785082"/>
              <a:gd name="connsiteX1-27" fmla="*/ 689908 w 1354416"/>
              <a:gd name="connsiteY1-28" fmla="*/ 0 h 1785082"/>
              <a:gd name="connsiteX2-29" fmla="*/ 1354416 w 1354416"/>
              <a:gd name="connsiteY2-30" fmla="*/ 1785082 h 1785082"/>
              <a:gd name="connsiteX3-31" fmla="*/ 0 w 1354416"/>
              <a:gd name="connsiteY3-32" fmla="*/ 1774922 h 1785082"/>
              <a:gd name="connsiteX0-33" fmla="*/ 0 w 1354416"/>
              <a:gd name="connsiteY0-34" fmla="*/ 1785082 h 1785082"/>
              <a:gd name="connsiteX1-35" fmla="*/ 689908 w 1354416"/>
              <a:gd name="connsiteY1-36" fmla="*/ 0 h 1785082"/>
              <a:gd name="connsiteX2-37" fmla="*/ 1354416 w 1354416"/>
              <a:gd name="connsiteY2-38" fmla="*/ 1785082 h 1785082"/>
              <a:gd name="connsiteX3-39" fmla="*/ 0 w 1354416"/>
              <a:gd name="connsiteY3-40" fmla="*/ 1785082 h 1785082"/>
            </a:gdLst>
            <a:cxnLst>
              <a:cxn ang="0">
                <a:pos x="connsiteX0-1" y="connsiteY0-2"/>
              </a:cxn>
              <a:cxn ang="0">
                <a:pos x="connsiteX1-3" y="connsiteY1-4"/>
              </a:cxn>
              <a:cxn ang="0">
                <a:pos x="connsiteX2-5" y="connsiteY2-6"/>
              </a:cxn>
              <a:cxn ang="0">
                <a:pos x="connsiteX3-7" y="connsiteY3-8"/>
              </a:cxn>
            </a:cxnLst>
            <a:rect l="l" t="t" r="r" b="b"/>
            <a:pathLst>
              <a:path w="1354416" h="1785082">
                <a:moveTo>
                  <a:pt x="0" y="1785082"/>
                </a:moveTo>
                <a:lnTo>
                  <a:pt x="689908" y="0"/>
                </a:lnTo>
                <a:lnTo>
                  <a:pt x="1354416" y="1785082"/>
                </a:lnTo>
                <a:lnTo>
                  <a:pt x="0" y="1785082"/>
                </a:lnTo>
                <a:close/>
              </a:path>
            </a:pathLst>
          </a:cu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4" name="平行四边形 13"/>
          <p:cNvSpPr/>
          <p:nvPr>
            <p:custDataLst>
              <p:tags r:id="rId8"/>
            </p:custDataLst>
          </p:nvPr>
        </p:nvSpPr>
        <p:spPr>
          <a:xfrm flipV="1">
            <a:off x="0" y="-9525"/>
            <a:ext cx="3139440"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 name="标题 1"/>
          <p:cNvSpPr>
            <a:spLocks noGrp="1"/>
          </p:cNvSpPr>
          <p:nvPr>
            <p:ph type="ctrTitle" hasCustomPrompt="1"/>
            <p:custDataLst>
              <p:tags r:id="rId9"/>
            </p:custDataLst>
          </p:nvPr>
        </p:nvSpPr>
        <p:spPr>
          <a:xfrm>
            <a:off x="6424972" y="727306"/>
            <a:ext cx="5539523" cy="2751522"/>
          </a:xfrm>
        </p:spPr>
        <p:txBody>
          <a:bodyPr anchor="b">
            <a:normAutofit/>
          </a:bodyPr>
          <a:lstStyle>
            <a:lvl1pPr algn="r">
              <a:defRPr sz="7200" b="1">
                <a:solidFill>
                  <a:schemeClr val="tx1">
                    <a:lumMod val="75000"/>
                    <a:lumOff val="25000"/>
                  </a:schemeClr>
                </a:solidFill>
                <a:latin typeface="+mj-lt"/>
              </a:defRPr>
            </a:lvl1pPr>
          </a:lstStyle>
          <a:p>
            <a:r>
              <a:rPr lang="zh-CN" altLang="en-US"/>
              <a:t>单击此处编辑标题</a:t>
            </a:r>
            <a:endParaRPr lang="zh-CN" altLang="en-US"/>
          </a:p>
        </p:txBody>
      </p:sp>
      <p:sp>
        <p:nvSpPr>
          <p:cNvPr id="3" name="副标题 2"/>
          <p:cNvSpPr>
            <a:spLocks noGrp="1"/>
          </p:cNvSpPr>
          <p:nvPr>
            <p:ph type="subTitle" idx="1"/>
            <p:custDataLst>
              <p:tags r:id="rId10"/>
            </p:custDataLst>
          </p:nvPr>
        </p:nvSpPr>
        <p:spPr>
          <a:xfrm>
            <a:off x="7475295" y="3491528"/>
            <a:ext cx="4489200" cy="842724"/>
          </a:xfrm>
        </p:spPr>
        <p:txBody>
          <a:bodyPr>
            <a:normAutofit/>
          </a:bodyPr>
          <a:lstStyle>
            <a:lvl1pPr marL="0" indent="0" algn="r">
              <a:buNone/>
              <a:defRPr sz="2000">
                <a:solidFill>
                  <a:schemeClr val="tx1">
                    <a:lumMod val="50000"/>
                    <a:lumOff val="5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11"/>
            </p:custDataLst>
          </p:nvPr>
        </p:nvSpPr>
        <p:spPr/>
        <p:txBody>
          <a:bodyPr/>
          <a:lstStyle/>
          <a:p>
            <a:fld id="{66ED02EE-8ED7-4720-98D5-9E9053965B95}" type="datetimeFigureOut">
              <a:rPr lang="zh-CN" altLang="en-US" smtClean="0"/>
              <a:t/>
            </a:fld>
            <a:endParaRPr lang="zh-CN" altLang="en-US"/>
          </a:p>
        </p:txBody>
      </p:sp>
      <p:sp>
        <p:nvSpPr>
          <p:cNvPr id="5" name="页脚占位符 4"/>
          <p:cNvSpPr>
            <a:spLocks noGrp="1"/>
          </p:cNvSpPr>
          <p:nvPr>
            <p:ph type="ftr" sz="quarter" idx="11"/>
            <p:custDataLst>
              <p:tags r:id="rId12"/>
            </p:custDataLst>
          </p:nvPr>
        </p:nvSpPr>
        <p:spPr/>
        <p:txBody>
          <a:bodyPr/>
          <a:lstStyle/>
          <a:p>
            <a:endParaRPr lang="zh-CN" altLang="en-US"/>
          </a:p>
        </p:txBody>
      </p:sp>
      <p:sp>
        <p:nvSpPr>
          <p:cNvPr id="6" name="灯片编号占位符 5"/>
          <p:cNvSpPr>
            <a:spLocks noGrp="1"/>
          </p:cNvSpPr>
          <p:nvPr>
            <p:ph type="sldNum" sz="quarter" idx="12"/>
            <p:custDataLst>
              <p:tags r:id="rId13"/>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3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66ED02EE-8ED7-4720-98D5-9E9053965B9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3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bg>
      <p:bgPr>
        <a:blipFill dpi="0" rotWithShape="1">
          <a:blip r:embed="rId10">
            <a:lum/>
          </a:blip>
          <a:stretch>
            <a:fillRect/>
          </a:stretch>
        </a:blipFill>
        <a:effectLst/>
      </p:bgPr>
    </p:bg>
    <p:spTree>
      <p:nvGrpSpPr>
        <p:cNvPr id="1" name=""/>
        <p:cNvGrpSpPr/>
        <p:nvPr>
          <p:custDataLst>
            <p:tags r:id="rId1"/>
          </p:custDataLst>
        </p:nvPr>
      </p:nvGrpSpPr>
      <p:grpSpPr>
        <a:xfrm>
          <a:off x="0" y="0"/>
          <a:ext cx="0" cy="0"/>
        </a:xfrm>
      </p:grpSpPr>
      <p:sp>
        <p:nvSpPr>
          <p:cNvPr id="7" name="椭圆 6"/>
          <p:cNvSpPr/>
          <p:nvPr>
            <p:custDataLst>
              <p:tags r:id="rId2"/>
            </p:custDataLst>
          </p:nvPr>
        </p:nvSpPr>
        <p:spPr>
          <a:xfrm>
            <a:off x="2650647" y="858520"/>
            <a:ext cx="5140960" cy="5140960"/>
          </a:xfrm>
          <a:prstGeom prst="ellipse">
            <a:avLst/>
          </a:prstGeom>
          <a:blipFill dpi="0" rotWithShape="1">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8" name="矩形 7"/>
          <p:cNvSpPr/>
          <p:nvPr>
            <p:custDataLst>
              <p:tags r:id="rId4"/>
            </p:custDataLst>
          </p:nvPr>
        </p:nvSpPr>
        <p:spPr>
          <a:xfrm>
            <a:off x="6096000" y="23473"/>
            <a:ext cx="6096000"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9" name="直接连接符 8"/>
          <p:cNvCxnSpPr/>
          <p:nvPr>
            <p:custDataLst>
              <p:tags r:id="rId5"/>
            </p:custDataLst>
          </p:nvPr>
        </p:nvCxnSpPr>
        <p:spPr>
          <a:xfrm flipH="1">
            <a:off x="7970520" y="2286000"/>
            <a:ext cx="0" cy="2225040"/>
          </a:xfrm>
          <a:prstGeom prst="line">
            <a:avLst/>
          </a:prstGeom>
          <a:ln w="1905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4" name="日期占位符 3"/>
          <p:cNvSpPr>
            <a:spLocks noGrp="1"/>
          </p:cNvSpPr>
          <p:nvPr>
            <p:ph type="dt" sz="half" idx="10"/>
            <p:custDataLst>
              <p:tags r:id="rId6"/>
            </p:custDataLst>
          </p:nvPr>
        </p:nvSpPr>
        <p:spPr/>
        <p:txBody>
          <a:bodyPr>
            <a:normAutofit/>
          </a:bodyPr>
          <a:lstStyle/>
          <a:p>
            <a:fld id="{66ED02EE-8ED7-4720-98D5-9E9053965B95}" type="datetimeFigureOut">
              <a:rPr lang="zh-CN" altLang="en-US" smtClean="0"/>
              <a:t/>
            </a:fld>
            <a:endParaRPr lang="zh-CN" altLang="en-US"/>
          </a:p>
        </p:txBody>
      </p:sp>
      <p:sp>
        <p:nvSpPr>
          <p:cNvPr id="5" name="页脚占位符 4"/>
          <p:cNvSpPr>
            <a:spLocks noGrp="1"/>
          </p:cNvSpPr>
          <p:nvPr>
            <p:ph type="ftr" sz="quarter" idx="11"/>
            <p:custDataLst>
              <p:tags r:id="rId7"/>
            </p:custDataLst>
          </p:nvPr>
        </p:nvSpPr>
        <p:spPr/>
        <p:txBody>
          <a:bodyPr>
            <a:normAutofit/>
          </a:bodyPr>
          <a:lstStyle/>
          <a:p>
            <a:endParaRPr lang="zh-CN" altLang="en-US"/>
          </a:p>
        </p:txBody>
      </p:sp>
      <p:sp>
        <p:nvSpPr>
          <p:cNvPr id="6" name="灯片编号占位符 5"/>
          <p:cNvSpPr>
            <a:spLocks noGrp="1"/>
          </p:cNvSpPr>
          <p:nvPr>
            <p:ph type="sldNum" sz="quarter" idx="12"/>
            <p:custDataLst>
              <p:tags r:id="rId8"/>
            </p:custDataLst>
          </p:nvPr>
        </p:nvSpPr>
        <p:spPr/>
        <p:txBody>
          <a:bodyPr>
            <a:normAutofit/>
          </a:bodyPr>
          <a:lstStyle/>
          <a:p>
            <a:fld id="{78E15E9C-17F6-4DFB-85EC-0C62FE288285}" type="slidenum">
              <a:rPr lang="zh-CN" altLang="en-US" smtClean="0"/>
              <a:t>0</a:t>
            </a:fld>
            <a:endParaRPr lang="zh-CN" altLang="en-US"/>
          </a:p>
        </p:txBody>
      </p:sp>
      <p:sp>
        <p:nvSpPr>
          <p:cNvPr id="13" name="文本占位符 12"/>
          <p:cNvSpPr>
            <a:spLocks noGrp="1"/>
          </p:cNvSpPr>
          <p:nvPr>
            <p:ph type="body" sz="quarter" idx="13"/>
            <p:custDataLst>
              <p:tags r:id="rId9"/>
            </p:custDataLst>
          </p:nvPr>
        </p:nvSpPr>
        <p:spPr>
          <a:xfrm>
            <a:off x="8610599" y="2286000"/>
            <a:ext cx="2651565" cy="2012860"/>
          </a:xfrm>
        </p:spPr>
        <p:txBody>
          <a:bodyPr>
            <a:normAutofit/>
          </a:bodyPr>
          <a:lstStyle>
            <a:lvl1pPr marL="0" indent="0">
              <a:buNone/>
              <a:defRPr sz="1800">
                <a:solidFill>
                  <a:schemeClr val="bg1"/>
                </a:solidFill>
              </a:defRPr>
            </a:lvl1pPr>
          </a:lstStyle>
          <a:p>
            <a:pPr lvl="0"/>
            <a:r>
              <a:rPr lang="zh-CN" altLang="en-US"/>
              <a:t>单击此处编辑母版文本样式</a:t>
            </a:r>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66ED02EE-8ED7-4720-98D5-9E9053965B9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4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265369"/>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8" y="1639598"/>
            <a:ext cx="5157787"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172200" y="1639598"/>
            <a:ext cx="5183188" cy="823912"/>
          </a:xfrm>
        </p:spPr>
        <p:txBody>
          <a:bodyPr anchor="b">
            <a:normAutofit/>
          </a:bodyPr>
          <a:lstStyle>
            <a:lvl1pPr marL="0" indent="0">
              <a:buNone/>
              <a:defRPr sz="2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66ED02EE-8ED7-4720-98D5-9E9053965B9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4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cxnSp>
        <p:nvCxnSpPr>
          <p:cNvPr id="6" name="直接连接符 5"/>
          <p:cNvCxnSpPr/>
          <p:nvPr>
            <p:custDataLst>
              <p:tags r:id="rId2"/>
            </p:custDataLst>
          </p:nvPr>
        </p:nvCxnSpPr>
        <p:spPr>
          <a:xfrm flipH="1">
            <a:off x="8194384" y="3686601"/>
            <a:ext cx="3067291" cy="0"/>
          </a:xfrm>
          <a:prstGeom prst="line">
            <a:avLst/>
          </a:prstGeom>
          <a:ln w="1905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8" name="平行四边形 7"/>
          <p:cNvSpPr/>
          <p:nvPr>
            <p:custDataLst>
              <p:tags r:id="rId3"/>
            </p:custDataLst>
          </p:nvPr>
        </p:nvSpPr>
        <p:spPr>
          <a:xfrm flipV="1">
            <a:off x="0" y="0"/>
            <a:ext cx="3139440" cy="2008208"/>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9" name="矩形 8"/>
          <p:cNvSpPr/>
          <p:nvPr>
            <p:custDataLst>
              <p:tags r:id="rId4"/>
            </p:custDataLst>
          </p:nvPr>
        </p:nvSpPr>
        <p:spPr>
          <a:xfrm>
            <a:off x="0" y="4849792"/>
            <a:ext cx="12192000" cy="20551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0" name="平行四边形 9"/>
          <p:cNvSpPr/>
          <p:nvPr>
            <p:custDataLst>
              <p:tags r:id="rId5"/>
            </p:custDataLst>
          </p:nvPr>
        </p:nvSpPr>
        <p:spPr>
          <a:xfrm flipV="1">
            <a:off x="8970645" y="4849495"/>
            <a:ext cx="3074035" cy="2054225"/>
          </a:xfrm>
          <a:prstGeom prst="parallelogram">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 name="标题 1"/>
          <p:cNvSpPr>
            <a:spLocks noGrp="1"/>
          </p:cNvSpPr>
          <p:nvPr>
            <p:ph type="title" hasCustomPrompt="1"/>
            <p:custDataLst>
              <p:tags r:id="rId6"/>
            </p:custDataLst>
          </p:nvPr>
        </p:nvSpPr>
        <p:spPr>
          <a:xfrm>
            <a:off x="5906095" y="1817226"/>
            <a:ext cx="5539522" cy="1858954"/>
          </a:xfrm>
        </p:spPr>
        <p:txBody>
          <a:bodyPr lIns="90000" tIns="46800" rIns="90000" bIns="46800" anchor="b">
            <a:normAutofit/>
          </a:bodyPr>
          <a:lstStyle>
            <a:lvl1pPr algn="r">
              <a:defRPr sz="9600" b="1">
                <a:solidFill>
                  <a:schemeClr val="tx1">
                    <a:lumMod val="75000"/>
                    <a:lumOff val="25000"/>
                  </a:schemeClr>
                </a:solidFill>
                <a:latin typeface="+mj-lt"/>
              </a:defRPr>
            </a:lvl1pPr>
          </a:lstStyle>
          <a:p>
            <a:r>
              <a:rPr lang="zh-CN" altLang="en-US"/>
              <a:t>编辑标题</a:t>
            </a:r>
            <a:endParaRPr lang="zh-CN" altLang="en-US"/>
          </a:p>
        </p:txBody>
      </p:sp>
      <p:sp>
        <p:nvSpPr>
          <p:cNvPr id="3" name="日期占位符 2"/>
          <p:cNvSpPr>
            <a:spLocks noGrp="1"/>
          </p:cNvSpPr>
          <p:nvPr>
            <p:ph type="dt" sz="half" idx="10"/>
            <p:custDataLst>
              <p:tags r:id="rId7"/>
            </p:custDataLst>
          </p:nvPr>
        </p:nvSpPr>
        <p:spPr/>
        <p:txBody>
          <a:bodyPr lIns="90000" tIns="46800" rIns="90000" bIns="46800"/>
          <a:lstStyle/>
          <a:p>
            <a:fld id="{66ED02EE-8ED7-4720-98D5-9E9053965B95}" type="datetimeFigureOut">
              <a:rPr lang="zh-CN" altLang="en-US" smtClean="0"/>
              <a:t/>
            </a:fld>
            <a:endParaRPr lang="zh-CN" altLang="en-US"/>
          </a:p>
        </p:txBody>
      </p:sp>
      <p:sp>
        <p:nvSpPr>
          <p:cNvPr id="4" name="页脚占位符 3"/>
          <p:cNvSpPr>
            <a:spLocks noGrp="1"/>
          </p:cNvSpPr>
          <p:nvPr>
            <p:ph type="ftr" sz="quarter" idx="11"/>
            <p:custDataLst>
              <p:tags r:id="rId8"/>
            </p:custDataLst>
          </p:nvPr>
        </p:nvSpPr>
        <p:spPr/>
        <p:txBody>
          <a:bodyPr lIns="90000" tIns="46800" rIns="90000" bIns="46800"/>
          <a:lstStyle/>
          <a:p>
            <a:endParaRPr lang="zh-CN" altLang="en-US"/>
          </a:p>
        </p:txBody>
      </p:sp>
      <p:sp>
        <p:nvSpPr>
          <p:cNvPr id="5" name="灯片编号占位符 4"/>
          <p:cNvSpPr>
            <a:spLocks noGrp="1"/>
          </p:cNvSpPr>
          <p:nvPr>
            <p:ph type="sldNum" sz="quarter" idx="12"/>
            <p:custDataLst>
              <p:tags r:id="rId9"/>
            </p:custDataLst>
          </p:nvPr>
        </p:nvSpPr>
        <p:spPr/>
        <p:txBody>
          <a:bodyPr lIns="90000" tIns="46800" rIns="90000" bIns="46800"/>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4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66ED02EE-8ED7-4720-98D5-9E9053965B9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4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7" y="457200"/>
            <a:ext cx="4165200" cy="1600200"/>
          </a:xfrm>
        </p:spPr>
        <p:txBody>
          <a:bodyPr anchor="t" anchorCtr="0">
            <a:normAutofit/>
          </a:bodyPr>
          <a:lstStyle>
            <a:lvl1pPr>
              <a:defRPr sz="3600"/>
            </a:lvl1pPr>
          </a:lstStyle>
          <a:p>
            <a:r>
              <a:rPr lang="zh-CN" altLang="en-US"/>
              <a:t>单击此处编辑母版标题样式</a:t>
            </a:r>
            <a:endParaRPr lang="zh-CN" altLang="en-US"/>
          </a:p>
        </p:txBody>
      </p:sp>
      <p:sp>
        <p:nvSpPr>
          <p:cNvPr id="3" name="图片占位符 2"/>
          <p:cNvSpPr>
            <a:spLocks noGrp="1" noChangeAspect="1"/>
          </p:cNvSpPr>
          <p:nvPr>
            <p:ph type="pic" idx="1"/>
            <p:custDataLst>
              <p:tags r:id="rId3"/>
            </p:custDataLst>
          </p:nvPr>
        </p:nvSpPr>
        <p:spPr>
          <a:xfrm>
            <a:off x="5184000" y="457200"/>
            <a:ext cx="6170400"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7" y="2057400"/>
            <a:ext cx="4165200" cy="3811588"/>
          </a:xfrm>
        </p:spPr>
        <p:txBody>
          <a:bodyPr>
            <a:normAutofit/>
          </a:bodyPr>
          <a:lstStyle>
            <a:lvl1pPr marL="0" indent="0">
              <a:buNone/>
              <a:defRPr sz="20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FABC47A4-756D-490B-A52F-7D9E2C9FC05F}" type="slidenum">
              <a:rPr lang="zh-CN" altLang="en-US" smtClean="0"/>
              <a:t/>
            </a:fld>
            <a:endParaRPr lang="zh-CN" altLang="en-US"/>
          </a:p>
        </p:txBody>
      </p:sp>
    </p:spTree>
  </p:cSld>
  <p:clrMapOvr>
    <a:masterClrMapping/>
  </p:clrMapOvr>
  <p:transition/>
  <p:timing/>
</p:sldLayout>
</file>

<file path=ppt/slideLayouts/slideLayout4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10532224" y="365125"/>
            <a:ext cx="821575" cy="5811838"/>
          </a:xfrm>
        </p:spPr>
        <p:txBody>
          <a:bodyPr vert="eaVert">
            <a:normAutofit/>
          </a:bodyPr>
          <a:lstStyle>
            <a:lvl1pPr>
              <a:defRPr sz="3600"/>
            </a:lvl1p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199" y="365125"/>
            <a:ext cx="9602585"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66ED02EE-8ED7-4720-98D5-9E9053965B95}"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78E15E9C-17F6-4DFB-85EC-0C62FE288285}" type="slidenum">
              <a:rPr lang="zh-CN" altLang="en-US" smtClean="0"/>
              <a:t/>
            </a:fld>
            <a:endParaRPr lang="zh-CN" altLang="en-US"/>
          </a:p>
        </p:txBody>
      </p:sp>
    </p:spTree>
  </p:cSld>
  <p:clrMapOvr>
    <a:masterClrMapping/>
  </p:clrMapOvr>
  <p:transition/>
  <p:timing/>
</p:sldLayout>
</file>

<file path=ppt/slideLayouts/slideLayout4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lstStyle/>
          <a:p>
            <a:endParaRPr lang="zh-CN" altLang="en-US"/>
          </a:p>
        </p:txBody>
      </p:sp>
      <p:sp>
        <p:nvSpPr>
          <p:cNvPr id="5" name="灯片编号占位符 4"/>
          <p:cNvSpPr>
            <a:spLocks noGrp="1"/>
          </p:cNvSpPr>
          <p:nvPr>
            <p:ph type="sldNum" sz="quarter" idx="12"/>
            <p:custDataLst>
              <p:tags r:id="rId4"/>
            </p:custDataLst>
          </p:nvPr>
        </p:nvSpPr>
        <p:spPr/>
        <p:txBody>
          <a:body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5"/>
            </p:custDataLst>
          </p:nvPr>
        </p:nvSpPr>
        <p:spPr>
          <a:xfrm>
            <a:off x="838200" y="551543"/>
            <a:ext cx="10515600" cy="5558971"/>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4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2" name="标题 1"/>
          <p:cNvSpPr>
            <a:spLocks noGrp="1"/>
          </p:cNvSpPr>
          <p:nvPr>
            <p:ph type="ctrTitle"/>
            <p:custDataLst>
              <p:tags r:id="rId2"/>
            </p:custDataLst>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custDataLst>
              <p:tags r:id="rId3"/>
            </p:custDataLst>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custDataLst>
              <p:tags r:id="rId4"/>
            </p:custDataLst>
          </p:nvPr>
        </p:nvSpPr>
        <p:spPr/>
        <p:txBody>
          <a:bodyPr/>
          <a:lstStyle/>
          <a:p>
            <a:fld id="{D6D302FD-8E63-4B9C-8F21-E8F43610B8D6}"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D9D3352-A746-491B-B47C-21118BE016ED}" type="slidenum">
              <a:rPr lang="zh-CN" altLang="en-US" smtClean="0"/>
              <a:t/>
            </a:fld>
            <a:endParaRPr lang="zh-CN" altLang="en-US"/>
          </a:p>
        </p:txBody>
      </p:sp>
    </p:spTree>
  </p:cSld>
  <p:clrMapOvr>
    <a:masterClrMapping/>
  </p:clrMapOvr>
  <p:transition/>
  <p:timing/>
</p:sldLayout>
</file>

<file path=ppt/slideLayouts/slideLayout4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6D302FD-8E63-4B9C-8F21-E8F43610B8D6}"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D9D3352-A746-491B-B47C-21118BE016ED}" type="slidenum">
              <a:rPr lang="zh-CN" altLang="en-US" smtClean="0"/>
              <a:t/>
            </a:fld>
            <a:endParaRPr lang="zh-CN" altLang="en-US"/>
          </a:p>
        </p:txBody>
      </p:sp>
    </p:spTree>
  </p:cSld>
  <p:clrMapOvr>
    <a:masterClrMapping/>
  </p:clrMapOvr>
  <p:transition/>
  <p:timing/>
</p:sldLayout>
</file>

<file path=ppt/slideLayouts/slideLayout4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endParaRPr lang="zh-CN" altLang="en-US"/>
          </a:p>
        </p:txBody>
      </p:sp>
      <p:sp>
        <p:nvSpPr>
          <p:cNvPr id="4" name="日期占位符 3"/>
          <p:cNvSpPr>
            <a:spLocks noGrp="1"/>
          </p:cNvSpPr>
          <p:nvPr>
            <p:ph type="dt" sz="half" idx="10"/>
            <p:custDataLst>
              <p:tags r:id="rId4"/>
            </p:custDataLst>
          </p:nvPr>
        </p:nvSpPr>
        <p:spPr/>
        <p:txBody>
          <a:bodyPr/>
          <a:lstStyle/>
          <a:p>
            <a:fld id="{D6D302FD-8E63-4B9C-8F21-E8F43610B8D6}"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D9D3352-A746-491B-B47C-21118BE016ED}" type="slidenum">
              <a:rPr lang="zh-CN" altLang="en-US" smtClean="0"/>
              <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custDataLst>
              <p:tags r:id="rId4"/>
            </p:custDataLst>
          </p:nvPr>
        </p:nvSpPr>
        <p:spPr>
          <a:xfrm>
            <a:off x="839788" y="2505075"/>
            <a:ext cx="5157787"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custDataLst>
              <p:tags r:id="rId6"/>
            </p:custDataLst>
          </p:nvPr>
        </p:nvSpPr>
        <p:spPr>
          <a:xfrm>
            <a:off x="6172200" y="2505075"/>
            <a:ext cx="5183188"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custDataLst>
              <p:tags r:id="rId7"/>
            </p:custDataLst>
          </p:nvPr>
        </p:nvSpPr>
        <p:spPr/>
        <p:txBody>
          <a:bodyPr/>
          <a:lstStyle/>
          <a:p>
            <a:fld id="{D997B5FA-0921-464F-AAE1-844C04324D75}"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5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内容占位符 2"/>
          <p:cNvSpPr>
            <a:spLocks noGrp="1"/>
          </p:cNvSpPr>
          <p:nvPr>
            <p:ph sz="half" idx="1" hasCustomPrompt="1"/>
            <p:custDataLst>
              <p:tags r:id="rId3"/>
            </p:custDataLst>
          </p:nvPr>
        </p:nvSpPr>
        <p:spPr>
          <a:xfrm>
            <a:off x="838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hasCustomPrompt="1"/>
            <p:custDataLst>
              <p:tags r:id="rId4"/>
            </p:custDataLst>
          </p:nvPr>
        </p:nvSpPr>
        <p:spPr>
          <a:xfrm>
            <a:off x="6172200" y="1825625"/>
            <a:ext cx="5181600" cy="435133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lstStyle/>
          <a:p>
            <a:fld id="{D6D302FD-8E63-4B9C-8F21-E8F43610B8D6}"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D9D3352-A746-491B-B47C-21118BE016ED}" type="slidenum">
              <a:rPr lang="zh-CN" altLang="en-US" smtClean="0"/>
              <a:t/>
            </a:fld>
            <a:endParaRPr lang="zh-CN" altLang="en-US"/>
          </a:p>
        </p:txBody>
      </p:sp>
    </p:spTree>
  </p:cSld>
  <p:clrMapOvr>
    <a:masterClrMapping/>
  </p:clrMapOvr>
  <p:transition/>
  <p:timing/>
</p:sldLayout>
</file>

<file path=ppt/slideLayouts/slideLayout5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hasCustomPrompt="1"/>
            <p:custDataLst>
              <p:tags r:id="rId3"/>
            </p:custDataLst>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4" name="内容占位符 3"/>
          <p:cNvSpPr>
            <a:spLocks noGrp="1"/>
          </p:cNvSpPr>
          <p:nvPr>
            <p:ph sz="half" idx="2" hasCustomPrompt="1"/>
            <p:custDataLst>
              <p:tags r:id="rId4"/>
            </p:custDataLst>
          </p:nvPr>
        </p:nvSpPr>
        <p:spPr>
          <a:xfrm>
            <a:off x="839788" y="2505075"/>
            <a:ext cx="5157787"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hasCustomPrompt="1"/>
            <p:custDataLst>
              <p:tags r:id="rId5"/>
            </p:custDataLst>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endParaRPr lang="zh-CN" altLang="en-US"/>
          </a:p>
        </p:txBody>
      </p:sp>
      <p:sp>
        <p:nvSpPr>
          <p:cNvPr id="6" name="内容占位符 5"/>
          <p:cNvSpPr>
            <a:spLocks noGrp="1"/>
          </p:cNvSpPr>
          <p:nvPr>
            <p:ph sz="quarter" idx="4" hasCustomPrompt="1"/>
            <p:custDataLst>
              <p:tags r:id="rId6"/>
            </p:custDataLst>
          </p:nvPr>
        </p:nvSpPr>
        <p:spPr>
          <a:xfrm>
            <a:off x="6172200" y="2505075"/>
            <a:ext cx="5183188" cy="3684588"/>
          </a:xfrm>
        </p:spPr>
        <p:txBody>
          <a:body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lstStyle/>
          <a:p>
            <a:fld id="{D6D302FD-8E63-4B9C-8F21-E8F43610B8D6}"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lstStyle/>
          <a:p>
            <a:endParaRPr lang="zh-CN" altLang="en-US"/>
          </a:p>
        </p:txBody>
      </p:sp>
      <p:sp>
        <p:nvSpPr>
          <p:cNvPr id="9" name="灯片编号占位符 8"/>
          <p:cNvSpPr>
            <a:spLocks noGrp="1"/>
          </p:cNvSpPr>
          <p:nvPr>
            <p:ph type="sldNum" sz="quarter" idx="12"/>
            <p:custDataLst>
              <p:tags r:id="rId9"/>
            </p:custDataLst>
          </p:nvPr>
        </p:nvSpPr>
        <p:spPr/>
        <p:txBody>
          <a:bodyPr/>
          <a:lstStyle/>
          <a:p>
            <a:fld id="{0D9D3352-A746-491B-B47C-21118BE016ED}" type="slidenum">
              <a:rPr lang="zh-CN" altLang="en-US" smtClean="0"/>
              <a:t/>
            </a:fld>
            <a:endParaRPr lang="zh-CN" altLang="en-US"/>
          </a:p>
        </p:txBody>
      </p:sp>
    </p:spTree>
  </p:cSld>
  <p:clrMapOvr>
    <a:masterClrMapping/>
  </p:clrMapOvr>
  <p:transition/>
  <p:timing/>
</p:sldLayout>
</file>

<file path=ppt/slideLayouts/slideLayout5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6D302FD-8E63-4B9C-8F21-E8F43610B8D6}"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0D9D3352-A746-491B-B47C-21118BE016ED}" type="slidenum">
              <a:rPr lang="zh-CN" altLang="en-US" smtClean="0"/>
              <a:t/>
            </a:fld>
            <a:endParaRPr lang="zh-CN" altLang="en-US"/>
          </a:p>
        </p:txBody>
      </p:sp>
    </p:spTree>
  </p:cSld>
  <p:clrMapOvr>
    <a:masterClrMapping/>
  </p:clrMapOvr>
  <p:transition/>
  <p:timing/>
</p:sldLayout>
</file>

<file path=ppt/slideLayouts/slideLayout5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6D302FD-8E63-4B9C-8F21-E8F43610B8D6}"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0D9D3352-A746-491B-B47C-21118BE016ED}" type="slidenum">
              <a:rPr lang="zh-CN" altLang="en-US" smtClean="0"/>
              <a:t/>
            </a:fld>
            <a:endParaRPr lang="zh-CN" altLang="en-US"/>
          </a:p>
        </p:txBody>
      </p:sp>
    </p:spTree>
  </p:cSld>
  <p:clrMapOvr>
    <a:masterClrMapping/>
  </p:clrMapOvr>
  <p:transition/>
  <p:timing/>
</p:sldLayout>
</file>

<file path=ppt/slideLayouts/slideLayout5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内容占位符 2"/>
          <p:cNvSpPr>
            <a:spLocks noGrp="1"/>
          </p:cNvSpPr>
          <p:nvPr>
            <p:ph idx="1" hasCustomPrompt="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D6D302FD-8E63-4B9C-8F21-E8F43610B8D6}"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D9D3352-A746-491B-B47C-21118BE016ED}" type="slidenum">
              <a:rPr lang="zh-CN" altLang="en-US" smtClean="0"/>
              <a:t/>
            </a:fld>
            <a:endParaRPr lang="zh-CN" altLang="en-US"/>
          </a:p>
        </p:txBody>
      </p:sp>
    </p:spTree>
  </p:cSld>
  <p:clrMapOvr>
    <a:masterClrMapping/>
  </p:clrMapOvr>
  <p:transition/>
  <p:timing/>
</p:sldLayout>
</file>

<file path=ppt/slideLayouts/slideLayout5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hasCustomPrompt="1"/>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endParaRPr lang="zh-CN" altLang="en-US"/>
          </a:p>
        </p:txBody>
      </p:sp>
      <p:sp>
        <p:nvSpPr>
          <p:cNvPr id="5" name="日期占位符 4"/>
          <p:cNvSpPr>
            <a:spLocks noGrp="1"/>
          </p:cNvSpPr>
          <p:nvPr>
            <p:ph type="dt" sz="half" idx="10"/>
            <p:custDataLst>
              <p:tags r:id="rId5"/>
            </p:custDataLst>
          </p:nvPr>
        </p:nvSpPr>
        <p:spPr/>
        <p:txBody>
          <a:bodyPr/>
          <a:lstStyle/>
          <a:p>
            <a:fld id="{D6D302FD-8E63-4B9C-8F21-E8F43610B8D6}"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0D9D3352-A746-491B-B47C-21118BE016ED}" type="slidenum">
              <a:rPr lang="zh-CN" altLang="en-US" smtClean="0"/>
              <a:t/>
            </a:fld>
            <a:endParaRPr lang="zh-CN" altLang="en-US"/>
          </a:p>
        </p:txBody>
      </p:sp>
    </p:spTree>
  </p:cSld>
  <p:clrMapOvr>
    <a:masterClrMapping/>
  </p:clrMapOvr>
  <p:transition/>
  <p:timing/>
</p:sldLayout>
</file>

<file path=ppt/slideLayouts/slideLayout5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6D302FD-8E63-4B9C-8F21-E8F43610B8D6}"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D9D3352-A746-491B-B47C-21118BE016ED}" type="slidenum">
              <a:rPr lang="zh-CN" altLang="en-US" smtClean="0"/>
              <a:t/>
            </a:fld>
            <a:endParaRPr lang="zh-CN" altLang="en-US"/>
          </a:p>
        </p:txBody>
      </p:sp>
    </p:spTree>
  </p:cSld>
  <p:clrMapOvr>
    <a:masterClrMapping/>
  </p:clrMapOvr>
  <p:transition/>
  <p:timing/>
</p:sldLayout>
</file>

<file path=ppt/slideLayouts/slideLayout5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hasCustomPrompt="1"/>
            <p:custDataLst>
              <p:tags r:id="rId3"/>
            </p:custDataLst>
          </p:nvPr>
        </p:nvSpPr>
        <p:spPr>
          <a:xfrm>
            <a:off x="838200" y="365125"/>
            <a:ext cx="7734300" cy="5811838"/>
          </a:xfrm>
        </p:spPr>
        <p:txBody>
          <a:bodyPr vert="eaVert"/>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lstStyle/>
          <a:p>
            <a:fld id="{D6D302FD-8E63-4B9C-8F21-E8F43610B8D6}"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lstStyle/>
          <a:p>
            <a:endParaRPr lang="zh-CN" altLang="en-US"/>
          </a:p>
        </p:txBody>
      </p:sp>
      <p:sp>
        <p:nvSpPr>
          <p:cNvPr id="6" name="灯片编号占位符 5"/>
          <p:cNvSpPr>
            <a:spLocks noGrp="1"/>
          </p:cNvSpPr>
          <p:nvPr>
            <p:ph type="sldNum" sz="quarter" idx="12"/>
            <p:custDataLst>
              <p:tags r:id="rId6"/>
            </p:custDataLst>
          </p:nvPr>
        </p:nvSpPr>
        <p:spPr/>
        <p:txBody>
          <a:bodyPr/>
          <a:lstStyle/>
          <a:p>
            <a:fld id="{0D9D3352-A746-491B-B47C-21118BE016ED}" type="slidenum">
              <a:rPr lang="zh-CN" altLang="en-US" smtClean="0"/>
              <a:t/>
            </a:fld>
            <a:endParaRPr lang="zh-CN" altLang="en-US"/>
          </a:p>
        </p:txBody>
      </p:sp>
    </p:spTree>
  </p:cSld>
  <p:clrMapOvr>
    <a:masterClrMapping/>
  </p:clrMapOvr>
  <p:transition/>
  <p:timing/>
</p:sldLayout>
</file>

<file path=ppt/slideLayouts/slideLayout5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cSld name="1_标题幻灯片">
    <p:spTree>
      <p:nvGrpSpPr>
        <p:cNvPr id="1" name=""/>
        <p:cNvGrpSpPr/>
        <p:nvPr>
          <p:custDataLst>
            <p:tags r:id="rId1"/>
          </p:custDataLst>
        </p:nvPr>
      </p:nvGrpSpPr>
      <p:grpSpPr>
        <a:xfrm>
          <a:off x="0" y="0"/>
          <a:ext cx="0" cy="0"/>
        </a:xfrm>
      </p:grpSpPr>
    </p:spTree>
  </p:cSld>
  <p:clrMapOvr>
    <a:masterClrMapping/>
  </p:clrMapOvr>
  <p:transition/>
  <p:timing/>
</p:sldLayout>
</file>

<file path=ppt/slideLayouts/slideLayout5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userDrawn="1">
  <p:cSld name="垂直排列标题与&#10;文本">
    <p:spTree>
      <p:nvGrpSpPr>
        <p:cNvPr id="1" name=""/>
        <p:cNvGrpSpPr/>
        <p:nvPr>
          <p:custDataLst>
            <p:tags r:id="rId1"/>
          </p:custDataLst>
        </p:nvPr>
      </p:nvGrpSpPr>
      <p:grpSpPr>
        <a:xfrm>
          <a:off x="0" y="0"/>
          <a:ext cx="0" cy="0"/>
        </a:xfrm>
      </p:grpSpPr>
    </p:spTree>
  </p:cSld>
  <p:clrMapOvr>
    <a:masterClrMapping/>
  </p:clrMapOvr>
  <mc:AlternateContent>
    <mc:Choice xmlns:p14="http://schemas.microsoft.com/office/powerpoint/2010/main" Requires="p14">
      <p:transition spd="slow" advClick="0" p14:dur="1500">
        <p:random/>
      </p:transition>
    </mc:Choice>
    <mc:Fallback>
      <p:transition spd="slow" advClick="0">
        <p:random/>
      </p:transition>
    </mc:Fallback>
  </mc:AlternateContent>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D997B5FA-0921-464F-AAE1-844C04324D75}"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6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spTree>
      <p:nvGrpSpPr>
        <p:cNvPr id="1" name=""/>
        <p:cNvGrpSpPr/>
        <p:nvPr>
          <p:custDataLst>
            <p:tags r:id="rId1"/>
          </p:custDataLst>
        </p:nvPr>
      </p:nvGrpSpPr>
      <p:grpSpPr>
        <a:xfrm>
          <a:off x="0" y="0"/>
          <a:ext cx="0" cy="0"/>
        </a:xfrm>
      </p:grpSpPr>
      <p:sp>
        <p:nvSpPr>
          <p:cNvPr id="7" name="Date Placeholder 3"/>
          <p:cNvSpPr txBox="1"/>
          <p:nvPr>
            <p:custDataLst>
              <p:tags r:id="rId2"/>
            </p:custDataLst>
          </p:nvPr>
        </p:nvSpPr>
        <p:spPr>
          <a:xfrm>
            <a:off x="838200" y="6356351"/>
            <a:ext cx="2743200" cy="365125"/>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997B5FA-0921-464F-AAE1-844C04324D75}" type="datetimeFigureOut">
              <a:rPr lang="zh-CN" altLang="en-US" smtClean="0"/>
              <a:t/>
            </a:fld>
            <a:endParaRPr lang="zh-CN" altLang="en-US"/>
          </a:p>
        </p:txBody>
      </p:sp>
      <p:sp>
        <p:nvSpPr>
          <p:cNvPr id="8" name="Slide Number Placeholder 5"/>
          <p:cNvSpPr txBox="1"/>
          <p:nvPr>
            <p:custDataLst>
              <p:tags r:id="rId3"/>
            </p:custDataLst>
          </p:nvPr>
        </p:nvSpPr>
        <p:spPr>
          <a:xfrm>
            <a:off x="8610600" y="6356351"/>
            <a:ext cx="2743200" cy="365125"/>
          </a:xfrm>
          <a:prstGeom prst="rect">
            <a:avLst/>
          </a:prstGeom>
        </p:spPr>
        <p:txBody>
          <a:bodyPr vert="horz" lIns="91440" tIns="45720" rIns="91440" bIns="45720" rtlCol="0" anchor="ctr">
            <a:normAutofit/>
          </a:bodyP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5CE74E-AB26-4998-AD42-012C4C1AD076}" type="slidenum">
              <a:rPr lang="zh-CN" altLang="en-US" smtClean="0"/>
              <a:t>0</a:t>
            </a:fld>
            <a:endParaRPr lang="zh-CN" altLang="en-US"/>
          </a:p>
        </p:txBody>
      </p:sp>
      <p:sp>
        <p:nvSpPr>
          <p:cNvPr id="9" name="Freeform 6"/>
          <p:cNvSpPr/>
          <p:nvPr>
            <p:custDataLst>
              <p:tags r:id="rId4"/>
            </p:custDataLst>
          </p:nvPr>
        </p:nvSpPr>
        <p:spPr bwMode="auto">
          <a:xfrm>
            <a:off x="1802815" y="2563081"/>
            <a:ext cx="266864" cy="316679"/>
          </a:xfrm>
          <a:custGeom>
            <a:gdLst>
              <a:gd name="T0" fmla="*/ 77 w 84"/>
              <a:gd name="T1" fmla="*/ 43 h 100"/>
              <a:gd name="T2" fmla="*/ 69 w 84"/>
              <a:gd name="T3" fmla="*/ 43 h 100"/>
              <a:gd name="T4" fmla="*/ 48 w 84"/>
              <a:gd name="T5" fmla="*/ 18 h 100"/>
              <a:gd name="T6" fmla="*/ 48 w 84"/>
              <a:gd name="T7" fmla="*/ 8 h 100"/>
              <a:gd name="T8" fmla="*/ 42 w 84"/>
              <a:gd name="T9" fmla="*/ 1 h 100"/>
              <a:gd name="T10" fmla="*/ 35 w 84"/>
              <a:gd name="T11" fmla="*/ 8 h 100"/>
              <a:gd name="T12" fmla="*/ 35 w 84"/>
              <a:gd name="T13" fmla="*/ 18 h 100"/>
              <a:gd name="T14" fmla="*/ 14 w 84"/>
              <a:gd name="T15" fmla="*/ 43 h 100"/>
              <a:gd name="T16" fmla="*/ 6 w 84"/>
              <a:gd name="T17" fmla="*/ 43 h 100"/>
              <a:gd name="T18" fmla="*/ 0 w 84"/>
              <a:gd name="T19" fmla="*/ 50 h 100"/>
              <a:gd name="T20" fmla="*/ 0 w 84"/>
              <a:gd name="T21" fmla="*/ 50 h 100"/>
              <a:gd name="T22" fmla="*/ 6 w 84"/>
              <a:gd name="T23" fmla="*/ 58 h 100"/>
              <a:gd name="T24" fmla="*/ 14 w 84"/>
              <a:gd name="T25" fmla="*/ 58 h 100"/>
              <a:gd name="T26" fmla="*/ 35 w 84"/>
              <a:gd name="T27" fmla="*/ 83 h 100"/>
              <a:gd name="T28" fmla="*/ 35 w 84"/>
              <a:gd name="T29" fmla="*/ 92 h 100"/>
              <a:gd name="T30" fmla="*/ 41 w 84"/>
              <a:gd name="T31" fmla="*/ 100 h 100"/>
              <a:gd name="T32" fmla="*/ 48 w 84"/>
              <a:gd name="T33" fmla="*/ 93 h 100"/>
              <a:gd name="T34" fmla="*/ 48 w 84"/>
              <a:gd name="T35" fmla="*/ 83 h 100"/>
              <a:gd name="T36" fmla="*/ 69 w 84"/>
              <a:gd name="T37" fmla="*/ 58 h 100"/>
              <a:gd name="T38" fmla="*/ 77 w 84"/>
              <a:gd name="T39" fmla="*/ 58 h 100"/>
              <a:gd name="T40" fmla="*/ 84 w 84"/>
              <a:gd name="T41" fmla="*/ 50 h 100"/>
              <a:gd name="T42" fmla="*/ 84 w 84"/>
              <a:gd name="T43" fmla="*/ 50 h 100"/>
              <a:gd name="T44" fmla="*/ 77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7" y="43"/>
                </a:moveTo>
                <a:cubicBezTo>
                  <a:pt x="69" y="43"/>
                  <a:pt x="69" y="43"/>
                  <a:pt x="69" y="43"/>
                </a:cubicBezTo>
                <a:cubicBezTo>
                  <a:pt x="57" y="43"/>
                  <a:pt x="48" y="32"/>
                  <a:pt x="48" y="18"/>
                </a:cubicBezTo>
                <a:cubicBezTo>
                  <a:pt x="48" y="8"/>
                  <a:pt x="48" y="8"/>
                  <a:pt x="48" y="8"/>
                </a:cubicBezTo>
                <a:cubicBezTo>
                  <a:pt x="48" y="4"/>
                  <a:pt x="45" y="1"/>
                  <a:pt x="42" y="1"/>
                </a:cubicBezTo>
                <a:cubicBezTo>
                  <a:pt x="38" y="0"/>
                  <a:pt x="35" y="4"/>
                  <a:pt x="35" y="8"/>
                </a:cubicBezTo>
                <a:cubicBezTo>
                  <a:pt x="35" y="18"/>
                  <a:pt x="35" y="18"/>
                  <a:pt x="35" y="18"/>
                </a:cubicBezTo>
                <a:cubicBezTo>
                  <a:pt x="35" y="32"/>
                  <a:pt x="26" y="43"/>
                  <a:pt x="14" y="43"/>
                </a:cubicBezTo>
                <a:cubicBezTo>
                  <a:pt x="6" y="43"/>
                  <a:pt x="6" y="43"/>
                  <a:pt x="6" y="43"/>
                </a:cubicBezTo>
                <a:cubicBezTo>
                  <a:pt x="2" y="43"/>
                  <a:pt x="0" y="46"/>
                  <a:pt x="0" y="50"/>
                </a:cubicBezTo>
                <a:cubicBezTo>
                  <a:pt x="0" y="50"/>
                  <a:pt x="0" y="50"/>
                  <a:pt x="0" y="50"/>
                </a:cubicBezTo>
                <a:cubicBezTo>
                  <a:pt x="0" y="54"/>
                  <a:pt x="2" y="58"/>
                  <a:pt x="6" y="58"/>
                </a:cubicBezTo>
                <a:cubicBezTo>
                  <a:pt x="14" y="58"/>
                  <a:pt x="14" y="58"/>
                  <a:pt x="14" y="58"/>
                </a:cubicBezTo>
                <a:cubicBezTo>
                  <a:pt x="26" y="58"/>
                  <a:pt x="35" y="69"/>
                  <a:pt x="35" y="83"/>
                </a:cubicBezTo>
                <a:cubicBezTo>
                  <a:pt x="35" y="92"/>
                  <a:pt x="35" y="92"/>
                  <a:pt x="35" y="92"/>
                </a:cubicBezTo>
                <a:cubicBezTo>
                  <a:pt x="35" y="96"/>
                  <a:pt x="38" y="100"/>
                  <a:pt x="41" y="100"/>
                </a:cubicBezTo>
                <a:cubicBezTo>
                  <a:pt x="45" y="100"/>
                  <a:pt x="48" y="97"/>
                  <a:pt x="48" y="93"/>
                </a:cubicBezTo>
                <a:cubicBezTo>
                  <a:pt x="48" y="83"/>
                  <a:pt x="48" y="83"/>
                  <a:pt x="48" y="83"/>
                </a:cubicBezTo>
                <a:cubicBezTo>
                  <a:pt x="48" y="69"/>
                  <a:pt x="57" y="58"/>
                  <a:pt x="69" y="58"/>
                </a:cubicBezTo>
                <a:cubicBezTo>
                  <a:pt x="77" y="58"/>
                  <a:pt x="77" y="58"/>
                  <a:pt x="77" y="58"/>
                </a:cubicBezTo>
                <a:cubicBezTo>
                  <a:pt x="81" y="58"/>
                  <a:pt x="84" y="54"/>
                  <a:pt x="84" y="50"/>
                </a:cubicBezTo>
                <a:cubicBezTo>
                  <a:pt x="84" y="50"/>
                  <a:pt x="84" y="50"/>
                  <a:pt x="84" y="50"/>
                </a:cubicBezTo>
                <a:cubicBezTo>
                  <a:pt x="84" y="46"/>
                  <a:pt x="81" y="43"/>
                  <a:pt x="77"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0" name="Freeform 7"/>
          <p:cNvSpPr/>
          <p:nvPr>
            <p:custDataLst>
              <p:tags r:id="rId5"/>
            </p:custDataLst>
          </p:nvPr>
        </p:nvSpPr>
        <p:spPr bwMode="auto">
          <a:xfrm>
            <a:off x="4202429" y="1124488"/>
            <a:ext cx="265679" cy="316679"/>
          </a:xfrm>
          <a:custGeom>
            <a:gdLst>
              <a:gd name="T0" fmla="*/ 78 w 84"/>
              <a:gd name="T1" fmla="*/ 43 h 100"/>
              <a:gd name="T2" fmla="*/ 70 w 84"/>
              <a:gd name="T3" fmla="*/ 43 h 100"/>
              <a:gd name="T4" fmla="*/ 48 w 84"/>
              <a:gd name="T5" fmla="*/ 18 h 100"/>
              <a:gd name="T6" fmla="*/ 48 w 84"/>
              <a:gd name="T7" fmla="*/ 8 h 100"/>
              <a:gd name="T8" fmla="*/ 43 w 84"/>
              <a:gd name="T9" fmla="*/ 1 h 100"/>
              <a:gd name="T10" fmla="*/ 36 w 84"/>
              <a:gd name="T11" fmla="*/ 8 h 100"/>
              <a:gd name="T12" fmla="*/ 36 w 84"/>
              <a:gd name="T13" fmla="*/ 18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2"/>
                  <a:pt x="48" y="18"/>
                </a:cubicBezTo>
                <a:cubicBezTo>
                  <a:pt x="48" y="8"/>
                  <a:pt x="48" y="8"/>
                  <a:pt x="48" y="8"/>
                </a:cubicBezTo>
                <a:cubicBezTo>
                  <a:pt x="48" y="4"/>
                  <a:pt x="46" y="1"/>
                  <a:pt x="43" y="1"/>
                </a:cubicBezTo>
                <a:cubicBezTo>
                  <a:pt x="39" y="0"/>
                  <a:pt x="36" y="4"/>
                  <a:pt x="36" y="8"/>
                </a:cubicBezTo>
                <a:cubicBezTo>
                  <a:pt x="36" y="18"/>
                  <a:pt x="36" y="18"/>
                  <a:pt x="36" y="18"/>
                </a:cubicBezTo>
                <a:cubicBezTo>
                  <a:pt x="36" y="32"/>
                  <a:pt x="26" y="43"/>
                  <a:pt x="15" y="43"/>
                </a:cubicBezTo>
                <a:cubicBezTo>
                  <a:pt x="6" y="43"/>
                  <a:pt x="6" y="43"/>
                  <a:pt x="6" y="43"/>
                </a:cubicBezTo>
                <a:cubicBezTo>
                  <a:pt x="3" y="43"/>
                  <a:pt x="0" y="46"/>
                  <a:pt x="0" y="50"/>
                </a:cubicBezTo>
                <a:cubicBezTo>
                  <a:pt x="0" y="50"/>
                  <a:pt x="0" y="50"/>
                  <a:pt x="0" y="50"/>
                </a:cubicBezTo>
                <a:cubicBezTo>
                  <a:pt x="0" y="55"/>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5"/>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1" name="Freeform 8"/>
          <p:cNvSpPr/>
          <p:nvPr>
            <p:custDataLst>
              <p:tags r:id="rId6"/>
            </p:custDataLst>
          </p:nvPr>
        </p:nvSpPr>
        <p:spPr bwMode="auto">
          <a:xfrm>
            <a:off x="563380" y="1"/>
            <a:ext cx="265679" cy="316679"/>
          </a:xfrm>
          <a:custGeom>
            <a:gdLst>
              <a:gd name="T0" fmla="*/ 78 w 84"/>
              <a:gd name="T1" fmla="*/ 42 h 100"/>
              <a:gd name="T2" fmla="*/ 70 w 84"/>
              <a:gd name="T3" fmla="*/ 42 h 100"/>
              <a:gd name="T4" fmla="*/ 48 w 84"/>
              <a:gd name="T5" fmla="*/ 17 h 100"/>
              <a:gd name="T6" fmla="*/ 48 w 84"/>
              <a:gd name="T7" fmla="*/ 8 h 100"/>
              <a:gd name="T8" fmla="*/ 42 w 84"/>
              <a:gd name="T9" fmla="*/ 0 h 100"/>
              <a:gd name="T10" fmla="*/ 36 w 84"/>
              <a:gd name="T11" fmla="*/ 7 h 100"/>
              <a:gd name="T12" fmla="*/ 36 w 84"/>
              <a:gd name="T13" fmla="*/ 17 h 100"/>
              <a:gd name="T14" fmla="*/ 14 w 84"/>
              <a:gd name="T15" fmla="*/ 42 h 100"/>
              <a:gd name="T16" fmla="*/ 6 w 84"/>
              <a:gd name="T17" fmla="*/ 42 h 100"/>
              <a:gd name="T18" fmla="*/ 0 w 84"/>
              <a:gd name="T19" fmla="*/ 50 h 100"/>
              <a:gd name="T20" fmla="*/ 0 w 84"/>
              <a:gd name="T21" fmla="*/ 50 h 100"/>
              <a:gd name="T22" fmla="*/ 6 w 84"/>
              <a:gd name="T23" fmla="*/ 57 h 100"/>
              <a:gd name="T24" fmla="*/ 14 w 84"/>
              <a:gd name="T25" fmla="*/ 57 h 100"/>
              <a:gd name="T26" fmla="*/ 36 w 84"/>
              <a:gd name="T27" fmla="*/ 82 h 100"/>
              <a:gd name="T28" fmla="*/ 36 w 84"/>
              <a:gd name="T29" fmla="*/ 92 h 100"/>
              <a:gd name="T30" fmla="*/ 42 w 84"/>
              <a:gd name="T31" fmla="*/ 99 h 100"/>
              <a:gd name="T32" fmla="*/ 48 w 84"/>
              <a:gd name="T33" fmla="*/ 92 h 100"/>
              <a:gd name="T34" fmla="*/ 48 w 84"/>
              <a:gd name="T35" fmla="*/ 82 h 100"/>
              <a:gd name="T36" fmla="*/ 70 w 84"/>
              <a:gd name="T37" fmla="*/ 57 h 100"/>
              <a:gd name="T38" fmla="*/ 78 w 84"/>
              <a:gd name="T39" fmla="*/ 57 h 100"/>
              <a:gd name="T40" fmla="*/ 84 w 84"/>
              <a:gd name="T41" fmla="*/ 50 h 100"/>
              <a:gd name="T42" fmla="*/ 84 w 84"/>
              <a:gd name="T43" fmla="*/ 50 h 100"/>
              <a:gd name="T44" fmla="*/ 78 w 84"/>
              <a:gd name="T45" fmla="*/ 42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2"/>
                </a:moveTo>
                <a:cubicBezTo>
                  <a:pt x="70" y="42"/>
                  <a:pt x="70" y="42"/>
                  <a:pt x="70" y="42"/>
                </a:cubicBezTo>
                <a:cubicBezTo>
                  <a:pt x="58" y="42"/>
                  <a:pt x="48" y="31"/>
                  <a:pt x="48" y="17"/>
                </a:cubicBezTo>
                <a:cubicBezTo>
                  <a:pt x="48" y="8"/>
                  <a:pt x="48" y="8"/>
                  <a:pt x="48" y="8"/>
                </a:cubicBezTo>
                <a:cubicBezTo>
                  <a:pt x="48" y="4"/>
                  <a:pt x="46" y="0"/>
                  <a:pt x="42" y="0"/>
                </a:cubicBezTo>
                <a:cubicBezTo>
                  <a:pt x="39" y="0"/>
                  <a:pt x="36" y="3"/>
                  <a:pt x="36" y="7"/>
                </a:cubicBezTo>
                <a:cubicBezTo>
                  <a:pt x="36" y="17"/>
                  <a:pt x="36" y="17"/>
                  <a:pt x="36" y="17"/>
                </a:cubicBezTo>
                <a:cubicBezTo>
                  <a:pt x="36" y="31"/>
                  <a:pt x="26" y="42"/>
                  <a:pt x="14" y="42"/>
                </a:cubicBezTo>
                <a:cubicBezTo>
                  <a:pt x="6" y="42"/>
                  <a:pt x="6" y="42"/>
                  <a:pt x="6" y="42"/>
                </a:cubicBezTo>
                <a:cubicBezTo>
                  <a:pt x="3" y="42"/>
                  <a:pt x="0" y="46"/>
                  <a:pt x="0" y="50"/>
                </a:cubicBezTo>
                <a:cubicBezTo>
                  <a:pt x="0" y="50"/>
                  <a:pt x="0" y="50"/>
                  <a:pt x="0" y="50"/>
                </a:cubicBezTo>
                <a:cubicBezTo>
                  <a:pt x="0" y="54"/>
                  <a:pt x="3" y="57"/>
                  <a:pt x="6" y="57"/>
                </a:cubicBezTo>
                <a:cubicBezTo>
                  <a:pt x="14" y="57"/>
                  <a:pt x="14" y="57"/>
                  <a:pt x="14" y="57"/>
                </a:cubicBezTo>
                <a:cubicBezTo>
                  <a:pt x="26" y="57"/>
                  <a:pt x="36" y="68"/>
                  <a:pt x="36" y="82"/>
                </a:cubicBezTo>
                <a:cubicBezTo>
                  <a:pt x="36" y="92"/>
                  <a:pt x="36" y="92"/>
                  <a:pt x="36" y="92"/>
                </a:cubicBezTo>
                <a:cubicBezTo>
                  <a:pt x="36" y="96"/>
                  <a:pt x="38" y="99"/>
                  <a:pt x="42" y="99"/>
                </a:cubicBezTo>
                <a:cubicBezTo>
                  <a:pt x="45" y="100"/>
                  <a:pt x="48" y="96"/>
                  <a:pt x="48" y="92"/>
                </a:cubicBezTo>
                <a:cubicBezTo>
                  <a:pt x="48" y="82"/>
                  <a:pt x="48" y="82"/>
                  <a:pt x="48" y="82"/>
                </a:cubicBezTo>
                <a:cubicBezTo>
                  <a:pt x="48" y="68"/>
                  <a:pt x="58" y="57"/>
                  <a:pt x="70" y="57"/>
                </a:cubicBezTo>
                <a:cubicBezTo>
                  <a:pt x="78" y="57"/>
                  <a:pt x="78" y="57"/>
                  <a:pt x="78" y="57"/>
                </a:cubicBezTo>
                <a:cubicBezTo>
                  <a:pt x="81" y="57"/>
                  <a:pt x="84" y="54"/>
                  <a:pt x="84" y="50"/>
                </a:cubicBezTo>
                <a:cubicBezTo>
                  <a:pt x="84" y="50"/>
                  <a:pt x="84" y="50"/>
                  <a:pt x="84" y="50"/>
                </a:cubicBezTo>
                <a:cubicBezTo>
                  <a:pt x="84" y="46"/>
                  <a:pt x="81" y="42"/>
                  <a:pt x="78" y="42"/>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2" name="Freeform 9"/>
          <p:cNvSpPr/>
          <p:nvPr>
            <p:custDataLst>
              <p:tags r:id="rId7"/>
            </p:custDataLst>
          </p:nvPr>
        </p:nvSpPr>
        <p:spPr bwMode="auto">
          <a:xfrm>
            <a:off x="11462101" y="1283320"/>
            <a:ext cx="265679" cy="316679"/>
          </a:xfrm>
          <a:custGeom>
            <a:gdLst>
              <a:gd name="T0" fmla="*/ 78 w 84"/>
              <a:gd name="T1" fmla="*/ 43 h 100"/>
              <a:gd name="T2" fmla="*/ 70 w 84"/>
              <a:gd name="T3" fmla="*/ 43 h 100"/>
              <a:gd name="T4" fmla="*/ 48 w 84"/>
              <a:gd name="T5" fmla="*/ 17 h 100"/>
              <a:gd name="T6" fmla="*/ 48 w 84"/>
              <a:gd name="T7" fmla="*/ 8 h 100"/>
              <a:gd name="T8" fmla="*/ 43 w 84"/>
              <a:gd name="T9" fmla="*/ 0 h 100"/>
              <a:gd name="T10" fmla="*/ 36 w 84"/>
              <a:gd name="T11" fmla="*/ 8 h 100"/>
              <a:gd name="T12" fmla="*/ 36 w 84"/>
              <a:gd name="T13" fmla="*/ 17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1"/>
                  <a:pt x="48" y="17"/>
                </a:cubicBezTo>
                <a:cubicBezTo>
                  <a:pt x="48" y="8"/>
                  <a:pt x="48" y="8"/>
                  <a:pt x="48" y="8"/>
                </a:cubicBezTo>
                <a:cubicBezTo>
                  <a:pt x="48" y="4"/>
                  <a:pt x="46" y="1"/>
                  <a:pt x="43" y="0"/>
                </a:cubicBezTo>
                <a:cubicBezTo>
                  <a:pt x="39" y="0"/>
                  <a:pt x="36" y="4"/>
                  <a:pt x="36" y="8"/>
                </a:cubicBezTo>
                <a:cubicBezTo>
                  <a:pt x="36" y="17"/>
                  <a:pt x="36" y="17"/>
                  <a:pt x="36" y="17"/>
                </a:cubicBezTo>
                <a:cubicBezTo>
                  <a:pt x="36" y="31"/>
                  <a:pt x="26" y="43"/>
                  <a:pt x="15" y="43"/>
                </a:cubicBezTo>
                <a:cubicBezTo>
                  <a:pt x="6" y="43"/>
                  <a:pt x="6" y="43"/>
                  <a:pt x="6" y="43"/>
                </a:cubicBezTo>
                <a:cubicBezTo>
                  <a:pt x="3" y="43"/>
                  <a:pt x="0" y="46"/>
                  <a:pt x="0" y="50"/>
                </a:cubicBezTo>
                <a:cubicBezTo>
                  <a:pt x="0" y="50"/>
                  <a:pt x="0" y="50"/>
                  <a:pt x="0" y="50"/>
                </a:cubicBezTo>
                <a:cubicBezTo>
                  <a:pt x="0" y="54"/>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4"/>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3" name="Freeform 10"/>
          <p:cNvSpPr/>
          <p:nvPr>
            <p:custDataLst>
              <p:tags r:id="rId8"/>
            </p:custDataLst>
          </p:nvPr>
        </p:nvSpPr>
        <p:spPr bwMode="auto">
          <a:xfrm>
            <a:off x="6697692" y="2489544"/>
            <a:ext cx="129281" cy="155374"/>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3"/>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3"/>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4" name="Freeform 11"/>
          <p:cNvSpPr/>
          <p:nvPr>
            <p:custDataLst>
              <p:tags r:id="rId9"/>
            </p:custDataLst>
          </p:nvPr>
        </p:nvSpPr>
        <p:spPr bwMode="auto">
          <a:xfrm>
            <a:off x="3420603" y="460192"/>
            <a:ext cx="129281" cy="154188"/>
          </a:xfrm>
          <a:custGeom>
            <a:gdLst>
              <a:gd name="T0" fmla="*/ 38 w 41"/>
              <a:gd name="T1" fmla="*/ 21 h 49"/>
              <a:gd name="T2" fmla="*/ 34 w 41"/>
              <a:gd name="T3" fmla="*/ 21 h 49"/>
              <a:gd name="T4" fmla="*/ 23 w 41"/>
              <a:gd name="T5" fmla="*/ 8 h 49"/>
              <a:gd name="T6" fmla="*/ 23 w 41"/>
              <a:gd name="T7" fmla="*/ 4 h 49"/>
              <a:gd name="T8" fmla="*/ 21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1" y="0"/>
                </a:cubicBezTo>
                <a:cubicBezTo>
                  <a:pt x="19" y="0"/>
                  <a:pt x="17" y="1"/>
                  <a:pt x="17" y="3"/>
                </a:cubicBezTo>
                <a:cubicBezTo>
                  <a:pt x="17" y="8"/>
                  <a:pt x="17" y="8"/>
                  <a:pt x="17" y="8"/>
                </a:cubicBezTo>
                <a:cubicBezTo>
                  <a:pt x="17"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7" y="33"/>
                  <a:pt x="17" y="40"/>
                </a:cubicBezTo>
                <a:cubicBezTo>
                  <a:pt x="17" y="45"/>
                  <a:pt x="17" y="45"/>
                  <a:pt x="17" y="45"/>
                </a:cubicBezTo>
                <a:cubicBezTo>
                  <a:pt x="17" y="47"/>
                  <a:pt x="19"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5" name="Freeform 12"/>
          <p:cNvSpPr/>
          <p:nvPr>
            <p:custDataLst>
              <p:tags r:id="rId10"/>
            </p:custDataLst>
          </p:nvPr>
        </p:nvSpPr>
        <p:spPr bwMode="auto">
          <a:xfrm>
            <a:off x="10822815" y="644032"/>
            <a:ext cx="130467" cy="154188"/>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4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4"/>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4"/>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4"/>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6" name="Freeform 13"/>
          <p:cNvSpPr/>
          <p:nvPr>
            <p:custDataLst>
              <p:tags r:id="rId11"/>
            </p:custDataLst>
          </p:nvPr>
        </p:nvSpPr>
        <p:spPr bwMode="auto">
          <a:xfrm>
            <a:off x="508821" y="2411264"/>
            <a:ext cx="130467" cy="154188"/>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0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6"/>
                  <a:pt x="24" y="9"/>
                </a:cubicBezTo>
                <a:cubicBezTo>
                  <a:pt x="24" y="4"/>
                  <a:pt x="24" y="4"/>
                  <a:pt x="24" y="4"/>
                </a:cubicBezTo>
                <a:cubicBezTo>
                  <a:pt x="24" y="2"/>
                  <a:pt x="22" y="1"/>
                  <a:pt x="21" y="0"/>
                </a:cubicBezTo>
                <a:cubicBezTo>
                  <a:pt x="19" y="0"/>
                  <a:pt x="18" y="2"/>
                  <a:pt x="18" y="4"/>
                </a:cubicBezTo>
                <a:cubicBezTo>
                  <a:pt x="18" y="9"/>
                  <a:pt x="18" y="9"/>
                  <a:pt x="18" y="9"/>
                </a:cubicBezTo>
                <a:cubicBezTo>
                  <a:pt x="18" y="16"/>
                  <a:pt x="13" y="21"/>
                  <a:pt x="7" y="21"/>
                </a:cubicBezTo>
                <a:cubicBezTo>
                  <a:pt x="3" y="21"/>
                  <a:pt x="3" y="21"/>
                  <a:pt x="3" y="21"/>
                </a:cubicBezTo>
                <a:cubicBezTo>
                  <a:pt x="1" y="21"/>
                  <a:pt x="0" y="23"/>
                  <a:pt x="0" y="25"/>
                </a:cubicBezTo>
                <a:cubicBezTo>
                  <a:pt x="0" y="25"/>
                  <a:pt x="0" y="25"/>
                  <a:pt x="0" y="25"/>
                </a:cubicBezTo>
                <a:cubicBezTo>
                  <a:pt x="0" y="27"/>
                  <a:pt x="1" y="28"/>
                  <a:pt x="3" y="28"/>
                </a:cubicBezTo>
                <a:cubicBezTo>
                  <a:pt x="7" y="28"/>
                  <a:pt x="7" y="28"/>
                  <a:pt x="7" y="28"/>
                </a:cubicBezTo>
                <a:cubicBezTo>
                  <a:pt x="13" y="28"/>
                  <a:pt x="18" y="34"/>
                  <a:pt x="18" y="41"/>
                </a:cubicBezTo>
                <a:cubicBezTo>
                  <a:pt x="18" y="45"/>
                  <a:pt x="18" y="45"/>
                  <a:pt x="18" y="45"/>
                </a:cubicBezTo>
                <a:cubicBezTo>
                  <a:pt x="18" y="47"/>
                  <a:pt x="19" y="49"/>
                  <a:pt x="20" y="49"/>
                </a:cubicBezTo>
                <a:cubicBezTo>
                  <a:pt x="22" y="49"/>
                  <a:pt x="24" y="48"/>
                  <a:pt x="24" y="46"/>
                </a:cubicBezTo>
                <a:cubicBezTo>
                  <a:pt x="24" y="41"/>
                  <a:pt x="24" y="41"/>
                  <a:pt x="24" y="41"/>
                </a:cubicBezTo>
                <a:cubicBezTo>
                  <a:pt x="24" y="34"/>
                  <a:pt x="28"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7" name="Freeform 14"/>
          <p:cNvSpPr/>
          <p:nvPr>
            <p:custDataLst>
              <p:tags r:id="rId12"/>
            </p:custDataLst>
          </p:nvPr>
        </p:nvSpPr>
        <p:spPr bwMode="auto">
          <a:xfrm>
            <a:off x="8874115" y="460192"/>
            <a:ext cx="130467" cy="154188"/>
          </a:xfrm>
          <a:custGeom>
            <a:gdLst>
              <a:gd name="T0" fmla="*/ 38 w 41"/>
              <a:gd name="T1" fmla="*/ 21 h 49"/>
              <a:gd name="T2" fmla="*/ 34 w 41"/>
              <a:gd name="T3" fmla="*/ 21 h 49"/>
              <a:gd name="T4" fmla="*/ 24 w 41"/>
              <a:gd name="T5" fmla="*/ 8 h 49"/>
              <a:gd name="T6" fmla="*/ 24 w 41"/>
              <a:gd name="T7" fmla="*/ 4 h 49"/>
              <a:gd name="T8" fmla="*/ 21 w 41"/>
              <a:gd name="T9" fmla="*/ 0 h 49"/>
              <a:gd name="T10" fmla="*/ 18 w 41"/>
              <a:gd name="T11" fmla="*/ 3 h 49"/>
              <a:gd name="T12" fmla="*/ 18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8 w 41"/>
              <a:gd name="T27" fmla="*/ 40 h 49"/>
              <a:gd name="T28" fmla="*/ 18 w 41"/>
              <a:gd name="T29" fmla="*/ 45 h 49"/>
              <a:gd name="T30" fmla="*/ 20 w 41"/>
              <a:gd name="T31" fmla="*/ 49 h 49"/>
              <a:gd name="T32" fmla="*/ 24 w 41"/>
              <a:gd name="T33" fmla="*/ 45 h 49"/>
              <a:gd name="T34" fmla="*/ 24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5"/>
                  <a:pt x="24" y="8"/>
                </a:cubicBezTo>
                <a:cubicBezTo>
                  <a:pt x="24" y="4"/>
                  <a:pt x="24" y="4"/>
                  <a:pt x="24" y="4"/>
                </a:cubicBezTo>
                <a:cubicBezTo>
                  <a:pt x="24" y="2"/>
                  <a:pt x="22" y="0"/>
                  <a:pt x="21" y="0"/>
                </a:cubicBezTo>
                <a:cubicBezTo>
                  <a:pt x="19" y="0"/>
                  <a:pt x="18" y="1"/>
                  <a:pt x="18" y="3"/>
                </a:cubicBezTo>
                <a:cubicBezTo>
                  <a:pt x="18" y="8"/>
                  <a:pt x="18" y="8"/>
                  <a:pt x="18" y="8"/>
                </a:cubicBezTo>
                <a:cubicBezTo>
                  <a:pt x="18"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8" y="33"/>
                  <a:pt x="18" y="40"/>
                </a:cubicBezTo>
                <a:cubicBezTo>
                  <a:pt x="18" y="45"/>
                  <a:pt x="18" y="45"/>
                  <a:pt x="18" y="45"/>
                </a:cubicBezTo>
                <a:cubicBezTo>
                  <a:pt x="18" y="47"/>
                  <a:pt x="19" y="49"/>
                  <a:pt x="20" y="49"/>
                </a:cubicBezTo>
                <a:cubicBezTo>
                  <a:pt x="22" y="49"/>
                  <a:pt x="24" y="47"/>
                  <a:pt x="24" y="45"/>
                </a:cubicBezTo>
                <a:cubicBezTo>
                  <a:pt x="24" y="40"/>
                  <a:pt x="24" y="40"/>
                  <a:pt x="24" y="40"/>
                </a:cubicBezTo>
                <a:cubicBezTo>
                  <a:pt x="24"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8" name="Freeform 15"/>
          <p:cNvSpPr/>
          <p:nvPr>
            <p:custDataLst>
              <p:tags r:id="rId13"/>
            </p:custDataLst>
          </p:nvPr>
        </p:nvSpPr>
        <p:spPr bwMode="auto">
          <a:xfrm>
            <a:off x="9004581" y="2217935"/>
            <a:ext cx="129281" cy="155374"/>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1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9" y="21"/>
                  <a:pt x="24" y="16"/>
                  <a:pt x="24" y="9"/>
                </a:cubicBezTo>
                <a:cubicBezTo>
                  <a:pt x="24" y="4"/>
                  <a:pt x="24" y="4"/>
                  <a:pt x="24" y="4"/>
                </a:cubicBezTo>
                <a:cubicBezTo>
                  <a:pt x="24" y="2"/>
                  <a:pt x="23" y="0"/>
                  <a:pt x="21" y="0"/>
                </a:cubicBezTo>
                <a:cubicBezTo>
                  <a:pt x="19" y="0"/>
                  <a:pt x="18" y="2"/>
                  <a:pt x="18" y="4"/>
                </a:cubicBezTo>
                <a:cubicBezTo>
                  <a:pt x="18" y="9"/>
                  <a:pt x="18" y="9"/>
                  <a:pt x="18" y="9"/>
                </a:cubicBezTo>
                <a:cubicBezTo>
                  <a:pt x="18" y="16"/>
                  <a:pt x="13" y="21"/>
                  <a:pt x="7" y="21"/>
                </a:cubicBezTo>
                <a:cubicBezTo>
                  <a:pt x="3" y="21"/>
                  <a:pt x="3" y="21"/>
                  <a:pt x="3" y="21"/>
                </a:cubicBezTo>
                <a:cubicBezTo>
                  <a:pt x="2" y="21"/>
                  <a:pt x="0" y="23"/>
                  <a:pt x="0" y="25"/>
                </a:cubicBezTo>
                <a:cubicBezTo>
                  <a:pt x="0" y="25"/>
                  <a:pt x="0" y="25"/>
                  <a:pt x="0" y="25"/>
                </a:cubicBezTo>
                <a:cubicBezTo>
                  <a:pt x="0" y="27"/>
                  <a:pt x="2" y="28"/>
                  <a:pt x="3" y="28"/>
                </a:cubicBezTo>
                <a:cubicBezTo>
                  <a:pt x="7" y="28"/>
                  <a:pt x="7" y="28"/>
                  <a:pt x="7" y="28"/>
                </a:cubicBezTo>
                <a:cubicBezTo>
                  <a:pt x="13" y="28"/>
                  <a:pt x="18" y="34"/>
                  <a:pt x="18" y="41"/>
                </a:cubicBezTo>
                <a:cubicBezTo>
                  <a:pt x="18" y="45"/>
                  <a:pt x="18" y="45"/>
                  <a:pt x="18" y="45"/>
                </a:cubicBezTo>
                <a:cubicBezTo>
                  <a:pt x="18" y="47"/>
                  <a:pt x="19" y="49"/>
                  <a:pt x="21" y="49"/>
                </a:cubicBezTo>
                <a:cubicBezTo>
                  <a:pt x="22" y="49"/>
                  <a:pt x="24" y="48"/>
                  <a:pt x="24" y="46"/>
                </a:cubicBezTo>
                <a:cubicBezTo>
                  <a:pt x="24" y="41"/>
                  <a:pt x="24" y="41"/>
                  <a:pt x="24" y="41"/>
                </a:cubicBezTo>
                <a:cubicBezTo>
                  <a:pt x="24" y="34"/>
                  <a:pt x="29"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9" name="Freeform 16"/>
          <p:cNvSpPr/>
          <p:nvPr>
            <p:custDataLst>
              <p:tags r:id="rId14"/>
            </p:custDataLst>
          </p:nvPr>
        </p:nvSpPr>
        <p:spPr bwMode="auto">
          <a:xfrm>
            <a:off x="1926735" y="1228575"/>
            <a:ext cx="1290435" cy="766196"/>
          </a:xfrm>
          <a:custGeom>
            <a:gdLst>
              <a:gd name="T0" fmla="*/ 204 w 408"/>
              <a:gd name="T1" fmla="*/ 0 h 242"/>
              <a:gd name="T2" fmla="*/ 0 w 408"/>
              <a:gd name="T3" fmla="*/ 242 h 242"/>
              <a:gd name="T4" fmla="*/ 408 w 408"/>
              <a:gd name="T5" fmla="*/ 242 h 242"/>
              <a:gd name="T6" fmla="*/ 204 w 408"/>
              <a:gd name="T7" fmla="*/ 0 h 242"/>
            </a:gdLst>
            <a:cxnLst>
              <a:cxn ang="0">
                <a:pos x="T0" y="T1"/>
              </a:cxn>
              <a:cxn ang="0">
                <a:pos x="T2" y="T3"/>
              </a:cxn>
              <a:cxn ang="0">
                <a:pos x="T4" y="T5"/>
              </a:cxn>
              <a:cxn ang="0">
                <a:pos x="T6" y="T7"/>
              </a:cxn>
            </a:cxnLst>
            <a:rect l="0" t="0" r="r" b="b"/>
            <a:pathLst>
              <a:path w="408" h="241">
                <a:moveTo>
                  <a:pt x="204" y="0"/>
                </a:moveTo>
                <a:cubicBezTo>
                  <a:pt x="91" y="0"/>
                  <a:pt x="0" y="108"/>
                  <a:pt x="0" y="242"/>
                </a:cubicBezTo>
                <a:cubicBezTo>
                  <a:pt x="408" y="242"/>
                  <a:pt x="408" y="242"/>
                  <a:pt x="408" y="242"/>
                </a:cubicBezTo>
                <a:cubicBezTo>
                  <a:pt x="408" y="108"/>
                  <a:pt x="317" y="0"/>
                  <a:pt x="20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0" name="Freeform 17"/>
          <p:cNvSpPr/>
          <p:nvPr>
            <p:custDataLst>
              <p:tags r:id="rId15"/>
            </p:custDataLst>
          </p:nvPr>
        </p:nvSpPr>
        <p:spPr bwMode="auto">
          <a:xfrm>
            <a:off x="3189297" y="1612266"/>
            <a:ext cx="645219" cy="383098"/>
          </a:xfrm>
          <a:custGeom>
            <a:gdLst>
              <a:gd name="T0" fmla="*/ 102 w 204"/>
              <a:gd name="T1" fmla="*/ 0 h 121"/>
              <a:gd name="T2" fmla="*/ 0 w 204"/>
              <a:gd name="T3" fmla="*/ 121 h 121"/>
              <a:gd name="T4" fmla="*/ 204 w 204"/>
              <a:gd name="T5" fmla="*/ 121 h 121"/>
              <a:gd name="T6" fmla="*/ 102 w 204"/>
              <a:gd name="T7" fmla="*/ 0 h 121"/>
            </a:gdLst>
            <a:cxnLst>
              <a:cxn ang="0">
                <a:pos x="T0" y="T1"/>
              </a:cxn>
              <a:cxn ang="0">
                <a:pos x="T2" y="T3"/>
              </a:cxn>
              <a:cxn ang="0">
                <a:pos x="T4" y="T5"/>
              </a:cxn>
              <a:cxn ang="0">
                <a:pos x="T6" y="T7"/>
              </a:cxn>
            </a:cxnLst>
            <a:rect l="0" t="0" r="r" b="b"/>
            <a:pathLst>
              <a:path w="204" h="120">
                <a:moveTo>
                  <a:pt x="102" y="0"/>
                </a:moveTo>
                <a:cubicBezTo>
                  <a:pt x="46" y="0"/>
                  <a:pt x="0" y="54"/>
                  <a:pt x="0" y="121"/>
                </a:cubicBezTo>
                <a:cubicBezTo>
                  <a:pt x="204" y="121"/>
                  <a:pt x="204" y="121"/>
                  <a:pt x="204" y="121"/>
                </a:cubicBezTo>
                <a:cubicBezTo>
                  <a:pt x="204" y="54"/>
                  <a:pt x="159" y="0"/>
                  <a:pt x="102"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1" name="Freeform 18"/>
          <p:cNvSpPr/>
          <p:nvPr>
            <p:custDataLst>
              <p:tags r:id="rId16"/>
            </p:custDataLst>
          </p:nvPr>
        </p:nvSpPr>
        <p:spPr bwMode="auto">
          <a:xfrm>
            <a:off x="9843127" y="1590509"/>
            <a:ext cx="846848" cy="500518"/>
          </a:xfrm>
          <a:custGeom>
            <a:gdLst>
              <a:gd name="T0" fmla="*/ 134 w 268"/>
              <a:gd name="T1" fmla="*/ 0 h 158"/>
              <a:gd name="T2" fmla="*/ 0 w 268"/>
              <a:gd name="T3" fmla="*/ 158 h 158"/>
              <a:gd name="T4" fmla="*/ 268 w 268"/>
              <a:gd name="T5" fmla="*/ 158 h 158"/>
              <a:gd name="T6" fmla="*/ 134 w 268"/>
              <a:gd name="T7" fmla="*/ 0 h 158"/>
            </a:gdLst>
            <a:cxnLst>
              <a:cxn ang="0">
                <a:pos x="T0" y="T1"/>
              </a:cxn>
              <a:cxn ang="0">
                <a:pos x="T2" y="T3"/>
              </a:cxn>
              <a:cxn ang="0">
                <a:pos x="T4" y="T5"/>
              </a:cxn>
              <a:cxn ang="0">
                <a:pos x="T6" y="T7"/>
              </a:cxn>
            </a:cxnLst>
            <a:rect l="0" t="0" r="r" b="b"/>
            <a:pathLst>
              <a:path w="268" h="158">
                <a:moveTo>
                  <a:pt x="134" y="0"/>
                </a:moveTo>
                <a:cubicBezTo>
                  <a:pt x="60" y="0"/>
                  <a:pt x="0" y="71"/>
                  <a:pt x="0" y="158"/>
                </a:cubicBezTo>
                <a:cubicBezTo>
                  <a:pt x="268" y="158"/>
                  <a:pt x="268" y="158"/>
                  <a:pt x="268" y="158"/>
                </a:cubicBezTo>
                <a:cubicBezTo>
                  <a:pt x="268" y="71"/>
                  <a:pt x="208" y="0"/>
                  <a:pt x="13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2" name="Freeform 19"/>
          <p:cNvSpPr/>
          <p:nvPr>
            <p:custDataLst>
              <p:tags r:id="rId17"/>
            </p:custDataLst>
          </p:nvPr>
        </p:nvSpPr>
        <p:spPr bwMode="auto">
          <a:xfrm>
            <a:off x="10689975" y="1840769"/>
            <a:ext cx="424611" cy="250259"/>
          </a:xfrm>
          <a:custGeom>
            <a:gdLst>
              <a:gd name="T0" fmla="*/ 67 w 134"/>
              <a:gd name="T1" fmla="*/ 0 h 79"/>
              <a:gd name="T2" fmla="*/ 0 w 134"/>
              <a:gd name="T3" fmla="*/ 79 h 79"/>
              <a:gd name="T4" fmla="*/ 134 w 134"/>
              <a:gd name="T5" fmla="*/ 79 h 79"/>
              <a:gd name="T6" fmla="*/ 67 w 134"/>
              <a:gd name="T7" fmla="*/ 0 h 79"/>
            </a:gdLst>
            <a:cxnLst>
              <a:cxn ang="0">
                <a:pos x="T0" y="T1"/>
              </a:cxn>
              <a:cxn ang="0">
                <a:pos x="T2" y="T3"/>
              </a:cxn>
              <a:cxn ang="0">
                <a:pos x="T4" y="T5"/>
              </a:cxn>
              <a:cxn ang="0">
                <a:pos x="T6" y="T7"/>
              </a:cxn>
            </a:cxnLst>
            <a:rect l="0" t="0" r="r" b="b"/>
            <a:pathLst>
              <a:path w="134" h="79">
                <a:moveTo>
                  <a:pt x="67" y="0"/>
                </a:moveTo>
                <a:cubicBezTo>
                  <a:pt x="30" y="0"/>
                  <a:pt x="0" y="35"/>
                  <a:pt x="0" y="79"/>
                </a:cubicBezTo>
                <a:cubicBezTo>
                  <a:pt x="134" y="79"/>
                  <a:pt x="134" y="79"/>
                  <a:pt x="134" y="79"/>
                </a:cubicBezTo>
                <a:cubicBezTo>
                  <a:pt x="134" y="35"/>
                  <a:pt x="104" y="0"/>
                  <a:pt x="67"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3" name="Freeform 20"/>
          <p:cNvSpPr/>
          <p:nvPr>
            <p:custDataLst>
              <p:tags r:id="rId18"/>
            </p:custDataLst>
          </p:nvPr>
        </p:nvSpPr>
        <p:spPr bwMode="auto">
          <a:xfrm>
            <a:off x="929447" y="719939"/>
            <a:ext cx="699776" cy="413936"/>
          </a:xfrm>
          <a:custGeom>
            <a:gdLst>
              <a:gd name="T0" fmla="*/ 111 w 221"/>
              <a:gd name="T1" fmla="*/ 0 h 131"/>
              <a:gd name="T2" fmla="*/ 0 w 221"/>
              <a:gd name="T3" fmla="*/ 131 h 131"/>
              <a:gd name="T4" fmla="*/ 221 w 221"/>
              <a:gd name="T5" fmla="*/ 131 h 131"/>
              <a:gd name="T6" fmla="*/ 111 w 221"/>
              <a:gd name="T7" fmla="*/ 0 h 131"/>
            </a:gdLst>
            <a:cxnLst>
              <a:cxn ang="0">
                <a:pos x="T0" y="T1"/>
              </a:cxn>
              <a:cxn ang="0">
                <a:pos x="T2" y="T3"/>
              </a:cxn>
              <a:cxn ang="0">
                <a:pos x="T4" y="T5"/>
              </a:cxn>
              <a:cxn ang="0">
                <a:pos x="T6" y="T7"/>
              </a:cxn>
            </a:cxnLst>
            <a:rect l="0" t="0" r="r" b="b"/>
            <a:pathLst>
              <a:path w="221" h="131">
                <a:moveTo>
                  <a:pt x="111" y="0"/>
                </a:moveTo>
                <a:cubicBezTo>
                  <a:pt x="50" y="0"/>
                  <a:pt x="0" y="59"/>
                  <a:pt x="0" y="131"/>
                </a:cubicBezTo>
                <a:cubicBezTo>
                  <a:pt x="221" y="131"/>
                  <a:pt x="221" y="131"/>
                  <a:pt x="221" y="131"/>
                </a:cubicBezTo>
                <a:cubicBezTo>
                  <a:pt x="221" y="59"/>
                  <a:pt x="172" y="0"/>
                  <a:pt x="111"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4" name="Freeform 21"/>
          <p:cNvSpPr/>
          <p:nvPr>
            <p:custDataLst>
              <p:tags r:id="rId19"/>
            </p:custDataLst>
          </p:nvPr>
        </p:nvSpPr>
        <p:spPr bwMode="auto">
          <a:xfrm>
            <a:off x="1603555" y="928686"/>
            <a:ext cx="351075" cy="205189"/>
          </a:xfrm>
          <a:custGeom>
            <a:gdLst>
              <a:gd name="T0" fmla="*/ 55 w 111"/>
              <a:gd name="T1" fmla="*/ 0 h 65"/>
              <a:gd name="T2" fmla="*/ 0 w 111"/>
              <a:gd name="T3" fmla="*/ 65 h 65"/>
              <a:gd name="T4" fmla="*/ 111 w 111"/>
              <a:gd name="T5" fmla="*/ 65 h 65"/>
              <a:gd name="T6" fmla="*/ 55 w 111"/>
              <a:gd name="T7" fmla="*/ 0 h 65"/>
            </a:gdLst>
            <a:cxnLst>
              <a:cxn ang="0">
                <a:pos x="T0" y="T1"/>
              </a:cxn>
              <a:cxn ang="0">
                <a:pos x="T2" y="T3"/>
              </a:cxn>
              <a:cxn ang="0">
                <a:pos x="T4" y="T5"/>
              </a:cxn>
              <a:cxn ang="0">
                <a:pos x="T6" y="T7"/>
              </a:cxn>
            </a:cxnLst>
            <a:rect l="0" t="0" r="r" b="b"/>
            <a:pathLst>
              <a:path w="110" h="65">
                <a:moveTo>
                  <a:pt x="55" y="0"/>
                </a:moveTo>
                <a:cubicBezTo>
                  <a:pt x="25" y="0"/>
                  <a:pt x="0" y="29"/>
                  <a:pt x="0" y="65"/>
                </a:cubicBezTo>
                <a:cubicBezTo>
                  <a:pt x="111" y="65"/>
                  <a:pt x="111" y="65"/>
                  <a:pt x="111" y="65"/>
                </a:cubicBezTo>
                <a:cubicBezTo>
                  <a:pt x="111" y="29"/>
                  <a:pt x="86" y="0"/>
                  <a:pt x="55"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5" name="Freeform 22"/>
          <p:cNvSpPr/>
          <p:nvPr>
            <p:custDataLst>
              <p:tags r:id="rId20"/>
            </p:custDataLst>
          </p:nvPr>
        </p:nvSpPr>
        <p:spPr bwMode="auto">
          <a:xfrm>
            <a:off x="7574189" y="985618"/>
            <a:ext cx="502891" cy="297702"/>
          </a:xfrm>
          <a:custGeom>
            <a:gdLst>
              <a:gd name="T0" fmla="*/ 79 w 159"/>
              <a:gd name="T1" fmla="*/ 0 h 94"/>
              <a:gd name="T2" fmla="*/ 0 w 159"/>
              <a:gd name="T3" fmla="*/ 94 h 94"/>
              <a:gd name="T4" fmla="*/ 159 w 159"/>
              <a:gd name="T5" fmla="*/ 94 h 94"/>
              <a:gd name="T6" fmla="*/ 79 w 159"/>
              <a:gd name="T7" fmla="*/ 0 h 94"/>
            </a:gdLst>
            <a:cxnLst>
              <a:cxn ang="0">
                <a:pos x="T0" y="T1"/>
              </a:cxn>
              <a:cxn ang="0">
                <a:pos x="T2" y="T3"/>
              </a:cxn>
              <a:cxn ang="0">
                <a:pos x="T4" y="T5"/>
              </a:cxn>
              <a:cxn ang="0">
                <a:pos x="T6" y="T7"/>
              </a:cxn>
            </a:cxnLst>
            <a:rect l="0" t="0" r="r" b="b"/>
            <a:pathLst>
              <a:path w="159" h="94">
                <a:moveTo>
                  <a:pt x="79" y="0"/>
                </a:moveTo>
                <a:cubicBezTo>
                  <a:pt x="35" y="0"/>
                  <a:pt x="0" y="42"/>
                  <a:pt x="0" y="94"/>
                </a:cubicBezTo>
                <a:cubicBezTo>
                  <a:pt x="159" y="94"/>
                  <a:pt x="159" y="94"/>
                  <a:pt x="159" y="94"/>
                </a:cubicBezTo>
                <a:cubicBezTo>
                  <a:pt x="159" y="42"/>
                  <a:pt x="123" y="0"/>
                  <a:pt x="79"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6" name="Freeform 23"/>
          <p:cNvSpPr/>
          <p:nvPr>
            <p:custDataLst>
              <p:tags r:id="rId21"/>
            </p:custDataLst>
          </p:nvPr>
        </p:nvSpPr>
        <p:spPr bwMode="auto">
          <a:xfrm>
            <a:off x="8077080" y="1133875"/>
            <a:ext cx="252632" cy="149444"/>
          </a:xfrm>
          <a:custGeom>
            <a:gdLst>
              <a:gd name="T0" fmla="*/ 40 w 80"/>
              <a:gd name="T1" fmla="*/ 0 h 47"/>
              <a:gd name="T2" fmla="*/ 0 w 80"/>
              <a:gd name="T3" fmla="*/ 47 h 47"/>
              <a:gd name="T4" fmla="*/ 80 w 80"/>
              <a:gd name="T5" fmla="*/ 47 h 47"/>
              <a:gd name="T6" fmla="*/ 40 w 80"/>
              <a:gd name="T7" fmla="*/ 0 h 47"/>
            </a:gdLst>
            <a:cxnLst>
              <a:cxn ang="0">
                <a:pos x="T0" y="T1"/>
              </a:cxn>
              <a:cxn ang="0">
                <a:pos x="T2" y="T3"/>
              </a:cxn>
              <a:cxn ang="0">
                <a:pos x="T4" y="T5"/>
              </a:cxn>
              <a:cxn ang="0">
                <a:pos x="T6" y="T7"/>
              </a:cxn>
            </a:cxnLst>
            <a:rect l="0" t="0" r="r" b="b"/>
            <a:pathLst>
              <a:path w="80" h="47">
                <a:moveTo>
                  <a:pt x="40" y="0"/>
                </a:moveTo>
                <a:cubicBezTo>
                  <a:pt x="18" y="0"/>
                  <a:pt x="0" y="21"/>
                  <a:pt x="0" y="47"/>
                </a:cubicBezTo>
                <a:cubicBezTo>
                  <a:pt x="80" y="47"/>
                  <a:pt x="80" y="47"/>
                  <a:pt x="80" y="47"/>
                </a:cubicBezTo>
                <a:cubicBezTo>
                  <a:pt x="80" y="21"/>
                  <a:pt x="62" y="0"/>
                  <a:pt x="40"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7" name="Rectangle 25"/>
          <p:cNvSpPr>
            <a:spLocks noChangeArrowheads="1"/>
          </p:cNvSpPr>
          <p:nvPr>
            <p:custDataLst>
              <p:tags r:id="rId22"/>
            </p:custDataLst>
          </p:nvPr>
        </p:nvSpPr>
        <p:spPr bwMode="auto">
          <a:xfrm>
            <a:off x="1" y="6021637"/>
            <a:ext cx="12192715" cy="855151"/>
          </a:xfrm>
          <a:prstGeom prst="rect">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28" name="Freeform 26"/>
          <p:cNvSpPr/>
          <p:nvPr>
            <p:custDataLst>
              <p:tags r:id="rId23"/>
            </p:custDataLst>
          </p:nvPr>
        </p:nvSpPr>
        <p:spPr bwMode="auto">
          <a:xfrm>
            <a:off x="0" y="5102438"/>
            <a:ext cx="3227419" cy="919198"/>
          </a:xfrm>
          <a:custGeom>
            <a:gdLst>
              <a:gd name="T0" fmla="*/ 1063 w 1063"/>
              <a:gd name="T1" fmla="*/ 290 h 290"/>
              <a:gd name="T2" fmla="*/ 0 w 1063"/>
              <a:gd name="T3" fmla="*/ 290 h 290"/>
              <a:gd name="T4" fmla="*/ 0 w 1063"/>
              <a:gd name="T5" fmla="*/ 119 h 290"/>
              <a:gd name="T6" fmla="*/ 332 w 1063"/>
              <a:gd name="T7" fmla="*/ 0 h 290"/>
              <a:gd name="T8" fmla="*/ 1063 w 1063"/>
              <a:gd name="T9" fmla="*/ 290 h 290"/>
            </a:gdLst>
            <a:cxnLst>
              <a:cxn ang="0">
                <a:pos x="T0" y="T1"/>
              </a:cxn>
              <a:cxn ang="0">
                <a:pos x="T2" y="T3"/>
              </a:cxn>
              <a:cxn ang="0">
                <a:pos x="T4" y="T5"/>
              </a:cxn>
              <a:cxn ang="0">
                <a:pos x="T6" y="T7"/>
              </a:cxn>
              <a:cxn ang="0">
                <a:pos x="T8" y="T9"/>
              </a:cxn>
            </a:cxnLst>
            <a:rect l="0" t="0" r="r" b="b"/>
            <a:pathLst>
              <a:path w="1063" h="290">
                <a:moveTo>
                  <a:pt x="1063" y="290"/>
                </a:moveTo>
                <a:cubicBezTo>
                  <a:pt x="0" y="290"/>
                  <a:pt x="0" y="290"/>
                  <a:pt x="0" y="290"/>
                </a:cubicBezTo>
                <a:cubicBezTo>
                  <a:pt x="0" y="119"/>
                  <a:pt x="0" y="119"/>
                  <a:pt x="0" y="119"/>
                </a:cubicBezTo>
                <a:cubicBezTo>
                  <a:pt x="81" y="56"/>
                  <a:pt x="171" y="0"/>
                  <a:pt x="332" y="0"/>
                </a:cubicBezTo>
                <a:cubicBezTo>
                  <a:pt x="698" y="0"/>
                  <a:pt x="698" y="290"/>
                  <a:pt x="1063" y="29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29" name="Freeform 27"/>
          <p:cNvSpPr/>
          <p:nvPr>
            <p:custDataLst>
              <p:tags r:id="rId24"/>
            </p:custDataLst>
          </p:nvPr>
        </p:nvSpPr>
        <p:spPr bwMode="auto">
          <a:xfrm>
            <a:off x="1060339" y="5102438"/>
            <a:ext cx="2312820" cy="919198"/>
          </a:xfrm>
          <a:custGeom>
            <a:gdLst>
              <a:gd name="T0" fmla="*/ 0 w 731"/>
              <a:gd name="T1" fmla="*/ 290 h 290"/>
              <a:gd name="T2" fmla="*/ 731 w 731"/>
              <a:gd name="T3" fmla="*/ 290 h 290"/>
              <a:gd name="T4" fmla="*/ 0 w 731"/>
              <a:gd name="T5" fmla="*/ 0 h 290"/>
              <a:gd name="T6" fmla="*/ 0 w 731"/>
              <a:gd name="T7" fmla="*/ 0 h 290"/>
              <a:gd name="T8" fmla="*/ 0 w 731"/>
              <a:gd name="T9" fmla="*/ 290 h 290"/>
            </a:gdLst>
            <a:cxnLst>
              <a:cxn ang="0">
                <a:pos x="T0" y="T1"/>
              </a:cxn>
              <a:cxn ang="0">
                <a:pos x="T2" y="T3"/>
              </a:cxn>
              <a:cxn ang="0">
                <a:pos x="T4" y="T5"/>
              </a:cxn>
              <a:cxn ang="0">
                <a:pos x="T6" y="T7"/>
              </a:cxn>
              <a:cxn ang="0">
                <a:pos x="T8" y="T9"/>
              </a:cxn>
            </a:cxnLst>
            <a:rect l="0" t="0" r="r" b="b"/>
            <a:pathLst>
              <a:path w="731" h="290">
                <a:moveTo>
                  <a:pt x="0" y="290"/>
                </a:moveTo>
                <a:cubicBezTo>
                  <a:pt x="731" y="290"/>
                  <a:pt x="731" y="290"/>
                  <a:pt x="731" y="290"/>
                </a:cubicBezTo>
                <a:cubicBezTo>
                  <a:pt x="366" y="290"/>
                  <a:pt x="366" y="0"/>
                  <a:pt x="0" y="0"/>
                </a:cubicBezTo>
                <a:cubicBezTo>
                  <a:pt x="0" y="0"/>
                  <a:pt x="0" y="0"/>
                  <a:pt x="0" y="0"/>
                </a:cubicBezTo>
                <a:lnTo>
                  <a:pt x="0" y="290"/>
                </a:lnTo>
                <a:close/>
              </a:path>
            </a:pathLst>
          </a:custGeom>
          <a:solidFill>
            <a:schemeClr val="accent4"/>
          </a:solidFill>
          <a:ln>
            <a:noFill/>
          </a:ln>
        </p:spPr>
        <p:txBody>
          <a:bodyPr vert="horz" wrap="square" lIns="68580" tIns="34290" rIns="68580" bIns="34290" numCol="1" anchor="t" anchorCtr="0" compatLnSpc="1"/>
          <a:lstStyle/>
          <a:p>
            <a:endParaRPr lang="zh-CN" altLang="en-US" sz="1350"/>
          </a:p>
        </p:txBody>
      </p:sp>
      <p:sp>
        <p:nvSpPr>
          <p:cNvPr id="30" name="Freeform 28"/>
          <p:cNvSpPr/>
          <p:nvPr>
            <p:custDataLst>
              <p:tags r:id="rId25"/>
            </p:custDataLst>
          </p:nvPr>
        </p:nvSpPr>
        <p:spPr bwMode="auto">
          <a:xfrm>
            <a:off x="413936" y="4846248"/>
            <a:ext cx="5917263" cy="1175388"/>
          </a:xfrm>
          <a:custGeom>
            <a:gdLst>
              <a:gd name="T0" fmla="*/ 1870 w 1870"/>
              <a:gd name="T1" fmla="*/ 371 h 371"/>
              <a:gd name="T2" fmla="*/ 935 w 1870"/>
              <a:gd name="T3" fmla="*/ 0 h 371"/>
              <a:gd name="T4" fmla="*/ 0 w 1870"/>
              <a:gd name="T5" fmla="*/ 371 h 371"/>
              <a:gd name="T6" fmla="*/ 1870 w 1870"/>
              <a:gd name="T7" fmla="*/ 371 h 371"/>
            </a:gdLst>
            <a:cxnLst>
              <a:cxn ang="0">
                <a:pos x="T0" y="T1"/>
              </a:cxn>
              <a:cxn ang="0">
                <a:pos x="T2" y="T3"/>
              </a:cxn>
              <a:cxn ang="0">
                <a:pos x="T4" y="T5"/>
              </a:cxn>
              <a:cxn ang="0">
                <a:pos x="T6" y="T7"/>
              </a:cxn>
            </a:cxnLst>
            <a:rect l="0" t="0" r="r" b="b"/>
            <a:pathLst>
              <a:path w="1870" h="371">
                <a:moveTo>
                  <a:pt x="1870" y="371"/>
                </a:moveTo>
                <a:cubicBezTo>
                  <a:pt x="1402" y="371"/>
                  <a:pt x="1402" y="0"/>
                  <a:pt x="935" y="0"/>
                </a:cubicBezTo>
                <a:cubicBezTo>
                  <a:pt x="468" y="0"/>
                  <a:pt x="468" y="371"/>
                  <a:pt x="0" y="371"/>
                </a:cubicBezTo>
                <a:lnTo>
                  <a:pt x="187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1" name="Freeform 29"/>
          <p:cNvSpPr/>
          <p:nvPr>
            <p:custDataLst>
              <p:tags r:id="rId26"/>
            </p:custDataLst>
          </p:nvPr>
        </p:nvSpPr>
        <p:spPr bwMode="auto">
          <a:xfrm>
            <a:off x="3373160" y="4846248"/>
            <a:ext cx="2958039" cy="1175388"/>
          </a:xfrm>
          <a:custGeom>
            <a:gdLst>
              <a:gd name="T0" fmla="*/ 0 w 935"/>
              <a:gd name="T1" fmla="*/ 371 h 371"/>
              <a:gd name="T2" fmla="*/ 935 w 935"/>
              <a:gd name="T3" fmla="*/ 371 h 371"/>
              <a:gd name="T4" fmla="*/ 0 w 935"/>
              <a:gd name="T5" fmla="*/ 0 h 371"/>
              <a:gd name="T6" fmla="*/ 0 w 935"/>
              <a:gd name="T7" fmla="*/ 0 h 371"/>
              <a:gd name="T8" fmla="*/ 0 w 935"/>
              <a:gd name="T9" fmla="*/ 371 h 371"/>
            </a:gdLst>
            <a:cxnLst>
              <a:cxn ang="0">
                <a:pos x="T0" y="T1"/>
              </a:cxn>
              <a:cxn ang="0">
                <a:pos x="T2" y="T3"/>
              </a:cxn>
              <a:cxn ang="0">
                <a:pos x="T4" y="T5"/>
              </a:cxn>
              <a:cxn ang="0">
                <a:pos x="T6" y="T7"/>
              </a:cxn>
              <a:cxn ang="0">
                <a:pos x="T8" y="T9"/>
              </a:cxn>
            </a:cxnLst>
            <a:rect l="0" t="0" r="r" b="b"/>
            <a:pathLst>
              <a:path w="935" h="371">
                <a:moveTo>
                  <a:pt x="0" y="371"/>
                </a:moveTo>
                <a:cubicBezTo>
                  <a:pt x="935" y="371"/>
                  <a:pt x="935" y="371"/>
                  <a:pt x="935" y="371"/>
                </a:cubicBezTo>
                <a:cubicBezTo>
                  <a:pt x="467" y="371"/>
                  <a:pt x="467" y="0"/>
                  <a:pt x="0" y="0"/>
                </a:cubicBezTo>
                <a:cubicBezTo>
                  <a:pt x="0" y="0"/>
                  <a:pt x="0" y="0"/>
                  <a:pt x="0" y="0"/>
                </a:cubicBezTo>
                <a:lnTo>
                  <a:pt x="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2" name="Freeform 30"/>
          <p:cNvSpPr/>
          <p:nvPr>
            <p:custDataLst>
              <p:tags r:id="rId27"/>
            </p:custDataLst>
          </p:nvPr>
        </p:nvSpPr>
        <p:spPr bwMode="auto">
          <a:xfrm>
            <a:off x="9395981" y="5052624"/>
            <a:ext cx="2796735" cy="969013"/>
          </a:xfrm>
          <a:custGeom>
            <a:gdLst>
              <a:gd name="T0" fmla="*/ 884 w 884"/>
              <a:gd name="T1" fmla="*/ 10 h 306"/>
              <a:gd name="T2" fmla="*/ 884 w 884"/>
              <a:gd name="T3" fmla="*/ 306 h 306"/>
              <a:gd name="T4" fmla="*/ 0 w 884"/>
              <a:gd name="T5" fmla="*/ 306 h 306"/>
              <a:gd name="T6" fmla="*/ 771 w 884"/>
              <a:gd name="T7" fmla="*/ 0 h 306"/>
              <a:gd name="T8" fmla="*/ 884 w 884"/>
              <a:gd name="T9" fmla="*/ 10 h 306"/>
            </a:gdLst>
            <a:cxnLst>
              <a:cxn ang="0">
                <a:pos x="T0" y="T1"/>
              </a:cxn>
              <a:cxn ang="0">
                <a:pos x="T2" y="T3"/>
              </a:cxn>
              <a:cxn ang="0">
                <a:pos x="T4" y="T5"/>
              </a:cxn>
              <a:cxn ang="0">
                <a:pos x="T6" y="T7"/>
              </a:cxn>
              <a:cxn ang="0">
                <a:pos x="T8" y="T9"/>
              </a:cxn>
            </a:cxnLst>
            <a:rect l="0" t="0" r="r" b="b"/>
            <a:pathLst>
              <a:path w="884" h="306">
                <a:moveTo>
                  <a:pt x="884" y="10"/>
                </a:moveTo>
                <a:cubicBezTo>
                  <a:pt x="884" y="306"/>
                  <a:pt x="884" y="306"/>
                  <a:pt x="884" y="306"/>
                </a:cubicBezTo>
                <a:cubicBezTo>
                  <a:pt x="0" y="306"/>
                  <a:pt x="0" y="306"/>
                  <a:pt x="0" y="306"/>
                </a:cubicBezTo>
                <a:cubicBezTo>
                  <a:pt x="386" y="306"/>
                  <a:pt x="386" y="0"/>
                  <a:pt x="771" y="0"/>
                </a:cubicBezTo>
                <a:cubicBezTo>
                  <a:pt x="813" y="0"/>
                  <a:pt x="851" y="3"/>
                  <a:pt x="884" y="1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pic>
        <p:nvPicPr>
          <p:cNvPr id="33" name="图片 32"/>
          <p:cNvPicPr>
            <a:picLocks noChangeAspect="1"/>
          </p:cNvPicPr>
          <p:nvPr>
            <p:custDataLst>
              <p:tags r:id="rId29"/>
            </p:custDataLst>
          </p:nvPr>
        </p:nvPicPr>
        <p:blipFill>
          <a:blip r:embed="rId28"/>
          <a:stretch>
            <a:fillRect/>
          </a:stretch>
        </p:blipFill>
        <p:spPr>
          <a:xfrm>
            <a:off x="122453" y="3933008"/>
            <a:ext cx="5346655" cy="2493480"/>
          </a:xfrm>
          <a:prstGeom prst="rect">
            <a:avLst/>
          </a:prstGeom>
        </p:spPr>
      </p:pic>
      <p:pic>
        <p:nvPicPr>
          <p:cNvPr id="34" name="图片 33"/>
          <p:cNvPicPr>
            <a:picLocks noChangeAspect="1"/>
          </p:cNvPicPr>
          <p:nvPr>
            <p:custDataLst>
              <p:tags r:id="rId31"/>
            </p:custDataLst>
          </p:nvPr>
        </p:nvPicPr>
        <p:blipFill>
          <a:blip r:embed="rId30"/>
          <a:stretch>
            <a:fillRect/>
          </a:stretch>
        </p:blipFill>
        <p:spPr>
          <a:xfrm>
            <a:off x="7913443" y="3895476"/>
            <a:ext cx="4188315" cy="2749534"/>
          </a:xfrm>
          <a:prstGeom prst="rect">
            <a:avLst/>
          </a:prstGeom>
        </p:spPr>
      </p:pic>
      <p:sp>
        <p:nvSpPr>
          <p:cNvPr id="4" name="日期占位符 3"/>
          <p:cNvSpPr>
            <a:spLocks noGrp="1"/>
          </p:cNvSpPr>
          <p:nvPr>
            <p:ph type="dt" sz="half" idx="10"/>
            <p:custDataLst>
              <p:tags r:id="rId32"/>
            </p:custDataLst>
          </p:nvPr>
        </p:nvSpPr>
        <p:spPr/>
        <p:txBody>
          <a:bodyPr>
            <a:normAutofit/>
          </a:bodyPr>
          <a:lstStyle>
            <a:lvl1pPr>
              <a:defRPr sz="1200"/>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33"/>
            </p:custDataLst>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custDataLst>
              <p:tags r:id="rId34"/>
            </p:custDataLst>
          </p:nvPr>
        </p:nvSpPr>
        <p:spPr/>
        <p:txBody>
          <a:bodyPr>
            <a:normAutofit/>
          </a:bodyPr>
          <a:lstStyle>
            <a:lvl1pPr>
              <a:defRPr sz="1200"/>
            </a:lvl1pPr>
          </a:lstStyle>
          <a:p>
            <a:fld id="{49AE70B2-8BF9-45C0-BB95-33D1B9D3A854}" type="slidenum">
              <a:rPr lang="zh-CN" altLang="en-US" smtClean="0"/>
              <a:t>0</a:t>
            </a:fld>
            <a:endParaRPr lang="zh-CN" altLang="en-US"/>
          </a:p>
        </p:txBody>
      </p:sp>
      <p:sp>
        <p:nvSpPr>
          <p:cNvPr id="2" name="标题 1"/>
          <p:cNvSpPr>
            <a:spLocks noGrp="1"/>
          </p:cNvSpPr>
          <p:nvPr>
            <p:ph type="ctrTitle" hasCustomPrompt="1"/>
            <p:custDataLst>
              <p:tags r:id="rId35"/>
            </p:custDataLst>
          </p:nvPr>
        </p:nvSpPr>
        <p:spPr>
          <a:xfrm>
            <a:off x="1524000" y="2644325"/>
            <a:ext cx="9144000" cy="928544"/>
          </a:xfrm>
        </p:spPr>
        <p:txBody>
          <a:bodyPr anchor="b">
            <a:normAutofit/>
          </a:bodyPr>
          <a:lstStyle>
            <a:lvl1pPr algn="ctr">
              <a:defRPr sz="4500" b="1"/>
            </a:lvl1pPr>
          </a:lstStyle>
          <a:p>
            <a:r>
              <a:rPr lang="zh-CN" altLang="en-US"/>
              <a:t>单击此处编辑标题</a:t>
            </a:r>
            <a:endParaRPr lang="zh-CN" altLang="en-US"/>
          </a:p>
        </p:txBody>
      </p:sp>
      <p:sp>
        <p:nvSpPr>
          <p:cNvPr id="3" name="副标题 2"/>
          <p:cNvSpPr>
            <a:spLocks noGrp="1"/>
          </p:cNvSpPr>
          <p:nvPr>
            <p:ph type="subTitle" idx="1"/>
            <p:custDataLst>
              <p:tags r:id="rId36"/>
            </p:custDataLst>
          </p:nvPr>
        </p:nvSpPr>
        <p:spPr>
          <a:xfrm>
            <a:off x="1524000" y="3654113"/>
            <a:ext cx="9144000" cy="959172"/>
          </a:xfrm>
        </p:spPr>
        <p:txBody>
          <a:bodyPr>
            <a:normAutofit/>
          </a:bodyPr>
          <a:lstStyle>
            <a:lvl1pPr marL="0" indent="0" algn="ctr">
              <a:buNone/>
              <a:defRPr sz="14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zh-CN" altLang="en-US"/>
          </a:p>
        </p:txBody>
      </p:sp>
    </p:spTree>
  </p:cSld>
  <p:clrMapOvr>
    <a:masterClrMapping/>
  </p:clrMapOvr>
  <p:transition/>
  <p:timing/>
</p:sldLayout>
</file>

<file path=ppt/slideLayouts/slideLayout6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normAutofit/>
          </a:bodyPr>
          <a:lstStyle/>
          <a:p>
            <a:r>
              <a:rPr lang="zh-CN" altLang="en-US"/>
              <a:t>单击此处编辑母版标题样式</a:t>
            </a:r>
            <a:endParaRPr lang="zh-CN" altLang="en-US"/>
          </a:p>
        </p:txBody>
      </p:sp>
      <p:sp>
        <p:nvSpPr>
          <p:cNvPr id="3" name="内容占位符 2"/>
          <p:cNvSpPr>
            <a:spLocks noGrp="1"/>
          </p:cNvSpPr>
          <p:nvPr>
            <p:ph idx="1"/>
            <p:custDataLst>
              <p:tags r:id="rId3"/>
            </p:custDataLst>
          </p:nvPr>
        </p:nvSpPr>
        <p:spPr/>
        <p:txBody>
          <a:bodyPr>
            <a:normAutofit/>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normAutofit/>
          </a:bodyPr>
          <a:lstStyle>
            <a:lvl1pPr>
              <a:defRPr sz="1200"/>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sz="1200"/>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节标题">
    <p:spTree>
      <p:nvGrpSpPr>
        <p:cNvPr id="1" name=""/>
        <p:cNvGrpSpPr/>
        <p:nvPr>
          <p:custDataLst>
            <p:tags r:id="rId1"/>
          </p:custDataLst>
        </p:nvPr>
      </p:nvGrpSpPr>
      <p:grpSpPr>
        <a:xfrm>
          <a:off x="0" y="0"/>
          <a:ext cx="0" cy="0"/>
        </a:xfrm>
      </p:grpSpPr>
      <p:sp>
        <p:nvSpPr>
          <p:cNvPr id="8" name="Date Placeholder 3"/>
          <p:cNvSpPr txBox="1"/>
          <p:nvPr>
            <p:custDataLst>
              <p:tags r:id="rId2"/>
            </p:custDataLst>
          </p:nvPr>
        </p:nvSpPr>
        <p:spPr>
          <a:xfrm>
            <a:off x="838200" y="6356351"/>
            <a:ext cx="2743200" cy="365125"/>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997B5FA-0921-464F-AAE1-844C04324D75}" type="datetimeFigureOut">
              <a:rPr lang="zh-CN" altLang="en-US" smtClean="0"/>
              <a:t/>
            </a:fld>
            <a:endParaRPr lang="zh-CN" altLang="en-US"/>
          </a:p>
        </p:txBody>
      </p:sp>
      <p:sp>
        <p:nvSpPr>
          <p:cNvPr id="9" name="Slide Number Placeholder 5"/>
          <p:cNvSpPr txBox="1"/>
          <p:nvPr>
            <p:custDataLst>
              <p:tags r:id="rId3"/>
            </p:custDataLst>
          </p:nvPr>
        </p:nvSpPr>
        <p:spPr>
          <a:xfrm>
            <a:off x="8610600" y="6356351"/>
            <a:ext cx="2743200" cy="365125"/>
          </a:xfrm>
          <a:prstGeom prst="rect">
            <a:avLst/>
          </a:prstGeom>
        </p:spPr>
        <p:txBody>
          <a:bodyPr vert="horz" lIns="91440" tIns="45720" rIns="91440" bIns="45720" rtlCol="0" anchor="ctr">
            <a:normAutofit/>
          </a:bodyP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5CE74E-AB26-4998-AD42-012C4C1AD076}" type="slidenum">
              <a:rPr lang="zh-CN" altLang="en-US" smtClean="0"/>
              <a:t>0</a:t>
            </a:fld>
            <a:endParaRPr lang="zh-CN" altLang="en-US"/>
          </a:p>
        </p:txBody>
      </p:sp>
      <p:sp>
        <p:nvSpPr>
          <p:cNvPr id="10" name="Freeform 6"/>
          <p:cNvSpPr/>
          <p:nvPr>
            <p:custDataLst>
              <p:tags r:id="rId4"/>
            </p:custDataLst>
          </p:nvPr>
        </p:nvSpPr>
        <p:spPr bwMode="auto">
          <a:xfrm>
            <a:off x="1802815" y="2563081"/>
            <a:ext cx="266864" cy="316679"/>
          </a:xfrm>
          <a:custGeom>
            <a:gdLst>
              <a:gd name="T0" fmla="*/ 77 w 84"/>
              <a:gd name="T1" fmla="*/ 43 h 100"/>
              <a:gd name="T2" fmla="*/ 69 w 84"/>
              <a:gd name="T3" fmla="*/ 43 h 100"/>
              <a:gd name="T4" fmla="*/ 48 w 84"/>
              <a:gd name="T5" fmla="*/ 18 h 100"/>
              <a:gd name="T6" fmla="*/ 48 w 84"/>
              <a:gd name="T7" fmla="*/ 8 h 100"/>
              <a:gd name="T8" fmla="*/ 42 w 84"/>
              <a:gd name="T9" fmla="*/ 1 h 100"/>
              <a:gd name="T10" fmla="*/ 35 w 84"/>
              <a:gd name="T11" fmla="*/ 8 h 100"/>
              <a:gd name="T12" fmla="*/ 35 w 84"/>
              <a:gd name="T13" fmla="*/ 18 h 100"/>
              <a:gd name="T14" fmla="*/ 14 w 84"/>
              <a:gd name="T15" fmla="*/ 43 h 100"/>
              <a:gd name="T16" fmla="*/ 6 w 84"/>
              <a:gd name="T17" fmla="*/ 43 h 100"/>
              <a:gd name="T18" fmla="*/ 0 w 84"/>
              <a:gd name="T19" fmla="*/ 50 h 100"/>
              <a:gd name="T20" fmla="*/ 0 w 84"/>
              <a:gd name="T21" fmla="*/ 50 h 100"/>
              <a:gd name="T22" fmla="*/ 6 w 84"/>
              <a:gd name="T23" fmla="*/ 58 h 100"/>
              <a:gd name="T24" fmla="*/ 14 w 84"/>
              <a:gd name="T25" fmla="*/ 58 h 100"/>
              <a:gd name="T26" fmla="*/ 35 w 84"/>
              <a:gd name="T27" fmla="*/ 83 h 100"/>
              <a:gd name="T28" fmla="*/ 35 w 84"/>
              <a:gd name="T29" fmla="*/ 92 h 100"/>
              <a:gd name="T30" fmla="*/ 41 w 84"/>
              <a:gd name="T31" fmla="*/ 100 h 100"/>
              <a:gd name="T32" fmla="*/ 48 w 84"/>
              <a:gd name="T33" fmla="*/ 93 h 100"/>
              <a:gd name="T34" fmla="*/ 48 w 84"/>
              <a:gd name="T35" fmla="*/ 83 h 100"/>
              <a:gd name="T36" fmla="*/ 69 w 84"/>
              <a:gd name="T37" fmla="*/ 58 h 100"/>
              <a:gd name="T38" fmla="*/ 77 w 84"/>
              <a:gd name="T39" fmla="*/ 58 h 100"/>
              <a:gd name="T40" fmla="*/ 84 w 84"/>
              <a:gd name="T41" fmla="*/ 50 h 100"/>
              <a:gd name="T42" fmla="*/ 84 w 84"/>
              <a:gd name="T43" fmla="*/ 50 h 100"/>
              <a:gd name="T44" fmla="*/ 77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7" y="43"/>
                </a:moveTo>
                <a:cubicBezTo>
                  <a:pt x="69" y="43"/>
                  <a:pt x="69" y="43"/>
                  <a:pt x="69" y="43"/>
                </a:cubicBezTo>
                <a:cubicBezTo>
                  <a:pt x="57" y="43"/>
                  <a:pt x="48" y="32"/>
                  <a:pt x="48" y="18"/>
                </a:cubicBezTo>
                <a:cubicBezTo>
                  <a:pt x="48" y="8"/>
                  <a:pt x="48" y="8"/>
                  <a:pt x="48" y="8"/>
                </a:cubicBezTo>
                <a:cubicBezTo>
                  <a:pt x="48" y="4"/>
                  <a:pt x="45" y="1"/>
                  <a:pt x="42" y="1"/>
                </a:cubicBezTo>
                <a:cubicBezTo>
                  <a:pt x="38" y="0"/>
                  <a:pt x="35" y="4"/>
                  <a:pt x="35" y="8"/>
                </a:cubicBezTo>
                <a:cubicBezTo>
                  <a:pt x="35" y="18"/>
                  <a:pt x="35" y="18"/>
                  <a:pt x="35" y="18"/>
                </a:cubicBezTo>
                <a:cubicBezTo>
                  <a:pt x="35" y="32"/>
                  <a:pt x="26" y="43"/>
                  <a:pt x="14" y="43"/>
                </a:cubicBezTo>
                <a:cubicBezTo>
                  <a:pt x="6" y="43"/>
                  <a:pt x="6" y="43"/>
                  <a:pt x="6" y="43"/>
                </a:cubicBezTo>
                <a:cubicBezTo>
                  <a:pt x="2" y="43"/>
                  <a:pt x="0" y="46"/>
                  <a:pt x="0" y="50"/>
                </a:cubicBezTo>
                <a:cubicBezTo>
                  <a:pt x="0" y="50"/>
                  <a:pt x="0" y="50"/>
                  <a:pt x="0" y="50"/>
                </a:cubicBezTo>
                <a:cubicBezTo>
                  <a:pt x="0" y="54"/>
                  <a:pt x="2" y="58"/>
                  <a:pt x="6" y="58"/>
                </a:cubicBezTo>
                <a:cubicBezTo>
                  <a:pt x="14" y="58"/>
                  <a:pt x="14" y="58"/>
                  <a:pt x="14" y="58"/>
                </a:cubicBezTo>
                <a:cubicBezTo>
                  <a:pt x="26" y="58"/>
                  <a:pt x="35" y="69"/>
                  <a:pt x="35" y="83"/>
                </a:cubicBezTo>
                <a:cubicBezTo>
                  <a:pt x="35" y="92"/>
                  <a:pt x="35" y="92"/>
                  <a:pt x="35" y="92"/>
                </a:cubicBezTo>
                <a:cubicBezTo>
                  <a:pt x="35" y="96"/>
                  <a:pt x="38" y="100"/>
                  <a:pt x="41" y="100"/>
                </a:cubicBezTo>
                <a:cubicBezTo>
                  <a:pt x="45" y="100"/>
                  <a:pt x="48" y="97"/>
                  <a:pt x="48" y="93"/>
                </a:cubicBezTo>
                <a:cubicBezTo>
                  <a:pt x="48" y="83"/>
                  <a:pt x="48" y="83"/>
                  <a:pt x="48" y="83"/>
                </a:cubicBezTo>
                <a:cubicBezTo>
                  <a:pt x="48" y="69"/>
                  <a:pt x="57" y="58"/>
                  <a:pt x="69" y="58"/>
                </a:cubicBezTo>
                <a:cubicBezTo>
                  <a:pt x="77" y="58"/>
                  <a:pt x="77" y="58"/>
                  <a:pt x="77" y="58"/>
                </a:cubicBezTo>
                <a:cubicBezTo>
                  <a:pt x="81" y="58"/>
                  <a:pt x="84" y="54"/>
                  <a:pt x="84" y="50"/>
                </a:cubicBezTo>
                <a:cubicBezTo>
                  <a:pt x="84" y="50"/>
                  <a:pt x="84" y="50"/>
                  <a:pt x="84" y="50"/>
                </a:cubicBezTo>
                <a:cubicBezTo>
                  <a:pt x="84" y="46"/>
                  <a:pt x="81" y="43"/>
                  <a:pt x="77"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1" name="Freeform 7"/>
          <p:cNvSpPr/>
          <p:nvPr>
            <p:custDataLst>
              <p:tags r:id="rId5"/>
            </p:custDataLst>
          </p:nvPr>
        </p:nvSpPr>
        <p:spPr bwMode="auto">
          <a:xfrm>
            <a:off x="4202429" y="1124488"/>
            <a:ext cx="265679" cy="316679"/>
          </a:xfrm>
          <a:custGeom>
            <a:gdLst>
              <a:gd name="T0" fmla="*/ 78 w 84"/>
              <a:gd name="T1" fmla="*/ 43 h 100"/>
              <a:gd name="T2" fmla="*/ 70 w 84"/>
              <a:gd name="T3" fmla="*/ 43 h 100"/>
              <a:gd name="T4" fmla="*/ 48 w 84"/>
              <a:gd name="T5" fmla="*/ 18 h 100"/>
              <a:gd name="T6" fmla="*/ 48 w 84"/>
              <a:gd name="T7" fmla="*/ 8 h 100"/>
              <a:gd name="T8" fmla="*/ 43 w 84"/>
              <a:gd name="T9" fmla="*/ 1 h 100"/>
              <a:gd name="T10" fmla="*/ 36 w 84"/>
              <a:gd name="T11" fmla="*/ 8 h 100"/>
              <a:gd name="T12" fmla="*/ 36 w 84"/>
              <a:gd name="T13" fmla="*/ 18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2"/>
                  <a:pt x="48" y="18"/>
                </a:cubicBezTo>
                <a:cubicBezTo>
                  <a:pt x="48" y="8"/>
                  <a:pt x="48" y="8"/>
                  <a:pt x="48" y="8"/>
                </a:cubicBezTo>
                <a:cubicBezTo>
                  <a:pt x="48" y="4"/>
                  <a:pt x="46" y="1"/>
                  <a:pt x="43" y="1"/>
                </a:cubicBezTo>
                <a:cubicBezTo>
                  <a:pt x="39" y="0"/>
                  <a:pt x="36" y="4"/>
                  <a:pt x="36" y="8"/>
                </a:cubicBezTo>
                <a:cubicBezTo>
                  <a:pt x="36" y="18"/>
                  <a:pt x="36" y="18"/>
                  <a:pt x="36" y="18"/>
                </a:cubicBezTo>
                <a:cubicBezTo>
                  <a:pt x="36" y="32"/>
                  <a:pt x="26" y="43"/>
                  <a:pt x="15" y="43"/>
                </a:cubicBezTo>
                <a:cubicBezTo>
                  <a:pt x="6" y="43"/>
                  <a:pt x="6" y="43"/>
                  <a:pt x="6" y="43"/>
                </a:cubicBezTo>
                <a:cubicBezTo>
                  <a:pt x="3" y="43"/>
                  <a:pt x="0" y="46"/>
                  <a:pt x="0" y="50"/>
                </a:cubicBezTo>
                <a:cubicBezTo>
                  <a:pt x="0" y="50"/>
                  <a:pt x="0" y="50"/>
                  <a:pt x="0" y="50"/>
                </a:cubicBezTo>
                <a:cubicBezTo>
                  <a:pt x="0" y="55"/>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5"/>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2" name="Freeform 8"/>
          <p:cNvSpPr/>
          <p:nvPr>
            <p:custDataLst>
              <p:tags r:id="rId6"/>
            </p:custDataLst>
          </p:nvPr>
        </p:nvSpPr>
        <p:spPr bwMode="auto">
          <a:xfrm>
            <a:off x="563380" y="1"/>
            <a:ext cx="265679" cy="316679"/>
          </a:xfrm>
          <a:custGeom>
            <a:gdLst>
              <a:gd name="T0" fmla="*/ 78 w 84"/>
              <a:gd name="T1" fmla="*/ 42 h 100"/>
              <a:gd name="T2" fmla="*/ 70 w 84"/>
              <a:gd name="T3" fmla="*/ 42 h 100"/>
              <a:gd name="T4" fmla="*/ 48 w 84"/>
              <a:gd name="T5" fmla="*/ 17 h 100"/>
              <a:gd name="T6" fmla="*/ 48 w 84"/>
              <a:gd name="T7" fmla="*/ 8 h 100"/>
              <a:gd name="T8" fmla="*/ 42 w 84"/>
              <a:gd name="T9" fmla="*/ 0 h 100"/>
              <a:gd name="T10" fmla="*/ 36 w 84"/>
              <a:gd name="T11" fmla="*/ 7 h 100"/>
              <a:gd name="T12" fmla="*/ 36 w 84"/>
              <a:gd name="T13" fmla="*/ 17 h 100"/>
              <a:gd name="T14" fmla="*/ 14 w 84"/>
              <a:gd name="T15" fmla="*/ 42 h 100"/>
              <a:gd name="T16" fmla="*/ 6 w 84"/>
              <a:gd name="T17" fmla="*/ 42 h 100"/>
              <a:gd name="T18" fmla="*/ 0 w 84"/>
              <a:gd name="T19" fmla="*/ 50 h 100"/>
              <a:gd name="T20" fmla="*/ 0 w 84"/>
              <a:gd name="T21" fmla="*/ 50 h 100"/>
              <a:gd name="T22" fmla="*/ 6 w 84"/>
              <a:gd name="T23" fmla="*/ 57 h 100"/>
              <a:gd name="T24" fmla="*/ 14 w 84"/>
              <a:gd name="T25" fmla="*/ 57 h 100"/>
              <a:gd name="T26" fmla="*/ 36 w 84"/>
              <a:gd name="T27" fmla="*/ 82 h 100"/>
              <a:gd name="T28" fmla="*/ 36 w 84"/>
              <a:gd name="T29" fmla="*/ 92 h 100"/>
              <a:gd name="T30" fmla="*/ 42 w 84"/>
              <a:gd name="T31" fmla="*/ 99 h 100"/>
              <a:gd name="T32" fmla="*/ 48 w 84"/>
              <a:gd name="T33" fmla="*/ 92 h 100"/>
              <a:gd name="T34" fmla="*/ 48 w 84"/>
              <a:gd name="T35" fmla="*/ 82 h 100"/>
              <a:gd name="T36" fmla="*/ 70 w 84"/>
              <a:gd name="T37" fmla="*/ 57 h 100"/>
              <a:gd name="T38" fmla="*/ 78 w 84"/>
              <a:gd name="T39" fmla="*/ 57 h 100"/>
              <a:gd name="T40" fmla="*/ 84 w 84"/>
              <a:gd name="T41" fmla="*/ 50 h 100"/>
              <a:gd name="T42" fmla="*/ 84 w 84"/>
              <a:gd name="T43" fmla="*/ 50 h 100"/>
              <a:gd name="T44" fmla="*/ 78 w 84"/>
              <a:gd name="T45" fmla="*/ 42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2"/>
                </a:moveTo>
                <a:cubicBezTo>
                  <a:pt x="70" y="42"/>
                  <a:pt x="70" y="42"/>
                  <a:pt x="70" y="42"/>
                </a:cubicBezTo>
                <a:cubicBezTo>
                  <a:pt x="58" y="42"/>
                  <a:pt x="48" y="31"/>
                  <a:pt x="48" y="17"/>
                </a:cubicBezTo>
                <a:cubicBezTo>
                  <a:pt x="48" y="8"/>
                  <a:pt x="48" y="8"/>
                  <a:pt x="48" y="8"/>
                </a:cubicBezTo>
                <a:cubicBezTo>
                  <a:pt x="48" y="4"/>
                  <a:pt x="46" y="0"/>
                  <a:pt x="42" y="0"/>
                </a:cubicBezTo>
                <a:cubicBezTo>
                  <a:pt x="39" y="0"/>
                  <a:pt x="36" y="3"/>
                  <a:pt x="36" y="7"/>
                </a:cubicBezTo>
                <a:cubicBezTo>
                  <a:pt x="36" y="17"/>
                  <a:pt x="36" y="17"/>
                  <a:pt x="36" y="17"/>
                </a:cubicBezTo>
                <a:cubicBezTo>
                  <a:pt x="36" y="31"/>
                  <a:pt x="26" y="42"/>
                  <a:pt x="14" y="42"/>
                </a:cubicBezTo>
                <a:cubicBezTo>
                  <a:pt x="6" y="42"/>
                  <a:pt x="6" y="42"/>
                  <a:pt x="6" y="42"/>
                </a:cubicBezTo>
                <a:cubicBezTo>
                  <a:pt x="3" y="42"/>
                  <a:pt x="0" y="46"/>
                  <a:pt x="0" y="50"/>
                </a:cubicBezTo>
                <a:cubicBezTo>
                  <a:pt x="0" y="50"/>
                  <a:pt x="0" y="50"/>
                  <a:pt x="0" y="50"/>
                </a:cubicBezTo>
                <a:cubicBezTo>
                  <a:pt x="0" y="54"/>
                  <a:pt x="3" y="57"/>
                  <a:pt x="6" y="57"/>
                </a:cubicBezTo>
                <a:cubicBezTo>
                  <a:pt x="14" y="57"/>
                  <a:pt x="14" y="57"/>
                  <a:pt x="14" y="57"/>
                </a:cubicBezTo>
                <a:cubicBezTo>
                  <a:pt x="26" y="57"/>
                  <a:pt x="36" y="68"/>
                  <a:pt x="36" y="82"/>
                </a:cubicBezTo>
                <a:cubicBezTo>
                  <a:pt x="36" y="92"/>
                  <a:pt x="36" y="92"/>
                  <a:pt x="36" y="92"/>
                </a:cubicBezTo>
                <a:cubicBezTo>
                  <a:pt x="36" y="96"/>
                  <a:pt x="38" y="99"/>
                  <a:pt x="42" y="99"/>
                </a:cubicBezTo>
                <a:cubicBezTo>
                  <a:pt x="45" y="100"/>
                  <a:pt x="48" y="96"/>
                  <a:pt x="48" y="92"/>
                </a:cubicBezTo>
                <a:cubicBezTo>
                  <a:pt x="48" y="82"/>
                  <a:pt x="48" y="82"/>
                  <a:pt x="48" y="82"/>
                </a:cubicBezTo>
                <a:cubicBezTo>
                  <a:pt x="48" y="68"/>
                  <a:pt x="58" y="57"/>
                  <a:pt x="70" y="57"/>
                </a:cubicBezTo>
                <a:cubicBezTo>
                  <a:pt x="78" y="57"/>
                  <a:pt x="78" y="57"/>
                  <a:pt x="78" y="57"/>
                </a:cubicBezTo>
                <a:cubicBezTo>
                  <a:pt x="81" y="57"/>
                  <a:pt x="84" y="54"/>
                  <a:pt x="84" y="50"/>
                </a:cubicBezTo>
                <a:cubicBezTo>
                  <a:pt x="84" y="50"/>
                  <a:pt x="84" y="50"/>
                  <a:pt x="84" y="50"/>
                </a:cubicBezTo>
                <a:cubicBezTo>
                  <a:pt x="84" y="46"/>
                  <a:pt x="81" y="42"/>
                  <a:pt x="78" y="42"/>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3" name="Freeform 9"/>
          <p:cNvSpPr/>
          <p:nvPr>
            <p:custDataLst>
              <p:tags r:id="rId7"/>
            </p:custDataLst>
          </p:nvPr>
        </p:nvSpPr>
        <p:spPr bwMode="auto">
          <a:xfrm>
            <a:off x="11462101" y="1283320"/>
            <a:ext cx="265679" cy="316679"/>
          </a:xfrm>
          <a:custGeom>
            <a:gdLst>
              <a:gd name="T0" fmla="*/ 78 w 84"/>
              <a:gd name="T1" fmla="*/ 43 h 100"/>
              <a:gd name="T2" fmla="*/ 70 w 84"/>
              <a:gd name="T3" fmla="*/ 43 h 100"/>
              <a:gd name="T4" fmla="*/ 48 w 84"/>
              <a:gd name="T5" fmla="*/ 17 h 100"/>
              <a:gd name="T6" fmla="*/ 48 w 84"/>
              <a:gd name="T7" fmla="*/ 8 h 100"/>
              <a:gd name="T8" fmla="*/ 43 w 84"/>
              <a:gd name="T9" fmla="*/ 0 h 100"/>
              <a:gd name="T10" fmla="*/ 36 w 84"/>
              <a:gd name="T11" fmla="*/ 8 h 100"/>
              <a:gd name="T12" fmla="*/ 36 w 84"/>
              <a:gd name="T13" fmla="*/ 17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1"/>
                  <a:pt x="48" y="17"/>
                </a:cubicBezTo>
                <a:cubicBezTo>
                  <a:pt x="48" y="8"/>
                  <a:pt x="48" y="8"/>
                  <a:pt x="48" y="8"/>
                </a:cubicBezTo>
                <a:cubicBezTo>
                  <a:pt x="48" y="4"/>
                  <a:pt x="46" y="1"/>
                  <a:pt x="43" y="0"/>
                </a:cubicBezTo>
                <a:cubicBezTo>
                  <a:pt x="39" y="0"/>
                  <a:pt x="36" y="4"/>
                  <a:pt x="36" y="8"/>
                </a:cubicBezTo>
                <a:cubicBezTo>
                  <a:pt x="36" y="17"/>
                  <a:pt x="36" y="17"/>
                  <a:pt x="36" y="17"/>
                </a:cubicBezTo>
                <a:cubicBezTo>
                  <a:pt x="36" y="31"/>
                  <a:pt x="26" y="43"/>
                  <a:pt x="15" y="43"/>
                </a:cubicBezTo>
                <a:cubicBezTo>
                  <a:pt x="6" y="43"/>
                  <a:pt x="6" y="43"/>
                  <a:pt x="6" y="43"/>
                </a:cubicBezTo>
                <a:cubicBezTo>
                  <a:pt x="3" y="43"/>
                  <a:pt x="0" y="46"/>
                  <a:pt x="0" y="50"/>
                </a:cubicBezTo>
                <a:cubicBezTo>
                  <a:pt x="0" y="50"/>
                  <a:pt x="0" y="50"/>
                  <a:pt x="0" y="50"/>
                </a:cubicBezTo>
                <a:cubicBezTo>
                  <a:pt x="0" y="54"/>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4"/>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4" name="Freeform 10"/>
          <p:cNvSpPr/>
          <p:nvPr>
            <p:custDataLst>
              <p:tags r:id="rId8"/>
            </p:custDataLst>
          </p:nvPr>
        </p:nvSpPr>
        <p:spPr bwMode="auto">
          <a:xfrm>
            <a:off x="6697692" y="2489544"/>
            <a:ext cx="129281" cy="155374"/>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3"/>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3"/>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5" name="Freeform 11"/>
          <p:cNvSpPr/>
          <p:nvPr>
            <p:custDataLst>
              <p:tags r:id="rId9"/>
            </p:custDataLst>
          </p:nvPr>
        </p:nvSpPr>
        <p:spPr bwMode="auto">
          <a:xfrm>
            <a:off x="3420603" y="460192"/>
            <a:ext cx="129281" cy="154188"/>
          </a:xfrm>
          <a:custGeom>
            <a:gdLst>
              <a:gd name="T0" fmla="*/ 38 w 41"/>
              <a:gd name="T1" fmla="*/ 21 h 49"/>
              <a:gd name="T2" fmla="*/ 34 w 41"/>
              <a:gd name="T3" fmla="*/ 21 h 49"/>
              <a:gd name="T4" fmla="*/ 23 w 41"/>
              <a:gd name="T5" fmla="*/ 8 h 49"/>
              <a:gd name="T6" fmla="*/ 23 w 41"/>
              <a:gd name="T7" fmla="*/ 4 h 49"/>
              <a:gd name="T8" fmla="*/ 21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1" y="0"/>
                </a:cubicBezTo>
                <a:cubicBezTo>
                  <a:pt x="19" y="0"/>
                  <a:pt x="17" y="1"/>
                  <a:pt x="17" y="3"/>
                </a:cubicBezTo>
                <a:cubicBezTo>
                  <a:pt x="17" y="8"/>
                  <a:pt x="17" y="8"/>
                  <a:pt x="17" y="8"/>
                </a:cubicBezTo>
                <a:cubicBezTo>
                  <a:pt x="17"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7" y="33"/>
                  <a:pt x="17" y="40"/>
                </a:cubicBezTo>
                <a:cubicBezTo>
                  <a:pt x="17" y="45"/>
                  <a:pt x="17" y="45"/>
                  <a:pt x="17" y="45"/>
                </a:cubicBezTo>
                <a:cubicBezTo>
                  <a:pt x="17" y="47"/>
                  <a:pt x="19"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6" name="Freeform 12"/>
          <p:cNvSpPr/>
          <p:nvPr>
            <p:custDataLst>
              <p:tags r:id="rId10"/>
            </p:custDataLst>
          </p:nvPr>
        </p:nvSpPr>
        <p:spPr bwMode="auto">
          <a:xfrm>
            <a:off x="10822815" y="644032"/>
            <a:ext cx="130467" cy="154188"/>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4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4"/>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4"/>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4"/>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7" name="Freeform 13"/>
          <p:cNvSpPr/>
          <p:nvPr>
            <p:custDataLst>
              <p:tags r:id="rId11"/>
            </p:custDataLst>
          </p:nvPr>
        </p:nvSpPr>
        <p:spPr bwMode="auto">
          <a:xfrm>
            <a:off x="508821" y="2411264"/>
            <a:ext cx="130467" cy="154188"/>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0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6"/>
                  <a:pt x="24" y="9"/>
                </a:cubicBezTo>
                <a:cubicBezTo>
                  <a:pt x="24" y="4"/>
                  <a:pt x="24" y="4"/>
                  <a:pt x="24" y="4"/>
                </a:cubicBezTo>
                <a:cubicBezTo>
                  <a:pt x="24" y="2"/>
                  <a:pt x="22" y="1"/>
                  <a:pt x="21" y="0"/>
                </a:cubicBezTo>
                <a:cubicBezTo>
                  <a:pt x="19" y="0"/>
                  <a:pt x="18" y="2"/>
                  <a:pt x="18" y="4"/>
                </a:cubicBezTo>
                <a:cubicBezTo>
                  <a:pt x="18" y="9"/>
                  <a:pt x="18" y="9"/>
                  <a:pt x="18" y="9"/>
                </a:cubicBezTo>
                <a:cubicBezTo>
                  <a:pt x="18" y="16"/>
                  <a:pt x="13" y="21"/>
                  <a:pt x="7" y="21"/>
                </a:cubicBezTo>
                <a:cubicBezTo>
                  <a:pt x="3" y="21"/>
                  <a:pt x="3" y="21"/>
                  <a:pt x="3" y="21"/>
                </a:cubicBezTo>
                <a:cubicBezTo>
                  <a:pt x="1" y="21"/>
                  <a:pt x="0" y="23"/>
                  <a:pt x="0" y="25"/>
                </a:cubicBezTo>
                <a:cubicBezTo>
                  <a:pt x="0" y="25"/>
                  <a:pt x="0" y="25"/>
                  <a:pt x="0" y="25"/>
                </a:cubicBezTo>
                <a:cubicBezTo>
                  <a:pt x="0" y="27"/>
                  <a:pt x="1" y="28"/>
                  <a:pt x="3" y="28"/>
                </a:cubicBezTo>
                <a:cubicBezTo>
                  <a:pt x="7" y="28"/>
                  <a:pt x="7" y="28"/>
                  <a:pt x="7" y="28"/>
                </a:cubicBezTo>
                <a:cubicBezTo>
                  <a:pt x="13" y="28"/>
                  <a:pt x="18" y="34"/>
                  <a:pt x="18" y="41"/>
                </a:cubicBezTo>
                <a:cubicBezTo>
                  <a:pt x="18" y="45"/>
                  <a:pt x="18" y="45"/>
                  <a:pt x="18" y="45"/>
                </a:cubicBezTo>
                <a:cubicBezTo>
                  <a:pt x="18" y="47"/>
                  <a:pt x="19" y="49"/>
                  <a:pt x="20" y="49"/>
                </a:cubicBezTo>
                <a:cubicBezTo>
                  <a:pt x="22" y="49"/>
                  <a:pt x="24" y="48"/>
                  <a:pt x="24" y="46"/>
                </a:cubicBezTo>
                <a:cubicBezTo>
                  <a:pt x="24" y="41"/>
                  <a:pt x="24" y="41"/>
                  <a:pt x="24" y="41"/>
                </a:cubicBezTo>
                <a:cubicBezTo>
                  <a:pt x="24" y="34"/>
                  <a:pt x="28"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8" name="Freeform 14"/>
          <p:cNvSpPr/>
          <p:nvPr>
            <p:custDataLst>
              <p:tags r:id="rId12"/>
            </p:custDataLst>
          </p:nvPr>
        </p:nvSpPr>
        <p:spPr bwMode="auto">
          <a:xfrm>
            <a:off x="8874115" y="460192"/>
            <a:ext cx="130467" cy="154188"/>
          </a:xfrm>
          <a:custGeom>
            <a:gdLst>
              <a:gd name="T0" fmla="*/ 38 w 41"/>
              <a:gd name="T1" fmla="*/ 21 h 49"/>
              <a:gd name="T2" fmla="*/ 34 w 41"/>
              <a:gd name="T3" fmla="*/ 21 h 49"/>
              <a:gd name="T4" fmla="*/ 24 w 41"/>
              <a:gd name="T5" fmla="*/ 8 h 49"/>
              <a:gd name="T6" fmla="*/ 24 w 41"/>
              <a:gd name="T7" fmla="*/ 4 h 49"/>
              <a:gd name="T8" fmla="*/ 21 w 41"/>
              <a:gd name="T9" fmla="*/ 0 h 49"/>
              <a:gd name="T10" fmla="*/ 18 w 41"/>
              <a:gd name="T11" fmla="*/ 3 h 49"/>
              <a:gd name="T12" fmla="*/ 18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8 w 41"/>
              <a:gd name="T27" fmla="*/ 40 h 49"/>
              <a:gd name="T28" fmla="*/ 18 w 41"/>
              <a:gd name="T29" fmla="*/ 45 h 49"/>
              <a:gd name="T30" fmla="*/ 20 w 41"/>
              <a:gd name="T31" fmla="*/ 49 h 49"/>
              <a:gd name="T32" fmla="*/ 24 w 41"/>
              <a:gd name="T33" fmla="*/ 45 h 49"/>
              <a:gd name="T34" fmla="*/ 24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5"/>
                  <a:pt x="24" y="8"/>
                </a:cubicBezTo>
                <a:cubicBezTo>
                  <a:pt x="24" y="4"/>
                  <a:pt x="24" y="4"/>
                  <a:pt x="24" y="4"/>
                </a:cubicBezTo>
                <a:cubicBezTo>
                  <a:pt x="24" y="2"/>
                  <a:pt x="22" y="0"/>
                  <a:pt x="21" y="0"/>
                </a:cubicBezTo>
                <a:cubicBezTo>
                  <a:pt x="19" y="0"/>
                  <a:pt x="18" y="1"/>
                  <a:pt x="18" y="3"/>
                </a:cubicBezTo>
                <a:cubicBezTo>
                  <a:pt x="18" y="8"/>
                  <a:pt x="18" y="8"/>
                  <a:pt x="18" y="8"/>
                </a:cubicBezTo>
                <a:cubicBezTo>
                  <a:pt x="18"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8" y="33"/>
                  <a:pt x="18" y="40"/>
                </a:cubicBezTo>
                <a:cubicBezTo>
                  <a:pt x="18" y="45"/>
                  <a:pt x="18" y="45"/>
                  <a:pt x="18" y="45"/>
                </a:cubicBezTo>
                <a:cubicBezTo>
                  <a:pt x="18" y="47"/>
                  <a:pt x="19" y="49"/>
                  <a:pt x="20" y="49"/>
                </a:cubicBezTo>
                <a:cubicBezTo>
                  <a:pt x="22" y="49"/>
                  <a:pt x="24" y="47"/>
                  <a:pt x="24" y="45"/>
                </a:cubicBezTo>
                <a:cubicBezTo>
                  <a:pt x="24" y="40"/>
                  <a:pt x="24" y="40"/>
                  <a:pt x="24" y="40"/>
                </a:cubicBezTo>
                <a:cubicBezTo>
                  <a:pt x="24"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9" name="Freeform 15"/>
          <p:cNvSpPr/>
          <p:nvPr>
            <p:custDataLst>
              <p:tags r:id="rId13"/>
            </p:custDataLst>
          </p:nvPr>
        </p:nvSpPr>
        <p:spPr bwMode="auto">
          <a:xfrm>
            <a:off x="9004581" y="2217935"/>
            <a:ext cx="129281" cy="155374"/>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1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9" y="21"/>
                  <a:pt x="24" y="16"/>
                  <a:pt x="24" y="9"/>
                </a:cubicBezTo>
                <a:cubicBezTo>
                  <a:pt x="24" y="4"/>
                  <a:pt x="24" y="4"/>
                  <a:pt x="24" y="4"/>
                </a:cubicBezTo>
                <a:cubicBezTo>
                  <a:pt x="24" y="2"/>
                  <a:pt x="23" y="0"/>
                  <a:pt x="21" y="0"/>
                </a:cubicBezTo>
                <a:cubicBezTo>
                  <a:pt x="19" y="0"/>
                  <a:pt x="18" y="2"/>
                  <a:pt x="18" y="4"/>
                </a:cubicBezTo>
                <a:cubicBezTo>
                  <a:pt x="18" y="9"/>
                  <a:pt x="18" y="9"/>
                  <a:pt x="18" y="9"/>
                </a:cubicBezTo>
                <a:cubicBezTo>
                  <a:pt x="18" y="16"/>
                  <a:pt x="13" y="21"/>
                  <a:pt x="7" y="21"/>
                </a:cubicBezTo>
                <a:cubicBezTo>
                  <a:pt x="3" y="21"/>
                  <a:pt x="3" y="21"/>
                  <a:pt x="3" y="21"/>
                </a:cubicBezTo>
                <a:cubicBezTo>
                  <a:pt x="2" y="21"/>
                  <a:pt x="0" y="23"/>
                  <a:pt x="0" y="25"/>
                </a:cubicBezTo>
                <a:cubicBezTo>
                  <a:pt x="0" y="25"/>
                  <a:pt x="0" y="25"/>
                  <a:pt x="0" y="25"/>
                </a:cubicBezTo>
                <a:cubicBezTo>
                  <a:pt x="0" y="27"/>
                  <a:pt x="2" y="28"/>
                  <a:pt x="3" y="28"/>
                </a:cubicBezTo>
                <a:cubicBezTo>
                  <a:pt x="7" y="28"/>
                  <a:pt x="7" y="28"/>
                  <a:pt x="7" y="28"/>
                </a:cubicBezTo>
                <a:cubicBezTo>
                  <a:pt x="13" y="28"/>
                  <a:pt x="18" y="34"/>
                  <a:pt x="18" y="41"/>
                </a:cubicBezTo>
                <a:cubicBezTo>
                  <a:pt x="18" y="45"/>
                  <a:pt x="18" y="45"/>
                  <a:pt x="18" y="45"/>
                </a:cubicBezTo>
                <a:cubicBezTo>
                  <a:pt x="18" y="47"/>
                  <a:pt x="19" y="49"/>
                  <a:pt x="21" y="49"/>
                </a:cubicBezTo>
                <a:cubicBezTo>
                  <a:pt x="22" y="49"/>
                  <a:pt x="24" y="48"/>
                  <a:pt x="24" y="46"/>
                </a:cubicBezTo>
                <a:cubicBezTo>
                  <a:pt x="24" y="41"/>
                  <a:pt x="24" y="41"/>
                  <a:pt x="24" y="41"/>
                </a:cubicBezTo>
                <a:cubicBezTo>
                  <a:pt x="24" y="34"/>
                  <a:pt x="29"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0" name="Freeform 16"/>
          <p:cNvSpPr/>
          <p:nvPr>
            <p:custDataLst>
              <p:tags r:id="rId14"/>
            </p:custDataLst>
          </p:nvPr>
        </p:nvSpPr>
        <p:spPr bwMode="auto">
          <a:xfrm>
            <a:off x="1926735" y="1228575"/>
            <a:ext cx="1290435" cy="766196"/>
          </a:xfrm>
          <a:custGeom>
            <a:gdLst>
              <a:gd name="T0" fmla="*/ 204 w 408"/>
              <a:gd name="T1" fmla="*/ 0 h 242"/>
              <a:gd name="T2" fmla="*/ 0 w 408"/>
              <a:gd name="T3" fmla="*/ 242 h 242"/>
              <a:gd name="T4" fmla="*/ 408 w 408"/>
              <a:gd name="T5" fmla="*/ 242 h 242"/>
              <a:gd name="T6" fmla="*/ 204 w 408"/>
              <a:gd name="T7" fmla="*/ 0 h 242"/>
            </a:gdLst>
            <a:cxnLst>
              <a:cxn ang="0">
                <a:pos x="T0" y="T1"/>
              </a:cxn>
              <a:cxn ang="0">
                <a:pos x="T2" y="T3"/>
              </a:cxn>
              <a:cxn ang="0">
                <a:pos x="T4" y="T5"/>
              </a:cxn>
              <a:cxn ang="0">
                <a:pos x="T6" y="T7"/>
              </a:cxn>
            </a:cxnLst>
            <a:rect l="0" t="0" r="r" b="b"/>
            <a:pathLst>
              <a:path w="408" h="241">
                <a:moveTo>
                  <a:pt x="204" y="0"/>
                </a:moveTo>
                <a:cubicBezTo>
                  <a:pt x="91" y="0"/>
                  <a:pt x="0" y="108"/>
                  <a:pt x="0" y="242"/>
                </a:cubicBezTo>
                <a:cubicBezTo>
                  <a:pt x="408" y="242"/>
                  <a:pt x="408" y="242"/>
                  <a:pt x="408" y="242"/>
                </a:cubicBezTo>
                <a:cubicBezTo>
                  <a:pt x="408" y="108"/>
                  <a:pt x="317" y="0"/>
                  <a:pt x="20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1" name="Freeform 17"/>
          <p:cNvSpPr/>
          <p:nvPr>
            <p:custDataLst>
              <p:tags r:id="rId15"/>
            </p:custDataLst>
          </p:nvPr>
        </p:nvSpPr>
        <p:spPr bwMode="auto">
          <a:xfrm>
            <a:off x="3189297" y="1612266"/>
            <a:ext cx="645219" cy="383098"/>
          </a:xfrm>
          <a:custGeom>
            <a:gdLst>
              <a:gd name="T0" fmla="*/ 102 w 204"/>
              <a:gd name="T1" fmla="*/ 0 h 121"/>
              <a:gd name="T2" fmla="*/ 0 w 204"/>
              <a:gd name="T3" fmla="*/ 121 h 121"/>
              <a:gd name="T4" fmla="*/ 204 w 204"/>
              <a:gd name="T5" fmla="*/ 121 h 121"/>
              <a:gd name="T6" fmla="*/ 102 w 204"/>
              <a:gd name="T7" fmla="*/ 0 h 121"/>
            </a:gdLst>
            <a:cxnLst>
              <a:cxn ang="0">
                <a:pos x="T0" y="T1"/>
              </a:cxn>
              <a:cxn ang="0">
                <a:pos x="T2" y="T3"/>
              </a:cxn>
              <a:cxn ang="0">
                <a:pos x="T4" y="T5"/>
              </a:cxn>
              <a:cxn ang="0">
                <a:pos x="T6" y="T7"/>
              </a:cxn>
            </a:cxnLst>
            <a:rect l="0" t="0" r="r" b="b"/>
            <a:pathLst>
              <a:path w="204" h="120">
                <a:moveTo>
                  <a:pt x="102" y="0"/>
                </a:moveTo>
                <a:cubicBezTo>
                  <a:pt x="46" y="0"/>
                  <a:pt x="0" y="54"/>
                  <a:pt x="0" y="121"/>
                </a:cubicBezTo>
                <a:cubicBezTo>
                  <a:pt x="204" y="121"/>
                  <a:pt x="204" y="121"/>
                  <a:pt x="204" y="121"/>
                </a:cubicBezTo>
                <a:cubicBezTo>
                  <a:pt x="204" y="54"/>
                  <a:pt x="159" y="0"/>
                  <a:pt x="102"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2" name="Freeform 18"/>
          <p:cNvSpPr/>
          <p:nvPr>
            <p:custDataLst>
              <p:tags r:id="rId16"/>
            </p:custDataLst>
          </p:nvPr>
        </p:nvSpPr>
        <p:spPr bwMode="auto">
          <a:xfrm>
            <a:off x="9843127" y="1590509"/>
            <a:ext cx="846848" cy="500518"/>
          </a:xfrm>
          <a:custGeom>
            <a:gdLst>
              <a:gd name="T0" fmla="*/ 134 w 268"/>
              <a:gd name="T1" fmla="*/ 0 h 158"/>
              <a:gd name="T2" fmla="*/ 0 w 268"/>
              <a:gd name="T3" fmla="*/ 158 h 158"/>
              <a:gd name="T4" fmla="*/ 268 w 268"/>
              <a:gd name="T5" fmla="*/ 158 h 158"/>
              <a:gd name="T6" fmla="*/ 134 w 268"/>
              <a:gd name="T7" fmla="*/ 0 h 158"/>
            </a:gdLst>
            <a:cxnLst>
              <a:cxn ang="0">
                <a:pos x="T0" y="T1"/>
              </a:cxn>
              <a:cxn ang="0">
                <a:pos x="T2" y="T3"/>
              </a:cxn>
              <a:cxn ang="0">
                <a:pos x="T4" y="T5"/>
              </a:cxn>
              <a:cxn ang="0">
                <a:pos x="T6" y="T7"/>
              </a:cxn>
            </a:cxnLst>
            <a:rect l="0" t="0" r="r" b="b"/>
            <a:pathLst>
              <a:path w="268" h="158">
                <a:moveTo>
                  <a:pt x="134" y="0"/>
                </a:moveTo>
                <a:cubicBezTo>
                  <a:pt x="60" y="0"/>
                  <a:pt x="0" y="71"/>
                  <a:pt x="0" y="158"/>
                </a:cubicBezTo>
                <a:cubicBezTo>
                  <a:pt x="268" y="158"/>
                  <a:pt x="268" y="158"/>
                  <a:pt x="268" y="158"/>
                </a:cubicBezTo>
                <a:cubicBezTo>
                  <a:pt x="268" y="71"/>
                  <a:pt x="208" y="0"/>
                  <a:pt x="13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3" name="Freeform 19"/>
          <p:cNvSpPr/>
          <p:nvPr>
            <p:custDataLst>
              <p:tags r:id="rId17"/>
            </p:custDataLst>
          </p:nvPr>
        </p:nvSpPr>
        <p:spPr bwMode="auto">
          <a:xfrm>
            <a:off x="10689975" y="1840769"/>
            <a:ext cx="424611" cy="250259"/>
          </a:xfrm>
          <a:custGeom>
            <a:gdLst>
              <a:gd name="T0" fmla="*/ 67 w 134"/>
              <a:gd name="T1" fmla="*/ 0 h 79"/>
              <a:gd name="T2" fmla="*/ 0 w 134"/>
              <a:gd name="T3" fmla="*/ 79 h 79"/>
              <a:gd name="T4" fmla="*/ 134 w 134"/>
              <a:gd name="T5" fmla="*/ 79 h 79"/>
              <a:gd name="T6" fmla="*/ 67 w 134"/>
              <a:gd name="T7" fmla="*/ 0 h 79"/>
            </a:gdLst>
            <a:cxnLst>
              <a:cxn ang="0">
                <a:pos x="T0" y="T1"/>
              </a:cxn>
              <a:cxn ang="0">
                <a:pos x="T2" y="T3"/>
              </a:cxn>
              <a:cxn ang="0">
                <a:pos x="T4" y="T5"/>
              </a:cxn>
              <a:cxn ang="0">
                <a:pos x="T6" y="T7"/>
              </a:cxn>
            </a:cxnLst>
            <a:rect l="0" t="0" r="r" b="b"/>
            <a:pathLst>
              <a:path w="134" h="79">
                <a:moveTo>
                  <a:pt x="67" y="0"/>
                </a:moveTo>
                <a:cubicBezTo>
                  <a:pt x="30" y="0"/>
                  <a:pt x="0" y="35"/>
                  <a:pt x="0" y="79"/>
                </a:cubicBezTo>
                <a:cubicBezTo>
                  <a:pt x="134" y="79"/>
                  <a:pt x="134" y="79"/>
                  <a:pt x="134" y="79"/>
                </a:cubicBezTo>
                <a:cubicBezTo>
                  <a:pt x="134" y="35"/>
                  <a:pt x="104" y="0"/>
                  <a:pt x="67"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4" name="Freeform 20"/>
          <p:cNvSpPr/>
          <p:nvPr>
            <p:custDataLst>
              <p:tags r:id="rId18"/>
            </p:custDataLst>
          </p:nvPr>
        </p:nvSpPr>
        <p:spPr bwMode="auto">
          <a:xfrm>
            <a:off x="929447" y="719939"/>
            <a:ext cx="699776" cy="413936"/>
          </a:xfrm>
          <a:custGeom>
            <a:gdLst>
              <a:gd name="T0" fmla="*/ 111 w 221"/>
              <a:gd name="T1" fmla="*/ 0 h 131"/>
              <a:gd name="T2" fmla="*/ 0 w 221"/>
              <a:gd name="T3" fmla="*/ 131 h 131"/>
              <a:gd name="T4" fmla="*/ 221 w 221"/>
              <a:gd name="T5" fmla="*/ 131 h 131"/>
              <a:gd name="T6" fmla="*/ 111 w 221"/>
              <a:gd name="T7" fmla="*/ 0 h 131"/>
            </a:gdLst>
            <a:cxnLst>
              <a:cxn ang="0">
                <a:pos x="T0" y="T1"/>
              </a:cxn>
              <a:cxn ang="0">
                <a:pos x="T2" y="T3"/>
              </a:cxn>
              <a:cxn ang="0">
                <a:pos x="T4" y="T5"/>
              </a:cxn>
              <a:cxn ang="0">
                <a:pos x="T6" y="T7"/>
              </a:cxn>
            </a:cxnLst>
            <a:rect l="0" t="0" r="r" b="b"/>
            <a:pathLst>
              <a:path w="221" h="131">
                <a:moveTo>
                  <a:pt x="111" y="0"/>
                </a:moveTo>
                <a:cubicBezTo>
                  <a:pt x="50" y="0"/>
                  <a:pt x="0" y="59"/>
                  <a:pt x="0" y="131"/>
                </a:cubicBezTo>
                <a:cubicBezTo>
                  <a:pt x="221" y="131"/>
                  <a:pt x="221" y="131"/>
                  <a:pt x="221" y="131"/>
                </a:cubicBezTo>
                <a:cubicBezTo>
                  <a:pt x="221" y="59"/>
                  <a:pt x="172" y="0"/>
                  <a:pt x="111"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5" name="Freeform 21"/>
          <p:cNvSpPr/>
          <p:nvPr>
            <p:custDataLst>
              <p:tags r:id="rId19"/>
            </p:custDataLst>
          </p:nvPr>
        </p:nvSpPr>
        <p:spPr bwMode="auto">
          <a:xfrm>
            <a:off x="1603555" y="928686"/>
            <a:ext cx="351075" cy="205189"/>
          </a:xfrm>
          <a:custGeom>
            <a:gdLst>
              <a:gd name="T0" fmla="*/ 55 w 111"/>
              <a:gd name="T1" fmla="*/ 0 h 65"/>
              <a:gd name="T2" fmla="*/ 0 w 111"/>
              <a:gd name="T3" fmla="*/ 65 h 65"/>
              <a:gd name="T4" fmla="*/ 111 w 111"/>
              <a:gd name="T5" fmla="*/ 65 h 65"/>
              <a:gd name="T6" fmla="*/ 55 w 111"/>
              <a:gd name="T7" fmla="*/ 0 h 65"/>
            </a:gdLst>
            <a:cxnLst>
              <a:cxn ang="0">
                <a:pos x="T0" y="T1"/>
              </a:cxn>
              <a:cxn ang="0">
                <a:pos x="T2" y="T3"/>
              </a:cxn>
              <a:cxn ang="0">
                <a:pos x="T4" y="T5"/>
              </a:cxn>
              <a:cxn ang="0">
                <a:pos x="T6" y="T7"/>
              </a:cxn>
            </a:cxnLst>
            <a:rect l="0" t="0" r="r" b="b"/>
            <a:pathLst>
              <a:path w="110" h="65">
                <a:moveTo>
                  <a:pt x="55" y="0"/>
                </a:moveTo>
                <a:cubicBezTo>
                  <a:pt x="25" y="0"/>
                  <a:pt x="0" y="29"/>
                  <a:pt x="0" y="65"/>
                </a:cubicBezTo>
                <a:cubicBezTo>
                  <a:pt x="111" y="65"/>
                  <a:pt x="111" y="65"/>
                  <a:pt x="111" y="65"/>
                </a:cubicBezTo>
                <a:cubicBezTo>
                  <a:pt x="111" y="29"/>
                  <a:pt x="86" y="0"/>
                  <a:pt x="55"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6" name="Freeform 22"/>
          <p:cNvSpPr/>
          <p:nvPr>
            <p:custDataLst>
              <p:tags r:id="rId20"/>
            </p:custDataLst>
          </p:nvPr>
        </p:nvSpPr>
        <p:spPr bwMode="auto">
          <a:xfrm>
            <a:off x="7574189" y="985618"/>
            <a:ext cx="502891" cy="297702"/>
          </a:xfrm>
          <a:custGeom>
            <a:gdLst>
              <a:gd name="T0" fmla="*/ 79 w 159"/>
              <a:gd name="T1" fmla="*/ 0 h 94"/>
              <a:gd name="T2" fmla="*/ 0 w 159"/>
              <a:gd name="T3" fmla="*/ 94 h 94"/>
              <a:gd name="T4" fmla="*/ 159 w 159"/>
              <a:gd name="T5" fmla="*/ 94 h 94"/>
              <a:gd name="T6" fmla="*/ 79 w 159"/>
              <a:gd name="T7" fmla="*/ 0 h 94"/>
            </a:gdLst>
            <a:cxnLst>
              <a:cxn ang="0">
                <a:pos x="T0" y="T1"/>
              </a:cxn>
              <a:cxn ang="0">
                <a:pos x="T2" y="T3"/>
              </a:cxn>
              <a:cxn ang="0">
                <a:pos x="T4" y="T5"/>
              </a:cxn>
              <a:cxn ang="0">
                <a:pos x="T6" y="T7"/>
              </a:cxn>
            </a:cxnLst>
            <a:rect l="0" t="0" r="r" b="b"/>
            <a:pathLst>
              <a:path w="159" h="94">
                <a:moveTo>
                  <a:pt x="79" y="0"/>
                </a:moveTo>
                <a:cubicBezTo>
                  <a:pt x="35" y="0"/>
                  <a:pt x="0" y="42"/>
                  <a:pt x="0" y="94"/>
                </a:cubicBezTo>
                <a:cubicBezTo>
                  <a:pt x="159" y="94"/>
                  <a:pt x="159" y="94"/>
                  <a:pt x="159" y="94"/>
                </a:cubicBezTo>
                <a:cubicBezTo>
                  <a:pt x="159" y="42"/>
                  <a:pt x="123" y="0"/>
                  <a:pt x="79"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7" name="Freeform 23"/>
          <p:cNvSpPr/>
          <p:nvPr>
            <p:custDataLst>
              <p:tags r:id="rId21"/>
            </p:custDataLst>
          </p:nvPr>
        </p:nvSpPr>
        <p:spPr bwMode="auto">
          <a:xfrm>
            <a:off x="8077080" y="1133875"/>
            <a:ext cx="252632" cy="149444"/>
          </a:xfrm>
          <a:custGeom>
            <a:gdLst>
              <a:gd name="T0" fmla="*/ 40 w 80"/>
              <a:gd name="T1" fmla="*/ 0 h 47"/>
              <a:gd name="T2" fmla="*/ 0 w 80"/>
              <a:gd name="T3" fmla="*/ 47 h 47"/>
              <a:gd name="T4" fmla="*/ 80 w 80"/>
              <a:gd name="T5" fmla="*/ 47 h 47"/>
              <a:gd name="T6" fmla="*/ 40 w 80"/>
              <a:gd name="T7" fmla="*/ 0 h 47"/>
            </a:gdLst>
            <a:cxnLst>
              <a:cxn ang="0">
                <a:pos x="T0" y="T1"/>
              </a:cxn>
              <a:cxn ang="0">
                <a:pos x="T2" y="T3"/>
              </a:cxn>
              <a:cxn ang="0">
                <a:pos x="T4" y="T5"/>
              </a:cxn>
              <a:cxn ang="0">
                <a:pos x="T6" y="T7"/>
              </a:cxn>
            </a:cxnLst>
            <a:rect l="0" t="0" r="r" b="b"/>
            <a:pathLst>
              <a:path w="80" h="47">
                <a:moveTo>
                  <a:pt x="40" y="0"/>
                </a:moveTo>
                <a:cubicBezTo>
                  <a:pt x="18" y="0"/>
                  <a:pt x="0" y="21"/>
                  <a:pt x="0" y="47"/>
                </a:cubicBezTo>
                <a:cubicBezTo>
                  <a:pt x="80" y="47"/>
                  <a:pt x="80" y="47"/>
                  <a:pt x="80" y="47"/>
                </a:cubicBezTo>
                <a:cubicBezTo>
                  <a:pt x="80" y="21"/>
                  <a:pt x="62" y="0"/>
                  <a:pt x="40"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8" name="Rectangle 25"/>
          <p:cNvSpPr>
            <a:spLocks noChangeArrowheads="1"/>
          </p:cNvSpPr>
          <p:nvPr>
            <p:custDataLst>
              <p:tags r:id="rId22"/>
            </p:custDataLst>
          </p:nvPr>
        </p:nvSpPr>
        <p:spPr bwMode="auto">
          <a:xfrm>
            <a:off x="1" y="6021637"/>
            <a:ext cx="12192715" cy="855151"/>
          </a:xfrm>
          <a:prstGeom prst="rect">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29" name="Freeform 26"/>
          <p:cNvSpPr/>
          <p:nvPr>
            <p:custDataLst>
              <p:tags r:id="rId23"/>
            </p:custDataLst>
          </p:nvPr>
        </p:nvSpPr>
        <p:spPr bwMode="auto">
          <a:xfrm>
            <a:off x="0" y="5102438"/>
            <a:ext cx="3227419" cy="919198"/>
          </a:xfrm>
          <a:custGeom>
            <a:gdLst>
              <a:gd name="T0" fmla="*/ 1063 w 1063"/>
              <a:gd name="T1" fmla="*/ 290 h 290"/>
              <a:gd name="T2" fmla="*/ 0 w 1063"/>
              <a:gd name="T3" fmla="*/ 290 h 290"/>
              <a:gd name="T4" fmla="*/ 0 w 1063"/>
              <a:gd name="T5" fmla="*/ 119 h 290"/>
              <a:gd name="T6" fmla="*/ 332 w 1063"/>
              <a:gd name="T7" fmla="*/ 0 h 290"/>
              <a:gd name="T8" fmla="*/ 1063 w 1063"/>
              <a:gd name="T9" fmla="*/ 290 h 290"/>
            </a:gdLst>
            <a:cxnLst>
              <a:cxn ang="0">
                <a:pos x="T0" y="T1"/>
              </a:cxn>
              <a:cxn ang="0">
                <a:pos x="T2" y="T3"/>
              </a:cxn>
              <a:cxn ang="0">
                <a:pos x="T4" y="T5"/>
              </a:cxn>
              <a:cxn ang="0">
                <a:pos x="T6" y="T7"/>
              </a:cxn>
              <a:cxn ang="0">
                <a:pos x="T8" y="T9"/>
              </a:cxn>
            </a:cxnLst>
            <a:rect l="0" t="0" r="r" b="b"/>
            <a:pathLst>
              <a:path w="1063" h="290">
                <a:moveTo>
                  <a:pt x="1063" y="290"/>
                </a:moveTo>
                <a:cubicBezTo>
                  <a:pt x="0" y="290"/>
                  <a:pt x="0" y="290"/>
                  <a:pt x="0" y="290"/>
                </a:cubicBezTo>
                <a:cubicBezTo>
                  <a:pt x="0" y="119"/>
                  <a:pt x="0" y="119"/>
                  <a:pt x="0" y="119"/>
                </a:cubicBezTo>
                <a:cubicBezTo>
                  <a:pt x="81" y="56"/>
                  <a:pt x="171" y="0"/>
                  <a:pt x="332" y="0"/>
                </a:cubicBezTo>
                <a:cubicBezTo>
                  <a:pt x="698" y="0"/>
                  <a:pt x="698" y="290"/>
                  <a:pt x="1063" y="29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0" name="Freeform 27"/>
          <p:cNvSpPr/>
          <p:nvPr>
            <p:custDataLst>
              <p:tags r:id="rId24"/>
            </p:custDataLst>
          </p:nvPr>
        </p:nvSpPr>
        <p:spPr bwMode="auto">
          <a:xfrm>
            <a:off x="1060339" y="5102438"/>
            <a:ext cx="2312820" cy="919198"/>
          </a:xfrm>
          <a:custGeom>
            <a:gdLst>
              <a:gd name="T0" fmla="*/ 0 w 731"/>
              <a:gd name="T1" fmla="*/ 290 h 290"/>
              <a:gd name="T2" fmla="*/ 731 w 731"/>
              <a:gd name="T3" fmla="*/ 290 h 290"/>
              <a:gd name="T4" fmla="*/ 0 w 731"/>
              <a:gd name="T5" fmla="*/ 0 h 290"/>
              <a:gd name="T6" fmla="*/ 0 w 731"/>
              <a:gd name="T7" fmla="*/ 0 h 290"/>
              <a:gd name="T8" fmla="*/ 0 w 731"/>
              <a:gd name="T9" fmla="*/ 290 h 290"/>
            </a:gdLst>
            <a:cxnLst>
              <a:cxn ang="0">
                <a:pos x="T0" y="T1"/>
              </a:cxn>
              <a:cxn ang="0">
                <a:pos x="T2" y="T3"/>
              </a:cxn>
              <a:cxn ang="0">
                <a:pos x="T4" y="T5"/>
              </a:cxn>
              <a:cxn ang="0">
                <a:pos x="T6" y="T7"/>
              </a:cxn>
              <a:cxn ang="0">
                <a:pos x="T8" y="T9"/>
              </a:cxn>
            </a:cxnLst>
            <a:rect l="0" t="0" r="r" b="b"/>
            <a:pathLst>
              <a:path w="731" h="290">
                <a:moveTo>
                  <a:pt x="0" y="290"/>
                </a:moveTo>
                <a:cubicBezTo>
                  <a:pt x="731" y="290"/>
                  <a:pt x="731" y="290"/>
                  <a:pt x="731" y="290"/>
                </a:cubicBezTo>
                <a:cubicBezTo>
                  <a:pt x="366" y="290"/>
                  <a:pt x="366" y="0"/>
                  <a:pt x="0" y="0"/>
                </a:cubicBezTo>
                <a:cubicBezTo>
                  <a:pt x="0" y="0"/>
                  <a:pt x="0" y="0"/>
                  <a:pt x="0" y="0"/>
                </a:cubicBezTo>
                <a:lnTo>
                  <a:pt x="0" y="290"/>
                </a:lnTo>
                <a:close/>
              </a:path>
            </a:pathLst>
          </a:custGeom>
          <a:solidFill>
            <a:schemeClr val="accent4"/>
          </a:solidFill>
          <a:ln>
            <a:noFill/>
          </a:ln>
        </p:spPr>
        <p:txBody>
          <a:bodyPr vert="horz" wrap="square" lIns="68580" tIns="34290" rIns="68580" bIns="34290" numCol="1" anchor="t" anchorCtr="0" compatLnSpc="1"/>
          <a:lstStyle/>
          <a:p>
            <a:endParaRPr lang="zh-CN" altLang="en-US" sz="1350"/>
          </a:p>
        </p:txBody>
      </p:sp>
      <p:sp>
        <p:nvSpPr>
          <p:cNvPr id="31" name="Freeform 28"/>
          <p:cNvSpPr/>
          <p:nvPr>
            <p:custDataLst>
              <p:tags r:id="rId25"/>
            </p:custDataLst>
          </p:nvPr>
        </p:nvSpPr>
        <p:spPr bwMode="auto">
          <a:xfrm>
            <a:off x="413936" y="4846248"/>
            <a:ext cx="5917263" cy="1175388"/>
          </a:xfrm>
          <a:custGeom>
            <a:gdLst>
              <a:gd name="T0" fmla="*/ 1870 w 1870"/>
              <a:gd name="T1" fmla="*/ 371 h 371"/>
              <a:gd name="T2" fmla="*/ 935 w 1870"/>
              <a:gd name="T3" fmla="*/ 0 h 371"/>
              <a:gd name="T4" fmla="*/ 0 w 1870"/>
              <a:gd name="T5" fmla="*/ 371 h 371"/>
              <a:gd name="T6" fmla="*/ 1870 w 1870"/>
              <a:gd name="T7" fmla="*/ 371 h 371"/>
            </a:gdLst>
            <a:cxnLst>
              <a:cxn ang="0">
                <a:pos x="T0" y="T1"/>
              </a:cxn>
              <a:cxn ang="0">
                <a:pos x="T2" y="T3"/>
              </a:cxn>
              <a:cxn ang="0">
                <a:pos x="T4" y="T5"/>
              </a:cxn>
              <a:cxn ang="0">
                <a:pos x="T6" y="T7"/>
              </a:cxn>
            </a:cxnLst>
            <a:rect l="0" t="0" r="r" b="b"/>
            <a:pathLst>
              <a:path w="1870" h="371">
                <a:moveTo>
                  <a:pt x="1870" y="371"/>
                </a:moveTo>
                <a:cubicBezTo>
                  <a:pt x="1402" y="371"/>
                  <a:pt x="1402" y="0"/>
                  <a:pt x="935" y="0"/>
                </a:cubicBezTo>
                <a:cubicBezTo>
                  <a:pt x="468" y="0"/>
                  <a:pt x="468" y="371"/>
                  <a:pt x="0" y="371"/>
                </a:cubicBezTo>
                <a:lnTo>
                  <a:pt x="187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2" name="Freeform 29"/>
          <p:cNvSpPr/>
          <p:nvPr>
            <p:custDataLst>
              <p:tags r:id="rId26"/>
            </p:custDataLst>
          </p:nvPr>
        </p:nvSpPr>
        <p:spPr bwMode="auto">
          <a:xfrm>
            <a:off x="3373160" y="4846248"/>
            <a:ext cx="2958039" cy="1175388"/>
          </a:xfrm>
          <a:custGeom>
            <a:gdLst>
              <a:gd name="T0" fmla="*/ 0 w 935"/>
              <a:gd name="T1" fmla="*/ 371 h 371"/>
              <a:gd name="T2" fmla="*/ 935 w 935"/>
              <a:gd name="T3" fmla="*/ 371 h 371"/>
              <a:gd name="T4" fmla="*/ 0 w 935"/>
              <a:gd name="T5" fmla="*/ 0 h 371"/>
              <a:gd name="T6" fmla="*/ 0 w 935"/>
              <a:gd name="T7" fmla="*/ 0 h 371"/>
              <a:gd name="T8" fmla="*/ 0 w 935"/>
              <a:gd name="T9" fmla="*/ 371 h 371"/>
            </a:gdLst>
            <a:cxnLst>
              <a:cxn ang="0">
                <a:pos x="T0" y="T1"/>
              </a:cxn>
              <a:cxn ang="0">
                <a:pos x="T2" y="T3"/>
              </a:cxn>
              <a:cxn ang="0">
                <a:pos x="T4" y="T5"/>
              </a:cxn>
              <a:cxn ang="0">
                <a:pos x="T6" y="T7"/>
              </a:cxn>
              <a:cxn ang="0">
                <a:pos x="T8" y="T9"/>
              </a:cxn>
            </a:cxnLst>
            <a:rect l="0" t="0" r="r" b="b"/>
            <a:pathLst>
              <a:path w="935" h="371">
                <a:moveTo>
                  <a:pt x="0" y="371"/>
                </a:moveTo>
                <a:cubicBezTo>
                  <a:pt x="935" y="371"/>
                  <a:pt x="935" y="371"/>
                  <a:pt x="935" y="371"/>
                </a:cubicBezTo>
                <a:cubicBezTo>
                  <a:pt x="467" y="371"/>
                  <a:pt x="467" y="0"/>
                  <a:pt x="0" y="0"/>
                </a:cubicBezTo>
                <a:cubicBezTo>
                  <a:pt x="0" y="0"/>
                  <a:pt x="0" y="0"/>
                  <a:pt x="0" y="0"/>
                </a:cubicBezTo>
                <a:lnTo>
                  <a:pt x="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3" name="Freeform 30"/>
          <p:cNvSpPr/>
          <p:nvPr>
            <p:custDataLst>
              <p:tags r:id="rId27"/>
            </p:custDataLst>
          </p:nvPr>
        </p:nvSpPr>
        <p:spPr bwMode="auto">
          <a:xfrm>
            <a:off x="9395981" y="5052624"/>
            <a:ext cx="2796735" cy="969013"/>
          </a:xfrm>
          <a:custGeom>
            <a:gdLst>
              <a:gd name="T0" fmla="*/ 884 w 884"/>
              <a:gd name="T1" fmla="*/ 10 h 306"/>
              <a:gd name="T2" fmla="*/ 884 w 884"/>
              <a:gd name="T3" fmla="*/ 306 h 306"/>
              <a:gd name="T4" fmla="*/ 0 w 884"/>
              <a:gd name="T5" fmla="*/ 306 h 306"/>
              <a:gd name="T6" fmla="*/ 771 w 884"/>
              <a:gd name="T7" fmla="*/ 0 h 306"/>
              <a:gd name="T8" fmla="*/ 884 w 884"/>
              <a:gd name="T9" fmla="*/ 10 h 306"/>
            </a:gdLst>
            <a:cxnLst>
              <a:cxn ang="0">
                <a:pos x="T0" y="T1"/>
              </a:cxn>
              <a:cxn ang="0">
                <a:pos x="T2" y="T3"/>
              </a:cxn>
              <a:cxn ang="0">
                <a:pos x="T4" y="T5"/>
              </a:cxn>
              <a:cxn ang="0">
                <a:pos x="T6" y="T7"/>
              </a:cxn>
              <a:cxn ang="0">
                <a:pos x="T8" y="T9"/>
              </a:cxn>
            </a:cxnLst>
            <a:rect l="0" t="0" r="r" b="b"/>
            <a:pathLst>
              <a:path w="884" h="306">
                <a:moveTo>
                  <a:pt x="884" y="10"/>
                </a:moveTo>
                <a:cubicBezTo>
                  <a:pt x="884" y="306"/>
                  <a:pt x="884" y="306"/>
                  <a:pt x="884" y="306"/>
                </a:cubicBezTo>
                <a:cubicBezTo>
                  <a:pt x="0" y="306"/>
                  <a:pt x="0" y="306"/>
                  <a:pt x="0" y="306"/>
                </a:cubicBezTo>
                <a:cubicBezTo>
                  <a:pt x="386" y="306"/>
                  <a:pt x="386" y="0"/>
                  <a:pt x="771" y="0"/>
                </a:cubicBezTo>
                <a:cubicBezTo>
                  <a:pt x="813" y="0"/>
                  <a:pt x="851" y="3"/>
                  <a:pt x="884" y="1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pic>
        <p:nvPicPr>
          <p:cNvPr id="34" name="图片 33"/>
          <p:cNvPicPr>
            <a:picLocks noChangeAspect="1"/>
          </p:cNvPicPr>
          <p:nvPr>
            <p:custDataLst>
              <p:tags r:id="rId29"/>
            </p:custDataLst>
          </p:nvPr>
        </p:nvPicPr>
        <p:blipFill>
          <a:blip r:embed="rId28"/>
          <a:stretch>
            <a:fillRect/>
          </a:stretch>
        </p:blipFill>
        <p:spPr>
          <a:xfrm>
            <a:off x="122453" y="3933008"/>
            <a:ext cx="5346655" cy="2493480"/>
          </a:xfrm>
          <a:prstGeom prst="rect">
            <a:avLst/>
          </a:prstGeom>
        </p:spPr>
      </p:pic>
      <p:pic>
        <p:nvPicPr>
          <p:cNvPr id="35" name="图片 34"/>
          <p:cNvPicPr>
            <a:picLocks noChangeAspect="1"/>
          </p:cNvPicPr>
          <p:nvPr>
            <p:custDataLst>
              <p:tags r:id="rId31"/>
            </p:custDataLst>
          </p:nvPr>
        </p:nvPicPr>
        <p:blipFill>
          <a:blip r:embed="rId30"/>
          <a:stretch>
            <a:fillRect/>
          </a:stretch>
        </p:blipFill>
        <p:spPr>
          <a:xfrm>
            <a:off x="7913443" y="3895476"/>
            <a:ext cx="4188315" cy="2749534"/>
          </a:xfrm>
          <a:prstGeom prst="rect">
            <a:avLst/>
          </a:prstGeom>
        </p:spPr>
      </p:pic>
      <p:sp>
        <p:nvSpPr>
          <p:cNvPr id="4" name="日期占位符 3"/>
          <p:cNvSpPr>
            <a:spLocks noGrp="1"/>
          </p:cNvSpPr>
          <p:nvPr>
            <p:ph type="dt" sz="half" idx="10"/>
            <p:custDataLst>
              <p:tags r:id="rId32"/>
            </p:custDataLst>
          </p:nvPr>
        </p:nvSpPr>
        <p:spPr/>
        <p:txBody>
          <a:bodyPr>
            <a:normAutofit/>
          </a:bodyPr>
          <a:lstStyle>
            <a:lvl1pPr>
              <a:defRPr sz="1200"/>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33"/>
            </p:custDataLst>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custDataLst>
              <p:tags r:id="rId34"/>
            </p:custDataLst>
          </p:nvPr>
        </p:nvSpPr>
        <p:spPr/>
        <p:txBody>
          <a:bodyPr>
            <a:normAutofit/>
          </a:bodyPr>
          <a:lstStyle>
            <a:lvl1pPr>
              <a:defRPr sz="1200"/>
            </a:lvl1pPr>
          </a:lstStyle>
          <a:p>
            <a:fld id="{49AE70B2-8BF9-45C0-BB95-33D1B9D3A854}" type="slidenum">
              <a:rPr lang="zh-CN" altLang="en-US" smtClean="0"/>
              <a:t>0</a:t>
            </a:fld>
            <a:endParaRPr lang="zh-CN" altLang="en-US"/>
          </a:p>
        </p:txBody>
      </p:sp>
      <p:sp>
        <p:nvSpPr>
          <p:cNvPr id="2" name="标题 1"/>
          <p:cNvSpPr>
            <a:spLocks noGrp="1"/>
          </p:cNvSpPr>
          <p:nvPr>
            <p:ph type="title" hasCustomPrompt="1"/>
            <p:custDataLst>
              <p:tags r:id="rId35"/>
            </p:custDataLst>
          </p:nvPr>
        </p:nvSpPr>
        <p:spPr>
          <a:xfrm>
            <a:off x="831851" y="3004267"/>
            <a:ext cx="10515600" cy="1598057"/>
          </a:xfrm>
        </p:spPr>
        <p:txBody>
          <a:bodyPr anchor="t">
            <a:normAutofit/>
          </a:bodyPr>
          <a:lstStyle>
            <a:lvl1pPr algn="ctr">
              <a:defRPr sz="5400" b="1"/>
            </a:lvl1pPr>
          </a:lstStyle>
          <a:p>
            <a:r>
              <a:rPr lang="zh-CN" altLang="en-US"/>
              <a:t>单击此处编辑标题</a:t>
            </a:r>
            <a:endParaRPr lang="zh-CN" altLang="en-US"/>
          </a:p>
        </p:txBody>
      </p:sp>
    </p:spTree>
  </p:cSld>
  <p:clrMapOvr>
    <a:masterClrMapping/>
  </p:clrMapOvr>
  <p:transition/>
  <p:timing/>
</p:sldLayout>
</file>

<file path=ppt/slideLayouts/slideLayout6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normAutofit/>
          </a:bodyPr>
          <a:lstStyle/>
          <a:p>
            <a:r>
              <a:rPr lang="zh-CN" altLang="en-US"/>
              <a:t>单击此处编辑母版标题样式</a:t>
            </a:r>
            <a:endParaRPr lang="zh-CN" altLang="en-US"/>
          </a:p>
        </p:txBody>
      </p:sp>
      <p:sp>
        <p:nvSpPr>
          <p:cNvPr id="3" name="内容占位符 2"/>
          <p:cNvSpPr>
            <a:spLocks noGrp="1"/>
          </p:cNvSpPr>
          <p:nvPr>
            <p:ph sz="half" idx="1"/>
            <p:custDataLst>
              <p:tags r:id="rId3"/>
            </p:custDataLst>
          </p:nvPr>
        </p:nvSpPr>
        <p:spPr>
          <a:xfrm>
            <a:off x="838200" y="1825625"/>
            <a:ext cx="5181600" cy="4351338"/>
          </a:xfrm>
        </p:spPr>
        <p:txBody>
          <a:bodyPr>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custDataLst>
              <p:tags r:id="rId4"/>
            </p:custDataLst>
          </p:nvPr>
        </p:nvSpPr>
        <p:spPr>
          <a:xfrm>
            <a:off x="6172200" y="1825625"/>
            <a:ext cx="5181600" cy="4351338"/>
          </a:xfrm>
        </p:spPr>
        <p:txBody>
          <a:bodyPr>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5"/>
            </p:custDataLst>
          </p:nvPr>
        </p:nvSpPr>
        <p:spPr/>
        <p:txBody>
          <a:bodyPr>
            <a:normAutofit/>
          </a:bodyPr>
          <a:lstStyle>
            <a:lvl1pPr>
              <a:defRPr sz="1200"/>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sz="1200"/>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sz="1200"/>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365126"/>
            <a:ext cx="10515600" cy="1325563"/>
          </a:xfrm>
        </p:spPr>
        <p:txBody>
          <a:bodyPr>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3"/>
            </p:custDataLst>
          </p:nvPr>
        </p:nvSpPr>
        <p:spPr>
          <a:xfrm>
            <a:off x="839789" y="1744961"/>
            <a:ext cx="5157787"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4" name="内容占位符 3"/>
          <p:cNvSpPr>
            <a:spLocks noGrp="1"/>
          </p:cNvSpPr>
          <p:nvPr>
            <p:ph sz="half" idx="2"/>
            <p:custDataLst>
              <p:tags r:id="rId4"/>
            </p:custDataLst>
          </p:nvPr>
        </p:nvSpPr>
        <p:spPr>
          <a:xfrm>
            <a:off x="839789" y="2615609"/>
            <a:ext cx="5157787" cy="3574054"/>
          </a:xfrm>
        </p:spPr>
        <p:txBody>
          <a:bodyPr>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custDataLst>
              <p:tags r:id="rId5"/>
            </p:custDataLst>
          </p:nvPr>
        </p:nvSpPr>
        <p:spPr>
          <a:xfrm>
            <a:off x="6172200" y="1744961"/>
            <a:ext cx="5183188" cy="823912"/>
          </a:xfrm>
        </p:spPr>
        <p:txBody>
          <a:bodyPr anchor="b">
            <a:normAutofit/>
          </a:bodyPr>
          <a:lstStyle>
            <a:lvl1pPr marL="0" indent="0">
              <a:buNone/>
              <a:defRPr sz="20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endParaRPr lang="zh-CN" altLang="en-US"/>
          </a:p>
        </p:txBody>
      </p:sp>
      <p:sp>
        <p:nvSpPr>
          <p:cNvPr id="6" name="内容占位符 5"/>
          <p:cNvSpPr>
            <a:spLocks noGrp="1"/>
          </p:cNvSpPr>
          <p:nvPr>
            <p:ph sz="quarter" idx="4"/>
            <p:custDataLst>
              <p:tags r:id="rId6"/>
            </p:custDataLst>
          </p:nvPr>
        </p:nvSpPr>
        <p:spPr>
          <a:xfrm>
            <a:off x="6172200" y="2615609"/>
            <a:ext cx="5183188" cy="3574054"/>
          </a:xfrm>
        </p:spPr>
        <p:txBody>
          <a:bodyPr>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custDataLst>
              <p:tags r:id="rId7"/>
            </p:custDataLst>
          </p:nvPr>
        </p:nvSpPr>
        <p:spPr/>
        <p:txBody>
          <a:bodyPr>
            <a:normAutofit/>
          </a:bodyPr>
          <a:lstStyle>
            <a:lvl1pPr>
              <a:defRPr sz="1200"/>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8"/>
            </p:custDataLst>
          </p:nvPr>
        </p:nvSpPr>
        <p:spPr/>
        <p:txBody>
          <a:bodyPr>
            <a:normAutofit/>
          </a:bodyPr>
          <a:lstStyle>
            <a:lvl1pPr>
              <a:defRPr sz="1200"/>
            </a:lvl1pPr>
          </a:lstStyle>
          <a:p>
            <a:endParaRPr lang="zh-CN" altLang="en-US"/>
          </a:p>
        </p:txBody>
      </p:sp>
      <p:sp>
        <p:nvSpPr>
          <p:cNvPr id="9" name="灯片编号占位符 8"/>
          <p:cNvSpPr>
            <a:spLocks noGrp="1"/>
          </p:cNvSpPr>
          <p:nvPr>
            <p:ph type="sldNum" sz="quarter" idx="12"/>
            <p:custDataLst>
              <p:tags r:id="rId9"/>
            </p:custDataLst>
          </p:nvPr>
        </p:nvSpPr>
        <p:spPr/>
        <p:txBody>
          <a:bodyPr>
            <a:normAutofit/>
          </a:bodyPr>
          <a:lstStyle>
            <a:lvl1pPr>
              <a:defRPr sz="1200"/>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仅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custDataLst>
              <p:tags r:id="rId3"/>
            </p:custDataLst>
          </p:nvPr>
        </p:nvSpPr>
        <p:spPr/>
        <p:txBody>
          <a:body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4"/>
            </p:custDataLst>
          </p:nvPr>
        </p:nvSpPr>
        <p:spPr/>
        <p:txBody>
          <a:bodyPr/>
          <a:lstStyle/>
          <a:p>
            <a:endParaRPr lang="zh-CN" altLang="en-US"/>
          </a:p>
        </p:txBody>
      </p:sp>
      <p:sp>
        <p:nvSpPr>
          <p:cNvPr id="5" name="灯片编号占位符 4"/>
          <p:cNvSpPr>
            <a:spLocks noGrp="1"/>
          </p:cNvSpPr>
          <p:nvPr>
            <p:ph type="sldNum" sz="quarter" idx="12"/>
            <p:custDataLst>
              <p:tags r:id="rId5"/>
            </p:custDataLst>
          </p:nvPr>
        </p:nvSpPr>
        <p:spPr/>
        <p:txBody>
          <a:body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6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rgbClr val="FFFFFF"/>
        </a:solidFill>
        <a:effectLst/>
      </p:bgPr>
    </p:bg>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normAutofit/>
          </a:bodyPr>
          <a:lstStyle>
            <a:lvl1pPr>
              <a:defRPr sz="1200"/>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normAutofit/>
          </a:bodyPr>
          <a:lstStyle>
            <a:lvl1pPr>
              <a:defRPr sz="1200"/>
            </a:lvl1pPr>
          </a:lstStyle>
          <a:p>
            <a:endParaRPr lang="zh-CN" altLang="en-US"/>
          </a:p>
        </p:txBody>
      </p:sp>
      <p:sp>
        <p:nvSpPr>
          <p:cNvPr id="4" name="灯片编号占位符 3"/>
          <p:cNvSpPr>
            <a:spLocks noGrp="1"/>
          </p:cNvSpPr>
          <p:nvPr>
            <p:ph type="sldNum" sz="quarter" idx="12"/>
            <p:custDataLst>
              <p:tags r:id="rId4"/>
            </p:custDataLst>
          </p:nvPr>
        </p:nvSpPr>
        <p:spPr/>
        <p:txBody>
          <a:bodyPr>
            <a:normAutofit/>
          </a:bodyPr>
          <a:lstStyle>
            <a:lvl1pPr>
              <a:defRPr sz="1200"/>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hasCustomPrompt="1"/>
            <p:custDataLst>
              <p:tags r:id="rId2"/>
            </p:custDataLst>
          </p:nvPr>
        </p:nvSpPr>
        <p:spPr>
          <a:xfrm>
            <a:off x="839788" y="711200"/>
            <a:ext cx="4262400" cy="1600200"/>
          </a:xfrm>
        </p:spPr>
        <p:txBody>
          <a:bodyPr anchor="t" anchorCtr="0">
            <a:normAutofit/>
          </a:bodyPr>
          <a:lstStyle>
            <a:lvl1pPr>
              <a:defRPr sz="3200"/>
            </a:lvl1pPr>
          </a:lstStyle>
          <a:p>
            <a:r>
              <a:rPr lang="zh-CN" altLang="en-US"/>
              <a:t>单击此处编辑标题</a:t>
            </a:r>
            <a:endParaRPr lang="zh-CN" altLang="en-US"/>
          </a:p>
        </p:txBody>
      </p:sp>
      <p:sp>
        <p:nvSpPr>
          <p:cNvPr id="3" name="图片占位符 2"/>
          <p:cNvSpPr>
            <a:spLocks noGrp="1" noChangeAspect="1"/>
          </p:cNvSpPr>
          <p:nvPr>
            <p:ph type="pic" idx="1" hasCustomPrompt="1"/>
            <p:custDataLst>
              <p:tags r:id="rId3"/>
            </p:custDataLst>
          </p:nvPr>
        </p:nvSpPr>
        <p:spPr>
          <a:xfrm>
            <a:off x="5352521" y="733425"/>
            <a:ext cx="6170400" cy="54036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图片</a:t>
            </a:r>
            <a:endParaRPr lang="zh-CN" altLang="en-US"/>
          </a:p>
        </p:txBody>
      </p:sp>
      <p:sp>
        <p:nvSpPr>
          <p:cNvPr id="4" name="文本占位符 3"/>
          <p:cNvSpPr>
            <a:spLocks noGrp="1"/>
          </p:cNvSpPr>
          <p:nvPr>
            <p:ph type="body" sz="half" idx="2"/>
            <p:custDataLst>
              <p:tags r:id="rId4"/>
            </p:custDataLst>
          </p:nvPr>
        </p:nvSpPr>
        <p:spPr>
          <a:xfrm>
            <a:off x="839788" y="2311400"/>
            <a:ext cx="4262400" cy="3811588"/>
          </a:xfrm>
        </p:spPr>
        <p:txBody>
          <a:bodyPr>
            <a:normAutofit/>
          </a:bodyPr>
          <a:lstStyle>
            <a:lvl1pPr marL="0" indent="0">
              <a:buNone/>
              <a:defRPr sz="20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endParaRPr lang="zh-CN" altLang="en-US"/>
          </a:p>
        </p:txBody>
      </p:sp>
      <p:sp>
        <p:nvSpPr>
          <p:cNvPr id="5" name="日期占位符 4"/>
          <p:cNvSpPr>
            <a:spLocks noGrp="1"/>
          </p:cNvSpPr>
          <p:nvPr>
            <p:ph type="dt" sz="half" idx="10"/>
            <p:custDataLst>
              <p:tags r:id="rId5"/>
            </p:custDataLst>
          </p:nvPr>
        </p:nvSpPr>
        <p:spPr/>
        <p:txBody>
          <a:bodyPr>
            <a:normAutofit/>
          </a:bodyPr>
          <a:lstStyle>
            <a:lvl1pPr>
              <a:defRPr sz="1200"/>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normAutofit/>
          </a:bodyPr>
          <a:lstStyle>
            <a:lvl1pPr>
              <a:defRPr sz="1200"/>
            </a:lvl1pPr>
          </a:lstStyle>
          <a:p>
            <a:endParaRPr lang="zh-CN" altLang="en-US"/>
          </a:p>
        </p:txBody>
      </p:sp>
      <p:sp>
        <p:nvSpPr>
          <p:cNvPr id="7" name="灯片编号占位符 6"/>
          <p:cNvSpPr>
            <a:spLocks noGrp="1"/>
          </p:cNvSpPr>
          <p:nvPr>
            <p:ph type="sldNum" sz="quarter" idx="12"/>
            <p:custDataLst>
              <p:tags r:id="rId7"/>
            </p:custDataLst>
          </p:nvPr>
        </p:nvSpPr>
        <p:spPr/>
        <p:txBody>
          <a:bodyPr>
            <a:normAutofit/>
          </a:bodyPr>
          <a:lstStyle>
            <a:lvl1pPr>
              <a:defRPr sz="1200"/>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6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spTree>
      <p:nvGrpSpPr>
        <p:cNvPr id="1" name=""/>
        <p:cNvGrpSpPr/>
        <p:nvPr>
          <p:custDataLst>
            <p:tags r:id="rId1"/>
          </p:custDataLst>
        </p:nvPr>
      </p:nvGrpSpPr>
      <p:grpSpPr>
        <a:xfrm>
          <a:off x="0" y="0"/>
          <a:ext cx="0" cy="0"/>
        </a:xfrm>
      </p:grpSpPr>
      <p:sp>
        <p:nvSpPr>
          <p:cNvPr id="2" name="竖排标题 1"/>
          <p:cNvSpPr>
            <a:spLocks noGrp="1"/>
          </p:cNvSpPr>
          <p:nvPr>
            <p:ph type="title" orient="vert"/>
            <p:custDataLst>
              <p:tags r:id="rId2"/>
            </p:custDataLst>
          </p:nvPr>
        </p:nvSpPr>
        <p:spPr>
          <a:xfrm>
            <a:off x="9824484" y="365125"/>
            <a:ext cx="1529316" cy="5811838"/>
          </a:xfrm>
        </p:spPr>
        <p:txBody>
          <a:bodyPr vert="eaVert">
            <a:normAutofit/>
          </a:bodyPr>
          <a:lstStyle>
            <a:lvl1pPr>
              <a:defRPr sz="2700"/>
            </a:lvl1pPr>
          </a:lstStyle>
          <a:p>
            <a:r>
              <a:rPr lang="zh-CN" altLang="en-US"/>
              <a:t>单击此处编辑母版标题样式</a:t>
            </a:r>
            <a:endParaRPr lang="zh-CN" altLang="en-US"/>
          </a:p>
        </p:txBody>
      </p:sp>
      <p:sp>
        <p:nvSpPr>
          <p:cNvPr id="3" name="竖排文字占位符 2"/>
          <p:cNvSpPr>
            <a:spLocks noGrp="1"/>
          </p:cNvSpPr>
          <p:nvPr>
            <p:ph type="body" orient="vert" idx="1"/>
            <p:custDataLst>
              <p:tags r:id="rId3"/>
            </p:custDataLst>
          </p:nvPr>
        </p:nvSpPr>
        <p:spPr>
          <a:xfrm>
            <a:off x="838200" y="365125"/>
            <a:ext cx="8879959" cy="5811838"/>
          </a:xfrm>
        </p:spPr>
        <p:txBody>
          <a:bodyPr vert="eaVert">
            <a:normAutofit/>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4"/>
            </p:custDataLst>
          </p:nvPr>
        </p:nvSpPr>
        <p:spPr/>
        <p:txBody>
          <a:bodyPr>
            <a:normAutofit/>
          </a:bodyPr>
          <a:lstStyle>
            <a:lvl1pPr>
              <a:defRPr sz="1200"/>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5"/>
            </p:custDataLst>
          </p:nvPr>
        </p:nvSpPr>
        <p:spPr/>
        <p:txBody>
          <a:bodyPr>
            <a:normAutofit/>
          </a:bodyPr>
          <a:lstStyle>
            <a:lvl1pPr>
              <a:defRPr sz="1200"/>
            </a:lvl1pPr>
          </a:lstStyle>
          <a:p>
            <a:endParaRPr lang="zh-CN" altLang="en-US"/>
          </a:p>
        </p:txBody>
      </p:sp>
      <p:sp>
        <p:nvSpPr>
          <p:cNvPr id="6" name="灯片编号占位符 5"/>
          <p:cNvSpPr>
            <a:spLocks noGrp="1"/>
          </p:cNvSpPr>
          <p:nvPr>
            <p:ph type="sldNum" sz="quarter" idx="12"/>
            <p:custDataLst>
              <p:tags r:id="rId6"/>
            </p:custDataLst>
          </p:nvPr>
        </p:nvSpPr>
        <p:spPr/>
        <p:txBody>
          <a:bodyPr>
            <a:normAutofit/>
          </a:bodyPr>
          <a:lstStyle>
            <a:lvl1pPr>
              <a:defRPr sz="1200"/>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spTree>
      <p:nvGrpSpPr>
        <p:cNvPr id="1" name=""/>
        <p:cNvGrpSpPr/>
        <p:nvPr>
          <p:custDataLst>
            <p:tags r:id="rId1"/>
          </p:custDataLst>
        </p:nvPr>
      </p:nvGrpSpPr>
      <p:grpSpPr>
        <a:xfrm>
          <a:off x="0" y="0"/>
          <a:ext cx="0" cy="0"/>
        </a:xfrm>
      </p:grpSpPr>
      <p:sp>
        <p:nvSpPr>
          <p:cNvPr id="3" name="日期占位符 2"/>
          <p:cNvSpPr>
            <a:spLocks noGrp="1"/>
          </p:cNvSpPr>
          <p:nvPr>
            <p:ph type="dt" sz="half" idx="10"/>
            <p:custDataLst>
              <p:tags r:id="rId2"/>
            </p:custDataLst>
          </p:nvPr>
        </p:nvSpPr>
        <p:spPr/>
        <p:txBody>
          <a:bodyPr>
            <a:normAutofit/>
          </a:bodyPr>
          <a:lstStyle>
            <a:lvl1pPr>
              <a:defRPr sz="1200"/>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
            </p:custDataLst>
          </p:nvPr>
        </p:nvSpPr>
        <p:spPr/>
        <p:txBody>
          <a:bodyPr>
            <a:normAutofit/>
          </a:bodyPr>
          <a:lstStyle>
            <a:lvl1pPr>
              <a:defRPr sz="1200"/>
            </a:lvl1pPr>
          </a:lstStyle>
          <a:p>
            <a:endParaRPr lang="zh-CN" altLang="en-US"/>
          </a:p>
        </p:txBody>
      </p:sp>
      <p:sp>
        <p:nvSpPr>
          <p:cNvPr id="5" name="灯片编号占位符 4"/>
          <p:cNvSpPr>
            <a:spLocks noGrp="1"/>
          </p:cNvSpPr>
          <p:nvPr>
            <p:ph type="sldNum" sz="quarter" idx="12"/>
            <p:custDataLst>
              <p:tags r:id="rId4"/>
            </p:custDataLst>
          </p:nvPr>
        </p:nvSpPr>
        <p:spPr/>
        <p:txBody>
          <a:bodyPr>
            <a:normAutofit/>
          </a:bodyPr>
          <a:lstStyle>
            <a:lvl1pPr>
              <a:defRPr sz="1200"/>
            </a:lvl1pPr>
          </a:lstStyle>
          <a:p>
            <a:fld id="{49AE70B2-8BF9-45C0-BB95-33D1B9D3A854}" type="slidenum">
              <a:rPr lang="zh-CN" altLang="en-US" smtClean="0"/>
              <a:t>0</a:t>
            </a:fld>
            <a:endParaRPr lang="zh-CN" altLang="en-US"/>
          </a:p>
        </p:txBody>
      </p:sp>
      <p:sp>
        <p:nvSpPr>
          <p:cNvPr id="7" name="内容占位符 6"/>
          <p:cNvSpPr>
            <a:spLocks noGrp="1"/>
          </p:cNvSpPr>
          <p:nvPr>
            <p:ph sz="quarter" idx="13"/>
            <p:custDataLst>
              <p:tags r:id="rId5"/>
            </p:custDataLst>
          </p:nvPr>
        </p:nvSpPr>
        <p:spPr>
          <a:xfrm>
            <a:off x="838200" y="551544"/>
            <a:ext cx="10515600" cy="5558971"/>
          </a:xfrm>
        </p:spPr>
        <p:txBody>
          <a:bodyPr>
            <a:normAutofit/>
          </a:bodyPr>
          <a:lstStyle>
            <a:lvl1pPr>
              <a:defRPr sz="2400"/>
            </a:lvl1pPr>
            <a:lvl2pPr>
              <a:defRPr sz="2000"/>
            </a:lvl2pPr>
            <a:lvl3pPr>
              <a:defRPr sz="1800"/>
            </a:lvl3pPr>
            <a:lvl4pPr>
              <a:defRPr sz="1800"/>
            </a:lvl4pPr>
            <a:lvl5pPr>
              <a:defRPr sz="1800"/>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custDataLst>
            <p:tags r:id="rId1"/>
          </p:custDataLst>
        </p:nvPr>
      </p:nvGrpSpPr>
      <p:grpSpPr>
        <a:xfrm>
          <a:off x="0" y="0"/>
          <a:ext cx="0" cy="0"/>
        </a:xfrm>
      </p:grpSpPr>
      <p:sp>
        <p:nvSpPr>
          <p:cNvPr id="2" name="日期占位符 1"/>
          <p:cNvSpPr>
            <a:spLocks noGrp="1"/>
          </p:cNvSpPr>
          <p:nvPr>
            <p:ph type="dt" sz="half" idx="10"/>
            <p:custDataLst>
              <p:tags r:id="rId2"/>
            </p:custDataLst>
          </p:nvPr>
        </p:nvSpPr>
        <p:spPr/>
        <p:txBody>
          <a:bodyPr/>
          <a:lstStyle/>
          <a:p>
            <a:fld id="{D997B5FA-0921-464F-AAE1-844C04324D75}" type="datetimeFigureOut">
              <a:rPr lang="zh-CN" altLang="en-US" smtClean="0"/>
              <a:t/>
            </a:fld>
            <a:endParaRPr lang="zh-CN" altLang="en-US"/>
          </a:p>
        </p:txBody>
      </p:sp>
      <p:sp>
        <p:nvSpPr>
          <p:cNvPr id="3" name="页脚占位符 2"/>
          <p:cNvSpPr>
            <a:spLocks noGrp="1"/>
          </p:cNvSpPr>
          <p:nvPr>
            <p:ph type="ftr" sz="quarter" idx="11"/>
            <p:custDataLst>
              <p:tags r:id="rId3"/>
            </p:custDataLst>
          </p:nvPr>
        </p:nvSpPr>
        <p:spPr/>
        <p:txBody>
          <a:bodyPr/>
          <a:lstStyle/>
          <a:p>
            <a:endParaRPr lang="zh-CN" altLang="en-US"/>
          </a:p>
        </p:txBody>
      </p:sp>
      <p:sp>
        <p:nvSpPr>
          <p:cNvPr id="4" name="灯片编号占位符 3"/>
          <p:cNvSpPr>
            <a:spLocks noGrp="1"/>
          </p:cNvSpPr>
          <p:nvPr>
            <p:ph type="sldNum" sz="quarter" idx="12"/>
            <p:custDataLst>
              <p:tags r:id="rId4"/>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7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spTree>
      <p:nvGrpSpPr>
        <p:cNvPr id="1" name=""/>
        <p:cNvGrpSpPr/>
        <p:nvPr>
          <p:custDataLst>
            <p:tags r:id="rId1"/>
          </p:custDataLst>
        </p:nvPr>
      </p:nvGrpSpPr>
      <p:grpSpPr>
        <a:xfrm>
          <a:off x="0" y="0"/>
          <a:ext cx="0" cy="0"/>
        </a:xfrm>
      </p:grpSpPr>
      <p:sp>
        <p:nvSpPr>
          <p:cNvPr id="6" name="Date Placeholder 3"/>
          <p:cNvSpPr txBox="1"/>
          <p:nvPr>
            <p:custDataLst>
              <p:tags r:id="rId2"/>
            </p:custDataLst>
          </p:nvPr>
        </p:nvSpPr>
        <p:spPr>
          <a:xfrm>
            <a:off x="838200" y="6356351"/>
            <a:ext cx="2743200" cy="365125"/>
          </a:xfrm>
          <a:prstGeom prst="rect">
            <a:avLst/>
          </a:prstGeom>
        </p:spPr>
        <p:txBody>
          <a:bodyPr vert="horz" lIns="91440" tIns="45720" rIns="91440" bIns="45720" rtlCol="0" anchor="ctr">
            <a:normAutofit/>
          </a:bodyP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D997B5FA-0921-464F-AAE1-844C04324D75}" type="datetimeFigureOut">
              <a:rPr lang="zh-CN" altLang="en-US" smtClean="0"/>
              <a:t/>
            </a:fld>
            <a:endParaRPr lang="zh-CN" altLang="en-US"/>
          </a:p>
        </p:txBody>
      </p:sp>
      <p:sp>
        <p:nvSpPr>
          <p:cNvPr id="7" name="Slide Number Placeholder 5"/>
          <p:cNvSpPr txBox="1"/>
          <p:nvPr>
            <p:custDataLst>
              <p:tags r:id="rId3"/>
            </p:custDataLst>
          </p:nvPr>
        </p:nvSpPr>
        <p:spPr>
          <a:xfrm>
            <a:off x="8610600" y="6356351"/>
            <a:ext cx="2743200" cy="365125"/>
          </a:xfrm>
          <a:prstGeom prst="rect">
            <a:avLst/>
          </a:prstGeom>
        </p:spPr>
        <p:txBody>
          <a:bodyPr vert="horz" lIns="91440" tIns="45720" rIns="91440" bIns="45720" rtlCol="0" anchor="ctr">
            <a:normAutofit/>
          </a:bodyP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65CE74E-AB26-4998-AD42-012C4C1AD076}" type="slidenum">
              <a:rPr lang="zh-CN" altLang="en-US" smtClean="0"/>
              <a:t>0</a:t>
            </a:fld>
            <a:endParaRPr lang="zh-CN" altLang="en-US"/>
          </a:p>
        </p:txBody>
      </p:sp>
      <p:sp>
        <p:nvSpPr>
          <p:cNvPr id="8" name="Freeform 6"/>
          <p:cNvSpPr/>
          <p:nvPr>
            <p:custDataLst>
              <p:tags r:id="rId4"/>
            </p:custDataLst>
          </p:nvPr>
        </p:nvSpPr>
        <p:spPr bwMode="auto">
          <a:xfrm>
            <a:off x="1802815" y="2563081"/>
            <a:ext cx="266864" cy="316679"/>
          </a:xfrm>
          <a:custGeom>
            <a:gdLst>
              <a:gd name="T0" fmla="*/ 77 w 84"/>
              <a:gd name="T1" fmla="*/ 43 h 100"/>
              <a:gd name="T2" fmla="*/ 69 w 84"/>
              <a:gd name="T3" fmla="*/ 43 h 100"/>
              <a:gd name="T4" fmla="*/ 48 w 84"/>
              <a:gd name="T5" fmla="*/ 18 h 100"/>
              <a:gd name="T6" fmla="*/ 48 w 84"/>
              <a:gd name="T7" fmla="*/ 8 h 100"/>
              <a:gd name="T8" fmla="*/ 42 w 84"/>
              <a:gd name="T9" fmla="*/ 1 h 100"/>
              <a:gd name="T10" fmla="*/ 35 w 84"/>
              <a:gd name="T11" fmla="*/ 8 h 100"/>
              <a:gd name="T12" fmla="*/ 35 w 84"/>
              <a:gd name="T13" fmla="*/ 18 h 100"/>
              <a:gd name="T14" fmla="*/ 14 w 84"/>
              <a:gd name="T15" fmla="*/ 43 h 100"/>
              <a:gd name="T16" fmla="*/ 6 w 84"/>
              <a:gd name="T17" fmla="*/ 43 h 100"/>
              <a:gd name="T18" fmla="*/ 0 w 84"/>
              <a:gd name="T19" fmla="*/ 50 h 100"/>
              <a:gd name="T20" fmla="*/ 0 w 84"/>
              <a:gd name="T21" fmla="*/ 50 h 100"/>
              <a:gd name="T22" fmla="*/ 6 w 84"/>
              <a:gd name="T23" fmla="*/ 58 h 100"/>
              <a:gd name="T24" fmla="*/ 14 w 84"/>
              <a:gd name="T25" fmla="*/ 58 h 100"/>
              <a:gd name="T26" fmla="*/ 35 w 84"/>
              <a:gd name="T27" fmla="*/ 83 h 100"/>
              <a:gd name="T28" fmla="*/ 35 w 84"/>
              <a:gd name="T29" fmla="*/ 92 h 100"/>
              <a:gd name="T30" fmla="*/ 41 w 84"/>
              <a:gd name="T31" fmla="*/ 100 h 100"/>
              <a:gd name="T32" fmla="*/ 48 w 84"/>
              <a:gd name="T33" fmla="*/ 93 h 100"/>
              <a:gd name="T34" fmla="*/ 48 w 84"/>
              <a:gd name="T35" fmla="*/ 83 h 100"/>
              <a:gd name="T36" fmla="*/ 69 w 84"/>
              <a:gd name="T37" fmla="*/ 58 h 100"/>
              <a:gd name="T38" fmla="*/ 77 w 84"/>
              <a:gd name="T39" fmla="*/ 58 h 100"/>
              <a:gd name="T40" fmla="*/ 84 w 84"/>
              <a:gd name="T41" fmla="*/ 50 h 100"/>
              <a:gd name="T42" fmla="*/ 84 w 84"/>
              <a:gd name="T43" fmla="*/ 50 h 100"/>
              <a:gd name="T44" fmla="*/ 77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7" y="43"/>
                </a:moveTo>
                <a:cubicBezTo>
                  <a:pt x="69" y="43"/>
                  <a:pt x="69" y="43"/>
                  <a:pt x="69" y="43"/>
                </a:cubicBezTo>
                <a:cubicBezTo>
                  <a:pt x="57" y="43"/>
                  <a:pt x="48" y="32"/>
                  <a:pt x="48" y="18"/>
                </a:cubicBezTo>
                <a:cubicBezTo>
                  <a:pt x="48" y="8"/>
                  <a:pt x="48" y="8"/>
                  <a:pt x="48" y="8"/>
                </a:cubicBezTo>
                <a:cubicBezTo>
                  <a:pt x="48" y="4"/>
                  <a:pt x="45" y="1"/>
                  <a:pt x="42" y="1"/>
                </a:cubicBezTo>
                <a:cubicBezTo>
                  <a:pt x="38" y="0"/>
                  <a:pt x="35" y="4"/>
                  <a:pt x="35" y="8"/>
                </a:cubicBezTo>
                <a:cubicBezTo>
                  <a:pt x="35" y="18"/>
                  <a:pt x="35" y="18"/>
                  <a:pt x="35" y="18"/>
                </a:cubicBezTo>
                <a:cubicBezTo>
                  <a:pt x="35" y="32"/>
                  <a:pt x="26" y="43"/>
                  <a:pt x="14" y="43"/>
                </a:cubicBezTo>
                <a:cubicBezTo>
                  <a:pt x="6" y="43"/>
                  <a:pt x="6" y="43"/>
                  <a:pt x="6" y="43"/>
                </a:cubicBezTo>
                <a:cubicBezTo>
                  <a:pt x="2" y="43"/>
                  <a:pt x="0" y="46"/>
                  <a:pt x="0" y="50"/>
                </a:cubicBezTo>
                <a:cubicBezTo>
                  <a:pt x="0" y="50"/>
                  <a:pt x="0" y="50"/>
                  <a:pt x="0" y="50"/>
                </a:cubicBezTo>
                <a:cubicBezTo>
                  <a:pt x="0" y="54"/>
                  <a:pt x="2" y="58"/>
                  <a:pt x="6" y="58"/>
                </a:cubicBezTo>
                <a:cubicBezTo>
                  <a:pt x="14" y="58"/>
                  <a:pt x="14" y="58"/>
                  <a:pt x="14" y="58"/>
                </a:cubicBezTo>
                <a:cubicBezTo>
                  <a:pt x="26" y="58"/>
                  <a:pt x="35" y="69"/>
                  <a:pt x="35" y="83"/>
                </a:cubicBezTo>
                <a:cubicBezTo>
                  <a:pt x="35" y="92"/>
                  <a:pt x="35" y="92"/>
                  <a:pt x="35" y="92"/>
                </a:cubicBezTo>
                <a:cubicBezTo>
                  <a:pt x="35" y="96"/>
                  <a:pt x="38" y="100"/>
                  <a:pt x="41" y="100"/>
                </a:cubicBezTo>
                <a:cubicBezTo>
                  <a:pt x="45" y="100"/>
                  <a:pt x="48" y="97"/>
                  <a:pt x="48" y="93"/>
                </a:cubicBezTo>
                <a:cubicBezTo>
                  <a:pt x="48" y="83"/>
                  <a:pt x="48" y="83"/>
                  <a:pt x="48" y="83"/>
                </a:cubicBezTo>
                <a:cubicBezTo>
                  <a:pt x="48" y="69"/>
                  <a:pt x="57" y="58"/>
                  <a:pt x="69" y="58"/>
                </a:cubicBezTo>
                <a:cubicBezTo>
                  <a:pt x="77" y="58"/>
                  <a:pt x="77" y="58"/>
                  <a:pt x="77" y="58"/>
                </a:cubicBezTo>
                <a:cubicBezTo>
                  <a:pt x="81" y="58"/>
                  <a:pt x="84" y="54"/>
                  <a:pt x="84" y="50"/>
                </a:cubicBezTo>
                <a:cubicBezTo>
                  <a:pt x="84" y="50"/>
                  <a:pt x="84" y="50"/>
                  <a:pt x="84" y="50"/>
                </a:cubicBezTo>
                <a:cubicBezTo>
                  <a:pt x="84" y="46"/>
                  <a:pt x="81" y="43"/>
                  <a:pt x="77"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9" name="Freeform 7"/>
          <p:cNvSpPr/>
          <p:nvPr>
            <p:custDataLst>
              <p:tags r:id="rId5"/>
            </p:custDataLst>
          </p:nvPr>
        </p:nvSpPr>
        <p:spPr bwMode="auto">
          <a:xfrm>
            <a:off x="4202429" y="1124488"/>
            <a:ext cx="265679" cy="316679"/>
          </a:xfrm>
          <a:custGeom>
            <a:gdLst>
              <a:gd name="T0" fmla="*/ 78 w 84"/>
              <a:gd name="T1" fmla="*/ 43 h 100"/>
              <a:gd name="T2" fmla="*/ 70 w 84"/>
              <a:gd name="T3" fmla="*/ 43 h 100"/>
              <a:gd name="T4" fmla="*/ 48 w 84"/>
              <a:gd name="T5" fmla="*/ 18 h 100"/>
              <a:gd name="T6" fmla="*/ 48 w 84"/>
              <a:gd name="T7" fmla="*/ 8 h 100"/>
              <a:gd name="T8" fmla="*/ 43 w 84"/>
              <a:gd name="T9" fmla="*/ 1 h 100"/>
              <a:gd name="T10" fmla="*/ 36 w 84"/>
              <a:gd name="T11" fmla="*/ 8 h 100"/>
              <a:gd name="T12" fmla="*/ 36 w 84"/>
              <a:gd name="T13" fmla="*/ 18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2"/>
                  <a:pt x="48" y="18"/>
                </a:cubicBezTo>
                <a:cubicBezTo>
                  <a:pt x="48" y="8"/>
                  <a:pt x="48" y="8"/>
                  <a:pt x="48" y="8"/>
                </a:cubicBezTo>
                <a:cubicBezTo>
                  <a:pt x="48" y="4"/>
                  <a:pt x="46" y="1"/>
                  <a:pt x="43" y="1"/>
                </a:cubicBezTo>
                <a:cubicBezTo>
                  <a:pt x="39" y="0"/>
                  <a:pt x="36" y="4"/>
                  <a:pt x="36" y="8"/>
                </a:cubicBezTo>
                <a:cubicBezTo>
                  <a:pt x="36" y="18"/>
                  <a:pt x="36" y="18"/>
                  <a:pt x="36" y="18"/>
                </a:cubicBezTo>
                <a:cubicBezTo>
                  <a:pt x="36" y="32"/>
                  <a:pt x="26" y="43"/>
                  <a:pt x="15" y="43"/>
                </a:cubicBezTo>
                <a:cubicBezTo>
                  <a:pt x="6" y="43"/>
                  <a:pt x="6" y="43"/>
                  <a:pt x="6" y="43"/>
                </a:cubicBezTo>
                <a:cubicBezTo>
                  <a:pt x="3" y="43"/>
                  <a:pt x="0" y="46"/>
                  <a:pt x="0" y="50"/>
                </a:cubicBezTo>
                <a:cubicBezTo>
                  <a:pt x="0" y="50"/>
                  <a:pt x="0" y="50"/>
                  <a:pt x="0" y="50"/>
                </a:cubicBezTo>
                <a:cubicBezTo>
                  <a:pt x="0" y="55"/>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5"/>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0" name="Freeform 8"/>
          <p:cNvSpPr/>
          <p:nvPr>
            <p:custDataLst>
              <p:tags r:id="rId6"/>
            </p:custDataLst>
          </p:nvPr>
        </p:nvSpPr>
        <p:spPr bwMode="auto">
          <a:xfrm>
            <a:off x="563380" y="1"/>
            <a:ext cx="265679" cy="316679"/>
          </a:xfrm>
          <a:custGeom>
            <a:gdLst>
              <a:gd name="T0" fmla="*/ 78 w 84"/>
              <a:gd name="T1" fmla="*/ 42 h 100"/>
              <a:gd name="T2" fmla="*/ 70 w 84"/>
              <a:gd name="T3" fmla="*/ 42 h 100"/>
              <a:gd name="T4" fmla="*/ 48 w 84"/>
              <a:gd name="T5" fmla="*/ 17 h 100"/>
              <a:gd name="T6" fmla="*/ 48 w 84"/>
              <a:gd name="T7" fmla="*/ 8 h 100"/>
              <a:gd name="T8" fmla="*/ 42 w 84"/>
              <a:gd name="T9" fmla="*/ 0 h 100"/>
              <a:gd name="T10" fmla="*/ 36 w 84"/>
              <a:gd name="T11" fmla="*/ 7 h 100"/>
              <a:gd name="T12" fmla="*/ 36 w 84"/>
              <a:gd name="T13" fmla="*/ 17 h 100"/>
              <a:gd name="T14" fmla="*/ 14 w 84"/>
              <a:gd name="T15" fmla="*/ 42 h 100"/>
              <a:gd name="T16" fmla="*/ 6 w 84"/>
              <a:gd name="T17" fmla="*/ 42 h 100"/>
              <a:gd name="T18" fmla="*/ 0 w 84"/>
              <a:gd name="T19" fmla="*/ 50 h 100"/>
              <a:gd name="T20" fmla="*/ 0 w 84"/>
              <a:gd name="T21" fmla="*/ 50 h 100"/>
              <a:gd name="T22" fmla="*/ 6 w 84"/>
              <a:gd name="T23" fmla="*/ 57 h 100"/>
              <a:gd name="T24" fmla="*/ 14 w 84"/>
              <a:gd name="T25" fmla="*/ 57 h 100"/>
              <a:gd name="T26" fmla="*/ 36 w 84"/>
              <a:gd name="T27" fmla="*/ 82 h 100"/>
              <a:gd name="T28" fmla="*/ 36 w 84"/>
              <a:gd name="T29" fmla="*/ 92 h 100"/>
              <a:gd name="T30" fmla="*/ 42 w 84"/>
              <a:gd name="T31" fmla="*/ 99 h 100"/>
              <a:gd name="T32" fmla="*/ 48 w 84"/>
              <a:gd name="T33" fmla="*/ 92 h 100"/>
              <a:gd name="T34" fmla="*/ 48 w 84"/>
              <a:gd name="T35" fmla="*/ 82 h 100"/>
              <a:gd name="T36" fmla="*/ 70 w 84"/>
              <a:gd name="T37" fmla="*/ 57 h 100"/>
              <a:gd name="T38" fmla="*/ 78 w 84"/>
              <a:gd name="T39" fmla="*/ 57 h 100"/>
              <a:gd name="T40" fmla="*/ 84 w 84"/>
              <a:gd name="T41" fmla="*/ 50 h 100"/>
              <a:gd name="T42" fmla="*/ 84 w 84"/>
              <a:gd name="T43" fmla="*/ 50 h 100"/>
              <a:gd name="T44" fmla="*/ 78 w 84"/>
              <a:gd name="T45" fmla="*/ 42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2"/>
                </a:moveTo>
                <a:cubicBezTo>
                  <a:pt x="70" y="42"/>
                  <a:pt x="70" y="42"/>
                  <a:pt x="70" y="42"/>
                </a:cubicBezTo>
                <a:cubicBezTo>
                  <a:pt x="58" y="42"/>
                  <a:pt x="48" y="31"/>
                  <a:pt x="48" y="17"/>
                </a:cubicBezTo>
                <a:cubicBezTo>
                  <a:pt x="48" y="8"/>
                  <a:pt x="48" y="8"/>
                  <a:pt x="48" y="8"/>
                </a:cubicBezTo>
                <a:cubicBezTo>
                  <a:pt x="48" y="4"/>
                  <a:pt x="46" y="0"/>
                  <a:pt x="42" y="0"/>
                </a:cubicBezTo>
                <a:cubicBezTo>
                  <a:pt x="39" y="0"/>
                  <a:pt x="36" y="3"/>
                  <a:pt x="36" y="7"/>
                </a:cubicBezTo>
                <a:cubicBezTo>
                  <a:pt x="36" y="17"/>
                  <a:pt x="36" y="17"/>
                  <a:pt x="36" y="17"/>
                </a:cubicBezTo>
                <a:cubicBezTo>
                  <a:pt x="36" y="31"/>
                  <a:pt x="26" y="42"/>
                  <a:pt x="14" y="42"/>
                </a:cubicBezTo>
                <a:cubicBezTo>
                  <a:pt x="6" y="42"/>
                  <a:pt x="6" y="42"/>
                  <a:pt x="6" y="42"/>
                </a:cubicBezTo>
                <a:cubicBezTo>
                  <a:pt x="3" y="42"/>
                  <a:pt x="0" y="46"/>
                  <a:pt x="0" y="50"/>
                </a:cubicBezTo>
                <a:cubicBezTo>
                  <a:pt x="0" y="50"/>
                  <a:pt x="0" y="50"/>
                  <a:pt x="0" y="50"/>
                </a:cubicBezTo>
                <a:cubicBezTo>
                  <a:pt x="0" y="54"/>
                  <a:pt x="3" y="57"/>
                  <a:pt x="6" y="57"/>
                </a:cubicBezTo>
                <a:cubicBezTo>
                  <a:pt x="14" y="57"/>
                  <a:pt x="14" y="57"/>
                  <a:pt x="14" y="57"/>
                </a:cubicBezTo>
                <a:cubicBezTo>
                  <a:pt x="26" y="57"/>
                  <a:pt x="36" y="68"/>
                  <a:pt x="36" y="82"/>
                </a:cubicBezTo>
                <a:cubicBezTo>
                  <a:pt x="36" y="92"/>
                  <a:pt x="36" y="92"/>
                  <a:pt x="36" y="92"/>
                </a:cubicBezTo>
                <a:cubicBezTo>
                  <a:pt x="36" y="96"/>
                  <a:pt x="38" y="99"/>
                  <a:pt x="42" y="99"/>
                </a:cubicBezTo>
                <a:cubicBezTo>
                  <a:pt x="45" y="100"/>
                  <a:pt x="48" y="96"/>
                  <a:pt x="48" y="92"/>
                </a:cubicBezTo>
                <a:cubicBezTo>
                  <a:pt x="48" y="82"/>
                  <a:pt x="48" y="82"/>
                  <a:pt x="48" y="82"/>
                </a:cubicBezTo>
                <a:cubicBezTo>
                  <a:pt x="48" y="68"/>
                  <a:pt x="58" y="57"/>
                  <a:pt x="70" y="57"/>
                </a:cubicBezTo>
                <a:cubicBezTo>
                  <a:pt x="78" y="57"/>
                  <a:pt x="78" y="57"/>
                  <a:pt x="78" y="57"/>
                </a:cubicBezTo>
                <a:cubicBezTo>
                  <a:pt x="81" y="57"/>
                  <a:pt x="84" y="54"/>
                  <a:pt x="84" y="50"/>
                </a:cubicBezTo>
                <a:cubicBezTo>
                  <a:pt x="84" y="50"/>
                  <a:pt x="84" y="50"/>
                  <a:pt x="84" y="50"/>
                </a:cubicBezTo>
                <a:cubicBezTo>
                  <a:pt x="84" y="46"/>
                  <a:pt x="81" y="42"/>
                  <a:pt x="78" y="42"/>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1" name="Freeform 9"/>
          <p:cNvSpPr/>
          <p:nvPr>
            <p:custDataLst>
              <p:tags r:id="rId7"/>
            </p:custDataLst>
          </p:nvPr>
        </p:nvSpPr>
        <p:spPr bwMode="auto">
          <a:xfrm>
            <a:off x="11462101" y="1283320"/>
            <a:ext cx="265679" cy="316679"/>
          </a:xfrm>
          <a:custGeom>
            <a:gdLst>
              <a:gd name="T0" fmla="*/ 78 w 84"/>
              <a:gd name="T1" fmla="*/ 43 h 100"/>
              <a:gd name="T2" fmla="*/ 70 w 84"/>
              <a:gd name="T3" fmla="*/ 43 h 100"/>
              <a:gd name="T4" fmla="*/ 48 w 84"/>
              <a:gd name="T5" fmla="*/ 17 h 100"/>
              <a:gd name="T6" fmla="*/ 48 w 84"/>
              <a:gd name="T7" fmla="*/ 8 h 100"/>
              <a:gd name="T8" fmla="*/ 43 w 84"/>
              <a:gd name="T9" fmla="*/ 0 h 100"/>
              <a:gd name="T10" fmla="*/ 36 w 84"/>
              <a:gd name="T11" fmla="*/ 8 h 100"/>
              <a:gd name="T12" fmla="*/ 36 w 84"/>
              <a:gd name="T13" fmla="*/ 17 h 100"/>
              <a:gd name="T14" fmla="*/ 15 w 84"/>
              <a:gd name="T15" fmla="*/ 43 h 100"/>
              <a:gd name="T16" fmla="*/ 6 w 84"/>
              <a:gd name="T17" fmla="*/ 43 h 100"/>
              <a:gd name="T18" fmla="*/ 0 w 84"/>
              <a:gd name="T19" fmla="*/ 50 h 100"/>
              <a:gd name="T20" fmla="*/ 0 w 84"/>
              <a:gd name="T21" fmla="*/ 50 h 100"/>
              <a:gd name="T22" fmla="*/ 6 w 84"/>
              <a:gd name="T23" fmla="*/ 58 h 100"/>
              <a:gd name="T24" fmla="*/ 15 w 84"/>
              <a:gd name="T25" fmla="*/ 58 h 100"/>
              <a:gd name="T26" fmla="*/ 36 w 84"/>
              <a:gd name="T27" fmla="*/ 83 h 100"/>
              <a:gd name="T28" fmla="*/ 36 w 84"/>
              <a:gd name="T29" fmla="*/ 92 h 100"/>
              <a:gd name="T30" fmla="*/ 42 w 84"/>
              <a:gd name="T31" fmla="*/ 100 h 100"/>
              <a:gd name="T32" fmla="*/ 48 w 84"/>
              <a:gd name="T33" fmla="*/ 93 h 100"/>
              <a:gd name="T34" fmla="*/ 48 w 84"/>
              <a:gd name="T35" fmla="*/ 83 h 100"/>
              <a:gd name="T36" fmla="*/ 70 w 84"/>
              <a:gd name="T37" fmla="*/ 58 h 100"/>
              <a:gd name="T38" fmla="*/ 78 w 84"/>
              <a:gd name="T39" fmla="*/ 58 h 100"/>
              <a:gd name="T40" fmla="*/ 84 w 84"/>
              <a:gd name="T41" fmla="*/ 50 h 100"/>
              <a:gd name="T42" fmla="*/ 84 w 84"/>
              <a:gd name="T43" fmla="*/ 50 h 100"/>
              <a:gd name="T44" fmla="*/ 78 w 84"/>
              <a:gd name="T45" fmla="*/ 43 h 100"/>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4" h="100">
                <a:moveTo>
                  <a:pt x="78" y="43"/>
                </a:moveTo>
                <a:cubicBezTo>
                  <a:pt x="70" y="43"/>
                  <a:pt x="70" y="43"/>
                  <a:pt x="70" y="43"/>
                </a:cubicBezTo>
                <a:cubicBezTo>
                  <a:pt x="58" y="43"/>
                  <a:pt x="48" y="31"/>
                  <a:pt x="48" y="17"/>
                </a:cubicBezTo>
                <a:cubicBezTo>
                  <a:pt x="48" y="8"/>
                  <a:pt x="48" y="8"/>
                  <a:pt x="48" y="8"/>
                </a:cubicBezTo>
                <a:cubicBezTo>
                  <a:pt x="48" y="4"/>
                  <a:pt x="46" y="1"/>
                  <a:pt x="43" y="0"/>
                </a:cubicBezTo>
                <a:cubicBezTo>
                  <a:pt x="39" y="0"/>
                  <a:pt x="36" y="4"/>
                  <a:pt x="36" y="8"/>
                </a:cubicBezTo>
                <a:cubicBezTo>
                  <a:pt x="36" y="17"/>
                  <a:pt x="36" y="17"/>
                  <a:pt x="36" y="17"/>
                </a:cubicBezTo>
                <a:cubicBezTo>
                  <a:pt x="36" y="31"/>
                  <a:pt x="26" y="43"/>
                  <a:pt x="15" y="43"/>
                </a:cubicBezTo>
                <a:cubicBezTo>
                  <a:pt x="6" y="43"/>
                  <a:pt x="6" y="43"/>
                  <a:pt x="6" y="43"/>
                </a:cubicBezTo>
                <a:cubicBezTo>
                  <a:pt x="3" y="43"/>
                  <a:pt x="0" y="46"/>
                  <a:pt x="0" y="50"/>
                </a:cubicBezTo>
                <a:cubicBezTo>
                  <a:pt x="0" y="50"/>
                  <a:pt x="0" y="50"/>
                  <a:pt x="0" y="50"/>
                </a:cubicBezTo>
                <a:cubicBezTo>
                  <a:pt x="0" y="54"/>
                  <a:pt x="3" y="58"/>
                  <a:pt x="6" y="58"/>
                </a:cubicBezTo>
                <a:cubicBezTo>
                  <a:pt x="15" y="58"/>
                  <a:pt x="15" y="58"/>
                  <a:pt x="15" y="58"/>
                </a:cubicBezTo>
                <a:cubicBezTo>
                  <a:pt x="26" y="58"/>
                  <a:pt x="36" y="69"/>
                  <a:pt x="36" y="83"/>
                </a:cubicBezTo>
                <a:cubicBezTo>
                  <a:pt x="36" y="92"/>
                  <a:pt x="36" y="92"/>
                  <a:pt x="36" y="92"/>
                </a:cubicBezTo>
                <a:cubicBezTo>
                  <a:pt x="36" y="96"/>
                  <a:pt x="39" y="100"/>
                  <a:pt x="42" y="100"/>
                </a:cubicBezTo>
                <a:cubicBezTo>
                  <a:pt x="45" y="100"/>
                  <a:pt x="48" y="97"/>
                  <a:pt x="48" y="93"/>
                </a:cubicBezTo>
                <a:cubicBezTo>
                  <a:pt x="48" y="83"/>
                  <a:pt x="48" y="83"/>
                  <a:pt x="48" y="83"/>
                </a:cubicBezTo>
                <a:cubicBezTo>
                  <a:pt x="48" y="69"/>
                  <a:pt x="58" y="58"/>
                  <a:pt x="70" y="58"/>
                </a:cubicBezTo>
                <a:cubicBezTo>
                  <a:pt x="78" y="58"/>
                  <a:pt x="78" y="58"/>
                  <a:pt x="78" y="58"/>
                </a:cubicBezTo>
                <a:cubicBezTo>
                  <a:pt x="81" y="58"/>
                  <a:pt x="84" y="54"/>
                  <a:pt x="84" y="50"/>
                </a:cubicBezTo>
                <a:cubicBezTo>
                  <a:pt x="84" y="50"/>
                  <a:pt x="84" y="50"/>
                  <a:pt x="84" y="50"/>
                </a:cubicBezTo>
                <a:cubicBezTo>
                  <a:pt x="84" y="46"/>
                  <a:pt x="81" y="43"/>
                  <a:pt x="78" y="43"/>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2" name="Freeform 10"/>
          <p:cNvSpPr/>
          <p:nvPr>
            <p:custDataLst>
              <p:tags r:id="rId8"/>
            </p:custDataLst>
          </p:nvPr>
        </p:nvSpPr>
        <p:spPr bwMode="auto">
          <a:xfrm>
            <a:off x="6697692" y="2489544"/>
            <a:ext cx="129281" cy="155374"/>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3"/>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3"/>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3" name="Freeform 11"/>
          <p:cNvSpPr/>
          <p:nvPr>
            <p:custDataLst>
              <p:tags r:id="rId9"/>
            </p:custDataLst>
          </p:nvPr>
        </p:nvSpPr>
        <p:spPr bwMode="auto">
          <a:xfrm>
            <a:off x="3420603" y="460192"/>
            <a:ext cx="129281" cy="154188"/>
          </a:xfrm>
          <a:custGeom>
            <a:gdLst>
              <a:gd name="T0" fmla="*/ 38 w 41"/>
              <a:gd name="T1" fmla="*/ 21 h 49"/>
              <a:gd name="T2" fmla="*/ 34 w 41"/>
              <a:gd name="T3" fmla="*/ 21 h 49"/>
              <a:gd name="T4" fmla="*/ 23 w 41"/>
              <a:gd name="T5" fmla="*/ 8 h 49"/>
              <a:gd name="T6" fmla="*/ 23 w 41"/>
              <a:gd name="T7" fmla="*/ 4 h 49"/>
              <a:gd name="T8" fmla="*/ 21 w 41"/>
              <a:gd name="T9" fmla="*/ 0 h 49"/>
              <a:gd name="T10" fmla="*/ 17 w 41"/>
              <a:gd name="T11" fmla="*/ 3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1" y="0"/>
                </a:cubicBezTo>
                <a:cubicBezTo>
                  <a:pt x="19" y="0"/>
                  <a:pt x="17" y="1"/>
                  <a:pt x="17" y="3"/>
                </a:cubicBezTo>
                <a:cubicBezTo>
                  <a:pt x="17" y="8"/>
                  <a:pt x="17" y="8"/>
                  <a:pt x="17" y="8"/>
                </a:cubicBezTo>
                <a:cubicBezTo>
                  <a:pt x="17"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7" y="33"/>
                  <a:pt x="17" y="40"/>
                </a:cubicBezTo>
                <a:cubicBezTo>
                  <a:pt x="17" y="45"/>
                  <a:pt x="17" y="45"/>
                  <a:pt x="17" y="45"/>
                </a:cubicBezTo>
                <a:cubicBezTo>
                  <a:pt x="17" y="47"/>
                  <a:pt x="19" y="49"/>
                  <a:pt x="20" y="49"/>
                </a:cubicBezTo>
                <a:cubicBezTo>
                  <a:pt x="22" y="49"/>
                  <a:pt x="23" y="47"/>
                  <a:pt x="23" y="45"/>
                </a:cubicBezTo>
                <a:cubicBezTo>
                  <a:pt x="23" y="40"/>
                  <a:pt x="23" y="40"/>
                  <a:pt x="23" y="40"/>
                </a:cubicBezTo>
                <a:cubicBezTo>
                  <a:pt x="23"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4" name="Freeform 12"/>
          <p:cNvSpPr/>
          <p:nvPr>
            <p:custDataLst>
              <p:tags r:id="rId10"/>
            </p:custDataLst>
          </p:nvPr>
        </p:nvSpPr>
        <p:spPr bwMode="auto">
          <a:xfrm>
            <a:off x="10822815" y="644032"/>
            <a:ext cx="130467" cy="154188"/>
          </a:xfrm>
          <a:custGeom>
            <a:gdLst>
              <a:gd name="T0" fmla="*/ 38 w 41"/>
              <a:gd name="T1" fmla="*/ 21 h 49"/>
              <a:gd name="T2" fmla="*/ 34 w 41"/>
              <a:gd name="T3" fmla="*/ 21 h 49"/>
              <a:gd name="T4" fmla="*/ 23 w 41"/>
              <a:gd name="T5" fmla="*/ 8 h 49"/>
              <a:gd name="T6" fmla="*/ 23 w 41"/>
              <a:gd name="T7" fmla="*/ 4 h 49"/>
              <a:gd name="T8" fmla="*/ 20 w 41"/>
              <a:gd name="T9" fmla="*/ 0 h 49"/>
              <a:gd name="T10" fmla="*/ 17 w 41"/>
              <a:gd name="T11" fmla="*/ 4 h 49"/>
              <a:gd name="T12" fmla="*/ 17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7 w 41"/>
              <a:gd name="T27" fmla="*/ 40 h 49"/>
              <a:gd name="T28" fmla="*/ 17 w 41"/>
              <a:gd name="T29" fmla="*/ 45 h 49"/>
              <a:gd name="T30" fmla="*/ 20 w 41"/>
              <a:gd name="T31" fmla="*/ 49 h 49"/>
              <a:gd name="T32" fmla="*/ 23 w 41"/>
              <a:gd name="T33" fmla="*/ 45 h 49"/>
              <a:gd name="T34" fmla="*/ 23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3" y="15"/>
                  <a:pt x="23" y="8"/>
                </a:cubicBezTo>
                <a:cubicBezTo>
                  <a:pt x="23" y="4"/>
                  <a:pt x="23" y="4"/>
                  <a:pt x="23" y="4"/>
                </a:cubicBezTo>
                <a:cubicBezTo>
                  <a:pt x="23" y="2"/>
                  <a:pt x="22" y="0"/>
                  <a:pt x="20" y="0"/>
                </a:cubicBezTo>
                <a:cubicBezTo>
                  <a:pt x="19" y="0"/>
                  <a:pt x="17" y="1"/>
                  <a:pt x="17" y="4"/>
                </a:cubicBezTo>
                <a:cubicBezTo>
                  <a:pt x="17" y="8"/>
                  <a:pt x="17" y="8"/>
                  <a:pt x="17" y="8"/>
                </a:cubicBezTo>
                <a:cubicBezTo>
                  <a:pt x="17" y="15"/>
                  <a:pt x="12"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2" y="28"/>
                  <a:pt x="17" y="34"/>
                  <a:pt x="17" y="40"/>
                </a:cubicBezTo>
                <a:cubicBezTo>
                  <a:pt x="17" y="45"/>
                  <a:pt x="17" y="45"/>
                  <a:pt x="17" y="45"/>
                </a:cubicBezTo>
                <a:cubicBezTo>
                  <a:pt x="17" y="47"/>
                  <a:pt x="18" y="49"/>
                  <a:pt x="20" y="49"/>
                </a:cubicBezTo>
                <a:cubicBezTo>
                  <a:pt x="22" y="49"/>
                  <a:pt x="23" y="47"/>
                  <a:pt x="23" y="45"/>
                </a:cubicBezTo>
                <a:cubicBezTo>
                  <a:pt x="23" y="40"/>
                  <a:pt x="23" y="40"/>
                  <a:pt x="23" y="40"/>
                </a:cubicBezTo>
                <a:cubicBezTo>
                  <a:pt x="23" y="34"/>
                  <a:pt x="28" y="28"/>
                  <a:pt x="34" y="28"/>
                </a:cubicBezTo>
                <a:cubicBezTo>
                  <a:pt x="38" y="28"/>
                  <a:pt x="38" y="28"/>
                  <a:pt x="38" y="28"/>
                </a:cubicBezTo>
                <a:cubicBezTo>
                  <a:pt x="39" y="28"/>
                  <a:pt x="41" y="26"/>
                  <a:pt x="41" y="24"/>
                </a:cubicBezTo>
                <a:cubicBezTo>
                  <a:pt x="41" y="24"/>
                  <a:pt x="41" y="24"/>
                  <a:pt x="41" y="24"/>
                </a:cubicBezTo>
                <a:cubicBezTo>
                  <a:pt x="41" y="22"/>
                  <a:pt x="39"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5" name="Freeform 13"/>
          <p:cNvSpPr/>
          <p:nvPr>
            <p:custDataLst>
              <p:tags r:id="rId11"/>
            </p:custDataLst>
          </p:nvPr>
        </p:nvSpPr>
        <p:spPr bwMode="auto">
          <a:xfrm>
            <a:off x="508821" y="2411264"/>
            <a:ext cx="130467" cy="154188"/>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0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6"/>
                  <a:pt x="24" y="9"/>
                </a:cubicBezTo>
                <a:cubicBezTo>
                  <a:pt x="24" y="4"/>
                  <a:pt x="24" y="4"/>
                  <a:pt x="24" y="4"/>
                </a:cubicBezTo>
                <a:cubicBezTo>
                  <a:pt x="24" y="2"/>
                  <a:pt x="22" y="1"/>
                  <a:pt x="21" y="0"/>
                </a:cubicBezTo>
                <a:cubicBezTo>
                  <a:pt x="19" y="0"/>
                  <a:pt x="18" y="2"/>
                  <a:pt x="18" y="4"/>
                </a:cubicBezTo>
                <a:cubicBezTo>
                  <a:pt x="18" y="9"/>
                  <a:pt x="18" y="9"/>
                  <a:pt x="18" y="9"/>
                </a:cubicBezTo>
                <a:cubicBezTo>
                  <a:pt x="18" y="16"/>
                  <a:pt x="13" y="21"/>
                  <a:pt x="7" y="21"/>
                </a:cubicBezTo>
                <a:cubicBezTo>
                  <a:pt x="3" y="21"/>
                  <a:pt x="3" y="21"/>
                  <a:pt x="3" y="21"/>
                </a:cubicBezTo>
                <a:cubicBezTo>
                  <a:pt x="1" y="21"/>
                  <a:pt x="0" y="23"/>
                  <a:pt x="0" y="25"/>
                </a:cubicBezTo>
                <a:cubicBezTo>
                  <a:pt x="0" y="25"/>
                  <a:pt x="0" y="25"/>
                  <a:pt x="0" y="25"/>
                </a:cubicBezTo>
                <a:cubicBezTo>
                  <a:pt x="0" y="27"/>
                  <a:pt x="1" y="28"/>
                  <a:pt x="3" y="28"/>
                </a:cubicBezTo>
                <a:cubicBezTo>
                  <a:pt x="7" y="28"/>
                  <a:pt x="7" y="28"/>
                  <a:pt x="7" y="28"/>
                </a:cubicBezTo>
                <a:cubicBezTo>
                  <a:pt x="13" y="28"/>
                  <a:pt x="18" y="34"/>
                  <a:pt x="18" y="41"/>
                </a:cubicBezTo>
                <a:cubicBezTo>
                  <a:pt x="18" y="45"/>
                  <a:pt x="18" y="45"/>
                  <a:pt x="18" y="45"/>
                </a:cubicBezTo>
                <a:cubicBezTo>
                  <a:pt x="18" y="47"/>
                  <a:pt x="19" y="49"/>
                  <a:pt x="20" y="49"/>
                </a:cubicBezTo>
                <a:cubicBezTo>
                  <a:pt x="22" y="49"/>
                  <a:pt x="24" y="48"/>
                  <a:pt x="24" y="46"/>
                </a:cubicBezTo>
                <a:cubicBezTo>
                  <a:pt x="24" y="41"/>
                  <a:pt x="24" y="41"/>
                  <a:pt x="24" y="41"/>
                </a:cubicBezTo>
                <a:cubicBezTo>
                  <a:pt x="24" y="34"/>
                  <a:pt x="28"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6" name="Freeform 14"/>
          <p:cNvSpPr/>
          <p:nvPr>
            <p:custDataLst>
              <p:tags r:id="rId12"/>
            </p:custDataLst>
          </p:nvPr>
        </p:nvSpPr>
        <p:spPr bwMode="auto">
          <a:xfrm>
            <a:off x="8874115" y="460192"/>
            <a:ext cx="130467" cy="154188"/>
          </a:xfrm>
          <a:custGeom>
            <a:gdLst>
              <a:gd name="T0" fmla="*/ 38 w 41"/>
              <a:gd name="T1" fmla="*/ 21 h 49"/>
              <a:gd name="T2" fmla="*/ 34 w 41"/>
              <a:gd name="T3" fmla="*/ 21 h 49"/>
              <a:gd name="T4" fmla="*/ 24 w 41"/>
              <a:gd name="T5" fmla="*/ 8 h 49"/>
              <a:gd name="T6" fmla="*/ 24 w 41"/>
              <a:gd name="T7" fmla="*/ 4 h 49"/>
              <a:gd name="T8" fmla="*/ 21 w 41"/>
              <a:gd name="T9" fmla="*/ 0 h 49"/>
              <a:gd name="T10" fmla="*/ 18 w 41"/>
              <a:gd name="T11" fmla="*/ 3 h 49"/>
              <a:gd name="T12" fmla="*/ 18 w 41"/>
              <a:gd name="T13" fmla="*/ 8 h 49"/>
              <a:gd name="T14" fmla="*/ 7 w 41"/>
              <a:gd name="T15" fmla="*/ 21 h 49"/>
              <a:gd name="T16" fmla="*/ 3 w 41"/>
              <a:gd name="T17" fmla="*/ 21 h 49"/>
              <a:gd name="T18" fmla="*/ 0 w 41"/>
              <a:gd name="T19" fmla="*/ 24 h 49"/>
              <a:gd name="T20" fmla="*/ 0 w 41"/>
              <a:gd name="T21" fmla="*/ 24 h 49"/>
              <a:gd name="T22" fmla="*/ 3 w 41"/>
              <a:gd name="T23" fmla="*/ 28 h 49"/>
              <a:gd name="T24" fmla="*/ 7 w 41"/>
              <a:gd name="T25" fmla="*/ 28 h 49"/>
              <a:gd name="T26" fmla="*/ 18 w 41"/>
              <a:gd name="T27" fmla="*/ 40 h 49"/>
              <a:gd name="T28" fmla="*/ 18 w 41"/>
              <a:gd name="T29" fmla="*/ 45 h 49"/>
              <a:gd name="T30" fmla="*/ 20 w 41"/>
              <a:gd name="T31" fmla="*/ 49 h 49"/>
              <a:gd name="T32" fmla="*/ 24 w 41"/>
              <a:gd name="T33" fmla="*/ 45 h 49"/>
              <a:gd name="T34" fmla="*/ 24 w 41"/>
              <a:gd name="T35" fmla="*/ 40 h 49"/>
              <a:gd name="T36" fmla="*/ 34 w 41"/>
              <a:gd name="T37" fmla="*/ 28 h 49"/>
              <a:gd name="T38" fmla="*/ 38 w 41"/>
              <a:gd name="T39" fmla="*/ 28 h 49"/>
              <a:gd name="T40" fmla="*/ 41 w 41"/>
              <a:gd name="T41" fmla="*/ 24 h 49"/>
              <a:gd name="T42" fmla="*/ 41 w 41"/>
              <a:gd name="T43" fmla="*/ 24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8" y="21"/>
                  <a:pt x="24" y="15"/>
                  <a:pt x="24" y="8"/>
                </a:cubicBezTo>
                <a:cubicBezTo>
                  <a:pt x="24" y="4"/>
                  <a:pt x="24" y="4"/>
                  <a:pt x="24" y="4"/>
                </a:cubicBezTo>
                <a:cubicBezTo>
                  <a:pt x="24" y="2"/>
                  <a:pt x="22" y="0"/>
                  <a:pt x="21" y="0"/>
                </a:cubicBezTo>
                <a:cubicBezTo>
                  <a:pt x="19" y="0"/>
                  <a:pt x="18" y="1"/>
                  <a:pt x="18" y="3"/>
                </a:cubicBezTo>
                <a:cubicBezTo>
                  <a:pt x="18" y="8"/>
                  <a:pt x="18" y="8"/>
                  <a:pt x="18" y="8"/>
                </a:cubicBezTo>
                <a:cubicBezTo>
                  <a:pt x="18" y="15"/>
                  <a:pt x="13" y="21"/>
                  <a:pt x="7" y="21"/>
                </a:cubicBezTo>
                <a:cubicBezTo>
                  <a:pt x="3" y="21"/>
                  <a:pt x="3" y="21"/>
                  <a:pt x="3" y="21"/>
                </a:cubicBezTo>
                <a:cubicBezTo>
                  <a:pt x="1" y="21"/>
                  <a:pt x="0" y="22"/>
                  <a:pt x="0" y="24"/>
                </a:cubicBezTo>
                <a:cubicBezTo>
                  <a:pt x="0" y="24"/>
                  <a:pt x="0" y="24"/>
                  <a:pt x="0" y="24"/>
                </a:cubicBezTo>
                <a:cubicBezTo>
                  <a:pt x="0" y="26"/>
                  <a:pt x="1" y="28"/>
                  <a:pt x="3" y="28"/>
                </a:cubicBezTo>
                <a:cubicBezTo>
                  <a:pt x="7" y="28"/>
                  <a:pt x="7" y="28"/>
                  <a:pt x="7" y="28"/>
                </a:cubicBezTo>
                <a:cubicBezTo>
                  <a:pt x="13" y="28"/>
                  <a:pt x="18" y="33"/>
                  <a:pt x="18" y="40"/>
                </a:cubicBezTo>
                <a:cubicBezTo>
                  <a:pt x="18" y="45"/>
                  <a:pt x="18" y="45"/>
                  <a:pt x="18" y="45"/>
                </a:cubicBezTo>
                <a:cubicBezTo>
                  <a:pt x="18" y="47"/>
                  <a:pt x="19" y="49"/>
                  <a:pt x="20" y="49"/>
                </a:cubicBezTo>
                <a:cubicBezTo>
                  <a:pt x="22" y="49"/>
                  <a:pt x="24" y="47"/>
                  <a:pt x="24" y="45"/>
                </a:cubicBezTo>
                <a:cubicBezTo>
                  <a:pt x="24" y="40"/>
                  <a:pt x="24" y="40"/>
                  <a:pt x="24" y="40"/>
                </a:cubicBezTo>
                <a:cubicBezTo>
                  <a:pt x="24" y="33"/>
                  <a:pt x="28" y="28"/>
                  <a:pt x="34" y="28"/>
                </a:cubicBezTo>
                <a:cubicBezTo>
                  <a:pt x="38" y="28"/>
                  <a:pt x="38" y="28"/>
                  <a:pt x="38" y="28"/>
                </a:cubicBezTo>
                <a:cubicBezTo>
                  <a:pt x="40" y="28"/>
                  <a:pt x="41" y="26"/>
                  <a:pt x="41" y="24"/>
                </a:cubicBezTo>
                <a:cubicBezTo>
                  <a:pt x="41" y="24"/>
                  <a:pt x="41" y="24"/>
                  <a:pt x="41" y="24"/>
                </a:cubicBezTo>
                <a:cubicBezTo>
                  <a:pt x="41" y="22"/>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7" name="Freeform 15"/>
          <p:cNvSpPr/>
          <p:nvPr>
            <p:custDataLst>
              <p:tags r:id="rId13"/>
            </p:custDataLst>
          </p:nvPr>
        </p:nvSpPr>
        <p:spPr bwMode="auto">
          <a:xfrm>
            <a:off x="9004581" y="2217935"/>
            <a:ext cx="129281" cy="155374"/>
          </a:xfrm>
          <a:custGeom>
            <a:gdLst>
              <a:gd name="T0" fmla="*/ 38 w 41"/>
              <a:gd name="T1" fmla="*/ 21 h 49"/>
              <a:gd name="T2" fmla="*/ 34 w 41"/>
              <a:gd name="T3" fmla="*/ 21 h 49"/>
              <a:gd name="T4" fmla="*/ 24 w 41"/>
              <a:gd name="T5" fmla="*/ 9 h 49"/>
              <a:gd name="T6" fmla="*/ 24 w 41"/>
              <a:gd name="T7" fmla="*/ 4 h 49"/>
              <a:gd name="T8" fmla="*/ 21 w 41"/>
              <a:gd name="T9" fmla="*/ 0 h 49"/>
              <a:gd name="T10" fmla="*/ 18 w 41"/>
              <a:gd name="T11" fmla="*/ 4 h 49"/>
              <a:gd name="T12" fmla="*/ 18 w 41"/>
              <a:gd name="T13" fmla="*/ 9 h 49"/>
              <a:gd name="T14" fmla="*/ 7 w 41"/>
              <a:gd name="T15" fmla="*/ 21 h 49"/>
              <a:gd name="T16" fmla="*/ 3 w 41"/>
              <a:gd name="T17" fmla="*/ 21 h 49"/>
              <a:gd name="T18" fmla="*/ 0 w 41"/>
              <a:gd name="T19" fmla="*/ 25 h 49"/>
              <a:gd name="T20" fmla="*/ 0 w 41"/>
              <a:gd name="T21" fmla="*/ 25 h 49"/>
              <a:gd name="T22" fmla="*/ 3 w 41"/>
              <a:gd name="T23" fmla="*/ 28 h 49"/>
              <a:gd name="T24" fmla="*/ 7 w 41"/>
              <a:gd name="T25" fmla="*/ 28 h 49"/>
              <a:gd name="T26" fmla="*/ 18 w 41"/>
              <a:gd name="T27" fmla="*/ 41 h 49"/>
              <a:gd name="T28" fmla="*/ 18 w 41"/>
              <a:gd name="T29" fmla="*/ 45 h 49"/>
              <a:gd name="T30" fmla="*/ 21 w 41"/>
              <a:gd name="T31" fmla="*/ 49 h 49"/>
              <a:gd name="T32" fmla="*/ 24 w 41"/>
              <a:gd name="T33" fmla="*/ 46 h 49"/>
              <a:gd name="T34" fmla="*/ 24 w 41"/>
              <a:gd name="T35" fmla="*/ 41 h 49"/>
              <a:gd name="T36" fmla="*/ 34 w 41"/>
              <a:gd name="T37" fmla="*/ 28 h 49"/>
              <a:gd name="T38" fmla="*/ 38 w 41"/>
              <a:gd name="T39" fmla="*/ 28 h 49"/>
              <a:gd name="T40" fmla="*/ 41 w 41"/>
              <a:gd name="T41" fmla="*/ 25 h 49"/>
              <a:gd name="T42" fmla="*/ 41 w 41"/>
              <a:gd name="T43" fmla="*/ 25 h 49"/>
              <a:gd name="T44" fmla="*/ 38 w 41"/>
              <a:gd name="T45" fmla="*/ 21 h 49"/>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1" h="49">
                <a:moveTo>
                  <a:pt x="38" y="21"/>
                </a:moveTo>
                <a:cubicBezTo>
                  <a:pt x="34" y="21"/>
                  <a:pt x="34" y="21"/>
                  <a:pt x="34" y="21"/>
                </a:cubicBezTo>
                <a:cubicBezTo>
                  <a:pt x="29" y="21"/>
                  <a:pt x="24" y="16"/>
                  <a:pt x="24" y="9"/>
                </a:cubicBezTo>
                <a:cubicBezTo>
                  <a:pt x="24" y="4"/>
                  <a:pt x="24" y="4"/>
                  <a:pt x="24" y="4"/>
                </a:cubicBezTo>
                <a:cubicBezTo>
                  <a:pt x="24" y="2"/>
                  <a:pt x="23" y="0"/>
                  <a:pt x="21" y="0"/>
                </a:cubicBezTo>
                <a:cubicBezTo>
                  <a:pt x="19" y="0"/>
                  <a:pt x="18" y="2"/>
                  <a:pt x="18" y="4"/>
                </a:cubicBezTo>
                <a:cubicBezTo>
                  <a:pt x="18" y="9"/>
                  <a:pt x="18" y="9"/>
                  <a:pt x="18" y="9"/>
                </a:cubicBezTo>
                <a:cubicBezTo>
                  <a:pt x="18" y="16"/>
                  <a:pt x="13" y="21"/>
                  <a:pt x="7" y="21"/>
                </a:cubicBezTo>
                <a:cubicBezTo>
                  <a:pt x="3" y="21"/>
                  <a:pt x="3" y="21"/>
                  <a:pt x="3" y="21"/>
                </a:cubicBezTo>
                <a:cubicBezTo>
                  <a:pt x="2" y="21"/>
                  <a:pt x="0" y="23"/>
                  <a:pt x="0" y="25"/>
                </a:cubicBezTo>
                <a:cubicBezTo>
                  <a:pt x="0" y="25"/>
                  <a:pt x="0" y="25"/>
                  <a:pt x="0" y="25"/>
                </a:cubicBezTo>
                <a:cubicBezTo>
                  <a:pt x="0" y="27"/>
                  <a:pt x="2" y="28"/>
                  <a:pt x="3" y="28"/>
                </a:cubicBezTo>
                <a:cubicBezTo>
                  <a:pt x="7" y="28"/>
                  <a:pt x="7" y="28"/>
                  <a:pt x="7" y="28"/>
                </a:cubicBezTo>
                <a:cubicBezTo>
                  <a:pt x="13" y="28"/>
                  <a:pt x="18" y="34"/>
                  <a:pt x="18" y="41"/>
                </a:cubicBezTo>
                <a:cubicBezTo>
                  <a:pt x="18" y="45"/>
                  <a:pt x="18" y="45"/>
                  <a:pt x="18" y="45"/>
                </a:cubicBezTo>
                <a:cubicBezTo>
                  <a:pt x="18" y="47"/>
                  <a:pt x="19" y="49"/>
                  <a:pt x="21" y="49"/>
                </a:cubicBezTo>
                <a:cubicBezTo>
                  <a:pt x="22" y="49"/>
                  <a:pt x="24" y="48"/>
                  <a:pt x="24" y="46"/>
                </a:cubicBezTo>
                <a:cubicBezTo>
                  <a:pt x="24" y="41"/>
                  <a:pt x="24" y="41"/>
                  <a:pt x="24" y="41"/>
                </a:cubicBezTo>
                <a:cubicBezTo>
                  <a:pt x="24" y="34"/>
                  <a:pt x="29" y="28"/>
                  <a:pt x="34" y="28"/>
                </a:cubicBezTo>
                <a:cubicBezTo>
                  <a:pt x="38" y="28"/>
                  <a:pt x="38" y="28"/>
                  <a:pt x="38" y="28"/>
                </a:cubicBezTo>
                <a:cubicBezTo>
                  <a:pt x="40" y="28"/>
                  <a:pt x="41" y="27"/>
                  <a:pt x="41" y="25"/>
                </a:cubicBezTo>
                <a:cubicBezTo>
                  <a:pt x="41" y="25"/>
                  <a:pt x="41" y="25"/>
                  <a:pt x="41" y="25"/>
                </a:cubicBezTo>
                <a:cubicBezTo>
                  <a:pt x="41" y="23"/>
                  <a:pt x="40" y="21"/>
                  <a:pt x="38" y="21"/>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8" name="Freeform 16"/>
          <p:cNvSpPr/>
          <p:nvPr>
            <p:custDataLst>
              <p:tags r:id="rId14"/>
            </p:custDataLst>
          </p:nvPr>
        </p:nvSpPr>
        <p:spPr bwMode="auto">
          <a:xfrm>
            <a:off x="1926735" y="1228575"/>
            <a:ext cx="1290435" cy="766196"/>
          </a:xfrm>
          <a:custGeom>
            <a:gdLst>
              <a:gd name="T0" fmla="*/ 204 w 408"/>
              <a:gd name="T1" fmla="*/ 0 h 242"/>
              <a:gd name="T2" fmla="*/ 0 w 408"/>
              <a:gd name="T3" fmla="*/ 242 h 242"/>
              <a:gd name="T4" fmla="*/ 408 w 408"/>
              <a:gd name="T5" fmla="*/ 242 h 242"/>
              <a:gd name="T6" fmla="*/ 204 w 408"/>
              <a:gd name="T7" fmla="*/ 0 h 242"/>
            </a:gdLst>
            <a:cxnLst>
              <a:cxn ang="0">
                <a:pos x="T0" y="T1"/>
              </a:cxn>
              <a:cxn ang="0">
                <a:pos x="T2" y="T3"/>
              </a:cxn>
              <a:cxn ang="0">
                <a:pos x="T4" y="T5"/>
              </a:cxn>
              <a:cxn ang="0">
                <a:pos x="T6" y="T7"/>
              </a:cxn>
            </a:cxnLst>
            <a:rect l="0" t="0" r="r" b="b"/>
            <a:pathLst>
              <a:path w="408" h="241">
                <a:moveTo>
                  <a:pt x="204" y="0"/>
                </a:moveTo>
                <a:cubicBezTo>
                  <a:pt x="91" y="0"/>
                  <a:pt x="0" y="108"/>
                  <a:pt x="0" y="242"/>
                </a:cubicBezTo>
                <a:cubicBezTo>
                  <a:pt x="408" y="242"/>
                  <a:pt x="408" y="242"/>
                  <a:pt x="408" y="242"/>
                </a:cubicBezTo>
                <a:cubicBezTo>
                  <a:pt x="408" y="108"/>
                  <a:pt x="317" y="0"/>
                  <a:pt x="20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19" name="Freeform 17"/>
          <p:cNvSpPr/>
          <p:nvPr>
            <p:custDataLst>
              <p:tags r:id="rId15"/>
            </p:custDataLst>
          </p:nvPr>
        </p:nvSpPr>
        <p:spPr bwMode="auto">
          <a:xfrm>
            <a:off x="3189297" y="1612266"/>
            <a:ext cx="645219" cy="383098"/>
          </a:xfrm>
          <a:custGeom>
            <a:gdLst>
              <a:gd name="T0" fmla="*/ 102 w 204"/>
              <a:gd name="T1" fmla="*/ 0 h 121"/>
              <a:gd name="T2" fmla="*/ 0 w 204"/>
              <a:gd name="T3" fmla="*/ 121 h 121"/>
              <a:gd name="T4" fmla="*/ 204 w 204"/>
              <a:gd name="T5" fmla="*/ 121 h 121"/>
              <a:gd name="T6" fmla="*/ 102 w 204"/>
              <a:gd name="T7" fmla="*/ 0 h 121"/>
            </a:gdLst>
            <a:cxnLst>
              <a:cxn ang="0">
                <a:pos x="T0" y="T1"/>
              </a:cxn>
              <a:cxn ang="0">
                <a:pos x="T2" y="T3"/>
              </a:cxn>
              <a:cxn ang="0">
                <a:pos x="T4" y="T5"/>
              </a:cxn>
              <a:cxn ang="0">
                <a:pos x="T6" y="T7"/>
              </a:cxn>
            </a:cxnLst>
            <a:rect l="0" t="0" r="r" b="b"/>
            <a:pathLst>
              <a:path w="204" h="120">
                <a:moveTo>
                  <a:pt x="102" y="0"/>
                </a:moveTo>
                <a:cubicBezTo>
                  <a:pt x="46" y="0"/>
                  <a:pt x="0" y="54"/>
                  <a:pt x="0" y="121"/>
                </a:cubicBezTo>
                <a:cubicBezTo>
                  <a:pt x="204" y="121"/>
                  <a:pt x="204" y="121"/>
                  <a:pt x="204" y="121"/>
                </a:cubicBezTo>
                <a:cubicBezTo>
                  <a:pt x="204" y="54"/>
                  <a:pt x="159" y="0"/>
                  <a:pt x="102"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0" name="Freeform 18"/>
          <p:cNvSpPr/>
          <p:nvPr>
            <p:custDataLst>
              <p:tags r:id="rId16"/>
            </p:custDataLst>
          </p:nvPr>
        </p:nvSpPr>
        <p:spPr bwMode="auto">
          <a:xfrm>
            <a:off x="9843127" y="1590509"/>
            <a:ext cx="846848" cy="500518"/>
          </a:xfrm>
          <a:custGeom>
            <a:gdLst>
              <a:gd name="T0" fmla="*/ 134 w 268"/>
              <a:gd name="T1" fmla="*/ 0 h 158"/>
              <a:gd name="T2" fmla="*/ 0 w 268"/>
              <a:gd name="T3" fmla="*/ 158 h 158"/>
              <a:gd name="T4" fmla="*/ 268 w 268"/>
              <a:gd name="T5" fmla="*/ 158 h 158"/>
              <a:gd name="T6" fmla="*/ 134 w 268"/>
              <a:gd name="T7" fmla="*/ 0 h 158"/>
            </a:gdLst>
            <a:cxnLst>
              <a:cxn ang="0">
                <a:pos x="T0" y="T1"/>
              </a:cxn>
              <a:cxn ang="0">
                <a:pos x="T2" y="T3"/>
              </a:cxn>
              <a:cxn ang="0">
                <a:pos x="T4" y="T5"/>
              </a:cxn>
              <a:cxn ang="0">
                <a:pos x="T6" y="T7"/>
              </a:cxn>
            </a:cxnLst>
            <a:rect l="0" t="0" r="r" b="b"/>
            <a:pathLst>
              <a:path w="268" h="158">
                <a:moveTo>
                  <a:pt x="134" y="0"/>
                </a:moveTo>
                <a:cubicBezTo>
                  <a:pt x="60" y="0"/>
                  <a:pt x="0" y="71"/>
                  <a:pt x="0" y="158"/>
                </a:cubicBezTo>
                <a:cubicBezTo>
                  <a:pt x="268" y="158"/>
                  <a:pt x="268" y="158"/>
                  <a:pt x="268" y="158"/>
                </a:cubicBezTo>
                <a:cubicBezTo>
                  <a:pt x="268" y="71"/>
                  <a:pt x="208" y="0"/>
                  <a:pt x="134"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1" name="Freeform 19"/>
          <p:cNvSpPr/>
          <p:nvPr>
            <p:custDataLst>
              <p:tags r:id="rId17"/>
            </p:custDataLst>
          </p:nvPr>
        </p:nvSpPr>
        <p:spPr bwMode="auto">
          <a:xfrm>
            <a:off x="10689975" y="1840769"/>
            <a:ext cx="424611" cy="250259"/>
          </a:xfrm>
          <a:custGeom>
            <a:gdLst>
              <a:gd name="T0" fmla="*/ 67 w 134"/>
              <a:gd name="T1" fmla="*/ 0 h 79"/>
              <a:gd name="T2" fmla="*/ 0 w 134"/>
              <a:gd name="T3" fmla="*/ 79 h 79"/>
              <a:gd name="T4" fmla="*/ 134 w 134"/>
              <a:gd name="T5" fmla="*/ 79 h 79"/>
              <a:gd name="T6" fmla="*/ 67 w 134"/>
              <a:gd name="T7" fmla="*/ 0 h 79"/>
            </a:gdLst>
            <a:cxnLst>
              <a:cxn ang="0">
                <a:pos x="T0" y="T1"/>
              </a:cxn>
              <a:cxn ang="0">
                <a:pos x="T2" y="T3"/>
              </a:cxn>
              <a:cxn ang="0">
                <a:pos x="T4" y="T5"/>
              </a:cxn>
              <a:cxn ang="0">
                <a:pos x="T6" y="T7"/>
              </a:cxn>
            </a:cxnLst>
            <a:rect l="0" t="0" r="r" b="b"/>
            <a:pathLst>
              <a:path w="134" h="79">
                <a:moveTo>
                  <a:pt x="67" y="0"/>
                </a:moveTo>
                <a:cubicBezTo>
                  <a:pt x="30" y="0"/>
                  <a:pt x="0" y="35"/>
                  <a:pt x="0" y="79"/>
                </a:cubicBezTo>
                <a:cubicBezTo>
                  <a:pt x="134" y="79"/>
                  <a:pt x="134" y="79"/>
                  <a:pt x="134" y="79"/>
                </a:cubicBezTo>
                <a:cubicBezTo>
                  <a:pt x="134" y="35"/>
                  <a:pt x="104" y="0"/>
                  <a:pt x="67"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2" name="Freeform 20"/>
          <p:cNvSpPr/>
          <p:nvPr>
            <p:custDataLst>
              <p:tags r:id="rId18"/>
            </p:custDataLst>
          </p:nvPr>
        </p:nvSpPr>
        <p:spPr bwMode="auto">
          <a:xfrm>
            <a:off x="929447" y="719939"/>
            <a:ext cx="699776" cy="413936"/>
          </a:xfrm>
          <a:custGeom>
            <a:gdLst>
              <a:gd name="T0" fmla="*/ 111 w 221"/>
              <a:gd name="T1" fmla="*/ 0 h 131"/>
              <a:gd name="T2" fmla="*/ 0 w 221"/>
              <a:gd name="T3" fmla="*/ 131 h 131"/>
              <a:gd name="T4" fmla="*/ 221 w 221"/>
              <a:gd name="T5" fmla="*/ 131 h 131"/>
              <a:gd name="T6" fmla="*/ 111 w 221"/>
              <a:gd name="T7" fmla="*/ 0 h 131"/>
            </a:gdLst>
            <a:cxnLst>
              <a:cxn ang="0">
                <a:pos x="T0" y="T1"/>
              </a:cxn>
              <a:cxn ang="0">
                <a:pos x="T2" y="T3"/>
              </a:cxn>
              <a:cxn ang="0">
                <a:pos x="T4" y="T5"/>
              </a:cxn>
              <a:cxn ang="0">
                <a:pos x="T6" y="T7"/>
              </a:cxn>
            </a:cxnLst>
            <a:rect l="0" t="0" r="r" b="b"/>
            <a:pathLst>
              <a:path w="221" h="131">
                <a:moveTo>
                  <a:pt x="111" y="0"/>
                </a:moveTo>
                <a:cubicBezTo>
                  <a:pt x="50" y="0"/>
                  <a:pt x="0" y="59"/>
                  <a:pt x="0" y="131"/>
                </a:cubicBezTo>
                <a:cubicBezTo>
                  <a:pt x="221" y="131"/>
                  <a:pt x="221" y="131"/>
                  <a:pt x="221" y="131"/>
                </a:cubicBezTo>
                <a:cubicBezTo>
                  <a:pt x="221" y="59"/>
                  <a:pt x="172" y="0"/>
                  <a:pt x="111"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3" name="Freeform 21"/>
          <p:cNvSpPr/>
          <p:nvPr>
            <p:custDataLst>
              <p:tags r:id="rId19"/>
            </p:custDataLst>
          </p:nvPr>
        </p:nvSpPr>
        <p:spPr bwMode="auto">
          <a:xfrm>
            <a:off x="1603555" y="928686"/>
            <a:ext cx="351075" cy="205189"/>
          </a:xfrm>
          <a:custGeom>
            <a:gdLst>
              <a:gd name="T0" fmla="*/ 55 w 111"/>
              <a:gd name="T1" fmla="*/ 0 h 65"/>
              <a:gd name="T2" fmla="*/ 0 w 111"/>
              <a:gd name="T3" fmla="*/ 65 h 65"/>
              <a:gd name="T4" fmla="*/ 111 w 111"/>
              <a:gd name="T5" fmla="*/ 65 h 65"/>
              <a:gd name="T6" fmla="*/ 55 w 111"/>
              <a:gd name="T7" fmla="*/ 0 h 65"/>
            </a:gdLst>
            <a:cxnLst>
              <a:cxn ang="0">
                <a:pos x="T0" y="T1"/>
              </a:cxn>
              <a:cxn ang="0">
                <a:pos x="T2" y="T3"/>
              </a:cxn>
              <a:cxn ang="0">
                <a:pos x="T4" y="T5"/>
              </a:cxn>
              <a:cxn ang="0">
                <a:pos x="T6" y="T7"/>
              </a:cxn>
            </a:cxnLst>
            <a:rect l="0" t="0" r="r" b="b"/>
            <a:pathLst>
              <a:path w="110" h="65">
                <a:moveTo>
                  <a:pt x="55" y="0"/>
                </a:moveTo>
                <a:cubicBezTo>
                  <a:pt x="25" y="0"/>
                  <a:pt x="0" y="29"/>
                  <a:pt x="0" y="65"/>
                </a:cubicBezTo>
                <a:cubicBezTo>
                  <a:pt x="111" y="65"/>
                  <a:pt x="111" y="65"/>
                  <a:pt x="111" y="65"/>
                </a:cubicBezTo>
                <a:cubicBezTo>
                  <a:pt x="111" y="29"/>
                  <a:pt x="86" y="0"/>
                  <a:pt x="55"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4" name="Freeform 22"/>
          <p:cNvSpPr/>
          <p:nvPr>
            <p:custDataLst>
              <p:tags r:id="rId20"/>
            </p:custDataLst>
          </p:nvPr>
        </p:nvSpPr>
        <p:spPr bwMode="auto">
          <a:xfrm>
            <a:off x="7574189" y="985618"/>
            <a:ext cx="502891" cy="297702"/>
          </a:xfrm>
          <a:custGeom>
            <a:gdLst>
              <a:gd name="T0" fmla="*/ 79 w 159"/>
              <a:gd name="T1" fmla="*/ 0 h 94"/>
              <a:gd name="T2" fmla="*/ 0 w 159"/>
              <a:gd name="T3" fmla="*/ 94 h 94"/>
              <a:gd name="T4" fmla="*/ 159 w 159"/>
              <a:gd name="T5" fmla="*/ 94 h 94"/>
              <a:gd name="T6" fmla="*/ 79 w 159"/>
              <a:gd name="T7" fmla="*/ 0 h 94"/>
            </a:gdLst>
            <a:cxnLst>
              <a:cxn ang="0">
                <a:pos x="T0" y="T1"/>
              </a:cxn>
              <a:cxn ang="0">
                <a:pos x="T2" y="T3"/>
              </a:cxn>
              <a:cxn ang="0">
                <a:pos x="T4" y="T5"/>
              </a:cxn>
              <a:cxn ang="0">
                <a:pos x="T6" y="T7"/>
              </a:cxn>
            </a:cxnLst>
            <a:rect l="0" t="0" r="r" b="b"/>
            <a:pathLst>
              <a:path w="159" h="94">
                <a:moveTo>
                  <a:pt x="79" y="0"/>
                </a:moveTo>
                <a:cubicBezTo>
                  <a:pt x="35" y="0"/>
                  <a:pt x="0" y="42"/>
                  <a:pt x="0" y="94"/>
                </a:cubicBezTo>
                <a:cubicBezTo>
                  <a:pt x="159" y="94"/>
                  <a:pt x="159" y="94"/>
                  <a:pt x="159" y="94"/>
                </a:cubicBezTo>
                <a:cubicBezTo>
                  <a:pt x="159" y="42"/>
                  <a:pt x="123" y="0"/>
                  <a:pt x="79"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5" name="Freeform 23"/>
          <p:cNvSpPr/>
          <p:nvPr>
            <p:custDataLst>
              <p:tags r:id="rId21"/>
            </p:custDataLst>
          </p:nvPr>
        </p:nvSpPr>
        <p:spPr bwMode="auto">
          <a:xfrm>
            <a:off x="8077080" y="1133875"/>
            <a:ext cx="252632" cy="149444"/>
          </a:xfrm>
          <a:custGeom>
            <a:gdLst>
              <a:gd name="T0" fmla="*/ 40 w 80"/>
              <a:gd name="T1" fmla="*/ 0 h 47"/>
              <a:gd name="T2" fmla="*/ 0 w 80"/>
              <a:gd name="T3" fmla="*/ 47 h 47"/>
              <a:gd name="T4" fmla="*/ 80 w 80"/>
              <a:gd name="T5" fmla="*/ 47 h 47"/>
              <a:gd name="T6" fmla="*/ 40 w 80"/>
              <a:gd name="T7" fmla="*/ 0 h 47"/>
            </a:gdLst>
            <a:cxnLst>
              <a:cxn ang="0">
                <a:pos x="T0" y="T1"/>
              </a:cxn>
              <a:cxn ang="0">
                <a:pos x="T2" y="T3"/>
              </a:cxn>
              <a:cxn ang="0">
                <a:pos x="T4" y="T5"/>
              </a:cxn>
              <a:cxn ang="0">
                <a:pos x="T6" y="T7"/>
              </a:cxn>
            </a:cxnLst>
            <a:rect l="0" t="0" r="r" b="b"/>
            <a:pathLst>
              <a:path w="80" h="47">
                <a:moveTo>
                  <a:pt x="40" y="0"/>
                </a:moveTo>
                <a:cubicBezTo>
                  <a:pt x="18" y="0"/>
                  <a:pt x="0" y="21"/>
                  <a:pt x="0" y="47"/>
                </a:cubicBezTo>
                <a:cubicBezTo>
                  <a:pt x="80" y="47"/>
                  <a:pt x="80" y="47"/>
                  <a:pt x="80" y="47"/>
                </a:cubicBezTo>
                <a:cubicBezTo>
                  <a:pt x="80" y="21"/>
                  <a:pt x="62" y="0"/>
                  <a:pt x="40" y="0"/>
                </a:cubicBezTo>
                <a:close/>
              </a:path>
            </a:pathLst>
          </a:custGeom>
          <a:solidFill>
            <a:schemeClr val="accent6"/>
          </a:solidFill>
          <a:ln>
            <a:noFill/>
          </a:ln>
        </p:spPr>
        <p:txBody>
          <a:bodyPr vert="horz" wrap="square" lIns="68580" tIns="34290" rIns="68580" bIns="34290" numCol="1" anchor="t" anchorCtr="0" compatLnSpc="1"/>
          <a:lstStyle/>
          <a:p>
            <a:endParaRPr lang="zh-CN" altLang="en-US" sz="1350"/>
          </a:p>
        </p:txBody>
      </p:sp>
      <p:sp>
        <p:nvSpPr>
          <p:cNvPr id="26" name="Rectangle 25"/>
          <p:cNvSpPr>
            <a:spLocks noChangeArrowheads="1"/>
          </p:cNvSpPr>
          <p:nvPr>
            <p:custDataLst>
              <p:tags r:id="rId22"/>
            </p:custDataLst>
          </p:nvPr>
        </p:nvSpPr>
        <p:spPr bwMode="auto">
          <a:xfrm>
            <a:off x="1" y="6021637"/>
            <a:ext cx="12192715" cy="855151"/>
          </a:xfrm>
          <a:prstGeom prst="rect">
            <a:avLst/>
          </a:prstGeom>
          <a:solidFill>
            <a:schemeClr val="accent1"/>
          </a:solidFill>
          <a:ln>
            <a:noFill/>
          </a:ln>
        </p:spPr>
        <p:txBody>
          <a:bodyPr vert="horz" wrap="square" lIns="68580" tIns="34290" rIns="68580" bIns="34290" numCol="1" anchor="t" anchorCtr="0" compatLnSpc="1"/>
          <a:lstStyle/>
          <a:p>
            <a:endParaRPr lang="zh-CN" altLang="en-US" sz="1350"/>
          </a:p>
        </p:txBody>
      </p:sp>
      <p:sp>
        <p:nvSpPr>
          <p:cNvPr id="27" name="Freeform 26"/>
          <p:cNvSpPr/>
          <p:nvPr>
            <p:custDataLst>
              <p:tags r:id="rId23"/>
            </p:custDataLst>
          </p:nvPr>
        </p:nvSpPr>
        <p:spPr bwMode="auto">
          <a:xfrm>
            <a:off x="0" y="5102438"/>
            <a:ext cx="3227419" cy="919198"/>
          </a:xfrm>
          <a:custGeom>
            <a:gdLst>
              <a:gd name="T0" fmla="*/ 1063 w 1063"/>
              <a:gd name="T1" fmla="*/ 290 h 290"/>
              <a:gd name="T2" fmla="*/ 0 w 1063"/>
              <a:gd name="T3" fmla="*/ 290 h 290"/>
              <a:gd name="T4" fmla="*/ 0 w 1063"/>
              <a:gd name="T5" fmla="*/ 119 h 290"/>
              <a:gd name="T6" fmla="*/ 332 w 1063"/>
              <a:gd name="T7" fmla="*/ 0 h 290"/>
              <a:gd name="T8" fmla="*/ 1063 w 1063"/>
              <a:gd name="T9" fmla="*/ 290 h 290"/>
            </a:gdLst>
            <a:cxnLst>
              <a:cxn ang="0">
                <a:pos x="T0" y="T1"/>
              </a:cxn>
              <a:cxn ang="0">
                <a:pos x="T2" y="T3"/>
              </a:cxn>
              <a:cxn ang="0">
                <a:pos x="T4" y="T5"/>
              </a:cxn>
              <a:cxn ang="0">
                <a:pos x="T6" y="T7"/>
              </a:cxn>
              <a:cxn ang="0">
                <a:pos x="T8" y="T9"/>
              </a:cxn>
            </a:cxnLst>
            <a:rect l="0" t="0" r="r" b="b"/>
            <a:pathLst>
              <a:path w="1063" h="290">
                <a:moveTo>
                  <a:pt x="1063" y="290"/>
                </a:moveTo>
                <a:cubicBezTo>
                  <a:pt x="0" y="290"/>
                  <a:pt x="0" y="290"/>
                  <a:pt x="0" y="290"/>
                </a:cubicBezTo>
                <a:cubicBezTo>
                  <a:pt x="0" y="119"/>
                  <a:pt x="0" y="119"/>
                  <a:pt x="0" y="119"/>
                </a:cubicBezTo>
                <a:cubicBezTo>
                  <a:pt x="81" y="56"/>
                  <a:pt x="171" y="0"/>
                  <a:pt x="332" y="0"/>
                </a:cubicBezTo>
                <a:cubicBezTo>
                  <a:pt x="698" y="0"/>
                  <a:pt x="698" y="290"/>
                  <a:pt x="1063" y="29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28" name="Freeform 27"/>
          <p:cNvSpPr/>
          <p:nvPr>
            <p:custDataLst>
              <p:tags r:id="rId24"/>
            </p:custDataLst>
          </p:nvPr>
        </p:nvSpPr>
        <p:spPr bwMode="auto">
          <a:xfrm>
            <a:off x="1060339" y="5102438"/>
            <a:ext cx="2312820" cy="919198"/>
          </a:xfrm>
          <a:custGeom>
            <a:gdLst>
              <a:gd name="T0" fmla="*/ 0 w 731"/>
              <a:gd name="T1" fmla="*/ 290 h 290"/>
              <a:gd name="T2" fmla="*/ 731 w 731"/>
              <a:gd name="T3" fmla="*/ 290 h 290"/>
              <a:gd name="T4" fmla="*/ 0 w 731"/>
              <a:gd name="T5" fmla="*/ 0 h 290"/>
              <a:gd name="T6" fmla="*/ 0 w 731"/>
              <a:gd name="T7" fmla="*/ 0 h 290"/>
              <a:gd name="T8" fmla="*/ 0 w 731"/>
              <a:gd name="T9" fmla="*/ 290 h 290"/>
            </a:gdLst>
            <a:cxnLst>
              <a:cxn ang="0">
                <a:pos x="T0" y="T1"/>
              </a:cxn>
              <a:cxn ang="0">
                <a:pos x="T2" y="T3"/>
              </a:cxn>
              <a:cxn ang="0">
                <a:pos x="T4" y="T5"/>
              </a:cxn>
              <a:cxn ang="0">
                <a:pos x="T6" y="T7"/>
              </a:cxn>
              <a:cxn ang="0">
                <a:pos x="T8" y="T9"/>
              </a:cxn>
            </a:cxnLst>
            <a:rect l="0" t="0" r="r" b="b"/>
            <a:pathLst>
              <a:path w="731" h="290">
                <a:moveTo>
                  <a:pt x="0" y="290"/>
                </a:moveTo>
                <a:cubicBezTo>
                  <a:pt x="731" y="290"/>
                  <a:pt x="731" y="290"/>
                  <a:pt x="731" y="290"/>
                </a:cubicBezTo>
                <a:cubicBezTo>
                  <a:pt x="366" y="290"/>
                  <a:pt x="366" y="0"/>
                  <a:pt x="0" y="0"/>
                </a:cubicBezTo>
                <a:cubicBezTo>
                  <a:pt x="0" y="0"/>
                  <a:pt x="0" y="0"/>
                  <a:pt x="0" y="0"/>
                </a:cubicBezTo>
                <a:lnTo>
                  <a:pt x="0" y="290"/>
                </a:lnTo>
                <a:close/>
              </a:path>
            </a:pathLst>
          </a:custGeom>
          <a:solidFill>
            <a:schemeClr val="accent4"/>
          </a:solidFill>
          <a:ln>
            <a:noFill/>
          </a:ln>
        </p:spPr>
        <p:txBody>
          <a:bodyPr vert="horz" wrap="square" lIns="68580" tIns="34290" rIns="68580" bIns="34290" numCol="1" anchor="t" anchorCtr="0" compatLnSpc="1"/>
          <a:lstStyle/>
          <a:p>
            <a:endParaRPr lang="zh-CN" altLang="en-US" sz="1350"/>
          </a:p>
        </p:txBody>
      </p:sp>
      <p:sp>
        <p:nvSpPr>
          <p:cNvPr id="29" name="Freeform 28"/>
          <p:cNvSpPr/>
          <p:nvPr>
            <p:custDataLst>
              <p:tags r:id="rId25"/>
            </p:custDataLst>
          </p:nvPr>
        </p:nvSpPr>
        <p:spPr bwMode="auto">
          <a:xfrm>
            <a:off x="413936" y="4846248"/>
            <a:ext cx="5917263" cy="1175388"/>
          </a:xfrm>
          <a:custGeom>
            <a:gdLst>
              <a:gd name="T0" fmla="*/ 1870 w 1870"/>
              <a:gd name="T1" fmla="*/ 371 h 371"/>
              <a:gd name="T2" fmla="*/ 935 w 1870"/>
              <a:gd name="T3" fmla="*/ 0 h 371"/>
              <a:gd name="T4" fmla="*/ 0 w 1870"/>
              <a:gd name="T5" fmla="*/ 371 h 371"/>
              <a:gd name="T6" fmla="*/ 1870 w 1870"/>
              <a:gd name="T7" fmla="*/ 371 h 371"/>
            </a:gdLst>
            <a:cxnLst>
              <a:cxn ang="0">
                <a:pos x="T0" y="T1"/>
              </a:cxn>
              <a:cxn ang="0">
                <a:pos x="T2" y="T3"/>
              </a:cxn>
              <a:cxn ang="0">
                <a:pos x="T4" y="T5"/>
              </a:cxn>
              <a:cxn ang="0">
                <a:pos x="T6" y="T7"/>
              </a:cxn>
            </a:cxnLst>
            <a:rect l="0" t="0" r="r" b="b"/>
            <a:pathLst>
              <a:path w="1870" h="371">
                <a:moveTo>
                  <a:pt x="1870" y="371"/>
                </a:moveTo>
                <a:cubicBezTo>
                  <a:pt x="1402" y="371"/>
                  <a:pt x="1402" y="0"/>
                  <a:pt x="935" y="0"/>
                </a:cubicBezTo>
                <a:cubicBezTo>
                  <a:pt x="468" y="0"/>
                  <a:pt x="468" y="371"/>
                  <a:pt x="0" y="371"/>
                </a:cubicBezTo>
                <a:lnTo>
                  <a:pt x="187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0" name="Freeform 29"/>
          <p:cNvSpPr/>
          <p:nvPr>
            <p:custDataLst>
              <p:tags r:id="rId26"/>
            </p:custDataLst>
          </p:nvPr>
        </p:nvSpPr>
        <p:spPr bwMode="auto">
          <a:xfrm>
            <a:off x="3373160" y="4846248"/>
            <a:ext cx="2958039" cy="1175388"/>
          </a:xfrm>
          <a:custGeom>
            <a:gdLst>
              <a:gd name="T0" fmla="*/ 0 w 935"/>
              <a:gd name="T1" fmla="*/ 371 h 371"/>
              <a:gd name="T2" fmla="*/ 935 w 935"/>
              <a:gd name="T3" fmla="*/ 371 h 371"/>
              <a:gd name="T4" fmla="*/ 0 w 935"/>
              <a:gd name="T5" fmla="*/ 0 h 371"/>
              <a:gd name="T6" fmla="*/ 0 w 935"/>
              <a:gd name="T7" fmla="*/ 0 h 371"/>
              <a:gd name="T8" fmla="*/ 0 w 935"/>
              <a:gd name="T9" fmla="*/ 371 h 371"/>
            </a:gdLst>
            <a:cxnLst>
              <a:cxn ang="0">
                <a:pos x="T0" y="T1"/>
              </a:cxn>
              <a:cxn ang="0">
                <a:pos x="T2" y="T3"/>
              </a:cxn>
              <a:cxn ang="0">
                <a:pos x="T4" y="T5"/>
              </a:cxn>
              <a:cxn ang="0">
                <a:pos x="T6" y="T7"/>
              </a:cxn>
              <a:cxn ang="0">
                <a:pos x="T8" y="T9"/>
              </a:cxn>
            </a:cxnLst>
            <a:rect l="0" t="0" r="r" b="b"/>
            <a:pathLst>
              <a:path w="935" h="371">
                <a:moveTo>
                  <a:pt x="0" y="371"/>
                </a:moveTo>
                <a:cubicBezTo>
                  <a:pt x="935" y="371"/>
                  <a:pt x="935" y="371"/>
                  <a:pt x="935" y="371"/>
                </a:cubicBezTo>
                <a:cubicBezTo>
                  <a:pt x="467" y="371"/>
                  <a:pt x="467" y="0"/>
                  <a:pt x="0" y="0"/>
                </a:cubicBezTo>
                <a:cubicBezTo>
                  <a:pt x="0" y="0"/>
                  <a:pt x="0" y="0"/>
                  <a:pt x="0" y="0"/>
                </a:cubicBezTo>
                <a:lnTo>
                  <a:pt x="0" y="371"/>
                </a:ln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sp>
        <p:nvSpPr>
          <p:cNvPr id="31" name="Freeform 30"/>
          <p:cNvSpPr/>
          <p:nvPr>
            <p:custDataLst>
              <p:tags r:id="rId27"/>
            </p:custDataLst>
          </p:nvPr>
        </p:nvSpPr>
        <p:spPr bwMode="auto">
          <a:xfrm>
            <a:off x="9395981" y="5052624"/>
            <a:ext cx="2796735" cy="969013"/>
          </a:xfrm>
          <a:custGeom>
            <a:gdLst>
              <a:gd name="T0" fmla="*/ 884 w 884"/>
              <a:gd name="T1" fmla="*/ 10 h 306"/>
              <a:gd name="T2" fmla="*/ 884 w 884"/>
              <a:gd name="T3" fmla="*/ 306 h 306"/>
              <a:gd name="T4" fmla="*/ 0 w 884"/>
              <a:gd name="T5" fmla="*/ 306 h 306"/>
              <a:gd name="T6" fmla="*/ 771 w 884"/>
              <a:gd name="T7" fmla="*/ 0 h 306"/>
              <a:gd name="T8" fmla="*/ 884 w 884"/>
              <a:gd name="T9" fmla="*/ 10 h 306"/>
            </a:gdLst>
            <a:cxnLst>
              <a:cxn ang="0">
                <a:pos x="T0" y="T1"/>
              </a:cxn>
              <a:cxn ang="0">
                <a:pos x="T2" y="T3"/>
              </a:cxn>
              <a:cxn ang="0">
                <a:pos x="T4" y="T5"/>
              </a:cxn>
              <a:cxn ang="0">
                <a:pos x="T6" y="T7"/>
              </a:cxn>
              <a:cxn ang="0">
                <a:pos x="T8" y="T9"/>
              </a:cxn>
            </a:cxnLst>
            <a:rect l="0" t="0" r="r" b="b"/>
            <a:pathLst>
              <a:path w="884" h="306">
                <a:moveTo>
                  <a:pt x="884" y="10"/>
                </a:moveTo>
                <a:cubicBezTo>
                  <a:pt x="884" y="306"/>
                  <a:pt x="884" y="306"/>
                  <a:pt x="884" y="306"/>
                </a:cubicBezTo>
                <a:cubicBezTo>
                  <a:pt x="0" y="306"/>
                  <a:pt x="0" y="306"/>
                  <a:pt x="0" y="306"/>
                </a:cubicBezTo>
                <a:cubicBezTo>
                  <a:pt x="386" y="306"/>
                  <a:pt x="386" y="0"/>
                  <a:pt x="771" y="0"/>
                </a:cubicBezTo>
                <a:cubicBezTo>
                  <a:pt x="813" y="0"/>
                  <a:pt x="851" y="3"/>
                  <a:pt x="884" y="10"/>
                </a:cubicBezTo>
                <a:close/>
              </a:path>
            </a:pathLst>
          </a:custGeom>
          <a:solidFill>
            <a:schemeClr val="accent1"/>
          </a:solidFill>
          <a:ln>
            <a:noFill/>
          </a:ln>
        </p:spPr>
        <p:txBody>
          <a:bodyPr vert="horz" wrap="square" lIns="68580" tIns="34290" rIns="68580" bIns="34290" numCol="1" anchor="t" anchorCtr="0" compatLnSpc="1"/>
          <a:lstStyle/>
          <a:p>
            <a:endParaRPr lang="zh-CN" altLang="en-US" sz="1350"/>
          </a:p>
        </p:txBody>
      </p:sp>
      <p:pic>
        <p:nvPicPr>
          <p:cNvPr id="32" name="图片 31"/>
          <p:cNvPicPr>
            <a:picLocks noChangeAspect="1"/>
          </p:cNvPicPr>
          <p:nvPr>
            <p:custDataLst>
              <p:tags r:id="rId29"/>
            </p:custDataLst>
          </p:nvPr>
        </p:nvPicPr>
        <p:blipFill>
          <a:blip r:embed="rId28"/>
          <a:stretch>
            <a:fillRect/>
          </a:stretch>
        </p:blipFill>
        <p:spPr>
          <a:xfrm>
            <a:off x="122453" y="3933008"/>
            <a:ext cx="5346655" cy="2493480"/>
          </a:xfrm>
          <a:prstGeom prst="rect">
            <a:avLst/>
          </a:prstGeom>
        </p:spPr>
      </p:pic>
      <p:pic>
        <p:nvPicPr>
          <p:cNvPr id="33" name="图片 32"/>
          <p:cNvPicPr>
            <a:picLocks noChangeAspect="1"/>
          </p:cNvPicPr>
          <p:nvPr>
            <p:custDataLst>
              <p:tags r:id="rId31"/>
            </p:custDataLst>
          </p:nvPr>
        </p:nvPicPr>
        <p:blipFill>
          <a:blip r:embed="rId30"/>
          <a:stretch>
            <a:fillRect/>
          </a:stretch>
        </p:blipFill>
        <p:spPr>
          <a:xfrm>
            <a:off x="7913443" y="3895476"/>
            <a:ext cx="4188315" cy="2749534"/>
          </a:xfrm>
          <a:prstGeom prst="rect">
            <a:avLst/>
          </a:prstGeom>
        </p:spPr>
      </p:pic>
      <p:sp>
        <p:nvSpPr>
          <p:cNvPr id="3" name="日期占位符 2"/>
          <p:cNvSpPr>
            <a:spLocks noGrp="1"/>
          </p:cNvSpPr>
          <p:nvPr>
            <p:ph type="dt" sz="half" idx="10"/>
            <p:custDataLst>
              <p:tags r:id="rId32"/>
            </p:custDataLst>
          </p:nvPr>
        </p:nvSpPr>
        <p:spPr/>
        <p:txBody>
          <a:bodyPr>
            <a:normAutofit/>
          </a:bodyPr>
          <a:lstStyle>
            <a:lvl1pPr>
              <a:defRPr sz="1200"/>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33"/>
            </p:custDataLst>
          </p:nvPr>
        </p:nvSpPr>
        <p:spPr/>
        <p:txBody>
          <a:bodyPr>
            <a:normAutofit/>
          </a:bodyPr>
          <a:lstStyle>
            <a:lvl1pPr>
              <a:defRPr sz="1200"/>
            </a:lvl1pPr>
          </a:lstStyle>
          <a:p>
            <a:endParaRPr lang="zh-CN" altLang="en-US"/>
          </a:p>
        </p:txBody>
      </p:sp>
      <p:sp>
        <p:nvSpPr>
          <p:cNvPr id="5" name="灯片编号占位符 4"/>
          <p:cNvSpPr>
            <a:spLocks noGrp="1"/>
          </p:cNvSpPr>
          <p:nvPr>
            <p:ph type="sldNum" sz="quarter" idx="12"/>
            <p:custDataLst>
              <p:tags r:id="rId34"/>
            </p:custDataLst>
          </p:nvPr>
        </p:nvSpPr>
        <p:spPr/>
        <p:txBody>
          <a:bodyPr>
            <a:normAutofit/>
          </a:bodyPr>
          <a:lstStyle>
            <a:lvl1pPr>
              <a:defRPr sz="1200"/>
            </a:lvl1pPr>
          </a:lstStyle>
          <a:p>
            <a:fld id="{49AE70B2-8BF9-45C0-BB95-33D1B9D3A854}" type="slidenum">
              <a:rPr lang="zh-CN" altLang="en-US" smtClean="0"/>
              <a:t>0</a:t>
            </a:fld>
            <a:endParaRPr lang="zh-CN" altLang="en-US"/>
          </a:p>
        </p:txBody>
      </p:sp>
      <p:sp>
        <p:nvSpPr>
          <p:cNvPr id="2" name="标题 1"/>
          <p:cNvSpPr>
            <a:spLocks noGrp="1"/>
          </p:cNvSpPr>
          <p:nvPr>
            <p:ph type="title" hasCustomPrompt="1"/>
            <p:custDataLst>
              <p:tags r:id="rId35"/>
            </p:custDataLst>
          </p:nvPr>
        </p:nvSpPr>
        <p:spPr>
          <a:xfrm>
            <a:off x="3238500" y="1994770"/>
            <a:ext cx="5715000" cy="1392814"/>
          </a:xfrm>
        </p:spPr>
        <p:txBody>
          <a:bodyPr anchor="b">
            <a:noAutofit/>
          </a:bodyPr>
          <a:lstStyle>
            <a:lvl1pPr algn="ctr">
              <a:defRPr sz="6000" b="1"/>
            </a:lvl1pPr>
          </a:lstStyle>
          <a:p>
            <a:r>
              <a:rPr lang="zh-CN" altLang="en-US"/>
              <a:t>编辑标题</a:t>
            </a:r>
            <a:endParaRPr lang="zh-CN" altLang="en-US"/>
          </a:p>
        </p:txBody>
      </p:sp>
      <p:sp>
        <p:nvSpPr>
          <p:cNvPr id="37" name="文本占位符 36"/>
          <p:cNvSpPr>
            <a:spLocks noGrp="1"/>
          </p:cNvSpPr>
          <p:nvPr>
            <p:ph type="body" sz="quarter" idx="13" hasCustomPrompt="1"/>
            <p:custDataLst>
              <p:tags r:id="rId36"/>
            </p:custDataLst>
          </p:nvPr>
        </p:nvSpPr>
        <p:spPr>
          <a:xfrm>
            <a:off x="3238499" y="3578225"/>
            <a:ext cx="5704417" cy="1176338"/>
          </a:xfrm>
        </p:spPr>
        <p:txBody>
          <a:bodyPr/>
          <a:lstStyle>
            <a:lvl1pPr marL="0" indent="0" algn="ctr">
              <a:buNone/>
              <a:defRPr/>
            </a:lvl1pPr>
            <a:lvl2pPr marL="342900" indent="0">
              <a:buNone/>
              <a:defRPr/>
            </a:lvl2pPr>
            <a:lvl3pPr marL="685800" indent="0">
              <a:buNone/>
              <a:defRPr/>
            </a:lvl3pPr>
            <a:lvl4pPr marL="1028700" indent="0">
              <a:buNone/>
              <a:defRPr/>
            </a:lvl4pPr>
            <a:lvl5pPr marL="1371600" indent="0">
              <a:buNone/>
              <a:defRPr/>
            </a:lvl5pPr>
          </a:lstStyle>
          <a:p>
            <a:pPr lvl="0"/>
            <a:r>
              <a:rPr lang="zh-CN" altLang="en-US"/>
              <a:t>单击此处编辑文本</a:t>
            </a:r>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custDataLst>
              <p:tags r:id="rId3"/>
            </p:custDataLst>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custDataLst>
            <p:tags r:id="rId1"/>
          </p:custDataLst>
        </p:nvPr>
      </p:nvGrpSpPr>
      <p:grpSpPr>
        <a:xfrm>
          <a:off x="0" y="0"/>
          <a:ext cx="0" cy="0"/>
        </a:xfrm>
      </p:grpSpPr>
      <p:sp>
        <p:nvSpPr>
          <p:cNvPr id="2" name="标题 1"/>
          <p:cNvSpPr>
            <a:spLocks noGrp="1"/>
          </p:cNvSpPr>
          <p:nvPr>
            <p:ph type="title"/>
            <p:custDataLst>
              <p:tags r:id="rId2"/>
            </p:custDataLst>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custDataLst>
              <p:tags r:id="rId3"/>
            </p:custDataLst>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custDataLst>
              <p:tags r:id="rId4"/>
            </p:custDataLst>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custDataLst>
              <p:tags r:id="rId5"/>
            </p:custDataLst>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custDataLst>
              <p:tags r:id="rId6"/>
            </p:custDataLst>
          </p:nvPr>
        </p:nvSpPr>
        <p:spPr/>
        <p:txBody>
          <a:bodyPr/>
          <a:lstStyle/>
          <a:p>
            <a:endParaRPr lang="zh-CN" altLang="en-US"/>
          </a:p>
        </p:txBody>
      </p:sp>
      <p:sp>
        <p:nvSpPr>
          <p:cNvPr id="7" name="灯片编号占位符 6"/>
          <p:cNvSpPr>
            <a:spLocks noGrp="1"/>
          </p:cNvSpPr>
          <p:nvPr>
            <p:ph type="sldNum" sz="quarter" idx="12"/>
            <p:custDataLst>
              <p:tags r:id="rId7"/>
            </p:custDataLst>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0.xml" /><Relationship Id="rId13" Type="http://schemas.openxmlformats.org/officeDocument/2006/relationships/tags" Target="../tags/tag71.xml" /><Relationship Id="rId14" Type="http://schemas.openxmlformats.org/officeDocument/2006/relationships/tags" Target="../tags/tag72.xml" /><Relationship Id="rId15" Type="http://schemas.openxmlformats.org/officeDocument/2006/relationships/tags" Target="../tags/tag73.xml" /><Relationship Id="rId16" Type="http://schemas.openxmlformats.org/officeDocument/2006/relationships/tags" Target="../tags/tag74.xml" /><Relationship Id="rId17" Type="http://schemas.openxmlformats.org/officeDocument/2006/relationships/tags" Target="../tags/tag75.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2.xml" /><Relationship Id="rId10" Type="http://schemas.openxmlformats.org/officeDocument/2006/relationships/slideLayout" Target="../slideLayouts/slideLayout21.xml" /><Relationship Id="rId11" Type="http://schemas.openxmlformats.org/officeDocument/2006/relationships/slideLayout" Target="../slideLayouts/slideLayout22.xml" /><Relationship Id="rId12" Type="http://schemas.openxmlformats.org/officeDocument/2006/relationships/slideLayout" Target="../slideLayouts/slideLayout23.xml" /><Relationship Id="rId13" Type="http://schemas.openxmlformats.org/officeDocument/2006/relationships/slideLayout" Target="../slideLayouts/slideLayout24.xml" /><Relationship Id="rId14" Type="http://schemas.openxmlformats.org/officeDocument/2006/relationships/slideLayout" Target="../slideLayouts/slideLayout25.xml" /><Relationship Id="rId15" Type="http://schemas.openxmlformats.org/officeDocument/2006/relationships/slideLayout" Target="../slideLayouts/slideLayout26.xml" /><Relationship Id="rId16" Type="http://schemas.openxmlformats.org/officeDocument/2006/relationships/tags" Target="../tags/tag176.xml" /><Relationship Id="rId17" Type="http://schemas.openxmlformats.org/officeDocument/2006/relationships/tags" Target="../tags/tag177.xml" /><Relationship Id="rId18" Type="http://schemas.openxmlformats.org/officeDocument/2006/relationships/tags" Target="../tags/tag178.xml" /><Relationship Id="rId19" Type="http://schemas.openxmlformats.org/officeDocument/2006/relationships/tags" Target="../tags/tag179.xml" /><Relationship Id="rId2" Type="http://schemas.openxmlformats.org/officeDocument/2006/relationships/slideLayout" Target="../slideLayouts/slideLayout13.xml" /><Relationship Id="rId20" Type="http://schemas.openxmlformats.org/officeDocument/2006/relationships/tags" Target="../tags/tag180.xml" /><Relationship Id="rId21" Type="http://schemas.openxmlformats.org/officeDocument/2006/relationships/tags" Target="../tags/tag181.xml" /><Relationship Id="rId22" Type="http://schemas.openxmlformats.org/officeDocument/2006/relationships/image" Target="../media/image1.png" /><Relationship Id="rId23" Type="http://schemas.openxmlformats.org/officeDocument/2006/relationships/theme" Target="../theme/theme2.xml" /><Relationship Id="rId3" Type="http://schemas.openxmlformats.org/officeDocument/2006/relationships/slideLayout" Target="../slideLayouts/slideLayout14.xml" /><Relationship Id="rId4" Type="http://schemas.openxmlformats.org/officeDocument/2006/relationships/slideLayout" Target="../slideLayouts/slideLayout15.xml" /><Relationship Id="rId5" Type="http://schemas.openxmlformats.org/officeDocument/2006/relationships/slideLayout" Target="../slideLayouts/slideLayout16.xml" /><Relationship Id="rId6" Type="http://schemas.openxmlformats.org/officeDocument/2006/relationships/slideLayout" Target="../slideLayouts/slideLayout17.xml" /><Relationship Id="rId7" Type="http://schemas.openxmlformats.org/officeDocument/2006/relationships/slideLayout" Target="../slideLayouts/slideLayout18.xml" /><Relationship Id="rId8" Type="http://schemas.openxmlformats.org/officeDocument/2006/relationships/slideLayout" Target="../slideLayouts/slideLayout19.xml" /><Relationship Id="rId9" Type="http://schemas.openxmlformats.org/officeDocument/2006/relationships/slideLayout" Target="../slideLayouts/slideLayout20.xml" /></Relationships>
</file>

<file path=ppt/slideMasters/_rels/slideMaster3.xml.rels>&#65279;<?xml version="1.0" encoding="utf-8" standalone="yes"?><Relationships xmlns="http://schemas.openxmlformats.org/package/2006/relationships"><Relationship Id="rId1" Type="http://schemas.openxmlformats.org/officeDocument/2006/relationships/slideLayout" Target="../slideLayouts/slideLayout27.xml" /><Relationship Id="rId10" Type="http://schemas.openxmlformats.org/officeDocument/2006/relationships/slideLayout" Target="../slideLayouts/slideLayout36.xml" /><Relationship Id="rId11" Type="http://schemas.openxmlformats.org/officeDocument/2006/relationships/tags" Target="../tags/tag255.xml" /><Relationship Id="rId12" Type="http://schemas.openxmlformats.org/officeDocument/2006/relationships/tags" Target="../tags/tag256.xml" /><Relationship Id="rId13" Type="http://schemas.openxmlformats.org/officeDocument/2006/relationships/tags" Target="../tags/tag257.xml" /><Relationship Id="rId14" Type="http://schemas.openxmlformats.org/officeDocument/2006/relationships/tags" Target="../tags/tag258.xml" /><Relationship Id="rId15" Type="http://schemas.openxmlformats.org/officeDocument/2006/relationships/tags" Target="../tags/tag259.xml" /><Relationship Id="rId16" Type="http://schemas.openxmlformats.org/officeDocument/2006/relationships/tags" Target="../tags/tag260.xml" /><Relationship Id="rId17" Type="http://schemas.openxmlformats.org/officeDocument/2006/relationships/tags" Target="../tags/tag261.xml" /><Relationship Id="rId18" Type="http://schemas.openxmlformats.org/officeDocument/2006/relationships/theme" Target="../theme/theme3.xml" /><Relationship Id="rId2" Type="http://schemas.openxmlformats.org/officeDocument/2006/relationships/slideLayout" Target="../slideLayouts/slideLayout28.xml" /><Relationship Id="rId3" Type="http://schemas.openxmlformats.org/officeDocument/2006/relationships/slideLayout" Target="../slideLayouts/slideLayout29.xml" /><Relationship Id="rId4" Type="http://schemas.openxmlformats.org/officeDocument/2006/relationships/slideLayout" Target="../slideLayouts/slideLayout30.xml" /><Relationship Id="rId5" Type="http://schemas.openxmlformats.org/officeDocument/2006/relationships/slideLayout" Target="../slideLayouts/slideLayout31.xml" /><Relationship Id="rId6" Type="http://schemas.openxmlformats.org/officeDocument/2006/relationships/slideLayout" Target="../slideLayouts/slideLayout32.xml" /><Relationship Id="rId7" Type="http://schemas.openxmlformats.org/officeDocument/2006/relationships/slideLayout" Target="../slideLayouts/slideLayout33.xml" /><Relationship Id="rId8" Type="http://schemas.openxmlformats.org/officeDocument/2006/relationships/slideLayout" Target="../slideLayouts/slideLayout34.xml" /><Relationship Id="rId9" Type="http://schemas.openxmlformats.org/officeDocument/2006/relationships/slideLayout" Target="../slideLayouts/slideLayout35.xml" /></Relationships>
</file>

<file path=ppt/slideMasters/_rels/slideMaster4.xml.rels>&#65279;<?xml version="1.0" encoding="utf-8" standalone="yes"?><Relationships xmlns="http://schemas.openxmlformats.org/package/2006/relationships"><Relationship Id="rId1" Type="http://schemas.openxmlformats.org/officeDocument/2006/relationships/slideLayout" Target="../slideLayouts/slideLayout37.xml" /><Relationship Id="rId10" Type="http://schemas.openxmlformats.org/officeDocument/2006/relationships/slideLayout" Target="../slideLayouts/slideLayout46.xml" /><Relationship Id="rId11" Type="http://schemas.openxmlformats.org/officeDocument/2006/relationships/tags" Target="../tags/tag335.xml" /><Relationship Id="rId12" Type="http://schemas.openxmlformats.org/officeDocument/2006/relationships/tags" Target="../tags/tag336.xml" /><Relationship Id="rId13" Type="http://schemas.openxmlformats.org/officeDocument/2006/relationships/tags" Target="../tags/tag337.xml" /><Relationship Id="rId14" Type="http://schemas.openxmlformats.org/officeDocument/2006/relationships/tags" Target="../tags/tag338.xml" /><Relationship Id="rId15" Type="http://schemas.openxmlformats.org/officeDocument/2006/relationships/tags" Target="../tags/tag339.xml" /><Relationship Id="rId16" Type="http://schemas.openxmlformats.org/officeDocument/2006/relationships/tags" Target="../tags/tag340.xml" /><Relationship Id="rId17" Type="http://schemas.openxmlformats.org/officeDocument/2006/relationships/tags" Target="../tags/tag341.xml" /><Relationship Id="rId18" Type="http://schemas.openxmlformats.org/officeDocument/2006/relationships/theme" Target="../theme/theme4.xml" /><Relationship Id="rId2" Type="http://schemas.openxmlformats.org/officeDocument/2006/relationships/slideLayout" Target="../slideLayouts/slideLayout38.xml" /><Relationship Id="rId3" Type="http://schemas.openxmlformats.org/officeDocument/2006/relationships/slideLayout" Target="../slideLayouts/slideLayout39.xml" /><Relationship Id="rId4" Type="http://schemas.openxmlformats.org/officeDocument/2006/relationships/slideLayout" Target="../slideLayouts/slideLayout40.xml" /><Relationship Id="rId5" Type="http://schemas.openxmlformats.org/officeDocument/2006/relationships/slideLayout" Target="../slideLayouts/slideLayout41.xml" /><Relationship Id="rId6" Type="http://schemas.openxmlformats.org/officeDocument/2006/relationships/slideLayout" Target="../slideLayouts/slideLayout42.xml" /><Relationship Id="rId7" Type="http://schemas.openxmlformats.org/officeDocument/2006/relationships/slideLayout" Target="../slideLayouts/slideLayout43.xml" /><Relationship Id="rId8" Type="http://schemas.openxmlformats.org/officeDocument/2006/relationships/slideLayout" Target="../slideLayouts/slideLayout44.xml" /><Relationship Id="rId9" Type="http://schemas.openxmlformats.org/officeDocument/2006/relationships/slideLayout" Target="../slideLayouts/slideLayout45.xml" /></Relationships>
</file>

<file path=ppt/slideMasters/_rels/slideMaster5.xml.rels>&#65279;<?xml version="1.0" encoding="utf-8" standalone="yes"?><Relationships xmlns="http://schemas.openxmlformats.org/package/2006/relationships"><Relationship Id="rId1" Type="http://schemas.openxmlformats.org/officeDocument/2006/relationships/slideLayout" Target="../slideLayouts/slideLayout47.xml" /><Relationship Id="rId10" Type="http://schemas.openxmlformats.org/officeDocument/2006/relationships/slideLayout" Target="../slideLayouts/slideLayout56.xml" /><Relationship Id="rId11" Type="http://schemas.openxmlformats.org/officeDocument/2006/relationships/slideLayout" Target="../slideLayouts/slideLayout57.xml" /><Relationship Id="rId12" Type="http://schemas.openxmlformats.org/officeDocument/2006/relationships/slideLayout" Target="../slideLayouts/slideLayout58.xml" /><Relationship Id="rId13" Type="http://schemas.openxmlformats.org/officeDocument/2006/relationships/slideLayout" Target="../slideLayouts/slideLayout59.xml" /><Relationship Id="rId14" Type="http://schemas.openxmlformats.org/officeDocument/2006/relationships/tags" Target="../tags/tag413.xml" /><Relationship Id="rId15" Type="http://schemas.openxmlformats.org/officeDocument/2006/relationships/tags" Target="../tags/tag414.xml" /><Relationship Id="rId16" Type="http://schemas.openxmlformats.org/officeDocument/2006/relationships/tags" Target="../tags/tag415.xml" /><Relationship Id="rId17" Type="http://schemas.openxmlformats.org/officeDocument/2006/relationships/tags" Target="../tags/tag416.xml" /><Relationship Id="rId18" Type="http://schemas.openxmlformats.org/officeDocument/2006/relationships/tags" Target="../tags/tag417.xml" /><Relationship Id="rId19" Type="http://schemas.openxmlformats.org/officeDocument/2006/relationships/tags" Target="../tags/tag418.xml" /><Relationship Id="rId2" Type="http://schemas.openxmlformats.org/officeDocument/2006/relationships/slideLayout" Target="../slideLayouts/slideLayout48.xml" /><Relationship Id="rId20" Type="http://schemas.openxmlformats.org/officeDocument/2006/relationships/image" Target="../media/image5.jpeg" /><Relationship Id="rId21" Type="http://schemas.openxmlformats.org/officeDocument/2006/relationships/theme" Target="../theme/theme5.xml" /><Relationship Id="rId3" Type="http://schemas.openxmlformats.org/officeDocument/2006/relationships/slideLayout" Target="../slideLayouts/slideLayout49.xml" /><Relationship Id="rId4" Type="http://schemas.openxmlformats.org/officeDocument/2006/relationships/slideLayout" Target="../slideLayouts/slideLayout50.xml" /><Relationship Id="rId5" Type="http://schemas.openxmlformats.org/officeDocument/2006/relationships/slideLayout" Target="../slideLayouts/slideLayout51.xml" /><Relationship Id="rId6" Type="http://schemas.openxmlformats.org/officeDocument/2006/relationships/slideLayout" Target="../slideLayouts/slideLayout52.xml" /><Relationship Id="rId7" Type="http://schemas.openxmlformats.org/officeDocument/2006/relationships/slideLayout" Target="../slideLayouts/slideLayout53.xml" /><Relationship Id="rId8" Type="http://schemas.openxmlformats.org/officeDocument/2006/relationships/slideLayout" Target="../slideLayouts/slideLayout54.xml" /><Relationship Id="rId9" Type="http://schemas.openxmlformats.org/officeDocument/2006/relationships/slideLayout" Target="../slideLayouts/slideLayout55.xml" /></Relationships>
</file>

<file path=ppt/slideMasters/_rels/slideMaster6.xml.rels>&#65279;<?xml version="1.0" encoding="utf-8" standalone="yes"?><Relationships xmlns="http://schemas.openxmlformats.org/package/2006/relationships"><Relationship Id="rId1" Type="http://schemas.openxmlformats.org/officeDocument/2006/relationships/slideLayout" Target="../slideLayouts/slideLayout60.xml" /><Relationship Id="rId10" Type="http://schemas.openxmlformats.org/officeDocument/2006/relationships/slideLayout" Target="../slideLayouts/slideLayout69.xml" /><Relationship Id="rId11" Type="http://schemas.openxmlformats.org/officeDocument/2006/relationships/slideLayout" Target="../slideLayouts/slideLayout70.xml" /><Relationship Id="rId12" Type="http://schemas.openxmlformats.org/officeDocument/2006/relationships/tags" Target="../tags/tag569.xml" /><Relationship Id="rId13" Type="http://schemas.openxmlformats.org/officeDocument/2006/relationships/tags" Target="../tags/tag570.xml" /><Relationship Id="rId14" Type="http://schemas.openxmlformats.org/officeDocument/2006/relationships/tags" Target="../tags/tag571.xml" /><Relationship Id="rId15" Type="http://schemas.openxmlformats.org/officeDocument/2006/relationships/tags" Target="../tags/tag572.xml" /><Relationship Id="rId16" Type="http://schemas.openxmlformats.org/officeDocument/2006/relationships/tags" Target="../tags/tag573.xml" /><Relationship Id="rId17" Type="http://schemas.openxmlformats.org/officeDocument/2006/relationships/tags" Target="../tags/tag574.xml" /><Relationship Id="rId18" Type="http://schemas.openxmlformats.org/officeDocument/2006/relationships/tags" Target="../tags/tag575.xml" /><Relationship Id="rId19" Type="http://schemas.openxmlformats.org/officeDocument/2006/relationships/theme" Target="../theme/theme6.xml" /><Relationship Id="rId2" Type="http://schemas.openxmlformats.org/officeDocument/2006/relationships/slideLayout" Target="../slideLayouts/slideLayout61.xml" /><Relationship Id="rId3" Type="http://schemas.openxmlformats.org/officeDocument/2006/relationships/slideLayout" Target="../slideLayouts/slideLayout62.xml" /><Relationship Id="rId4" Type="http://schemas.openxmlformats.org/officeDocument/2006/relationships/slideLayout" Target="../slideLayouts/slideLayout63.xml" /><Relationship Id="rId5" Type="http://schemas.openxmlformats.org/officeDocument/2006/relationships/slideLayout" Target="../slideLayouts/slideLayout64.xml" /><Relationship Id="rId6" Type="http://schemas.openxmlformats.org/officeDocument/2006/relationships/slideLayout" Target="../slideLayouts/slideLayout65.xml" /><Relationship Id="rId7" Type="http://schemas.openxmlformats.org/officeDocument/2006/relationships/slideLayout" Target="../slideLayouts/slideLayout66.xml" /><Relationship Id="rId8" Type="http://schemas.openxmlformats.org/officeDocument/2006/relationships/slideLayout" Target="../slideLayouts/slideLayout67.xml" /><Relationship Id="rId9" Type="http://schemas.openxmlformats.org/officeDocument/2006/relationships/slideLayout" Target="../slideLayouts/slideLayout68.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0"/>
            <a:r>
              <a:rPr lang="zh-CN" altLang="en-US" smtClean="0"/>
              <a:t>第二级</a:t>
            </a:r>
          </a:p>
          <a:p>
            <a:pPr lvl="0"/>
            <a:r>
              <a:rPr lang="zh-CN" altLang="en-US" smtClean="0"/>
              <a:t>第三级</a:t>
            </a:r>
          </a:p>
          <a:p>
            <a:pPr lvl="0"/>
            <a:r>
              <a:rPr lang="zh-CN" altLang="en-US" smtClean="0"/>
              <a:t>第四级</a:t>
            </a:r>
          </a:p>
          <a:p>
            <a:pPr lvl="0"/>
            <a:r>
              <a:rPr lang="zh-CN" altLang="en-US" smtClean="0"/>
              <a:t>第五级</a:t>
            </a:r>
          </a:p>
        </p:txBody>
      </p:sp>
      <p:sp>
        <p:nvSpPr>
          <p:cNvPr id="4" name="日期占位符 3"/>
          <p:cNvSpPr>
            <a:spLocks noGrp="1"/>
          </p:cNvSpPr>
          <p:nvPr>
            <p:ph type="dt" sz="half" idx="2"/>
            <p:custDataLst>
              <p:tags r:id="rId15"/>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058757-3753-4BD4-A1E1-25C2112AD532}" type="datetimeFigureOut">
              <a:rPr lang="zh-CN" altLang="en-US" smtClean="0"/>
              <a:t/>
            </a:fld>
            <a:endParaRPr lang="zh-CN" altLang="en-US" smtClean="0"/>
          </a:p>
        </p:txBody>
      </p:sp>
      <p:sp>
        <p:nvSpPr>
          <p:cNvPr id="5" name="页脚占位符 4"/>
          <p:cNvSpPr>
            <a:spLocks noGrp="1"/>
          </p:cNvSpPr>
          <p:nvPr>
            <p:ph type="ftr" sz="quarter" idx="3"/>
            <p:custDataLst>
              <p:tags r:id="rId16"/>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3CAA1A-9AAC-46B8-8F54-29C8F3CA6F83}" type="slidenum">
              <a:rPr lang="zh-CN" altLang="en-US" smtClean="0"/>
              <a:t/>
            </a:fld>
            <a:endParaRPr lang="zh-CN" altLang="en-US" smtClean="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22">
            <a:alphaModFix amt="44000"/>
          </a:blip>
          <a:stretch>
            <a:fillRect/>
          </a:stretch>
        </a:blipFill>
        <a:effectLst/>
      </p:bgPr>
    </p:bg>
    <p:spTree>
      <p:nvGrpSpPr>
        <p:cNvPr id="1" name=""/>
        <p:cNvGrpSpPr/>
        <p:nvPr>
          <p:custDataLst>
            <p:tags r:id="rId16"/>
          </p:custDataLst>
        </p:nvPr>
      </p:nvGrpSpPr>
      <p:grpSpPr>
        <a:xfrm>
          <a:off x="0" y="0"/>
          <a:ext cx="0" cy="0"/>
        </a:xfrm>
      </p:grpSpPr>
      <p:sp>
        <p:nvSpPr>
          <p:cNvPr id="2" name="Title Placeholder 1"/>
          <p:cNvSpPr>
            <a:spLocks noGrp="1"/>
          </p:cNvSpPr>
          <p:nvPr>
            <p:ph type="title"/>
            <p:custDataLst>
              <p:tags r:id="rId17"/>
            </p:custDataLst>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p>
        </p:txBody>
      </p:sp>
      <p:sp>
        <p:nvSpPr>
          <p:cNvPr id="3" name="Text Placeholder 2"/>
          <p:cNvSpPr>
            <a:spLocks noGrp="1"/>
          </p:cNvSpPr>
          <p:nvPr>
            <p:ph type="body" idx="1"/>
            <p:custDataLst>
              <p:tags r:id="rId18"/>
            </p:custDataLst>
          </p:nvPr>
        </p:nvSpPr>
        <p:spPr>
          <a:xfrm>
            <a:off x="609600" y="1600200"/>
            <a:ext cx="10972800" cy="4525963"/>
          </a:xfrm>
          <a:prstGeom prst="rect">
            <a:avLst/>
          </a:prstGeom>
        </p:spPr>
        <p:txBody>
          <a:bodyPr vert="horz" lIns="91440" tIns="45720" rIns="91440" bIns="45720" rtlCol="0">
            <a:normAutofit/>
          </a:bodyPr>
          <a:lstStyle/>
          <a:p>
            <a:pPr lvl="0"/>
            <a:r>
              <a:rPr lang="en-US" smtClean="0"/>
              <a:t>Click to edit Master text styles</a:t>
            </a:r>
          </a:p>
          <a:p>
            <a:pPr lvl="0"/>
            <a:r>
              <a:rPr lang="en-US" smtClean="0"/>
              <a:t>Second level</a:t>
            </a:r>
          </a:p>
          <a:p>
            <a:pPr lvl="0"/>
            <a:r>
              <a:rPr lang="en-US" smtClean="0"/>
              <a:t>Third level</a:t>
            </a:r>
          </a:p>
          <a:p>
            <a:pPr lvl="0"/>
            <a:r>
              <a:rPr lang="en-US" smtClean="0"/>
              <a:t>Fourth level</a:t>
            </a:r>
          </a:p>
          <a:p>
            <a:pPr lvl="0"/>
            <a:r>
              <a:rPr lang="en-US" smtClean="0"/>
              <a:t>Fifth level</a:t>
            </a:r>
          </a:p>
        </p:txBody>
      </p:sp>
      <p:sp>
        <p:nvSpPr>
          <p:cNvPr id="4" name="Date Placeholder 3"/>
          <p:cNvSpPr>
            <a:spLocks noGrp="1"/>
          </p:cNvSpPr>
          <p:nvPr>
            <p:ph type="dt" sz="half" idx="2"/>
            <p:custDataLst>
              <p:tags r:id="rId19"/>
            </p:custDataLst>
          </p:nvPr>
        </p:nvSpPr>
        <p:spPr>
          <a:xfrm>
            <a:off x="609600" y="6356350"/>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BEF8844-87E5-4EB9-9DD3-54ED81FE1155}" type="datetimeFigureOut">
              <a:rPr lang="en-US" smtClean="0"/>
              <a:t/>
            </a:fld>
            <a:endParaRPr lang="en-US" smtClean="0"/>
          </a:p>
        </p:txBody>
      </p:sp>
      <p:sp>
        <p:nvSpPr>
          <p:cNvPr id="5" name="Footer Placeholder 4"/>
          <p:cNvSpPr>
            <a:spLocks noGrp="1"/>
          </p:cNvSpPr>
          <p:nvPr>
            <p:ph type="ftr" sz="quarter" idx="3"/>
            <p:custDataLst>
              <p:tags r:id="rId20"/>
            </p:custDataLst>
          </p:nvPr>
        </p:nvSpPr>
        <p:spPr>
          <a:xfrm>
            <a:off x="4165600" y="6356350"/>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custDataLst>
              <p:tags r:id="rId21"/>
            </p:custDataLst>
          </p:nvPr>
        </p:nvSpPr>
        <p:spPr>
          <a:xfrm>
            <a:off x="8737600" y="6356350"/>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727B835-1F73-4894-A1CE-4670C573F410}" type="slidenum">
              <a:rPr lang="en-US" smtClean="0"/>
              <a:t/>
            </a:fld>
            <a:endParaRPr lang="en-US" smtClean="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Lst>
  <p:transition/>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900">
                <a:solidFill>
                  <a:schemeClr val="tx1">
                    <a:lumMod val="50000"/>
                    <a:lumOff val="50000"/>
                  </a:schemeClr>
                </a:solidFill>
              </a:defRPr>
            </a:lvl1pPr>
          </a:lstStyle>
          <a:p>
            <a:fld id="{99A269D8-3EFC-46F5-9920-A19B376F0E37}" type="datetimeFigureOut">
              <a:rPr lang="zh-CN" altLang="en-US" smtClean="0"/>
              <a:t/>
            </a:fld>
            <a:endParaRPr lang="zh-CN" altLang="en-US" smtClean="0"/>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900">
                <a:solidFill>
                  <a:schemeClr val="tx1">
                    <a:lumMod val="50000"/>
                    <a:lumOff val="50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900">
                <a:solidFill>
                  <a:schemeClr val="tx1">
                    <a:lumMod val="50000"/>
                    <a:lumOff val="50000"/>
                  </a:schemeClr>
                </a:solidFill>
              </a:defRPr>
            </a:lvl1pPr>
          </a:lstStyle>
          <a:p>
            <a:fld id="{745C68E1-5DCC-41D8-9C8A-E130E4B848D2}" type="slidenum">
              <a:rPr lang="zh-CN" altLang="en-US" smtClean="0"/>
              <a:t>0</a:t>
            </a:fld>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 id="2147483680" r:id="rId4"/>
    <p:sldLayoutId id="2147483681" r:id="rId5"/>
    <p:sldLayoutId id="2147483682" r:id="rId6"/>
    <p:sldLayoutId id="2147483683" r:id="rId7"/>
    <p:sldLayoutId id="2147483684" r:id="rId8"/>
    <p:sldLayoutId id="2147483685" r:id="rId9"/>
    <p:sldLayoutId id="2147483686" r:id="rId10"/>
  </p:sldLayoutIdLst>
  <p:transition/>
  <p:timing/>
  <p:txStyles>
    <p:titleStyle>
      <a:lvl1pPr algn="l" defTabSz="685800" rtl="0" eaLnBrk="1" latinLnBrk="0" hangingPunct="1">
        <a:lnSpc>
          <a:spcPct val="120000"/>
        </a:lnSpc>
        <a:spcBef>
          <a:spcPct val="0"/>
        </a:spcBef>
        <a:buNone/>
        <a:defRPr sz="2700" kern="1200">
          <a:solidFill>
            <a:schemeClr val="tx1"/>
          </a:solidFill>
          <a:latin typeface="+mj-lt"/>
          <a:ea typeface="+mj-ea"/>
          <a:cs typeface="+mj-cs"/>
        </a:defRPr>
      </a:lvl1pPr>
    </p:titleStyle>
    <p:bodyStyle>
      <a:lvl1pPr marL="171450" indent="-171450" algn="l" defTabSz="685800" rtl="0" eaLnBrk="1" latinLnBrk="0" hangingPunct="1">
        <a:lnSpc>
          <a:spcPct val="120000"/>
        </a:lnSpc>
        <a:spcBef>
          <a:spcPts val="750"/>
        </a:spcBef>
        <a:buFont typeface="Arial" panose="020b0604020202020204" pitchFamily="34" charset="0"/>
        <a:buChar char="•"/>
        <a:defRPr sz="1800" kern="1200">
          <a:solidFill>
            <a:schemeClr val="tx1"/>
          </a:solidFill>
          <a:latin typeface="+mn-lt"/>
          <a:ea typeface="+mn-ea"/>
          <a:cs typeface="+mn-cs"/>
        </a:defRPr>
      </a:lvl1pPr>
      <a:lvl2pPr marL="514350" indent="-171450" algn="l" defTabSz="685800" rtl="0" eaLnBrk="1" latinLnBrk="0" hangingPunct="1">
        <a:lnSpc>
          <a:spcPct val="120000"/>
        </a:lnSpc>
        <a:spcBef>
          <a:spcPts val="375"/>
        </a:spcBef>
        <a:buFont typeface="Arial" panose="020b0604020202020204" pitchFamily="34" charset="0"/>
        <a:buChar char="•"/>
        <a:defRPr sz="1500" kern="1200">
          <a:solidFill>
            <a:schemeClr val="tx1"/>
          </a:solidFill>
          <a:latin typeface="+mn-lt"/>
          <a:ea typeface="+mn-ea"/>
          <a:cs typeface="+mn-cs"/>
        </a:defRPr>
      </a:lvl2pPr>
      <a:lvl3pPr marL="857250" indent="-171450" algn="l" defTabSz="685800" rtl="0" eaLnBrk="1" latinLnBrk="0" hangingPunct="1">
        <a:lnSpc>
          <a:spcPct val="120000"/>
        </a:lnSpc>
        <a:spcBef>
          <a:spcPts val="375"/>
        </a:spcBef>
        <a:buFont typeface="Arial" panose="020b0604020202020204" pitchFamily="34" charset="0"/>
        <a:buChar char="•"/>
        <a:defRPr sz="1350" kern="1200">
          <a:solidFill>
            <a:schemeClr val="tx1"/>
          </a:solidFill>
          <a:latin typeface="+mn-lt"/>
          <a:ea typeface="+mn-ea"/>
          <a:cs typeface="+mn-cs"/>
        </a:defRPr>
      </a:lvl3pPr>
      <a:lvl4pPr marL="1200150" indent="-171450" algn="l" defTabSz="685800" rtl="0" eaLnBrk="1" latinLnBrk="0" hangingPunct="1">
        <a:lnSpc>
          <a:spcPct val="12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12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custDataLst>
            <p:tags r:id="rId11"/>
          </p:custDataLst>
        </p:nvPr>
      </p:nvGrpSpPr>
      <p:grpSpPr>
        <a:xfrm>
          <a:off x="0" y="0"/>
          <a:ext cx="0" cy="0"/>
        </a:xfrm>
      </p:grpSpPr>
      <p:sp>
        <p:nvSpPr>
          <p:cNvPr id="2" name="标题占位符 1"/>
          <p:cNvSpPr>
            <a:spLocks noGrp="1"/>
          </p:cNvSpPr>
          <p:nvPr>
            <p:ph type="title"/>
            <p:custDataLst>
              <p:tags r:id="rId12"/>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3"/>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4"/>
            </p:custDataLst>
          </p:nvPr>
        </p:nvSpPr>
        <p:spPr>
          <a:xfrm>
            <a:off x="838200" y="6356350"/>
            <a:ext cx="2743200" cy="365125"/>
          </a:xfrm>
          <a:prstGeom prst="rect">
            <a:avLst/>
          </a:prstGeom>
        </p:spPr>
        <p:txBody>
          <a:bodyPr vert="horz" lIns="91440" tIns="45720" rIns="91440" bIns="45720" rtlCol="0" anchor="ctr">
            <a:normAutofit/>
          </a:bodyPr>
          <a:lstStyle>
            <a:lvl1pPr algn="l">
              <a:lnSpc>
                <a:spcPct val="120000"/>
              </a:lnSpc>
              <a:defRPr sz="1200">
                <a:solidFill>
                  <a:schemeClr val="tx1">
                    <a:lumMod val="50000"/>
                    <a:lumOff val="50000"/>
                  </a:schemeClr>
                </a:solidFill>
              </a:defRPr>
            </a:lvl1pPr>
          </a:lstStyle>
          <a:p>
            <a:fld id="{430CC49E-EDC4-41A0-AA44-D247E8A3A986}" type="datetimeFigureOut">
              <a:rPr lang="zh-CN" altLang="en-US" smtClean="0"/>
              <a:t/>
            </a:fld>
            <a:endParaRPr lang="zh-CN" altLang="en-US" smtClean="0"/>
          </a:p>
        </p:txBody>
      </p:sp>
      <p:sp>
        <p:nvSpPr>
          <p:cNvPr id="5" name="页脚占位符 4"/>
          <p:cNvSpPr>
            <a:spLocks noGrp="1"/>
          </p:cNvSpPr>
          <p:nvPr>
            <p:ph type="ftr" sz="quarter" idx="3"/>
            <p:custDataLst>
              <p:tags r:id="rId15"/>
            </p:custDataLst>
          </p:nvPr>
        </p:nvSpPr>
        <p:spPr>
          <a:xfrm>
            <a:off x="4038600" y="6356350"/>
            <a:ext cx="4114800" cy="365125"/>
          </a:xfrm>
          <a:prstGeom prst="rect">
            <a:avLst/>
          </a:prstGeom>
        </p:spPr>
        <p:txBody>
          <a:bodyPr vert="horz" lIns="91440" tIns="45720" rIns="91440" bIns="45720" rtlCol="0" anchor="ctr">
            <a:normAutofit/>
          </a:bodyPr>
          <a:lstStyle>
            <a:lvl1pPr algn="ctr">
              <a:lnSpc>
                <a:spcPct val="120000"/>
              </a:lnSpc>
              <a:defRPr sz="1200">
                <a:solidFill>
                  <a:schemeClr val="tx1">
                    <a:lumMod val="50000"/>
                    <a:lumOff val="50000"/>
                  </a:schemeClr>
                </a:solidFill>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56350"/>
            <a:ext cx="2743200" cy="365125"/>
          </a:xfrm>
          <a:prstGeom prst="rect">
            <a:avLst/>
          </a:prstGeom>
        </p:spPr>
        <p:txBody>
          <a:bodyPr vert="horz" lIns="91440" tIns="45720" rIns="91440" bIns="45720" rtlCol="0" anchor="ctr">
            <a:normAutofit/>
          </a:bodyPr>
          <a:lstStyle>
            <a:lvl1pPr algn="r">
              <a:lnSpc>
                <a:spcPct val="120000"/>
              </a:lnSpc>
              <a:defRPr sz="1200">
                <a:solidFill>
                  <a:schemeClr val="tx1">
                    <a:lumMod val="50000"/>
                    <a:lumOff val="50000"/>
                  </a:schemeClr>
                </a:solidFill>
              </a:defRPr>
            </a:lvl1pPr>
          </a:lstStyle>
          <a:p>
            <a:fld id="{1384149D-846E-4714-87B2-D8A5E87FFC60}" type="slidenum">
              <a:rPr lang="zh-CN" altLang="en-US" smtClean="0"/>
              <a:t>0</a:t>
            </a:fld>
          </a:p>
        </p:txBody>
      </p:sp>
      <p:sp>
        <p:nvSpPr>
          <p:cNvPr id="7" name="KSO_TEMPLATE" hidden="1"/>
          <p:cNvSpPr/>
          <p:nvPr>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Lst>
  <p:transition/>
  <p:timing/>
  <p:txStyles>
    <p:titleStyle>
      <a:lvl1pPr algn="l" defTabSz="914400" rtl="0" eaLnBrk="1" latinLnBrk="0" hangingPunct="1">
        <a:lnSpc>
          <a:spcPct val="120000"/>
        </a:lnSpc>
        <a:spcBef>
          <a:spcPct val="0"/>
        </a:spcBef>
        <a:buNone/>
        <a:defRPr sz="3600" kern="1200">
          <a:solidFill>
            <a:schemeClr val="tx1"/>
          </a:solidFill>
          <a:latin typeface="+mj-lt"/>
          <a:ea typeface="+mj-ea"/>
          <a:cs typeface="+mj-cs"/>
        </a:defRPr>
      </a:lvl1pPr>
    </p:titleStyle>
    <p:bodyStyle>
      <a:lvl1pPr marL="228600" indent="-228600" algn="l" defTabSz="914400" rtl="0" eaLnBrk="1" latinLnBrk="0" hangingPunct="1">
        <a:lnSpc>
          <a:spcPct val="12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12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12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dpi="0" rotWithShape="1">
          <a:blip r:embed="rId20">
            <a:lum/>
          </a:blip>
          <a:stretch>
            <a:fillRect/>
          </a:stretch>
        </a:blipFill>
        <a:effectLst/>
      </p:bgPr>
    </p:bg>
    <p:spTree>
      <p:nvGrpSpPr>
        <p:cNvPr id="1" name=""/>
        <p:cNvGrpSpPr/>
        <p:nvPr>
          <p:custDataLst>
            <p:tags r:id="rId14"/>
          </p:custDataLst>
        </p:nvPr>
      </p:nvGrpSpPr>
      <p:grpSpPr>
        <a:xfrm>
          <a:off x="0" y="0"/>
          <a:ext cx="0" cy="0"/>
        </a:xfrm>
      </p:grpSpPr>
      <p:sp>
        <p:nvSpPr>
          <p:cNvPr id="2" name="标题占位符 1"/>
          <p:cNvSpPr>
            <a:spLocks noGrp="1"/>
          </p:cNvSpPr>
          <p:nvPr>
            <p:ph type="title"/>
            <p:custDataLst>
              <p:tags r:id="rId15"/>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6"/>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7"/>
            </p:custDataLst>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278C34D-81AA-4206-8886-693CD7D79EA9}" type="datetimeFigureOut">
              <a:rPr lang="zh-CN" altLang="en-US" smtClean="0"/>
              <a:t/>
            </a:fld>
            <a:endParaRPr lang="zh-CN" altLang="en-US" smtClean="0"/>
          </a:p>
        </p:txBody>
      </p:sp>
      <p:sp>
        <p:nvSpPr>
          <p:cNvPr id="5" name="页脚占位符 4"/>
          <p:cNvSpPr>
            <a:spLocks noGrp="1"/>
          </p:cNvSpPr>
          <p:nvPr>
            <p:ph type="ftr" sz="quarter" idx="3"/>
            <p:custDataLst>
              <p:tags r:id="rId18"/>
            </p:custDataLst>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custDataLst>
              <p:tags r:id="rId19"/>
            </p:custDataLst>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A73C4C8-488A-4C63-8438-B30378C51691}" type="slidenum">
              <a:rPr lang="zh-CN" altLang="en-US" smtClean="0"/>
              <a:t/>
            </a:fld>
            <a:endParaRPr lang="zh-CN" altLang="en-US" smtClean="0"/>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 id="2147483710" r:id="rId12"/>
    <p:sldLayoutId id="2147483711" r:id="rId13"/>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custDataLst>
            <p:tags r:id="rId12"/>
          </p:custDataLst>
        </p:nvPr>
      </p:nvGrpSpPr>
      <p:grpSpPr>
        <a:xfrm>
          <a:off x="0" y="0"/>
          <a:ext cx="0" cy="0"/>
        </a:xfrm>
      </p:grpSpPr>
      <p:sp>
        <p:nvSpPr>
          <p:cNvPr id="2" name="标题占位符 1"/>
          <p:cNvSpPr>
            <a:spLocks noGrp="1"/>
          </p:cNvSpPr>
          <p:nvPr>
            <p:ph type="title"/>
            <p:custDataLst>
              <p:tags r:id="rId13"/>
            </p:custDataLst>
          </p:nvPr>
        </p:nvSpPr>
        <p:spPr>
          <a:xfrm>
            <a:off x="838200" y="365126"/>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custDataLst>
              <p:tags r:id="rId14"/>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0"/>
            <a:r>
              <a:rPr lang="zh-CN" altLang="en-US"/>
              <a:t>第二级</a:t>
            </a:r>
          </a:p>
          <a:p>
            <a:pPr lvl="0"/>
            <a:r>
              <a:rPr lang="zh-CN" altLang="en-US"/>
              <a:t>第三级</a:t>
            </a:r>
          </a:p>
          <a:p>
            <a:pPr lvl="0"/>
            <a:r>
              <a:rPr lang="zh-CN" altLang="en-US"/>
              <a:t>第四级</a:t>
            </a:r>
          </a:p>
          <a:p>
            <a:pPr lvl="0"/>
            <a:r>
              <a:rPr lang="zh-CN" altLang="en-US"/>
              <a:t>第五级</a:t>
            </a:r>
          </a:p>
        </p:txBody>
      </p:sp>
      <p:sp>
        <p:nvSpPr>
          <p:cNvPr id="4" name="日期占位符 3"/>
          <p:cNvSpPr>
            <a:spLocks noGrp="1"/>
          </p:cNvSpPr>
          <p:nvPr>
            <p:ph type="dt" sz="half" idx="2"/>
            <p:custDataLst>
              <p:tags r:id="rId15"/>
            </p:custDataLst>
          </p:nvPr>
        </p:nvSpPr>
        <p:spPr>
          <a:xfrm>
            <a:off x="838200" y="6356351"/>
            <a:ext cx="2743200" cy="365125"/>
          </a:xfrm>
          <a:prstGeom prst="rect">
            <a:avLst/>
          </a:prstGeom>
        </p:spPr>
        <p:txBody>
          <a:bodyPr vert="horz" lIns="91440" tIns="45720" rIns="91440" bIns="45720" rtlCol="0" anchor="ctr">
            <a:normAutofit/>
          </a:bodyPr>
          <a:lstStyle>
            <a:lvl1pPr algn="l">
              <a:defRPr sz="1200" baseline="0">
                <a:solidFill>
                  <a:schemeClr val="tx1">
                    <a:tint val="75000"/>
                  </a:schemeClr>
                </a:solidFill>
                <a:latin typeface="Arial" panose="020b0604020202020204" pitchFamily="34" charset="0"/>
                <a:ea typeface="微软雅黑"/>
              </a:defRPr>
            </a:lvl1pPr>
          </a:lstStyle>
          <a:p>
            <a:fld id="{36DE1E94-23F1-4B4E-BBB6-EC74FEC938BD}" type="datetimeFigureOut">
              <a:rPr lang="zh-CN" altLang="en-US" smtClean="0"/>
              <a:t/>
            </a:fld>
            <a:endParaRPr lang="zh-CN" altLang="en-US" smtClean="0"/>
          </a:p>
        </p:txBody>
      </p:sp>
      <p:sp>
        <p:nvSpPr>
          <p:cNvPr id="5" name="页脚占位符 4"/>
          <p:cNvSpPr>
            <a:spLocks noGrp="1"/>
          </p:cNvSpPr>
          <p:nvPr>
            <p:ph type="ftr" sz="quarter" idx="3"/>
            <p:custDataLst>
              <p:tags r:id="rId16"/>
            </p:custDataLst>
          </p:nvPr>
        </p:nvSpPr>
        <p:spPr>
          <a:xfrm>
            <a:off x="4038600" y="6356351"/>
            <a:ext cx="4114800" cy="365125"/>
          </a:xfrm>
          <a:prstGeom prst="rect">
            <a:avLst/>
          </a:prstGeom>
        </p:spPr>
        <p:txBody>
          <a:bodyPr vert="horz" lIns="91440" tIns="45720" rIns="91440" bIns="45720" rtlCol="0" anchor="ctr">
            <a:normAutofit/>
          </a:bodyPr>
          <a:lstStyle>
            <a:lvl1pPr algn="ctr">
              <a:defRPr sz="1200" baseline="0">
                <a:solidFill>
                  <a:schemeClr val="tx1">
                    <a:tint val="75000"/>
                  </a:schemeClr>
                </a:solidFill>
                <a:latin typeface="Arial" panose="020b0604020202020204" pitchFamily="34" charset="0"/>
                <a:ea typeface="微软雅黑"/>
              </a:defRPr>
            </a:lvl1pPr>
          </a:lstStyle>
          <a:p>
            <a:endParaRPr lang="zh-CN" altLang="en-US"/>
          </a:p>
        </p:txBody>
      </p:sp>
      <p:sp>
        <p:nvSpPr>
          <p:cNvPr id="6" name="灯片编号占位符 5"/>
          <p:cNvSpPr>
            <a:spLocks noGrp="1"/>
          </p:cNvSpPr>
          <p:nvPr>
            <p:ph type="sldNum" sz="quarter" idx="4"/>
            <p:custDataLst>
              <p:tags r:id="rId17"/>
            </p:custDataLst>
          </p:nvPr>
        </p:nvSpPr>
        <p:spPr>
          <a:xfrm>
            <a:off x="8610600" y="6356351"/>
            <a:ext cx="2743200" cy="365125"/>
          </a:xfrm>
          <a:prstGeom prst="rect">
            <a:avLst/>
          </a:prstGeom>
        </p:spPr>
        <p:txBody>
          <a:bodyPr vert="horz" lIns="91440" tIns="45720" rIns="91440" bIns="45720" rtlCol="0" anchor="ctr">
            <a:normAutofit/>
          </a:bodyPr>
          <a:lstStyle>
            <a:lvl1pPr algn="r">
              <a:defRPr sz="1200" baseline="0">
                <a:solidFill>
                  <a:schemeClr val="tx1">
                    <a:tint val="75000"/>
                  </a:schemeClr>
                </a:solidFill>
                <a:latin typeface="Arial" panose="020b0604020202020204" pitchFamily="34" charset="0"/>
                <a:ea typeface="微软雅黑"/>
              </a:defRPr>
            </a:lvl1pPr>
          </a:lstStyle>
          <a:p>
            <a:fld id="{5987DD8C-A3A3-4082-B5D1-4F828E59040E}" type="slidenum">
              <a:rPr lang="zh-CN" altLang="en-US" smtClean="0"/>
              <a:t>0</a:t>
            </a:fld>
          </a:p>
        </p:txBody>
      </p:sp>
      <p:sp>
        <p:nvSpPr>
          <p:cNvPr id="7" name="KSO_TEMPLATE" hidden="1"/>
          <p:cNvSpPr/>
          <p:nvPr>
            <p:custDataLst>
              <p:tags r:id="rId18"/>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713" r:id="rId1"/>
    <p:sldLayoutId id="2147483714" r:id="rId2"/>
    <p:sldLayoutId id="2147483715" r:id="rId3"/>
    <p:sldLayoutId id="2147483716" r:id="rId4"/>
    <p:sldLayoutId id="2147483717" r:id="rId5"/>
    <p:sldLayoutId id="2147483718" r:id="rId6"/>
    <p:sldLayoutId id="2147483719" r:id="rId7"/>
    <p:sldLayoutId id="2147483720" r:id="rId8"/>
    <p:sldLayoutId id="2147483721" r:id="rId9"/>
    <p:sldLayoutId id="2147483722" r:id="rId10"/>
    <p:sldLayoutId id="2147483723" r:id="rId11"/>
  </p:sldLayoutIdLst>
  <p:transition/>
  <p:timing/>
  <p:txStyles>
    <p:titleStyle>
      <a:lvl1pPr algn="l" defTabSz="685800" rtl="0" eaLnBrk="1" latinLnBrk="0" hangingPunct="1">
        <a:lnSpc>
          <a:spcPct val="90000"/>
        </a:lnSpc>
        <a:spcBef>
          <a:spcPct val="0"/>
        </a:spcBef>
        <a:buNone/>
        <a:defRPr sz="3600" kern="1200" baseline="0">
          <a:solidFill>
            <a:schemeClr val="tx1"/>
          </a:solidFill>
          <a:latin typeface="Arial" panose="020b0604020202020204" pitchFamily="34" charset="0"/>
          <a:ea typeface="微软雅黑"/>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400" kern="1200" baseline="0">
          <a:solidFill>
            <a:schemeClr val="tx1"/>
          </a:solidFill>
          <a:latin typeface="Arial" panose="020b0604020202020204" pitchFamily="34" charset="0"/>
          <a:ea typeface="微软雅黑"/>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2000" kern="1200" baseline="0">
          <a:solidFill>
            <a:schemeClr val="tx1"/>
          </a:solidFill>
          <a:latin typeface="Arial" panose="020b0604020202020204" pitchFamily="34" charset="0"/>
          <a:ea typeface="微软雅黑"/>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800" kern="1200" baseline="0">
          <a:solidFill>
            <a:schemeClr val="tx1"/>
          </a:solidFill>
          <a:latin typeface="Arial" panose="020b0604020202020204" pitchFamily="34" charset="0"/>
          <a:ea typeface="微软雅黑"/>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800" kern="1200" baseline="0">
          <a:solidFill>
            <a:schemeClr val="tx1"/>
          </a:solidFill>
          <a:latin typeface="Arial" panose="020b0604020202020204" pitchFamily="34" charset="0"/>
          <a:ea typeface="微软雅黑"/>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800" kern="1200" baseline="0">
          <a:solidFill>
            <a:schemeClr val="tx1"/>
          </a:solidFill>
          <a:latin typeface="Arial" panose="020b0604020202020204" pitchFamily="34" charset="0"/>
          <a:ea typeface="微软雅黑"/>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26.xml" /><Relationship Id="rId10" Type="http://schemas.openxmlformats.org/officeDocument/2006/relationships/oleObject" Target="../embeddings/oleObject1.bin" TargetMode="Internal" /><Relationship Id="rId11" Type="http://schemas.openxmlformats.org/officeDocument/2006/relationships/image" Target="../media/image8.emf" /><Relationship Id="rId12" Type="http://schemas.openxmlformats.org/officeDocument/2006/relationships/image" Target="../media/image9.png" /><Relationship Id="rId13" Type="http://schemas.openxmlformats.org/officeDocument/2006/relationships/tags" Target="../tags/tag591.xml" /><Relationship Id="rId14" Type="http://schemas.openxmlformats.org/officeDocument/2006/relationships/hyperlink" Target="http://www.cas.net.cn/zhuanti/green country/biaoz/bz4.htm?mode=image&amp;album=/card/gg05&amp;image=bz15.gif" TargetMode="External" /><Relationship Id="rId15" Type="http://schemas.openxmlformats.org/officeDocument/2006/relationships/image" Target="../media/image10.jpeg" /><Relationship Id="rId16" Type="http://schemas.openxmlformats.org/officeDocument/2006/relationships/tags" Target="../tags/tag592.xml" /><Relationship Id="rId17" Type="http://schemas.openxmlformats.org/officeDocument/2006/relationships/tags" Target="../tags/tag593.xml" /><Relationship Id="rId18" Type="http://schemas.openxmlformats.org/officeDocument/2006/relationships/image" Target="NULL" TargetMode="External" /><Relationship Id="rId19" Type="http://schemas.openxmlformats.org/officeDocument/2006/relationships/image" Target="../media/image11.png" /><Relationship Id="rId2" Type="http://schemas.openxmlformats.org/officeDocument/2006/relationships/tags" Target="../tags/tag583.xml" /><Relationship Id="rId20" Type="http://schemas.openxmlformats.org/officeDocument/2006/relationships/tags" Target="../tags/tag594.xml" /><Relationship Id="rId21" Type="http://schemas.openxmlformats.org/officeDocument/2006/relationships/tags" Target="../tags/tag595.xml" /><Relationship Id="rId22" Type="http://schemas.openxmlformats.org/officeDocument/2006/relationships/image" Target="../media/image12.png" /><Relationship Id="rId23" Type="http://schemas.openxmlformats.org/officeDocument/2006/relationships/tags" Target="../tags/tag596.xml" /><Relationship Id="rId24" Type="http://schemas.openxmlformats.org/officeDocument/2006/relationships/tags" Target="../tags/tag597.xml" /><Relationship Id="rId25" Type="http://schemas.openxmlformats.org/officeDocument/2006/relationships/vmlDrawing" Target="../drawings/vmlDrawing1.vml" /><Relationship Id="rId3" Type="http://schemas.openxmlformats.org/officeDocument/2006/relationships/tags" Target="../tags/tag584.xml" /><Relationship Id="rId4" Type="http://schemas.openxmlformats.org/officeDocument/2006/relationships/tags" Target="../tags/tag585.xml" /><Relationship Id="rId5" Type="http://schemas.openxmlformats.org/officeDocument/2006/relationships/tags" Target="../tags/tag586.xml" /><Relationship Id="rId6" Type="http://schemas.openxmlformats.org/officeDocument/2006/relationships/tags" Target="../tags/tag587.xml" /><Relationship Id="rId7" Type="http://schemas.openxmlformats.org/officeDocument/2006/relationships/tags" Target="../tags/tag588.xml" /><Relationship Id="rId8" Type="http://schemas.openxmlformats.org/officeDocument/2006/relationships/tags" Target="../tags/tag589.xml" /><Relationship Id="rId9" Type="http://schemas.openxmlformats.org/officeDocument/2006/relationships/tags" Target="../tags/tag590.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image" Target="../media/image22.png" /><Relationship Id="rId11" Type="http://schemas.openxmlformats.org/officeDocument/2006/relationships/tags" Target="../tags/tag691.xml" /><Relationship Id="rId12" Type="http://schemas.openxmlformats.org/officeDocument/2006/relationships/image" Target="../media/image23.png" /><Relationship Id="rId13" Type="http://schemas.openxmlformats.org/officeDocument/2006/relationships/tags" Target="../tags/tag692.xml" /><Relationship Id="rId2" Type="http://schemas.openxmlformats.org/officeDocument/2006/relationships/tags" Target="../tags/tag683.xml" /><Relationship Id="rId3" Type="http://schemas.openxmlformats.org/officeDocument/2006/relationships/tags" Target="../tags/tag684.xml" /><Relationship Id="rId4" Type="http://schemas.openxmlformats.org/officeDocument/2006/relationships/tags" Target="../tags/tag685.xml" /><Relationship Id="rId5" Type="http://schemas.openxmlformats.org/officeDocument/2006/relationships/tags" Target="../tags/tag686.xml" /><Relationship Id="rId6" Type="http://schemas.openxmlformats.org/officeDocument/2006/relationships/tags" Target="../tags/tag687.xml" /><Relationship Id="rId7" Type="http://schemas.openxmlformats.org/officeDocument/2006/relationships/tags" Target="../tags/tag688.xml" /><Relationship Id="rId8" Type="http://schemas.openxmlformats.org/officeDocument/2006/relationships/tags" Target="../tags/tag689.xml" /><Relationship Id="rId9" Type="http://schemas.openxmlformats.org/officeDocument/2006/relationships/tags" Target="../tags/tag690.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image" Target="../media/image24.png" /><Relationship Id="rId11" Type="http://schemas.openxmlformats.org/officeDocument/2006/relationships/tags" Target="../tags/tag701.xml" /><Relationship Id="rId12" Type="http://schemas.openxmlformats.org/officeDocument/2006/relationships/tags" Target="../tags/tag702.xml" /><Relationship Id="rId13" Type="http://schemas.openxmlformats.org/officeDocument/2006/relationships/tags" Target="../tags/tag703.xml" /><Relationship Id="rId14" Type="http://schemas.openxmlformats.org/officeDocument/2006/relationships/tags" Target="../tags/tag704.xml" /><Relationship Id="rId15" Type="http://schemas.openxmlformats.org/officeDocument/2006/relationships/tags" Target="../tags/tag705.xml" /><Relationship Id="rId2" Type="http://schemas.openxmlformats.org/officeDocument/2006/relationships/tags" Target="../tags/tag693.xml" /><Relationship Id="rId3" Type="http://schemas.openxmlformats.org/officeDocument/2006/relationships/tags" Target="../tags/tag694.xml" /><Relationship Id="rId4" Type="http://schemas.openxmlformats.org/officeDocument/2006/relationships/tags" Target="../tags/tag695.xml" /><Relationship Id="rId5" Type="http://schemas.openxmlformats.org/officeDocument/2006/relationships/tags" Target="../tags/tag696.xml" /><Relationship Id="rId6" Type="http://schemas.openxmlformats.org/officeDocument/2006/relationships/tags" Target="../tags/tag697.xml" /><Relationship Id="rId7" Type="http://schemas.openxmlformats.org/officeDocument/2006/relationships/tags" Target="../tags/tag698.xml" /><Relationship Id="rId8" Type="http://schemas.openxmlformats.org/officeDocument/2006/relationships/tags" Target="../tags/tag699.xml" /><Relationship Id="rId9" Type="http://schemas.openxmlformats.org/officeDocument/2006/relationships/tags" Target="../tags/tag700.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713.xml" /><Relationship Id="rId11" Type="http://schemas.openxmlformats.org/officeDocument/2006/relationships/tags" Target="../tags/tag714.xml" /><Relationship Id="rId2" Type="http://schemas.openxmlformats.org/officeDocument/2006/relationships/tags" Target="../tags/tag706.xml" /><Relationship Id="rId3" Type="http://schemas.openxmlformats.org/officeDocument/2006/relationships/tags" Target="../tags/tag707.xml" /><Relationship Id="rId4" Type="http://schemas.openxmlformats.org/officeDocument/2006/relationships/tags" Target="../tags/tag708.xml" /><Relationship Id="rId5" Type="http://schemas.openxmlformats.org/officeDocument/2006/relationships/tags" Target="../tags/tag709.xml" /><Relationship Id="rId6" Type="http://schemas.openxmlformats.org/officeDocument/2006/relationships/tags" Target="../tags/tag710.xml" /><Relationship Id="rId7" Type="http://schemas.openxmlformats.org/officeDocument/2006/relationships/tags" Target="../tags/tag711.xml" /><Relationship Id="rId8" Type="http://schemas.openxmlformats.org/officeDocument/2006/relationships/tags" Target="../tags/tag712.xml" /><Relationship Id="rId9" Type="http://schemas.openxmlformats.org/officeDocument/2006/relationships/image" Target="../media/image25.png"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715.xml" /><Relationship Id="rId3" Type="http://schemas.openxmlformats.org/officeDocument/2006/relationships/tags" Target="../tags/tag716.xml" /><Relationship Id="rId4" Type="http://schemas.openxmlformats.org/officeDocument/2006/relationships/tags" Target="../tags/tag717.xml" /><Relationship Id="rId5" Type="http://schemas.openxmlformats.org/officeDocument/2006/relationships/tags" Target="../tags/tag718.xml" /><Relationship Id="rId6" Type="http://schemas.openxmlformats.org/officeDocument/2006/relationships/tags" Target="../tags/tag719.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727.xml" /><Relationship Id="rId11" Type="http://schemas.openxmlformats.org/officeDocument/2006/relationships/tags" Target="../tags/tag728.xml" /><Relationship Id="rId12" Type="http://schemas.openxmlformats.org/officeDocument/2006/relationships/tags" Target="../tags/tag729.xml" /><Relationship Id="rId2" Type="http://schemas.openxmlformats.org/officeDocument/2006/relationships/tags" Target="../tags/tag720.xml" /><Relationship Id="rId3" Type="http://schemas.openxmlformats.org/officeDocument/2006/relationships/tags" Target="../tags/tag721.xml" /><Relationship Id="rId4" Type="http://schemas.openxmlformats.org/officeDocument/2006/relationships/tags" Target="../tags/tag722.xml" /><Relationship Id="rId5" Type="http://schemas.openxmlformats.org/officeDocument/2006/relationships/tags" Target="../tags/tag723.xml" /><Relationship Id="rId6" Type="http://schemas.openxmlformats.org/officeDocument/2006/relationships/tags" Target="../tags/tag724.xml" /><Relationship Id="rId7" Type="http://schemas.openxmlformats.org/officeDocument/2006/relationships/tags" Target="../tags/tag725.xml" /><Relationship Id="rId8" Type="http://schemas.openxmlformats.org/officeDocument/2006/relationships/image" Target="../media/image26.png" /><Relationship Id="rId9" Type="http://schemas.openxmlformats.org/officeDocument/2006/relationships/tags" Target="../tags/tag726.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3.xml" /><Relationship Id="rId2" Type="http://schemas.openxmlformats.org/officeDocument/2006/relationships/tags" Target="../tags/tag730.xml" /><Relationship Id="rId3" Type="http://schemas.openxmlformats.org/officeDocument/2006/relationships/tags" Target="../tags/tag731.xml" /><Relationship Id="rId4" Type="http://schemas.openxmlformats.org/officeDocument/2006/relationships/image" Target="../media/image27.png" /><Relationship Id="rId5" Type="http://schemas.openxmlformats.org/officeDocument/2006/relationships/tags" Target="../tags/tag732.xml" /><Relationship Id="rId6" Type="http://schemas.openxmlformats.org/officeDocument/2006/relationships/tags" Target="../tags/tag733.xml" /><Relationship Id="rId7" Type="http://schemas.openxmlformats.org/officeDocument/2006/relationships/tags" Target="../tags/tag734.xml" /><Relationship Id="rId8" Type="http://schemas.openxmlformats.org/officeDocument/2006/relationships/tags" Target="../tags/tag735.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3.xml" /><Relationship Id="rId10" Type="http://schemas.openxmlformats.org/officeDocument/2006/relationships/image" Target="NULL" TargetMode="External" /><Relationship Id="rId11" Type="http://schemas.openxmlformats.org/officeDocument/2006/relationships/image" Target="../media/image29.png" /><Relationship Id="rId12" Type="http://schemas.openxmlformats.org/officeDocument/2006/relationships/tags" Target="../tags/tag741.xml" /><Relationship Id="rId13" Type="http://schemas.openxmlformats.org/officeDocument/2006/relationships/tags" Target="../tags/tag742.xml" /><Relationship Id="rId14" Type="http://schemas.openxmlformats.org/officeDocument/2006/relationships/oleObject" Target="../embeddings/oleObject5.bin" TargetMode="Internal" /><Relationship Id="rId15" Type="http://schemas.openxmlformats.org/officeDocument/2006/relationships/image" Target="../media/image30.emf" /><Relationship Id="rId16" Type="http://schemas.openxmlformats.org/officeDocument/2006/relationships/tags" Target="../tags/tag743.xml" /><Relationship Id="rId17" Type="http://schemas.openxmlformats.org/officeDocument/2006/relationships/vmlDrawing" Target="../drawings/vmlDrawing3.vml" /><Relationship Id="rId2" Type="http://schemas.openxmlformats.org/officeDocument/2006/relationships/tags" Target="../tags/tag736.xml" /><Relationship Id="rId3" Type="http://schemas.openxmlformats.org/officeDocument/2006/relationships/image" Target="../media/image14.jpeg" /><Relationship Id="rId4" Type="http://schemas.openxmlformats.org/officeDocument/2006/relationships/tags" Target="../tags/tag737.xml" /><Relationship Id="rId5" Type="http://schemas.openxmlformats.org/officeDocument/2006/relationships/tags" Target="../tags/tag738.xml" /><Relationship Id="rId6" Type="http://schemas.openxmlformats.org/officeDocument/2006/relationships/tags" Target="../tags/tag739.xml" /><Relationship Id="rId7" Type="http://schemas.openxmlformats.org/officeDocument/2006/relationships/tags" Target="../tags/tag740.xml" /><Relationship Id="rId8" Type="http://schemas.openxmlformats.org/officeDocument/2006/relationships/oleObject" Target="../embeddings/oleObject4.bin" TargetMode="Internal" /><Relationship Id="rId9" Type="http://schemas.openxmlformats.org/officeDocument/2006/relationships/image" Target="../media/image28.emf"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751.xml" /><Relationship Id="rId11" Type="http://schemas.openxmlformats.org/officeDocument/2006/relationships/tags" Target="../tags/tag752.xml" /><Relationship Id="rId12" Type="http://schemas.openxmlformats.org/officeDocument/2006/relationships/customXml" Target="../ink/ink1.xml" /><Relationship Id="rId13" Type="http://schemas.openxmlformats.org/officeDocument/2006/relationships/customXml" Target="../ink/ink2.xml" /><Relationship Id="rId14" Type="http://schemas.openxmlformats.org/officeDocument/2006/relationships/customXml" Target="../ink/ink3.xml" /><Relationship Id="rId15" Type="http://schemas.openxmlformats.org/officeDocument/2006/relationships/customXml" Target="../ink/ink4.xml" /><Relationship Id="rId16" Type="http://schemas.openxmlformats.org/officeDocument/2006/relationships/customXml" Target="../ink/ink5.xml" /><Relationship Id="rId17" Type="http://schemas.openxmlformats.org/officeDocument/2006/relationships/customXml" Target="../ink/ink6.xml" /><Relationship Id="rId18" Type="http://schemas.openxmlformats.org/officeDocument/2006/relationships/customXml" Target="../ink/ink7.xml" /><Relationship Id="rId19" Type="http://schemas.openxmlformats.org/officeDocument/2006/relationships/customXml" Target="../ink/ink8.xml" /><Relationship Id="rId2" Type="http://schemas.openxmlformats.org/officeDocument/2006/relationships/tags" Target="../tags/tag744.xml" /><Relationship Id="rId20" Type="http://schemas.openxmlformats.org/officeDocument/2006/relationships/customXml" Target="../ink/ink9.xml" /><Relationship Id="rId21" Type="http://schemas.openxmlformats.org/officeDocument/2006/relationships/customXml" Target="../ink/ink10.xml" /><Relationship Id="rId22" Type="http://schemas.openxmlformats.org/officeDocument/2006/relationships/customXml" Target="../ink/ink11.xml" /><Relationship Id="rId23" Type="http://schemas.openxmlformats.org/officeDocument/2006/relationships/customXml" Target="../ink/ink12.xml" /><Relationship Id="rId24" Type="http://schemas.openxmlformats.org/officeDocument/2006/relationships/customXml" Target="../ink/ink13.xml" /><Relationship Id="rId25" Type="http://schemas.openxmlformats.org/officeDocument/2006/relationships/customXml" Target="../ink/ink14.xml" /><Relationship Id="rId26" Type="http://schemas.openxmlformats.org/officeDocument/2006/relationships/customXml" Target="../ink/ink15.xml" /><Relationship Id="rId27" Type="http://schemas.openxmlformats.org/officeDocument/2006/relationships/customXml" Target="../ink/ink16.xml" /><Relationship Id="rId28" Type="http://schemas.openxmlformats.org/officeDocument/2006/relationships/customXml" Target="../ink/ink17.xml" /><Relationship Id="rId29" Type="http://schemas.openxmlformats.org/officeDocument/2006/relationships/customXml" Target="../ink/ink18.xml" /><Relationship Id="rId3" Type="http://schemas.openxmlformats.org/officeDocument/2006/relationships/tags" Target="../tags/tag745.xml" /><Relationship Id="rId30" Type="http://schemas.openxmlformats.org/officeDocument/2006/relationships/customXml" Target="../ink/ink19.xml" /><Relationship Id="rId31" Type="http://schemas.openxmlformats.org/officeDocument/2006/relationships/customXml" Target="../ink/ink20.xml" /><Relationship Id="rId4" Type="http://schemas.openxmlformats.org/officeDocument/2006/relationships/tags" Target="../tags/tag746.xml" /><Relationship Id="rId5" Type="http://schemas.openxmlformats.org/officeDocument/2006/relationships/tags" Target="../tags/tag747.xml" /><Relationship Id="rId6" Type="http://schemas.openxmlformats.org/officeDocument/2006/relationships/tags" Target="../tags/tag748.xml" /><Relationship Id="rId7" Type="http://schemas.openxmlformats.org/officeDocument/2006/relationships/tags" Target="../tags/tag749.xml" /><Relationship Id="rId8" Type="http://schemas.openxmlformats.org/officeDocument/2006/relationships/image" Target="../media/image31.png" /><Relationship Id="rId9" Type="http://schemas.openxmlformats.org/officeDocument/2006/relationships/tags" Target="../tags/tag750.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tags" Target="../tags/tag761.xml" /><Relationship Id="rId11" Type="http://schemas.openxmlformats.org/officeDocument/2006/relationships/tags" Target="../tags/tag762.xml" /><Relationship Id="rId12" Type="http://schemas.openxmlformats.org/officeDocument/2006/relationships/image" Target="../media/image32.jpeg" /><Relationship Id="rId13" Type="http://schemas.openxmlformats.org/officeDocument/2006/relationships/tags" Target="../tags/tag763.xml" /><Relationship Id="rId2" Type="http://schemas.openxmlformats.org/officeDocument/2006/relationships/tags" Target="../tags/tag753.xml" /><Relationship Id="rId3" Type="http://schemas.openxmlformats.org/officeDocument/2006/relationships/tags" Target="../tags/tag754.xml" /><Relationship Id="rId4" Type="http://schemas.openxmlformats.org/officeDocument/2006/relationships/tags" Target="../tags/tag755.xml" /><Relationship Id="rId5" Type="http://schemas.openxmlformats.org/officeDocument/2006/relationships/tags" Target="../tags/tag756.xml" /><Relationship Id="rId6" Type="http://schemas.openxmlformats.org/officeDocument/2006/relationships/tags" Target="../tags/tag757.xml" /><Relationship Id="rId7" Type="http://schemas.openxmlformats.org/officeDocument/2006/relationships/tags" Target="../tags/tag758.xml" /><Relationship Id="rId8" Type="http://schemas.openxmlformats.org/officeDocument/2006/relationships/tags" Target="../tags/tag759.xml" /><Relationship Id="rId9" Type="http://schemas.openxmlformats.org/officeDocument/2006/relationships/tags" Target="../tags/tag760.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61.xml" /><Relationship Id="rId2" Type="http://schemas.openxmlformats.org/officeDocument/2006/relationships/notesSlide" Target="../notesSlides/notesSlide5.xml" /><Relationship Id="rId3" Type="http://schemas.openxmlformats.org/officeDocument/2006/relationships/tags" Target="../tags/tag768.xml" /><Relationship Id="rId4" Type="http://schemas.openxmlformats.org/officeDocument/2006/relationships/tags" Target="../tags/tag769.xml" /><Relationship Id="rId5" Type="http://schemas.openxmlformats.org/officeDocument/2006/relationships/image" Target="../media/image33.png" /><Relationship Id="rId6" Type="http://schemas.openxmlformats.org/officeDocument/2006/relationships/tags" Target="../tags/tag770.xml" /><Relationship Id="rId7" Type="http://schemas.openxmlformats.org/officeDocument/2006/relationships/tags" Target="../tags/tag77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33.xml" /><Relationship Id="rId2" Type="http://schemas.openxmlformats.org/officeDocument/2006/relationships/notesSlide" Target="../notesSlides/notesSlide1.xml" /><Relationship Id="rId3" Type="http://schemas.openxmlformats.org/officeDocument/2006/relationships/tags" Target="../tags/tag602.xml" /><Relationship Id="rId4" Type="http://schemas.openxmlformats.org/officeDocument/2006/relationships/tags" Target="../tags/tag603.xml" /><Relationship Id="rId5" Type="http://schemas.openxmlformats.org/officeDocument/2006/relationships/tags" Target="../tags/tag604.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61.xml" /><Relationship Id="rId10" Type="http://schemas.openxmlformats.org/officeDocument/2006/relationships/tags" Target="../tags/tag781.xml" /><Relationship Id="rId2" Type="http://schemas.openxmlformats.org/officeDocument/2006/relationships/notesSlide" Target="../notesSlides/notesSlide6.xml" /><Relationship Id="rId3" Type="http://schemas.openxmlformats.org/officeDocument/2006/relationships/tags" Target="../tags/tag776.xml" /><Relationship Id="rId4" Type="http://schemas.openxmlformats.org/officeDocument/2006/relationships/tags" Target="../tags/tag777.xml" /><Relationship Id="rId5" Type="http://schemas.openxmlformats.org/officeDocument/2006/relationships/image" Target="../media/image33.png" /><Relationship Id="rId6" Type="http://schemas.openxmlformats.org/officeDocument/2006/relationships/tags" Target="../tags/tag778.xml" /><Relationship Id="rId7" Type="http://schemas.openxmlformats.org/officeDocument/2006/relationships/tags" Target="../tags/tag779.xml" /><Relationship Id="rId8" Type="http://schemas.openxmlformats.org/officeDocument/2006/relationships/image" Target="../media/image34.png" /><Relationship Id="rId9" Type="http://schemas.openxmlformats.org/officeDocument/2006/relationships/tags" Target="../tags/tag780.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29.xml" /><Relationship Id="rId2" Type="http://schemas.openxmlformats.org/officeDocument/2006/relationships/notesSlide" Target="../notesSlides/notesSlide2.xml" /><Relationship Id="rId3" Type="http://schemas.openxmlformats.org/officeDocument/2006/relationships/tags" Target="../tags/tag609.xml" /><Relationship Id="rId4" Type="http://schemas.openxmlformats.org/officeDocument/2006/relationships/tags" Target="../tags/tag610.xml" /><Relationship Id="rId5" Type="http://schemas.openxmlformats.org/officeDocument/2006/relationships/tags" Target="../tags/tag611.xml" /><Relationship Id="rId6" Type="http://schemas.openxmlformats.org/officeDocument/2006/relationships/tags" Target="../tags/tag612.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3.xml" /><Relationship Id="rId10" Type="http://schemas.openxmlformats.org/officeDocument/2006/relationships/tags" Target="../tags/tag623.xml" /><Relationship Id="rId11" Type="http://schemas.openxmlformats.org/officeDocument/2006/relationships/tags" Target="../tags/tag624.xml" /><Relationship Id="rId12" Type="http://schemas.openxmlformats.org/officeDocument/2006/relationships/tags" Target="../tags/tag625.xml" /><Relationship Id="rId13" Type="http://schemas.openxmlformats.org/officeDocument/2006/relationships/tags" Target="../tags/tag626.xml" /><Relationship Id="rId14" Type="http://schemas.openxmlformats.org/officeDocument/2006/relationships/tags" Target="../tags/tag627.xml" /><Relationship Id="rId15" Type="http://schemas.openxmlformats.org/officeDocument/2006/relationships/tags" Target="../tags/tag628.xml" /><Relationship Id="rId2" Type="http://schemas.openxmlformats.org/officeDocument/2006/relationships/notesSlide" Target="../notesSlides/notesSlide3.xml" /><Relationship Id="rId3" Type="http://schemas.openxmlformats.org/officeDocument/2006/relationships/tags" Target="../tags/tag617.xml" /><Relationship Id="rId4" Type="http://schemas.openxmlformats.org/officeDocument/2006/relationships/tags" Target="../tags/tag618.xml" /><Relationship Id="rId5" Type="http://schemas.openxmlformats.org/officeDocument/2006/relationships/tags" Target="../tags/tag619.xml" /><Relationship Id="rId6" Type="http://schemas.openxmlformats.org/officeDocument/2006/relationships/image" Target="../media/image13.jpeg" /><Relationship Id="rId7" Type="http://schemas.openxmlformats.org/officeDocument/2006/relationships/tags" Target="../tags/tag620.xml" /><Relationship Id="rId8" Type="http://schemas.openxmlformats.org/officeDocument/2006/relationships/tags" Target="../tags/tag621.xml" /><Relationship Id="rId9" Type="http://schemas.openxmlformats.org/officeDocument/2006/relationships/tags" Target="../tags/tag622.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3.xml" /><Relationship Id="rId10" Type="http://schemas.openxmlformats.org/officeDocument/2006/relationships/tags" Target="../tags/tag640.xml" /><Relationship Id="rId11" Type="http://schemas.openxmlformats.org/officeDocument/2006/relationships/tags" Target="../tags/tag641.xml" /><Relationship Id="rId12" Type="http://schemas.openxmlformats.org/officeDocument/2006/relationships/tags" Target="../tags/tag642.xml" /><Relationship Id="rId13" Type="http://schemas.openxmlformats.org/officeDocument/2006/relationships/tags" Target="../tags/tag643.xml" /><Relationship Id="rId2" Type="http://schemas.openxmlformats.org/officeDocument/2006/relationships/notesSlide" Target="../notesSlides/notesSlide4.xml" /><Relationship Id="rId3" Type="http://schemas.openxmlformats.org/officeDocument/2006/relationships/tags" Target="../tags/tag633.xml" /><Relationship Id="rId4" Type="http://schemas.openxmlformats.org/officeDocument/2006/relationships/tags" Target="../tags/tag634.xml" /><Relationship Id="rId5" Type="http://schemas.openxmlformats.org/officeDocument/2006/relationships/tags" Target="../tags/tag635.xml" /><Relationship Id="rId6" Type="http://schemas.openxmlformats.org/officeDocument/2006/relationships/tags" Target="../tags/tag636.xml" /><Relationship Id="rId7" Type="http://schemas.openxmlformats.org/officeDocument/2006/relationships/tags" Target="../tags/tag637.xml" /><Relationship Id="rId8" Type="http://schemas.openxmlformats.org/officeDocument/2006/relationships/tags" Target="../tags/tag638.xml" /><Relationship Id="rId9" Type="http://schemas.openxmlformats.org/officeDocument/2006/relationships/tags" Target="../tags/tag639.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3.xml" /><Relationship Id="rId10" Type="http://schemas.openxmlformats.org/officeDocument/2006/relationships/tags" Target="../tags/tag650.xml" /><Relationship Id="rId11" Type="http://schemas.openxmlformats.org/officeDocument/2006/relationships/tags" Target="../tags/tag651.xml" /><Relationship Id="rId12" Type="http://schemas.openxmlformats.org/officeDocument/2006/relationships/tags" Target="../tags/tag652.xml" /><Relationship Id="rId2" Type="http://schemas.openxmlformats.org/officeDocument/2006/relationships/tags" Target="../tags/tag644.xml" /><Relationship Id="rId3" Type="http://schemas.openxmlformats.org/officeDocument/2006/relationships/image" Target="../media/image14.jpeg" /><Relationship Id="rId4" Type="http://schemas.openxmlformats.org/officeDocument/2006/relationships/tags" Target="../tags/tag645.xml" /><Relationship Id="rId5" Type="http://schemas.openxmlformats.org/officeDocument/2006/relationships/tags" Target="../tags/tag646.xml" /><Relationship Id="rId6" Type="http://schemas.openxmlformats.org/officeDocument/2006/relationships/tags" Target="../tags/tag647.xml" /><Relationship Id="rId7" Type="http://schemas.openxmlformats.org/officeDocument/2006/relationships/image" Target="../media/image15.png" /><Relationship Id="rId8" Type="http://schemas.openxmlformats.org/officeDocument/2006/relationships/tags" Target="../tags/tag648.xml" /><Relationship Id="rId9" Type="http://schemas.openxmlformats.org/officeDocument/2006/relationships/tags" Target="../tags/tag64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image" Target="../media/image16.png" /><Relationship Id="rId11" Type="http://schemas.openxmlformats.org/officeDocument/2006/relationships/tags" Target="../tags/tag661.xml" /><Relationship Id="rId12" Type="http://schemas.openxmlformats.org/officeDocument/2006/relationships/tags" Target="../tags/tag662.xml" /><Relationship Id="rId13" Type="http://schemas.openxmlformats.org/officeDocument/2006/relationships/image" Target="../media/image17.png" /><Relationship Id="rId14" Type="http://schemas.openxmlformats.org/officeDocument/2006/relationships/tags" Target="../tags/tag663.xml" /><Relationship Id="rId15" Type="http://schemas.openxmlformats.org/officeDocument/2006/relationships/tags" Target="../tags/tag664.xml" /><Relationship Id="rId2" Type="http://schemas.openxmlformats.org/officeDocument/2006/relationships/tags" Target="../tags/tag653.xml" /><Relationship Id="rId3" Type="http://schemas.openxmlformats.org/officeDocument/2006/relationships/tags" Target="../tags/tag654.xml" /><Relationship Id="rId4" Type="http://schemas.openxmlformats.org/officeDocument/2006/relationships/tags" Target="../tags/tag655.xml" /><Relationship Id="rId5" Type="http://schemas.openxmlformats.org/officeDocument/2006/relationships/tags" Target="../tags/tag656.xml" /><Relationship Id="rId6" Type="http://schemas.openxmlformats.org/officeDocument/2006/relationships/tags" Target="../tags/tag657.xml" /><Relationship Id="rId7" Type="http://schemas.openxmlformats.org/officeDocument/2006/relationships/tags" Target="../tags/tag658.xml" /><Relationship Id="rId8" Type="http://schemas.openxmlformats.org/officeDocument/2006/relationships/tags" Target="../tags/tag659.xml" /><Relationship Id="rId9" Type="http://schemas.openxmlformats.org/officeDocument/2006/relationships/tags" Target="../tags/tag660.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3.xml" /><Relationship Id="rId10" Type="http://schemas.openxmlformats.org/officeDocument/2006/relationships/tags" Target="../tags/tag670.xml" /><Relationship Id="rId11" Type="http://schemas.openxmlformats.org/officeDocument/2006/relationships/tags" Target="../tags/tag671.xml" /><Relationship Id="rId12" Type="http://schemas.openxmlformats.org/officeDocument/2006/relationships/oleObject" Target="../embeddings/oleObject2.bin" TargetMode="Internal" /><Relationship Id="rId13" Type="http://schemas.openxmlformats.org/officeDocument/2006/relationships/image" Target="../media/image19.emf" /><Relationship Id="rId14" Type="http://schemas.openxmlformats.org/officeDocument/2006/relationships/tags" Target="../tags/tag672.xml" /><Relationship Id="rId15" Type="http://schemas.openxmlformats.org/officeDocument/2006/relationships/oleObject" Target="../embeddings/oleObject3.bin" TargetMode="Internal" /><Relationship Id="rId16" Type="http://schemas.openxmlformats.org/officeDocument/2006/relationships/image" Target="../media/image20.emf" /><Relationship Id="rId17" Type="http://schemas.openxmlformats.org/officeDocument/2006/relationships/tags" Target="../tags/tag673.xml" /><Relationship Id="rId18" Type="http://schemas.openxmlformats.org/officeDocument/2006/relationships/vmlDrawing" Target="../drawings/vmlDrawing2.vml" /><Relationship Id="rId2" Type="http://schemas.openxmlformats.org/officeDocument/2006/relationships/tags" Target="../tags/tag665.xml" /><Relationship Id="rId3" Type="http://schemas.openxmlformats.org/officeDocument/2006/relationships/image" Target="../media/image14.jpeg" /><Relationship Id="rId4" Type="http://schemas.openxmlformats.org/officeDocument/2006/relationships/tags" Target="../tags/tag666.xml" /><Relationship Id="rId5" Type="http://schemas.openxmlformats.org/officeDocument/2006/relationships/tags" Target="../tags/tag667.xml" /><Relationship Id="rId6" Type="http://schemas.openxmlformats.org/officeDocument/2006/relationships/tags" Target="../tags/tag668.xml" /><Relationship Id="rId7" Type="http://schemas.openxmlformats.org/officeDocument/2006/relationships/tags" Target="../tags/tag669.xml" /><Relationship Id="rId8" Type="http://schemas.openxmlformats.org/officeDocument/2006/relationships/image" Target="NULL" TargetMode="External" /><Relationship Id="rId9" Type="http://schemas.openxmlformats.org/officeDocument/2006/relationships/image" Target="../media/image18.pn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58.xml" /><Relationship Id="rId10" Type="http://schemas.openxmlformats.org/officeDocument/2006/relationships/image" Target="../media/image21.png" /><Relationship Id="rId11" Type="http://schemas.openxmlformats.org/officeDocument/2006/relationships/tags" Target="../tags/tag682.xml" /><Relationship Id="rId2" Type="http://schemas.openxmlformats.org/officeDocument/2006/relationships/tags" Target="../tags/tag674.xml" /><Relationship Id="rId3" Type="http://schemas.openxmlformats.org/officeDocument/2006/relationships/tags" Target="../tags/tag675.xml" /><Relationship Id="rId4" Type="http://schemas.openxmlformats.org/officeDocument/2006/relationships/tags" Target="../tags/tag676.xml" /><Relationship Id="rId5" Type="http://schemas.openxmlformats.org/officeDocument/2006/relationships/tags" Target="../tags/tag677.xml" /><Relationship Id="rId6" Type="http://schemas.openxmlformats.org/officeDocument/2006/relationships/tags" Target="../tags/tag678.xml" /><Relationship Id="rId7" Type="http://schemas.openxmlformats.org/officeDocument/2006/relationships/tags" Target="../tags/tag679.xml" /><Relationship Id="rId8" Type="http://schemas.openxmlformats.org/officeDocument/2006/relationships/tags" Target="../tags/tag680.xml" /><Relationship Id="rId9" Type="http://schemas.openxmlformats.org/officeDocument/2006/relationships/tags" Target="../tags/tag681.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3313" name="文本框 195585"/>
          <p:cNvSpPr/>
          <p:nvPr>
            <p:custDataLst>
              <p:tags r:id="rId3"/>
            </p:custDataLst>
          </p:nvPr>
        </p:nvSpPr>
        <p:spPr>
          <a:xfrm>
            <a:off x="3822699" y="3387"/>
            <a:ext cx="4610100" cy="1188720"/>
          </a:xfrm>
          <a:prstGeom prst="rect">
            <a:avLst/>
          </a:prstGeom>
          <a:solidFill>
            <a:srgbClr val="9900CC"/>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en-US" altLang="zh-CN" sz="7200" b="1">
                <a:solidFill>
                  <a:srgbClr val="FFFF00"/>
                </a:solidFill>
              </a:rPr>
              <a:t> 图文转换</a:t>
            </a:r>
          </a:p>
        </p:txBody>
      </p:sp>
      <p:sp>
        <p:nvSpPr>
          <p:cNvPr id="13315" name="文本框 195587"/>
          <p:cNvSpPr/>
          <p:nvPr>
            <p:custDataLst>
              <p:tags r:id="rId4"/>
            </p:custDataLst>
          </p:nvPr>
        </p:nvSpPr>
        <p:spPr>
          <a:xfrm>
            <a:off x="3946313" y="1797473"/>
            <a:ext cx="1935480" cy="741426"/>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zh-CN" altLang="en-US" sz="4265" b="1">
                <a:solidFill>
                  <a:srgbClr val="FFFF00"/>
                </a:solidFill>
                <a:latin typeface="微软雅黑" panose="020b0503020204020204" charset="-122"/>
                <a:ea typeface="微软雅黑"/>
              </a:rPr>
              <a:t>徽标题</a:t>
            </a:r>
          </a:p>
        </p:txBody>
      </p:sp>
      <p:sp>
        <p:nvSpPr>
          <p:cNvPr id="13316" name="文本框 195588"/>
          <p:cNvSpPr/>
          <p:nvPr>
            <p:custDataLst>
              <p:tags r:id="rId5"/>
            </p:custDataLst>
          </p:nvPr>
        </p:nvSpPr>
        <p:spPr>
          <a:xfrm>
            <a:off x="8839199" y="1797473"/>
            <a:ext cx="2374900" cy="741426"/>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en-US" altLang="zh-CN" sz="4265" b="1">
                <a:solidFill>
                  <a:srgbClr val="FFFF00"/>
                </a:solidFill>
                <a:latin typeface="微软雅黑" panose="020b0503020204020204" charset="-122"/>
                <a:ea typeface="微软雅黑"/>
              </a:rPr>
              <a:t> 漫画题</a:t>
            </a:r>
          </a:p>
        </p:txBody>
      </p:sp>
      <p:cxnSp>
        <p:nvCxnSpPr>
          <p:cNvPr id="13317" name="直接连接符 195589"/>
          <p:cNvCxnSpPr/>
          <p:nvPr>
            <p:custDataLst>
              <p:tags r:id="rId6"/>
            </p:custDataLst>
          </p:nvPr>
        </p:nvCxnSpPr>
        <p:spPr>
          <a:xfrm flipH="1">
            <a:off x="2336800" y="787400"/>
            <a:ext cx="1919816" cy="1056216"/>
          </a:xfrm>
          <a:prstGeom prst="line">
            <a:avLst/>
          </a:prstGeom>
          <a:noFill/>
          <a:ln w="50800">
            <a:solidFill>
              <a:srgbClr val="0000FF"/>
            </a:solidFill>
            <a:bevel/>
          </a:ln>
        </p:spPr>
      </p:cxnSp>
      <p:cxnSp>
        <p:nvCxnSpPr>
          <p:cNvPr id="13318" name="直接连接符 195590"/>
          <p:cNvCxnSpPr/>
          <p:nvPr>
            <p:custDataLst>
              <p:tags r:id="rId7"/>
            </p:custDataLst>
          </p:nvPr>
        </p:nvCxnSpPr>
        <p:spPr>
          <a:xfrm flipH="1" flipV="1">
            <a:off x="7924800" y="812800"/>
            <a:ext cx="2032000" cy="984673"/>
          </a:xfrm>
          <a:prstGeom prst="line">
            <a:avLst/>
          </a:prstGeom>
          <a:noFill/>
          <a:ln w="50800">
            <a:solidFill>
              <a:srgbClr val="0000FF"/>
            </a:solidFill>
            <a:bevel/>
          </a:ln>
        </p:spPr>
      </p:cxnSp>
      <p:cxnSp>
        <p:nvCxnSpPr>
          <p:cNvPr id="13319" name="直接连接符 195591"/>
          <p:cNvCxnSpPr/>
          <p:nvPr>
            <p:custDataLst>
              <p:tags r:id="rId8"/>
            </p:custDataLst>
          </p:nvPr>
        </p:nvCxnSpPr>
        <p:spPr>
          <a:xfrm flipH="1">
            <a:off x="4978823" y="822537"/>
            <a:ext cx="0" cy="1151467"/>
          </a:xfrm>
          <a:prstGeom prst="line">
            <a:avLst/>
          </a:prstGeom>
          <a:noFill/>
          <a:ln w="50800">
            <a:solidFill>
              <a:srgbClr val="0000FF"/>
            </a:solidFill>
            <a:bevel/>
          </a:ln>
        </p:spPr>
      </p:cxnSp>
      <p:graphicFrame>
        <p:nvGraphicFramePr>
          <p:cNvPr id="13320" name="内容占位符 195592"/>
          <p:cNvGraphicFramePr>
            <a:graphicFrameLocks noGrp="1"/>
          </p:cNvGraphicFramePr>
          <p:nvPr>
            <p:ph idx="4294967295"/>
            <p:custDataLst>
              <p:tags r:id="rId9"/>
            </p:custDataLst>
          </p:nvPr>
        </p:nvGraphicFramePr>
        <p:xfrm>
          <a:off x="-56727" y="3429000"/>
          <a:ext cx="3887047" cy="3048000"/>
        </p:xfrm>
        <a:graphic>
          <a:graphicData uri="http://schemas.openxmlformats.org/presentationml/2006/ole">
            <mc:AlternateContent>
              <mc:Choice xmlns:v="urn:schemas-microsoft-com:vml" Requires="v">
                <p:oleObj spid="_x0000_s1038" r:id="rId10" imgW="4572000" imgH="2720340" progId="MSGraph.Chart.8">
                  <p:embed/>
                </p:oleObj>
              </mc:Choice>
              <mc:Fallback>
                <p:oleObj r:id="rId10" imgW="4572000" imgH="2720340" progId="MSGraph.Chart.8">
                  <p:embed/>
                  <p:pic>
                    <p:nvPicPr>
                      <p:cNvPr id="0" name="OLE substitute image"/>
                      <p:cNvPicPr/>
                      <p:nvPr/>
                    </p:nvPicPr>
                    <p:blipFill>
                      <a:blip r:embed="rId11"/>
                      <a:stretch>
                        <a:fillRect/>
                      </a:stretch>
                    </p:blipFill>
                    <p:spPr>
                      <a:xfrm>
                        <a:off x="-56727" y="3429000"/>
                        <a:ext cx="3887047" cy="3048000"/>
                      </a:xfrm>
                      <a:prstGeom prst="rect">
                        <a:avLst/>
                      </a:prstGeom>
                      <a:noFill/>
                    </p:spPr>
                  </p:pic>
                </p:oleObj>
              </mc:Fallback>
            </mc:AlternateContent>
          </a:graphicData>
        </a:graphic>
      </p:graphicFrame>
      <p:pic>
        <p:nvPicPr>
          <p:cNvPr id="13321" name="Picture 2">
            <a:hlinkClick r:id="rId14"/>
          </p:cNvPr>
          <p:cNvPicPr/>
          <p:nvPr>
            <p:custDataLst>
              <p:tags r:id="rId13"/>
            </p:custDataLst>
          </p:nvPr>
        </p:nvPicPr>
        <p:blipFill>
          <a:blip r:embed="rId12">
            <a:lum contrast="30000"/>
          </a:blip>
          <a:stretch>
            <a:fillRect/>
          </a:stretch>
        </p:blipFill>
        <p:spPr>
          <a:xfrm>
            <a:off x="3830320" y="3141133"/>
            <a:ext cx="2092113" cy="2205567"/>
          </a:xfrm>
          <a:prstGeom prst="rect">
            <a:avLst/>
          </a:prstGeom>
          <a:noFill/>
          <a:ln>
            <a:noFill/>
            <a:miter lim="800000"/>
          </a:ln>
        </p:spPr>
      </p:pic>
      <p:pic>
        <p:nvPicPr>
          <p:cNvPr id="13322" name="图片 195594"/>
          <p:cNvPicPr/>
          <p:nvPr>
            <p:custDataLst>
              <p:tags r:id="rId16"/>
            </p:custDataLst>
          </p:nvPr>
        </p:nvPicPr>
        <p:blipFill>
          <a:blip r:embed="rId15"/>
          <a:stretch>
            <a:fillRect/>
          </a:stretch>
        </p:blipFill>
        <p:spPr>
          <a:xfrm>
            <a:off x="8432800" y="3141133"/>
            <a:ext cx="2873587" cy="2305473"/>
          </a:xfrm>
          <a:prstGeom prst="rect">
            <a:avLst/>
          </a:prstGeom>
          <a:noFill/>
          <a:ln>
            <a:noFill/>
            <a:miter lim="800000"/>
          </a:ln>
        </p:spPr>
      </p:pic>
      <p:cxnSp>
        <p:nvCxnSpPr>
          <p:cNvPr id="2" name="直接连接符 195591"/>
          <p:cNvCxnSpPr/>
          <p:nvPr>
            <p:custDataLst>
              <p:tags r:id="rId17"/>
            </p:custDataLst>
          </p:nvPr>
        </p:nvCxnSpPr>
        <p:spPr>
          <a:xfrm flipH="1">
            <a:off x="7112000" y="822960"/>
            <a:ext cx="0" cy="984673"/>
          </a:xfrm>
          <a:prstGeom prst="line">
            <a:avLst/>
          </a:prstGeom>
          <a:noFill/>
          <a:ln w="50800">
            <a:solidFill>
              <a:srgbClr val="0000FF"/>
            </a:solidFill>
            <a:bevel/>
          </a:ln>
        </p:spPr>
      </p:cxnSp>
      <p:pic>
        <p:nvPicPr>
          <p:cNvPr id="17411" name="Picture 3"/>
          <p:cNvPicPr>
            <a:picLocks noChangeAspect="1"/>
          </p:cNvPicPr>
          <p:nvPr>
            <p:custDataLst>
              <p:tags r:id="rId20"/>
            </p:custDataLst>
          </p:nvPr>
        </p:nvPicPr>
        <p:blipFill>
          <a:blip r:embed="rId19" r:link="rId18"/>
          <a:stretch>
            <a:fillRect/>
          </a:stretch>
        </p:blipFill>
        <p:spPr bwMode="auto">
          <a:xfrm>
            <a:off x="6076315" y="3249295"/>
            <a:ext cx="2202815" cy="1691005"/>
          </a:xfrm>
          <a:prstGeom prst="rect">
            <a:avLst/>
          </a:prstGeom>
          <a:noFill/>
          <a:ln w="9525">
            <a:noFill/>
            <a:miter lim="800000"/>
          </a:ln>
        </p:spPr>
      </p:pic>
      <p:sp>
        <p:nvSpPr>
          <p:cNvPr id="3" name="文本框 195588"/>
          <p:cNvSpPr/>
          <p:nvPr>
            <p:custDataLst>
              <p:tags r:id="rId21"/>
            </p:custDataLst>
          </p:nvPr>
        </p:nvSpPr>
        <p:spPr>
          <a:xfrm>
            <a:off x="6416887" y="1797473"/>
            <a:ext cx="1958340" cy="1391412"/>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sz="4265" b="1">
                <a:solidFill>
                  <a:srgbClr val="FFFF00"/>
                </a:solidFill>
                <a:latin typeface="微软雅黑" panose="020b0503020204020204" charset="-122"/>
                <a:ea typeface="微软雅黑"/>
              </a:rPr>
              <a:t>流程图         词云图</a:t>
            </a:r>
          </a:p>
        </p:txBody>
      </p:sp>
      <p:pic>
        <p:nvPicPr>
          <p:cNvPr id="5" name="图片 4"/>
          <p:cNvPicPr>
            <a:picLocks noChangeAspect="1"/>
          </p:cNvPicPr>
          <p:nvPr>
            <p:custDataLst>
              <p:tags r:id="rId23"/>
            </p:custDataLst>
          </p:nvPr>
        </p:nvPicPr>
        <p:blipFill>
          <a:blip r:embed="rId22"/>
          <a:stretch>
            <a:fillRect/>
          </a:stretch>
        </p:blipFill>
        <p:spPr>
          <a:xfrm>
            <a:off x="6151880" y="4940300"/>
            <a:ext cx="2052320" cy="1892300"/>
          </a:xfrm>
          <a:prstGeom prst="rect">
            <a:avLst/>
          </a:prstGeom>
        </p:spPr>
      </p:pic>
      <p:sp>
        <p:nvSpPr>
          <p:cNvPr id="4" name="文本框 195586"/>
          <p:cNvSpPr/>
          <p:nvPr>
            <p:custDataLst>
              <p:tags r:id="rId24"/>
            </p:custDataLst>
          </p:nvPr>
        </p:nvSpPr>
        <p:spPr>
          <a:xfrm>
            <a:off x="899160" y="1797473"/>
            <a:ext cx="2512060" cy="3666363"/>
          </a:xfrm>
          <a:prstGeom prst="rect">
            <a:avLst/>
          </a:prstGeom>
          <a:solidFill>
            <a:srgbClr val="0000FF"/>
          </a:solidFill>
          <a:ln>
            <a:noFill/>
            <a:miter lim="800000"/>
          </a:ln>
        </p:spPr>
        <p:txBody>
          <a:bodyPr wrap="square" anchor="t" anchorCtr="0">
            <a:spAutoFit/>
          </a:bodyPr>
          <a:lstStyle>
            <a:lvl1pPr marL="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1pPr>
            <a:lvl2pPr marL="4572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2pPr>
            <a:lvl3pPr marL="9144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3pPr>
            <a:lvl4pPr marL="13716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4pPr>
            <a:lvl5pPr marL="1828800" indent="0" algn="l" defTabSz="914400" rtl="0" eaLnBrk="1" fontAlgn="base" hangingPunct="1">
              <a:lnSpc>
                <a:spcPct val="100000"/>
              </a:lnSpc>
              <a:spcBef>
                <a:spcPct val="0"/>
              </a:spcBef>
              <a:spcAft>
                <a:spcPct val="0"/>
              </a:spcAft>
              <a:buClrTx/>
              <a:buSzTx/>
              <a:buFontTx/>
              <a:buNone/>
              <a:defRPr lang="zh-CN" altLang="en-US" sz="1800" b="0" i="0" u="none" baseline="0">
                <a:solidFill>
                  <a:schemeClr val="tx1"/>
                </a:solidFill>
                <a:latin typeface="Arial" panose="020b0604020202020204" pitchFamily="34" charset="0"/>
                <a:ea typeface="宋体" panose="02010600030101010101" pitchFamily="2" charset="-122"/>
              </a:defRPr>
            </a:lvl5pPr>
          </a:lstStyle>
          <a:p>
            <a:pPr lvl="0">
              <a:spcBef>
                <a:spcPct val="50000"/>
              </a:spcBef>
            </a:pPr>
            <a:r>
              <a:rPr lang="en-US" altLang="zh-CN" sz="4265" b="1">
                <a:solidFill>
                  <a:srgbClr val="FFFF00"/>
                </a:solidFill>
                <a:latin typeface="微软雅黑" panose="020b0503020204020204" charset="-122"/>
                <a:ea typeface="微软雅黑"/>
              </a:rPr>
              <a:t> 图表题</a:t>
            </a:r>
          </a:p>
          <a:p>
            <a:pPr lvl="0">
              <a:spcBef>
                <a:spcPct val="50000"/>
              </a:spcBef>
            </a:pPr>
            <a:r>
              <a:rPr lang="en-US" altLang="zh-CN" sz="4265" b="1">
                <a:solidFill>
                  <a:srgbClr val="FFFF00"/>
                </a:solidFill>
                <a:latin typeface="微软雅黑" panose="020b0503020204020204" charset="-122"/>
                <a:ea typeface="微软雅黑"/>
              </a:rPr>
              <a:t>表格类    柱形图类  饼状图类  曲线图类</a:t>
            </a:r>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91880" y="21797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7"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饼 状 图</a:t>
              </a:r>
            </a:p>
          </p:txBody>
        </p:sp>
      </p:grpSp>
      <p:sp>
        <p:nvSpPr>
          <p:cNvPr id="4" name="文本框 3"/>
          <p:cNvSpPr txBox="1"/>
          <p:nvPr>
            <p:custDataLst>
              <p:tags r:id="rId8"/>
            </p:custDataLst>
          </p:nvPr>
        </p:nvSpPr>
        <p:spPr>
          <a:xfrm>
            <a:off x="658495" y="722630"/>
            <a:ext cx="11219815"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首都经贸大学等三所高校联合进行“社会道德与信任问题”的民意调查，以下为目前热议的“老人摔倒该不该扶”问题的数据。请用文字表述两幅图的调查结果：</a:t>
            </a:r>
          </a:p>
        </p:txBody>
      </p:sp>
      <p:sp>
        <p:nvSpPr>
          <p:cNvPr id="146435" name="矩形 19459"/>
          <p:cNvSpPr/>
          <p:nvPr>
            <p:custDataLst>
              <p:tags r:id="rId9"/>
            </p:custDataLst>
          </p:nvPr>
        </p:nvSpPr>
        <p:spPr>
          <a:xfrm>
            <a:off x="1011555" y="5581968"/>
            <a:ext cx="10631170" cy="822960"/>
          </a:xfrm>
          <a:prstGeom prst="rect">
            <a:avLst/>
          </a:prstGeom>
          <a:noFill/>
          <a:ln w="9525">
            <a:noFill/>
          </a:ln>
        </p:spPr>
        <p:txBody>
          <a:bodyPr wrap="square" anchor="ctr">
            <a:spAutoFit/>
          </a:bodyPr>
          <a:lstStyle/>
          <a:p>
            <a:pPr>
              <a:lnSpc>
                <a:spcPct val="100000"/>
              </a:lnSpc>
            </a:pPr>
            <a:r>
              <a:rPr lang="en-US" altLang="en-US" sz="2400">
                <a:solidFill>
                  <a:srgbClr val="0033CC"/>
                </a:solidFill>
                <a:latin typeface="Calibri"/>
              </a:rPr>
              <a:t>（1）大多数人认为老人摔倒应该扶。</a:t>
            </a:r>
          </a:p>
          <a:p>
            <a:pPr>
              <a:lnSpc>
                <a:spcPct val="100000"/>
              </a:lnSpc>
            </a:pPr>
            <a:r>
              <a:rPr lang="en-US" altLang="en-US" sz="2400">
                <a:solidFill>
                  <a:srgbClr val="0033CC"/>
                </a:solidFill>
                <a:latin typeface="Calibri"/>
              </a:rPr>
              <a:t>（2）绝大部分人认为不扶老人的主要原因是怕惹祸上身。</a:t>
            </a:r>
          </a:p>
        </p:txBody>
      </p:sp>
      <p:pic>
        <p:nvPicPr>
          <p:cNvPr id="153603" name="图片 4"/>
          <p:cNvPicPr>
            <a:picLocks noChangeAspect="1"/>
          </p:cNvPicPr>
          <p:nvPr>
            <p:custDataLst>
              <p:tags r:id="rId11"/>
            </p:custDataLst>
          </p:nvPr>
        </p:nvPicPr>
        <p:blipFill>
          <a:blip r:embed="rId10"/>
          <a:stretch>
            <a:fillRect/>
          </a:stretch>
        </p:blipFill>
        <p:spPr>
          <a:xfrm>
            <a:off x="1011238" y="1552258"/>
            <a:ext cx="4318000" cy="3448050"/>
          </a:xfrm>
          <a:prstGeom prst="rect">
            <a:avLst/>
          </a:prstGeom>
          <a:noFill/>
          <a:ln w="9525">
            <a:noFill/>
          </a:ln>
        </p:spPr>
      </p:pic>
      <p:pic>
        <p:nvPicPr>
          <p:cNvPr id="153604" name="图片 5"/>
          <p:cNvPicPr>
            <a:picLocks noChangeAspect="1"/>
          </p:cNvPicPr>
          <p:nvPr>
            <p:custDataLst>
              <p:tags r:id="rId13"/>
            </p:custDataLst>
          </p:nvPr>
        </p:nvPicPr>
        <p:blipFill>
          <a:blip r:embed="rId12"/>
          <a:stretch>
            <a:fillRect/>
          </a:stretch>
        </p:blipFill>
        <p:spPr>
          <a:xfrm>
            <a:off x="6096953" y="1552575"/>
            <a:ext cx="4103687" cy="3421063"/>
          </a:xfrm>
          <a:prstGeom prst="rect">
            <a:avLst/>
          </a:prstGeom>
          <a:noFill/>
          <a:ln w="9525">
            <a:noFill/>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6435"/>
                                        </p:tgtEl>
                                        <p:attrNameLst>
                                          <p:attrName>style.visibility</p:attrName>
                                        </p:attrNameLst>
                                      </p:cBhvr>
                                      <p:to>
                                        <p:strVal val="visible"/>
                                      </p:to>
                                    </p:set>
                                    <p:anim calcmode="lin" valueType="num">
                                      <p:cBhvr additive="base">
                                        <p:cTn id="12" dur="500" fill="hold"/>
                                        <p:tgtEl>
                                          <p:spTgt spid="146435"/>
                                        </p:tgtEl>
                                        <p:attrNameLst>
                                          <p:attrName>ppt_x</p:attrName>
                                        </p:attrNameLst>
                                      </p:cBhvr>
                                      <p:tavLst>
                                        <p:tav tm="0">
                                          <p:val>
                                            <p:strVal val="#ppt_x"/>
                                          </p:val>
                                        </p:tav>
                                        <p:tav tm="100000">
                                          <p:val>
                                            <p:strVal val="#ppt_x"/>
                                          </p:val>
                                        </p:tav>
                                      </p:tavLst>
                                    </p:anim>
                                    <p:anim calcmode="lin" valueType="num">
                                      <p:cBhvr additive="base">
                                        <p:cTn id="13" dur="500" fill="hold"/>
                                        <p:tgtEl>
                                          <p:spTgt spid="1464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6435" grpId="0"/>
    </p:bldLst>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79180" y="34751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7"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柱形图</a:t>
              </a:r>
            </a:p>
          </p:txBody>
        </p:sp>
      </p:grpSp>
      <p:sp>
        <p:nvSpPr>
          <p:cNvPr id="4" name="文本框 3"/>
          <p:cNvSpPr txBox="1"/>
          <p:nvPr>
            <p:custDataLst>
              <p:tags r:id="rId8"/>
            </p:custDataLst>
          </p:nvPr>
        </p:nvSpPr>
        <p:spPr>
          <a:xfrm>
            <a:off x="3052445" y="939800"/>
            <a:ext cx="5860415" cy="45720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20世纪90年代以来的世界GDP增长率(％)</a:t>
            </a:r>
          </a:p>
        </p:txBody>
      </p:sp>
      <p:sp>
        <p:nvSpPr>
          <p:cNvPr id="146435" name="矩形 19459"/>
          <p:cNvSpPr/>
          <p:nvPr>
            <p:custDataLst>
              <p:tags r:id="rId9"/>
            </p:custDataLst>
          </p:nvPr>
        </p:nvSpPr>
        <p:spPr>
          <a:xfrm>
            <a:off x="523875" y="5216525"/>
            <a:ext cx="11209655" cy="1554480"/>
          </a:xfrm>
          <a:prstGeom prst="rect">
            <a:avLst/>
          </a:prstGeom>
          <a:noFill/>
          <a:ln w="9525">
            <a:noFill/>
          </a:ln>
        </p:spPr>
        <p:txBody>
          <a:bodyPr wrap="square" anchor="ctr">
            <a:spAutoFit/>
          </a:bodyPr>
          <a:lstStyle/>
          <a:p>
            <a:pPr>
              <a:lnSpc>
                <a:spcPct val="100000"/>
              </a:lnSpc>
            </a:pPr>
            <a:r>
              <a:rPr lang="en-US" altLang="en-US" sz="2400">
                <a:solidFill>
                  <a:srgbClr val="0033CC"/>
                </a:solidFill>
                <a:latin typeface="Calibri"/>
              </a:rPr>
              <a:t>(1)上图中1991年至1996年世界GDP增长率总体的变化特点是                               。  　　　　　　　　(不超过8个字)</a:t>
            </a:r>
          </a:p>
          <a:p>
            <a:pPr>
              <a:lnSpc>
                <a:spcPct val="100000"/>
              </a:lnSpc>
            </a:pPr>
            <a:r>
              <a:rPr lang="en-US" altLang="en-US" sz="2400">
                <a:solidFill>
                  <a:srgbClr val="0033CC"/>
                </a:solidFill>
                <a:latin typeface="Calibri"/>
              </a:rPr>
              <a:t>(2)20世纪90年代后半期，世界经济发展的状况是                                       。　　　　　　　　　　　 (不超过8个字)</a:t>
            </a:r>
          </a:p>
        </p:txBody>
      </p:sp>
      <p:pic>
        <p:nvPicPr>
          <p:cNvPr id="2" name="图片 1"/>
          <p:cNvPicPr>
            <a:picLocks noChangeAspect="1"/>
          </p:cNvPicPr>
          <p:nvPr>
            <p:custDataLst>
              <p:tags r:id="rId11"/>
            </p:custDataLst>
          </p:nvPr>
        </p:nvPicPr>
        <p:blipFill>
          <a:blip r:embed="rId10"/>
          <a:stretch>
            <a:fillRect/>
          </a:stretch>
        </p:blipFill>
        <p:spPr>
          <a:xfrm>
            <a:off x="3052445" y="1400175"/>
            <a:ext cx="6086475" cy="4057650"/>
          </a:xfrm>
          <a:prstGeom prst="rect">
            <a:avLst/>
          </a:prstGeom>
        </p:spPr>
      </p:pic>
      <p:sp>
        <p:nvSpPr>
          <p:cNvPr id="149522" name="文本框 75793"/>
          <p:cNvSpPr/>
          <p:nvPr>
            <p:custDataLst>
              <p:tags r:id="rId12"/>
            </p:custDataLst>
          </p:nvPr>
        </p:nvSpPr>
        <p:spPr>
          <a:xfrm>
            <a:off x="2601278" y="1400175"/>
            <a:ext cx="792480" cy="1873250"/>
          </a:xfrm>
          <a:prstGeom prst="rect">
            <a:avLst/>
          </a:prstGeom>
          <a:solidFill>
            <a:srgbClr val="000000"/>
          </a:solidFill>
          <a:ln w="9525">
            <a:noFill/>
          </a:ln>
        </p:spPr>
        <p:txBody>
          <a:bodyPr vert="eaVert">
            <a:spAutoFit/>
          </a:bodyPr>
          <a:lstStyle/>
          <a:p>
            <a:pPr>
              <a:spcBef>
                <a:spcPct val="50000"/>
              </a:spcBef>
            </a:pPr>
            <a:r>
              <a:rPr lang="zh-CN" altLang="en-US" sz="4000">
                <a:solidFill>
                  <a:srgbClr val="FFFFFF"/>
                </a:solidFill>
                <a:latin typeface="Arial" panose="020b0604020202020204" pitchFamily="34" charset="0"/>
              </a:rPr>
              <a:t>增长率</a:t>
            </a:r>
          </a:p>
        </p:txBody>
      </p:sp>
      <p:sp>
        <p:nvSpPr>
          <p:cNvPr id="149509" name="文本框 75780"/>
          <p:cNvSpPr/>
          <p:nvPr>
            <p:custDataLst>
              <p:tags r:id="rId13"/>
            </p:custDataLst>
          </p:nvPr>
        </p:nvSpPr>
        <p:spPr>
          <a:xfrm>
            <a:off x="8270874" y="4289425"/>
            <a:ext cx="1327150" cy="579120"/>
          </a:xfrm>
          <a:prstGeom prst="rect">
            <a:avLst/>
          </a:prstGeom>
          <a:solidFill>
            <a:srgbClr val="000000"/>
          </a:solidFill>
          <a:ln w="9525">
            <a:noFill/>
          </a:ln>
        </p:spPr>
        <p:txBody>
          <a:bodyPr>
            <a:spAutoFit/>
          </a:bodyPr>
          <a:lstStyle/>
          <a:p>
            <a:pPr>
              <a:spcBef>
                <a:spcPct val="50000"/>
              </a:spcBef>
            </a:pPr>
            <a:r>
              <a:rPr lang="zh-CN" altLang="en-US" sz="3200">
                <a:solidFill>
                  <a:srgbClr val="FFFFFF"/>
                </a:solidFill>
                <a:latin typeface="Arial" panose="020b0604020202020204" pitchFamily="34" charset="0"/>
              </a:rPr>
              <a:t>年  份</a:t>
            </a:r>
          </a:p>
        </p:txBody>
      </p:sp>
      <p:sp>
        <p:nvSpPr>
          <p:cNvPr id="149521" name="文本框 75792"/>
          <p:cNvSpPr/>
          <p:nvPr>
            <p:custDataLst>
              <p:tags r:id="rId14"/>
            </p:custDataLst>
          </p:nvPr>
        </p:nvSpPr>
        <p:spPr>
          <a:xfrm>
            <a:off x="7149466" y="5911850"/>
            <a:ext cx="2339975" cy="457200"/>
          </a:xfrm>
          <a:prstGeom prst="rect">
            <a:avLst/>
          </a:prstGeom>
          <a:solidFill>
            <a:srgbClr val="CCFFFF"/>
          </a:solidFill>
          <a:ln w="9525">
            <a:noFill/>
          </a:ln>
        </p:spPr>
        <p:txBody>
          <a:bodyPr>
            <a:spAutoFit/>
          </a:bodyPr>
          <a:lstStyle/>
          <a:p>
            <a:pPr>
              <a:spcBef>
                <a:spcPct val="50000"/>
              </a:spcBef>
            </a:pPr>
            <a:r>
              <a:rPr lang="zh-CN" altLang="en-US" sz="2400"/>
              <a:t>增长速度缓慢 </a:t>
            </a:r>
          </a:p>
        </p:txBody>
      </p:sp>
      <p:sp>
        <p:nvSpPr>
          <p:cNvPr id="3" name="文本框 75792"/>
          <p:cNvSpPr/>
          <p:nvPr>
            <p:custDataLst>
              <p:tags r:id="rId15"/>
            </p:custDataLst>
          </p:nvPr>
        </p:nvSpPr>
        <p:spPr>
          <a:xfrm>
            <a:off x="8532495" y="4932680"/>
            <a:ext cx="3345815" cy="822960"/>
          </a:xfrm>
          <a:prstGeom prst="rect">
            <a:avLst/>
          </a:prstGeom>
          <a:solidFill>
            <a:srgbClr val="CCFFFF"/>
          </a:solidFill>
          <a:ln w="9525">
            <a:noFill/>
          </a:ln>
        </p:spPr>
        <p:txBody>
          <a:bodyPr wrap="square">
            <a:spAutoFit/>
          </a:bodyPr>
          <a:lstStyle/>
          <a:p>
            <a:pPr>
              <a:spcBef>
                <a:spcPct val="50000"/>
              </a:spcBef>
            </a:pPr>
            <a:r>
              <a:rPr lang="zh-CN" altLang="en-US" sz="2400"/>
              <a:t>呈波浪式增长或呈起伏式增长  </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6435"/>
                                        </p:tgtEl>
                                        <p:attrNameLst>
                                          <p:attrName>style.visibility</p:attrName>
                                        </p:attrNameLst>
                                      </p:cBhvr>
                                      <p:to>
                                        <p:strVal val="visible"/>
                                      </p:to>
                                    </p:set>
                                    <p:anim calcmode="lin" valueType="num">
                                      <p:cBhvr additive="base">
                                        <p:cTn id="18" dur="500" fill="hold"/>
                                        <p:tgtEl>
                                          <p:spTgt spid="146435"/>
                                        </p:tgtEl>
                                        <p:attrNameLst>
                                          <p:attrName>ppt_x</p:attrName>
                                        </p:attrNameLst>
                                      </p:cBhvr>
                                      <p:tavLst>
                                        <p:tav tm="0">
                                          <p:val>
                                            <p:strVal val="#ppt_x"/>
                                          </p:val>
                                        </p:tav>
                                        <p:tav tm="100000">
                                          <p:val>
                                            <p:strVal val="#ppt_x"/>
                                          </p:val>
                                        </p:tav>
                                      </p:tavLst>
                                    </p:anim>
                                    <p:anim calcmode="lin" valueType="num">
                                      <p:cBhvr additive="base">
                                        <p:cTn id="19" dur="500" fill="hold"/>
                                        <p:tgtEl>
                                          <p:spTgt spid="14643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500" fill="hold"/>
                                        <p:tgtEl>
                                          <p:spTgt spid="3"/>
                                        </p:tgtEl>
                                        <p:attrNameLst>
                                          <p:attrName>ppt_x</p:attrName>
                                        </p:attrNameLst>
                                      </p:cBhvr>
                                      <p:tavLst>
                                        <p:tav tm="0">
                                          <p:val>
                                            <p:strVal val="#ppt_x"/>
                                          </p:val>
                                        </p:tav>
                                        <p:tav tm="100000">
                                          <p:val>
                                            <p:strVal val="#ppt_x"/>
                                          </p:val>
                                        </p:tav>
                                      </p:tavLst>
                                    </p:anim>
                                    <p:anim calcmode="lin" valueType="num">
                                      <p:cBhvr>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49521"/>
                                        </p:tgtEl>
                                        <p:attrNameLst>
                                          <p:attrName>style.visibility</p:attrName>
                                        </p:attrNameLst>
                                      </p:cBhvr>
                                      <p:to>
                                        <p:strVal val="visible"/>
                                      </p:to>
                                    </p:set>
                                    <p:anim calcmode="lin" valueType="num">
                                      <p:cBhvr>
                                        <p:cTn id="30" dur="500" fill="hold"/>
                                        <p:tgtEl>
                                          <p:spTgt spid="149521"/>
                                        </p:tgtEl>
                                        <p:attrNameLst>
                                          <p:attrName>ppt_x</p:attrName>
                                        </p:attrNameLst>
                                      </p:cBhvr>
                                      <p:tavLst>
                                        <p:tav tm="0">
                                          <p:val>
                                            <p:strVal val="#ppt_x"/>
                                          </p:val>
                                        </p:tav>
                                        <p:tav tm="100000">
                                          <p:val>
                                            <p:strVal val="#ppt_x"/>
                                          </p:val>
                                        </p:tav>
                                      </p:tavLst>
                                    </p:anim>
                                    <p:anim calcmode="lin" valueType="num">
                                      <p:cBhvr>
                                        <p:cTn id="31" dur="500" fill="hold"/>
                                        <p:tgtEl>
                                          <p:spTgt spid="1495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6435" grpId="0"/>
      <p:bldP spid="149521" grpId="0"/>
      <p:bldP spid="3" grpId="0"/>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71327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表格式</a:t>
              </a:r>
            </a:p>
          </p:txBody>
        </p:sp>
      </p:grpSp>
      <p:sp>
        <p:nvSpPr>
          <p:cNvPr id="4" name="文本框 3"/>
          <p:cNvSpPr txBox="1"/>
          <p:nvPr>
            <p:custDataLst>
              <p:tags r:id="rId8"/>
            </p:custDataLst>
          </p:nvPr>
        </p:nvSpPr>
        <p:spPr>
          <a:xfrm>
            <a:off x="819150" y="1374775"/>
            <a:ext cx="4853305" cy="3931920"/>
          </a:xfrm>
          <a:prstGeom prst="rect">
            <a:avLst/>
          </a:prstGeom>
          <a:noFill/>
        </p:spPr>
        <p:txBody>
          <a:bodyPr wrap="square" rtlCol="0">
            <a:spAutoFit/>
          </a:bodyPr>
          <a:lstStyle/>
          <a:p>
            <a:pPr>
              <a:lnSpc>
                <a:spcPct val="150000"/>
              </a:lnSpc>
            </a:pPr>
            <a:r>
              <a:rPr lang="zh-CN" altLang="en-US" sz="2400">
                <a:latin typeface="隶书" panose="02010509060101010101" charset="-122"/>
                <a:ea typeface="隶书" panose="02010509060101010101" charset="-122"/>
                <a:cs typeface="隶书" panose="02010509060101010101" charset="-122"/>
              </a:rPr>
              <a:t>例1：为了了解在校中学生课外读书的总体情况，发挥经典文学作品的渐染与熏陶作用，团市委随机向本市三所学校一千名中学生发放了调查材料，调查内容以及有关数据如以下两表所示。结合调查目的，请用简明的语言陈述调查结论。</a:t>
            </a:r>
          </a:p>
        </p:txBody>
      </p:sp>
      <p:pic>
        <p:nvPicPr>
          <p:cNvPr id="2" name="图片 1"/>
          <p:cNvPicPr>
            <a:picLocks noChangeAspect="1"/>
          </p:cNvPicPr>
          <p:nvPr>
            <p:custDataLst>
              <p:tags r:id="rId10"/>
            </p:custDataLst>
          </p:nvPr>
        </p:nvPicPr>
        <p:blipFill>
          <a:blip r:embed="rId9"/>
          <a:stretch>
            <a:fillRect/>
          </a:stretch>
        </p:blipFill>
        <p:spPr>
          <a:xfrm>
            <a:off x="7178040" y="1410335"/>
            <a:ext cx="3867150" cy="3933825"/>
          </a:xfrm>
          <a:prstGeom prst="rect">
            <a:avLst/>
          </a:prstGeom>
        </p:spPr>
      </p:pic>
      <p:sp>
        <p:nvSpPr>
          <p:cNvPr id="145434" name="文本框 3"/>
          <p:cNvSpPr/>
          <p:nvPr>
            <p:custDataLst>
              <p:tags r:id="rId11"/>
            </p:custDataLst>
          </p:nvPr>
        </p:nvSpPr>
        <p:spPr>
          <a:xfrm>
            <a:off x="1433830" y="5558790"/>
            <a:ext cx="9144000" cy="646176"/>
          </a:xfrm>
          <a:prstGeom prst="rect">
            <a:avLst/>
          </a:prstGeom>
          <a:noFill/>
          <a:ln w="9525">
            <a:noFill/>
          </a:ln>
        </p:spPr>
        <p:txBody>
          <a:bodyPr>
            <a:spAutoFit/>
          </a:bodyPr>
          <a:lstStyle/>
          <a:p>
            <a:pPr>
              <a:lnSpc>
                <a:spcPct val="130000"/>
              </a:lnSpc>
            </a:pPr>
            <a:r>
              <a:rPr lang="zh-CN" altLang="en-US" sz="2800">
                <a:latin typeface="Arial" panose="020b0604020202020204" pitchFamily="34" charset="0"/>
                <a:ea typeface="微软雅黑"/>
              </a:rPr>
              <a:t>中学生课外阅读中，经典文学作品受关注程度太低。</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45434"/>
                                        </p:tgtEl>
                                        <p:attrNameLst>
                                          <p:attrName>style.visibility</p:attrName>
                                        </p:attrNameLst>
                                      </p:cBhvr>
                                      <p:to>
                                        <p:strVal val="visible"/>
                                      </p:to>
                                    </p:set>
                                    <p:animEffect transition="in" filter="blinds(horizontal)">
                                      <p:cBhvr>
                                        <p:cTn id="18" dur="500" fill="hold"/>
                                        <p:tgtEl>
                                          <p:spTgt spid="145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5434" grpId="0"/>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2" name="文本框 1"/>
          <p:cNvSpPr txBox="1"/>
          <p:nvPr>
            <p:custDataLst>
              <p:tags r:id="rId3"/>
            </p:custDataLst>
          </p:nvPr>
        </p:nvSpPr>
        <p:spPr>
          <a:xfrm>
            <a:off x="739140" y="434340"/>
            <a:ext cx="3465195" cy="579120"/>
          </a:xfrm>
          <a:prstGeom prst="rect">
            <a:avLst/>
          </a:prstGeom>
          <a:noFill/>
        </p:spPr>
        <p:txBody>
          <a:bodyPr wrap="square" rtlCol="0">
            <a:spAutoFit/>
          </a:bodyPr>
          <a:lstStyle/>
          <a:p>
            <a:r>
              <a:rPr lang="zh-CN" altLang="en-US" sz="3200" b="1">
                <a:solidFill>
                  <a:srgbClr val="C00000"/>
                </a:solidFill>
                <a:latin typeface="微软雅黑" panose="020b0503020204020204" charset="-122"/>
                <a:ea typeface="微软雅黑"/>
              </a:rPr>
              <a:t>提建议</a:t>
            </a:r>
          </a:p>
        </p:txBody>
      </p:sp>
      <p:sp>
        <p:nvSpPr>
          <p:cNvPr id="5" name="文本框 4"/>
          <p:cNvSpPr txBox="1"/>
          <p:nvPr>
            <p:custDataLst>
              <p:tags r:id="rId4"/>
            </p:custDataLst>
          </p:nvPr>
        </p:nvSpPr>
        <p:spPr>
          <a:xfrm>
            <a:off x="539750" y="1215390"/>
            <a:ext cx="10775950" cy="2651761"/>
          </a:xfrm>
          <a:prstGeom prst="rect">
            <a:avLst/>
          </a:prstGeom>
          <a:noFill/>
        </p:spPr>
        <p:txBody>
          <a:bodyPr wrap="square" rtlCol="0">
            <a:spAutoFit/>
          </a:bodyPr>
          <a:lstStyle/>
          <a:p>
            <a:pPr marL="285750" indent="-285750">
              <a:buFont typeface="Wingdings" panose="05000000000000000000" charset="0"/>
              <a:buChar char="u"/>
            </a:pPr>
            <a:r>
              <a:rPr lang="zh-CN" altLang="en-US" sz="2800" b="1">
                <a:solidFill>
                  <a:srgbClr val="C00000"/>
                </a:solidFill>
                <a:latin typeface="微软雅黑" panose="020b0503020204020204" charset="-122"/>
                <a:ea typeface="微软雅黑"/>
                <a:cs typeface="微软雅黑" panose="020b0503020204020204" charset="-122"/>
              </a:rPr>
              <a:t>认真审题：</a:t>
            </a:r>
          </a:p>
          <a:p>
            <a:pPr marL="285750" indent="-285750">
              <a:buFont typeface="Wingdings" panose="05000000000000000000" charset="0"/>
              <a:buChar char="u"/>
            </a:pPr>
            <a:r>
              <a:rPr lang="zh-CN" altLang="en-US" sz="2800" b="1">
                <a:solidFill>
                  <a:srgbClr val="C00000"/>
                </a:solidFill>
                <a:latin typeface="微软雅黑" panose="020b0503020204020204" charset="-122"/>
                <a:ea typeface="微软雅黑"/>
                <a:cs typeface="微软雅黑" panose="020b0503020204020204" charset="-122"/>
              </a:rPr>
              <a:t>图表对象：7—11岁儿童不同认知能力的发展趋势</a:t>
            </a:r>
          </a:p>
          <a:p>
            <a:pPr marL="285750" indent="-285750">
              <a:buFont typeface="Wingdings" panose="05000000000000000000" charset="0"/>
              <a:buChar char="u"/>
            </a:pPr>
            <a:r>
              <a:rPr lang="zh-CN" altLang="en-US" sz="2800" b="1">
                <a:solidFill>
                  <a:srgbClr val="C00000"/>
                </a:solidFill>
                <a:latin typeface="微软雅黑" panose="020b0503020204020204" charset="-122"/>
                <a:ea typeface="微软雅黑"/>
                <a:cs typeface="微软雅黑" panose="020b0503020204020204" charset="-122"/>
              </a:rPr>
              <a:t>数据变化规律：创造性思维7-10岁呈上升趋势，10-11岁发展趋于平稳</a:t>
            </a:r>
          </a:p>
          <a:p>
            <a:pPr marL="285750" indent="-285750">
              <a:buFont typeface="Wingdings" panose="05000000000000000000" charset="0"/>
              <a:buChar char="u"/>
            </a:pPr>
            <a:r>
              <a:rPr lang="zh-CN" altLang="en-US" sz="2800" b="1">
                <a:solidFill>
                  <a:srgbClr val="C00000"/>
                </a:solidFill>
                <a:latin typeface="微软雅黑" panose="020b0503020204020204" charset="-122"/>
                <a:ea typeface="微软雅黑"/>
                <a:cs typeface="微软雅黑" panose="020b0503020204020204" charset="-122"/>
              </a:rPr>
              <a:t>其他三类：7-8岁呈上升趋势，8-11岁发展趋于平稳</a:t>
            </a:r>
          </a:p>
          <a:p>
            <a:pPr marL="285750" indent="-285750">
              <a:buFont typeface="Wingdings" panose="05000000000000000000" charset="0"/>
              <a:buChar char="u"/>
            </a:pPr>
            <a:r>
              <a:rPr lang="zh-CN" altLang="en-US" sz="2800" b="1">
                <a:solidFill>
                  <a:srgbClr val="C00000"/>
                </a:solidFill>
                <a:latin typeface="微软雅黑" panose="020b0503020204020204" charset="-122"/>
                <a:ea typeface="微软雅黑"/>
                <a:cs typeface="微软雅黑" panose="020b0503020204020204" charset="-122"/>
              </a:rPr>
              <a:t>揣摩命题者的意图</a:t>
            </a:r>
          </a:p>
        </p:txBody>
      </p:sp>
      <p:sp>
        <p:nvSpPr>
          <p:cNvPr id="6" name="文本框 5"/>
          <p:cNvSpPr txBox="1"/>
          <p:nvPr>
            <p:custDataLst>
              <p:tags r:id="rId5"/>
            </p:custDataLst>
          </p:nvPr>
        </p:nvSpPr>
        <p:spPr>
          <a:xfrm>
            <a:off x="539750" y="4168775"/>
            <a:ext cx="11428095" cy="2011680"/>
          </a:xfrm>
          <a:prstGeom prst="rect">
            <a:avLst/>
          </a:prstGeom>
          <a:noFill/>
        </p:spPr>
        <p:txBody>
          <a:bodyPr wrap="square" rtlCol="0">
            <a:spAutoFit/>
          </a:bodyPr>
          <a:lstStyle/>
          <a:p>
            <a:pPr fontAlgn="auto">
              <a:lnSpc>
                <a:spcPct val="150000"/>
              </a:lnSpc>
            </a:pPr>
            <a:r>
              <a:rPr lang="zh-CN" altLang="en-US" sz="2800" b="1">
                <a:latin typeface="微软雅黑" panose="020b0503020204020204" charset="-122"/>
                <a:ea typeface="微软雅黑"/>
                <a:cs typeface="微软雅黑" panose="020b0503020204020204" charset="-122"/>
              </a:rPr>
              <a:t>（1）根据不同阶段认知能力的发展特点，有针对性地对儿童进行培养。</a:t>
            </a:r>
          </a:p>
          <a:p>
            <a:pPr fontAlgn="auto">
              <a:lnSpc>
                <a:spcPct val="150000"/>
              </a:lnSpc>
            </a:pPr>
            <a:r>
              <a:rPr lang="zh-CN" altLang="en-US" sz="2800" b="1">
                <a:latin typeface="微软雅黑" panose="020b0503020204020204" charset="-122"/>
                <a:ea typeface="微软雅黑"/>
                <a:cs typeface="微软雅黑" panose="020b0503020204020204" charset="-122"/>
              </a:rPr>
              <a:t>（2）7-8岁时儿童多种认知能力发展的黄金期，应该重视该阶段的教育</a:t>
            </a:r>
          </a:p>
          <a:p>
            <a:pPr fontAlgn="auto">
              <a:lnSpc>
                <a:spcPct val="150000"/>
              </a:lnSpc>
            </a:pPr>
            <a:r>
              <a:rPr lang="zh-CN" altLang="en-US" sz="2800" b="1">
                <a:latin typeface="微软雅黑" panose="020b0503020204020204" charset="-122"/>
                <a:ea typeface="微软雅黑"/>
                <a:cs typeface="微软雅黑" panose="020b0503020204020204" charset="-122"/>
              </a:rPr>
              <a:t>（3）要利用好儿童7-10岁的时间段，对孩子进行创造能力的培养。</a:t>
            </a:r>
          </a:p>
        </p:txBody>
      </p:sp>
    </p:spTree>
    <p:custDataLst>
      <p:tags r:id="rId6"/>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500" fill="hold">
                                          <p:stCondLst>
                                            <p:cond delay="0"/>
                                          </p:stCondLst>
                                        </p:cTn>
                                        <p:tgtEl>
                                          <p:spTgt spid="6"/>
                                        </p:tgtEl>
                                        <p:attrNameLst>
                                          <p:attrName>style.visibility</p:attrName>
                                        </p:attrNameLst>
                                      </p:cBhvr>
                                      <p:to>
                                        <p:strVal val="visible"/>
                                      </p:to>
                                    </p:set>
                                    <p:animEffect transition="in" filter="blinds(horizontal)">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79180" y="34751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7"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曲线图</a:t>
              </a:r>
            </a:p>
          </p:txBody>
        </p:sp>
      </p:grpSp>
      <p:pic>
        <p:nvPicPr>
          <p:cNvPr id="147459" name="图片 3"/>
          <p:cNvPicPr>
            <a:picLocks noChangeAspect="1"/>
          </p:cNvPicPr>
          <p:nvPr>
            <p:custDataLst>
              <p:tags r:id="rId9"/>
            </p:custDataLst>
          </p:nvPr>
        </p:nvPicPr>
        <p:blipFill>
          <a:blip r:embed="rId8"/>
          <a:stretch>
            <a:fillRect/>
          </a:stretch>
        </p:blipFill>
        <p:spPr>
          <a:xfrm>
            <a:off x="2949575" y="1349693"/>
            <a:ext cx="7510463" cy="3987800"/>
          </a:xfrm>
          <a:prstGeom prst="rect">
            <a:avLst/>
          </a:prstGeom>
          <a:noFill/>
          <a:ln w="9525">
            <a:noFill/>
          </a:ln>
        </p:spPr>
      </p:pic>
      <p:sp>
        <p:nvSpPr>
          <p:cNvPr id="4" name="文本框 3"/>
          <p:cNvSpPr txBox="1"/>
          <p:nvPr>
            <p:custDataLst>
              <p:tags r:id="rId10"/>
            </p:custDataLst>
          </p:nvPr>
        </p:nvSpPr>
        <p:spPr>
          <a:xfrm>
            <a:off x="770255" y="930910"/>
            <a:ext cx="10903585"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观察下面的图表，请就10年来中日两国GDP发展的走势，从比较的角度，写两条结论性的语句。</a:t>
            </a:r>
          </a:p>
        </p:txBody>
      </p:sp>
      <p:sp>
        <p:nvSpPr>
          <p:cNvPr id="146435" name="矩形 19459"/>
          <p:cNvSpPr/>
          <p:nvPr>
            <p:custDataLst>
              <p:tags r:id="rId11"/>
            </p:custDataLst>
          </p:nvPr>
        </p:nvSpPr>
        <p:spPr>
          <a:xfrm>
            <a:off x="998220" y="5339397"/>
            <a:ext cx="10211435" cy="457200"/>
          </a:xfrm>
          <a:prstGeom prst="rect">
            <a:avLst/>
          </a:prstGeom>
          <a:noFill/>
          <a:ln w="9525">
            <a:noFill/>
          </a:ln>
        </p:spPr>
        <p:txBody>
          <a:bodyPr wrap="square" anchor="ctr">
            <a:spAutoFit/>
          </a:bodyPr>
          <a:lstStyle/>
          <a:p>
            <a:r>
              <a:rPr lang="en-US" altLang="en-US" sz="2400">
                <a:solidFill>
                  <a:srgbClr val="0033CC"/>
                </a:solidFill>
                <a:latin typeface="Calibri"/>
              </a:rPr>
              <a:t>（1）近10年中国GDP持续快速增长，日本GDP在起伏中缓慢增长。</a:t>
            </a:r>
          </a:p>
        </p:txBody>
      </p:sp>
      <p:sp>
        <p:nvSpPr>
          <p:cNvPr id="146438" name="矩形 19462"/>
          <p:cNvSpPr/>
          <p:nvPr>
            <p:custDataLst>
              <p:tags r:id="rId12"/>
            </p:custDataLst>
          </p:nvPr>
        </p:nvSpPr>
        <p:spPr>
          <a:xfrm>
            <a:off x="998220" y="5878830"/>
            <a:ext cx="8316913" cy="457200"/>
          </a:xfrm>
          <a:prstGeom prst="rect">
            <a:avLst/>
          </a:prstGeom>
          <a:noFill/>
          <a:ln w="9525">
            <a:noFill/>
          </a:ln>
        </p:spPr>
        <p:txBody>
          <a:bodyPr anchor="ctr">
            <a:spAutoFit/>
          </a:bodyPr>
          <a:lstStyle/>
          <a:p>
            <a:r>
              <a:rPr lang="en-US" altLang="en-US" sz="2400">
                <a:solidFill>
                  <a:srgbClr val="0033CC"/>
                </a:solidFill>
                <a:latin typeface="Calibri"/>
              </a:rPr>
              <a:t>（2）中国GDP总量至2010年首次超过日本。</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47459"/>
                                        </p:tgtEl>
                                        <p:attrNameLst>
                                          <p:attrName>style.visibility</p:attrName>
                                        </p:attrNameLst>
                                      </p:cBhvr>
                                      <p:to>
                                        <p:strVal val="visible"/>
                                      </p:to>
                                    </p:set>
                                    <p:anim calcmode="lin" valueType="num">
                                      <p:cBhvr additive="base">
                                        <p:cTn id="12" dur="500" fill="hold"/>
                                        <p:tgtEl>
                                          <p:spTgt spid="147459"/>
                                        </p:tgtEl>
                                        <p:attrNameLst>
                                          <p:attrName>ppt_x</p:attrName>
                                        </p:attrNameLst>
                                      </p:cBhvr>
                                      <p:tavLst>
                                        <p:tav tm="0">
                                          <p:val>
                                            <p:strVal val="#ppt_x"/>
                                          </p:val>
                                        </p:tav>
                                        <p:tav tm="100000">
                                          <p:val>
                                            <p:strVal val="#ppt_x"/>
                                          </p:val>
                                        </p:tav>
                                      </p:tavLst>
                                    </p:anim>
                                    <p:anim calcmode="lin" valueType="num">
                                      <p:cBhvr additive="base">
                                        <p:cTn id="13" dur="500" fill="hold"/>
                                        <p:tgtEl>
                                          <p:spTgt spid="147459"/>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6435"/>
                                        </p:tgtEl>
                                        <p:attrNameLst>
                                          <p:attrName>style.visibility</p:attrName>
                                        </p:attrNameLst>
                                      </p:cBhvr>
                                      <p:to>
                                        <p:strVal val="visible"/>
                                      </p:to>
                                    </p:set>
                                    <p:anim calcmode="lin" valueType="num">
                                      <p:cBhvr additive="base">
                                        <p:cTn id="18" dur="500" fill="hold"/>
                                        <p:tgtEl>
                                          <p:spTgt spid="146435"/>
                                        </p:tgtEl>
                                        <p:attrNameLst>
                                          <p:attrName>ppt_x</p:attrName>
                                        </p:attrNameLst>
                                      </p:cBhvr>
                                      <p:tavLst>
                                        <p:tav tm="0">
                                          <p:val>
                                            <p:strVal val="#ppt_x"/>
                                          </p:val>
                                        </p:tav>
                                        <p:tav tm="100000">
                                          <p:val>
                                            <p:strVal val="#ppt_x"/>
                                          </p:val>
                                        </p:tav>
                                      </p:tavLst>
                                    </p:anim>
                                    <p:anim calcmode="lin" valueType="num">
                                      <p:cBhvr additive="base">
                                        <p:cTn id="19" dur="500" fill="hold"/>
                                        <p:tgtEl>
                                          <p:spTgt spid="146435"/>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46438"/>
                                        </p:tgtEl>
                                        <p:attrNameLst>
                                          <p:attrName>style.visibility</p:attrName>
                                        </p:attrNameLst>
                                      </p:cBhvr>
                                      <p:to>
                                        <p:strVal val="visible"/>
                                      </p:to>
                                    </p:set>
                                    <p:anim calcmode="lin" valueType="num">
                                      <p:cBhvr additive="base">
                                        <p:cTn id="24" dur="500" fill="hold"/>
                                        <p:tgtEl>
                                          <p:spTgt spid="146438"/>
                                        </p:tgtEl>
                                        <p:attrNameLst>
                                          <p:attrName>ppt_x</p:attrName>
                                        </p:attrNameLst>
                                      </p:cBhvr>
                                      <p:tavLst>
                                        <p:tav tm="0">
                                          <p:val>
                                            <p:strVal val="#ppt_x"/>
                                          </p:val>
                                        </p:tav>
                                        <p:tav tm="100000">
                                          <p:val>
                                            <p:strVal val="#ppt_x"/>
                                          </p:val>
                                        </p:tav>
                                      </p:tavLst>
                                    </p:anim>
                                    <p:anim calcmode="lin" valueType="num">
                                      <p:cBhvr additive="base">
                                        <p:cTn id="25" dur="500" fill="hold"/>
                                        <p:tgtEl>
                                          <p:spTgt spid="14643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6435" grpId="0"/>
      <p:bldP spid="146438" grpId="0"/>
    </p:bldLst>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8508" name="文本占位符 18507"/>
          <p:cNvSpPr>
            <a:spLocks noGrp="1"/>
          </p:cNvSpPr>
          <p:nvPr>
            <p:custDataLst>
              <p:tags r:id="rId3"/>
            </p:custDataLst>
          </p:nvPr>
        </p:nvSpPr>
        <p:spPr>
          <a:xfrm>
            <a:off x="309245" y="182245"/>
            <a:ext cx="11337290" cy="1868805"/>
          </a:xfrm>
          <a:prstGeom prst="rect">
            <a:avLst/>
          </a:prstGeom>
          <a:solidFill>
            <a:schemeClr val="bg1"/>
          </a:solidFill>
          <a:ln w="9525">
            <a:noFill/>
          </a:ln>
        </p:spPr>
        <p:txBody>
          <a:bodyPr/>
          <a:lstStyle>
            <a:lvl1pPr marL="342900" lvl="0" indent="-3429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Font typeface="Arial" panose="020b0604020202020204" pitchFamily="34" charset="0"/>
              <a:buChar char="»"/>
              <a:defRPr sz="2000" b="0" i="0" u="none" kern="1200" baseline="0">
                <a:solidFill>
                  <a:schemeClr val="tx1"/>
                </a:solidFill>
                <a:latin typeface="+mn-lt"/>
                <a:ea typeface="+mn-ea"/>
                <a:cs typeface="+mn-cs"/>
              </a:defRPr>
            </a:lvl9pPr>
          </a:lstStyle>
          <a:p>
            <a:pPr>
              <a:lnSpc>
                <a:spcPct val="120000"/>
              </a:lnSpc>
              <a:spcBef>
                <a:spcPct val="0"/>
              </a:spcBef>
              <a:buClrTx/>
              <a:buSzTx/>
              <a:buFont typeface="Arial" panose="020b0604020202020204" pitchFamily="34" charset="0"/>
            </a:pPr>
            <a:r>
              <a:rPr lang="zh-CN" altLang="en-US" sz="3200" b="1"/>
              <a:t>有研究者对200多位作家从发表处女作和代表作的年龄两个方面进行了统计。比较图表中两组数据，从作家渐至成熟的角度归纳出一个结论。 (2013·高考江苏卷) （5分）</a:t>
            </a:r>
          </a:p>
        </p:txBody>
      </p:sp>
      <p:pic>
        <p:nvPicPr>
          <p:cNvPr id="2" name="图片 1"/>
          <p:cNvPicPr>
            <a:picLocks noChangeAspect="1"/>
          </p:cNvPicPr>
          <p:nvPr>
            <p:custDataLst>
              <p:tags r:id="rId5"/>
            </p:custDataLst>
          </p:nvPr>
        </p:nvPicPr>
        <p:blipFill>
          <a:blip r:embed="rId4"/>
          <a:stretch>
            <a:fillRect/>
          </a:stretch>
        </p:blipFill>
        <p:spPr>
          <a:xfrm>
            <a:off x="1482725" y="2287905"/>
            <a:ext cx="8731250" cy="2063750"/>
          </a:xfrm>
          <a:prstGeom prst="rect">
            <a:avLst/>
          </a:prstGeom>
        </p:spPr>
      </p:pic>
      <p:sp>
        <p:nvSpPr>
          <p:cNvPr id="18509" name="矩形 18508"/>
          <p:cNvSpPr>
            <a:spLocks noGrp="1"/>
          </p:cNvSpPr>
          <p:nvPr>
            <p:custDataLst>
              <p:tags r:id="rId6"/>
            </p:custDataLst>
          </p:nvPr>
        </p:nvSpPr>
        <p:spPr>
          <a:xfrm>
            <a:off x="471170" y="4549775"/>
            <a:ext cx="11909425" cy="1871345"/>
          </a:xfrm>
          <a:prstGeom prst="rect">
            <a:avLst/>
          </a:prstGeom>
          <a:solidFill>
            <a:srgbClr val="FFFFFF"/>
          </a:solidFill>
          <a:ln w="9525">
            <a:noFill/>
          </a:ln>
        </p:spPr>
        <p:txBody>
          <a:bodyPr/>
          <a:lstStyle>
            <a:lvl1pPr marL="342900" lvl="0" indent="-342900" algn="l" defTabSz="914400" eaLnBrk="0" fontAlgn="base" latinLnBrk="0" hangingPunct="0">
              <a:lnSpc>
                <a:spcPct val="100000"/>
              </a:lnSpc>
              <a:spcBef>
                <a:spcPct val="20000"/>
              </a:spcBef>
              <a:spcAft>
                <a:spcPct val="0"/>
              </a:spcAft>
              <a:buClrTx/>
              <a:buSzTx/>
              <a:buFont typeface="Arial" panose="020b0604020202020204" pitchFamily="34" charset="0"/>
              <a:buChar char="•"/>
              <a:defRPr sz="1800" u="none" kern="1200" baseline="0">
                <a:solidFill>
                  <a:srgbClr val="000000"/>
                </a:solidFill>
                <a:latin typeface="华文细黑" panose="02010600040101010101" charset="-122"/>
                <a:ea typeface="微软雅黑"/>
              </a:defRPr>
            </a:lvl1pPr>
            <a:lvl2pPr marL="742950" lvl="1" indent="-285750" algn="l" defTabSz="914400" eaLnBrk="0" fontAlgn="base" latinLnBrk="0" hangingPunct="0">
              <a:lnSpc>
                <a:spcPct val="100000"/>
              </a:lnSpc>
              <a:spcBef>
                <a:spcPct val="20000"/>
              </a:spcBef>
              <a:spcAft>
                <a:spcPct val="0"/>
              </a:spcAft>
              <a:buClrTx/>
              <a:buSzTx/>
              <a:buFont typeface="Arial" panose="020b0604020202020204" pitchFamily="34" charset="0"/>
              <a:buChar char="–"/>
              <a:defRPr sz="2400" b="0" i="0" u="none" kern="1200" baseline="0">
                <a:solidFill>
                  <a:srgbClr val="000000"/>
                </a:solidFill>
                <a:latin typeface="华文细黑" panose="02010600040101010101" charset="-122"/>
                <a:ea typeface="微软雅黑"/>
              </a:defRPr>
            </a:lvl2pPr>
            <a:lvl3pPr marL="1143000" lvl="2" indent="-228600" algn="l" defTabSz="914400" eaLnBrk="0" fontAlgn="base" latinLnBrk="0" hangingPunct="0">
              <a:lnSpc>
                <a:spcPct val="100000"/>
              </a:lnSpc>
              <a:spcBef>
                <a:spcPct val="20000"/>
              </a:spcBef>
              <a:spcAft>
                <a:spcPct val="0"/>
              </a:spcAft>
              <a:buClrTx/>
              <a:buSzTx/>
              <a:buFont typeface="Arial" panose="020b0604020202020204" pitchFamily="34" charset="0"/>
              <a:buChar char="•"/>
              <a:defRPr sz="1400" b="0" i="0" u="none" kern="1200" baseline="0">
                <a:solidFill>
                  <a:srgbClr val="000000"/>
                </a:solidFill>
                <a:latin typeface="华文细黑" panose="02010600040101010101" charset="-122"/>
                <a:ea typeface="微软雅黑"/>
              </a:defRPr>
            </a:lvl3pPr>
            <a:lvl4pPr marL="1600200" lvl="3" indent="-228600" algn="l" defTabSz="914400" eaLnBrk="0" fontAlgn="base" latinLnBrk="0" hangingPunct="0">
              <a:lnSpc>
                <a:spcPct val="100000"/>
              </a:lnSpc>
              <a:spcBef>
                <a:spcPct val="20000"/>
              </a:spcBef>
              <a:spcAft>
                <a:spcPct val="0"/>
              </a:spcAft>
              <a:buClrTx/>
              <a:buSzTx/>
              <a:buFont typeface="Arial" panose="020b0604020202020204" pitchFamily="34" charset="0"/>
              <a:buChar char="–"/>
              <a:defRPr sz="1200" b="0" i="0" u="none" kern="1200" baseline="0">
                <a:solidFill>
                  <a:srgbClr val="000000"/>
                </a:solidFill>
                <a:latin typeface="华文细黑" panose="02010600040101010101" charset="-122"/>
                <a:ea typeface="微软雅黑"/>
              </a:defRPr>
            </a:lvl4pPr>
            <a:lvl5pPr marL="2057400" lvl="4" indent="-228600" algn="l" defTabSz="914400" eaLnBrk="0" fontAlgn="base" latinLnBrk="0" hangingPunct="0">
              <a:lnSpc>
                <a:spcPct val="100000"/>
              </a:lnSpc>
              <a:spcBef>
                <a:spcPct val="20000"/>
              </a:spcBef>
              <a:spcAft>
                <a:spcPct val="0"/>
              </a:spcAft>
              <a:buClrTx/>
              <a:buSzTx/>
              <a:buFont typeface="Arial" panose="020b0604020202020204" pitchFamily="34" charset="0"/>
              <a:buChar char="»"/>
              <a:defRPr sz="1200" b="0" i="0" u="none" kern="1200" baseline="0">
                <a:solidFill>
                  <a:srgbClr val="000000"/>
                </a:solidFill>
                <a:latin typeface="华文细黑" panose="02010600040101010101" charset="-122"/>
                <a:ea typeface="微软雅黑"/>
              </a:defRPr>
            </a:lvl5pPr>
          </a:lstStyle>
          <a:p>
            <a:pPr lvl="0">
              <a:lnSpc>
                <a:spcPct val="90000"/>
              </a:lnSpc>
            </a:pPr>
            <a:r>
              <a:rPr lang="zh-CN" altLang="en-US" sz="3200" b="1">
                <a:solidFill>
                  <a:srgbClr val="0000CC"/>
                </a:solidFill>
                <a:effectLst/>
              </a:rPr>
              <a:t>大多数作家需要十年左右的创作积累，才能进入创作成熟期。 </a:t>
            </a:r>
          </a:p>
        </p:txBody>
      </p:sp>
      <p:sp>
        <p:nvSpPr>
          <p:cNvPr id="3" name="文本框 2"/>
          <p:cNvSpPr txBox="1"/>
          <p:nvPr>
            <p:custDataLst>
              <p:tags r:id="rId7"/>
            </p:custDataLst>
          </p:nvPr>
        </p:nvSpPr>
        <p:spPr>
          <a:xfrm>
            <a:off x="697230" y="5224780"/>
            <a:ext cx="8136890" cy="1371600"/>
          </a:xfrm>
          <a:prstGeom prst="rect">
            <a:avLst/>
          </a:prstGeom>
          <a:noFill/>
        </p:spPr>
        <p:txBody>
          <a:bodyPr wrap="square" rtlCol="0">
            <a:spAutoFit/>
          </a:bodyPr>
          <a:lstStyle/>
          <a:p>
            <a:r>
              <a:rPr lang="zh-CN" altLang="en-US" sz="2800" b="1">
                <a:solidFill>
                  <a:schemeClr val="accent1"/>
                </a:solidFill>
                <a:latin typeface="微软雅黑" panose="020b0503020204020204" charset="-122"/>
                <a:ea typeface="微软雅黑"/>
              </a:rPr>
              <a:t>注意审题：一、统计范围；二、下结论的角度</a:t>
            </a:r>
          </a:p>
          <a:p>
            <a:r>
              <a:rPr lang="zh-CN" altLang="en-US" sz="2800" b="1">
                <a:solidFill>
                  <a:schemeClr val="accent1"/>
                </a:solidFill>
                <a:latin typeface="微软雅黑" panose="020b0503020204020204" charset="-122"/>
                <a:ea typeface="微软雅黑"/>
              </a:rPr>
              <a:t>表格数据：处女作主要集中在20前—30岁。</a:t>
            </a:r>
          </a:p>
          <a:p>
            <a:r>
              <a:rPr lang="zh-CN" altLang="en-US" sz="2800" b="1">
                <a:solidFill>
                  <a:schemeClr val="accent1"/>
                </a:solidFill>
                <a:latin typeface="微软雅黑" panose="020b0503020204020204" charset="-122"/>
                <a:ea typeface="微软雅黑"/>
              </a:rPr>
              <a:t>                 代表作主要集中在26岁—45岁。</a:t>
            </a:r>
          </a:p>
        </p:txBody>
      </p:sp>
    </p:spTree>
    <p:custDataLst>
      <p:tags r:id="rId8"/>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linds(horizontal)">
                                      <p:cBhvr>
                                        <p:cTn id="7" dur="500"/>
                                        <p:tgtEl>
                                          <p:spTgt spid="3">
                                            <p:txEl>
                                              <p:pRg st="0" end="0"/>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blinds(horizontal)">
                                      <p:cBhvr>
                                        <p:cTn id="10" dur="500"/>
                                        <p:tgtEl>
                                          <p:spTgt spid="3">
                                            <p:txEl>
                                              <p:pRg st="1" end="1"/>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blinds(horizontal)">
                                      <p:cBhvr>
                                        <p:cTn id="13" dur="500"/>
                                        <p:tgtEl>
                                          <p:spTgt spid="3">
                                            <p:txEl>
                                              <p:pRg st="2" end="2"/>
                                            </p:txEl>
                                          </p:spTgt>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8509"/>
                                        </p:tgtEl>
                                        <p:attrNameLst>
                                          <p:attrName>style.visibility</p:attrName>
                                        </p:attrNameLst>
                                      </p:cBhvr>
                                      <p:to>
                                        <p:strVal val="visible"/>
                                      </p:to>
                                    </p:set>
                                    <p:anim calcmode="lin" valueType="num">
                                      <p:cBhvr additive="base">
                                        <p:cTn id="18" dur="500" fill="hold"/>
                                        <p:tgtEl>
                                          <p:spTgt spid="18509"/>
                                        </p:tgtEl>
                                        <p:attrNameLst>
                                          <p:attrName>ppt_x</p:attrName>
                                        </p:attrNameLst>
                                      </p:cBhvr>
                                      <p:tavLst>
                                        <p:tav tm="0">
                                          <p:val>
                                            <p:strVal val="#ppt_x"/>
                                          </p:val>
                                        </p:tav>
                                        <p:tav tm="100000">
                                          <p:val>
                                            <p:strVal val="#ppt_x"/>
                                          </p:val>
                                        </p:tav>
                                      </p:tavLst>
                                    </p:anim>
                                    <p:anim calcmode="lin" valueType="num">
                                      <p:cBhvr additive="base">
                                        <p:cTn id="19" dur="500" fill="hold"/>
                                        <p:tgtEl>
                                          <p:spTgt spid="1850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509" grpId="0"/>
    </p:bldLst>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122" name="Picture 2"/>
          <p:cNvPicPr>
            <a:picLocks noChangeAspect="1" noChangeArrowheads="1"/>
          </p:cNvPicPr>
          <p:nvPr>
            <p:custDataLst>
              <p:tags r:id="rId4"/>
            </p:custDataLst>
          </p:nvPr>
        </p:nvPicPr>
        <p:blipFill>
          <a:blip r:embed="rId3"/>
          <a:stretch>
            <a:fillRect/>
          </a:stretch>
        </p:blipFill>
        <p:spPr bwMode="auto">
          <a:xfrm>
            <a:off x="45085" y="36830"/>
            <a:ext cx="12082145" cy="781050"/>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custDataLst>
              <p:tags r:id="rId5"/>
            </p:custDataLst>
          </p:nvPr>
        </p:nvSpPr>
        <p:spPr>
          <a:xfrm>
            <a:off x="0" y="36830"/>
            <a:ext cx="12192000" cy="835025"/>
          </a:xfrm>
          <a:prstGeom prst="rect">
            <a:avLst/>
          </a:prstGeom>
          <a:solidFill>
            <a:schemeClr val="tx1">
              <a:lumMod val="75000"/>
              <a:lumOff val="2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 name="文本框 1"/>
          <p:cNvSpPr txBox="1"/>
          <p:nvPr>
            <p:custDataLst>
              <p:tags r:id="rId6"/>
            </p:custDataLst>
          </p:nvPr>
        </p:nvSpPr>
        <p:spPr>
          <a:xfrm>
            <a:off x="331470" y="172720"/>
            <a:ext cx="8726805" cy="640080"/>
          </a:xfrm>
          <a:prstGeom prst="rect">
            <a:avLst/>
          </a:prstGeom>
          <a:noFill/>
        </p:spPr>
        <p:txBody>
          <a:bodyPr wrap="square" rtlCol="0">
            <a:spAutoFit/>
          </a:bodyPr>
          <a:lstStyle/>
          <a:p>
            <a:r>
              <a:rPr lang="en-US" altLang="zh-CN" sz="3600" b="1">
                <a:solidFill>
                  <a:schemeClr val="bg1"/>
                </a:solidFill>
                <a:latin typeface="微软雅黑" panose="020b0503020204020204" charset="-122"/>
                <a:ea typeface="微软雅黑"/>
                <a:cs typeface="微软雅黑" panose="020b0503020204020204" charset="-122"/>
              </a:rPr>
              <a:t>3、提出建议、宣传标语、分析原因</a:t>
            </a:r>
          </a:p>
        </p:txBody>
      </p:sp>
      <p:graphicFrame>
        <p:nvGraphicFramePr>
          <p:cNvPr id="283655" name="对象 283654"/>
          <p:cNvGraphicFramePr>
            <a:graphicFrameLocks noChangeAspect="1"/>
          </p:cNvGraphicFramePr>
          <p:nvPr>
            <p:custDataLst>
              <p:tags r:id="rId7"/>
            </p:custDataLst>
          </p:nvPr>
        </p:nvGraphicFramePr>
        <p:xfrm>
          <a:off x="1014095" y="1042353"/>
          <a:ext cx="4260850" cy="3781425"/>
        </p:xfrm>
        <a:graphic>
          <a:graphicData uri="http://schemas.openxmlformats.org/presentationml/2006/ole">
            <mc:AlternateContent>
              <mc:Choice xmlns:v="urn:schemas-microsoft-com:vml" Requires="v">
                <p:oleObj spid="_x0000_s1041" r:id="rId8" imgW="4262120" imgH="3782060" progId="Word.Document.8">
                  <p:embed/>
                </p:oleObj>
              </mc:Choice>
              <mc:Fallback>
                <p:oleObj r:id="rId8" imgW="4262120" imgH="3782060" progId="Word.Document.8">
                  <p:embed/>
                  <p:pic>
                    <p:nvPicPr>
                      <p:cNvPr id="0" name="OLE substitute image"/>
                      <p:cNvPicPr/>
                      <p:nvPr/>
                    </p:nvPicPr>
                    <p:blipFill>
                      <a:blip r:embed="rId9"/>
                      <a:stretch>
                        <a:fillRect/>
                      </a:stretch>
                    </p:blipFill>
                    <p:spPr>
                      <a:xfrm>
                        <a:off x="1014095" y="1042353"/>
                        <a:ext cx="4260850" cy="3781425"/>
                      </a:xfrm>
                      <a:prstGeom prst="rect">
                        <a:avLst/>
                      </a:prstGeom>
                      <a:noFill/>
                      <a:ln w="38100">
                        <a:noFill/>
                        <a:miter/>
                      </a:ln>
                    </p:spPr>
                  </p:pic>
                </p:oleObj>
              </mc:Fallback>
            </mc:AlternateContent>
          </a:graphicData>
        </a:graphic>
      </p:graphicFrame>
      <p:pic>
        <p:nvPicPr>
          <p:cNvPr id="283656" name="图片 283655"/>
          <p:cNvPicPr>
            <a:picLocks noChangeAspect="1"/>
          </p:cNvPicPr>
          <p:nvPr>
            <p:custDataLst>
              <p:tags r:id="rId12"/>
            </p:custDataLst>
          </p:nvPr>
        </p:nvPicPr>
        <p:blipFill>
          <a:blip r:embed="rId11" r:link="rId10"/>
          <a:stretch>
            <a:fillRect/>
          </a:stretch>
        </p:blipFill>
        <p:spPr>
          <a:xfrm>
            <a:off x="5760720" y="1042353"/>
            <a:ext cx="3575050" cy="3671887"/>
          </a:xfrm>
          <a:prstGeom prst="rect">
            <a:avLst/>
          </a:prstGeom>
          <a:noFill/>
          <a:ln w="9525">
            <a:noFill/>
          </a:ln>
        </p:spPr>
      </p:pic>
      <p:graphicFrame>
        <p:nvGraphicFramePr>
          <p:cNvPr id="283657" name="对象 283656"/>
          <p:cNvGraphicFramePr>
            <a:graphicFrameLocks noChangeAspect="1"/>
          </p:cNvGraphicFramePr>
          <p:nvPr>
            <p:custDataLst>
              <p:tags r:id="rId13"/>
            </p:custDataLst>
          </p:nvPr>
        </p:nvGraphicFramePr>
        <p:xfrm>
          <a:off x="1087120" y="2927033"/>
          <a:ext cx="7829550" cy="3808412"/>
        </p:xfrm>
        <a:graphic>
          <a:graphicData uri="http://schemas.openxmlformats.org/presentationml/2006/ole">
            <mc:AlternateContent>
              <mc:Choice xmlns:v="urn:schemas-microsoft-com:vml" Requires="v">
                <p:oleObj spid="_x0000_s1042" r:id="rId14" imgW="7857490" imgH="3822065" progId="Word.Document.8">
                  <p:embed/>
                </p:oleObj>
              </mc:Choice>
              <mc:Fallback>
                <p:oleObj r:id="rId14" imgW="7857490" imgH="3822065" progId="Word.Document.8">
                  <p:embed/>
                  <p:pic>
                    <p:nvPicPr>
                      <p:cNvPr id="0" name="OLE substitute image"/>
                      <p:cNvPicPr/>
                      <p:nvPr/>
                    </p:nvPicPr>
                    <p:blipFill>
                      <a:blip r:embed="rId15"/>
                      <a:stretch>
                        <a:fillRect/>
                      </a:stretch>
                    </p:blipFill>
                    <p:spPr>
                      <a:xfrm>
                        <a:off x="1087120" y="2927033"/>
                        <a:ext cx="7829550" cy="3808412"/>
                      </a:xfrm>
                      <a:prstGeom prst="rect">
                        <a:avLst/>
                      </a:prstGeom>
                      <a:noFill/>
                      <a:ln w="38100">
                        <a:noFill/>
                        <a:miter/>
                      </a:ln>
                    </p:spPr>
                  </p:pic>
                </p:oleObj>
              </mc:Fallback>
            </mc:AlternateContent>
          </a:graphicData>
        </a:graphic>
      </p:graphicFrame>
    </p:spTree>
    <p:custDataLst>
      <p:tags r:id="rId16"/>
    </p:custDataLst>
  </p:cSld>
  <p:clrMapOvr>
    <a:masterClrMapping/>
  </p:clrMapOvr>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79180" y="34751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7"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曲线图</a:t>
              </a:r>
            </a:p>
          </p:txBody>
        </p:sp>
      </p:grpSp>
      <p:pic>
        <p:nvPicPr>
          <p:cNvPr id="148484" name="图片 93187"/>
          <p:cNvPicPr>
            <a:picLocks noChangeAspect="1"/>
          </p:cNvPicPr>
          <p:nvPr>
            <p:custDataLst>
              <p:tags r:id="rId9"/>
            </p:custDataLst>
          </p:nvPr>
        </p:nvPicPr>
        <p:blipFill>
          <a:blip r:embed="rId8"/>
          <a:srcRect b="7200"/>
          <a:stretch>
            <a:fillRect/>
          </a:stretch>
        </p:blipFill>
        <p:spPr>
          <a:xfrm>
            <a:off x="6189980" y="1747520"/>
            <a:ext cx="5292725" cy="4329430"/>
          </a:xfrm>
          <a:prstGeom prst="rect">
            <a:avLst/>
          </a:prstGeom>
          <a:noFill/>
          <a:ln w="9525">
            <a:noFill/>
          </a:ln>
        </p:spPr>
      </p:pic>
      <p:sp>
        <p:nvSpPr>
          <p:cNvPr id="4" name="文本框 3"/>
          <p:cNvSpPr txBox="1"/>
          <p:nvPr>
            <p:custDataLst>
              <p:tags r:id="rId10"/>
            </p:custDataLst>
          </p:nvPr>
        </p:nvSpPr>
        <p:spPr>
          <a:xfrm>
            <a:off x="770255" y="861695"/>
            <a:ext cx="10903585" cy="118872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今年4月12日，国际货币基金组织和世界银行分别就全球粮食价格飘升可能引发的后果发出预警。阅读下面图表，请你就我国粮食问题写一条适宜的宣传标语（16字以内）。（3分）</a:t>
            </a:r>
          </a:p>
        </p:txBody>
      </p:sp>
      <p:sp>
        <p:nvSpPr>
          <p:cNvPr id="146435" name="矩形 19459"/>
          <p:cNvSpPr/>
          <p:nvPr>
            <p:custDataLst>
              <p:tags r:id="rId11"/>
            </p:custDataLst>
          </p:nvPr>
        </p:nvSpPr>
        <p:spPr>
          <a:xfrm>
            <a:off x="1136650" y="2687955"/>
            <a:ext cx="4704080" cy="2834640"/>
          </a:xfrm>
          <a:prstGeom prst="rect">
            <a:avLst/>
          </a:prstGeom>
          <a:noFill/>
          <a:ln w="9525">
            <a:noFill/>
          </a:ln>
        </p:spPr>
        <p:txBody>
          <a:bodyPr wrap="square" anchor="ctr">
            <a:spAutoFit/>
          </a:bodyPr>
          <a:lstStyle/>
          <a:p>
            <a:pPr>
              <a:lnSpc>
                <a:spcPct val="150000"/>
              </a:lnSpc>
            </a:pPr>
            <a:r>
              <a:rPr lang="en-US" altLang="en-US" sz="2400">
                <a:solidFill>
                  <a:srgbClr val="0033CC"/>
                </a:solidFill>
                <a:latin typeface="Calibri"/>
              </a:rPr>
              <a:t>①国以粮为本，民以食为天</a:t>
            </a:r>
          </a:p>
          <a:p>
            <a:pPr>
              <a:lnSpc>
                <a:spcPct val="150000"/>
              </a:lnSpc>
            </a:pPr>
            <a:r>
              <a:rPr lang="en-US" altLang="en-US" sz="2400">
                <a:solidFill>
                  <a:srgbClr val="0033CC"/>
                </a:solidFill>
                <a:latin typeface="Calibri"/>
              </a:rPr>
              <a:t>②保护耕地，珍惜粮食</a:t>
            </a:r>
          </a:p>
          <a:p>
            <a:pPr>
              <a:lnSpc>
                <a:spcPct val="150000"/>
              </a:lnSpc>
            </a:pPr>
            <a:r>
              <a:rPr lang="en-US" altLang="en-US" sz="2400">
                <a:solidFill>
                  <a:srgbClr val="0033CC"/>
                </a:solidFill>
                <a:latin typeface="Calibri"/>
              </a:rPr>
              <a:t>③手中有粮，心里不慌</a:t>
            </a:r>
          </a:p>
          <a:p>
            <a:pPr>
              <a:lnSpc>
                <a:spcPct val="150000"/>
              </a:lnSpc>
            </a:pPr>
            <a:r>
              <a:rPr lang="en-US" altLang="en-US" sz="2400">
                <a:solidFill>
                  <a:srgbClr val="0033CC"/>
                </a:solidFill>
                <a:latin typeface="Calibri"/>
              </a:rPr>
              <a:t>④杜绝耕地抛荒，禁止滥占土地</a:t>
            </a:r>
          </a:p>
          <a:p>
            <a:pPr>
              <a:lnSpc>
                <a:spcPct val="150000"/>
              </a:lnSpc>
            </a:pPr>
            <a:r>
              <a:rPr lang="en-US" altLang="en-US" sz="2400">
                <a:solidFill>
                  <a:srgbClr val="0033CC"/>
                </a:solidFill>
                <a:latin typeface="Calibri"/>
              </a:rPr>
              <a:t>⑤粮食安全问题应当警钟长鸣</a:t>
            </a:r>
          </a:p>
        </p:txBody>
      </p:sp>
      <p:contentPart p14:bwMode="auto" r:id="rId12">
        <p14:nvContentPartPr>
          <p14:cNvPr id="2" name="墨迹 1"/>
          <p14:cNvContentPartPr/>
          <p14:nvPr/>
        </p14:nvContentPartPr>
        <p14:xfrm>
          <a:off x="7010400" y="3276600"/>
          <a:ext cx="3308350" cy="825500"/>
        </p14:xfrm>
      </p:contentPart>
      <p:contentPart p14:bwMode="auto" r:id="rId13">
        <p14:nvContentPartPr>
          <p14:cNvPr id="3" name="墨迹 2"/>
          <p14:cNvContentPartPr/>
          <p14:nvPr/>
        </p14:nvContentPartPr>
        <p14:xfrm>
          <a:off x="7099300" y="3263900"/>
          <a:ext cx="3162300" cy="889000"/>
        </p14:xfrm>
      </p:contentPart>
      <p:contentPart p14:bwMode="auto" r:id="rId14">
        <p14:nvContentPartPr>
          <p14:cNvPr id="5" name="墨迹 4"/>
          <p14:cNvContentPartPr/>
          <p14:nvPr/>
        </p14:nvContentPartPr>
        <p14:xfrm>
          <a:off x="5994400" y="2286000"/>
          <a:ext cx="63500" cy="88900"/>
        </p14:xfrm>
      </p:contentPart>
      <p:contentPart p14:bwMode="auto" r:id="rId15">
        <p14:nvContentPartPr>
          <p14:cNvPr id="6" name="墨迹 5"/>
          <p14:cNvContentPartPr/>
          <p14:nvPr/>
        </p14:nvContentPartPr>
        <p14:xfrm>
          <a:off x="6013450" y="2343150"/>
          <a:ext cx="69850" cy="95250"/>
        </p14:xfrm>
      </p:contentPart>
      <p:contentPart p14:bwMode="auto" r:id="rId16">
        <p14:nvContentPartPr>
          <p14:cNvPr id="7" name="墨迹 6"/>
          <p14:cNvContentPartPr/>
          <p14:nvPr/>
        </p14:nvContentPartPr>
        <p14:xfrm>
          <a:off x="6000750" y="2508250"/>
          <a:ext cx="38100" cy="360"/>
        </p14:xfrm>
      </p:contentPart>
      <p:contentPart p14:bwMode="auto" r:id="rId17">
        <p14:nvContentPartPr>
          <p14:cNvPr id="8" name="墨迹 7"/>
          <p14:cNvContentPartPr/>
          <p14:nvPr/>
        </p14:nvContentPartPr>
        <p14:xfrm>
          <a:off x="6102350" y="2387600"/>
          <a:ext cx="57150" cy="360"/>
        </p14:xfrm>
      </p:contentPart>
      <p:contentPart p14:bwMode="auto" r:id="rId18">
        <p14:nvContentPartPr>
          <p14:cNvPr id="9" name="墨迹 8"/>
          <p14:cNvContentPartPr/>
          <p14:nvPr/>
        </p14:nvContentPartPr>
        <p14:xfrm>
          <a:off x="6140450" y="2400300"/>
          <a:ext cx="360" cy="101600"/>
        </p14:xfrm>
      </p:contentPart>
      <p:contentPart p14:bwMode="auto" r:id="rId19">
        <p14:nvContentPartPr>
          <p14:cNvPr id="10" name="墨迹 9"/>
          <p14:cNvContentPartPr/>
          <p14:nvPr/>
        </p14:nvContentPartPr>
        <p14:xfrm>
          <a:off x="6045200" y="2540000"/>
          <a:ext cx="196850" cy="25400"/>
        </p14:xfrm>
      </p:contentPart>
      <p:contentPart p14:bwMode="auto" r:id="rId20">
        <p14:nvContentPartPr>
          <p14:cNvPr id="11" name="墨迹 10"/>
          <p14:cNvContentPartPr/>
          <p14:nvPr/>
        </p14:nvContentPartPr>
        <p14:xfrm>
          <a:off x="9150350" y="2324100"/>
          <a:ext cx="31750" cy="76200"/>
        </p14:xfrm>
      </p:contentPart>
      <p:contentPart p14:bwMode="auto" r:id="rId21">
        <p14:nvContentPartPr>
          <p14:cNvPr id="12" name="墨迹 11"/>
          <p14:cNvContentPartPr/>
          <p14:nvPr/>
        </p14:nvContentPartPr>
        <p14:xfrm>
          <a:off x="9188450" y="2336800"/>
          <a:ext cx="63500" cy="101600"/>
        </p14:xfrm>
      </p:contentPart>
      <p:contentPart p14:bwMode="auto" r:id="rId22">
        <p14:nvContentPartPr>
          <p14:cNvPr id="13" name="墨迹 12"/>
          <p14:cNvContentPartPr/>
          <p14:nvPr/>
        </p14:nvContentPartPr>
        <p14:xfrm>
          <a:off x="9194800" y="2368550"/>
          <a:ext cx="31750" cy="19050"/>
        </p14:xfrm>
      </p:contentPart>
      <p:contentPart p14:bwMode="auto" r:id="rId23">
        <p14:nvContentPartPr>
          <p14:cNvPr id="15" name="墨迹 14"/>
          <p14:cNvContentPartPr/>
          <p14:nvPr/>
        </p14:nvContentPartPr>
        <p14:xfrm>
          <a:off x="9169400" y="2355850"/>
          <a:ext cx="82550" cy="69850"/>
        </p14:xfrm>
      </p:contentPart>
      <p:contentPart p14:bwMode="auto" r:id="rId24">
        <p14:nvContentPartPr>
          <p14:cNvPr id="16" name="墨迹 15"/>
          <p14:cNvContentPartPr/>
          <p14:nvPr/>
        </p14:nvContentPartPr>
        <p14:xfrm>
          <a:off x="9213850" y="2349500"/>
          <a:ext cx="6350" cy="133350"/>
        </p14:xfrm>
      </p:contentPart>
      <p:contentPart p14:bwMode="auto" r:id="rId25">
        <p14:nvContentPartPr>
          <p14:cNvPr id="17" name="墨迹 16"/>
          <p14:cNvContentPartPr/>
          <p14:nvPr/>
        </p14:nvContentPartPr>
        <p14:xfrm>
          <a:off x="9175750" y="2444750"/>
          <a:ext cx="63500" cy="6350"/>
        </p14:xfrm>
      </p:contentPart>
      <p:contentPart p14:bwMode="auto" r:id="rId26">
        <p14:nvContentPartPr>
          <p14:cNvPr id="18" name="墨迹 17"/>
          <p14:cNvContentPartPr/>
          <p14:nvPr/>
        </p14:nvContentPartPr>
        <p14:xfrm>
          <a:off x="9137650" y="2495550"/>
          <a:ext cx="177800" cy="6350"/>
        </p14:xfrm>
      </p:contentPart>
      <p:contentPart p14:bwMode="auto" r:id="rId27">
        <p14:nvContentPartPr>
          <p14:cNvPr id="19" name="墨迹 18"/>
          <p14:cNvContentPartPr/>
          <p14:nvPr/>
        </p14:nvContentPartPr>
        <p14:xfrm>
          <a:off x="9131300" y="2540000"/>
          <a:ext cx="6350" cy="38100"/>
        </p14:xfrm>
      </p:contentPart>
      <p:contentPart p14:bwMode="auto" r:id="rId28">
        <p14:nvContentPartPr>
          <p14:cNvPr id="24" name="墨迹 23"/>
          <p14:cNvContentPartPr/>
          <p14:nvPr/>
        </p14:nvContentPartPr>
        <p14:xfrm>
          <a:off x="9207500" y="2552700"/>
          <a:ext cx="12700" cy="360"/>
        </p14:xfrm>
      </p:contentPart>
      <p:contentPart p14:bwMode="auto" r:id="rId29">
        <p14:nvContentPartPr>
          <p14:cNvPr id="25" name="墨迹 24"/>
          <p14:cNvContentPartPr/>
          <p14:nvPr/>
        </p14:nvContentPartPr>
        <p14:xfrm>
          <a:off x="9271000" y="2552700"/>
          <a:ext cx="360" cy="19050"/>
        </p14:xfrm>
      </p:contentPart>
      <p:contentPart p14:bwMode="auto" r:id="rId30">
        <p14:nvContentPartPr>
          <p14:cNvPr id="26" name="墨迹 25"/>
          <p14:cNvContentPartPr/>
          <p14:nvPr/>
        </p14:nvContentPartPr>
        <p14:xfrm>
          <a:off x="9296400" y="2527300"/>
          <a:ext cx="82550" cy="114300"/>
        </p14:xfrm>
      </p:contentPart>
      <p:contentPart p14:bwMode="auto" r:id="rId31">
        <p14:nvContentPartPr>
          <p14:cNvPr id="27" name="墨迹 26"/>
          <p14:cNvContentPartPr/>
          <p14:nvPr/>
        </p14:nvContentPartPr>
        <p14:xfrm>
          <a:off x="9277350" y="2546350"/>
          <a:ext cx="12700" cy="360"/>
        </p14:xfrm>
      </p:contentPart>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6435"/>
                                        </p:tgtEl>
                                        <p:attrNameLst>
                                          <p:attrName>style.visibility</p:attrName>
                                        </p:attrNameLst>
                                      </p:cBhvr>
                                      <p:to>
                                        <p:strVal val="visible"/>
                                      </p:to>
                                    </p:set>
                                    <p:anim calcmode="lin" valueType="num">
                                      <p:cBhvr additive="base">
                                        <p:cTn id="12" dur="500" fill="hold"/>
                                        <p:tgtEl>
                                          <p:spTgt spid="146435"/>
                                        </p:tgtEl>
                                        <p:attrNameLst>
                                          <p:attrName>ppt_x</p:attrName>
                                        </p:attrNameLst>
                                      </p:cBhvr>
                                      <p:tavLst>
                                        <p:tav tm="0">
                                          <p:val>
                                            <p:strVal val="#ppt_x"/>
                                          </p:val>
                                        </p:tav>
                                        <p:tav tm="100000">
                                          <p:val>
                                            <p:strVal val="#ppt_x"/>
                                          </p:val>
                                        </p:tav>
                                      </p:tavLst>
                                    </p:anim>
                                    <p:anim calcmode="lin" valueType="num">
                                      <p:cBhvr additive="base">
                                        <p:cTn id="13" dur="500" fill="hold"/>
                                        <p:tgtEl>
                                          <p:spTgt spid="1464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6435" grpId="0"/>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21310" y="-635"/>
            <a:ext cx="11565255" cy="638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58860" y="21924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6"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表格式</a:t>
              </a:r>
            </a:p>
          </p:txBody>
        </p:sp>
      </p:grpSp>
      <p:sp>
        <p:nvSpPr>
          <p:cNvPr id="146435" name="矩形 19459"/>
          <p:cNvSpPr/>
          <p:nvPr>
            <p:custDataLst>
              <p:tags r:id="rId8"/>
            </p:custDataLst>
          </p:nvPr>
        </p:nvSpPr>
        <p:spPr>
          <a:xfrm>
            <a:off x="998220" y="4669472"/>
            <a:ext cx="10211435" cy="457200"/>
          </a:xfrm>
          <a:prstGeom prst="rect">
            <a:avLst/>
          </a:prstGeom>
          <a:noFill/>
          <a:ln w="9525">
            <a:noFill/>
          </a:ln>
        </p:spPr>
        <p:txBody>
          <a:bodyPr wrap="square" anchor="ctr">
            <a:spAutoFit/>
          </a:bodyPr>
          <a:lstStyle/>
          <a:p>
            <a:r>
              <a:rPr lang="en-US" altLang="en-US" sz="2400">
                <a:solidFill>
                  <a:srgbClr val="0033CC"/>
                </a:solidFill>
                <a:latin typeface="Calibri"/>
              </a:rPr>
              <a:t>（1）根据以上材料概括造成全国大范围雾霾天气的主要原因是什么？ </a:t>
            </a:r>
          </a:p>
        </p:txBody>
      </p:sp>
      <p:sp>
        <p:nvSpPr>
          <p:cNvPr id="146438" name="矩形 19462"/>
          <p:cNvSpPr/>
          <p:nvPr>
            <p:custDataLst>
              <p:tags r:id="rId9"/>
            </p:custDataLst>
          </p:nvPr>
        </p:nvSpPr>
        <p:spPr>
          <a:xfrm>
            <a:off x="998220" y="5650230"/>
            <a:ext cx="8316913" cy="457200"/>
          </a:xfrm>
          <a:prstGeom prst="rect">
            <a:avLst/>
          </a:prstGeom>
          <a:noFill/>
          <a:ln w="9525">
            <a:noFill/>
          </a:ln>
        </p:spPr>
        <p:txBody>
          <a:bodyPr anchor="ctr">
            <a:spAutoFit/>
          </a:bodyPr>
          <a:lstStyle/>
          <a:p>
            <a:r>
              <a:rPr lang="en-US" altLang="en-US" sz="2400">
                <a:solidFill>
                  <a:srgbClr val="0033CC"/>
                </a:solidFill>
                <a:latin typeface="Calibri"/>
              </a:rPr>
              <a:t>（2）根据上文提供的材料，谈谈你对治理雾霾天气的建议。</a:t>
            </a:r>
          </a:p>
        </p:txBody>
      </p:sp>
      <p:sp>
        <p:nvSpPr>
          <p:cNvPr id="146436" name="矩形 19460"/>
          <p:cNvSpPr/>
          <p:nvPr>
            <p:custDataLst>
              <p:tags r:id="rId10"/>
            </p:custDataLst>
          </p:nvPr>
        </p:nvSpPr>
        <p:spPr>
          <a:xfrm>
            <a:off x="1254760" y="5191126"/>
            <a:ext cx="10172065" cy="457200"/>
          </a:xfrm>
          <a:prstGeom prst="rect">
            <a:avLst/>
          </a:prstGeom>
          <a:noFill/>
          <a:ln w="9525">
            <a:noFill/>
          </a:ln>
        </p:spPr>
        <p:txBody>
          <a:bodyPr wrap="square" anchor="ctr">
            <a:spAutoFit/>
          </a:bodyPr>
          <a:lstStyle/>
          <a:p>
            <a:r>
              <a:rPr lang="en-US" altLang="zh-CN" sz="2400">
                <a:solidFill>
                  <a:srgbClr val="FF0000"/>
                </a:solidFill>
                <a:latin typeface="楷体" panose="02010609060101010101" pitchFamily="49" charset="-122"/>
                <a:ea typeface="楷体" panose="02010609060101010101" pitchFamily="49" charset="-122"/>
              </a:rPr>
              <a:t>煤炭燃烧排放的大量二氧化硫与空气中其它污染物结合形成的固体污染物。</a:t>
            </a:r>
          </a:p>
        </p:txBody>
      </p:sp>
      <p:sp>
        <p:nvSpPr>
          <p:cNvPr id="146437" name="矩形 19461"/>
          <p:cNvSpPr/>
          <p:nvPr>
            <p:custDataLst>
              <p:tags r:id="rId11"/>
            </p:custDataLst>
          </p:nvPr>
        </p:nvSpPr>
        <p:spPr>
          <a:xfrm>
            <a:off x="920115" y="6031547"/>
            <a:ext cx="11437620" cy="822960"/>
          </a:xfrm>
          <a:prstGeom prst="rect">
            <a:avLst/>
          </a:prstGeom>
          <a:noFill/>
          <a:ln w="9525">
            <a:noFill/>
          </a:ln>
        </p:spPr>
        <p:txBody>
          <a:bodyPr wrap="square" anchor="ctr">
            <a:spAutoFit/>
          </a:bodyPr>
          <a:lstStyle/>
          <a:p>
            <a:r>
              <a:rPr lang="en-US" altLang="zh-CN" sz="2400">
                <a:solidFill>
                  <a:srgbClr val="FF0000"/>
                </a:solidFill>
                <a:latin typeface="楷体" panose="02010609060101010101" pitchFamily="49" charset="-122"/>
                <a:ea typeface="楷体" panose="02010609060101010101" pitchFamily="49" charset="-122"/>
              </a:rPr>
              <a:t>改善能源结构，控制由煤炭燃烧而产生的二氧化硫的排放量，加大环保管理力度，提高公民的环保意识。</a:t>
            </a:r>
          </a:p>
        </p:txBody>
      </p:sp>
      <p:pic>
        <p:nvPicPr>
          <p:cNvPr id="2" name="图片 1"/>
          <p:cNvPicPr>
            <a:picLocks noChangeAspect="1"/>
          </p:cNvPicPr>
          <p:nvPr>
            <p:custDataLst>
              <p:tags r:id="rId13"/>
            </p:custDataLst>
          </p:nvPr>
        </p:nvPicPr>
        <p:blipFill>
          <a:blip r:embed="rId12"/>
          <a:stretch>
            <a:fillRect/>
          </a:stretch>
        </p:blipFill>
        <p:spPr>
          <a:xfrm>
            <a:off x="1821180" y="768985"/>
            <a:ext cx="8546465" cy="3970655"/>
          </a:xfrm>
          <a:prstGeom prst="rect">
            <a:avLst/>
          </a:prstGeom>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46435"/>
                                        </p:tgtEl>
                                        <p:attrNameLst>
                                          <p:attrName>style.visibility</p:attrName>
                                        </p:attrNameLst>
                                      </p:cBhvr>
                                      <p:to>
                                        <p:strVal val="visible"/>
                                      </p:to>
                                    </p:set>
                                    <p:anim calcmode="lin" valueType="num">
                                      <p:cBhvr additive="base">
                                        <p:cTn id="7" dur="500" fill="hold"/>
                                        <p:tgtEl>
                                          <p:spTgt spid="146435"/>
                                        </p:tgtEl>
                                        <p:attrNameLst>
                                          <p:attrName>ppt_x</p:attrName>
                                        </p:attrNameLst>
                                      </p:cBhvr>
                                      <p:tavLst>
                                        <p:tav tm="0">
                                          <p:val>
                                            <p:strVal val="#ppt_x"/>
                                          </p:val>
                                        </p:tav>
                                        <p:tav tm="100000">
                                          <p:val>
                                            <p:strVal val="#ppt_x"/>
                                          </p:val>
                                        </p:tav>
                                      </p:tavLst>
                                    </p:anim>
                                    <p:anim calcmode="lin" valueType="num">
                                      <p:cBhvr additive="base">
                                        <p:cTn id="8" dur="500" fill="hold"/>
                                        <p:tgtEl>
                                          <p:spTgt spid="146435"/>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46438"/>
                                        </p:tgtEl>
                                        <p:attrNameLst>
                                          <p:attrName>style.visibility</p:attrName>
                                        </p:attrNameLst>
                                      </p:cBhvr>
                                      <p:to>
                                        <p:strVal val="visible"/>
                                      </p:to>
                                    </p:set>
                                    <p:anim calcmode="lin" valueType="num">
                                      <p:cBhvr additive="base">
                                        <p:cTn id="13" dur="500" fill="hold"/>
                                        <p:tgtEl>
                                          <p:spTgt spid="146438"/>
                                        </p:tgtEl>
                                        <p:attrNameLst>
                                          <p:attrName>ppt_x</p:attrName>
                                        </p:attrNameLst>
                                      </p:cBhvr>
                                      <p:tavLst>
                                        <p:tav tm="0">
                                          <p:val>
                                            <p:strVal val="#ppt_x"/>
                                          </p:val>
                                        </p:tav>
                                        <p:tav tm="100000">
                                          <p:val>
                                            <p:strVal val="#ppt_x"/>
                                          </p:val>
                                        </p:tav>
                                      </p:tavLst>
                                    </p:anim>
                                    <p:anim calcmode="lin" valueType="num">
                                      <p:cBhvr additive="base">
                                        <p:cTn id="14" dur="500" fill="hold"/>
                                        <p:tgtEl>
                                          <p:spTgt spid="146438"/>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0" presetClass="entr" presetSubtype="0" fill="hold" grpId="0" nodeType="clickEffect">
                                  <p:stCondLst>
                                    <p:cond delay="0"/>
                                  </p:stCondLst>
                                  <p:childTnLst>
                                    <p:set>
                                      <p:cBhvr>
                                        <p:cTn id="18" dur="1" fill="hold">
                                          <p:stCondLst>
                                            <p:cond delay="0"/>
                                          </p:stCondLst>
                                        </p:cTn>
                                        <p:tgtEl>
                                          <p:spTgt spid="146436"/>
                                        </p:tgtEl>
                                        <p:attrNameLst>
                                          <p:attrName>style.visibility</p:attrName>
                                        </p:attrNameLst>
                                      </p:cBhvr>
                                      <p:to>
                                        <p:strVal val="visible"/>
                                      </p:to>
                                    </p:set>
                                    <p:animEffect transition="in" filter="wedge">
                                      <p:cBhvr>
                                        <p:cTn id="19" dur="500" fill="hold"/>
                                        <p:tgtEl>
                                          <p:spTgt spid="14643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20" presetClass="entr" presetSubtype="0" fill="hold" grpId="0" nodeType="clickEffect">
                                  <p:stCondLst>
                                    <p:cond delay="0"/>
                                  </p:stCondLst>
                                  <p:childTnLst>
                                    <p:set>
                                      <p:cBhvr>
                                        <p:cTn id="23" dur="1" fill="hold">
                                          <p:stCondLst>
                                            <p:cond delay="0"/>
                                          </p:stCondLst>
                                        </p:cTn>
                                        <p:tgtEl>
                                          <p:spTgt spid="146437"/>
                                        </p:tgtEl>
                                        <p:attrNameLst>
                                          <p:attrName>style.visibility</p:attrName>
                                        </p:attrNameLst>
                                      </p:cBhvr>
                                      <p:to>
                                        <p:strVal val="visible"/>
                                      </p:to>
                                    </p:set>
                                    <p:animEffect transition="in" filter="wedge">
                                      <p:cBhvr>
                                        <p:cTn id="24" dur="500" fill="hold"/>
                                        <p:tgtEl>
                                          <p:spTgt spid="1464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6435" grpId="0"/>
      <p:bldP spid="146438" grpId="0"/>
      <p:bldP spid="146436" grpId="0"/>
      <p:bldP spid="146437" grpId="0"/>
    </p:bldLst>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4275" name="Rectangle 2"/>
          <p:cNvSpPr>
            <a:spLocks noGrp="1"/>
          </p:cNvSpPr>
          <p:nvPr>
            <p:ph idx="1"/>
            <p:custDataLst>
              <p:tags r:id="rId4"/>
            </p:custDataLst>
          </p:nvPr>
        </p:nvSpPr>
        <p:spPr>
          <a:xfrm>
            <a:off x="69850" y="49530"/>
            <a:ext cx="12122150" cy="6758305"/>
          </a:xfrm>
        </p:spPr>
        <p:style>
          <a:lnRef idx="2">
            <a:schemeClr val="accent2"/>
          </a:lnRef>
          <a:fillRef idx="1">
            <a:schemeClr val="lt1"/>
          </a:fillRef>
          <a:effectRef idx="0">
            <a:schemeClr val="accent2"/>
          </a:effectRef>
          <a:fontRef idx="minor">
            <a:schemeClr val="dk1"/>
          </a:fontRef>
        </p:style>
        <p:txBody>
          <a:bodyPr>
            <a:normAutofit/>
          </a:bodyPr>
          <a:lstStyle/>
          <a:p>
            <a:pPr marL="0" indent="0">
              <a:lnSpc>
                <a:spcPct val="100000"/>
              </a:lnSpc>
              <a:spcBef>
                <a:spcPct val="0"/>
              </a:spcBef>
              <a:buFont typeface="Arial" panose="020b0604020202020204" pitchFamily="34" charset="0"/>
              <a:buNone/>
            </a:pPr>
            <a:r>
              <a:rPr lang="zh-CN" altLang="zh-CN" sz="2500" b="1" smtClean="0">
                <a:latin typeface="仿宋" panose="02010609060101010101" pitchFamily="49" charset="-122"/>
                <a:ea typeface="仿宋" panose="02010609060101010101" pitchFamily="49" charset="-122"/>
                <a:sym typeface="+mn-ea"/>
              </a:rPr>
              <a:t>【例】下面是艾宾浩斯遗忘曲线图，它描述了人类大脑对新事物遗忘的规律。请根据图表总结出遗忘规律并提出合理的复习建议。</a:t>
            </a: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endParaRPr lang="zh-CN" altLang="zh-CN" sz="2500" b="1" smtClean="0">
              <a:latin typeface="仿宋" panose="02010609060101010101" pitchFamily="49" charset="-122"/>
              <a:ea typeface="仿宋" panose="02010609060101010101" pitchFamily="49" charset="-122"/>
              <a:sym typeface="+mn-ea"/>
            </a:endParaRPr>
          </a:p>
          <a:p>
            <a:pPr marL="0" indent="0">
              <a:lnSpc>
                <a:spcPct val="100000"/>
              </a:lnSpc>
              <a:spcBef>
                <a:spcPct val="0"/>
              </a:spcBef>
              <a:buFont typeface="Arial" panose="020b0604020202020204" pitchFamily="34" charset="0"/>
              <a:buNone/>
            </a:pPr>
            <a:r>
              <a:rPr lang="zh-CN" altLang="zh-CN" sz="2500" b="1" smtClean="0">
                <a:latin typeface="仿宋" panose="02010609060101010101" pitchFamily="49" charset="-122"/>
                <a:ea typeface="仿宋" panose="02010609060101010101" pitchFamily="49" charset="-122"/>
                <a:sym typeface="+mn-ea"/>
              </a:rPr>
              <a:t>遗忘规律：____________________________</a:t>
            </a:r>
          </a:p>
          <a:p>
            <a:pPr marL="0" indent="0">
              <a:lnSpc>
                <a:spcPct val="100000"/>
              </a:lnSpc>
              <a:spcBef>
                <a:spcPct val="0"/>
              </a:spcBef>
              <a:buFont typeface="Arial" panose="020b0604020202020204" pitchFamily="34" charset="0"/>
              <a:buNone/>
            </a:pPr>
            <a:r>
              <a:rPr lang="zh-CN" altLang="zh-CN" sz="2500" b="1" smtClean="0">
                <a:latin typeface="仿宋" panose="02010609060101010101" pitchFamily="49" charset="-122"/>
                <a:ea typeface="仿宋" panose="02010609060101010101" pitchFamily="49" charset="-122"/>
                <a:sym typeface="+mn-ea"/>
              </a:rPr>
              <a:t>复习建议：____________________________</a:t>
            </a:r>
          </a:p>
        </p:txBody>
      </p:sp>
      <p:pic>
        <p:nvPicPr>
          <p:cNvPr id="54276" name="图片 1"/>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3015615" y="1166495"/>
            <a:ext cx="5790565" cy="41967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ustDataLst>
      <p:tags r:id="rId7"/>
    </p:custDataLst>
  </p:cSld>
  <p:clrMapOvr>
    <a:masterClrMapping/>
  </p:clrMapOvr>
  <p:transition/>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graphicFrame>
        <p:nvGraphicFramePr>
          <p:cNvPr id="2" name="表格 1"/>
          <p:cNvGraphicFramePr>
            <a:graphicFrameLocks noGrp="1"/>
          </p:cNvGraphicFramePr>
          <p:nvPr>
            <p:custDataLst>
              <p:tags r:id="rId4"/>
            </p:custDataLst>
          </p:nvPr>
        </p:nvGraphicFramePr>
        <p:xfrm>
          <a:off x="509271" y="359411"/>
          <a:ext cx="11172190" cy="6460490"/>
        </p:xfrm>
        <a:graphic>
          <a:graphicData uri="http://schemas.openxmlformats.org/drawingml/2006/table">
            <a:tbl>
              <a:tblPr/>
              <a:tblGrid>
                <a:gridCol w="2061845"/>
                <a:gridCol w="1393825"/>
                <a:gridCol w="3598545"/>
                <a:gridCol w="2631440"/>
                <a:gridCol w="1486535"/>
              </a:tblGrid>
              <a:tr h="472440">
                <a:tc>
                  <a:txBody>
                    <a:bodyPr vert="horz" wrap="square"/>
                    <a:lstStyle/>
                    <a:p>
                      <a:pPr algn="ctr" latinLnBrk="0"/>
                      <a:r>
                        <a:rPr lang="zh-CN" altLang="en-US" sz="2400" b="1">
                          <a:latin typeface="Times New Roman" panose="02020603050405020304"/>
                        </a:rPr>
                        <a:t>试卷年份</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2400" b="1">
                          <a:latin typeface="Times New Roman" panose="02020603050405020304"/>
                        </a:rPr>
                        <a:t>类型</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2400" b="1">
                          <a:latin typeface="Times New Roman" panose="02020603050405020304"/>
                        </a:rPr>
                        <a:t>内容</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None/>
                      </a:pPr>
                      <a:r>
                        <a:rPr lang="zh-CN" altLang="en-US" sz="2400" b="1">
                          <a:latin typeface="Verdana" panose="020b0604030504040204"/>
                        </a:rPr>
                        <a:t>题目</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2400" b="1">
                          <a:latin typeface="Times New Roman" panose="02020603050405020304"/>
                        </a:rPr>
                        <a:t>分值</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075">
                <a:tc>
                  <a:txBody>
                    <a:bodyPr vert="horz" wrap="square"/>
                    <a:lstStyle/>
                    <a:p>
                      <a:pPr algn="just" latinLnBrk="0"/>
                      <a:r>
                        <a:rPr lang="en-US" altLang="zh-CN" sz="2400" b="1" kern="1200">
                          <a:solidFill>
                            <a:schemeClr val="tx1"/>
                          </a:solidFill>
                          <a:latin typeface="Times New Roman" panose="02020603050405020304"/>
                          <a:ea typeface="+mn-ea"/>
                          <a:cs typeface="+mn-cs"/>
                        </a:rPr>
                        <a:t>18全国卷1</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Times New Roman" panose="02020603050405020304"/>
                        </a:rPr>
                        <a:t>流程图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流程图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400" b="1">
                          <a:latin typeface="Times New Roman" panose="02020603050405020304"/>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440">
                <a:tc>
                  <a:txBody>
                    <a:bodyPr vert="horz" wrap="square"/>
                    <a:lstStyle/>
                    <a:p>
                      <a:pPr algn="just" latinLnBrk="0">
                        <a:buNone/>
                      </a:pPr>
                      <a:r>
                        <a:rPr lang="en-US" altLang="zh-CN" sz="2400" b="1" kern="1200">
                          <a:solidFill>
                            <a:schemeClr val="tx1"/>
                          </a:solidFill>
                          <a:latin typeface="Times New Roman" panose="02020603050405020304"/>
                          <a:ea typeface="+mn-ea"/>
                          <a:cs typeface="+mn-cs"/>
                        </a:rPr>
                        <a:t>18天津卷</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Verdana" panose="020b0604030504040204"/>
                        </a:rPr>
                        <a:t>漫画题</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解释漫画的寓意</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400" b="1">
                          <a:latin typeface="Verdana" panose="020b0604030504040204"/>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440">
                <a:tc>
                  <a:txBody>
                    <a:bodyPr vert="horz" wrap="square"/>
                    <a:lstStyle/>
                    <a:p>
                      <a:pPr algn="just" latinLnBrk="0"/>
                      <a:r>
                        <a:rPr lang="en-US" altLang="zh-CN" sz="2400" b="1">
                          <a:latin typeface="+mn-ea"/>
                          <a:ea typeface="+mn-ea"/>
                        </a:rPr>
                        <a:t>17全国卷1</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Times New Roman" panose="02020603050405020304"/>
                        </a:rPr>
                        <a:t>流程图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Times New Roman" panose="02020603050405020304"/>
                        </a:rPr>
                        <a:t>内容梳理流程图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实用类文本阅读</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400" b="1">
                          <a:latin typeface="Times New Roman" panose="02020603050405020304"/>
                        </a:rPr>
                        <a:t>3分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440">
                <a:tc>
                  <a:txBody>
                    <a:bodyPr vert="horz" wrap="square"/>
                    <a:lstStyle/>
                    <a:p>
                      <a:pPr algn="just" latinLnBrk="0">
                        <a:buNone/>
                      </a:pPr>
                      <a:r>
                        <a:rPr lang="en-US" altLang="zh-CN" sz="2400" b="1" kern="1200">
                          <a:solidFill>
                            <a:schemeClr val="tx1"/>
                          </a:solidFill>
                          <a:latin typeface="Times New Roman" panose="02020603050405020304"/>
                          <a:ea typeface="+mn-ea"/>
                          <a:cs typeface="+mn-cs"/>
                        </a:rPr>
                        <a:t>17全国卷2、3</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Verdana" panose="020b0604030504040204"/>
                        </a:rPr>
                        <a:t>图表题</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图表数据分析</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sym typeface="+mn-ea"/>
                        </a:rPr>
                        <a:t>实用类文本阅读</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400" b="1">
                          <a:latin typeface="Verdana" panose="020b0604030504040204"/>
                        </a:rPr>
                        <a:t>3分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3075">
                <a:tc>
                  <a:txBody>
                    <a:bodyPr vert="horz" wrap="square"/>
                    <a:lstStyle/>
                    <a:p>
                      <a:pPr algn="just" latinLnBrk="0">
                        <a:buNone/>
                      </a:pPr>
                      <a:r>
                        <a:rPr lang="en-US" altLang="zh-CN" sz="2400" b="1" kern="1200">
                          <a:solidFill>
                            <a:schemeClr val="tx1"/>
                          </a:solidFill>
                          <a:latin typeface="Times New Roman" panose="02020603050405020304"/>
                          <a:ea typeface="+mn-ea"/>
                          <a:cs typeface="+mn-cs"/>
                        </a:rPr>
                        <a:t>17天津卷</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solidFill>
                            <a:srgbClr val="FF0000"/>
                          </a:solidFill>
                          <a:latin typeface="Verdana" panose="020b0604030504040204"/>
                        </a:rPr>
                        <a:t>词云图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rPr>
                        <a:t>概括词云图内容 </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zh-CN" altLang="en-US" sz="2400" b="1">
                          <a:latin typeface="Verdana" panose="020b0604030504040204"/>
                          <a:sym typeface="+mn-ea"/>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marL="0" marR="0" indent="0" algn="ctr" defTabSz="914400" rtl="0" eaLnBrk="1" fontAlgn="auto" latinLnBrk="0" hangingPunct="1">
                        <a:lnSpc>
                          <a:spcPct val="100000"/>
                        </a:lnSpc>
                        <a:spcBef>
                          <a:spcPct val="0"/>
                        </a:spcBef>
                        <a:spcAft>
                          <a:spcPct val="0"/>
                        </a:spcAft>
                        <a:buClrTx/>
                        <a:buSzTx/>
                        <a:buFontTx/>
                        <a:buNone/>
                        <a:defRPr/>
                      </a:pPr>
                      <a:r>
                        <a:rPr lang="en-US" altLang="zh-CN" sz="2400" b="1">
                          <a:latin typeface="Verdana" panose="020b0604030504040204"/>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0900">
                <a:tc>
                  <a:txBody>
                    <a:bodyPr vert="horz" wrap="square"/>
                    <a:lstStyle/>
                    <a:p>
                      <a:pPr algn="just" latinLnBrk="0"/>
                      <a:r>
                        <a:rPr lang="en-US" sz="2400" b="1">
                          <a:latin typeface="Times New Roman" panose="02020603050405020304"/>
                        </a:rPr>
                        <a:t>16全国卷1、卷2、卷3</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2400" b="1">
                          <a:solidFill>
                            <a:srgbClr val="FF0000"/>
                          </a:solidFill>
                          <a:latin typeface="Times New Roman" panose="02020603050405020304"/>
                        </a:rPr>
                        <a:t>流程图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zh-CN" altLang="en-US" sz="2400" b="1">
                          <a:latin typeface="Times New Roman" panose="02020603050405020304"/>
                        </a:rPr>
                        <a:t>构思框架图</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None/>
                      </a:pPr>
                      <a:r>
                        <a:rPr lang="zh-CN" altLang="en-US" sz="2400" b="1">
                          <a:latin typeface="Verdana" panose="020b0604030504040204"/>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r>
                        <a:rPr lang="en-US" altLang="zh-CN" sz="2400" b="1">
                          <a:latin typeface="Times New Roman" panose="02020603050405020304"/>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50900">
                <a:tc>
                  <a:txBody>
                    <a:bodyPr vert="horz" wrap="square"/>
                    <a:lstStyle/>
                    <a:p>
                      <a:pPr algn="just" latinLnBrk="0"/>
                      <a:r>
                        <a:rPr lang="en-US" sz="2400" b="1">
                          <a:latin typeface="Times New Roman" panose="02020603050405020304"/>
                          <a:sym typeface="+mn-ea"/>
                        </a:rPr>
                        <a:t>15全国卷1、卷2、卷3</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pPr>
                      <a:r>
                        <a:rPr lang="en-US" sz="2400" b="1">
                          <a:solidFill>
                            <a:srgbClr val="FF0000"/>
                          </a:solidFill>
                          <a:latin typeface="微软雅黑" panose="020b0503020204020204" charset="-122"/>
                          <a:ea typeface="微软雅黑"/>
                        </a:rPr>
                        <a:t>徽标</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pPr>
                      <a:r>
                        <a:rPr lang="en-US" sz="2400" b="1">
                          <a:latin typeface="微软雅黑" panose="020b0503020204020204" charset="-122"/>
                          <a:ea typeface="微软雅黑"/>
                        </a:rPr>
                        <a:t>邮票主体图形</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微软雅黑" panose="020b0503020204020204" charset="-122"/>
                          <a:ea typeface="微软雅黑"/>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pPr>
                      <a:r>
                        <a:rPr lang="en-US" sz="2400" b="1">
                          <a:latin typeface="微软雅黑" panose="020b0503020204020204" charset="-122"/>
                          <a:ea typeface="微软雅黑"/>
                          <a:cs typeface="微软雅黑" panose="020b0503020204020204" charset="-122"/>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72440">
                <a:tc>
                  <a:txBody>
                    <a:bodyPr vert="horz" wrap="square"/>
                    <a:lstStyle/>
                    <a:p>
                      <a:pPr algn="just" latinLnBrk="0">
                        <a:buNone/>
                      </a:pPr>
                      <a:r>
                        <a:rPr lang="en-US" altLang="zh-CN" sz="2400" b="1">
                          <a:latin typeface="Times New Roman" panose="02020603050405020304"/>
                          <a:ea typeface="微软雅黑"/>
                          <a:cs typeface="微软雅黑" panose="020b0503020204020204" charset="-122"/>
                          <a:sym typeface="+mn-ea"/>
                        </a:rPr>
                        <a:t>15浙江卷</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solidFill>
                            <a:srgbClr val="FF0000"/>
                          </a:solidFill>
                          <a:latin typeface="微软雅黑" panose="020b0503020204020204" charset="-122"/>
                          <a:ea typeface="微软雅黑"/>
                        </a:rPr>
                        <a:t>图表题</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Verdana" panose="020b0604030504040204"/>
                          <a:sym typeface="+mn-ea"/>
                        </a:rPr>
                        <a:t>图表数据分析</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微软雅黑" panose="020b0503020204020204" charset="-122"/>
                          <a:ea typeface="微软雅黑"/>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en-US" sz="2400" b="1">
                          <a:latin typeface="微软雅黑" panose="020b0503020204020204" charset="-122"/>
                          <a:ea typeface="微软雅黑"/>
                          <a:cs typeface="微软雅黑" panose="020b0503020204020204" charset="-122"/>
                        </a:rPr>
                        <a:t>5分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822960">
                <a:tc>
                  <a:txBody>
                    <a:bodyPr vert="horz" wrap="square"/>
                    <a:lstStyle/>
                    <a:p>
                      <a:pPr algn="just" latinLnBrk="0">
                        <a:buNone/>
                      </a:pPr>
                      <a:r>
                        <a:rPr lang="en-US" altLang="zh-CN" sz="2400" b="1">
                          <a:latin typeface="Times New Roman" panose="02020603050405020304"/>
                          <a:ea typeface="微软雅黑"/>
                          <a:cs typeface="微软雅黑" panose="020b0503020204020204" charset="-122"/>
                          <a:sym typeface="+mn-ea"/>
                        </a:rPr>
                        <a:t>15天津卷</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solidFill>
                            <a:srgbClr val="FF0000"/>
                          </a:solidFill>
                          <a:latin typeface="Verdana" panose="020b0604030504040204"/>
                          <a:sym typeface="+mn-ea"/>
                        </a:rPr>
                        <a:t>漫画题</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Verdana" panose="020b0604030504040204"/>
                          <a:sym typeface="+mn-ea"/>
                        </a:rPr>
                        <a:t>解释漫画的寓意</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微软雅黑" panose="020b0503020204020204" charset="-122"/>
                          <a:ea typeface="微软雅黑"/>
                          <a:sym typeface="+mn-ea"/>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zh-CN" sz="2400" b="1">
                          <a:latin typeface="微软雅黑" panose="020b0503020204020204" charset="-122"/>
                          <a:ea typeface="微软雅黑"/>
                          <a:cs typeface="微软雅黑" panose="020b0503020204020204" charset="-122"/>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627380">
                <a:tc>
                  <a:txBody>
                    <a:bodyPr vert="horz" wrap="square"/>
                    <a:lstStyle/>
                    <a:p>
                      <a:pPr algn="just" latinLnBrk="0">
                        <a:buNone/>
                      </a:pPr>
                      <a:r>
                        <a:rPr lang="en-US" altLang="zh-CN" sz="2400" b="1">
                          <a:latin typeface="Times New Roman" panose="02020603050405020304"/>
                          <a:ea typeface="微软雅黑"/>
                          <a:cs typeface="微软雅黑" panose="020b0503020204020204" charset="-122"/>
                          <a:sym typeface="+mn-ea"/>
                        </a:rPr>
                        <a:t>15重庆卷</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solidFill>
                            <a:srgbClr val="FF0000"/>
                          </a:solidFill>
                          <a:latin typeface="微软雅黑" panose="020b0503020204020204" charset="-122"/>
                          <a:ea typeface="微软雅黑"/>
                        </a:rPr>
                        <a:t>图表题</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en-US" sz="2400" b="1">
                          <a:latin typeface="微软雅黑" panose="020b0503020204020204" charset="-122"/>
                          <a:ea typeface="微软雅黑"/>
                        </a:rPr>
                        <a:t>图表数据分析</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zh-CN" altLang="en-US" sz="2400" b="1">
                          <a:latin typeface="微软雅黑" panose="020b0503020204020204" charset="-122"/>
                          <a:ea typeface="微软雅黑"/>
                        </a:rPr>
                        <a:t>语用</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vert="horz" wrap="square"/>
                    <a:lstStyle/>
                    <a:p>
                      <a:pPr algn="ctr" latinLnBrk="0">
                        <a:buClrTx/>
                        <a:buSzTx/>
                        <a:buFontTx/>
                        <a:buNone/>
                      </a:pPr>
                      <a:r>
                        <a:rPr lang="en-US" altLang="zh-CN" sz="2400" b="1">
                          <a:latin typeface="微软雅黑" panose="020b0503020204020204" charset="-122"/>
                          <a:ea typeface="微软雅黑"/>
                          <a:cs typeface="微软雅黑" panose="020b0503020204020204" charset="-122"/>
                        </a:rPr>
                        <a:t>6分</a:t>
                      </a:r>
                    </a:p>
                  </a:txBody>
                  <a:tcPr marL="68580" marR="6858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ustDataLst>
      <p:tags r:id="rId5"/>
    </p:custDataLst>
  </p:cSld>
  <p:clrMapOvr>
    <a:masterClrMapping/>
  </p:clrMapOvr>
  <p:transition/>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56323" name="Rectangle 2"/>
          <p:cNvSpPr>
            <a:spLocks noGrp="1"/>
          </p:cNvSpPr>
          <p:nvPr>
            <p:custDataLst>
              <p:tags r:id="rId4"/>
            </p:custDataLst>
          </p:nvPr>
        </p:nvSpPr>
        <p:spPr bwMode="auto">
          <a:xfrm>
            <a:off x="70485" y="2943225"/>
            <a:ext cx="12121515" cy="382587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style>
          <a:lnRef idx="2">
            <a:schemeClr val="accent2"/>
          </a:lnRef>
          <a:fillRef idx="1">
            <a:schemeClr val="lt1"/>
          </a:fillRef>
          <a:effectRef idx="0">
            <a:schemeClr val="accent2"/>
          </a:effectRef>
          <a:fontRef idx="minor">
            <a:schemeClr val="dk1"/>
          </a:fontRef>
        </p:style>
        <p:txBody>
          <a:bodyPr/>
          <a:lstStyle>
            <a:lvl1pPr>
              <a:lnSpc>
                <a:spcPct val="90000"/>
              </a:lnSpc>
              <a:spcBef>
                <a:spcPts val="1000"/>
              </a:spcBef>
              <a:buFont typeface="Arial" panose="020b0604020202020204" pitchFamily="34" charset="0"/>
              <a:buChar char="•"/>
              <a:defRPr sz="2800">
                <a:solidFill>
                  <a:schemeClr val="tx1"/>
                </a:solidFill>
                <a:latin typeface="Calibri"/>
                <a:ea typeface="微软雅黑"/>
              </a:defRPr>
            </a:lvl1pPr>
            <a:lvl2pPr marL="685800" indent="-228600">
              <a:lnSpc>
                <a:spcPct val="90000"/>
              </a:lnSpc>
              <a:spcBef>
                <a:spcPts val="500"/>
              </a:spcBef>
              <a:buFont typeface="Arial" panose="020b0604020202020204" pitchFamily="34" charset="0"/>
              <a:buChar char="•"/>
              <a:defRPr sz="2400">
                <a:solidFill>
                  <a:schemeClr val="tx1"/>
                </a:solidFill>
                <a:latin typeface="Calibri"/>
                <a:ea typeface="微软雅黑"/>
              </a:defRPr>
            </a:lvl2pPr>
            <a:lvl3pPr marL="1143000" indent="-228600">
              <a:lnSpc>
                <a:spcPct val="90000"/>
              </a:lnSpc>
              <a:spcBef>
                <a:spcPts val="500"/>
              </a:spcBef>
              <a:buFont typeface="Arial" panose="020b0604020202020204" pitchFamily="34" charset="0"/>
              <a:buChar char="•"/>
              <a:defRPr sz="2000">
                <a:solidFill>
                  <a:schemeClr val="tx1"/>
                </a:solidFill>
                <a:latin typeface="Calibri"/>
                <a:ea typeface="微软雅黑"/>
              </a:defRPr>
            </a:lvl3pPr>
            <a:lvl4pPr marL="1600200" indent="-228600">
              <a:lnSpc>
                <a:spcPct val="90000"/>
              </a:lnSpc>
              <a:spcBef>
                <a:spcPts val="500"/>
              </a:spcBef>
              <a:buFont typeface="Arial" panose="020b0604020202020204" pitchFamily="34" charset="0"/>
              <a:buChar char="•"/>
              <a:defRPr>
                <a:solidFill>
                  <a:schemeClr val="tx1"/>
                </a:solidFill>
                <a:latin typeface="Calibri"/>
                <a:ea typeface="微软雅黑"/>
              </a:defRPr>
            </a:lvl4pPr>
            <a:lvl5pPr marL="2057400" indent="-228600">
              <a:lnSpc>
                <a:spcPct val="90000"/>
              </a:lnSpc>
              <a:spcBef>
                <a:spcPts val="500"/>
              </a:spcBef>
              <a:buFont typeface="Arial" panose="020b0604020202020204" pitchFamily="34" charset="0"/>
              <a:buChar char="•"/>
              <a:defRPr>
                <a:solidFill>
                  <a:schemeClr val="tx1"/>
                </a:solidFill>
                <a:latin typeface="Calibri"/>
                <a:ea typeface="微软雅黑"/>
              </a:defRPr>
            </a:lvl5pPr>
            <a:lvl6pPr marL="25146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a:defRPr>
            </a:lvl6pPr>
            <a:lvl7pPr marL="29718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a:defRPr>
            </a:lvl7pPr>
            <a:lvl8pPr marL="34290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a:defRPr>
            </a:lvl8pPr>
            <a:lvl9pPr marL="3886200" indent="-228600" fontAlgn="base">
              <a:lnSpc>
                <a:spcPct val="90000"/>
              </a:lnSpc>
              <a:spcBef>
                <a:spcPts val="500"/>
              </a:spcBef>
              <a:spcAft>
                <a:spcPct val="0"/>
              </a:spcAft>
              <a:buFont typeface="Arial" panose="020b0604020202020204" pitchFamily="34" charset="0"/>
              <a:buChar char="•"/>
              <a:defRPr>
                <a:solidFill>
                  <a:schemeClr val="tx1"/>
                </a:solidFill>
                <a:latin typeface="Calibri"/>
                <a:ea typeface="微软雅黑"/>
              </a:defRPr>
            </a:lvl9pPr>
          </a:lstStyle>
          <a:p>
            <a:pPr eaLnBrk="1" hangingPunct="1">
              <a:lnSpc>
                <a:spcPct val="100000"/>
              </a:lnSpc>
              <a:spcBef>
                <a:spcPct val="0"/>
              </a:spcBef>
              <a:buFont typeface="Arial" panose="020b0604020202020204" pitchFamily="34" charset="0"/>
              <a:buNone/>
            </a:pPr>
            <a:r>
              <a:rPr lang="zh-CN" sz="3000" b="1">
                <a:solidFill>
                  <a:srgbClr val="FF0000"/>
                </a:solidFill>
                <a:latin typeface="仿宋" panose="02010609060101010101" pitchFamily="49" charset="-122"/>
                <a:ea typeface="仿宋" panose="02010609060101010101" pitchFamily="49" charset="-122"/>
                <a:sym typeface="+mn-ea"/>
              </a:rPr>
              <a:t>答案：</a:t>
            </a:r>
          </a:p>
          <a:p>
            <a:pPr eaLnBrk="1" hangingPunct="1">
              <a:lnSpc>
                <a:spcPct val="100000"/>
              </a:lnSpc>
              <a:spcBef>
                <a:spcPct val="0"/>
              </a:spcBef>
              <a:buFont typeface="Arial" panose="020b0604020202020204" pitchFamily="34" charset="0"/>
              <a:buNone/>
            </a:pPr>
            <a:r>
              <a:rPr lang="zh-CN" sz="3000" b="1">
                <a:solidFill>
                  <a:srgbClr val="FF0000"/>
                </a:solidFill>
                <a:latin typeface="仿宋" panose="02010609060101010101" pitchFamily="49" charset="-122"/>
                <a:ea typeface="仿宋" panose="02010609060101010101" pitchFamily="49" charset="-122"/>
                <a:sym typeface="+mn-ea"/>
              </a:rPr>
              <a:t>   遗忘规律：遗忘在学习之后立即开始，最初遗忘速度很快，两天以后逐渐减慢。</a:t>
            </a:r>
          </a:p>
          <a:p>
            <a:pPr eaLnBrk="1" hangingPunct="1">
              <a:lnSpc>
                <a:spcPct val="100000"/>
              </a:lnSpc>
              <a:spcBef>
                <a:spcPct val="0"/>
              </a:spcBef>
              <a:buFont typeface="Arial" panose="020b0604020202020204" pitchFamily="34" charset="0"/>
              <a:buNone/>
            </a:pPr>
            <a:r>
              <a:rPr lang="zh-CN" sz="3000" b="1">
                <a:solidFill>
                  <a:srgbClr val="FF0000"/>
                </a:solidFill>
                <a:latin typeface="仿宋" panose="02010609060101010101" pitchFamily="49" charset="-122"/>
                <a:ea typeface="仿宋" panose="02010609060101010101" pitchFamily="49" charset="-122"/>
                <a:sym typeface="+mn-ea"/>
              </a:rPr>
              <a:t>   复习建议： 抓住记忆的最好时间，对学过的知识进行及时的巩固复习；对知识内容要多次强化复习。 </a:t>
            </a:r>
          </a:p>
          <a:p>
            <a:pPr eaLnBrk="1" hangingPunct="1">
              <a:lnSpc>
                <a:spcPct val="100000"/>
              </a:lnSpc>
              <a:spcBef>
                <a:spcPct val="0"/>
              </a:spcBef>
              <a:buFont typeface="Arial" panose="020b0604020202020204" pitchFamily="34" charset="0"/>
              <a:buNone/>
            </a:pPr>
            <a:r>
              <a:rPr lang="zh-CN" sz="3000" b="1">
                <a:solidFill>
                  <a:srgbClr val="FF0000"/>
                </a:solidFill>
                <a:latin typeface="仿宋" panose="02010609060101010101" pitchFamily="49" charset="-122"/>
                <a:ea typeface="仿宋" panose="02010609060101010101" pitchFamily="49" charset="-122"/>
                <a:sym typeface="+mn-ea"/>
              </a:rPr>
              <a:t>解析：先解读图表：图表题目是“艾宾浩斯遗忘曲线”；横轴是“天数”，纵轴是“保持的百分数”；区间的曲线随着天数的增加而降低，而且第一天降幅很大，之后逐渐减少。然后把曲线显示的特点表述出来。</a:t>
            </a:r>
          </a:p>
        </p:txBody>
      </p:sp>
      <p:pic>
        <p:nvPicPr>
          <p:cNvPr id="54276" name="图片 1"/>
          <p:cNvPicPr>
            <a:picLocks noChangeAspect="1"/>
          </p:cNvPicPr>
          <p:nvPr>
            <p:custDataLst>
              <p:tags r:id="rId6"/>
            </p:custDataLst>
          </p:nvPr>
        </p:nvPicPr>
        <p:blipFill>
          <a:blip r:embed="rId5">
            <a:extLst>
              <a:ext uri="{28A0092B-C50C-407E-A947-70E740481C1C}">
                <a14:useLocalDpi xmlns:a14="http://schemas.microsoft.com/office/drawing/2010/main" val="0"/>
              </a:ext>
            </a:extLst>
          </a:blip>
          <a:stretch>
            <a:fillRect/>
          </a:stretch>
        </p:blipFill>
        <p:spPr bwMode="auto">
          <a:xfrm>
            <a:off x="70485" y="0"/>
            <a:ext cx="6713855" cy="28105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文本框 1"/>
          <p:cNvSpPr txBox="1"/>
          <p:nvPr>
            <p:custDataLst>
              <p:tags r:id="rId7"/>
            </p:custDataLst>
          </p:nvPr>
        </p:nvSpPr>
        <p:spPr>
          <a:xfrm>
            <a:off x="6892288" y="306705"/>
            <a:ext cx="5299710" cy="2377440"/>
          </a:xfrm>
          <a:prstGeom prst="rect">
            <a:avLst/>
          </a:prstGeom>
          <a:noFill/>
        </p:spPr>
        <p:txBody>
          <a:bodyPr wrap="square" rtlCol="0" anchor="t">
            <a:spAutoFit/>
          </a:bodyPr>
          <a:lstStyle/>
          <a:p>
            <a:pPr algn="l" defTabSz="685800">
              <a:buFont typeface="Arial" panose="020b0604020202020204" pitchFamily="34" charset="0"/>
              <a:buNone/>
            </a:pPr>
            <a:r>
              <a:rPr lang="zh-CN" sz="2500" b="1" smtClean="0">
                <a:solidFill>
                  <a:schemeClr val="dk1"/>
                </a:solidFill>
                <a:latin typeface="仿宋" panose="02010609060101010101" pitchFamily="49" charset="-122"/>
                <a:ea typeface="仿宋" panose="02010609060101010101" pitchFamily="49" charset="-122"/>
                <a:sym typeface="+mn-ea"/>
              </a:rPr>
              <a:t>遗忘规律：____________________________</a:t>
            </a:r>
          </a:p>
          <a:p>
            <a:pPr algn="l" defTabSz="685800">
              <a:buFont typeface="Arial" panose="020b0604020202020204" pitchFamily="34" charset="0"/>
              <a:buNone/>
            </a:pPr>
            <a:endParaRPr lang="zh-CN" sz="2500" b="1" smtClean="0">
              <a:solidFill>
                <a:schemeClr val="dk1"/>
              </a:solidFill>
              <a:latin typeface="仿宋" panose="02010609060101010101" pitchFamily="49" charset="-122"/>
              <a:ea typeface="仿宋" panose="02010609060101010101" pitchFamily="49" charset="-122"/>
              <a:sym typeface="+mn-ea"/>
            </a:endParaRPr>
          </a:p>
          <a:p>
            <a:pPr algn="l" defTabSz="685800">
              <a:buFont typeface="Arial" panose="020b0604020202020204" pitchFamily="34" charset="0"/>
              <a:buNone/>
            </a:pPr>
            <a:endParaRPr lang="zh-CN" sz="2500" b="1" smtClean="0">
              <a:solidFill>
                <a:schemeClr val="dk1"/>
              </a:solidFill>
              <a:latin typeface="仿宋" panose="02010609060101010101" pitchFamily="49" charset="-122"/>
              <a:ea typeface="仿宋" panose="02010609060101010101" pitchFamily="49" charset="-122"/>
              <a:sym typeface="+mn-ea"/>
            </a:endParaRPr>
          </a:p>
          <a:p>
            <a:pPr algn="l" defTabSz="685800">
              <a:buFont typeface="Arial" panose="020b0604020202020204" pitchFamily="34" charset="0"/>
              <a:buNone/>
            </a:pPr>
            <a:r>
              <a:rPr lang="zh-CN" sz="2500" b="1" smtClean="0">
                <a:solidFill>
                  <a:schemeClr val="dk1"/>
                </a:solidFill>
                <a:latin typeface="仿宋" panose="02010609060101010101" pitchFamily="49" charset="-122"/>
                <a:ea typeface="仿宋" panose="02010609060101010101" pitchFamily="49" charset="-122"/>
                <a:sym typeface="+mn-ea"/>
              </a:rPr>
              <a:t>复习建议：____________________________</a:t>
            </a:r>
          </a:p>
        </p:txBody>
      </p:sp>
      <p:pic>
        <p:nvPicPr>
          <p:cNvPr id="56324" name="New picture"/>
          <p:cNvPicPr/>
          <p:nvPr>
            <p:custDataLst>
              <p:tags r:id="rId9"/>
            </p:custDataLst>
          </p:nvPr>
        </p:nvPicPr>
        <p:blipFill>
          <a:blip r:embed="rId8"/>
          <a:stretch>
            <a:fillRect/>
          </a:stretch>
        </p:blipFill>
        <p:spPr>
          <a:xfrm>
            <a:off x="11074400" y="10528300"/>
            <a:ext cx="342900" cy="254000"/>
          </a:xfrm>
          <a:prstGeom prst="cube">
            <a:avLst/>
          </a:prstGeom>
        </p:spPr>
      </p:pic>
    </p:spTree>
    <p:custDataLst>
      <p:tags r:id="rId10"/>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1" name="文本框 10"/>
          <p:cNvSpPr txBox="1"/>
          <p:nvPr>
            <p:custDataLst>
              <p:tags r:id="rId4"/>
            </p:custDataLst>
          </p:nvPr>
        </p:nvSpPr>
        <p:spPr>
          <a:xfrm>
            <a:off x="4016445" y="1998136"/>
            <a:ext cx="3540369" cy="2800767"/>
          </a:xfrm>
          <a:prstGeom prst="rect">
            <a:avLst/>
          </a:prstGeom>
          <a:noFill/>
        </p:spPr>
        <p:txBody>
          <a:bodyPr wrap="square" lIns="90000" tIns="46800" rIns="90000" bIns="46800" rtlCol="0" anchor="ctr">
            <a:normAutofit/>
          </a:bodyPr>
          <a:lstStyle/>
          <a:p>
            <a:pPr algn="dist"/>
            <a:r>
              <a:rPr lang="zh-CN" altLang="en-US" sz="8800" b="1">
                <a:solidFill>
                  <a:schemeClr val="bg1"/>
                </a:solidFill>
              </a:rPr>
              <a:t>图表题</a:t>
            </a:r>
          </a:p>
        </p:txBody>
      </p:sp>
      <p:sp>
        <p:nvSpPr>
          <p:cNvPr id="2" name="文本占位符 1"/>
          <p:cNvSpPr>
            <a:spLocks noGrp="1"/>
          </p:cNvSpPr>
          <p:nvPr>
            <p:ph type="body" sz="quarter" idx="13"/>
            <p:custDataLst>
              <p:tags r:id="rId5"/>
            </p:custDataLst>
          </p:nvPr>
        </p:nvSpPr>
        <p:spPr>
          <a:xfrm>
            <a:off x="8474709" y="1717040"/>
            <a:ext cx="2651565" cy="2012860"/>
          </a:xfrm>
        </p:spPr>
        <p:txBody>
          <a:bodyPr>
            <a:noAutofit/>
          </a:bodyPr>
          <a:lstStyle/>
          <a:p>
            <a:pPr marL="457200" indent="-457200">
              <a:buFont typeface="Wingdings" panose="05000000000000000000" charset="0"/>
              <a:buChar char="u"/>
            </a:pPr>
            <a:r>
              <a:rPr lang="zh-CN" altLang="en-US" sz="3600" b="1">
                <a:solidFill>
                  <a:schemeClr val="accent5">
                    <a:lumMod val="40000"/>
                    <a:lumOff val="60000"/>
                  </a:schemeClr>
                </a:solidFill>
              </a:rPr>
              <a:t>表格类</a:t>
            </a:r>
          </a:p>
          <a:p>
            <a:pPr marL="457200" indent="-457200">
              <a:buFont typeface="Wingdings" panose="05000000000000000000" charset="0"/>
              <a:buChar char="u"/>
            </a:pPr>
            <a:r>
              <a:rPr lang="zh-CN" altLang="en-US" sz="3600" b="1">
                <a:solidFill>
                  <a:schemeClr val="accent5">
                    <a:lumMod val="40000"/>
                    <a:lumOff val="60000"/>
                  </a:schemeClr>
                </a:solidFill>
              </a:rPr>
              <a:t>柱形图类</a:t>
            </a:r>
          </a:p>
          <a:p>
            <a:pPr marL="457200" indent="-457200">
              <a:buFont typeface="Wingdings" panose="05000000000000000000" charset="0"/>
              <a:buChar char="u"/>
            </a:pPr>
            <a:r>
              <a:rPr lang="zh-CN" altLang="en-US" sz="3600" b="1">
                <a:solidFill>
                  <a:schemeClr val="accent5">
                    <a:lumMod val="40000"/>
                    <a:lumOff val="60000"/>
                  </a:schemeClr>
                </a:solidFill>
              </a:rPr>
              <a:t>饼状图类</a:t>
            </a:r>
          </a:p>
          <a:p>
            <a:pPr marL="457200" indent="-457200">
              <a:buFont typeface="Wingdings" panose="05000000000000000000" charset="0"/>
              <a:buChar char="u"/>
            </a:pPr>
            <a:r>
              <a:rPr lang="zh-CN" altLang="en-US" sz="3600" b="1">
                <a:solidFill>
                  <a:schemeClr val="accent5">
                    <a:lumMod val="40000"/>
                    <a:lumOff val="60000"/>
                  </a:schemeClr>
                </a:solidFill>
              </a:rPr>
              <a:t>曲线图类</a:t>
            </a:r>
          </a:p>
          <a:p>
            <a:pPr marL="457200" indent="-457200">
              <a:buFont typeface="Wingdings" panose="05000000000000000000" charset="0"/>
              <a:buChar char="u"/>
            </a:pPr>
            <a:r>
              <a:rPr lang="zh-CN" altLang="en-US" sz="3600" b="1">
                <a:solidFill>
                  <a:schemeClr val="accent5">
                    <a:lumMod val="40000"/>
                    <a:lumOff val="60000"/>
                  </a:schemeClr>
                </a:solidFill>
              </a:rPr>
              <a:t>图示型</a:t>
            </a:r>
          </a:p>
        </p:txBody>
      </p:sp>
    </p:spTree>
    <p:custDataLst>
      <p:tags r:id="rId6"/>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3" name="直角三角形 2"/>
          <p:cNvSpPr/>
          <p:nvPr>
            <p:custDataLst>
              <p:tags r:id="rId4"/>
            </p:custDataLst>
          </p:nvPr>
        </p:nvSpPr>
        <p:spPr>
          <a:xfrm rot="5400000">
            <a:off x="193148" y="155173"/>
            <a:ext cx="463550" cy="46355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a:latin typeface="Arial" panose="020b0604020202020204" pitchFamily="34" charset="0"/>
              <a:cs typeface="Arial" panose="020b0604020202020204" pitchFamily="34" charset="0"/>
            </a:endParaRPr>
          </a:p>
        </p:txBody>
      </p:sp>
      <p:sp>
        <p:nvSpPr>
          <p:cNvPr id="4" name="文本框 3"/>
          <p:cNvSpPr txBox="1"/>
          <p:nvPr>
            <p:custDataLst>
              <p:tags r:id="rId5"/>
            </p:custDataLst>
          </p:nvPr>
        </p:nvSpPr>
        <p:spPr>
          <a:xfrm>
            <a:off x="339725" y="448945"/>
            <a:ext cx="3252470" cy="708025"/>
          </a:xfrm>
          <a:prstGeom prst="rect">
            <a:avLst/>
          </a:prstGeom>
          <a:noFill/>
        </p:spPr>
        <p:txBody>
          <a:bodyPr wrap="square" rtlCol="0">
            <a:normAutofit/>
          </a:bodyPr>
          <a:lstStyle/>
          <a:p>
            <a:pPr algn="ctr"/>
            <a:r>
              <a:rPr lang="zh-CN" altLang="en-US" sz="2800" b="1">
                <a:solidFill>
                  <a:srgbClr val="FF0000"/>
                </a:solidFill>
                <a:latin typeface="+mj-lt"/>
                <a:ea typeface="+mj-ea"/>
                <a:cs typeface="+mj-cs"/>
              </a:rPr>
              <a:t>图表的特点</a:t>
            </a:r>
          </a:p>
        </p:txBody>
      </p:sp>
      <p:pic>
        <p:nvPicPr>
          <p:cNvPr id="37" name="图片 36"/>
          <p:cNvPicPr>
            <a:picLocks noChangeAspect="1"/>
          </p:cNvPicPr>
          <p:nvPr>
            <p:custDataLst>
              <p:tags r:id="rId7"/>
            </p:custDataLst>
          </p:nvPr>
        </p:nvPicPr>
        <p:blipFill>
          <a:blip r:embed="rId6"/>
          <a:srcRect l="-119" r="0"/>
          <a:stretch>
            <a:fillRect/>
          </a:stretch>
        </p:blipFill>
        <p:spPr>
          <a:xfrm>
            <a:off x="-53340" y="4985185"/>
            <a:ext cx="12245339" cy="1726130"/>
          </a:xfrm>
          <a:prstGeom prst="rect">
            <a:avLst/>
          </a:prstGeom>
        </p:spPr>
      </p:pic>
      <p:sp>
        <p:nvSpPr>
          <p:cNvPr id="2" name="文本框 1"/>
          <p:cNvSpPr txBox="1"/>
          <p:nvPr>
            <p:custDataLst>
              <p:tags r:id="rId8"/>
            </p:custDataLst>
          </p:nvPr>
        </p:nvSpPr>
        <p:spPr>
          <a:xfrm>
            <a:off x="193040" y="1156970"/>
            <a:ext cx="5727700" cy="944880"/>
          </a:xfrm>
          <a:prstGeom prst="rect">
            <a:avLst/>
          </a:prstGeom>
          <a:noFill/>
        </p:spPr>
        <p:txBody>
          <a:bodyPr wrap="square" rtlCol="0" anchor="t">
            <a:spAutoFit/>
          </a:bodyPr>
          <a:lstStyle/>
          <a:p>
            <a:r>
              <a:rPr lang="zh-CN" altLang="en-US" sz="2800" b="1">
                <a:solidFill>
                  <a:srgbClr val="000000"/>
                </a:solidFill>
                <a:effectLst>
                  <a:outerShdw blurRad="38100" dist="38100" dir="2700000">
                    <a:srgbClr val="FFFFFF"/>
                  </a:outerShdw>
                </a:effectLst>
                <a:latin typeface="微软雅黑" panose="020b0503020204020204" charset="-122"/>
                <a:ea typeface="微软雅黑"/>
                <a:cs typeface="+mn-ea"/>
                <a:sym typeface="+mn-ea"/>
              </a:rPr>
              <a:t>图表——将抽象的数据通过图形和表格转化为直观的信息</a:t>
            </a:r>
          </a:p>
        </p:txBody>
      </p:sp>
      <p:sp>
        <p:nvSpPr>
          <p:cNvPr id="12" name="文本框 11"/>
          <p:cNvSpPr txBox="1"/>
          <p:nvPr>
            <p:custDataLst>
              <p:tags r:id="rId9"/>
            </p:custDataLst>
          </p:nvPr>
        </p:nvSpPr>
        <p:spPr>
          <a:xfrm>
            <a:off x="193040" y="2524125"/>
            <a:ext cx="6146800" cy="1115568"/>
          </a:xfrm>
          <a:prstGeom prst="rect">
            <a:avLst/>
          </a:prstGeom>
          <a:noFill/>
        </p:spPr>
        <p:txBody>
          <a:bodyPr wrap="square" rtlCol="0" anchor="t">
            <a:spAutoFit/>
          </a:bodyPr>
          <a:lstStyle/>
          <a:p>
            <a:pPr algn="l" fontAlgn="auto">
              <a:lnSpc>
                <a:spcPct val="120000"/>
              </a:lnSpc>
            </a:pPr>
            <a:r>
              <a:rPr lang="zh-CN" altLang="en-US" sz="2800" b="1">
                <a:solidFill>
                  <a:srgbClr val="000000"/>
                </a:solidFill>
                <a:effectLst>
                  <a:outerShdw blurRad="38100" dist="38100" dir="2700000">
                    <a:srgbClr val="FFFFFF"/>
                  </a:outerShdw>
                </a:effectLst>
                <a:latin typeface="微软雅黑" panose="020b0503020204020204" charset="-122"/>
                <a:ea typeface="微软雅黑"/>
                <a:cs typeface="+mn-ea"/>
                <a:sym typeface="+mn-ea"/>
              </a:rPr>
              <a:t>考生——用适当的语言表达出来，</a:t>
            </a:r>
          </a:p>
          <a:p>
            <a:pPr algn="l" fontAlgn="auto">
              <a:lnSpc>
                <a:spcPct val="120000"/>
              </a:lnSpc>
            </a:pPr>
            <a:r>
              <a:rPr lang="zh-CN" altLang="en-US" sz="2800" b="1">
                <a:solidFill>
                  <a:srgbClr val="000000"/>
                </a:solidFill>
                <a:effectLst>
                  <a:outerShdw blurRad="38100" dist="38100" dir="2700000">
                    <a:srgbClr val="FFFFFF"/>
                  </a:outerShdw>
                </a:effectLst>
                <a:latin typeface="微软雅黑" panose="020b0503020204020204" charset="-122"/>
                <a:ea typeface="微软雅黑"/>
                <a:cs typeface="+mn-ea"/>
                <a:sym typeface="+mn-ea"/>
              </a:rPr>
              <a:t>            考查描述、压缩、概括的能力。</a:t>
            </a:r>
          </a:p>
        </p:txBody>
      </p:sp>
      <p:sp>
        <p:nvSpPr>
          <p:cNvPr id="5" name="文本框 4"/>
          <p:cNvSpPr txBox="1"/>
          <p:nvPr>
            <p:custDataLst>
              <p:tags r:id="rId10"/>
            </p:custDataLst>
          </p:nvPr>
        </p:nvSpPr>
        <p:spPr>
          <a:xfrm>
            <a:off x="6676391" y="1094740"/>
            <a:ext cx="5298440" cy="3749041"/>
          </a:xfrm>
          <a:prstGeom prst="rect">
            <a:avLst/>
          </a:prstGeom>
          <a:noFill/>
        </p:spPr>
        <p:txBody>
          <a:bodyPr wrap="square" rtlCol="0">
            <a:spAutoFit/>
          </a:bodyPr>
          <a:lstStyle/>
          <a:p>
            <a:pPr>
              <a:lnSpc>
                <a:spcPct val="150000"/>
              </a:lnSpc>
            </a:pPr>
            <a:r>
              <a:rPr lang="zh-CN" altLang="en-US" sz="3200" b="1">
                <a:latin typeface="隶书" panose="02010509060101010101" charset="-122"/>
                <a:ea typeface="隶书" panose="02010509060101010101" charset="-122"/>
                <a:cs typeface="隶书" panose="02010509060101010101" charset="-122"/>
              </a:rPr>
              <a:t>◆描述图表内容</a:t>
            </a:r>
          </a:p>
          <a:p>
            <a:pPr>
              <a:lnSpc>
                <a:spcPct val="150000"/>
              </a:lnSpc>
            </a:pPr>
            <a:r>
              <a:rPr lang="zh-CN" altLang="en-US" sz="3200" b="1">
                <a:latin typeface="隶书" panose="02010509060101010101" charset="-122"/>
                <a:ea typeface="隶书" panose="02010509060101010101" charset="-122"/>
                <a:cs typeface="隶书" panose="02010509060101010101" charset="-122"/>
              </a:rPr>
              <a:t>◆写图表结论</a:t>
            </a:r>
          </a:p>
          <a:p>
            <a:pPr>
              <a:lnSpc>
                <a:spcPct val="150000"/>
              </a:lnSpc>
            </a:pPr>
            <a:r>
              <a:rPr lang="zh-CN" altLang="en-US" sz="3200" b="1">
                <a:latin typeface="隶书" panose="02010509060101010101" charset="-122"/>
                <a:ea typeface="隶书" panose="02010509060101010101" charset="-122"/>
                <a:cs typeface="隶书" panose="02010509060101010101" charset="-122"/>
              </a:rPr>
              <a:t>◆写建议或宣传标语</a:t>
            </a:r>
          </a:p>
          <a:p>
            <a:pPr>
              <a:lnSpc>
                <a:spcPct val="150000"/>
              </a:lnSpc>
            </a:pPr>
            <a:r>
              <a:rPr lang="zh-CN" altLang="en-US" sz="3200" b="1">
                <a:latin typeface="隶书" panose="02010509060101010101" charset="-122"/>
                <a:ea typeface="隶书" panose="02010509060101010101" charset="-122"/>
                <a:cs typeface="隶书" panose="02010509060101010101" charset="-122"/>
              </a:rPr>
              <a:t>◆写启示</a:t>
            </a:r>
          </a:p>
          <a:p>
            <a:pPr>
              <a:lnSpc>
                <a:spcPct val="150000"/>
              </a:lnSpc>
            </a:pPr>
            <a:r>
              <a:rPr lang="zh-CN" altLang="en-US" sz="3200" b="1">
                <a:latin typeface="隶书" panose="02010509060101010101" charset="-122"/>
                <a:ea typeface="隶书" panose="02010509060101010101" charset="-122"/>
                <a:cs typeface="隶书" panose="02010509060101010101" charset="-122"/>
              </a:rPr>
              <a:t>◆分析原因</a:t>
            </a:r>
          </a:p>
        </p:txBody>
      </p:sp>
      <p:grpSp>
        <p:nvGrpSpPr>
          <p:cNvPr id="20" name="稻壳儿_答辩小姐姐作品_8"/>
          <p:cNvGrpSpPr/>
          <p:nvPr>
            <p:custDataLst>
              <p:tags r:id="rId11"/>
            </p:custDataLst>
          </p:nvPr>
        </p:nvGrpSpPr>
        <p:grpSpPr>
          <a:xfrm>
            <a:off x="7116385" y="511345"/>
            <a:ext cx="4074281" cy="583565"/>
            <a:chOff x="3866082" y="713275"/>
            <a:chExt cx="4074281" cy="583565"/>
          </a:xfrm>
        </p:grpSpPr>
        <p:cxnSp>
          <p:nvCxnSpPr>
            <p:cNvPr id="21" name="直接连接符 20"/>
            <p:cNvCxnSpPr/>
            <p:nvPr>
              <p:custDataLst>
                <p:tags r:id="rId12"/>
              </p:custDataLst>
            </p:nvPr>
          </p:nvCxnSpPr>
          <p:spPr>
            <a:xfrm>
              <a:off x="3866082" y="944107"/>
              <a:ext cx="648182" cy="0"/>
            </a:xfrm>
            <a:prstGeom prst="line">
              <a:avLst/>
            </a:prstGeom>
            <a:ln w="12700">
              <a:solidFill>
                <a:srgbClr val="4D7F89">
                  <a:alpha val="50000"/>
                </a:srgbClr>
              </a:solidFill>
            </a:ln>
          </p:spPr>
          <p:style>
            <a:lnRef idx="1">
              <a:srgbClr val="4472C4"/>
            </a:lnRef>
            <a:fillRef idx="0">
              <a:srgbClr val="4472C4"/>
            </a:fillRef>
            <a:effectRef idx="0">
              <a:srgbClr val="4472C4"/>
            </a:effectRef>
            <a:fontRef idx="minor">
              <a:sysClr val="windowText" lastClr="000000"/>
            </a:fontRef>
          </p:style>
        </p:cxnSp>
        <p:cxnSp>
          <p:nvCxnSpPr>
            <p:cNvPr id="22" name="直接连接符 21"/>
            <p:cNvCxnSpPr/>
            <p:nvPr>
              <p:custDataLst>
                <p:tags r:id="rId13"/>
              </p:custDataLst>
            </p:nvPr>
          </p:nvCxnSpPr>
          <p:spPr>
            <a:xfrm>
              <a:off x="7292181" y="944107"/>
              <a:ext cx="648182" cy="0"/>
            </a:xfrm>
            <a:prstGeom prst="line">
              <a:avLst/>
            </a:prstGeom>
            <a:ln w="12700">
              <a:solidFill>
                <a:srgbClr val="4D7F89">
                  <a:alpha val="50000"/>
                </a:srgbClr>
              </a:solidFill>
            </a:ln>
          </p:spPr>
          <p:style>
            <a:lnRef idx="1">
              <a:srgbClr val="4472C4"/>
            </a:lnRef>
            <a:fillRef idx="0">
              <a:srgbClr val="4472C4"/>
            </a:fillRef>
            <a:effectRef idx="0">
              <a:srgbClr val="4472C4"/>
            </a:effectRef>
            <a:fontRef idx="minor">
              <a:sysClr val="windowText" lastClr="000000"/>
            </a:fontRef>
          </p:style>
        </p:cxnSp>
        <p:sp>
          <p:nvSpPr>
            <p:cNvPr id="23" name="文本框 22"/>
            <p:cNvSpPr txBox="1"/>
            <p:nvPr>
              <p:custDataLst>
                <p:tags r:id="rId14"/>
              </p:custDataLst>
            </p:nvPr>
          </p:nvSpPr>
          <p:spPr>
            <a:xfrm>
              <a:off x="4554705"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solidFill>
                    <a:srgbClr val="FF0000"/>
                  </a:solidFill>
                  <a:latin typeface="等线"/>
                  <a:ea typeface="杨任东竹石体-Semibold"/>
                  <a:cs typeface="杨任东竹石体-Semibold" charset="0"/>
                  <a:sym typeface="等线"/>
                </a:rPr>
                <a:t>题型</a:t>
              </a:r>
            </a:p>
          </p:txBody>
        </p:sp>
      </p:grpSp>
    </p:spTree>
    <p:custDataLst>
      <p:tags r:id="rId1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3"/>
          </p:custDataLst>
        </p:nvPr>
      </p:nvGrpSpPr>
      <p:grpSpPr>
        <a:xfrm>
          <a:off x="0" y="0"/>
          <a:ext cx="0" cy="0"/>
        </a:xfrm>
      </p:grpSpPr>
      <p:sp>
        <p:nvSpPr>
          <p:cNvPr id="15" name="直角三角形 14"/>
          <p:cNvSpPr/>
          <p:nvPr>
            <p:custDataLst>
              <p:tags r:id="rId4"/>
            </p:custDataLst>
          </p:nvPr>
        </p:nvSpPr>
        <p:spPr>
          <a:xfrm rot="5400000">
            <a:off x="358665" y="581187"/>
            <a:ext cx="463550" cy="463550"/>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cxnSp>
        <p:nvCxnSpPr>
          <p:cNvPr id="17" name="直接连接符 16"/>
          <p:cNvCxnSpPr/>
          <p:nvPr>
            <p:custDataLst>
              <p:tags r:id="rId5"/>
            </p:custDataLst>
          </p:nvPr>
        </p:nvCxnSpPr>
        <p:spPr>
          <a:xfrm>
            <a:off x="590440" y="1465363"/>
            <a:ext cx="4804520" cy="0"/>
          </a:xfrm>
          <a:prstGeom prst="line">
            <a:avLst/>
          </a:prstGeom>
          <a:ln>
            <a:solidFill>
              <a:srgbClr val="36373B"/>
            </a:solidFill>
          </a:ln>
        </p:spPr>
        <p:style>
          <a:lnRef idx="1">
            <a:schemeClr val="accent1"/>
          </a:lnRef>
          <a:fillRef idx="0">
            <a:schemeClr val="accent1"/>
          </a:fillRef>
          <a:effectRef idx="0">
            <a:schemeClr val="accent1"/>
          </a:effectRef>
          <a:fontRef idx="minor">
            <a:schemeClr val="tx1"/>
          </a:fontRef>
        </p:style>
      </p:cxnSp>
      <p:sp>
        <p:nvSpPr>
          <p:cNvPr id="18" name="直角三角形 17"/>
          <p:cNvSpPr/>
          <p:nvPr>
            <p:custDataLst>
              <p:tags r:id="rId6"/>
            </p:custDataLst>
          </p:nvPr>
        </p:nvSpPr>
        <p:spPr>
          <a:xfrm rot="10800000">
            <a:off x="10513409" y="1676440"/>
            <a:ext cx="738939" cy="77844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19" name="直角三角形 18"/>
          <p:cNvSpPr/>
          <p:nvPr>
            <p:custDataLst>
              <p:tags r:id="rId7"/>
            </p:custDataLst>
          </p:nvPr>
        </p:nvSpPr>
        <p:spPr>
          <a:xfrm rot="16200000">
            <a:off x="10493657" y="5470978"/>
            <a:ext cx="738939" cy="77844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0" name="直角三角形 19"/>
          <p:cNvSpPr/>
          <p:nvPr>
            <p:custDataLst>
              <p:tags r:id="rId8"/>
            </p:custDataLst>
          </p:nvPr>
        </p:nvSpPr>
        <p:spPr>
          <a:xfrm rot="10800000" flipH="1">
            <a:off x="1174569" y="1676440"/>
            <a:ext cx="738939" cy="77844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1" name="直角三角形 20"/>
          <p:cNvSpPr/>
          <p:nvPr>
            <p:custDataLst>
              <p:tags r:id="rId9"/>
            </p:custDataLst>
          </p:nvPr>
        </p:nvSpPr>
        <p:spPr>
          <a:xfrm rot="5400000" flipH="1">
            <a:off x="1154817" y="5470978"/>
            <a:ext cx="738939" cy="778443"/>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33" name="文本框 32"/>
          <p:cNvSpPr txBox="1"/>
          <p:nvPr>
            <p:custDataLst>
              <p:tags r:id="rId10"/>
            </p:custDataLst>
          </p:nvPr>
        </p:nvSpPr>
        <p:spPr>
          <a:xfrm>
            <a:off x="7691273" y="2158622"/>
            <a:ext cx="3599686" cy="887624"/>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46800" bIns="46800" anchor="ctr" anchorCtr="0">
            <a:normAutofit/>
          </a:bodyPr>
          <a:lstStyle>
            <a:defPPr>
              <a:defRPr lang="zh-CN"/>
            </a:defPPr>
            <a:lvl1pPr>
              <a:lnSpc>
                <a:spcPct val="130000"/>
              </a:lnSpc>
              <a:defRPr>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t>Lorem ipsum dolor sit amet, consectetur adipisicing elit.</a:t>
            </a:r>
          </a:p>
        </p:txBody>
      </p:sp>
      <p:sp>
        <p:nvSpPr>
          <p:cNvPr id="36" name="文本框 35"/>
          <p:cNvSpPr txBox="1"/>
          <p:nvPr>
            <p:custDataLst>
              <p:tags r:id="rId11"/>
            </p:custDataLst>
          </p:nvPr>
        </p:nvSpPr>
        <p:spPr>
          <a:xfrm>
            <a:off x="901041" y="4898234"/>
            <a:ext cx="3599686" cy="887624"/>
          </a:xfrm>
          <a:prstGeom prst="rect">
            <a:avLst/>
          </a:prstGeom>
          <a:no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tIns="46800" bIns="46800" anchor="ctr" anchorCtr="0">
            <a:normAutofit/>
          </a:bodyPr>
          <a:lstStyle>
            <a:defPPr>
              <a:defRPr lang="zh-CN"/>
            </a:defPPr>
            <a:lvl1pPr algn="r">
              <a:lnSpc>
                <a:spcPct val="130000"/>
              </a:lnSpc>
              <a:defRPr>
                <a:cs typeface="Arial" panose="020b0604020202020204" pitchFamily="34" charset="0"/>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a:t>Lorem ipsum dolor sit amet, consectetur adipisicing elit.</a:t>
            </a:r>
          </a:p>
        </p:txBody>
      </p:sp>
      <p:sp>
        <p:nvSpPr>
          <p:cNvPr id="2" name="文本框 1"/>
          <p:cNvSpPr txBox="1"/>
          <p:nvPr>
            <p:custDataLst>
              <p:tags r:id="rId12"/>
            </p:custDataLst>
          </p:nvPr>
        </p:nvSpPr>
        <p:spPr>
          <a:xfrm>
            <a:off x="182245" y="107950"/>
            <a:ext cx="11828145" cy="6187440"/>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表格类：</a:t>
            </a: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（1）关注不同数据所代表的类别</a:t>
            </a: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（2）注重数据间的变化</a:t>
            </a: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数据的变化往往说明了某种问题，这可能正是表格的关键处，也是观点的源头。要充分关注数据的比较（纵横、百分比等），做到“让数据说话”</a:t>
            </a: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尤其注重比较最大值和最小值，看其具体的差别，思考数据反映出的问题与趋势。</a:t>
            </a: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（3）注意表格细节</a:t>
            </a: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表格的标题、下面的注往往具有提示作用。</a:t>
            </a:r>
          </a:p>
          <a:p>
            <a:pPr algn="l" fontAlgn="auto">
              <a:lnSpc>
                <a:spcPct val="100000"/>
              </a:lnSpc>
            </a:pPr>
            <a:endParaRPr lang="zh-CN" altLang="en-US" sz="2000" b="1">
              <a:solidFill>
                <a:srgbClr val="FF0000"/>
              </a:solidFill>
              <a:latin typeface="黑体" panose="02010609060101010101" charset="-122"/>
              <a:ea typeface="黑体" panose="02010609060101010101" charset="-122"/>
              <a:cs typeface="黑体" panose="02010609060101010101" charset="-122"/>
            </a:endParaRP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柱状图：</a:t>
            </a: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细致观察图表，找出发展趋势（从柱形高低找差距，也可对比放到一起的柱形图）</a:t>
            </a: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从两个方面入手：一是柱形代表的数据，二是柱形与坐标联系后体现的意义。</a:t>
            </a:r>
          </a:p>
          <a:p>
            <a:pPr algn="l" fontAlgn="auto">
              <a:lnSpc>
                <a:spcPct val="100000"/>
              </a:lnSpc>
            </a:pPr>
            <a:endParaRPr lang="zh-CN" altLang="en-US" sz="2000" b="1">
              <a:solidFill>
                <a:srgbClr val="FF0000"/>
              </a:solidFill>
              <a:latin typeface="黑体" panose="02010609060101010101" charset="-122"/>
              <a:ea typeface="黑体" panose="02010609060101010101" charset="-122"/>
              <a:cs typeface="黑体" panose="02010609060101010101" charset="-122"/>
            </a:endParaRP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饼状图：</a:t>
            </a: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抓住数据特征，饼状图是用圆饼状的图形来表示相关数据的，把握数据特征就要弄清楚数据占比问题。</a:t>
            </a:r>
          </a:p>
          <a:p>
            <a:pPr algn="l" fontAlgn="auto">
              <a:lnSpc>
                <a:spcPct val="100000"/>
              </a:lnSpc>
            </a:pPr>
            <a:endParaRPr lang="zh-CN" altLang="en-US" sz="2000" b="1">
              <a:solidFill>
                <a:srgbClr val="FF0000"/>
              </a:solidFill>
              <a:latin typeface="黑体" panose="02010609060101010101" charset="-122"/>
              <a:ea typeface="黑体" panose="02010609060101010101" charset="-122"/>
              <a:cs typeface="黑体" panose="02010609060101010101" charset="-122"/>
            </a:endParaRP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曲线图：</a:t>
            </a: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1、理解坐标内容，看清坐标的横轴、纵轴的具体内容，把握坐标代表的意义。</a:t>
            </a:r>
          </a:p>
          <a:p>
            <a:pPr algn="l" fontAlgn="auto">
              <a:lnSpc>
                <a:spcPct val="100000"/>
              </a:lnSpc>
            </a:pPr>
            <a:r>
              <a:rPr lang="zh-CN" altLang="en-US" sz="2000" b="1">
                <a:solidFill>
                  <a:srgbClr val="FF0000"/>
                </a:solidFill>
                <a:latin typeface="黑体" panose="02010609060101010101" charset="-122"/>
                <a:ea typeface="黑体" panose="02010609060101010101" charset="-122"/>
                <a:cs typeface="黑体" panose="02010609060101010101" charset="-122"/>
              </a:rPr>
              <a:t>2.找出曲线走向，曲线无论在区间中如何高低起伏，总有一个总体趋向。通过曲线走向，看数据的变化；找最高点、最低点，看变化。</a:t>
            </a:r>
          </a:p>
        </p:txBody>
      </p:sp>
    </p:spTree>
    <p:custDataLst>
      <p:tags r:id="rId13"/>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122" name="Picture 2"/>
          <p:cNvPicPr>
            <a:picLocks noChangeAspect="1" noChangeArrowheads="1"/>
          </p:cNvPicPr>
          <p:nvPr>
            <p:custDataLst>
              <p:tags r:id="rId4"/>
            </p:custDataLst>
          </p:nvPr>
        </p:nvPicPr>
        <p:blipFill>
          <a:blip r:embed="rId3"/>
          <a:stretch>
            <a:fillRect/>
          </a:stretch>
        </p:blipFill>
        <p:spPr bwMode="auto">
          <a:xfrm>
            <a:off x="45085" y="36830"/>
            <a:ext cx="12082145" cy="1361440"/>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custDataLst>
              <p:tags r:id="rId5"/>
            </p:custDataLst>
          </p:nvPr>
        </p:nvSpPr>
        <p:spPr>
          <a:xfrm>
            <a:off x="0" y="36830"/>
            <a:ext cx="12192000" cy="1388110"/>
          </a:xfrm>
          <a:prstGeom prst="rect">
            <a:avLst/>
          </a:prstGeom>
          <a:solidFill>
            <a:schemeClr val="tx1">
              <a:lumMod val="75000"/>
              <a:lumOff val="2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 name="文本框 1"/>
          <p:cNvSpPr txBox="1"/>
          <p:nvPr>
            <p:custDataLst>
              <p:tags r:id="rId6"/>
            </p:custDataLst>
          </p:nvPr>
        </p:nvSpPr>
        <p:spPr>
          <a:xfrm>
            <a:off x="575945" y="307975"/>
            <a:ext cx="7093585" cy="640080"/>
          </a:xfrm>
          <a:prstGeom prst="rect">
            <a:avLst/>
          </a:prstGeom>
          <a:noFill/>
        </p:spPr>
        <p:txBody>
          <a:bodyPr wrap="square" rtlCol="0">
            <a:spAutoFit/>
          </a:bodyPr>
          <a:lstStyle/>
          <a:p>
            <a:r>
              <a:rPr lang="zh-CN" altLang="en-US" sz="3600" b="1">
                <a:solidFill>
                  <a:schemeClr val="bg1"/>
                </a:solidFill>
                <a:latin typeface="微软雅黑" panose="020b0503020204020204" charset="-122"/>
                <a:ea typeface="微软雅黑"/>
                <a:cs typeface="微软雅黑" panose="020b0503020204020204" charset="-122"/>
              </a:rPr>
              <a:t>1、描述图表内容</a:t>
            </a:r>
          </a:p>
        </p:txBody>
      </p:sp>
      <p:pic>
        <p:nvPicPr>
          <p:cNvPr id="3" name="图片 2"/>
          <p:cNvPicPr>
            <a:picLocks noChangeAspect="1"/>
          </p:cNvPicPr>
          <p:nvPr>
            <p:custDataLst>
              <p:tags r:id="rId8"/>
            </p:custDataLst>
          </p:nvPr>
        </p:nvPicPr>
        <p:blipFill>
          <a:blip r:embed="rId7">
            <a:clrChange>
              <a:clrFrom>
                <a:srgbClr val="FFFFFF">
                  <a:alpha val="100000"/>
                </a:srgbClr>
              </a:clrFrom>
              <a:clrTo>
                <a:srgbClr val="FFFFFF">
                  <a:alpha val="100000"/>
                  <a:alpha val="0"/>
                </a:srgbClr>
              </a:clrTo>
            </a:clrChange>
          </a:blip>
          <a:stretch>
            <a:fillRect/>
          </a:stretch>
        </p:blipFill>
        <p:spPr>
          <a:xfrm>
            <a:off x="279400" y="1398270"/>
            <a:ext cx="8329295" cy="5473065"/>
          </a:xfrm>
          <a:prstGeom prst="rect">
            <a:avLst/>
          </a:prstGeom>
        </p:spPr>
      </p:pic>
      <p:sp>
        <p:nvSpPr>
          <p:cNvPr id="6" name="文本框 5"/>
          <p:cNvSpPr txBox="1"/>
          <p:nvPr>
            <p:custDataLst>
              <p:tags r:id="rId9"/>
            </p:custDataLst>
          </p:nvPr>
        </p:nvSpPr>
        <p:spPr>
          <a:xfrm>
            <a:off x="7964168" y="1969135"/>
            <a:ext cx="3918585" cy="4041648"/>
          </a:xfrm>
          <a:prstGeom prst="rect">
            <a:avLst/>
          </a:prstGeom>
          <a:noFill/>
        </p:spPr>
        <p:txBody>
          <a:bodyPr wrap="square" rtlCol="0" anchor="t">
            <a:spAutoFit/>
          </a:bodyPr>
          <a:lstStyle/>
          <a:p>
            <a:pPr fontAlgn="auto">
              <a:lnSpc>
                <a:spcPct val="120000"/>
              </a:lnSpc>
            </a:pPr>
            <a:r>
              <a:rPr lang="zh-CN" altLang="en-US" sz="2400" b="1">
                <a:solidFill>
                  <a:srgbClr val="C00000"/>
                </a:solidFill>
              </a:rPr>
              <a:t>相同点：都认为对职业履历和自身才干的发挥有益。</a:t>
            </a:r>
          </a:p>
          <a:p>
            <a:pPr fontAlgn="auto">
              <a:lnSpc>
                <a:spcPct val="120000"/>
              </a:lnSpc>
            </a:pPr>
            <a:r>
              <a:rPr lang="zh-CN" altLang="en-US" sz="2400" b="1">
                <a:solidFill>
                  <a:srgbClr val="C00000"/>
                </a:solidFill>
              </a:rPr>
              <a:t>不同点：18—25岁的志愿者大多注重了技能的获得和自身才干的发挥，而忽视了社会关系的拓展；26—40岁的志愿者重视自身才干的发挥和社会关系的拓展，而对获得某些技能不感兴趣。</a:t>
            </a:r>
          </a:p>
        </p:txBody>
      </p:sp>
      <p:sp>
        <p:nvSpPr>
          <p:cNvPr id="7" name="圆角矩形 6"/>
          <p:cNvSpPr/>
          <p:nvPr>
            <p:custDataLst>
              <p:tags r:id="rId10"/>
            </p:custDataLst>
          </p:nvPr>
        </p:nvSpPr>
        <p:spPr>
          <a:xfrm>
            <a:off x="4258945" y="4105275"/>
            <a:ext cx="2277110" cy="491490"/>
          </a:xfrm>
          <a:prstGeom prst="roundRect">
            <a:avLst/>
          </a:prstGeom>
          <a:noFill/>
          <a:ln w="38100">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圆角矩形 8"/>
          <p:cNvSpPr/>
          <p:nvPr>
            <p:custDataLst>
              <p:tags r:id="rId11"/>
            </p:custDataLst>
          </p:nvPr>
        </p:nvSpPr>
        <p:spPr>
          <a:xfrm>
            <a:off x="4340860" y="5782945"/>
            <a:ext cx="2277110" cy="491490"/>
          </a:xfrm>
          <a:prstGeom prst="roundRect">
            <a:avLst/>
          </a:prstGeom>
          <a:noFill/>
          <a:ln w="38100">
            <a:solidFill>
              <a:schemeClr val="accent1"/>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ustDataLst>
      <p:tags r:id="rId12"/>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linds(horizontal)">
                                      <p:cBhvr>
                                        <p:cTn id="7" dur="500"/>
                                        <p:tgtEl>
                                          <p:spTgt spid="7"/>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blinds(horizontal)">
                                      <p:cBhvr>
                                        <p:cTn id="1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9"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91880" y="21797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7"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饼 状 图</a:t>
              </a:r>
            </a:p>
          </p:txBody>
        </p:sp>
      </p:grpSp>
      <p:sp>
        <p:nvSpPr>
          <p:cNvPr id="4" name="文本框 3"/>
          <p:cNvSpPr txBox="1"/>
          <p:nvPr>
            <p:custDataLst>
              <p:tags r:id="rId8"/>
            </p:custDataLst>
          </p:nvPr>
        </p:nvSpPr>
        <p:spPr>
          <a:xfrm>
            <a:off x="658495" y="722630"/>
            <a:ext cx="11219815"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下面是我国城乡居民2009年和2010年投资于储蓄、国债、股票、保险的比例示意图，请用简要的文字表达出图中的意思。</a:t>
            </a:r>
          </a:p>
        </p:txBody>
      </p:sp>
      <p:sp>
        <p:nvSpPr>
          <p:cNvPr id="146435" name="矩形 19459"/>
          <p:cNvSpPr/>
          <p:nvPr>
            <p:custDataLst>
              <p:tags r:id="rId9"/>
            </p:custDataLst>
          </p:nvPr>
        </p:nvSpPr>
        <p:spPr>
          <a:xfrm>
            <a:off x="952500" y="5443537"/>
            <a:ext cx="10631170" cy="822960"/>
          </a:xfrm>
          <a:prstGeom prst="rect">
            <a:avLst/>
          </a:prstGeom>
          <a:noFill/>
          <a:ln w="9525">
            <a:noFill/>
          </a:ln>
        </p:spPr>
        <p:txBody>
          <a:bodyPr wrap="square" anchor="ctr">
            <a:spAutoFit/>
          </a:bodyPr>
          <a:lstStyle/>
          <a:p>
            <a:pPr>
              <a:lnSpc>
                <a:spcPct val="100000"/>
              </a:lnSpc>
            </a:pPr>
            <a:r>
              <a:rPr lang="en-US" altLang="en-US" sz="2400">
                <a:solidFill>
                  <a:srgbClr val="0033CC"/>
                </a:solidFill>
                <a:latin typeface="Calibri"/>
              </a:rPr>
              <a:t>同2009年相比，2010年我国城乡居民投资的国债、股资、保险比例有所增加。</a:t>
            </a:r>
          </a:p>
          <a:p>
            <a:pPr>
              <a:lnSpc>
                <a:spcPct val="100000"/>
              </a:lnSpc>
            </a:pPr>
            <a:r>
              <a:rPr lang="en-US" altLang="en-US" sz="2400">
                <a:solidFill>
                  <a:srgbClr val="0033CC"/>
                </a:solidFill>
                <a:latin typeface="Calibri"/>
              </a:rPr>
              <a:t>     2009、2010两年我国城乡居民投资储蓄的比例较大。</a:t>
            </a:r>
          </a:p>
        </p:txBody>
      </p:sp>
      <p:pic>
        <p:nvPicPr>
          <p:cNvPr id="2" name="图片 1"/>
          <p:cNvPicPr>
            <a:picLocks noChangeAspect="1"/>
          </p:cNvPicPr>
          <p:nvPr>
            <p:custDataLst>
              <p:tags r:id="rId11"/>
            </p:custDataLst>
          </p:nvPr>
        </p:nvPicPr>
        <p:blipFill>
          <a:blip r:embed="rId10"/>
          <a:stretch>
            <a:fillRect/>
          </a:stretch>
        </p:blipFill>
        <p:spPr>
          <a:xfrm>
            <a:off x="737235" y="1665605"/>
            <a:ext cx="4191000" cy="2952750"/>
          </a:xfrm>
          <a:prstGeom prst="rect">
            <a:avLst/>
          </a:prstGeom>
        </p:spPr>
      </p:pic>
      <p:sp>
        <p:nvSpPr>
          <p:cNvPr id="151558" name="文本框 77829"/>
          <p:cNvSpPr/>
          <p:nvPr>
            <p:custDataLst>
              <p:tags r:id="rId12"/>
            </p:custDataLst>
          </p:nvPr>
        </p:nvSpPr>
        <p:spPr>
          <a:xfrm>
            <a:off x="657860" y="4787900"/>
            <a:ext cx="4246880" cy="396240"/>
          </a:xfrm>
          <a:prstGeom prst="rect">
            <a:avLst/>
          </a:prstGeom>
          <a:solidFill>
            <a:srgbClr val="FFFFFF"/>
          </a:solidFill>
          <a:ln w="9525">
            <a:noFill/>
          </a:ln>
        </p:spPr>
        <p:txBody>
          <a:bodyPr wrap="none">
            <a:spAutoFit/>
          </a:bodyPr>
          <a:lstStyle/>
          <a:p>
            <a:r>
              <a:rPr lang="en-US" altLang="zh-CN" sz="2000">
                <a:latin typeface="宋体" panose="02010600030101010101" pitchFamily="2" charset="-122"/>
              </a:rPr>
              <a:t>2009年主要投资渠道数据比例示意图</a:t>
            </a:r>
          </a:p>
        </p:txBody>
      </p:sp>
      <p:pic>
        <p:nvPicPr>
          <p:cNvPr id="3" name="图片 2"/>
          <p:cNvPicPr>
            <a:picLocks noChangeAspect="1"/>
          </p:cNvPicPr>
          <p:nvPr>
            <p:custDataLst>
              <p:tags r:id="rId14"/>
            </p:custDataLst>
          </p:nvPr>
        </p:nvPicPr>
        <p:blipFill>
          <a:blip r:embed="rId13"/>
          <a:stretch>
            <a:fillRect/>
          </a:stretch>
        </p:blipFill>
        <p:spPr>
          <a:xfrm>
            <a:off x="5941695" y="1699260"/>
            <a:ext cx="4324350" cy="2886075"/>
          </a:xfrm>
          <a:prstGeom prst="rect">
            <a:avLst/>
          </a:prstGeom>
        </p:spPr>
      </p:pic>
      <p:sp>
        <p:nvSpPr>
          <p:cNvPr id="151559" name="文本框 77830"/>
          <p:cNvSpPr/>
          <p:nvPr>
            <p:custDataLst>
              <p:tags r:id="rId15"/>
            </p:custDataLst>
          </p:nvPr>
        </p:nvSpPr>
        <p:spPr>
          <a:xfrm>
            <a:off x="6096953" y="4718684"/>
            <a:ext cx="4246880" cy="396240"/>
          </a:xfrm>
          <a:prstGeom prst="rect">
            <a:avLst/>
          </a:prstGeom>
          <a:solidFill>
            <a:srgbClr val="FFFFFF"/>
          </a:solidFill>
          <a:ln w="9525">
            <a:noFill/>
          </a:ln>
        </p:spPr>
        <p:txBody>
          <a:bodyPr wrap="none">
            <a:spAutoFit/>
          </a:bodyPr>
          <a:lstStyle/>
          <a:p>
            <a:r>
              <a:rPr lang="en-US" altLang="zh-CN" sz="2000">
                <a:latin typeface="宋体" panose="02010600030101010101" pitchFamily="2" charset="-122"/>
              </a:rPr>
              <a:t>2010年主要投资渠道数据比例示意图</a:t>
            </a:r>
          </a:p>
        </p:txBody>
      </p:sp>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 calcmode="lin" valueType="num">
                                      <p:cBhvr additive="base">
                                        <p:cTn id="12" dur="500" fill="hold"/>
                                        <p:tgtEl>
                                          <p:spTgt spid="2"/>
                                        </p:tgtEl>
                                        <p:attrNameLst>
                                          <p:attrName>ppt_x</p:attrName>
                                        </p:attrNameLst>
                                      </p:cBhvr>
                                      <p:tavLst>
                                        <p:tav tm="0">
                                          <p:val>
                                            <p:strVal val="#ppt_x"/>
                                          </p:val>
                                        </p:tav>
                                        <p:tav tm="100000">
                                          <p:val>
                                            <p:strVal val="#ppt_x"/>
                                          </p:val>
                                        </p:tav>
                                      </p:tavLst>
                                    </p:anim>
                                    <p:anim calcmode="lin" valueType="num">
                                      <p:cBhvr additive="base">
                                        <p:cTn id="13"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51558"/>
                                        </p:tgtEl>
                                        <p:attrNameLst>
                                          <p:attrName>style.visibility</p:attrName>
                                        </p:attrNameLst>
                                      </p:cBhvr>
                                      <p:to>
                                        <p:strVal val="visible"/>
                                      </p:to>
                                    </p:set>
                                    <p:anim calcmode="lin" valueType="num">
                                      <p:cBhvr additive="base">
                                        <p:cTn id="18" dur="500" fill="hold"/>
                                        <p:tgtEl>
                                          <p:spTgt spid="151558"/>
                                        </p:tgtEl>
                                        <p:attrNameLst>
                                          <p:attrName>ppt_x</p:attrName>
                                        </p:attrNameLst>
                                      </p:cBhvr>
                                      <p:tavLst>
                                        <p:tav tm="0">
                                          <p:val>
                                            <p:strVal val="#ppt_x"/>
                                          </p:val>
                                        </p:tav>
                                        <p:tav tm="100000">
                                          <p:val>
                                            <p:strVal val="#ppt_x"/>
                                          </p:val>
                                        </p:tav>
                                      </p:tavLst>
                                    </p:anim>
                                    <p:anim calcmode="lin" valueType="num">
                                      <p:cBhvr additive="base">
                                        <p:cTn id="19" dur="500" fill="hold"/>
                                        <p:tgtEl>
                                          <p:spTgt spid="151558"/>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4" fill="hold" nodeType="click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ppt_x"/>
                                          </p:val>
                                        </p:tav>
                                        <p:tav tm="100000">
                                          <p:val>
                                            <p:strVal val="#ppt_x"/>
                                          </p:val>
                                        </p:tav>
                                      </p:tavLst>
                                    </p:anim>
                                    <p:anim calcmode="lin" valueType="num">
                                      <p:cBhvr additive="base">
                                        <p:cTn id="25"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51559"/>
                                        </p:tgtEl>
                                        <p:attrNameLst>
                                          <p:attrName>style.visibility</p:attrName>
                                        </p:attrNameLst>
                                      </p:cBhvr>
                                      <p:to>
                                        <p:strVal val="visible"/>
                                      </p:to>
                                    </p:set>
                                    <p:anim calcmode="lin" valueType="num">
                                      <p:cBhvr additive="base">
                                        <p:cTn id="30" dur="500" fill="hold"/>
                                        <p:tgtEl>
                                          <p:spTgt spid="151559"/>
                                        </p:tgtEl>
                                        <p:attrNameLst>
                                          <p:attrName>ppt_x</p:attrName>
                                        </p:attrNameLst>
                                      </p:cBhvr>
                                      <p:tavLst>
                                        <p:tav tm="0">
                                          <p:val>
                                            <p:strVal val="#ppt_x"/>
                                          </p:val>
                                        </p:tav>
                                        <p:tav tm="100000">
                                          <p:val>
                                            <p:strVal val="#ppt_x"/>
                                          </p:val>
                                        </p:tav>
                                      </p:tavLst>
                                    </p:anim>
                                    <p:anim calcmode="lin" valueType="num">
                                      <p:cBhvr additive="base">
                                        <p:cTn id="31" dur="500" fill="hold"/>
                                        <p:tgtEl>
                                          <p:spTgt spid="151559"/>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46435"/>
                                        </p:tgtEl>
                                        <p:attrNameLst>
                                          <p:attrName>style.visibility</p:attrName>
                                        </p:attrNameLst>
                                      </p:cBhvr>
                                      <p:to>
                                        <p:strVal val="visible"/>
                                      </p:to>
                                    </p:set>
                                    <p:anim calcmode="lin" valueType="num">
                                      <p:cBhvr additive="base">
                                        <p:cTn id="36" dur="500" fill="hold"/>
                                        <p:tgtEl>
                                          <p:spTgt spid="146435"/>
                                        </p:tgtEl>
                                        <p:attrNameLst>
                                          <p:attrName>ppt_x</p:attrName>
                                        </p:attrNameLst>
                                      </p:cBhvr>
                                      <p:tavLst>
                                        <p:tav tm="0">
                                          <p:val>
                                            <p:strVal val="#ppt_x"/>
                                          </p:val>
                                        </p:tav>
                                        <p:tav tm="100000">
                                          <p:val>
                                            <p:strVal val="#ppt_x"/>
                                          </p:val>
                                        </p:tav>
                                      </p:tavLst>
                                    </p:anim>
                                    <p:anim calcmode="lin" valueType="num">
                                      <p:cBhvr additive="base">
                                        <p:cTn id="37" dur="500" fill="hold"/>
                                        <p:tgtEl>
                                          <p:spTgt spid="1464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6435" grpId="0"/>
      <p:bldP spid="151558" grpId="0"/>
      <p:bldP spid="151559"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pic>
        <p:nvPicPr>
          <p:cNvPr id="5122" name="Picture 2"/>
          <p:cNvPicPr>
            <a:picLocks noChangeAspect="1" noChangeArrowheads="1"/>
          </p:cNvPicPr>
          <p:nvPr>
            <p:custDataLst>
              <p:tags r:id="rId4"/>
            </p:custDataLst>
          </p:nvPr>
        </p:nvPicPr>
        <p:blipFill>
          <a:blip r:embed="rId3"/>
          <a:stretch>
            <a:fillRect/>
          </a:stretch>
        </p:blipFill>
        <p:spPr bwMode="auto">
          <a:xfrm>
            <a:off x="45085" y="36830"/>
            <a:ext cx="12082145" cy="1361440"/>
          </a:xfrm>
          <a:prstGeom prst="rect">
            <a:avLst/>
          </a:prstGeom>
          <a:noFill/>
          <a:extLst>
            <a:ext uri="{909E8E84-426E-40DD-AFC4-6F175D3DCCD1}">
              <a14:hiddenFill xmlns:a14="http://schemas.microsoft.com/office/drawing/2010/main">
                <a:solidFill>
                  <a:srgbClr val="FFFFFF"/>
                </a:solidFill>
              </a14:hiddenFill>
            </a:ext>
          </a:extLst>
        </p:spPr>
      </p:pic>
      <p:sp>
        <p:nvSpPr>
          <p:cNvPr id="27" name="矩形 26"/>
          <p:cNvSpPr/>
          <p:nvPr>
            <p:custDataLst>
              <p:tags r:id="rId5"/>
            </p:custDataLst>
          </p:nvPr>
        </p:nvSpPr>
        <p:spPr>
          <a:xfrm>
            <a:off x="0" y="36830"/>
            <a:ext cx="12192000" cy="1388110"/>
          </a:xfrm>
          <a:prstGeom prst="rect">
            <a:avLst/>
          </a:prstGeom>
          <a:solidFill>
            <a:schemeClr val="tx1">
              <a:lumMod val="75000"/>
              <a:lumOff val="25000"/>
              <a:alpha val="8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rial" panose="020b0604020202020204" pitchFamily="34" charset="0"/>
              <a:cs typeface="Arial" panose="020b0604020202020204" pitchFamily="34" charset="0"/>
            </a:endParaRPr>
          </a:p>
        </p:txBody>
      </p:sp>
      <p:sp>
        <p:nvSpPr>
          <p:cNvPr id="2" name="文本框 1"/>
          <p:cNvSpPr txBox="1"/>
          <p:nvPr>
            <p:custDataLst>
              <p:tags r:id="rId6"/>
            </p:custDataLst>
          </p:nvPr>
        </p:nvSpPr>
        <p:spPr>
          <a:xfrm>
            <a:off x="575945" y="307975"/>
            <a:ext cx="7093585" cy="640080"/>
          </a:xfrm>
          <a:prstGeom prst="rect">
            <a:avLst/>
          </a:prstGeom>
          <a:noFill/>
        </p:spPr>
        <p:txBody>
          <a:bodyPr wrap="square" rtlCol="0">
            <a:spAutoFit/>
          </a:bodyPr>
          <a:lstStyle/>
          <a:p>
            <a:r>
              <a:rPr lang="en-US" altLang="zh-CN" sz="3600" b="1">
                <a:solidFill>
                  <a:schemeClr val="bg1"/>
                </a:solidFill>
                <a:latin typeface="微软雅黑" panose="020b0503020204020204" charset="-122"/>
                <a:ea typeface="微软雅黑"/>
                <a:cs typeface="微软雅黑" panose="020b0503020204020204" charset="-122"/>
              </a:rPr>
              <a:t>2、给出结论</a:t>
            </a:r>
          </a:p>
        </p:txBody>
      </p:sp>
      <p:sp>
        <p:nvSpPr>
          <p:cNvPr id="10" name="文本框 9"/>
          <p:cNvSpPr txBox="1"/>
          <p:nvPr>
            <p:custDataLst>
              <p:tags r:id="rId7"/>
            </p:custDataLst>
          </p:nvPr>
        </p:nvSpPr>
        <p:spPr>
          <a:xfrm>
            <a:off x="8781416" y="2028825"/>
            <a:ext cx="2739390" cy="2651761"/>
          </a:xfrm>
          <a:prstGeom prst="rect">
            <a:avLst/>
          </a:prstGeom>
          <a:noFill/>
        </p:spPr>
        <p:txBody>
          <a:bodyPr wrap="square" rtlCol="0" anchor="t">
            <a:spAutoFit/>
          </a:bodyPr>
          <a:lstStyle/>
          <a:p>
            <a:pPr fontAlgn="auto">
              <a:lnSpc>
                <a:spcPct val="120000"/>
              </a:lnSpc>
            </a:pPr>
            <a:r>
              <a:rPr lang="zh-CN" altLang="en-US" sz="2800" b="1">
                <a:solidFill>
                  <a:srgbClr val="C00000"/>
                </a:solidFill>
              </a:rPr>
              <a:t>“结论推断”：根据图表的具体内容，总结图表反映的整体趋势或观点态度。 </a:t>
            </a:r>
          </a:p>
        </p:txBody>
      </p:sp>
      <p:pic>
        <p:nvPicPr>
          <p:cNvPr id="270492" name="图片 270491"/>
          <p:cNvPicPr>
            <a:picLocks noChangeAspect="1"/>
          </p:cNvPicPr>
          <p:nvPr>
            <p:custDataLst>
              <p:tags r:id="rId10"/>
            </p:custDataLst>
          </p:nvPr>
        </p:nvPicPr>
        <p:blipFill>
          <a:blip r:embed="rId9" r:link="rId8">
            <a:clrChange>
              <a:clrFrom>
                <a:srgbClr val="FFFFFF"/>
              </a:clrFrom>
              <a:clrTo>
                <a:srgbClr val="FFFFFF">
                  <a:alpha val="0"/>
                </a:srgbClr>
              </a:clrTo>
            </a:clrChange>
          </a:blip>
          <a:stretch>
            <a:fillRect/>
          </a:stretch>
        </p:blipFill>
        <p:spPr>
          <a:xfrm>
            <a:off x="1650365" y="2028508"/>
            <a:ext cx="5400675" cy="3154362"/>
          </a:xfrm>
          <a:prstGeom prst="rect">
            <a:avLst/>
          </a:prstGeom>
          <a:noFill/>
          <a:ln w="9525">
            <a:noFill/>
          </a:ln>
        </p:spPr>
      </p:pic>
      <p:graphicFrame>
        <p:nvGraphicFramePr>
          <p:cNvPr id="270491" name="对象 270490"/>
          <p:cNvGraphicFramePr>
            <a:graphicFrameLocks noChangeAspect="1"/>
          </p:cNvGraphicFramePr>
          <p:nvPr>
            <p:custDataLst>
              <p:tags r:id="rId11"/>
            </p:custDataLst>
          </p:nvPr>
        </p:nvGraphicFramePr>
        <p:xfrm>
          <a:off x="104775" y="1398270"/>
          <a:ext cx="7854950" cy="1257300"/>
        </p:xfrm>
        <a:graphic>
          <a:graphicData uri="http://schemas.openxmlformats.org/presentationml/2006/ole">
            <mc:AlternateContent>
              <mc:Choice xmlns:v="urn:schemas-microsoft-com:vml" Requires="v">
                <p:oleObj spid="_x0000_s1039" r:id="rId12" imgW="7857490" imgH="1258570" progId="Word.Document.8">
                  <p:embed/>
                </p:oleObj>
              </mc:Choice>
              <mc:Fallback>
                <p:oleObj r:id="rId12" imgW="7857490" imgH="1258570" progId="Word.Document.8">
                  <p:embed/>
                  <p:pic>
                    <p:nvPicPr>
                      <p:cNvPr id="0" name="OLE substitute image"/>
                      <p:cNvPicPr/>
                      <p:nvPr/>
                    </p:nvPicPr>
                    <p:blipFill>
                      <a:blip r:embed="rId13"/>
                      <a:stretch>
                        <a:fillRect/>
                      </a:stretch>
                    </p:blipFill>
                    <p:spPr>
                      <a:xfrm>
                        <a:off x="104775" y="1398270"/>
                        <a:ext cx="7854950" cy="1257300"/>
                      </a:xfrm>
                      <a:prstGeom prst="rect">
                        <a:avLst/>
                      </a:prstGeom>
                      <a:noFill/>
                      <a:ln w="38100">
                        <a:noFill/>
                        <a:miter/>
                      </a:ln>
                    </p:spPr>
                  </p:pic>
                </p:oleObj>
              </mc:Fallback>
            </mc:AlternateContent>
          </a:graphicData>
        </a:graphic>
      </p:graphicFrame>
      <p:graphicFrame>
        <p:nvGraphicFramePr>
          <p:cNvPr id="270494" name="对象 270493"/>
          <p:cNvGraphicFramePr>
            <a:graphicFrameLocks noChangeAspect="1"/>
          </p:cNvGraphicFramePr>
          <p:nvPr>
            <p:custDataLst>
              <p:tags r:id="rId14"/>
            </p:custDataLst>
          </p:nvPr>
        </p:nvGraphicFramePr>
        <p:xfrm>
          <a:off x="477838" y="5357495"/>
          <a:ext cx="7854950" cy="592138"/>
        </p:xfrm>
        <a:graphic>
          <a:graphicData uri="http://schemas.openxmlformats.org/presentationml/2006/ole">
            <mc:AlternateContent>
              <mc:Choice xmlns:v="urn:schemas-microsoft-com:vml" Requires="v">
                <p:oleObj spid="_x0000_s1040" r:id="rId15" imgW="7857490" imgH="594360" progId="Word.Document.8">
                  <p:embed/>
                </p:oleObj>
              </mc:Choice>
              <mc:Fallback>
                <p:oleObj r:id="rId15" imgW="7857490" imgH="594360" progId="Word.Document.8">
                  <p:embed/>
                  <p:pic>
                    <p:nvPicPr>
                      <p:cNvPr id="0" name="OLE substitute image"/>
                      <p:cNvPicPr/>
                      <p:nvPr/>
                    </p:nvPicPr>
                    <p:blipFill>
                      <a:blip r:embed="rId16"/>
                      <a:stretch>
                        <a:fillRect/>
                      </a:stretch>
                    </p:blipFill>
                    <p:spPr>
                      <a:xfrm>
                        <a:off x="477838" y="5357495"/>
                        <a:ext cx="7854950" cy="592138"/>
                      </a:xfrm>
                      <a:prstGeom prst="rect">
                        <a:avLst/>
                      </a:prstGeom>
                      <a:noFill/>
                      <a:ln w="38100">
                        <a:noFill/>
                        <a:miter/>
                      </a:ln>
                    </p:spPr>
                  </p:pic>
                </p:oleObj>
              </mc:Fallback>
            </mc:AlternateContent>
          </a:graphicData>
        </a:graphic>
      </p:graphicFrame>
    </p:spTree>
    <p:custDataLst>
      <p:tags r:id="rId17"/>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linds(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custDataLst>
            <p:tags r:id="rId2"/>
          </p:custDataLst>
        </p:nvPr>
      </p:nvGrpSpPr>
      <p:grpSpPr>
        <a:xfrm>
          <a:off x="0" y="0"/>
          <a:ext cx="0" cy="0"/>
        </a:xfrm>
      </p:grpSpPr>
      <p:sp>
        <p:nvSpPr>
          <p:cNvPr id="14" name="稻壳儿_答辩小姐姐作品_1"/>
          <p:cNvSpPr/>
          <p:nvPr>
            <p:custDataLst>
              <p:tags r:id="rId3"/>
            </p:custDataLst>
          </p:nvPr>
        </p:nvSpPr>
        <p:spPr>
          <a:xfrm>
            <a:off x="313267" y="304800"/>
            <a:ext cx="11565466" cy="62484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342900" indent="-342900" algn="l" fontAlgn="base">
              <a:spcBef>
                <a:spcPct val="20000"/>
              </a:spcBef>
              <a:buClrTx/>
              <a:buSzTx/>
              <a:buFontTx/>
            </a:pPr>
            <a:endParaRPr lang="zh-CN" altLang="en-US" sz="2400" b="1">
              <a:solidFill>
                <a:schemeClr val="tx1"/>
              </a:solidFill>
              <a:effectLst/>
              <a:latin typeface="隶书" panose="02010509060101010101" charset="-122"/>
              <a:ea typeface="隶书" panose="02010509060101010101" charset="-122"/>
              <a:cs typeface="隶书" panose="02010509060101010101" charset="-122"/>
              <a:sym typeface="+mn-ea"/>
            </a:endParaRPr>
          </a:p>
        </p:txBody>
      </p:sp>
      <p:grpSp>
        <p:nvGrpSpPr>
          <p:cNvPr id="20" name="稻壳儿_答辩小姐姐作品_8"/>
          <p:cNvGrpSpPr/>
          <p:nvPr>
            <p:custDataLst>
              <p:tags r:id="rId4"/>
            </p:custDataLst>
          </p:nvPr>
        </p:nvGrpSpPr>
        <p:grpSpPr>
          <a:xfrm>
            <a:off x="4091880" y="217975"/>
            <a:ext cx="4074281" cy="583565"/>
            <a:chOff x="3866082" y="713275"/>
            <a:chExt cx="4074281" cy="583565"/>
          </a:xfrm>
        </p:grpSpPr>
        <p:cxnSp>
          <p:nvCxnSpPr>
            <p:cNvPr id="21" name="直接连接符 20"/>
            <p:cNvCxnSpPr/>
            <p:nvPr>
              <p:custDataLst>
                <p:tags r:id="rId5"/>
              </p:custDataLst>
            </p:nvPr>
          </p:nvCxnSpPr>
          <p:spPr>
            <a:xfrm>
              <a:off x="3866082"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p:custDataLst>
                <p:tags r:id="rId6"/>
              </p:custDataLst>
            </p:nvPr>
          </p:nvCxnSpPr>
          <p:spPr>
            <a:xfrm>
              <a:off x="7292181" y="944107"/>
              <a:ext cx="648182" cy="0"/>
            </a:xfrm>
            <a:prstGeom prst="line">
              <a:avLst/>
            </a:prstGeom>
            <a:ln w="12700">
              <a:solidFill>
                <a:srgbClr val="4D7F89">
                  <a:alpha val="50000"/>
                </a:srgbClr>
              </a:solidFill>
            </a:ln>
          </p:spPr>
          <p:style>
            <a:lnRef idx="1">
              <a:schemeClr val="accent1"/>
            </a:lnRef>
            <a:fillRef idx="0">
              <a:schemeClr val="accent1"/>
            </a:fillRef>
            <a:effectRef idx="0">
              <a:schemeClr val="accent1"/>
            </a:effectRef>
            <a:fontRef idx="minor">
              <a:schemeClr val="tx1"/>
            </a:fontRef>
          </p:style>
        </p:cxnSp>
        <p:sp>
          <p:nvSpPr>
            <p:cNvPr id="23" name="文本框 22"/>
            <p:cNvSpPr txBox="1"/>
            <p:nvPr>
              <p:custDataLst>
                <p:tags r:id="rId7"/>
              </p:custDataLst>
            </p:nvPr>
          </p:nvSpPr>
          <p:spPr>
            <a:xfrm>
              <a:off x="4554707" y="713275"/>
              <a:ext cx="2697032" cy="579120"/>
            </a:xfrm>
            <a:prstGeom prst="rect">
              <a:avLst/>
            </a:prstGeom>
            <a:noFill/>
          </p:spPr>
          <p:txBody>
            <a:bodyPr wrap="square" rtlCol="0">
              <a:spAutoFit/>
            </a:bodyPr>
            <a:lstStyle>
              <a:defPPr>
                <a:defRPr lang="zh-CN"/>
              </a:defPPr>
              <a:lvl1pPr algn="ctr">
                <a:defRPr sz="7200" spc="800">
                  <a:gradFill>
                    <a:gsLst>
                      <a:gs pos="0">
                        <a:srgbClr val="4D7F89"/>
                      </a:gs>
                      <a:gs pos="100000">
                        <a:srgbClr val="A2633C"/>
                      </a:gs>
                    </a:gsLst>
                    <a:lin ang="0" scaled="0"/>
                  </a:gradFill>
                  <a:latin typeface="杨任东竹石体-Regular" panose="02000000000000000000" pitchFamily="2" charset="-122"/>
                  <a:ea typeface="杨任东竹石体-Regular" panose="02000000000000000000" pitchFamily="2" charset="-122"/>
                  <a:cs typeface="阿里巴巴普惠体 R" panose="00020600040101010101" pitchFamily="18" charset="-122"/>
                </a:defRPr>
              </a:lvl1pPr>
            </a:lstStyle>
            <a:p>
              <a:r>
                <a:rPr lang="zh-CN" altLang="en-US" sz="3200" b="1" spc="300">
                  <a:latin typeface="+mn-lt"/>
                  <a:ea typeface="+mn-ea"/>
                  <a:cs typeface="+mn-ea"/>
                  <a:sym typeface="+mn-lt"/>
                </a:rPr>
                <a:t>柱形图</a:t>
              </a:r>
            </a:p>
          </p:txBody>
        </p:sp>
      </p:grpSp>
      <p:sp>
        <p:nvSpPr>
          <p:cNvPr id="4" name="文本框 3"/>
          <p:cNvSpPr txBox="1"/>
          <p:nvPr>
            <p:custDataLst>
              <p:tags r:id="rId8"/>
            </p:custDataLst>
          </p:nvPr>
        </p:nvSpPr>
        <p:spPr>
          <a:xfrm>
            <a:off x="658495" y="722630"/>
            <a:ext cx="11219815" cy="822960"/>
          </a:xfrm>
          <a:prstGeom prst="rect">
            <a:avLst/>
          </a:prstGeom>
          <a:noFill/>
        </p:spPr>
        <p:txBody>
          <a:bodyPr wrap="square" rtlCol="0">
            <a:spAutoFit/>
          </a:bodyPr>
          <a:lstStyle/>
          <a:p>
            <a:pPr>
              <a:lnSpc>
                <a:spcPct val="100000"/>
              </a:lnSpc>
            </a:pPr>
            <a:r>
              <a:rPr lang="zh-CN" altLang="en-US" sz="2400">
                <a:latin typeface="隶书" panose="02010509060101010101" charset="-122"/>
                <a:ea typeface="隶书" panose="02010509060101010101" charset="-122"/>
                <a:cs typeface="隶书" panose="02010509060101010101" charset="-122"/>
              </a:rPr>
              <a:t>5月31日是世界无烟日，某校“健康与生命”研究小组做了“居民禁烟支持度”调查。读下面的调查数据统计表，概括图表反映出的信息。</a:t>
            </a:r>
          </a:p>
        </p:txBody>
      </p:sp>
      <p:sp>
        <p:nvSpPr>
          <p:cNvPr id="146435" name="矩形 19459"/>
          <p:cNvSpPr/>
          <p:nvPr>
            <p:custDataLst>
              <p:tags r:id="rId9"/>
            </p:custDataLst>
          </p:nvPr>
        </p:nvSpPr>
        <p:spPr>
          <a:xfrm>
            <a:off x="1701165" y="5231447"/>
            <a:ext cx="9133840" cy="457200"/>
          </a:xfrm>
          <a:prstGeom prst="rect">
            <a:avLst/>
          </a:prstGeom>
          <a:noFill/>
          <a:ln w="9525">
            <a:noFill/>
          </a:ln>
        </p:spPr>
        <p:txBody>
          <a:bodyPr wrap="square" anchor="ctr">
            <a:spAutoFit/>
          </a:bodyPr>
          <a:lstStyle/>
          <a:p>
            <a:pPr>
              <a:lnSpc>
                <a:spcPct val="100000"/>
              </a:lnSpc>
            </a:pPr>
            <a:r>
              <a:rPr lang="en-US" altLang="en-US" sz="2400">
                <a:solidFill>
                  <a:srgbClr val="0033CC"/>
                </a:solidFill>
                <a:latin typeface="Calibri"/>
              </a:rPr>
              <a:t>除大部分吸烟者不支持酒店禁烟外，居民普遍支持公共场所禁烟。</a:t>
            </a:r>
          </a:p>
        </p:txBody>
      </p:sp>
      <p:pic>
        <p:nvPicPr>
          <p:cNvPr id="150531" name="图片 3"/>
          <p:cNvPicPr>
            <a:picLocks noChangeAspect="1"/>
          </p:cNvPicPr>
          <p:nvPr>
            <p:custDataLst>
              <p:tags r:id="rId11"/>
            </p:custDataLst>
          </p:nvPr>
        </p:nvPicPr>
        <p:blipFill>
          <a:blip r:embed="rId10"/>
          <a:stretch>
            <a:fillRect/>
          </a:stretch>
        </p:blipFill>
        <p:spPr>
          <a:xfrm>
            <a:off x="2378393" y="1552575"/>
            <a:ext cx="7011987" cy="3529013"/>
          </a:xfrm>
          <a:prstGeom prst="rect">
            <a:avLst/>
          </a:prstGeom>
          <a:noFill/>
          <a:ln w="9525">
            <a:noFill/>
          </a:ln>
        </p:spPr>
      </p:pic>
    </p:spTree>
  </p:cSld>
  <p:clrMapOvr>
    <a:masterClrMapping/>
  </p:clrMapOvr>
  <mc:AlternateContent>
    <mc:Choice xmlns:p14="http://schemas.microsoft.com/office/powerpoint/2010/main" Requires="p14">
      <p:transition spd="slow" p14:dur="1500">
        <p:random/>
      </p:transition>
    </mc:Choice>
    <mc:Fallback>
      <p:transition spd="slow">
        <p:random/>
      </p:transition>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50531"/>
                                        </p:tgtEl>
                                        <p:attrNameLst>
                                          <p:attrName>style.visibility</p:attrName>
                                        </p:attrNameLst>
                                      </p:cBhvr>
                                      <p:to>
                                        <p:strVal val="visible"/>
                                      </p:to>
                                    </p:set>
                                    <p:anim calcmode="lin" valueType="num">
                                      <p:cBhvr additive="base">
                                        <p:cTn id="12" dur="500" fill="hold"/>
                                        <p:tgtEl>
                                          <p:spTgt spid="150531"/>
                                        </p:tgtEl>
                                        <p:attrNameLst>
                                          <p:attrName>ppt_x</p:attrName>
                                        </p:attrNameLst>
                                      </p:cBhvr>
                                      <p:tavLst>
                                        <p:tav tm="0">
                                          <p:val>
                                            <p:strVal val="#ppt_x"/>
                                          </p:val>
                                        </p:tav>
                                        <p:tav tm="100000">
                                          <p:val>
                                            <p:strVal val="#ppt_x"/>
                                          </p:val>
                                        </p:tav>
                                      </p:tavLst>
                                    </p:anim>
                                    <p:anim calcmode="lin" valueType="num">
                                      <p:cBhvr additive="base">
                                        <p:cTn id="13" dur="500" fill="hold"/>
                                        <p:tgtEl>
                                          <p:spTgt spid="150531"/>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146435"/>
                                        </p:tgtEl>
                                        <p:attrNameLst>
                                          <p:attrName>style.visibility</p:attrName>
                                        </p:attrNameLst>
                                      </p:cBhvr>
                                      <p:to>
                                        <p:strVal val="visible"/>
                                      </p:to>
                                    </p:set>
                                    <p:anim calcmode="lin" valueType="num">
                                      <p:cBhvr additive="base">
                                        <p:cTn id="18" dur="500" fill="hold"/>
                                        <p:tgtEl>
                                          <p:spTgt spid="146435"/>
                                        </p:tgtEl>
                                        <p:attrNameLst>
                                          <p:attrName>ppt_x</p:attrName>
                                        </p:attrNameLst>
                                      </p:cBhvr>
                                      <p:tavLst>
                                        <p:tav tm="0">
                                          <p:val>
                                            <p:strVal val="#ppt_x"/>
                                          </p:val>
                                        </p:tav>
                                        <p:tav tm="100000">
                                          <p:val>
                                            <p:strVal val="#ppt_x"/>
                                          </p:val>
                                        </p:tav>
                                      </p:tavLst>
                                    </p:anim>
                                    <p:anim calcmode="lin" valueType="num">
                                      <p:cBhvr additive="base">
                                        <p:cTn id="19" dur="500" fill="hold"/>
                                        <p:tgtEl>
                                          <p:spTgt spid="14643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146435" grpId="0"/>
    </p:bldLst>
  </p:timing>
</p:sld>
</file>

<file path=ppt/tags/tag1.xml><?xml version="1.0" encoding="utf-8"?>
<p:tagLst xmlns:p="http://schemas.openxmlformats.org/presentationml/2006/main">
  <p:tag name="AS_UNIQUEID" val="693"/>
</p:tagLst>
</file>

<file path=ppt/tags/tag10.xml><?xml version="1.0" encoding="utf-8"?>
<p:tagLst xmlns:p="http://schemas.openxmlformats.org/presentationml/2006/main">
  <p:tag name="AS_UNIQUEID" val="702"/>
</p:tagLst>
</file>

<file path=ppt/tags/tag100.xml><?xml version="1.0" encoding="utf-8"?>
<p:tagLst xmlns:p="http://schemas.openxmlformats.org/presentationml/2006/main">
  <p:tag name="AS_UNIQUEID" val="792"/>
</p:tagLst>
</file>

<file path=ppt/tags/tag101.xml><?xml version="1.0" encoding="utf-8"?>
<p:tagLst xmlns:p="http://schemas.openxmlformats.org/presentationml/2006/main">
  <p:tag name="AS_UNIQUEID" val="793"/>
</p:tagLst>
</file>

<file path=ppt/tags/tag102.xml><?xml version="1.0" encoding="utf-8"?>
<p:tagLst xmlns:p="http://schemas.openxmlformats.org/presentationml/2006/main">
  <p:tag name="AS_UNIQUEID" val="794"/>
</p:tagLst>
</file>

<file path=ppt/tags/tag103.xml><?xml version="1.0" encoding="utf-8"?>
<p:tagLst xmlns:p="http://schemas.openxmlformats.org/presentationml/2006/main">
  <p:tag name="AS_UNIQUEID" val="795"/>
</p:tagLst>
</file>

<file path=ppt/tags/tag104.xml><?xml version="1.0" encoding="utf-8"?>
<p:tagLst xmlns:p="http://schemas.openxmlformats.org/presentationml/2006/main">
  <p:tag name="AS_UNIQUEID" val="796"/>
</p:tagLst>
</file>

<file path=ppt/tags/tag105.xml><?xml version="1.0" encoding="utf-8"?>
<p:tagLst xmlns:p="http://schemas.openxmlformats.org/presentationml/2006/main">
  <p:tag name="AS_UNIQUEID" val="797"/>
</p:tagLst>
</file>

<file path=ppt/tags/tag106.xml><?xml version="1.0" encoding="utf-8"?>
<p:tagLst xmlns:p="http://schemas.openxmlformats.org/presentationml/2006/main">
  <p:tag name="AS_UNIQUEID" val="798"/>
</p:tagLst>
</file>

<file path=ppt/tags/tag107.xml><?xml version="1.0" encoding="utf-8"?>
<p:tagLst xmlns:p="http://schemas.openxmlformats.org/presentationml/2006/main">
  <p:tag name="AS_UNIQUEID" val="799"/>
</p:tagLst>
</file>

<file path=ppt/tags/tag108.xml><?xml version="1.0" encoding="utf-8"?>
<p:tagLst xmlns:p="http://schemas.openxmlformats.org/presentationml/2006/main">
  <p:tag name="AS_UNIQUEID" val="800"/>
</p:tagLst>
</file>

<file path=ppt/tags/tag109.xml><?xml version="1.0" encoding="utf-8"?>
<p:tagLst xmlns:p="http://schemas.openxmlformats.org/presentationml/2006/main">
  <p:tag name="AS_UNIQUEID" val="801"/>
</p:tagLst>
</file>

<file path=ppt/tags/tag11.xml><?xml version="1.0" encoding="utf-8"?>
<p:tagLst xmlns:p="http://schemas.openxmlformats.org/presentationml/2006/main">
  <p:tag name="AS_UNIQUEID" val="703"/>
</p:tagLst>
</file>

<file path=ppt/tags/tag110.xml><?xml version="1.0" encoding="utf-8"?>
<p:tagLst xmlns:p="http://schemas.openxmlformats.org/presentationml/2006/main">
  <p:tag name="AS_UNIQUEID" val="802"/>
</p:tagLst>
</file>

<file path=ppt/tags/tag111.xml><?xml version="1.0" encoding="utf-8"?>
<p:tagLst xmlns:p="http://schemas.openxmlformats.org/presentationml/2006/main">
  <p:tag name="AS_UNIQUEID" val="803"/>
</p:tagLst>
</file>

<file path=ppt/tags/tag112.xml><?xml version="1.0" encoding="utf-8"?>
<p:tagLst xmlns:p="http://schemas.openxmlformats.org/presentationml/2006/main">
  <p:tag name="AS_UNIQUEID" val="804"/>
</p:tagLst>
</file>

<file path=ppt/tags/tag113.xml><?xml version="1.0" encoding="utf-8"?>
<p:tagLst xmlns:p="http://schemas.openxmlformats.org/presentationml/2006/main">
  <p:tag name="AS_UNIQUEID" val="805"/>
</p:tagLst>
</file>

<file path=ppt/tags/tag114.xml><?xml version="1.0" encoding="utf-8"?>
<p:tagLst xmlns:p="http://schemas.openxmlformats.org/presentationml/2006/main">
  <p:tag name="AS_UNIQUEID" val="806"/>
</p:tagLst>
</file>

<file path=ppt/tags/tag115.xml><?xml version="1.0" encoding="utf-8"?>
<p:tagLst xmlns:p="http://schemas.openxmlformats.org/presentationml/2006/main">
  <p:tag name="AS_UNIQUEID" val="807"/>
</p:tagLst>
</file>

<file path=ppt/tags/tag116.xml><?xml version="1.0" encoding="utf-8"?>
<p:tagLst xmlns:p="http://schemas.openxmlformats.org/presentationml/2006/main">
  <p:tag name="AS_UNIQUEID" val="808"/>
</p:tagLst>
</file>

<file path=ppt/tags/tag117.xml><?xml version="1.0" encoding="utf-8"?>
<p:tagLst xmlns:p="http://schemas.openxmlformats.org/presentationml/2006/main">
  <p:tag name="AS_UNIQUEID" val="809"/>
</p:tagLst>
</file>

<file path=ppt/tags/tag118.xml><?xml version="1.0" encoding="utf-8"?>
<p:tagLst xmlns:p="http://schemas.openxmlformats.org/presentationml/2006/main">
  <p:tag name="AS_UNIQUEID" val="810"/>
</p:tagLst>
</file>

<file path=ppt/tags/tag119.xml><?xml version="1.0" encoding="utf-8"?>
<p:tagLst xmlns:p="http://schemas.openxmlformats.org/presentationml/2006/main">
  <p:tag name="AS_UNIQUEID" val="811"/>
</p:tagLst>
</file>

<file path=ppt/tags/tag12.xml><?xml version="1.0" encoding="utf-8"?>
<p:tagLst xmlns:p="http://schemas.openxmlformats.org/presentationml/2006/main">
  <p:tag name="AS_UNIQUEID" val="704"/>
</p:tagLst>
</file>

<file path=ppt/tags/tag120.xml><?xml version="1.0" encoding="utf-8"?>
<p:tagLst xmlns:p="http://schemas.openxmlformats.org/presentationml/2006/main">
  <p:tag name="AS_UNIQUEID" val="812"/>
</p:tagLst>
</file>

<file path=ppt/tags/tag121.xml><?xml version="1.0" encoding="utf-8"?>
<p:tagLst xmlns:p="http://schemas.openxmlformats.org/presentationml/2006/main">
  <p:tag name="AS_UNIQUEID" val="813"/>
</p:tagLst>
</file>

<file path=ppt/tags/tag122.xml><?xml version="1.0" encoding="utf-8"?>
<p:tagLst xmlns:p="http://schemas.openxmlformats.org/presentationml/2006/main">
  <p:tag name="AS_UNIQUEID" val="814"/>
</p:tagLst>
</file>

<file path=ppt/tags/tag123.xml><?xml version="1.0" encoding="utf-8"?>
<p:tagLst xmlns:p="http://schemas.openxmlformats.org/presentationml/2006/main">
  <p:tag name="AS_UNIQUEID" val="815"/>
</p:tagLst>
</file>

<file path=ppt/tags/tag124.xml><?xml version="1.0" encoding="utf-8"?>
<p:tagLst xmlns:p="http://schemas.openxmlformats.org/presentationml/2006/main">
  <p:tag name="AS_UNIQUEID" val="816"/>
</p:tagLst>
</file>

<file path=ppt/tags/tag125.xml><?xml version="1.0" encoding="utf-8"?>
<p:tagLst xmlns:p="http://schemas.openxmlformats.org/presentationml/2006/main">
  <p:tag name="AS_UNIQUEID" val="817"/>
</p:tagLst>
</file>

<file path=ppt/tags/tag126.xml><?xml version="1.0" encoding="utf-8"?>
<p:tagLst xmlns:p="http://schemas.openxmlformats.org/presentationml/2006/main">
  <p:tag name="AS_UNIQUEID" val="818"/>
</p:tagLst>
</file>

<file path=ppt/tags/tag127.xml><?xml version="1.0" encoding="utf-8"?>
<p:tagLst xmlns:p="http://schemas.openxmlformats.org/presentationml/2006/main">
  <p:tag name="AS_UNIQUEID" val="819"/>
</p:tagLst>
</file>

<file path=ppt/tags/tag128.xml><?xml version="1.0" encoding="utf-8"?>
<p:tagLst xmlns:p="http://schemas.openxmlformats.org/presentationml/2006/main">
  <p:tag name="AS_UNIQUEID" val="820"/>
</p:tagLst>
</file>

<file path=ppt/tags/tag129.xml><?xml version="1.0" encoding="utf-8"?>
<p:tagLst xmlns:p="http://schemas.openxmlformats.org/presentationml/2006/main">
  <p:tag name="AS_UNIQUEID" val="821"/>
</p:tagLst>
</file>

<file path=ppt/tags/tag13.xml><?xml version="1.0" encoding="utf-8"?>
<p:tagLst xmlns:p="http://schemas.openxmlformats.org/presentationml/2006/main">
  <p:tag name="AS_UNIQUEID" val="705"/>
</p:tagLst>
</file>

<file path=ppt/tags/tag130.xml><?xml version="1.0" encoding="utf-8"?>
<p:tagLst xmlns:p="http://schemas.openxmlformats.org/presentationml/2006/main">
  <p:tag name="AS_UNIQUEID" val="822"/>
</p:tagLst>
</file>

<file path=ppt/tags/tag131.xml><?xml version="1.0" encoding="utf-8"?>
<p:tagLst xmlns:p="http://schemas.openxmlformats.org/presentationml/2006/main">
  <p:tag name="AS_UNIQUEID" val="823"/>
</p:tagLst>
</file>

<file path=ppt/tags/tag132.xml><?xml version="1.0" encoding="utf-8"?>
<p:tagLst xmlns:p="http://schemas.openxmlformats.org/presentationml/2006/main">
  <p:tag name="AS_UNIQUEID" val="824"/>
</p:tagLst>
</file>

<file path=ppt/tags/tag133.xml><?xml version="1.0" encoding="utf-8"?>
<p:tagLst xmlns:p="http://schemas.openxmlformats.org/presentationml/2006/main">
  <p:tag name="AS_UNIQUEID" val="825"/>
</p:tagLst>
</file>

<file path=ppt/tags/tag134.xml><?xml version="1.0" encoding="utf-8"?>
<p:tagLst xmlns:p="http://schemas.openxmlformats.org/presentationml/2006/main">
  <p:tag name="AS_UNIQUEID" val="826"/>
</p:tagLst>
</file>

<file path=ppt/tags/tag135.xml><?xml version="1.0" encoding="utf-8"?>
<p:tagLst xmlns:p="http://schemas.openxmlformats.org/presentationml/2006/main">
  <p:tag name="AS_UNIQUEID" val="827"/>
</p:tagLst>
</file>

<file path=ppt/tags/tag136.xml><?xml version="1.0" encoding="utf-8"?>
<p:tagLst xmlns:p="http://schemas.openxmlformats.org/presentationml/2006/main">
  <p:tag name="AS_UNIQUEID" val="828"/>
</p:tagLst>
</file>

<file path=ppt/tags/tag137.xml><?xml version="1.0" encoding="utf-8"?>
<p:tagLst xmlns:p="http://schemas.openxmlformats.org/presentationml/2006/main">
  <p:tag name="AS_UNIQUEID" val="829"/>
</p:tagLst>
</file>

<file path=ppt/tags/tag138.xml><?xml version="1.0" encoding="utf-8"?>
<p:tagLst xmlns:p="http://schemas.openxmlformats.org/presentationml/2006/main">
  <p:tag name="AS_UNIQUEID" val="830"/>
</p:tagLst>
</file>

<file path=ppt/tags/tag139.xml><?xml version="1.0" encoding="utf-8"?>
<p:tagLst xmlns:p="http://schemas.openxmlformats.org/presentationml/2006/main">
  <p:tag name="AS_UNIQUEID" val="831"/>
</p:tagLst>
</file>

<file path=ppt/tags/tag14.xml><?xml version="1.0" encoding="utf-8"?>
<p:tagLst xmlns:p="http://schemas.openxmlformats.org/presentationml/2006/main">
  <p:tag name="AS_UNIQUEID" val="706"/>
</p:tagLst>
</file>

<file path=ppt/tags/tag140.xml><?xml version="1.0" encoding="utf-8"?>
<p:tagLst xmlns:p="http://schemas.openxmlformats.org/presentationml/2006/main">
  <p:tag name="AS_UNIQUEID" val="832"/>
</p:tagLst>
</file>

<file path=ppt/tags/tag141.xml><?xml version="1.0" encoding="utf-8"?>
<p:tagLst xmlns:p="http://schemas.openxmlformats.org/presentationml/2006/main">
  <p:tag name="AS_UNIQUEID" val="833"/>
</p:tagLst>
</file>

<file path=ppt/tags/tag142.xml><?xml version="1.0" encoding="utf-8"?>
<p:tagLst xmlns:p="http://schemas.openxmlformats.org/presentationml/2006/main">
  <p:tag name="AS_UNIQUEID" val="834"/>
</p:tagLst>
</file>

<file path=ppt/tags/tag143.xml><?xml version="1.0" encoding="utf-8"?>
<p:tagLst xmlns:p="http://schemas.openxmlformats.org/presentationml/2006/main">
  <p:tag name="AS_UNIQUEID" val="835"/>
</p:tagLst>
</file>

<file path=ppt/tags/tag144.xml><?xml version="1.0" encoding="utf-8"?>
<p:tagLst xmlns:p="http://schemas.openxmlformats.org/presentationml/2006/main">
  <p:tag name="AS_UNIQUEID" val="836"/>
</p:tagLst>
</file>

<file path=ppt/tags/tag145.xml><?xml version="1.0" encoding="utf-8"?>
<p:tagLst xmlns:p="http://schemas.openxmlformats.org/presentationml/2006/main">
  <p:tag name="AS_UNIQUEID" val="837"/>
</p:tagLst>
</file>

<file path=ppt/tags/tag146.xml><?xml version="1.0" encoding="utf-8"?>
<p:tagLst xmlns:p="http://schemas.openxmlformats.org/presentationml/2006/main">
  <p:tag name="AS_UNIQUEID" val="838"/>
</p:tagLst>
</file>

<file path=ppt/tags/tag147.xml><?xml version="1.0" encoding="utf-8"?>
<p:tagLst xmlns:p="http://schemas.openxmlformats.org/presentationml/2006/main">
  <p:tag name="AS_UNIQUEID" val="839"/>
</p:tagLst>
</file>

<file path=ppt/tags/tag148.xml><?xml version="1.0" encoding="utf-8"?>
<p:tagLst xmlns:p="http://schemas.openxmlformats.org/presentationml/2006/main">
  <p:tag name="AS_UNIQUEID" val="840"/>
</p:tagLst>
</file>

<file path=ppt/tags/tag149.xml><?xml version="1.0" encoding="utf-8"?>
<p:tagLst xmlns:p="http://schemas.openxmlformats.org/presentationml/2006/main">
  <p:tag name="AS_UNIQUEID" val="841"/>
</p:tagLst>
</file>

<file path=ppt/tags/tag15.xml><?xml version="1.0" encoding="utf-8"?>
<p:tagLst xmlns:p="http://schemas.openxmlformats.org/presentationml/2006/main">
  <p:tag name="AS_UNIQUEID" val="707"/>
</p:tagLst>
</file>

<file path=ppt/tags/tag150.xml><?xml version="1.0" encoding="utf-8"?>
<p:tagLst xmlns:p="http://schemas.openxmlformats.org/presentationml/2006/main">
  <p:tag name="AS_UNIQUEID" val="842"/>
</p:tagLst>
</file>

<file path=ppt/tags/tag151.xml><?xml version="1.0" encoding="utf-8"?>
<p:tagLst xmlns:p="http://schemas.openxmlformats.org/presentationml/2006/main">
  <p:tag name="AS_UNIQUEID" val="843"/>
</p:tagLst>
</file>

<file path=ppt/tags/tag152.xml><?xml version="1.0" encoding="utf-8"?>
<p:tagLst xmlns:p="http://schemas.openxmlformats.org/presentationml/2006/main">
  <p:tag name="AS_UNIQUEID" val="844"/>
</p:tagLst>
</file>

<file path=ppt/tags/tag153.xml><?xml version="1.0" encoding="utf-8"?>
<p:tagLst xmlns:p="http://schemas.openxmlformats.org/presentationml/2006/main">
  <p:tag name="AS_UNIQUEID" val="845"/>
</p:tagLst>
</file>

<file path=ppt/tags/tag154.xml><?xml version="1.0" encoding="utf-8"?>
<p:tagLst xmlns:p="http://schemas.openxmlformats.org/presentationml/2006/main">
  <p:tag name="AS_UNIQUEID" val="846"/>
</p:tagLst>
</file>

<file path=ppt/tags/tag155.xml><?xml version="1.0" encoding="utf-8"?>
<p:tagLst xmlns:p="http://schemas.openxmlformats.org/presentationml/2006/main">
  <p:tag name="AS_UNIQUEID" val="847"/>
</p:tagLst>
</file>

<file path=ppt/tags/tag156.xml><?xml version="1.0" encoding="utf-8"?>
<p:tagLst xmlns:p="http://schemas.openxmlformats.org/presentationml/2006/main">
  <p:tag name="AS_UNIQUEID" val="848"/>
</p:tagLst>
</file>

<file path=ppt/tags/tag157.xml><?xml version="1.0" encoding="utf-8"?>
<p:tagLst xmlns:p="http://schemas.openxmlformats.org/presentationml/2006/main">
  <p:tag name="AS_UNIQUEID" val="849"/>
</p:tagLst>
</file>

<file path=ppt/tags/tag158.xml><?xml version="1.0" encoding="utf-8"?>
<p:tagLst xmlns:p="http://schemas.openxmlformats.org/presentationml/2006/main">
  <p:tag name="AS_UNIQUEID" val="850"/>
</p:tagLst>
</file>

<file path=ppt/tags/tag159.xml><?xml version="1.0" encoding="utf-8"?>
<p:tagLst xmlns:p="http://schemas.openxmlformats.org/presentationml/2006/main">
  <p:tag name="AS_UNIQUEID" val="851"/>
</p:tagLst>
</file>

<file path=ppt/tags/tag16.xml><?xml version="1.0" encoding="utf-8"?>
<p:tagLst xmlns:p="http://schemas.openxmlformats.org/presentationml/2006/main">
  <p:tag name="AS_UNIQUEID" val="708"/>
</p:tagLst>
</file>

<file path=ppt/tags/tag160.xml><?xml version="1.0" encoding="utf-8"?>
<p:tagLst xmlns:p="http://schemas.openxmlformats.org/presentationml/2006/main">
  <p:tag name="AS_UNIQUEID" val="852"/>
</p:tagLst>
</file>

<file path=ppt/tags/tag161.xml><?xml version="1.0" encoding="utf-8"?>
<p:tagLst xmlns:p="http://schemas.openxmlformats.org/presentationml/2006/main">
  <p:tag name="AS_UNIQUEID" val="853"/>
</p:tagLst>
</file>

<file path=ppt/tags/tag162.xml><?xml version="1.0" encoding="utf-8"?>
<p:tagLst xmlns:p="http://schemas.openxmlformats.org/presentationml/2006/main">
  <p:tag name="AS_UNIQUEID" val="854"/>
</p:tagLst>
</file>

<file path=ppt/tags/tag163.xml><?xml version="1.0" encoding="utf-8"?>
<p:tagLst xmlns:p="http://schemas.openxmlformats.org/presentationml/2006/main">
  <p:tag name="AS_UNIQUEID" val="855"/>
</p:tagLst>
</file>

<file path=ppt/tags/tag164.xml><?xml version="1.0" encoding="utf-8"?>
<p:tagLst xmlns:p="http://schemas.openxmlformats.org/presentationml/2006/main">
  <p:tag name="AS_UNIQUEID" val="856"/>
</p:tagLst>
</file>

<file path=ppt/tags/tag165.xml><?xml version="1.0" encoding="utf-8"?>
<p:tagLst xmlns:p="http://schemas.openxmlformats.org/presentationml/2006/main">
  <p:tag name="AS_UNIQUEID" val="857"/>
</p:tagLst>
</file>

<file path=ppt/tags/tag166.xml><?xml version="1.0" encoding="utf-8"?>
<p:tagLst xmlns:p="http://schemas.openxmlformats.org/presentationml/2006/main">
  <p:tag name="AS_UNIQUEID" val="858"/>
</p:tagLst>
</file>

<file path=ppt/tags/tag167.xml><?xml version="1.0" encoding="utf-8"?>
<p:tagLst xmlns:p="http://schemas.openxmlformats.org/presentationml/2006/main">
  <p:tag name="AS_UNIQUEID" val="859"/>
</p:tagLst>
</file>

<file path=ppt/tags/tag168.xml><?xml version="1.0" encoding="utf-8"?>
<p:tagLst xmlns:p="http://schemas.openxmlformats.org/presentationml/2006/main">
  <p:tag name="AS_UNIQUEID" val="860"/>
</p:tagLst>
</file>

<file path=ppt/tags/tag169.xml><?xml version="1.0" encoding="utf-8"?>
<p:tagLst xmlns:p="http://schemas.openxmlformats.org/presentationml/2006/main">
  <p:tag name="AS_UNIQUEID" val="861"/>
</p:tagLst>
</file>

<file path=ppt/tags/tag17.xml><?xml version="1.0" encoding="utf-8"?>
<p:tagLst xmlns:p="http://schemas.openxmlformats.org/presentationml/2006/main">
  <p:tag name="AS_UNIQUEID" val="709"/>
</p:tagLst>
</file>

<file path=ppt/tags/tag170.xml><?xml version="1.0" encoding="utf-8"?>
<p:tagLst xmlns:p="http://schemas.openxmlformats.org/presentationml/2006/main">
  <p:tag name="AS_UNIQUEID" val="862"/>
</p:tagLst>
</file>

<file path=ppt/tags/tag171.xml><?xml version="1.0" encoding="utf-8"?>
<p:tagLst xmlns:p="http://schemas.openxmlformats.org/presentationml/2006/main">
  <p:tag name="AS_UNIQUEID" val="863"/>
</p:tagLst>
</file>

<file path=ppt/tags/tag172.xml><?xml version="1.0" encoding="utf-8"?>
<p:tagLst xmlns:p="http://schemas.openxmlformats.org/presentationml/2006/main">
  <p:tag name="AS_UNIQUEID" val="864"/>
</p:tagLst>
</file>

<file path=ppt/tags/tag173.xml><?xml version="1.0" encoding="utf-8"?>
<p:tagLst xmlns:p="http://schemas.openxmlformats.org/presentationml/2006/main">
  <p:tag name="AS_UNIQUEID" val="865"/>
</p:tagLst>
</file>

<file path=ppt/tags/tag174.xml><?xml version="1.0" encoding="utf-8"?>
<p:tagLst xmlns:p="http://schemas.openxmlformats.org/presentationml/2006/main">
  <p:tag name="AS_UNIQUEID" val="866"/>
</p:tagLst>
</file>

<file path=ppt/tags/tag175.xml><?xml version="1.0" encoding="utf-8"?>
<p:tagLst xmlns:p="http://schemas.openxmlformats.org/presentationml/2006/main">
  <p:tag name="AS_UNIQUEID" val="867"/>
</p:tagLst>
</file>

<file path=ppt/tags/tag176.xml><?xml version="1.0" encoding="utf-8"?>
<p:tagLst xmlns:p="http://schemas.openxmlformats.org/presentationml/2006/main">
  <p:tag name="AS_UNIQUEID" val="868"/>
</p:tagLst>
</file>

<file path=ppt/tags/tag177.xml><?xml version="1.0" encoding="utf-8"?>
<p:tagLst xmlns:p="http://schemas.openxmlformats.org/presentationml/2006/main">
  <p:tag name="AS_UNIQUEID" val="869"/>
</p:tagLst>
</file>

<file path=ppt/tags/tag178.xml><?xml version="1.0" encoding="utf-8"?>
<p:tagLst xmlns:p="http://schemas.openxmlformats.org/presentationml/2006/main">
  <p:tag name="AS_UNIQUEID" val="870"/>
</p:tagLst>
</file>

<file path=ppt/tags/tag179.xml><?xml version="1.0" encoding="utf-8"?>
<p:tagLst xmlns:p="http://schemas.openxmlformats.org/presentationml/2006/main">
  <p:tag name="AS_UNIQUEID" val="871"/>
</p:tagLst>
</file>

<file path=ppt/tags/tag18.xml><?xml version="1.0" encoding="utf-8"?>
<p:tagLst xmlns:p="http://schemas.openxmlformats.org/presentationml/2006/main">
  <p:tag name="AS_UNIQUEID" val="710"/>
</p:tagLst>
</file>

<file path=ppt/tags/tag180.xml><?xml version="1.0" encoding="utf-8"?>
<p:tagLst xmlns:p="http://schemas.openxmlformats.org/presentationml/2006/main">
  <p:tag name="AS_UNIQUEID" val="872"/>
</p:tagLst>
</file>

<file path=ppt/tags/tag181.xml><?xml version="1.0" encoding="utf-8"?>
<p:tagLst xmlns:p="http://schemas.openxmlformats.org/presentationml/2006/main">
  <p:tag name="AS_UNIQUEID" val="873"/>
</p:tagLst>
</file>

<file path=ppt/tags/tag182.xml><?xml version="1.0" encoding="utf-8"?>
<p:tagLst xmlns:p="http://schemas.openxmlformats.org/presentationml/2006/main">
  <p:tag name="AS_UNIQUEID" val="874"/>
</p:tagLst>
</file>

<file path=ppt/tags/tag183.xml><?xml version="1.0" encoding="utf-8"?>
<p:tagLst xmlns:p="http://schemas.openxmlformats.org/presentationml/2006/main">
  <p:tag name="AS_UNIQUEID" val="875"/>
</p:tagLst>
</file>

<file path=ppt/tags/tag184.xml><?xml version="1.0" encoding="utf-8"?>
<p:tagLst xmlns:p="http://schemas.openxmlformats.org/presentationml/2006/main">
  <p:tag name="AS_UNIQUEID" val="876"/>
</p:tagLst>
</file>

<file path=ppt/tags/tag185.xml><?xml version="1.0" encoding="utf-8"?>
<p:tagLst xmlns:p="http://schemas.openxmlformats.org/presentationml/2006/main">
  <p:tag name="AS_UNIQUEID" val="877"/>
</p:tagLst>
</file>

<file path=ppt/tags/tag186.xml><?xml version="1.0" encoding="utf-8"?>
<p:tagLst xmlns:p="http://schemas.openxmlformats.org/presentationml/2006/main">
  <p:tag name="AS_UNIQUEID" val="878"/>
</p:tagLst>
</file>

<file path=ppt/tags/tag187.xml><?xml version="1.0" encoding="utf-8"?>
<p:tagLst xmlns:p="http://schemas.openxmlformats.org/presentationml/2006/main">
  <p:tag name="AS_UNIQUEID" val="879"/>
</p:tagLst>
</file>

<file path=ppt/tags/tag188.xml><?xml version="1.0" encoding="utf-8"?>
<p:tagLst xmlns:p="http://schemas.openxmlformats.org/presentationml/2006/main">
  <p:tag name="AS_UNIQUEID" val="880"/>
</p:tagLst>
</file>

<file path=ppt/tags/tag189.xml><?xml version="1.0" encoding="utf-8"?>
<p:tagLst xmlns:p="http://schemas.openxmlformats.org/presentationml/2006/main">
  <p:tag name="AS_UNIQUEID" val="881"/>
</p:tagLst>
</file>

<file path=ppt/tags/tag19.xml><?xml version="1.0" encoding="utf-8"?>
<p:tagLst xmlns:p="http://schemas.openxmlformats.org/presentationml/2006/main">
  <p:tag name="AS_UNIQUEID" val="711"/>
</p:tagLst>
</file>

<file path=ppt/tags/tag190.xml><?xml version="1.0" encoding="utf-8"?>
<p:tagLst xmlns:p="http://schemas.openxmlformats.org/presentationml/2006/main">
  <p:tag name="AS_UNIQUEID" val="882"/>
</p:tagLst>
</file>

<file path=ppt/tags/tag191.xml><?xml version="1.0" encoding="utf-8"?>
<p:tagLst xmlns:p="http://schemas.openxmlformats.org/presentationml/2006/main">
  <p:tag name="AS_UNIQUEID" val="883"/>
</p:tagLst>
</file>

<file path=ppt/tags/tag192.xml><?xml version="1.0" encoding="utf-8"?>
<p:tagLst xmlns:p="http://schemas.openxmlformats.org/presentationml/2006/main">
  <p:tag name="AS_UNIQUEID" val="884"/>
</p:tagLst>
</file>

<file path=ppt/tags/tag193.xml><?xml version="1.0" encoding="utf-8"?>
<p:tagLst xmlns:p="http://schemas.openxmlformats.org/presentationml/2006/main">
  <p:tag name="AS_UNIQUEID" val="885"/>
</p:tagLst>
</file>

<file path=ppt/tags/tag194.xml><?xml version="1.0" encoding="utf-8"?>
<p:tagLst xmlns:p="http://schemas.openxmlformats.org/presentationml/2006/main">
  <p:tag name="AS_UNIQUEID" val="886"/>
</p:tagLst>
</file>

<file path=ppt/tags/tag195.xml><?xml version="1.0" encoding="utf-8"?>
<p:tagLst xmlns:p="http://schemas.openxmlformats.org/presentationml/2006/main">
  <p:tag name="AS_UNIQUEID" val="887"/>
</p:tagLst>
</file>

<file path=ppt/tags/tag196.xml><?xml version="1.0" encoding="utf-8"?>
<p:tagLst xmlns:p="http://schemas.openxmlformats.org/presentationml/2006/main">
  <p:tag name="AS_UNIQUEID" val="888"/>
</p:tagLst>
</file>

<file path=ppt/tags/tag197.xml><?xml version="1.0" encoding="utf-8"?>
<p:tagLst xmlns:p="http://schemas.openxmlformats.org/presentationml/2006/main">
  <p:tag name="AS_UNIQUEID" val="889"/>
</p:tagLst>
</file>

<file path=ppt/tags/tag198.xml><?xml version="1.0" encoding="utf-8"?>
<p:tagLst xmlns:p="http://schemas.openxmlformats.org/presentationml/2006/main">
  <p:tag name="AS_UNIQUEID" val="890"/>
</p:tagLst>
</file>

<file path=ppt/tags/tag199.xml><?xml version="1.0" encoding="utf-8"?>
<p:tagLst xmlns:p="http://schemas.openxmlformats.org/presentationml/2006/main">
  <p:tag name="AS_UNIQUEID" val="891"/>
</p:tagLst>
</file>

<file path=ppt/tags/tag2.xml><?xml version="1.0" encoding="utf-8"?>
<p:tagLst xmlns:p="http://schemas.openxmlformats.org/presentationml/2006/main">
  <p:tag name="AS_UNIQUEID" val="694"/>
</p:tagLst>
</file>

<file path=ppt/tags/tag20.xml><?xml version="1.0" encoding="utf-8"?>
<p:tagLst xmlns:p="http://schemas.openxmlformats.org/presentationml/2006/main">
  <p:tag name="AS_UNIQUEID" val="712"/>
</p:tagLst>
</file>

<file path=ppt/tags/tag200.xml><?xml version="1.0" encoding="utf-8"?>
<p:tagLst xmlns:p="http://schemas.openxmlformats.org/presentationml/2006/main">
  <p:tag name="AS_UNIQUEID" val="892"/>
</p:tagLst>
</file>

<file path=ppt/tags/tag201.xml><?xml version="1.0" encoding="utf-8"?>
<p:tagLst xmlns:p="http://schemas.openxmlformats.org/presentationml/2006/main">
  <p:tag name="AS_UNIQUEID" val="893"/>
</p:tagLst>
</file>

<file path=ppt/tags/tag202.xml><?xml version="1.0" encoding="utf-8"?>
<p:tagLst xmlns:p="http://schemas.openxmlformats.org/presentationml/2006/main">
  <p:tag name="AS_UNIQUEID" val="894"/>
</p:tagLst>
</file>

<file path=ppt/tags/tag203.xml><?xml version="1.0" encoding="utf-8"?>
<p:tagLst xmlns:p="http://schemas.openxmlformats.org/presentationml/2006/main">
  <p:tag name="AS_UNIQUEID" val="895"/>
</p:tagLst>
</file>

<file path=ppt/tags/tag204.xml><?xml version="1.0" encoding="utf-8"?>
<p:tagLst xmlns:p="http://schemas.openxmlformats.org/presentationml/2006/main">
  <p:tag name="AS_UNIQUEID" val="896"/>
</p:tagLst>
</file>

<file path=ppt/tags/tag205.xml><?xml version="1.0" encoding="utf-8"?>
<p:tagLst xmlns:p="http://schemas.openxmlformats.org/presentationml/2006/main">
  <p:tag name="AS_UNIQUEID" val="897"/>
</p:tagLst>
</file>

<file path=ppt/tags/tag206.xml><?xml version="1.0" encoding="utf-8"?>
<p:tagLst xmlns:p="http://schemas.openxmlformats.org/presentationml/2006/main">
  <p:tag name="AS_UNIQUEID" val="898"/>
</p:tagLst>
</file>

<file path=ppt/tags/tag207.xml><?xml version="1.0" encoding="utf-8"?>
<p:tagLst xmlns:p="http://schemas.openxmlformats.org/presentationml/2006/main">
  <p:tag name="AS_UNIQUEID" val="899"/>
</p:tagLst>
</file>

<file path=ppt/tags/tag208.xml><?xml version="1.0" encoding="utf-8"?>
<p:tagLst xmlns:p="http://schemas.openxmlformats.org/presentationml/2006/main">
  <p:tag name="AS_UNIQUEID" val="900"/>
</p:tagLst>
</file>

<file path=ppt/tags/tag209.xml><?xml version="1.0" encoding="utf-8"?>
<p:tagLst xmlns:p="http://schemas.openxmlformats.org/presentationml/2006/main">
  <p:tag name="AS_UNIQUEID" val="901"/>
</p:tagLst>
</file>

<file path=ppt/tags/tag21.xml><?xml version="1.0" encoding="utf-8"?>
<p:tagLst xmlns:p="http://schemas.openxmlformats.org/presentationml/2006/main">
  <p:tag name="AS_UNIQUEID" val="713"/>
</p:tagLst>
</file>

<file path=ppt/tags/tag210.xml><?xml version="1.0" encoding="utf-8"?>
<p:tagLst xmlns:p="http://schemas.openxmlformats.org/presentationml/2006/main">
  <p:tag name="AS_UNIQUEID" val="902"/>
</p:tagLst>
</file>

<file path=ppt/tags/tag211.xml><?xml version="1.0" encoding="utf-8"?>
<p:tagLst xmlns:p="http://schemas.openxmlformats.org/presentationml/2006/main">
  <p:tag name="AS_UNIQUEID" val="903"/>
</p:tagLst>
</file>

<file path=ppt/tags/tag212.xml><?xml version="1.0" encoding="utf-8"?>
<p:tagLst xmlns:p="http://schemas.openxmlformats.org/presentationml/2006/main">
  <p:tag name="AS_UNIQUEID" val="904"/>
</p:tagLst>
</file>

<file path=ppt/tags/tag213.xml><?xml version="1.0" encoding="utf-8"?>
<p:tagLst xmlns:p="http://schemas.openxmlformats.org/presentationml/2006/main">
  <p:tag name="AS_UNIQUEID" val="905"/>
</p:tagLst>
</file>

<file path=ppt/tags/tag214.xml><?xml version="1.0" encoding="utf-8"?>
<p:tagLst xmlns:p="http://schemas.openxmlformats.org/presentationml/2006/main">
  <p:tag name="AS_UNIQUEID" val="906"/>
</p:tagLst>
</file>

<file path=ppt/tags/tag215.xml><?xml version="1.0" encoding="utf-8"?>
<p:tagLst xmlns:p="http://schemas.openxmlformats.org/presentationml/2006/main">
  <p:tag name="AS_UNIQUEID" val="907"/>
</p:tagLst>
</file>

<file path=ppt/tags/tag216.xml><?xml version="1.0" encoding="utf-8"?>
<p:tagLst xmlns:p="http://schemas.openxmlformats.org/presentationml/2006/main">
  <p:tag name="AS_UNIQUEID" val="908"/>
</p:tagLst>
</file>

<file path=ppt/tags/tag217.xml><?xml version="1.0" encoding="utf-8"?>
<p:tagLst xmlns:p="http://schemas.openxmlformats.org/presentationml/2006/main">
  <p:tag name="AS_UNIQUEID" val="909"/>
</p:tagLst>
</file>

<file path=ppt/tags/tag218.xml><?xml version="1.0" encoding="utf-8"?>
<p:tagLst xmlns:p="http://schemas.openxmlformats.org/presentationml/2006/main">
  <p:tag name="AS_UNIQUEID" val="910"/>
</p:tagLst>
</file>

<file path=ppt/tags/tag219.xml><?xml version="1.0" encoding="utf-8"?>
<p:tagLst xmlns:p="http://schemas.openxmlformats.org/presentationml/2006/main">
  <p:tag name="AS_UNIQUEID" val="911"/>
</p:tagLst>
</file>

<file path=ppt/tags/tag22.xml><?xml version="1.0" encoding="utf-8"?>
<p:tagLst xmlns:p="http://schemas.openxmlformats.org/presentationml/2006/main">
  <p:tag name="AS_UNIQUEID" val="714"/>
</p:tagLst>
</file>

<file path=ppt/tags/tag220.xml><?xml version="1.0" encoding="utf-8"?>
<p:tagLst xmlns:p="http://schemas.openxmlformats.org/presentationml/2006/main">
  <p:tag name="AS_UNIQUEID" val="912"/>
</p:tagLst>
</file>

<file path=ppt/tags/tag221.xml><?xml version="1.0" encoding="utf-8"?>
<p:tagLst xmlns:p="http://schemas.openxmlformats.org/presentationml/2006/main">
  <p:tag name="AS_UNIQUEID" val="913"/>
</p:tagLst>
</file>

<file path=ppt/tags/tag222.xml><?xml version="1.0" encoding="utf-8"?>
<p:tagLst xmlns:p="http://schemas.openxmlformats.org/presentationml/2006/main">
  <p:tag name="AS_UNIQUEID" val="914"/>
</p:tagLst>
</file>

<file path=ppt/tags/tag223.xml><?xml version="1.0" encoding="utf-8"?>
<p:tagLst xmlns:p="http://schemas.openxmlformats.org/presentationml/2006/main">
  <p:tag name="AS_UNIQUEID" val="915"/>
</p:tagLst>
</file>

<file path=ppt/tags/tag224.xml><?xml version="1.0" encoding="utf-8"?>
<p:tagLst xmlns:p="http://schemas.openxmlformats.org/presentationml/2006/main">
  <p:tag name="AS_UNIQUEID" val="916"/>
</p:tagLst>
</file>

<file path=ppt/tags/tag225.xml><?xml version="1.0" encoding="utf-8"?>
<p:tagLst xmlns:p="http://schemas.openxmlformats.org/presentationml/2006/main">
  <p:tag name="AS_UNIQUEID" val="917"/>
</p:tagLst>
</file>

<file path=ppt/tags/tag226.xml><?xml version="1.0" encoding="utf-8"?>
<p:tagLst xmlns:p="http://schemas.openxmlformats.org/presentationml/2006/main">
  <p:tag name="AS_UNIQUEID" val="918"/>
</p:tagLst>
</file>

<file path=ppt/tags/tag227.xml><?xml version="1.0" encoding="utf-8"?>
<p:tagLst xmlns:p="http://schemas.openxmlformats.org/presentationml/2006/main">
  <p:tag name="AS_UNIQUEID" val="919"/>
</p:tagLst>
</file>

<file path=ppt/tags/tag228.xml><?xml version="1.0" encoding="utf-8"?>
<p:tagLst xmlns:p="http://schemas.openxmlformats.org/presentationml/2006/main">
  <p:tag name="AS_UNIQUEID" val="920"/>
</p:tagLst>
</file>

<file path=ppt/tags/tag229.xml><?xml version="1.0" encoding="utf-8"?>
<p:tagLst xmlns:p="http://schemas.openxmlformats.org/presentationml/2006/main">
  <p:tag name="AS_UNIQUEID" val="921"/>
</p:tagLst>
</file>

<file path=ppt/tags/tag23.xml><?xml version="1.0" encoding="utf-8"?>
<p:tagLst xmlns:p="http://schemas.openxmlformats.org/presentationml/2006/main">
  <p:tag name="AS_UNIQUEID" val="715"/>
</p:tagLst>
</file>

<file path=ppt/tags/tag230.xml><?xml version="1.0" encoding="utf-8"?>
<p:tagLst xmlns:p="http://schemas.openxmlformats.org/presentationml/2006/main">
  <p:tag name="AS_UNIQUEID" val="922"/>
</p:tagLst>
</file>

<file path=ppt/tags/tag231.xml><?xml version="1.0" encoding="utf-8"?>
<p:tagLst xmlns:p="http://schemas.openxmlformats.org/presentationml/2006/main">
  <p:tag name="AS_UNIQUEID" val="923"/>
</p:tagLst>
</file>

<file path=ppt/tags/tag232.xml><?xml version="1.0" encoding="utf-8"?>
<p:tagLst xmlns:p="http://schemas.openxmlformats.org/presentationml/2006/main">
  <p:tag name="AS_UNIQUEID" val="924"/>
</p:tagLst>
</file>

<file path=ppt/tags/tag233.xml><?xml version="1.0" encoding="utf-8"?>
<p:tagLst xmlns:p="http://schemas.openxmlformats.org/presentationml/2006/main">
  <p:tag name="AS_UNIQUEID" val="925"/>
</p:tagLst>
</file>

<file path=ppt/tags/tag234.xml><?xml version="1.0" encoding="utf-8"?>
<p:tagLst xmlns:p="http://schemas.openxmlformats.org/presentationml/2006/main">
  <p:tag name="AS_UNIQUEID" val="926"/>
</p:tagLst>
</file>

<file path=ppt/tags/tag235.xml><?xml version="1.0" encoding="utf-8"?>
<p:tagLst xmlns:p="http://schemas.openxmlformats.org/presentationml/2006/main">
  <p:tag name="AS_UNIQUEID" val="927"/>
</p:tagLst>
</file>

<file path=ppt/tags/tag236.xml><?xml version="1.0" encoding="utf-8"?>
<p:tagLst xmlns:p="http://schemas.openxmlformats.org/presentationml/2006/main">
  <p:tag name="AS_UNIQUEID" val="928"/>
</p:tagLst>
</file>

<file path=ppt/tags/tag237.xml><?xml version="1.0" encoding="utf-8"?>
<p:tagLst xmlns:p="http://schemas.openxmlformats.org/presentationml/2006/main">
  <p:tag name="AS_UNIQUEID" val="929"/>
</p:tagLst>
</file>

<file path=ppt/tags/tag238.xml><?xml version="1.0" encoding="utf-8"?>
<p:tagLst xmlns:p="http://schemas.openxmlformats.org/presentationml/2006/main">
  <p:tag name="AS_UNIQUEID" val="930"/>
</p:tagLst>
</file>

<file path=ppt/tags/tag239.xml><?xml version="1.0" encoding="utf-8"?>
<p:tagLst xmlns:p="http://schemas.openxmlformats.org/presentationml/2006/main">
  <p:tag name="AS_UNIQUEID" val="931"/>
</p:tagLst>
</file>

<file path=ppt/tags/tag24.xml><?xml version="1.0" encoding="utf-8"?>
<p:tagLst xmlns:p="http://schemas.openxmlformats.org/presentationml/2006/main">
  <p:tag name="AS_UNIQUEID" val="716"/>
</p:tagLst>
</file>

<file path=ppt/tags/tag240.xml><?xml version="1.0" encoding="utf-8"?>
<p:tagLst xmlns:p="http://schemas.openxmlformats.org/presentationml/2006/main">
  <p:tag name="AS_UNIQUEID" val="932"/>
</p:tagLst>
</file>

<file path=ppt/tags/tag241.xml><?xml version="1.0" encoding="utf-8"?>
<p:tagLst xmlns:p="http://schemas.openxmlformats.org/presentationml/2006/main">
  <p:tag name="AS_UNIQUEID" val="933"/>
</p:tagLst>
</file>

<file path=ppt/tags/tag242.xml><?xml version="1.0" encoding="utf-8"?>
<p:tagLst xmlns:p="http://schemas.openxmlformats.org/presentationml/2006/main">
  <p:tag name="AS_UNIQUEID" val="934"/>
</p:tagLst>
</file>

<file path=ppt/tags/tag243.xml><?xml version="1.0" encoding="utf-8"?>
<p:tagLst xmlns:p="http://schemas.openxmlformats.org/presentationml/2006/main">
  <p:tag name="AS_UNIQUEID" val="935"/>
</p:tagLst>
</file>

<file path=ppt/tags/tag244.xml><?xml version="1.0" encoding="utf-8"?>
<p:tagLst xmlns:p="http://schemas.openxmlformats.org/presentationml/2006/main">
  <p:tag name="AS_UNIQUEID" val="936"/>
</p:tagLst>
</file>

<file path=ppt/tags/tag245.xml><?xml version="1.0" encoding="utf-8"?>
<p:tagLst xmlns:p="http://schemas.openxmlformats.org/presentationml/2006/main">
  <p:tag name="AS_UNIQUEID" val="937"/>
</p:tagLst>
</file>

<file path=ppt/tags/tag246.xml><?xml version="1.0" encoding="utf-8"?>
<p:tagLst xmlns:p="http://schemas.openxmlformats.org/presentationml/2006/main">
  <p:tag name="AS_UNIQUEID" val="938"/>
</p:tagLst>
</file>

<file path=ppt/tags/tag247.xml><?xml version="1.0" encoding="utf-8"?>
<p:tagLst xmlns:p="http://schemas.openxmlformats.org/presentationml/2006/main">
  <p:tag name="AS_UNIQUEID" val="939"/>
</p:tagLst>
</file>

<file path=ppt/tags/tag248.xml><?xml version="1.0" encoding="utf-8"?>
<p:tagLst xmlns:p="http://schemas.openxmlformats.org/presentationml/2006/main">
  <p:tag name="AS_UNIQUEID" val="940"/>
</p:tagLst>
</file>

<file path=ppt/tags/tag249.xml><?xml version="1.0" encoding="utf-8"?>
<p:tagLst xmlns:p="http://schemas.openxmlformats.org/presentationml/2006/main">
  <p:tag name="AS_UNIQUEID" val="941"/>
</p:tagLst>
</file>

<file path=ppt/tags/tag25.xml><?xml version="1.0" encoding="utf-8"?>
<p:tagLst xmlns:p="http://schemas.openxmlformats.org/presentationml/2006/main">
  <p:tag name="AS_UNIQUEID" val="717"/>
</p:tagLst>
</file>

<file path=ppt/tags/tag250.xml><?xml version="1.0" encoding="utf-8"?>
<p:tagLst xmlns:p="http://schemas.openxmlformats.org/presentationml/2006/main">
  <p:tag name="AS_UNIQUEID" val="942"/>
</p:tagLst>
</file>

<file path=ppt/tags/tag251.xml><?xml version="1.0" encoding="utf-8"?>
<p:tagLst xmlns:p="http://schemas.openxmlformats.org/presentationml/2006/main">
  <p:tag name="AS_UNIQUEID" val="943"/>
</p:tagLst>
</file>

<file path=ppt/tags/tag252.xml><?xml version="1.0" encoding="utf-8"?>
<p:tagLst xmlns:p="http://schemas.openxmlformats.org/presentationml/2006/main">
  <p:tag name="AS_UNIQUEID" val="944"/>
</p:tagLst>
</file>

<file path=ppt/tags/tag253.xml><?xml version="1.0" encoding="utf-8"?>
<p:tagLst xmlns:p="http://schemas.openxmlformats.org/presentationml/2006/main">
  <p:tag name="AS_UNIQUEID" val="945"/>
</p:tagLst>
</file>

<file path=ppt/tags/tag254.xml><?xml version="1.0" encoding="utf-8"?>
<p:tagLst xmlns:p="http://schemas.openxmlformats.org/presentationml/2006/main">
  <p:tag name="AS_UNIQUEID" val="946"/>
</p:tagLst>
</file>

<file path=ppt/tags/tag255.xml><?xml version="1.0" encoding="utf-8"?>
<p:tagLst xmlns:p="http://schemas.openxmlformats.org/presentationml/2006/main">
  <p:tag name="AS_UNIQUEID" val="947"/>
</p:tagLst>
</file>

<file path=ppt/tags/tag256.xml><?xml version="1.0" encoding="utf-8"?>
<p:tagLst xmlns:p="http://schemas.openxmlformats.org/presentationml/2006/main">
  <p:tag name="AS_UNIQUEID" val="948"/>
  <p:tag name="KSO_WM_TAG_VERSION" val="1.0"/>
  <p:tag name="KSO_WM_TEMPLATE_CATEGORY" val="custom"/>
  <p:tag name="KSO_WM_TEMPLATE_INDEX" val="20184651"/>
</p:tagLst>
</file>

<file path=ppt/tags/tag257.xml><?xml version="1.0" encoding="utf-8"?>
<p:tagLst xmlns:p="http://schemas.openxmlformats.org/presentationml/2006/main">
  <p:tag name="AS_UNIQUEID" val="949"/>
  <p:tag name="KSO_WM_TAG_VERSION" val="1.0"/>
  <p:tag name="KSO_WM_TEMPLATE_CATEGORY" val="custom"/>
  <p:tag name="KSO_WM_TEMPLATE_INDEX" val="20184651"/>
</p:tagLst>
</file>

<file path=ppt/tags/tag258.xml><?xml version="1.0" encoding="utf-8"?>
<p:tagLst xmlns:p="http://schemas.openxmlformats.org/presentationml/2006/main">
  <p:tag name="AS_UNIQUEID" val="950"/>
</p:tagLst>
</file>

<file path=ppt/tags/tag259.xml><?xml version="1.0" encoding="utf-8"?>
<p:tagLst xmlns:p="http://schemas.openxmlformats.org/presentationml/2006/main">
  <p:tag name="AS_UNIQUEID" val="951"/>
</p:tagLst>
</file>

<file path=ppt/tags/tag26.xml><?xml version="1.0" encoding="utf-8"?>
<p:tagLst xmlns:p="http://schemas.openxmlformats.org/presentationml/2006/main">
  <p:tag name="AS_UNIQUEID" val="718"/>
</p:tagLst>
</file>

<file path=ppt/tags/tag260.xml><?xml version="1.0" encoding="utf-8"?>
<p:tagLst xmlns:p="http://schemas.openxmlformats.org/presentationml/2006/main">
  <p:tag name="AS_UNIQUEID" val="952"/>
</p:tagLst>
</file>

<file path=ppt/tags/tag261.xml><?xml version="1.0" encoding="utf-8"?>
<p:tagLst xmlns:p="http://schemas.openxmlformats.org/presentationml/2006/main">
  <p:tag name="AS_UNIQUEID" val="953"/>
  <p:tag name="KSO_WM_BEAUTIFY_FLAG" val="#wm#"/>
  <p:tag name="KSO_WM_TAG_VERSION" val="1.0"/>
  <p:tag name="KSO_WM_TEMPLATE_CATEGORY" val="custom"/>
  <p:tag name="KSO_WM_TEMPLATE_INDEX" val="20184651"/>
  <p:tag name="KSO_WM_TEMPLATE_THUMBS_INDEX" val="1、4、5、6、9、14、22、28、29、"/>
</p:tagLst>
</file>

<file path=ppt/tags/tag262.xml><?xml version="1.0" encoding="utf-8"?>
<p:tagLst xmlns:p="http://schemas.openxmlformats.org/presentationml/2006/main">
  <p:tag name="AS_UNIQUEID" val="954"/>
</p:tagLst>
</file>

<file path=ppt/tags/tag263.xml><?xml version="1.0" encoding="utf-8"?>
<p:tagLst xmlns:p="http://schemas.openxmlformats.org/presentationml/2006/main">
  <p:tag name="AS_UNIQUEID" val="955"/>
</p:tagLst>
</file>

<file path=ppt/tags/tag264.xml><?xml version="1.0" encoding="utf-8"?>
<p:tagLst xmlns:p="http://schemas.openxmlformats.org/presentationml/2006/main">
  <p:tag name="AS_UNIQUEID" val="956"/>
</p:tagLst>
</file>

<file path=ppt/tags/tag265.xml><?xml version="1.0" encoding="utf-8"?>
<p:tagLst xmlns:p="http://schemas.openxmlformats.org/presentationml/2006/main">
  <p:tag name="AS_UNIQUEID" val="957"/>
</p:tagLst>
</file>

<file path=ppt/tags/tag266.xml><?xml version="1.0" encoding="utf-8"?>
<p:tagLst xmlns:p="http://schemas.openxmlformats.org/presentationml/2006/main">
  <p:tag name="AS_UNIQUEID" val="958"/>
</p:tagLst>
</file>

<file path=ppt/tags/tag267.xml><?xml version="1.0" encoding="utf-8"?>
<p:tagLst xmlns:p="http://schemas.openxmlformats.org/presentationml/2006/main">
  <p:tag name="AS_UNIQUEID" val="959"/>
</p:tagLst>
</file>

<file path=ppt/tags/tag268.xml><?xml version="1.0" encoding="utf-8"?>
<p:tagLst xmlns:p="http://schemas.openxmlformats.org/presentationml/2006/main">
  <p:tag name="AS_UNIQUEID" val="960"/>
</p:tagLst>
</file>

<file path=ppt/tags/tag269.xml><?xml version="1.0" encoding="utf-8"?>
<p:tagLst xmlns:p="http://schemas.openxmlformats.org/presentationml/2006/main">
  <p:tag name="AS_UNIQUEID" val="961"/>
</p:tagLst>
</file>

<file path=ppt/tags/tag27.xml><?xml version="1.0" encoding="utf-8"?>
<p:tagLst xmlns:p="http://schemas.openxmlformats.org/presentationml/2006/main">
  <p:tag name="AS_UNIQUEID" val="719"/>
</p:tagLst>
</file>

<file path=ppt/tags/tag270.xml><?xml version="1.0" encoding="utf-8"?>
<p:tagLst xmlns:p="http://schemas.openxmlformats.org/presentationml/2006/main">
  <p:tag name="AS_UNIQUEID" val="962"/>
</p:tagLst>
</file>

<file path=ppt/tags/tag271.xml><?xml version="1.0" encoding="utf-8"?>
<p:tagLst xmlns:p="http://schemas.openxmlformats.org/presentationml/2006/main">
  <p:tag name="AS_UNIQUEID" val="963"/>
</p:tagLst>
</file>

<file path=ppt/tags/tag272.xml><?xml version="1.0" encoding="utf-8"?>
<p:tagLst xmlns:p="http://schemas.openxmlformats.org/presentationml/2006/main">
  <p:tag name="AS_UNIQUEID" val="964"/>
</p:tagLst>
</file>

<file path=ppt/tags/tag273.xml><?xml version="1.0" encoding="utf-8"?>
<p:tagLst xmlns:p="http://schemas.openxmlformats.org/presentationml/2006/main">
  <p:tag name="AS_UNIQUEID" val="965"/>
</p:tagLst>
</file>

<file path=ppt/tags/tag274.xml><?xml version="1.0" encoding="utf-8"?>
<p:tagLst xmlns:p="http://schemas.openxmlformats.org/presentationml/2006/main">
  <p:tag name="AS_UNIQUEID" val="966"/>
</p:tagLst>
</file>

<file path=ppt/tags/tag275.xml><?xml version="1.0" encoding="utf-8"?>
<p:tagLst xmlns:p="http://schemas.openxmlformats.org/presentationml/2006/main">
  <p:tag name="AS_UNIQUEID" val="967"/>
</p:tagLst>
</file>

<file path=ppt/tags/tag276.xml><?xml version="1.0" encoding="utf-8"?>
<p:tagLst xmlns:p="http://schemas.openxmlformats.org/presentationml/2006/main">
  <p:tag name="AS_UNIQUEID" val="968"/>
</p:tagLst>
</file>

<file path=ppt/tags/tag277.xml><?xml version="1.0" encoding="utf-8"?>
<p:tagLst xmlns:p="http://schemas.openxmlformats.org/presentationml/2006/main">
  <p:tag name="AS_UNIQUEID" val="969"/>
</p:tagLst>
</file>

<file path=ppt/tags/tag278.xml><?xml version="1.0" encoding="utf-8"?>
<p:tagLst xmlns:p="http://schemas.openxmlformats.org/presentationml/2006/main">
  <p:tag name="AS_UNIQUEID" val="970"/>
</p:tagLst>
</file>

<file path=ppt/tags/tag279.xml><?xml version="1.0" encoding="utf-8"?>
<p:tagLst xmlns:p="http://schemas.openxmlformats.org/presentationml/2006/main">
  <p:tag name="AS_UNIQUEID" val="971"/>
</p:tagLst>
</file>

<file path=ppt/tags/tag28.xml><?xml version="1.0" encoding="utf-8"?>
<p:tagLst xmlns:p="http://schemas.openxmlformats.org/presentationml/2006/main">
  <p:tag name="AS_UNIQUEID" val="720"/>
</p:tagLst>
</file>

<file path=ppt/tags/tag280.xml><?xml version="1.0" encoding="utf-8"?>
<p:tagLst xmlns:p="http://schemas.openxmlformats.org/presentationml/2006/main">
  <p:tag name="AS_UNIQUEID" val="972"/>
</p:tagLst>
</file>

<file path=ppt/tags/tag281.xml><?xml version="1.0" encoding="utf-8"?>
<p:tagLst xmlns:p="http://schemas.openxmlformats.org/presentationml/2006/main">
  <p:tag name="AS_UNIQUEID" val="973"/>
</p:tagLst>
</file>

<file path=ppt/tags/tag282.xml><?xml version="1.0" encoding="utf-8"?>
<p:tagLst xmlns:p="http://schemas.openxmlformats.org/presentationml/2006/main">
  <p:tag name="AS_UNIQUEID" val="974"/>
</p:tagLst>
</file>

<file path=ppt/tags/tag283.xml><?xml version="1.0" encoding="utf-8"?>
<p:tagLst xmlns:p="http://schemas.openxmlformats.org/presentationml/2006/main">
  <p:tag name="AS_UNIQUEID" val="975"/>
</p:tagLst>
</file>

<file path=ppt/tags/tag284.xml><?xml version="1.0" encoding="utf-8"?>
<p:tagLst xmlns:p="http://schemas.openxmlformats.org/presentationml/2006/main">
  <p:tag name="AS_UNIQUEID" val="976"/>
</p:tagLst>
</file>

<file path=ppt/tags/tag285.xml><?xml version="1.0" encoding="utf-8"?>
<p:tagLst xmlns:p="http://schemas.openxmlformats.org/presentationml/2006/main">
  <p:tag name="AS_UNIQUEID" val="977"/>
</p:tagLst>
</file>

<file path=ppt/tags/tag286.xml><?xml version="1.0" encoding="utf-8"?>
<p:tagLst xmlns:p="http://schemas.openxmlformats.org/presentationml/2006/main">
  <p:tag name="AS_UNIQUEID" val="978"/>
</p:tagLst>
</file>

<file path=ppt/tags/tag287.xml><?xml version="1.0" encoding="utf-8"?>
<p:tagLst xmlns:p="http://schemas.openxmlformats.org/presentationml/2006/main">
  <p:tag name="AS_UNIQUEID" val="979"/>
</p:tagLst>
</file>

<file path=ppt/tags/tag288.xml><?xml version="1.0" encoding="utf-8"?>
<p:tagLst xmlns:p="http://schemas.openxmlformats.org/presentationml/2006/main">
  <p:tag name="AS_UNIQUEID" val="980"/>
</p:tagLst>
</file>

<file path=ppt/tags/tag289.xml><?xml version="1.0" encoding="utf-8"?>
<p:tagLst xmlns:p="http://schemas.openxmlformats.org/presentationml/2006/main">
  <p:tag name="AS_UNIQUEID" val="981"/>
</p:tagLst>
</file>

<file path=ppt/tags/tag29.xml><?xml version="1.0" encoding="utf-8"?>
<p:tagLst xmlns:p="http://schemas.openxmlformats.org/presentationml/2006/main">
  <p:tag name="AS_UNIQUEID" val="721"/>
</p:tagLst>
</file>

<file path=ppt/tags/tag290.xml><?xml version="1.0" encoding="utf-8"?>
<p:tagLst xmlns:p="http://schemas.openxmlformats.org/presentationml/2006/main">
  <p:tag name="AS_UNIQUEID" val="982"/>
</p:tagLst>
</file>

<file path=ppt/tags/tag291.xml><?xml version="1.0" encoding="utf-8"?>
<p:tagLst xmlns:p="http://schemas.openxmlformats.org/presentationml/2006/main">
  <p:tag name="AS_UNIQUEID" val="983"/>
</p:tagLst>
</file>

<file path=ppt/tags/tag292.xml><?xml version="1.0" encoding="utf-8"?>
<p:tagLst xmlns:p="http://schemas.openxmlformats.org/presentationml/2006/main">
  <p:tag name="AS_UNIQUEID" val="984"/>
</p:tagLst>
</file>

<file path=ppt/tags/tag293.xml><?xml version="1.0" encoding="utf-8"?>
<p:tagLst xmlns:p="http://schemas.openxmlformats.org/presentationml/2006/main">
  <p:tag name="AS_UNIQUEID" val="985"/>
</p:tagLst>
</file>

<file path=ppt/tags/tag294.xml><?xml version="1.0" encoding="utf-8"?>
<p:tagLst xmlns:p="http://schemas.openxmlformats.org/presentationml/2006/main">
  <p:tag name="AS_UNIQUEID" val="986"/>
</p:tagLst>
</file>

<file path=ppt/tags/tag295.xml><?xml version="1.0" encoding="utf-8"?>
<p:tagLst xmlns:p="http://schemas.openxmlformats.org/presentationml/2006/main">
  <p:tag name="AS_UNIQUEID" val="987"/>
</p:tagLst>
</file>

<file path=ppt/tags/tag296.xml><?xml version="1.0" encoding="utf-8"?>
<p:tagLst xmlns:p="http://schemas.openxmlformats.org/presentationml/2006/main">
  <p:tag name="AS_UNIQUEID" val="988"/>
</p:tagLst>
</file>

<file path=ppt/tags/tag297.xml><?xml version="1.0" encoding="utf-8"?>
<p:tagLst xmlns:p="http://schemas.openxmlformats.org/presentationml/2006/main">
  <p:tag name="AS_UNIQUEID" val="989"/>
</p:tagLst>
</file>

<file path=ppt/tags/tag298.xml><?xml version="1.0" encoding="utf-8"?>
<p:tagLst xmlns:p="http://schemas.openxmlformats.org/presentationml/2006/main">
  <p:tag name="AS_UNIQUEID" val="990"/>
</p:tagLst>
</file>

<file path=ppt/tags/tag299.xml><?xml version="1.0" encoding="utf-8"?>
<p:tagLst xmlns:p="http://schemas.openxmlformats.org/presentationml/2006/main">
  <p:tag name="AS_UNIQUEID" val="991"/>
</p:tagLst>
</file>

<file path=ppt/tags/tag3.xml><?xml version="1.0" encoding="utf-8"?>
<p:tagLst xmlns:p="http://schemas.openxmlformats.org/presentationml/2006/main">
  <p:tag name="AS_UNIQUEID" val="695"/>
</p:tagLst>
</file>

<file path=ppt/tags/tag30.xml><?xml version="1.0" encoding="utf-8"?>
<p:tagLst xmlns:p="http://schemas.openxmlformats.org/presentationml/2006/main">
  <p:tag name="AS_UNIQUEID" val="722"/>
</p:tagLst>
</file>

<file path=ppt/tags/tag300.xml><?xml version="1.0" encoding="utf-8"?>
<p:tagLst xmlns:p="http://schemas.openxmlformats.org/presentationml/2006/main">
  <p:tag name="AS_UNIQUEID" val="992"/>
</p:tagLst>
</file>

<file path=ppt/tags/tag301.xml><?xml version="1.0" encoding="utf-8"?>
<p:tagLst xmlns:p="http://schemas.openxmlformats.org/presentationml/2006/main">
  <p:tag name="AS_UNIQUEID" val="993"/>
</p:tagLst>
</file>

<file path=ppt/tags/tag302.xml><?xml version="1.0" encoding="utf-8"?>
<p:tagLst xmlns:p="http://schemas.openxmlformats.org/presentationml/2006/main">
  <p:tag name="AS_UNIQUEID" val="994"/>
</p:tagLst>
</file>

<file path=ppt/tags/tag303.xml><?xml version="1.0" encoding="utf-8"?>
<p:tagLst xmlns:p="http://schemas.openxmlformats.org/presentationml/2006/main">
  <p:tag name="AS_UNIQUEID" val="995"/>
</p:tagLst>
</file>

<file path=ppt/tags/tag304.xml><?xml version="1.0" encoding="utf-8"?>
<p:tagLst xmlns:p="http://schemas.openxmlformats.org/presentationml/2006/main">
  <p:tag name="AS_UNIQUEID" val="996"/>
</p:tagLst>
</file>

<file path=ppt/tags/tag305.xml><?xml version="1.0" encoding="utf-8"?>
<p:tagLst xmlns:p="http://schemas.openxmlformats.org/presentationml/2006/main">
  <p:tag name="AS_UNIQUEID" val="997"/>
</p:tagLst>
</file>

<file path=ppt/tags/tag306.xml><?xml version="1.0" encoding="utf-8"?>
<p:tagLst xmlns:p="http://schemas.openxmlformats.org/presentationml/2006/main">
  <p:tag name="AS_UNIQUEID" val="998"/>
</p:tagLst>
</file>

<file path=ppt/tags/tag307.xml><?xml version="1.0" encoding="utf-8"?>
<p:tagLst xmlns:p="http://schemas.openxmlformats.org/presentationml/2006/main">
  <p:tag name="AS_UNIQUEID" val="999"/>
</p:tagLst>
</file>

<file path=ppt/tags/tag308.xml><?xml version="1.0" encoding="utf-8"?>
<p:tagLst xmlns:p="http://schemas.openxmlformats.org/presentationml/2006/main">
  <p:tag name="AS_UNIQUEID" val="1000"/>
</p:tagLst>
</file>

<file path=ppt/tags/tag309.xml><?xml version="1.0" encoding="utf-8"?>
<p:tagLst xmlns:p="http://schemas.openxmlformats.org/presentationml/2006/main">
  <p:tag name="AS_UNIQUEID" val="1001"/>
</p:tagLst>
</file>

<file path=ppt/tags/tag31.xml><?xml version="1.0" encoding="utf-8"?>
<p:tagLst xmlns:p="http://schemas.openxmlformats.org/presentationml/2006/main">
  <p:tag name="AS_UNIQUEID" val="723"/>
</p:tagLst>
</file>

<file path=ppt/tags/tag310.xml><?xml version="1.0" encoding="utf-8"?>
<p:tagLst xmlns:p="http://schemas.openxmlformats.org/presentationml/2006/main">
  <p:tag name="AS_UNIQUEID" val="1002"/>
</p:tagLst>
</file>

<file path=ppt/tags/tag311.xml><?xml version="1.0" encoding="utf-8"?>
<p:tagLst xmlns:p="http://schemas.openxmlformats.org/presentationml/2006/main">
  <p:tag name="AS_UNIQUEID" val="1003"/>
</p:tagLst>
</file>

<file path=ppt/tags/tag312.xml><?xml version="1.0" encoding="utf-8"?>
<p:tagLst xmlns:p="http://schemas.openxmlformats.org/presentationml/2006/main">
  <p:tag name="AS_UNIQUEID" val="1004"/>
</p:tagLst>
</file>

<file path=ppt/tags/tag313.xml><?xml version="1.0" encoding="utf-8"?>
<p:tagLst xmlns:p="http://schemas.openxmlformats.org/presentationml/2006/main">
  <p:tag name="AS_UNIQUEID" val="1005"/>
</p:tagLst>
</file>

<file path=ppt/tags/tag314.xml><?xml version="1.0" encoding="utf-8"?>
<p:tagLst xmlns:p="http://schemas.openxmlformats.org/presentationml/2006/main">
  <p:tag name="AS_UNIQUEID" val="1006"/>
</p:tagLst>
</file>

<file path=ppt/tags/tag315.xml><?xml version="1.0" encoding="utf-8"?>
<p:tagLst xmlns:p="http://schemas.openxmlformats.org/presentationml/2006/main">
  <p:tag name="AS_UNIQUEID" val="1007"/>
</p:tagLst>
</file>

<file path=ppt/tags/tag316.xml><?xml version="1.0" encoding="utf-8"?>
<p:tagLst xmlns:p="http://schemas.openxmlformats.org/presentationml/2006/main">
  <p:tag name="AS_UNIQUEID" val="1008"/>
</p:tagLst>
</file>

<file path=ppt/tags/tag317.xml><?xml version="1.0" encoding="utf-8"?>
<p:tagLst xmlns:p="http://schemas.openxmlformats.org/presentationml/2006/main">
  <p:tag name="AS_UNIQUEID" val="1009"/>
</p:tagLst>
</file>

<file path=ppt/tags/tag318.xml><?xml version="1.0" encoding="utf-8"?>
<p:tagLst xmlns:p="http://schemas.openxmlformats.org/presentationml/2006/main">
  <p:tag name="AS_UNIQUEID" val="1010"/>
</p:tagLst>
</file>

<file path=ppt/tags/tag319.xml><?xml version="1.0" encoding="utf-8"?>
<p:tagLst xmlns:p="http://schemas.openxmlformats.org/presentationml/2006/main">
  <p:tag name="AS_UNIQUEID" val="1011"/>
</p:tagLst>
</file>

<file path=ppt/tags/tag32.xml><?xml version="1.0" encoding="utf-8"?>
<p:tagLst xmlns:p="http://schemas.openxmlformats.org/presentationml/2006/main">
  <p:tag name="AS_UNIQUEID" val="724"/>
</p:tagLst>
</file>

<file path=ppt/tags/tag320.xml><?xml version="1.0" encoding="utf-8"?>
<p:tagLst xmlns:p="http://schemas.openxmlformats.org/presentationml/2006/main">
  <p:tag name="AS_UNIQUEID" val="1012"/>
</p:tagLst>
</file>

<file path=ppt/tags/tag321.xml><?xml version="1.0" encoding="utf-8"?>
<p:tagLst xmlns:p="http://schemas.openxmlformats.org/presentationml/2006/main">
  <p:tag name="AS_UNIQUEID" val="1013"/>
</p:tagLst>
</file>

<file path=ppt/tags/tag322.xml><?xml version="1.0" encoding="utf-8"?>
<p:tagLst xmlns:p="http://schemas.openxmlformats.org/presentationml/2006/main">
  <p:tag name="AS_UNIQUEID" val="1014"/>
</p:tagLst>
</file>

<file path=ppt/tags/tag323.xml><?xml version="1.0" encoding="utf-8"?>
<p:tagLst xmlns:p="http://schemas.openxmlformats.org/presentationml/2006/main">
  <p:tag name="AS_UNIQUEID" val="1015"/>
</p:tagLst>
</file>

<file path=ppt/tags/tag324.xml><?xml version="1.0" encoding="utf-8"?>
<p:tagLst xmlns:p="http://schemas.openxmlformats.org/presentationml/2006/main">
  <p:tag name="AS_UNIQUEID" val="1016"/>
</p:tagLst>
</file>

<file path=ppt/tags/tag325.xml><?xml version="1.0" encoding="utf-8"?>
<p:tagLst xmlns:p="http://schemas.openxmlformats.org/presentationml/2006/main">
  <p:tag name="AS_UNIQUEID" val="1017"/>
</p:tagLst>
</file>

<file path=ppt/tags/tag326.xml><?xml version="1.0" encoding="utf-8"?>
<p:tagLst xmlns:p="http://schemas.openxmlformats.org/presentationml/2006/main">
  <p:tag name="AS_UNIQUEID" val="1018"/>
</p:tagLst>
</file>

<file path=ppt/tags/tag327.xml><?xml version="1.0" encoding="utf-8"?>
<p:tagLst xmlns:p="http://schemas.openxmlformats.org/presentationml/2006/main">
  <p:tag name="AS_UNIQUEID" val="1019"/>
</p:tagLst>
</file>

<file path=ppt/tags/tag328.xml><?xml version="1.0" encoding="utf-8"?>
<p:tagLst xmlns:p="http://schemas.openxmlformats.org/presentationml/2006/main">
  <p:tag name="AS_UNIQUEID" val="1020"/>
</p:tagLst>
</file>

<file path=ppt/tags/tag329.xml><?xml version="1.0" encoding="utf-8"?>
<p:tagLst xmlns:p="http://schemas.openxmlformats.org/presentationml/2006/main">
  <p:tag name="AS_UNIQUEID" val="1021"/>
</p:tagLst>
</file>

<file path=ppt/tags/tag33.xml><?xml version="1.0" encoding="utf-8"?>
<p:tagLst xmlns:p="http://schemas.openxmlformats.org/presentationml/2006/main">
  <p:tag name="AS_UNIQUEID" val="725"/>
</p:tagLst>
</file>

<file path=ppt/tags/tag330.xml><?xml version="1.0" encoding="utf-8"?>
<p:tagLst xmlns:p="http://schemas.openxmlformats.org/presentationml/2006/main">
  <p:tag name="AS_UNIQUEID" val="1022"/>
</p:tagLst>
</file>

<file path=ppt/tags/tag331.xml><?xml version="1.0" encoding="utf-8"?>
<p:tagLst xmlns:p="http://schemas.openxmlformats.org/presentationml/2006/main">
  <p:tag name="AS_UNIQUEID" val="1023"/>
</p:tagLst>
</file>

<file path=ppt/tags/tag332.xml><?xml version="1.0" encoding="utf-8"?>
<p:tagLst xmlns:p="http://schemas.openxmlformats.org/presentationml/2006/main">
  <p:tag name="AS_UNIQUEID" val="1024"/>
</p:tagLst>
</file>

<file path=ppt/tags/tag333.xml><?xml version="1.0" encoding="utf-8"?>
<p:tagLst xmlns:p="http://schemas.openxmlformats.org/presentationml/2006/main">
  <p:tag name="AS_UNIQUEID" val="1025"/>
</p:tagLst>
</file>

<file path=ppt/tags/tag334.xml><?xml version="1.0" encoding="utf-8"?>
<p:tagLst xmlns:p="http://schemas.openxmlformats.org/presentationml/2006/main">
  <p:tag name="AS_UNIQUEID" val="1026"/>
</p:tagLst>
</file>

<file path=ppt/tags/tag335.xml><?xml version="1.0" encoding="utf-8"?>
<p:tagLst xmlns:p="http://schemas.openxmlformats.org/presentationml/2006/main">
  <p:tag name="AS_UNIQUEID" val="1027"/>
</p:tagLst>
</file>

<file path=ppt/tags/tag336.xml><?xml version="1.0" encoding="utf-8"?>
<p:tagLst xmlns:p="http://schemas.openxmlformats.org/presentationml/2006/main">
  <p:tag name="AS_UNIQUEID" val="1028"/>
  <p:tag name="KSO_WM_TAG_VERSION" val="1.0"/>
  <p:tag name="KSO_WM_TEMPLATE_CATEGORY" val="custom"/>
  <p:tag name="KSO_WM_TEMPLATE_INDEX" val="20184651"/>
</p:tagLst>
</file>

<file path=ppt/tags/tag337.xml><?xml version="1.0" encoding="utf-8"?>
<p:tagLst xmlns:p="http://schemas.openxmlformats.org/presentationml/2006/main">
  <p:tag name="AS_UNIQUEID" val="1029"/>
  <p:tag name="KSO_WM_TAG_VERSION" val="1.0"/>
  <p:tag name="KSO_WM_TEMPLATE_CATEGORY" val="custom"/>
  <p:tag name="KSO_WM_TEMPLATE_INDEX" val="20184651"/>
</p:tagLst>
</file>

<file path=ppt/tags/tag338.xml><?xml version="1.0" encoding="utf-8"?>
<p:tagLst xmlns:p="http://schemas.openxmlformats.org/presentationml/2006/main">
  <p:tag name="AS_UNIQUEID" val="1030"/>
</p:tagLst>
</file>

<file path=ppt/tags/tag339.xml><?xml version="1.0" encoding="utf-8"?>
<p:tagLst xmlns:p="http://schemas.openxmlformats.org/presentationml/2006/main">
  <p:tag name="AS_UNIQUEID" val="1031"/>
</p:tagLst>
</file>

<file path=ppt/tags/tag34.xml><?xml version="1.0" encoding="utf-8"?>
<p:tagLst xmlns:p="http://schemas.openxmlformats.org/presentationml/2006/main">
  <p:tag name="AS_UNIQUEID" val="726"/>
</p:tagLst>
</file>

<file path=ppt/tags/tag340.xml><?xml version="1.0" encoding="utf-8"?>
<p:tagLst xmlns:p="http://schemas.openxmlformats.org/presentationml/2006/main">
  <p:tag name="AS_UNIQUEID" val="1032"/>
</p:tagLst>
</file>

<file path=ppt/tags/tag341.xml><?xml version="1.0" encoding="utf-8"?>
<p:tagLst xmlns:p="http://schemas.openxmlformats.org/presentationml/2006/main">
  <p:tag name="AS_UNIQUEID" val="1033"/>
  <p:tag name="KSO_WM_BEAUTIFY_FLAG" val="#wm#"/>
  <p:tag name="KSO_WM_TAG_VERSION" val="1.0"/>
  <p:tag name="KSO_WM_TEMPLATE_CATEGORY" val="custom"/>
  <p:tag name="KSO_WM_TEMPLATE_INDEX" val="20184651"/>
  <p:tag name="KSO_WM_TEMPLATE_THUMBS_INDEX" val="1、4、5、6、9、14、22、28、29、"/>
</p:tagLst>
</file>

<file path=ppt/tags/tag342.xml><?xml version="1.0" encoding="utf-8"?>
<p:tagLst xmlns:p="http://schemas.openxmlformats.org/presentationml/2006/main">
  <p:tag name="AS_UNIQUEID" val="1034"/>
</p:tagLst>
</file>

<file path=ppt/tags/tag343.xml><?xml version="1.0" encoding="utf-8"?>
<p:tagLst xmlns:p="http://schemas.openxmlformats.org/presentationml/2006/main">
  <p:tag name="AS_UNIQUEID" val="200"/>
</p:tagLst>
</file>

<file path=ppt/tags/tag344.xml><?xml version="1.0" encoding="utf-8"?>
<p:tagLst xmlns:p="http://schemas.openxmlformats.org/presentationml/2006/main">
  <p:tag name="AS_UNIQUEID" val="201"/>
</p:tagLst>
</file>

<file path=ppt/tags/tag345.xml><?xml version="1.0" encoding="utf-8"?>
<p:tagLst xmlns:p="http://schemas.openxmlformats.org/presentationml/2006/main">
  <p:tag name="AS_UNIQUEID" val="202"/>
</p:tagLst>
</file>

<file path=ppt/tags/tag346.xml><?xml version="1.0" encoding="utf-8"?>
<p:tagLst xmlns:p="http://schemas.openxmlformats.org/presentationml/2006/main">
  <p:tag name="AS_UNIQUEID" val="203"/>
</p:tagLst>
</file>

<file path=ppt/tags/tag347.xml><?xml version="1.0" encoding="utf-8"?>
<p:tagLst xmlns:p="http://schemas.openxmlformats.org/presentationml/2006/main">
  <p:tag name="AS_UNIQUEID" val="204"/>
</p:tagLst>
</file>

<file path=ppt/tags/tag348.xml><?xml version="1.0" encoding="utf-8"?>
<p:tagLst xmlns:p="http://schemas.openxmlformats.org/presentationml/2006/main">
  <p:tag name="AS_UNIQUEID" val="1035"/>
</p:tagLst>
</file>

<file path=ppt/tags/tag349.xml><?xml version="1.0" encoding="utf-8"?>
<p:tagLst xmlns:p="http://schemas.openxmlformats.org/presentationml/2006/main">
  <p:tag name="AS_UNIQUEID" val="206"/>
</p:tagLst>
</file>

<file path=ppt/tags/tag35.xml><?xml version="1.0" encoding="utf-8"?>
<p:tagLst xmlns:p="http://schemas.openxmlformats.org/presentationml/2006/main">
  <p:tag name="AS_UNIQUEID" val="727"/>
</p:tagLst>
</file>

<file path=ppt/tags/tag350.xml><?xml version="1.0" encoding="utf-8"?>
<p:tagLst xmlns:p="http://schemas.openxmlformats.org/presentationml/2006/main">
  <p:tag name="AS_UNIQUEID" val="207"/>
</p:tagLst>
</file>

<file path=ppt/tags/tag351.xml><?xml version="1.0" encoding="utf-8"?>
<p:tagLst xmlns:p="http://schemas.openxmlformats.org/presentationml/2006/main">
  <p:tag name="AS_UNIQUEID" val="208"/>
</p:tagLst>
</file>

<file path=ppt/tags/tag352.xml><?xml version="1.0" encoding="utf-8"?>
<p:tagLst xmlns:p="http://schemas.openxmlformats.org/presentationml/2006/main">
  <p:tag name="AS_UNIQUEID" val="209"/>
</p:tagLst>
</file>

<file path=ppt/tags/tag353.xml><?xml version="1.0" encoding="utf-8"?>
<p:tagLst xmlns:p="http://schemas.openxmlformats.org/presentationml/2006/main">
  <p:tag name="AS_UNIQUEID" val="210"/>
</p:tagLst>
</file>

<file path=ppt/tags/tag354.xml><?xml version="1.0" encoding="utf-8"?>
<p:tagLst xmlns:p="http://schemas.openxmlformats.org/presentationml/2006/main">
  <p:tag name="AS_UNIQUEID" val="1036"/>
</p:tagLst>
</file>

<file path=ppt/tags/tag355.xml><?xml version="1.0" encoding="utf-8"?>
<p:tagLst xmlns:p="http://schemas.openxmlformats.org/presentationml/2006/main">
  <p:tag name="AS_UNIQUEID" val="212"/>
</p:tagLst>
</file>

<file path=ppt/tags/tag356.xml><?xml version="1.0" encoding="utf-8"?>
<p:tagLst xmlns:p="http://schemas.openxmlformats.org/presentationml/2006/main">
  <p:tag name="AS_UNIQUEID" val="213"/>
</p:tagLst>
</file>

<file path=ppt/tags/tag357.xml><?xml version="1.0" encoding="utf-8"?>
<p:tagLst xmlns:p="http://schemas.openxmlformats.org/presentationml/2006/main">
  <p:tag name="AS_UNIQUEID" val="214"/>
</p:tagLst>
</file>

<file path=ppt/tags/tag358.xml><?xml version="1.0" encoding="utf-8"?>
<p:tagLst xmlns:p="http://schemas.openxmlformats.org/presentationml/2006/main">
  <p:tag name="AS_UNIQUEID" val="215"/>
</p:tagLst>
</file>

<file path=ppt/tags/tag359.xml><?xml version="1.0" encoding="utf-8"?>
<p:tagLst xmlns:p="http://schemas.openxmlformats.org/presentationml/2006/main">
  <p:tag name="AS_UNIQUEID" val="216"/>
</p:tagLst>
</file>

<file path=ppt/tags/tag36.xml><?xml version="1.0" encoding="utf-8"?>
<p:tagLst xmlns:p="http://schemas.openxmlformats.org/presentationml/2006/main">
  <p:tag name="AS_UNIQUEID" val="728"/>
</p:tagLst>
</file>

<file path=ppt/tags/tag360.xml><?xml version="1.0" encoding="utf-8"?>
<p:tagLst xmlns:p="http://schemas.openxmlformats.org/presentationml/2006/main">
  <p:tag name="AS_UNIQUEID" val="1037"/>
</p:tagLst>
</file>

<file path=ppt/tags/tag361.xml><?xml version="1.0" encoding="utf-8"?>
<p:tagLst xmlns:p="http://schemas.openxmlformats.org/presentationml/2006/main">
  <p:tag name="AS_UNIQUEID" val="218"/>
</p:tagLst>
</file>

<file path=ppt/tags/tag362.xml><?xml version="1.0" encoding="utf-8"?>
<p:tagLst xmlns:p="http://schemas.openxmlformats.org/presentationml/2006/main">
  <p:tag name="AS_UNIQUEID" val="219"/>
</p:tagLst>
</file>

<file path=ppt/tags/tag363.xml><?xml version="1.0" encoding="utf-8"?>
<p:tagLst xmlns:p="http://schemas.openxmlformats.org/presentationml/2006/main">
  <p:tag name="AS_UNIQUEID" val="220"/>
</p:tagLst>
</file>

<file path=ppt/tags/tag364.xml><?xml version="1.0" encoding="utf-8"?>
<p:tagLst xmlns:p="http://schemas.openxmlformats.org/presentationml/2006/main">
  <p:tag name="AS_UNIQUEID" val="221"/>
</p:tagLst>
</file>

<file path=ppt/tags/tag365.xml><?xml version="1.0" encoding="utf-8"?>
<p:tagLst xmlns:p="http://schemas.openxmlformats.org/presentationml/2006/main">
  <p:tag name="AS_UNIQUEID" val="222"/>
</p:tagLst>
</file>

<file path=ppt/tags/tag366.xml><?xml version="1.0" encoding="utf-8"?>
<p:tagLst xmlns:p="http://schemas.openxmlformats.org/presentationml/2006/main">
  <p:tag name="AS_UNIQUEID" val="223"/>
</p:tagLst>
</file>

<file path=ppt/tags/tag367.xml><?xml version="1.0" encoding="utf-8"?>
<p:tagLst xmlns:p="http://schemas.openxmlformats.org/presentationml/2006/main">
  <p:tag name="AS_UNIQUEID" val="1038"/>
</p:tagLst>
</file>

<file path=ppt/tags/tag368.xml><?xml version="1.0" encoding="utf-8"?>
<p:tagLst xmlns:p="http://schemas.openxmlformats.org/presentationml/2006/main">
  <p:tag name="AS_UNIQUEID" val="225"/>
</p:tagLst>
</file>

<file path=ppt/tags/tag369.xml><?xml version="1.0" encoding="utf-8"?>
<p:tagLst xmlns:p="http://schemas.openxmlformats.org/presentationml/2006/main">
  <p:tag name="AS_UNIQUEID" val="226"/>
</p:tagLst>
</file>

<file path=ppt/tags/tag37.xml><?xml version="1.0" encoding="utf-8"?>
<p:tagLst xmlns:p="http://schemas.openxmlformats.org/presentationml/2006/main">
  <p:tag name="AS_UNIQUEID" val="729"/>
</p:tagLst>
</file>

<file path=ppt/tags/tag370.xml><?xml version="1.0" encoding="utf-8"?>
<p:tagLst xmlns:p="http://schemas.openxmlformats.org/presentationml/2006/main">
  <p:tag name="AS_UNIQUEID" val="227"/>
</p:tagLst>
</file>

<file path=ppt/tags/tag371.xml><?xml version="1.0" encoding="utf-8"?>
<p:tagLst xmlns:p="http://schemas.openxmlformats.org/presentationml/2006/main">
  <p:tag name="AS_UNIQUEID" val="228"/>
</p:tagLst>
</file>

<file path=ppt/tags/tag372.xml><?xml version="1.0" encoding="utf-8"?>
<p:tagLst xmlns:p="http://schemas.openxmlformats.org/presentationml/2006/main">
  <p:tag name="AS_UNIQUEID" val="229"/>
</p:tagLst>
</file>

<file path=ppt/tags/tag373.xml><?xml version="1.0" encoding="utf-8"?>
<p:tagLst xmlns:p="http://schemas.openxmlformats.org/presentationml/2006/main">
  <p:tag name="AS_UNIQUEID" val="230"/>
</p:tagLst>
</file>

<file path=ppt/tags/tag374.xml><?xml version="1.0" encoding="utf-8"?>
<p:tagLst xmlns:p="http://schemas.openxmlformats.org/presentationml/2006/main">
  <p:tag name="AS_UNIQUEID" val="231"/>
</p:tagLst>
</file>

<file path=ppt/tags/tag375.xml><?xml version="1.0" encoding="utf-8"?>
<p:tagLst xmlns:p="http://schemas.openxmlformats.org/presentationml/2006/main">
  <p:tag name="AS_UNIQUEID" val="232"/>
</p:tagLst>
</file>

<file path=ppt/tags/tag376.xml><?xml version="1.0" encoding="utf-8"?>
<p:tagLst xmlns:p="http://schemas.openxmlformats.org/presentationml/2006/main">
  <p:tag name="AS_UNIQUEID" val="1039"/>
</p:tagLst>
</file>

<file path=ppt/tags/tag377.xml><?xml version="1.0" encoding="utf-8"?>
<p:tagLst xmlns:p="http://schemas.openxmlformats.org/presentationml/2006/main">
  <p:tag name="AS_UNIQUEID" val="234"/>
</p:tagLst>
</file>

<file path=ppt/tags/tag378.xml><?xml version="1.0" encoding="utf-8"?>
<p:tagLst xmlns:p="http://schemas.openxmlformats.org/presentationml/2006/main">
  <p:tag name="AS_UNIQUEID" val="235"/>
</p:tagLst>
</file>

<file path=ppt/tags/tag379.xml><?xml version="1.0" encoding="utf-8"?>
<p:tagLst xmlns:p="http://schemas.openxmlformats.org/presentationml/2006/main">
  <p:tag name="AS_UNIQUEID" val="236"/>
</p:tagLst>
</file>

<file path=ppt/tags/tag38.xml><?xml version="1.0" encoding="utf-8"?>
<p:tagLst xmlns:p="http://schemas.openxmlformats.org/presentationml/2006/main">
  <p:tag name="AS_UNIQUEID" val="730"/>
</p:tagLst>
</file>

<file path=ppt/tags/tag380.xml><?xml version="1.0" encoding="utf-8"?>
<p:tagLst xmlns:p="http://schemas.openxmlformats.org/presentationml/2006/main">
  <p:tag name="AS_UNIQUEID" val="237"/>
</p:tagLst>
</file>

<file path=ppt/tags/tag381.xml><?xml version="1.0" encoding="utf-8"?>
<p:tagLst xmlns:p="http://schemas.openxmlformats.org/presentationml/2006/main">
  <p:tag name="AS_UNIQUEID" val="1040"/>
</p:tagLst>
</file>

<file path=ppt/tags/tag382.xml><?xml version="1.0" encoding="utf-8"?>
<p:tagLst xmlns:p="http://schemas.openxmlformats.org/presentationml/2006/main">
  <p:tag name="AS_UNIQUEID" val="239"/>
</p:tagLst>
</file>

<file path=ppt/tags/tag383.xml><?xml version="1.0" encoding="utf-8"?>
<p:tagLst xmlns:p="http://schemas.openxmlformats.org/presentationml/2006/main">
  <p:tag name="AS_UNIQUEID" val="240"/>
</p:tagLst>
</file>

<file path=ppt/tags/tag384.xml><?xml version="1.0" encoding="utf-8"?>
<p:tagLst xmlns:p="http://schemas.openxmlformats.org/presentationml/2006/main">
  <p:tag name="AS_UNIQUEID" val="241"/>
</p:tagLst>
</file>

<file path=ppt/tags/tag385.xml><?xml version="1.0" encoding="utf-8"?>
<p:tagLst xmlns:p="http://schemas.openxmlformats.org/presentationml/2006/main">
  <p:tag name="AS_UNIQUEID" val="1041"/>
</p:tagLst>
</file>

<file path=ppt/tags/tag386.xml><?xml version="1.0" encoding="utf-8"?>
<p:tagLst xmlns:p="http://schemas.openxmlformats.org/presentationml/2006/main">
  <p:tag name="AS_UNIQUEID" val="243"/>
</p:tagLst>
</file>

<file path=ppt/tags/tag387.xml><?xml version="1.0" encoding="utf-8"?>
<p:tagLst xmlns:p="http://schemas.openxmlformats.org/presentationml/2006/main">
  <p:tag name="AS_UNIQUEID" val="244"/>
</p:tagLst>
</file>

<file path=ppt/tags/tag388.xml><?xml version="1.0" encoding="utf-8"?>
<p:tagLst xmlns:p="http://schemas.openxmlformats.org/presentationml/2006/main">
  <p:tag name="AS_UNIQUEID" val="245"/>
</p:tagLst>
</file>

<file path=ppt/tags/tag389.xml><?xml version="1.0" encoding="utf-8"?>
<p:tagLst xmlns:p="http://schemas.openxmlformats.org/presentationml/2006/main">
  <p:tag name="AS_UNIQUEID" val="246"/>
</p:tagLst>
</file>

<file path=ppt/tags/tag39.xml><?xml version="1.0" encoding="utf-8"?>
<p:tagLst xmlns:p="http://schemas.openxmlformats.org/presentationml/2006/main">
  <p:tag name="AS_UNIQUEID" val="731"/>
</p:tagLst>
</file>

<file path=ppt/tags/tag390.xml><?xml version="1.0" encoding="utf-8"?>
<p:tagLst xmlns:p="http://schemas.openxmlformats.org/presentationml/2006/main">
  <p:tag name="AS_UNIQUEID" val="247"/>
</p:tagLst>
</file>

<file path=ppt/tags/tag391.xml><?xml version="1.0" encoding="utf-8"?>
<p:tagLst xmlns:p="http://schemas.openxmlformats.org/presentationml/2006/main">
  <p:tag name="AS_UNIQUEID" val="248"/>
</p:tagLst>
</file>

<file path=ppt/tags/tag392.xml><?xml version="1.0" encoding="utf-8"?>
<p:tagLst xmlns:p="http://schemas.openxmlformats.org/presentationml/2006/main">
  <p:tag name="AS_UNIQUEID" val="1042"/>
</p:tagLst>
</file>

<file path=ppt/tags/tag393.xml><?xml version="1.0" encoding="utf-8"?>
<p:tagLst xmlns:p="http://schemas.openxmlformats.org/presentationml/2006/main">
  <p:tag name="AS_UNIQUEID" val="250"/>
</p:tagLst>
</file>

<file path=ppt/tags/tag394.xml><?xml version="1.0" encoding="utf-8"?>
<p:tagLst xmlns:p="http://schemas.openxmlformats.org/presentationml/2006/main">
  <p:tag name="AS_UNIQUEID" val="251"/>
</p:tagLst>
</file>

<file path=ppt/tags/tag395.xml><?xml version="1.0" encoding="utf-8"?>
<p:tagLst xmlns:p="http://schemas.openxmlformats.org/presentationml/2006/main">
  <p:tag name="AS_UNIQUEID" val="252"/>
</p:tagLst>
</file>

<file path=ppt/tags/tag396.xml><?xml version="1.0" encoding="utf-8"?>
<p:tagLst xmlns:p="http://schemas.openxmlformats.org/presentationml/2006/main">
  <p:tag name="AS_UNIQUEID" val="253"/>
</p:tagLst>
</file>

<file path=ppt/tags/tag397.xml><?xml version="1.0" encoding="utf-8"?>
<p:tagLst xmlns:p="http://schemas.openxmlformats.org/presentationml/2006/main">
  <p:tag name="AS_UNIQUEID" val="254"/>
</p:tagLst>
</file>

<file path=ppt/tags/tag398.xml><?xml version="1.0" encoding="utf-8"?>
<p:tagLst xmlns:p="http://schemas.openxmlformats.org/presentationml/2006/main">
  <p:tag name="AS_UNIQUEID" val="255"/>
</p:tagLst>
</file>

<file path=ppt/tags/tag399.xml><?xml version="1.0" encoding="utf-8"?>
<p:tagLst xmlns:p="http://schemas.openxmlformats.org/presentationml/2006/main">
  <p:tag name="AS_UNIQUEID" val="1043"/>
</p:tagLst>
</file>

<file path=ppt/tags/tag4.xml><?xml version="1.0" encoding="utf-8"?>
<p:tagLst xmlns:p="http://schemas.openxmlformats.org/presentationml/2006/main">
  <p:tag name="AS_UNIQUEID" val="696"/>
</p:tagLst>
</file>

<file path=ppt/tags/tag40.xml><?xml version="1.0" encoding="utf-8"?>
<p:tagLst xmlns:p="http://schemas.openxmlformats.org/presentationml/2006/main">
  <p:tag name="AS_UNIQUEID" val="732"/>
</p:tagLst>
</file>

<file path=ppt/tags/tag400.xml><?xml version="1.0" encoding="utf-8"?>
<p:tagLst xmlns:p="http://schemas.openxmlformats.org/presentationml/2006/main">
  <p:tag name="AS_UNIQUEID" val="257"/>
</p:tagLst>
</file>

<file path=ppt/tags/tag401.xml><?xml version="1.0" encoding="utf-8"?>
<p:tagLst xmlns:p="http://schemas.openxmlformats.org/presentationml/2006/main">
  <p:tag name="AS_UNIQUEID" val="258"/>
</p:tagLst>
</file>

<file path=ppt/tags/tag402.xml><?xml version="1.0" encoding="utf-8"?>
<p:tagLst xmlns:p="http://schemas.openxmlformats.org/presentationml/2006/main">
  <p:tag name="AS_UNIQUEID" val="259"/>
</p:tagLst>
</file>

<file path=ppt/tags/tag403.xml><?xml version="1.0" encoding="utf-8"?>
<p:tagLst xmlns:p="http://schemas.openxmlformats.org/presentationml/2006/main">
  <p:tag name="AS_UNIQUEID" val="260"/>
</p:tagLst>
</file>

<file path=ppt/tags/tag404.xml><?xml version="1.0" encoding="utf-8"?>
<p:tagLst xmlns:p="http://schemas.openxmlformats.org/presentationml/2006/main">
  <p:tag name="AS_UNIQUEID" val="261"/>
</p:tagLst>
</file>

<file path=ppt/tags/tag405.xml><?xml version="1.0" encoding="utf-8"?>
<p:tagLst xmlns:p="http://schemas.openxmlformats.org/presentationml/2006/main">
  <p:tag name="AS_UNIQUEID" val="1044"/>
</p:tagLst>
</file>

<file path=ppt/tags/tag406.xml><?xml version="1.0" encoding="utf-8"?>
<p:tagLst xmlns:p="http://schemas.openxmlformats.org/presentationml/2006/main">
  <p:tag name="AS_UNIQUEID" val="263"/>
</p:tagLst>
</file>

<file path=ppt/tags/tag407.xml><?xml version="1.0" encoding="utf-8"?>
<p:tagLst xmlns:p="http://schemas.openxmlformats.org/presentationml/2006/main">
  <p:tag name="AS_UNIQUEID" val="264"/>
</p:tagLst>
</file>

<file path=ppt/tags/tag408.xml><?xml version="1.0" encoding="utf-8"?>
<p:tagLst xmlns:p="http://schemas.openxmlformats.org/presentationml/2006/main">
  <p:tag name="AS_UNIQUEID" val="265"/>
</p:tagLst>
</file>

<file path=ppt/tags/tag409.xml><?xml version="1.0" encoding="utf-8"?>
<p:tagLst xmlns:p="http://schemas.openxmlformats.org/presentationml/2006/main">
  <p:tag name="AS_UNIQUEID" val="266"/>
</p:tagLst>
</file>

<file path=ppt/tags/tag41.xml><?xml version="1.0" encoding="utf-8"?>
<p:tagLst xmlns:p="http://schemas.openxmlformats.org/presentationml/2006/main">
  <p:tag name="AS_UNIQUEID" val="733"/>
</p:tagLst>
</file>

<file path=ppt/tags/tag410.xml><?xml version="1.0" encoding="utf-8"?>
<p:tagLst xmlns:p="http://schemas.openxmlformats.org/presentationml/2006/main">
  <p:tag name="AS_UNIQUEID" val="267"/>
</p:tagLst>
</file>

<file path=ppt/tags/tag411.xml><?xml version="1.0" encoding="utf-8"?>
<p:tagLst xmlns:p="http://schemas.openxmlformats.org/presentationml/2006/main">
  <p:tag name="AS_UNIQUEID" val="1045"/>
</p:tagLst>
</file>

<file path=ppt/tags/tag412.xml><?xml version="1.0" encoding="utf-8"?>
<p:tagLst xmlns:p="http://schemas.openxmlformats.org/presentationml/2006/main">
  <p:tag name="AS_UNIQUEID" val="1046"/>
</p:tagLst>
</file>

<file path=ppt/tags/tag413.xml><?xml version="1.0" encoding="utf-8"?>
<p:tagLst xmlns:p="http://schemas.openxmlformats.org/presentationml/2006/main">
  <p:tag name="AS_UNIQUEID" val="1047"/>
</p:tagLst>
</file>

<file path=ppt/tags/tag414.xml><?xml version="1.0" encoding="utf-8"?>
<p:tagLst xmlns:p="http://schemas.openxmlformats.org/presentationml/2006/main">
  <p:tag name="AS_UNIQUEID" val="271"/>
</p:tagLst>
</file>

<file path=ppt/tags/tag415.xml><?xml version="1.0" encoding="utf-8"?>
<p:tagLst xmlns:p="http://schemas.openxmlformats.org/presentationml/2006/main">
  <p:tag name="AS_UNIQUEID" val="272"/>
</p:tagLst>
</file>

<file path=ppt/tags/tag416.xml><?xml version="1.0" encoding="utf-8"?>
<p:tagLst xmlns:p="http://schemas.openxmlformats.org/presentationml/2006/main">
  <p:tag name="AS_UNIQUEID" val="273"/>
</p:tagLst>
</file>

<file path=ppt/tags/tag417.xml><?xml version="1.0" encoding="utf-8"?>
<p:tagLst xmlns:p="http://schemas.openxmlformats.org/presentationml/2006/main">
  <p:tag name="AS_UNIQUEID" val="274"/>
</p:tagLst>
</file>

<file path=ppt/tags/tag418.xml><?xml version="1.0" encoding="utf-8"?>
<p:tagLst xmlns:p="http://schemas.openxmlformats.org/presentationml/2006/main">
  <p:tag name="AS_UNIQUEID" val="275"/>
</p:tagLst>
</file>

<file path=ppt/tags/tag419.xml><?xml version="1.0" encoding="utf-8"?>
<p:tagLst xmlns:p="http://schemas.openxmlformats.org/presentationml/2006/main">
  <p:tag name="AS_UNIQUEID" val="1048"/>
</p:tagLst>
</file>

<file path=ppt/tags/tag42.xml><?xml version="1.0" encoding="utf-8"?>
<p:tagLst xmlns:p="http://schemas.openxmlformats.org/presentationml/2006/main">
  <p:tag name="AS_UNIQUEID" val="734"/>
</p:tagLst>
</file>

<file path=ppt/tags/tag420.xml><?xml version="1.0" encoding="utf-8"?>
<p:tagLst xmlns:p="http://schemas.openxmlformats.org/presentationml/2006/main">
  <p:tag name="AS_UNIQUEID" val="104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1.xml><?xml version="1.0" encoding="utf-8"?>
<p:tagLst xmlns:p="http://schemas.openxmlformats.org/presentationml/2006/main">
  <p:tag name="AS_UNIQUEID" val="105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2.xml><?xml version="1.0" encoding="utf-8"?>
<p:tagLst xmlns:p="http://schemas.openxmlformats.org/presentationml/2006/main">
  <p:tag name="AS_UNIQUEID" val="105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3.xml><?xml version="1.0" encoding="utf-8"?>
<p:tagLst xmlns:p="http://schemas.openxmlformats.org/presentationml/2006/main">
  <p:tag name="AS_UNIQUEID" val="105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4.xml><?xml version="1.0" encoding="utf-8"?>
<p:tagLst xmlns:p="http://schemas.openxmlformats.org/presentationml/2006/main">
  <p:tag name="AS_UNIQUEID" val="105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5.xml><?xml version="1.0" encoding="utf-8"?>
<p:tagLst xmlns:p="http://schemas.openxmlformats.org/presentationml/2006/main">
  <p:tag name="AS_UNIQUEID" val="105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6.xml><?xml version="1.0" encoding="utf-8"?>
<p:tagLst xmlns:p="http://schemas.openxmlformats.org/presentationml/2006/main">
  <p:tag name="AS_UNIQUEID" val="105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7.xml><?xml version="1.0" encoding="utf-8"?>
<p:tagLst xmlns:p="http://schemas.openxmlformats.org/presentationml/2006/main">
  <p:tag name="AS_UNIQUEID" val="105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8.xml><?xml version="1.0" encoding="utf-8"?>
<p:tagLst xmlns:p="http://schemas.openxmlformats.org/presentationml/2006/main">
  <p:tag name="AS_UNIQUEID" val="105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29.xml><?xml version="1.0" encoding="utf-8"?>
<p:tagLst xmlns:p="http://schemas.openxmlformats.org/presentationml/2006/main">
  <p:tag name="AS_UNIQUEID" val="105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xml><?xml version="1.0" encoding="utf-8"?>
<p:tagLst xmlns:p="http://schemas.openxmlformats.org/presentationml/2006/main">
  <p:tag name="AS_UNIQUEID" val="735"/>
</p:tagLst>
</file>

<file path=ppt/tags/tag430.xml><?xml version="1.0" encoding="utf-8"?>
<p:tagLst xmlns:p="http://schemas.openxmlformats.org/presentationml/2006/main">
  <p:tag name="AS_UNIQUEID" val="105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1.xml><?xml version="1.0" encoding="utf-8"?>
<p:tagLst xmlns:p="http://schemas.openxmlformats.org/presentationml/2006/main">
  <p:tag name="AS_UNIQUEID" val="106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2.xml><?xml version="1.0" encoding="utf-8"?>
<p:tagLst xmlns:p="http://schemas.openxmlformats.org/presentationml/2006/main">
  <p:tag name="AS_UNIQUEID" val="106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3.xml><?xml version="1.0" encoding="utf-8"?>
<p:tagLst xmlns:p="http://schemas.openxmlformats.org/presentationml/2006/main">
  <p:tag name="AS_UNIQUEID" val="106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4.xml><?xml version="1.0" encoding="utf-8"?>
<p:tagLst xmlns:p="http://schemas.openxmlformats.org/presentationml/2006/main">
  <p:tag name="AS_UNIQUEID" val="106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5.xml><?xml version="1.0" encoding="utf-8"?>
<p:tagLst xmlns:p="http://schemas.openxmlformats.org/presentationml/2006/main">
  <p:tag name="AS_UNIQUEID" val="106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6.xml><?xml version="1.0" encoding="utf-8"?>
<p:tagLst xmlns:p="http://schemas.openxmlformats.org/presentationml/2006/main">
  <p:tag name="AS_UNIQUEID" val="106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7.xml><?xml version="1.0" encoding="utf-8"?>
<p:tagLst xmlns:p="http://schemas.openxmlformats.org/presentationml/2006/main">
  <p:tag name="AS_UNIQUEID" val="106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8.xml><?xml version="1.0" encoding="utf-8"?>
<p:tagLst xmlns:p="http://schemas.openxmlformats.org/presentationml/2006/main">
  <p:tag name="AS_UNIQUEID" val="106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39.xml><?xml version="1.0" encoding="utf-8"?>
<p:tagLst xmlns:p="http://schemas.openxmlformats.org/presentationml/2006/main">
  <p:tag name="AS_UNIQUEID" val="106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xml><?xml version="1.0" encoding="utf-8"?>
<p:tagLst xmlns:p="http://schemas.openxmlformats.org/presentationml/2006/main">
  <p:tag name="AS_UNIQUEID" val="736"/>
</p:tagLst>
</file>

<file path=ppt/tags/tag440.xml><?xml version="1.0" encoding="utf-8"?>
<p:tagLst xmlns:p="http://schemas.openxmlformats.org/presentationml/2006/main">
  <p:tag name="AS_UNIQUEID" val="106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1.xml><?xml version="1.0" encoding="utf-8"?>
<p:tagLst xmlns:p="http://schemas.openxmlformats.org/presentationml/2006/main">
  <p:tag name="AS_UNIQUEID" val="107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2.xml><?xml version="1.0" encoding="utf-8"?>
<p:tagLst xmlns:p="http://schemas.openxmlformats.org/presentationml/2006/main">
  <p:tag name="AS_UNIQUEID" val="107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3.xml><?xml version="1.0" encoding="utf-8"?>
<p:tagLst xmlns:p="http://schemas.openxmlformats.org/presentationml/2006/main">
  <p:tag name="AS_UNIQUEID" val="1072"/>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4.xml><?xml version="1.0" encoding="utf-8"?>
<p:tagLst xmlns:p="http://schemas.openxmlformats.org/presentationml/2006/main">
  <p:tag name="AS_UNIQUEID" val="1073"/>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5.xml><?xml version="1.0" encoding="utf-8"?>
<p:tagLst xmlns:p="http://schemas.openxmlformats.org/presentationml/2006/main">
  <p:tag name="AS_UNIQUEID" val="1074"/>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6.xml><?xml version="1.0" encoding="utf-8"?>
<p:tagLst xmlns:p="http://schemas.openxmlformats.org/presentationml/2006/main">
  <p:tag name="AS_UNIQUEID" val="1075"/>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7.xml><?xml version="1.0" encoding="utf-8"?>
<p:tagLst xmlns:p="http://schemas.openxmlformats.org/presentationml/2006/main">
  <p:tag name="AS_UNIQUEID" val="1076"/>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8.xml><?xml version="1.0" encoding="utf-8"?>
<p:tagLst xmlns:p="http://schemas.openxmlformats.org/presentationml/2006/main">
  <p:tag name="AS_UNIQUEID" val="1077"/>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49.xml><?xml version="1.0" encoding="utf-8"?>
<p:tagLst xmlns:p="http://schemas.openxmlformats.org/presentationml/2006/main">
  <p:tag name="AS_UNIQUEID" val="1078"/>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xml><?xml version="1.0" encoding="utf-8"?>
<p:tagLst xmlns:p="http://schemas.openxmlformats.org/presentationml/2006/main">
  <p:tag name="AS_UNIQUEID" val="737"/>
</p:tagLst>
</file>

<file path=ppt/tags/tag450.xml><?xml version="1.0" encoding="utf-8"?>
<p:tagLst xmlns:p="http://schemas.openxmlformats.org/presentationml/2006/main">
  <p:tag name="AS_UNIQUEID" val="1079"/>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1.xml><?xml version="1.0" encoding="utf-8"?>
<p:tagLst xmlns:p="http://schemas.openxmlformats.org/presentationml/2006/main">
  <p:tag name="AS_UNIQUEID" val="1080"/>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2.xml><?xml version="1.0" encoding="utf-8"?>
<p:tagLst xmlns:p="http://schemas.openxmlformats.org/presentationml/2006/main">
  <p:tag name="AS_UNIQUEID" val="1081"/>
  <p:tag name="KSO_WM_BEAUTIFY_FLAG" val="#wm#"/>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53.xml><?xml version="1.0" encoding="utf-8"?>
<p:tagLst xmlns:p="http://schemas.openxmlformats.org/presentationml/2006/main">
  <p:tag name="AS_UNIQUEID" val="1082"/>
</p:tagLst>
</file>

<file path=ppt/tags/tag454.xml><?xml version="1.0" encoding="utf-8"?>
<p:tagLst xmlns:p="http://schemas.openxmlformats.org/presentationml/2006/main">
  <p:tag name="AS_UNIQUEID" val="1083"/>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55.xml><?xml version="1.0" encoding="utf-8"?>
<p:tagLst xmlns:p="http://schemas.openxmlformats.org/presentationml/2006/main">
  <p:tag name="AS_UNIQUEID" val="1084"/>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56.xml><?xml version="1.0" encoding="utf-8"?>
<p:tagLst xmlns:p="http://schemas.openxmlformats.org/presentationml/2006/main">
  <p:tag name="AS_UNIQUEID" val="1085"/>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57.xml><?xml version="1.0" encoding="utf-8"?>
<p:tagLst xmlns:p="http://schemas.openxmlformats.org/presentationml/2006/main">
  <p:tag name="AS_UNIQUEID" val="1086"/>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58.xml><?xml version="1.0" encoding="utf-8"?>
<p:tagLst xmlns:p="http://schemas.openxmlformats.org/presentationml/2006/main">
  <p:tag name="AS_UNIQUEID" val="1087"/>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459.xml><?xml version="1.0" encoding="utf-8"?>
<p:tagLst xmlns:p="http://schemas.openxmlformats.org/presentationml/2006/main">
  <p:tag name="AS_UNIQUEID" val="1088"/>
</p:tagLst>
</file>

<file path=ppt/tags/tag46.xml><?xml version="1.0" encoding="utf-8"?>
<p:tagLst xmlns:p="http://schemas.openxmlformats.org/presentationml/2006/main">
  <p:tag name="AS_UNIQUEID" val="738"/>
</p:tagLst>
</file>

<file path=ppt/tags/tag460.xml><?xml version="1.0" encoding="utf-8"?>
<p:tagLst xmlns:p="http://schemas.openxmlformats.org/presentationml/2006/main">
  <p:tag name="AS_UNIQUEID" val="108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1.xml><?xml version="1.0" encoding="utf-8"?>
<p:tagLst xmlns:p="http://schemas.openxmlformats.org/presentationml/2006/main">
  <p:tag name="AS_UNIQUEID" val="109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2.xml><?xml version="1.0" encoding="utf-8"?>
<p:tagLst xmlns:p="http://schemas.openxmlformats.org/presentationml/2006/main">
  <p:tag name="AS_UNIQUEID" val="109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3.xml><?xml version="1.0" encoding="utf-8"?>
<p:tagLst xmlns:p="http://schemas.openxmlformats.org/presentationml/2006/main">
  <p:tag name="AS_UNIQUEID" val="109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4.xml><?xml version="1.0" encoding="utf-8"?>
<p:tagLst xmlns:p="http://schemas.openxmlformats.org/presentationml/2006/main">
  <p:tag name="AS_UNIQUEID" val="109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5.xml><?xml version="1.0" encoding="utf-8"?>
<p:tagLst xmlns:p="http://schemas.openxmlformats.org/presentationml/2006/main">
  <p:tag name="AS_UNIQUEID" val="109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6.xml><?xml version="1.0" encoding="utf-8"?>
<p:tagLst xmlns:p="http://schemas.openxmlformats.org/presentationml/2006/main">
  <p:tag name="AS_UNIQUEID" val="109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7.xml><?xml version="1.0" encoding="utf-8"?>
<p:tagLst xmlns:p="http://schemas.openxmlformats.org/presentationml/2006/main">
  <p:tag name="AS_UNIQUEID" val="109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8.xml><?xml version="1.0" encoding="utf-8"?>
<p:tagLst xmlns:p="http://schemas.openxmlformats.org/presentationml/2006/main">
  <p:tag name="AS_UNIQUEID" val="109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69.xml><?xml version="1.0" encoding="utf-8"?>
<p:tagLst xmlns:p="http://schemas.openxmlformats.org/presentationml/2006/main">
  <p:tag name="AS_UNIQUEID" val="109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xml><?xml version="1.0" encoding="utf-8"?>
<p:tagLst xmlns:p="http://schemas.openxmlformats.org/presentationml/2006/main">
  <p:tag name="AS_UNIQUEID" val="739"/>
</p:tagLst>
</file>

<file path=ppt/tags/tag470.xml><?xml version="1.0" encoding="utf-8"?>
<p:tagLst xmlns:p="http://schemas.openxmlformats.org/presentationml/2006/main">
  <p:tag name="AS_UNIQUEID" val="109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1.xml><?xml version="1.0" encoding="utf-8"?>
<p:tagLst xmlns:p="http://schemas.openxmlformats.org/presentationml/2006/main">
  <p:tag name="AS_UNIQUEID" val="110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2.xml><?xml version="1.0" encoding="utf-8"?>
<p:tagLst xmlns:p="http://schemas.openxmlformats.org/presentationml/2006/main">
  <p:tag name="AS_UNIQUEID" val="110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3.xml><?xml version="1.0" encoding="utf-8"?>
<p:tagLst xmlns:p="http://schemas.openxmlformats.org/presentationml/2006/main">
  <p:tag name="AS_UNIQUEID" val="110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4.xml><?xml version="1.0" encoding="utf-8"?>
<p:tagLst xmlns:p="http://schemas.openxmlformats.org/presentationml/2006/main">
  <p:tag name="AS_UNIQUEID" val="110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5.xml><?xml version="1.0" encoding="utf-8"?>
<p:tagLst xmlns:p="http://schemas.openxmlformats.org/presentationml/2006/main">
  <p:tag name="AS_UNIQUEID" val="110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6.xml><?xml version="1.0" encoding="utf-8"?>
<p:tagLst xmlns:p="http://schemas.openxmlformats.org/presentationml/2006/main">
  <p:tag name="AS_UNIQUEID" val="110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7.xml><?xml version="1.0" encoding="utf-8"?>
<p:tagLst xmlns:p="http://schemas.openxmlformats.org/presentationml/2006/main">
  <p:tag name="AS_UNIQUEID" val="110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8.xml><?xml version="1.0" encoding="utf-8"?>
<p:tagLst xmlns:p="http://schemas.openxmlformats.org/presentationml/2006/main">
  <p:tag name="AS_UNIQUEID" val="110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79.xml><?xml version="1.0" encoding="utf-8"?>
<p:tagLst xmlns:p="http://schemas.openxmlformats.org/presentationml/2006/main">
  <p:tag name="AS_UNIQUEID" val="110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xml><?xml version="1.0" encoding="utf-8"?>
<p:tagLst xmlns:p="http://schemas.openxmlformats.org/presentationml/2006/main">
  <p:tag name="AS_UNIQUEID" val="740"/>
</p:tagLst>
</file>

<file path=ppt/tags/tag480.xml><?xml version="1.0" encoding="utf-8"?>
<p:tagLst xmlns:p="http://schemas.openxmlformats.org/presentationml/2006/main">
  <p:tag name="AS_UNIQUEID" val="110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1.xml><?xml version="1.0" encoding="utf-8"?>
<p:tagLst xmlns:p="http://schemas.openxmlformats.org/presentationml/2006/main">
  <p:tag name="AS_UNIQUEID" val="111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2.xml><?xml version="1.0" encoding="utf-8"?>
<p:tagLst xmlns:p="http://schemas.openxmlformats.org/presentationml/2006/main">
  <p:tag name="AS_UNIQUEID" val="1111"/>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3.xml><?xml version="1.0" encoding="utf-8"?>
<p:tagLst xmlns:p="http://schemas.openxmlformats.org/presentationml/2006/main">
  <p:tag name="AS_UNIQUEID" val="1112"/>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4.xml><?xml version="1.0" encoding="utf-8"?>
<p:tagLst xmlns:p="http://schemas.openxmlformats.org/presentationml/2006/main">
  <p:tag name="AS_UNIQUEID" val="1113"/>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5.xml><?xml version="1.0" encoding="utf-8"?>
<p:tagLst xmlns:p="http://schemas.openxmlformats.org/presentationml/2006/main">
  <p:tag name="AS_UNIQUEID" val="1114"/>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6.xml><?xml version="1.0" encoding="utf-8"?>
<p:tagLst xmlns:p="http://schemas.openxmlformats.org/presentationml/2006/main">
  <p:tag name="AS_UNIQUEID" val="1115"/>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7.xml><?xml version="1.0" encoding="utf-8"?>
<p:tagLst xmlns:p="http://schemas.openxmlformats.org/presentationml/2006/main">
  <p:tag name="AS_UNIQUEID" val="1116"/>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8.xml><?xml version="1.0" encoding="utf-8"?>
<p:tagLst xmlns:p="http://schemas.openxmlformats.org/presentationml/2006/main">
  <p:tag name="AS_UNIQUEID" val="1117"/>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89.xml><?xml version="1.0" encoding="utf-8"?>
<p:tagLst xmlns:p="http://schemas.openxmlformats.org/presentationml/2006/main">
  <p:tag name="AS_UNIQUEID" val="1118"/>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xml><?xml version="1.0" encoding="utf-8"?>
<p:tagLst xmlns:p="http://schemas.openxmlformats.org/presentationml/2006/main">
  <p:tag name="AS_UNIQUEID" val="741"/>
</p:tagLst>
</file>

<file path=ppt/tags/tag490.xml><?xml version="1.0" encoding="utf-8"?>
<p:tagLst xmlns:p="http://schemas.openxmlformats.org/presentationml/2006/main">
  <p:tag name="AS_UNIQUEID" val="1119"/>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1.xml><?xml version="1.0" encoding="utf-8"?>
<p:tagLst xmlns:p="http://schemas.openxmlformats.org/presentationml/2006/main">
  <p:tag name="AS_UNIQUEID" val="1120"/>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492.xml><?xml version="1.0" encoding="utf-8"?>
<p:tagLst xmlns:p="http://schemas.openxmlformats.org/presentationml/2006/main">
  <p:tag name="AS_UNIQUEID" val="1121"/>
</p:tagLst>
</file>

<file path=ppt/tags/tag493.xml><?xml version="1.0" encoding="utf-8"?>
<p:tagLst xmlns:p="http://schemas.openxmlformats.org/presentationml/2006/main">
  <p:tag name="AS_UNIQUEID" val="1122"/>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4.xml><?xml version="1.0" encoding="utf-8"?>
<p:tagLst xmlns:p="http://schemas.openxmlformats.org/presentationml/2006/main">
  <p:tag name="AS_UNIQUEID" val="1123"/>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5.xml><?xml version="1.0" encoding="utf-8"?>
<p:tagLst xmlns:p="http://schemas.openxmlformats.org/presentationml/2006/main">
  <p:tag name="AS_UNIQUEID" val="1124"/>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6.xml><?xml version="1.0" encoding="utf-8"?>
<p:tagLst xmlns:p="http://schemas.openxmlformats.org/presentationml/2006/main">
  <p:tag name="AS_UNIQUEID" val="1125"/>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7.xml><?xml version="1.0" encoding="utf-8"?>
<p:tagLst xmlns:p="http://schemas.openxmlformats.org/presentationml/2006/main">
  <p:tag name="AS_UNIQUEID" val="1126"/>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8.xml><?xml version="1.0" encoding="utf-8"?>
<p:tagLst xmlns:p="http://schemas.openxmlformats.org/presentationml/2006/main">
  <p:tag name="AS_UNIQUEID" val="1127"/>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499.xml><?xml version="1.0" encoding="utf-8"?>
<p:tagLst xmlns:p="http://schemas.openxmlformats.org/presentationml/2006/main">
  <p:tag name="AS_UNIQUEID" val="1128"/>
</p:tagLst>
</file>

<file path=ppt/tags/tag5.xml><?xml version="1.0" encoding="utf-8"?>
<p:tagLst xmlns:p="http://schemas.openxmlformats.org/presentationml/2006/main">
  <p:tag name="AS_UNIQUEID" val="697"/>
</p:tagLst>
</file>

<file path=ppt/tags/tag50.xml><?xml version="1.0" encoding="utf-8"?>
<p:tagLst xmlns:p="http://schemas.openxmlformats.org/presentationml/2006/main">
  <p:tag name="AS_UNIQUEID" val="742"/>
</p:tagLst>
</file>

<file path=ppt/tags/tag500.xml><?xml version="1.0" encoding="utf-8"?>
<p:tagLst xmlns:p="http://schemas.openxmlformats.org/presentationml/2006/main">
  <p:tag name="AS_UNIQUEID" val="1129"/>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1.xml><?xml version="1.0" encoding="utf-8"?>
<p:tagLst xmlns:p="http://schemas.openxmlformats.org/presentationml/2006/main">
  <p:tag name="AS_UNIQUEID" val="1130"/>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2.xml><?xml version="1.0" encoding="utf-8"?>
<p:tagLst xmlns:p="http://schemas.openxmlformats.org/presentationml/2006/main">
  <p:tag name="AS_UNIQUEID" val="1131"/>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3.xml><?xml version="1.0" encoding="utf-8"?>
<p:tagLst xmlns:p="http://schemas.openxmlformats.org/presentationml/2006/main">
  <p:tag name="AS_UNIQUEID" val="1132"/>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4.xml><?xml version="1.0" encoding="utf-8"?>
<p:tagLst xmlns:p="http://schemas.openxmlformats.org/presentationml/2006/main">
  <p:tag name="AS_UNIQUEID" val="1133"/>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5.xml><?xml version="1.0" encoding="utf-8"?>
<p:tagLst xmlns:p="http://schemas.openxmlformats.org/presentationml/2006/main">
  <p:tag name="AS_UNIQUEID" val="1134"/>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6.xml><?xml version="1.0" encoding="utf-8"?>
<p:tagLst xmlns:p="http://schemas.openxmlformats.org/presentationml/2006/main">
  <p:tag name="AS_UNIQUEID" val="1135"/>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7.xml><?xml version="1.0" encoding="utf-8"?>
<p:tagLst xmlns:p="http://schemas.openxmlformats.org/presentationml/2006/main">
  <p:tag name="AS_UNIQUEID" val="1136"/>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508.xml><?xml version="1.0" encoding="utf-8"?>
<p:tagLst xmlns:p="http://schemas.openxmlformats.org/presentationml/2006/main">
  <p:tag name="AS_UNIQUEID" val="1137"/>
</p:tagLst>
</file>

<file path=ppt/tags/tag509.xml><?xml version="1.0" encoding="utf-8"?>
<p:tagLst xmlns:p="http://schemas.openxmlformats.org/presentationml/2006/main">
  <p:tag name="AS_UNIQUEID" val="1138"/>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xml><?xml version="1.0" encoding="utf-8"?>
<p:tagLst xmlns:p="http://schemas.openxmlformats.org/presentationml/2006/main">
  <p:tag name="AS_UNIQUEID" val="743"/>
</p:tagLst>
</file>

<file path=ppt/tags/tag510.xml><?xml version="1.0" encoding="utf-8"?>
<p:tagLst xmlns:p="http://schemas.openxmlformats.org/presentationml/2006/main">
  <p:tag name="AS_UNIQUEID" val="1139"/>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1.xml><?xml version="1.0" encoding="utf-8"?>
<p:tagLst xmlns:p="http://schemas.openxmlformats.org/presentationml/2006/main">
  <p:tag name="AS_UNIQUEID" val="1140"/>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2.xml><?xml version="1.0" encoding="utf-8"?>
<p:tagLst xmlns:p="http://schemas.openxmlformats.org/presentationml/2006/main">
  <p:tag name="AS_UNIQUEID" val="1141"/>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513.xml><?xml version="1.0" encoding="utf-8"?>
<p:tagLst xmlns:p="http://schemas.openxmlformats.org/presentationml/2006/main">
  <p:tag name="AS_UNIQUEID" val="1142"/>
</p:tagLst>
</file>

<file path=ppt/tags/tag514.xml><?xml version="1.0" encoding="utf-8"?>
<p:tagLst xmlns:p="http://schemas.openxmlformats.org/presentationml/2006/main">
  <p:tag name="AS_UNIQUEID" val="1143"/>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5.xml><?xml version="1.0" encoding="utf-8"?>
<p:tagLst xmlns:p="http://schemas.openxmlformats.org/presentationml/2006/main">
  <p:tag name="AS_UNIQUEID" val="1144"/>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6.xml><?xml version="1.0" encoding="utf-8"?>
<p:tagLst xmlns:p="http://schemas.openxmlformats.org/presentationml/2006/main">
  <p:tag name="AS_UNIQUEID" val="1145"/>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7.xml><?xml version="1.0" encoding="utf-8"?>
<p:tagLst xmlns:p="http://schemas.openxmlformats.org/presentationml/2006/main">
  <p:tag name="AS_UNIQUEID" val="1146"/>
</p:tagLst>
</file>

<file path=ppt/tags/tag518.xml><?xml version="1.0" encoding="utf-8"?>
<p:tagLst xmlns:p="http://schemas.openxmlformats.org/presentationml/2006/main">
  <p:tag name="AS_UNIQUEID" val="1147"/>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19.xml><?xml version="1.0" encoding="utf-8"?>
<p:tagLst xmlns:p="http://schemas.openxmlformats.org/presentationml/2006/main">
  <p:tag name="AS_UNIQUEID" val="1148"/>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AS_UNIQUEID" val="744"/>
</p:tagLst>
</file>

<file path=ppt/tags/tag520.xml><?xml version="1.0" encoding="utf-8"?>
<p:tagLst xmlns:p="http://schemas.openxmlformats.org/presentationml/2006/main">
  <p:tag name="AS_UNIQUEID" val="1149"/>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1.xml><?xml version="1.0" encoding="utf-8"?>
<p:tagLst xmlns:p="http://schemas.openxmlformats.org/presentationml/2006/main">
  <p:tag name="AS_UNIQUEID" val="1150"/>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2.xml><?xml version="1.0" encoding="utf-8"?>
<p:tagLst xmlns:p="http://schemas.openxmlformats.org/presentationml/2006/main">
  <p:tag name="AS_UNIQUEID" val="1151"/>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3.xml><?xml version="1.0" encoding="utf-8"?>
<p:tagLst xmlns:p="http://schemas.openxmlformats.org/presentationml/2006/main">
  <p:tag name="AS_UNIQUEID" val="1152"/>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4.xml><?xml version="1.0" encoding="utf-8"?>
<p:tagLst xmlns:p="http://schemas.openxmlformats.org/presentationml/2006/main">
  <p:tag name="AS_UNIQUEID" val="1153"/>
</p:tagLst>
</file>

<file path=ppt/tags/tag525.xml><?xml version="1.0" encoding="utf-8"?>
<p:tagLst xmlns:p="http://schemas.openxmlformats.org/presentationml/2006/main">
  <p:tag name="AS_UNIQUEID" val="1154"/>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6.xml><?xml version="1.0" encoding="utf-8"?>
<p:tagLst xmlns:p="http://schemas.openxmlformats.org/presentationml/2006/main">
  <p:tag name="AS_UNIQUEID" val="1155"/>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7.xml><?xml version="1.0" encoding="utf-8"?>
<p:tagLst xmlns:p="http://schemas.openxmlformats.org/presentationml/2006/main">
  <p:tag name="AS_UNIQUEID" val="1156"/>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8.xml><?xml version="1.0" encoding="utf-8"?>
<p:tagLst xmlns:p="http://schemas.openxmlformats.org/presentationml/2006/main">
  <p:tag name="AS_UNIQUEID" val="1157"/>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29.xml><?xml version="1.0" encoding="utf-8"?>
<p:tagLst xmlns:p="http://schemas.openxmlformats.org/presentationml/2006/main">
  <p:tag name="AS_UNIQUEID" val="1158"/>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3.xml><?xml version="1.0" encoding="utf-8"?>
<p:tagLst xmlns:p="http://schemas.openxmlformats.org/presentationml/2006/main">
  <p:tag name="AS_UNIQUEID" val="745"/>
</p:tagLst>
</file>

<file path=ppt/tags/tag530.xml><?xml version="1.0" encoding="utf-8"?>
<p:tagLst xmlns:p="http://schemas.openxmlformats.org/presentationml/2006/main">
  <p:tag name="AS_UNIQUEID" val="1159"/>
</p:tagLst>
</file>

<file path=ppt/tags/tag531.xml><?xml version="1.0" encoding="utf-8"?>
<p:tagLst xmlns:p="http://schemas.openxmlformats.org/presentationml/2006/main">
  <p:tag name="AS_UNIQUEID" val="1160"/>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2.xml><?xml version="1.0" encoding="utf-8"?>
<p:tagLst xmlns:p="http://schemas.openxmlformats.org/presentationml/2006/main">
  <p:tag name="AS_UNIQUEID" val="1161"/>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3.xml><?xml version="1.0" encoding="utf-8"?>
<p:tagLst xmlns:p="http://schemas.openxmlformats.org/presentationml/2006/main">
  <p:tag name="AS_UNIQUEID" val="1162"/>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4.xml><?xml version="1.0" encoding="utf-8"?>
<p:tagLst xmlns:p="http://schemas.openxmlformats.org/presentationml/2006/main">
  <p:tag name="AS_UNIQUEID" val="1163"/>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535.xml><?xml version="1.0" encoding="utf-8"?>
<p:tagLst xmlns:p="http://schemas.openxmlformats.org/presentationml/2006/main">
  <p:tag name="AS_UNIQUEID" val="1164"/>
</p:tagLst>
</file>

<file path=ppt/tags/tag536.xml><?xml version="1.0" encoding="utf-8"?>
<p:tagLst xmlns:p="http://schemas.openxmlformats.org/presentationml/2006/main">
  <p:tag name="AS_UNIQUEID" val="116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7.xml><?xml version="1.0" encoding="utf-8"?>
<p:tagLst xmlns:p="http://schemas.openxmlformats.org/presentationml/2006/main">
  <p:tag name="AS_UNIQUEID" val="116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8.xml><?xml version="1.0" encoding="utf-8"?>
<p:tagLst xmlns:p="http://schemas.openxmlformats.org/presentationml/2006/main">
  <p:tag name="AS_UNIQUEID" val="116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39.xml><?xml version="1.0" encoding="utf-8"?>
<p:tagLst xmlns:p="http://schemas.openxmlformats.org/presentationml/2006/main">
  <p:tag name="AS_UNIQUEID" val="116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xml><?xml version="1.0" encoding="utf-8"?>
<p:tagLst xmlns:p="http://schemas.openxmlformats.org/presentationml/2006/main">
  <p:tag name="AS_UNIQUEID" val="746"/>
</p:tagLst>
</file>

<file path=ppt/tags/tag540.xml><?xml version="1.0" encoding="utf-8"?>
<p:tagLst xmlns:p="http://schemas.openxmlformats.org/presentationml/2006/main">
  <p:tag name="AS_UNIQUEID" val="116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1.xml><?xml version="1.0" encoding="utf-8"?>
<p:tagLst xmlns:p="http://schemas.openxmlformats.org/presentationml/2006/main">
  <p:tag name="AS_UNIQUEID" val="117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2.xml><?xml version="1.0" encoding="utf-8"?>
<p:tagLst xmlns:p="http://schemas.openxmlformats.org/presentationml/2006/main">
  <p:tag name="AS_UNIQUEID" val="117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3.xml><?xml version="1.0" encoding="utf-8"?>
<p:tagLst xmlns:p="http://schemas.openxmlformats.org/presentationml/2006/main">
  <p:tag name="AS_UNIQUEID" val="117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4.xml><?xml version="1.0" encoding="utf-8"?>
<p:tagLst xmlns:p="http://schemas.openxmlformats.org/presentationml/2006/main">
  <p:tag name="AS_UNIQUEID" val="117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5.xml><?xml version="1.0" encoding="utf-8"?>
<p:tagLst xmlns:p="http://schemas.openxmlformats.org/presentationml/2006/main">
  <p:tag name="AS_UNIQUEID" val="117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6.xml><?xml version="1.0" encoding="utf-8"?>
<p:tagLst xmlns:p="http://schemas.openxmlformats.org/presentationml/2006/main">
  <p:tag name="AS_UNIQUEID" val="117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7.xml><?xml version="1.0" encoding="utf-8"?>
<p:tagLst xmlns:p="http://schemas.openxmlformats.org/presentationml/2006/main">
  <p:tag name="AS_UNIQUEID" val="117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8.xml><?xml version="1.0" encoding="utf-8"?>
<p:tagLst xmlns:p="http://schemas.openxmlformats.org/presentationml/2006/main">
  <p:tag name="AS_UNIQUEID" val="117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49.xml><?xml version="1.0" encoding="utf-8"?>
<p:tagLst xmlns:p="http://schemas.openxmlformats.org/presentationml/2006/main">
  <p:tag name="AS_UNIQUEID" val="117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xml><?xml version="1.0" encoding="utf-8"?>
<p:tagLst xmlns:p="http://schemas.openxmlformats.org/presentationml/2006/main">
  <p:tag name="AS_UNIQUEID" val="747"/>
</p:tagLst>
</file>

<file path=ppt/tags/tag550.xml><?xml version="1.0" encoding="utf-8"?>
<p:tagLst xmlns:p="http://schemas.openxmlformats.org/presentationml/2006/main">
  <p:tag name="AS_UNIQUEID" val="117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1.xml><?xml version="1.0" encoding="utf-8"?>
<p:tagLst xmlns:p="http://schemas.openxmlformats.org/presentationml/2006/main">
  <p:tag name="AS_UNIQUEID" val="118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2.xml><?xml version="1.0" encoding="utf-8"?>
<p:tagLst xmlns:p="http://schemas.openxmlformats.org/presentationml/2006/main">
  <p:tag name="AS_UNIQUEID" val="118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3.xml><?xml version="1.0" encoding="utf-8"?>
<p:tagLst xmlns:p="http://schemas.openxmlformats.org/presentationml/2006/main">
  <p:tag name="AS_UNIQUEID" val="118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4.xml><?xml version="1.0" encoding="utf-8"?>
<p:tagLst xmlns:p="http://schemas.openxmlformats.org/presentationml/2006/main">
  <p:tag name="AS_UNIQUEID" val="118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5.xml><?xml version="1.0" encoding="utf-8"?>
<p:tagLst xmlns:p="http://schemas.openxmlformats.org/presentationml/2006/main">
  <p:tag name="AS_UNIQUEID" val="118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6.xml><?xml version="1.0" encoding="utf-8"?>
<p:tagLst xmlns:p="http://schemas.openxmlformats.org/presentationml/2006/main">
  <p:tag name="AS_UNIQUEID" val="118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7.xml><?xml version="1.0" encoding="utf-8"?>
<p:tagLst xmlns:p="http://schemas.openxmlformats.org/presentationml/2006/main">
  <p:tag name="AS_UNIQUEID" val="118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8.xml><?xml version="1.0" encoding="utf-8"?>
<p:tagLst xmlns:p="http://schemas.openxmlformats.org/presentationml/2006/main">
  <p:tag name="AS_UNIQUEID" val="118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59.xml><?xml version="1.0" encoding="utf-8"?>
<p:tagLst xmlns:p="http://schemas.openxmlformats.org/presentationml/2006/main">
  <p:tag name="AS_UNIQUEID" val="1188"/>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xml><?xml version="1.0" encoding="utf-8"?>
<p:tagLst xmlns:p="http://schemas.openxmlformats.org/presentationml/2006/main">
  <p:tag name="AS_UNIQUEID" val="748"/>
</p:tagLst>
</file>

<file path=ppt/tags/tag560.xml><?xml version="1.0" encoding="utf-8"?>
<p:tagLst xmlns:p="http://schemas.openxmlformats.org/presentationml/2006/main">
  <p:tag name="AS_UNIQUEID" val="1189"/>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1.xml><?xml version="1.0" encoding="utf-8"?>
<p:tagLst xmlns:p="http://schemas.openxmlformats.org/presentationml/2006/main">
  <p:tag name="AS_UNIQUEID" val="1190"/>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2.xml><?xml version="1.0" encoding="utf-8"?>
<p:tagLst xmlns:p="http://schemas.openxmlformats.org/presentationml/2006/main">
  <p:tag name="AS_UNIQUEID" val="1191"/>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3.xml><?xml version="1.0" encoding="utf-8"?>
<p:tagLst xmlns:p="http://schemas.openxmlformats.org/presentationml/2006/main">
  <p:tag name="AS_UNIQUEID" val="1192"/>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4.xml><?xml version="1.0" encoding="utf-8"?>
<p:tagLst xmlns:p="http://schemas.openxmlformats.org/presentationml/2006/main">
  <p:tag name="AS_UNIQUEID" val="1193"/>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5.xml><?xml version="1.0" encoding="utf-8"?>
<p:tagLst xmlns:p="http://schemas.openxmlformats.org/presentationml/2006/main">
  <p:tag name="AS_UNIQUEID" val="1194"/>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6.xml><?xml version="1.0" encoding="utf-8"?>
<p:tagLst xmlns:p="http://schemas.openxmlformats.org/presentationml/2006/main">
  <p:tag name="AS_UNIQUEID" val="1195"/>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7.xml><?xml version="1.0" encoding="utf-8"?>
<p:tagLst xmlns:p="http://schemas.openxmlformats.org/presentationml/2006/main">
  <p:tag name="AS_UNIQUEID" val="1196"/>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8.xml><?xml version="1.0" encoding="utf-8"?>
<p:tagLst xmlns:p="http://schemas.openxmlformats.org/presentationml/2006/main">
  <p:tag name="AS_UNIQUEID" val="1197"/>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569.xml><?xml version="1.0" encoding="utf-8"?>
<p:tagLst xmlns:p="http://schemas.openxmlformats.org/presentationml/2006/main">
  <p:tag name="AS_UNIQUEID" val="1198"/>
</p:tagLst>
</file>

<file path=ppt/tags/tag57.xml><?xml version="1.0" encoding="utf-8"?>
<p:tagLst xmlns:p="http://schemas.openxmlformats.org/presentationml/2006/main">
  <p:tag name="AS_UNIQUEID" val="749"/>
</p:tagLst>
</file>

<file path=ppt/tags/tag570.xml><?xml version="1.0" encoding="utf-8"?>
<p:tagLst xmlns:p="http://schemas.openxmlformats.org/presentationml/2006/main">
  <p:tag name="AS_UNIQUEID" val="1199"/>
  <p:tag name="KSO_WM_BEAUTIFY_FLAG" val="#wm#"/>
  <p:tag name="KSO_WM_TAG_VERSION" val="1.0"/>
  <p:tag name="KSO_WM_TEMPLATE_CATEGORY" val="custom"/>
  <p:tag name="KSO_WM_TEMPLATE_INDEX" val="20185048"/>
  <p:tag name="KSO_WM_UNIT_COMPATIBLE" val="0"/>
  <p:tag name="KSO_WM_UNIT_DIAGRAM_ISNUMVISUAL" val="0"/>
  <p:tag name="KSO_WM_UNIT_DIAGRAM_ISREFERUNIT" val="0"/>
  <p:tag name="KSO_WM_UNIT_HIGHLIGHT" val="0"/>
  <p:tag name="KSO_WM_UNIT_ID" val="_0**"/>
  <p:tag name="KSO_WM_UNIT_LAYERLEVEL" val="1"/>
</p:tagLst>
</file>

<file path=ppt/tags/tag571.xml><?xml version="1.0" encoding="utf-8"?>
<p:tagLst xmlns:p="http://schemas.openxmlformats.org/presentationml/2006/main">
  <p:tag name="AS_UNIQUEID" val="1200"/>
  <p:tag name="KSO_WM_BEAUTIFY_FLAG" val="#wm#"/>
  <p:tag name="KSO_WM_TAG_VERSION" val="1.0"/>
  <p:tag name="KSO_WM_TEMPLATE_CATEGORY" val="custom"/>
  <p:tag name="KSO_WM_TEMPLATE_INDEX" val="20185048"/>
  <p:tag name="KSO_WM_UNIT_COMPATIBLE" val="0"/>
  <p:tag name="KSO_WM_UNIT_DIAGRAM_ISNUMVISUAL" val="0"/>
  <p:tag name="KSO_WM_UNIT_DIAGRAM_ISREFERUNIT" val="0"/>
  <p:tag name="KSO_WM_UNIT_HIGHLIGHT" val="0"/>
  <p:tag name="KSO_WM_UNIT_ID" val="_0**"/>
  <p:tag name="KSO_WM_UNIT_LAYERLEVEL" val="1"/>
</p:tagLst>
</file>

<file path=ppt/tags/tag572.xml><?xml version="1.0" encoding="utf-8"?>
<p:tagLst xmlns:p="http://schemas.openxmlformats.org/presentationml/2006/main">
  <p:tag name="AS_UNIQUEID" val="1201"/>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3.xml><?xml version="1.0" encoding="utf-8"?>
<p:tagLst xmlns:p="http://schemas.openxmlformats.org/presentationml/2006/main">
  <p:tag name="AS_UNIQUEID" val="1202"/>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4.xml><?xml version="1.0" encoding="utf-8"?>
<p:tagLst xmlns:p="http://schemas.openxmlformats.org/presentationml/2006/main">
  <p:tag name="AS_UNIQUEID" val="1203"/>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575.xml><?xml version="1.0" encoding="utf-8"?>
<p:tagLst xmlns:p="http://schemas.openxmlformats.org/presentationml/2006/main">
  <p:tag name="AS_UNIQUEID" val="1204"/>
  <p:tag name="KSO_WM_BEAUTIFY_FLAG" val="#wm#"/>
  <p:tag name="KSO_WM_TAG_VERSION" val="1.0"/>
  <p:tag name="KSO_WM_TEMPLATE_CATEGORY" val="custom"/>
  <p:tag name="KSO_WM_TEMPLATE_INDEX" val="20185048"/>
  <p:tag name="KSO_WM_TEMPLATE_SUBCATEGORY" val="0"/>
  <p:tag name="KSO_WM_TEMPLATE_THUMBS_INDEX" val="1、6、10、16、19、22"/>
</p:tagLst>
</file>

<file path=ppt/tags/tag576.xml><?xml version="1.0" encoding="utf-8"?>
<p:tagLst xmlns:p="http://schemas.openxmlformats.org/presentationml/2006/main">
  <p:tag name="AS_UNIQUEID" val="1205"/>
</p:tagLst>
</file>

<file path=ppt/tags/tag577.xml><?xml version="1.0" encoding="utf-8"?>
<p:tagLst xmlns:p="http://schemas.openxmlformats.org/presentationml/2006/main">
  <p:tag name="AS_UNIQUEID" val="1206"/>
</p:tagLst>
</file>

<file path=ppt/tags/tag578.xml><?xml version="1.0" encoding="utf-8"?>
<p:tagLst xmlns:p="http://schemas.openxmlformats.org/presentationml/2006/main">
  <p:tag name="AS_UNIQUEID" val="1207"/>
</p:tagLst>
</file>

<file path=ppt/tags/tag579.xml><?xml version="1.0" encoding="utf-8"?>
<p:tagLst xmlns:p="http://schemas.openxmlformats.org/presentationml/2006/main">
  <p:tag name="AS_UNIQUEID" val="1208"/>
</p:tagLst>
</file>

<file path=ppt/tags/tag58.xml><?xml version="1.0" encoding="utf-8"?>
<p:tagLst xmlns:p="http://schemas.openxmlformats.org/presentationml/2006/main">
  <p:tag name="AS_UNIQUEID" val="750"/>
</p:tagLst>
</file>

<file path=ppt/tags/tag580.xml><?xml version="1.0" encoding="utf-8"?>
<p:tagLst xmlns:p="http://schemas.openxmlformats.org/presentationml/2006/main">
  <p:tag name="AS_UNIQUEID" val="1209"/>
</p:tagLst>
</file>

<file path=ppt/tags/tag581.xml><?xml version="1.0" encoding="utf-8"?>
<p:tagLst xmlns:p="http://schemas.openxmlformats.org/presentationml/2006/main">
  <p:tag name="AS_UNIQUEID" val="1210"/>
</p:tagLst>
</file>

<file path=ppt/tags/tag582.xml><?xml version="1.0" encoding="utf-8"?>
<p:tagLst xmlns:p="http://schemas.openxmlformats.org/presentationml/2006/main">
  <p:tag name="AS_UNIQUEID" val="1211"/>
</p:tagLst>
</file>

<file path=ppt/tags/tag583.xml><?xml version="1.0" encoding="utf-8"?>
<p:tagLst xmlns:p="http://schemas.openxmlformats.org/presentationml/2006/main">
  <p:tag name="AS_UNIQUEID" val="1212"/>
</p:tagLst>
</file>

<file path=ppt/tags/tag584.xml><?xml version="1.0" encoding="utf-8"?>
<p:tagLst xmlns:p="http://schemas.openxmlformats.org/presentationml/2006/main">
  <p:tag name="AS_UNIQUEID" val="1213"/>
</p:tagLst>
</file>

<file path=ppt/tags/tag585.xml><?xml version="1.0" encoding="utf-8"?>
<p:tagLst xmlns:p="http://schemas.openxmlformats.org/presentationml/2006/main">
  <p:tag name="AS_UNIQUEID" val="1214"/>
</p:tagLst>
</file>

<file path=ppt/tags/tag586.xml><?xml version="1.0" encoding="utf-8"?>
<p:tagLst xmlns:p="http://schemas.openxmlformats.org/presentationml/2006/main">
  <p:tag name="AS_UNIQUEID" val="1215"/>
</p:tagLst>
</file>

<file path=ppt/tags/tag587.xml><?xml version="1.0" encoding="utf-8"?>
<p:tagLst xmlns:p="http://schemas.openxmlformats.org/presentationml/2006/main">
  <p:tag name="AS_UNIQUEID" val="1216"/>
</p:tagLst>
</file>

<file path=ppt/tags/tag588.xml><?xml version="1.0" encoding="utf-8"?>
<p:tagLst xmlns:p="http://schemas.openxmlformats.org/presentationml/2006/main">
  <p:tag name="AS_UNIQUEID" val="1217"/>
</p:tagLst>
</file>

<file path=ppt/tags/tag589.xml><?xml version="1.0" encoding="utf-8"?>
<p:tagLst xmlns:p="http://schemas.openxmlformats.org/presentationml/2006/main">
  <p:tag name="AS_UNIQUEID" val="1218"/>
</p:tagLst>
</file>

<file path=ppt/tags/tag59.xml><?xml version="1.0" encoding="utf-8"?>
<p:tagLst xmlns:p="http://schemas.openxmlformats.org/presentationml/2006/main">
  <p:tag name="AS_UNIQUEID" val="751"/>
</p:tagLst>
</file>

<file path=ppt/tags/tag590.xml><?xml version="1.0" encoding="utf-8"?>
<p:tagLst xmlns:p="http://schemas.openxmlformats.org/presentationml/2006/main">
  <p:tag name="AS_UNIQUEID" val="1219"/>
</p:tagLst>
</file>

<file path=ppt/tags/tag591.xml><?xml version="1.0" encoding="utf-8"?>
<p:tagLst xmlns:p="http://schemas.openxmlformats.org/presentationml/2006/main">
  <p:tag name="AS_UNIQUEID" val="1220"/>
  <p:tag name="KSO_WM_UNIT_PLACING_PICTURE_USER_VIEWPORT" val="{&quot;height&quot;:2605,&quot;width&quot;:2471}"/>
</p:tagLst>
</file>

<file path=ppt/tags/tag592.xml><?xml version="1.0" encoding="utf-8"?>
<p:tagLst xmlns:p="http://schemas.openxmlformats.org/presentationml/2006/main">
  <p:tag name="AS_UNIQUEID" val="1221"/>
  <p:tag name="KSO_WM_UNIT_PLACING_PICTURE_USER_VIEWPORT" val="{&quot;height&quot;:2723,&quot;width&quot;:3394}"/>
</p:tagLst>
</file>

<file path=ppt/tags/tag593.xml><?xml version="1.0" encoding="utf-8"?>
<p:tagLst xmlns:p="http://schemas.openxmlformats.org/presentationml/2006/main">
  <p:tag name="AS_UNIQUEID" val="1222"/>
</p:tagLst>
</file>

<file path=ppt/tags/tag594.xml><?xml version="1.0" encoding="utf-8"?>
<p:tagLst xmlns:p="http://schemas.openxmlformats.org/presentationml/2006/main">
  <p:tag name="AS_UNIQUEID" val="1223"/>
  <p:tag name="KSO_WM_UNIT_PLACING_PICTURE_USER_VIEWPORT" val="{&quot;height&quot;:2595,&quot;width&quot;:2602}"/>
</p:tagLst>
</file>

<file path=ppt/tags/tag595.xml><?xml version="1.0" encoding="utf-8"?>
<p:tagLst xmlns:p="http://schemas.openxmlformats.org/presentationml/2006/main">
  <p:tag name="AS_UNIQUEID" val="1224"/>
</p:tagLst>
</file>

<file path=ppt/tags/tag596.xml><?xml version="1.0" encoding="utf-8"?>
<p:tagLst xmlns:p="http://schemas.openxmlformats.org/presentationml/2006/main">
  <p:tag name="AS_UNIQUEID" val="1225"/>
  <p:tag name="KSO_WM_UNIT_PLACING_PICTURE_USER_VIEWPORT" val="{&quot;height&quot;:2235,&quot;width&quot;:2424}"/>
</p:tagLst>
</file>

<file path=ppt/tags/tag597.xml><?xml version="1.0" encoding="utf-8"?>
<p:tagLst xmlns:p="http://schemas.openxmlformats.org/presentationml/2006/main">
  <p:tag name="AS_UNIQUEID" val="1226"/>
</p:tagLst>
</file>

<file path=ppt/tags/tag598.xml><?xml version="1.0" encoding="utf-8"?>
<p:tagLst xmlns:p="http://schemas.openxmlformats.org/presentationml/2006/main">
  <p:tag name="AS_UNIQUEID" val="1227"/>
</p:tagLst>
</file>

<file path=ppt/tags/tag599.xml><?xml version="1.0" encoding="utf-8"?>
<p:tagLst xmlns:p="http://schemas.openxmlformats.org/presentationml/2006/main">
  <p:tag name="AS_UNIQUEID" val="1228"/>
</p:tagLst>
</file>

<file path=ppt/tags/tag6.xml><?xml version="1.0" encoding="utf-8"?>
<p:tagLst xmlns:p="http://schemas.openxmlformats.org/presentationml/2006/main">
  <p:tag name="AS_UNIQUEID" val="698"/>
</p:tagLst>
</file>

<file path=ppt/tags/tag60.xml><?xml version="1.0" encoding="utf-8"?>
<p:tagLst xmlns:p="http://schemas.openxmlformats.org/presentationml/2006/main">
  <p:tag name="AS_UNIQUEID" val="752"/>
</p:tagLst>
</file>

<file path=ppt/tags/tag600.xml><?xml version="1.0" encoding="utf-8"?>
<p:tagLst xmlns:p="http://schemas.openxmlformats.org/presentationml/2006/main">
  <p:tag name="AS_UNIQUEID" val="1229"/>
</p:tagLst>
</file>

<file path=ppt/tags/tag601.xml><?xml version="1.0" encoding="utf-8"?>
<p:tagLst xmlns:p="http://schemas.openxmlformats.org/presentationml/2006/main">
  <p:tag name="AS_UNIQUEID" val="1230"/>
</p:tagLst>
</file>

<file path=ppt/tags/tag602.xml><?xml version="1.0" encoding="utf-8"?>
<p:tagLst xmlns:p="http://schemas.openxmlformats.org/presentationml/2006/main">
  <p:tag name="AS_UNIQUEID" val="1231"/>
</p:tagLst>
</file>

<file path=ppt/tags/tag603.xml><?xml version="1.0" encoding="utf-8"?>
<p:tagLst xmlns:p="http://schemas.openxmlformats.org/presentationml/2006/main">
  <p:tag name="AS_UNIQUEID" val="1232"/>
  <p:tag name="KSO_WM_UNIT_TABLE_BEAUTIFY" val="smartTable{8f41212d-8985-4074-882a-e09299f25380}"/>
</p:tagLst>
</file>

<file path=ppt/tags/tag604.xml><?xml version="1.0" encoding="utf-8"?>
<p:tagLst xmlns:p="http://schemas.openxmlformats.org/presentationml/2006/main">
  <p:tag name="KSO_WM_BEAUTIFY_FLAG" val="#wm#"/>
  <p:tag name="KSO_WM_DIAGRAM_GROUP_CODE" val="l1-1"/>
  <p:tag name="KSO_WM_SLIDE_ID" val="custom20184651_4"/>
  <p:tag name="KSO_WM_SLIDE_INDEX" val="4"/>
  <p:tag name="KSO_WM_SLIDE_ITEM_CNT" val="4"/>
  <p:tag name="KSO_WM_SLIDE_LAYOUT" val="a_l"/>
  <p:tag name="KSO_WM_SLIDE_LAYOUT_CNT" val="1_1"/>
  <p:tag name="KSO_WM_SLIDE_SUBTYPE" val="diag"/>
  <p:tag name="KSO_WM_SLIDE_TYPE" val="contents"/>
  <p:tag name="KSO_WM_TAG_VERSION" val="1.0"/>
  <p:tag name="KSO_WM_TEMPLATE_CATEGORY" val="custom"/>
  <p:tag name="KSO_WM_TEMPLATE_INDEX" val="20184651"/>
</p:tagLst>
</file>

<file path=ppt/tags/tag605.xml><?xml version="1.0" encoding="utf-8"?>
<p:tagLst xmlns:p="http://schemas.openxmlformats.org/presentationml/2006/main">
  <p:tag name="AS_UNIQUEID" val="1233"/>
</p:tagLst>
</file>

<file path=ppt/tags/tag606.xml><?xml version="1.0" encoding="utf-8"?>
<p:tagLst xmlns:p="http://schemas.openxmlformats.org/presentationml/2006/main">
  <p:tag name="AS_UNIQUEID" val="1234"/>
</p:tagLst>
</file>

<file path=ppt/tags/tag607.xml><?xml version="1.0" encoding="utf-8"?>
<p:tagLst xmlns:p="http://schemas.openxmlformats.org/presentationml/2006/main">
  <p:tag name="AS_UNIQUEID" val="1235"/>
</p:tagLst>
</file>

<file path=ppt/tags/tag608.xml><?xml version="1.0" encoding="utf-8"?>
<p:tagLst xmlns:p="http://schemas.openxmlformats.org/presentationml/2006/main">
  <p:tag name="AS_UNIQUEID" val="1236"/>
</p:tagLst>
</file>

<file path=ppt/tags/tag609.xml><?xml version="1.0" encoding="utf-8"?>
<p:tagLst xmlns:p="http://schemas.openxmlformats.org/presentationml/2006/main">
  <p:tag name="AS_UNIQUEID" val="1237"/>
</p:tagLst>
</file>

<file path=ppt/tags/tag61.xml><?xml version="1.0" encoding="utf-8"?>
<p:tagLst xmlns:p="http://schemas.openxmlformats.org/presentationml/2006/main">
  <p:tag name="AS_UNIQUEID" val="753"/>
</p:tagLst>
</file>

<file path=ppt/tags/tag610.xml><?xml version="1.0" encoding="utf-8"?>
<p:tagLst xmlns:p="http://schemas.openxmlformats.org/presentationml/2006/main">
  <p:tag name="AS_UNIQUEID" val="1238"/>
  <p:tag name="KSO_WM_BEAUTIFY_FLAG" val="#wm#"/>
  <p:tag name="KSO_WM_TAG_VERSION" val="1.0"/>
  <p:tag name="KSO_WM_TEMPLATE_CATEGORY" val="custom"/>
  <p:tag name="KSO_WM_TEMPLATE_INDEX" val="20184651"/>
  <p:tag name="KSO_WM_UNIT_CLEAR" val="0"/>
  <p:tag name="KSO_WM_UNIT_COMPATIBLE" val="1"/>
  <p:tag name="KSO_WM_UNIT_HIGHLIGHT" val="0"/>
  <p:tag name="KSO_WM_UNIT_ID" val="custom20184651_5*e*1"/>
  <p:tag name="KSO_WM_UNIT_INDEX" val="1"/>
  <p:tag name="KSO_WM_UNIT_LAYERLEVEL" val="1"/>
  <p:tag name="KSO_WM_UNIT_PRESET_TEXT" val="PART&#10;ONE"/>
  <p:tag name="KSO_WM_UNIT_TYPE" val="e"/>
  <p:tag name="KSO_WM_UNIT_VALUE" val="6"/>
</p:tagLst>
</file>

<file path=ppt/tags/tag611.xml><?xml version="1.0" encoding="utf-8"?>
<p:tagLst xmlns:p="http://schemas.openxmlformats.org/presentationml/2006/main">
  <p:tag name="AS_UNIQUEID" val="1239"/>
</p:tagLst>
</file>

<file path=ppt/tags/tag612.xml><?xml version="1.0" encoding="utf-8"?>
<p:tagLst xmlns:p="http://schemas.openxmlformats.org/presentationml/2006/main">
  <p:tag name="KSO_WM_BEAUTIFY_FLAG" val="#wm#"/>
  <p:tag name="KSO_WM_SLIDE_ID" val="custom20184651_5"/>
  <p:tag name="KSO_WM_SLIDE_INDEX" val="5"/>
  <p:tag name="KSO_WM_SLIDE_ITEM_CNT" val="1"/>
  <p:tag name="KSO_WM_SLIDE_LAYOUT" val="f_e"/>
  <p:tag name="KSO_WM_SLIDE_LAYOUT_CNT" val="1_1"/>
  <p:tag name="KSO_WM_SLIDE_SUBTYPE" val="pureTxt"/>
  <p:tag name="KSO_WM_SLIDE_TYPE" val="sectionTitle"/>
  <p:tag name="KSO_WM_TAG_VERSION" val="1.0"/>
  <p:tag name="KSO_WM_TEMPLATE_CATEGORY" val="custom"/>
  <p:tag name="KSO_WM_TEMPLATE_INDEX" val="20184651"/>
</p:tagLst>
</file>

<file path=ppt/tags/tag613.xml><?xml version="1.0" encoding="utf-8"?>
<p:tagLst xmlns:p="http://schemas.openxmlformats.org/presentationml/2006/main">
  <p:tag name="AS_UNIQUEID" val="1240"/>
</p:tagLst>
</file>

<file path=ppt/tags/tag614.xml><?xml version="1.0" encoding="utf-8"?>
<p:tagLst xmlns:p="http://schemas.openxmlformats.org/presentationml/2006/main">
  <p:tag name="AS_UNIQUEID" val="1241"/>
</p:tagLst>
</file>

<file path=ppt/tags/tag615.xml><?xml version="1.0" encoding="utf-8"?>
<p:tagLst xmlns:p="http://schemas.openxmlformats.org/presentationml/2006/main">
  <p:tag name="AS_UNIQUEID" val="1242"/>
</p:tagLst>
</file>

<file path=ppt/tags/tag616.xml><?xml version="1.0" encoding="utf-8"?>
<p:tagLst xmlns:p="http://schemas.openxmlformats.org/presentationml/2006/main">
  <p:tag name="AS_UNIQUEID" val="1243"/>
</p:tagLst>
</file>

<file path=ppt/tags/tag617.xml><?xml version="1.0" encoding="utf-8"?>
<p:tagLst xmlns:p="http://schemas.openxmlformats.org/presentationml/2006/main">
  <p:tag name="AS_UNIQUEID" val="1244"/>
</p:tagLst>
</file>

<file path=ppt/tags/tag618.xml><?xml version="1.0" encoding="utf-8"?>
<p:tagLst xmlns:p="http://schemas.openxmlformats.org/presentationml/2006/main">
  <p:tag name="AS_UNIQUEID" val="1245"/>
  <p:tag name="KSO_WM_BEAUTIFY_FLAG" val="#wm#"/>
  <p:tag name="KSO_WM_TAG_VERSION" val="1.0"/>
  <p:tag name="KSO_WM_TEMPLATE_CATEGORY" val="custom"/>
  <p:tag name="KSO_WM_TEMPLATE_INDEX" val="20184651"/>
  <p:tag name="KSO_WM_UNIT_ID" val="custom20184651_17*i*0"/>
  <p:tag name="KSO_WM_UNIT_INDEX" val="0"/>
  <p:tag name="KSO_WM_UNIT_TYPE" val="i"/>
</p:tagLst>
</file>

<file path=ppt/tags/tag619.xml><?xml version="1.0" encoding="utf-8"?>
<p:tagLst xmlns:p="http://schemas.openxmlformats.org/presentationml/2006/main">
  <p:tag name="AS_UNIQUEID" val="1246"/>
  <p:tag name="KSO_WM_BEAUTIFY_FLAG" val="#wm#"/>
  <p:tag name="KSO_WM_TAG_VERSION" val="1.0"/>
  <p:tag name="KSO_WM_TEMPLATE_CATEGORY" val="custom"/>
  <p:tag name="KSO_WM_TEMPLATE_INDEX" val="20184651"/>
  <p:tag name="KSO_WM_UNIT_CLEAR" val="0"/>
  <p:tag name="KSO_WM_UNIT_COMPATIBLE" val="0"/>
  <p:tag name="KSO_WM_UNIT_HIGHLIGHT" val="0"/>
  <p:tag name="KSO_WM_UNIT_ID" val="custom20184651_17*a*1"/>
  <p:tag name="KSO_WM_UNIT_INDEX" val="1"/>
  <p:tag name="KSO_WM_UNIT_ISCONTENTSTITLE" val="0"/>
  <p:tag name="KSO_WM_UNIT_LAYERLEVEL" val="1"/>
  <p:tag name="KSO_WM_UNIT_PRESET_TEXT_INDEX" val="3"/>
  <p:tag name="KSO_WM_UNIT_PRESET_TEXT_LEN" val="12"/>
  <p:tag name="KSO_WM_UNIT_TYPE" val="a"/>
  <p:tag name="KSO_WM_UNIT_VALUE" val="10"/>
</p:tagLst>
</file>

<file path=ppt/tags/tag62.xml><?xml version="1.0" encoding="utf-8"?>
<p:tagLst xmlns:p="http://schemas.openxmlformats.org/presentationml/2006/main">
  <p:tag name="AS_UNIQUEID" val="754"/>
</p:tagLst>
</file>

<file path=ppt/tags/tag620.xml><?xml version="1.0" encoding="utf-8"?>
<p:tagLst xmlns:p="http://schemas.openxmlformats.org/presentationml/2006/main">
  <p:tag name="AS_UNIQUEID" val="1247"/>
  <p:tag name="KSO_WM_BEAUTIFY_FLAG" val="#wm#"/>
  <p:tag name="KSO_WM_TAG_VERSION" val="1.0"/>
  <p:tag name="KSO_WM_TEMPLATE_CATEGORY" val="custom"/>
  <p:tag name="KSO_WM_TEMPLATE_INDEX" val="20184651"/>
  <p:tag name="KSO_WM_UNIT_ID" val="custom20184651_17*i*23"/>
  <p:tag name="KSO_WM_UNIT_INDEX" val="23"/>
  <p:tag name="KSO_WM_UNIT_TYPE" val="i"/>
</p:tagLst>
</file>

<file path=ppt/tags/tag621.xml><?xml version="1.0" encoding="utf-8"?>
<p:tagLst xmlns:p="http://schemas.openxmlformats.org/presentationml/2006/main">
  <p:tag name="AS_UNIQUEID" val="1248"/>
</p:tagLst>
</file>

<file path=ppt/tags/tag622.xml><?xml version="1.0" encoding="utf-8"?>
<p:tagLst xmlns:p="http://schemas.openxmlformats.org/presentationml/2006/main">
  <p:tag name="AS_UNIQUEID" val="1249"/>
</p:tagLst>
</file>

<file path=ppt/tags/tag623.xml><?xml version="1.0" encoding="utf-8"?>
<p:tagLst xmlns:p="http://schemas.openxmlformats.org/presentationml/2006/main">
  <p:tag name="AS_UNIQUEID" val="607"/>
</p:tagLst>
</file>

<file path=ppt/tags/tag624.xml><?xml version="1.0" encoding="utf-8"?>
<p:tagLst xmlns:p="http://schemas.openxmlformats.org/presentationml/2006/main">
  <p:tag name="AS_UNIQUEID" val="603"/>
</p:tagLst>
</file>

<file path=ppt/tags/tag625.xml><?xml version="1.0" encoding="utf-8"?>
<p:tagLst xmlns:p="http://schemas.openxmlformats.org/presentationml/2006/main">
  <p:tag name="AS_UNIQUEID" val="604"/>
</p:tagLst>
</file>

<file path=ppt/tags/tag626.xml><?xml version="1.0" encoding="utf-8"?>
<p:tagLst xmlns:p="http://schemas.openxmlformats.org/presentationml/2006/main">
  <p:tag name="AS_UNIQUEID" val="605"/>
</p:tagLst>
</file>

<file path=ppt/tags/tag627.xml><?xml version="1.0" encoding="utf-8"?>
<p:tagLst xmlns:p="http://schemas.openxmlformats.org/presentationml/2006/main">
  <p:tag name="AS_UNIQUEID" val="606"/>
</p:tagLst>
</file>

<file path=ppt/tags/tag628.xml><?xml version="1.0" encoding="utf-8"?>
<p:tagLst xmlns:p="http://schemas.openxmlformats.org/presentationml/2006/main">
  <p:tag name="KSO_WM_BEAUTIFY_FLAG" val="#wm#"/>
  <p:tag name="KSO_WM_DIAGRAM_GROUP_CODE" val="o1-1"/>
  <p:tag name="KSO_WM_SLIDE_ID" val="custom20184651_17"/>
  <p:tag name="KSO_WM_SLIDE_INDEX" val="17"/>
  <p:tag name="KSO_WM_SLIDE_ITEM_CNT" val="3"/>
  <p:tag name="KSO_WM_SLIDE_LAYOUT" val="a_o"/>
  <p:tag name="KSO_WM_SLIDE_LAYOUT_CNT" val="1_1"/>
  <p:tag name="KSO_WM_SLIDE_POSITION" val="137*121"/>
  <p:tag name="KSO_WM_SLIDE_SIZE" val="724*269"/>
  <p:tag name="KSO_WM_SLIDE_SUBTYPE" val="diag"/>
  <p:tag name="KSO_WM_SLIDE_TYPE" val="text"/>
  <p:tag name="KSO_WM_TAG_VERSION" val="1.0"/>
  <p:tag name="KSO_WM_TEMPLATE_CATEGORY" val="custom"/>
  <p:tag name="KSO_WM_TEMPLATE_INDEX" val="20184651"/>
</p:tagLst>
</file>

<file path=ppt/tags/tag629.xml><?xml version="1.0" encoding="utf-8"?>
<p:tagLst xmlns:p="http://schemas.openxmlformats.org/presentationml/2006/main">
  <p:tag name="AS_UNIQUEID" val="1250"/>
</p:tagLst>
</file>

<file path=ppt/tags/tag63.xml><?xml version="1.0" encoding="utf-8"?>
<p:tagLst xmlns:p="http://schemas.openxmlformats.org/presentationml/2006/main">
  <p:tag name="AS_UNIQUEID" val="755"/>
</p:tagLst>
</file>

<file path=ppt/tags/tag630.xml><?xml version="1.0" encoding="utf-8"?>
<p:tagLst xmlns:p="http://schemas.openxmlformats.org/presentationml/2006/main">
  <p:tag name="AS_UNIQUEID" val="1251"/>
</p:tagLst>
</file>

<file path=ppt/tags/tag631.xml><?xml version="1.0" encoding="utf-8"?>
<p:tagLst xmlns:p="http://schemas.openxmlformats.org/presentationml/2006/main">
  <p:tag name="AS_UNIQUEID" val="1252"/>
</p:tagLst>
</file>

<file path=ppt/tags/tag632.xml><?xml version="1.0" encoding="utf-8"?>
<p:tagLst xmlns:p="http://schemas.openxmlformats.org/presentationml/2006/main">
  <p:tag name="AS_UNIQUEID" val="1253"/>
</p:tagLst>
</file>

<file path=ppt/tags/tag633.xml><?xml version="1.0" encoding="utf-8"?>
<p:tagLst xmlns:p="http://schemas.openxmlformats.org/presentationml/2006/main">
  <p:tag name="AS_UNIQUEID" val="1254"/>
</p:tagLst>
</file>

<file path=ppt/tags/tag634.xml><?xml version="1.0" encoding="utf-8"?>
<p:tagLst xmlns:p="http://schemas.openxmlformats.org/presentationml/2006/main">
  <p:tag name="AS_UNIQUEID" val="1255"/>
  <p:tag name="KSO_WM_BEAUTIFY_FLAG" val="#wm#"/>
  <p:tag name="KSO_WM_TAG_VERSION" val="1.0"/>
  <p:tag name="KSO_WM_TEMPLATE_CATEGORY" val="custom"/>
  <p:tag name="KSO_WM_TEMPLATE_INDEX" val="20184651"/>
  <p:tag name="KSO_WM_UNIT_ID" val="custom20184651_22*i*0"/>
  <p:tag name="KSO_WM_UNIT_INDEX" val="0"/>
  <p:tag name="KSO_WM_UNIT_TYPE" val="i"/>
</p:tagLst>
</file>

<file path=ppt/tags/tag635.xml><?xml version="1.0" encoding="utf-8"?>
<p:tagLst xmlns:p="http://schemas.openxmlformats.org/presentationml/2006/main">
  <p:tag name="AS_UNIQUEID" val="1256"/>
  <p:tag name="KSO_WM_BEAUTIFY_FLAG" val="#wm#"/>
  <p:tag name="KSO_WM_TAG_VERSION" val="1.0"/>
  <p:tag name="KSO_WM_TEMPLATE_CATEGORY" val="custom"/>
  <p:tag name="KSO_WM_TEMPLATE_INDEX" val="20184651"/>
  <p:tag name="KSO_WM_UNIT_ID" val="custom20184651_22*i*2"/>
  <p:tag name="KSO_WM_UNIT_INDEX" val="2"/>
  <p:tag name="KSO_WM_UNIT_TYPE" val="i"/>
</p:tagLst>
</file>

<file path=ppt/tags/tag636.xml><?xml version="1.0" encoding="utf-8"?>
<p:tagLst xmlns:p="http://schemas.openxmlformats.org/presentationml/2006/main">
  <p:tag name="AS_UNIQUEID" val="1257"/>
  <p:tag name="KSO_WM_BEAUTIFY_FLAG" val="#wm#"/>
  <p:tag name="KSO_WM_TAG_VERSION" val="1.0"/>
  <p:tag name="KSO_WM_TEMPLATE_CATEGORY" val="custom"/>
  <p:tag name="KSO_WM_TEMPLATE_INDEX" val="20184651"/>
  <p:tag name="KSO_WM_UNIT_ID" val="custom20184651_22*i*10"/>
  <p:tag name="KSO_WM_UNIT_INDEX" val="10"/>
  <p:tag name="KSO_WM_UNIT_TYPE" val="i"/>
</p:tagLst>
</file>

<file path=ppt/tags/tag637.xml><?xml version="1.0" encoding="utf-8"?>
<p:tagLst xmlns:p="http://schemas.openxmlformats.org/presentationml/2006/main">
  <p:tag name="AS_UNIQUEID" val="1258"/>
  <p:tag name="KSO_WM_BEAUTIFY_FLAG" val="#wm#"/>
  <p:tag name="KSO_WM_TAG_VERSION" val="1.0"/>
  <p:tag name="KSO_WM_TEMPLATE_CATEGORY" val="custom"/>
  <p:tag name="KSO_WM_TEMPLATE_INDEX" val="20184651"/>
  <p:tag name="KSO_WM_UNIT_ID" val="custom20184651_22*i*11"/>
  <p:tag name="KSO_WM_UNIT_INDEX" val="11"/>
  <p:tag name="KSO_WM_UNIT_TYPE" val="i"/>
</p:tagLst>
</file>

<file path=ppt/tags/tag638.xml><?xml version="1.0" encoding="utf-8"?>
<p:tagLst xmlns:p="http://schemas.openxmlformats.org/presentationml/2006/main">
  <p:tag name="AS_UNIQUEID" val="1259"/>
  <p:tag name="KSO_WM_BEAUTIFY_FLAG" val="#wm#"/>
  <p:tag name="KSO_WM_TAG_VERSION" val="1.0"/>
  <p:tag name="KSO_WM_TEMPLATE_CATEGORY" val="custom"/>
  <p:tag name="KSO_WM_TEMPLATE_INDEX" val="20184651"/>
  <p:tag name="KSO_WM_UNIT_ID" val="custom20184651_22*i*12"/>
  <p:tag name="KSO_WM_UNIT_INDEX" val="12"/>
  <p:tag name="KSO_WM_UNIT_TYPE" val="i"/>
</p:tagLst>
</file>

<file path=ppt/tags/tag639.xml><?xml version="1.0" encoding="utf-8"?>
<p:tagLst xmlns:p="http://schemas.openxmlformats.org/presentationml/2006/main">
  <p:tag name="AS_UNIQUEID" val="1260"/>
  <p:tag name="KSO_WM_BEAUTIFY_FLAG" val="#wm#"/>
  <p:tag name="KSO_WM_TAG_VERSION" val="1.0"/>
  <p:tag name="KSO_WM_TEMPLATE_CATEGORY" val="custom"/>
  <p:tag name="KSO_WM_TEMPLATE_INDEX" val="20184651"/>
  <p:tag name="KSO_WM_UNIT_ID" val="custom20184651_22*i*13"/>
  <p:tag name="KSO_WM_UNIT_INDEX" val="13"/>
  <p:tag name="KSO_WM_UNIT_TYPE" val="i"/>
</p:tagLst>
</file>

<file path=ppt/tags/tag64.xml><?xml version="1.0" encoding="utf-8"?>
<p:tagLst xmlns:p="http://schemas.openxmlformats.org/presentationml/2006/main">
  <p:tag name="AS_UNIQUEID" val="756"/>
</p:tagLst>
</file>

<file path=ppt/tags/tag640.xml><?xml version="1.0" encoding="utf-8"?>
<p:tagLst xmlns:p="http://schemas.openxmlformats.org/presentationml/2006/main">
  <p:tag name="AS_UNIQUEID" val="1261"/>
  <p:tag name="KSO_WM_BEAUTIFY_FLAG" val="#wm#"/>
  <p:tag name="KSO_WM_DIAGRAM_GROUP_CODE" val="q1-1"/>
  <p:tag name="KSO_WM_TAG_VERSION" val="1.0"/>
  <p:tag name="KSO_WM_TEMPLATE_CATEGORY" val="custom"/>
  <p:tag name="KSO_WM_TEMPLATE_INDEX" val="20184651"/>
  <p:tag name="KSO_WM_UNIT_CLEAR" val="0"/>
  <p:tag name="KSO_WM_UNIT_COMPATIBLE" val="0"/>
  <p:tag name="KSO_WM_UNIT_HIGHLIGHT" val="0"/>
  <p:tag name="KSO_WM_UNIT_ID" val="custom20184651_22*i*14"/>
  <p:tag name="KSO_WM_UNIT_INDEX" val="14"/>
  <p:tag name="KSO_WM_UNIT_LAYERLEVEL" val="1_1_1"/>
  <p:tag name="KSO_WM_UNIT_PRESET_TEXT_INDEX" val="4"/>
  <p:tag name="KSO_WM_UNIT_PRESET_TEXT_LEN" val="57"/>
  <p:tag name="KSO_WM_UNIT_TEXT_FILL_FORE_SCHEMECOLOR_INDEX" val="2"/>
  <p:tag name="KSO_WM_UNIT_TEXT_FILL_TYPE" val="1"/>
  <p:tag name="KSO_WM_UNIT_TYPE" val="i"/>
  <p:tag name="KSO_WM_UNIT_USESOURCEFORMAT_APPLY" val="1"/>
  <p:tag name="KSO_WM_UNIT_VALUE" val="28"/>
  <p:tag name="MH" val="20160218111000"/>
  <p:tag name="MH_LIBRARY" val="GRAPHIC"/>
  <p:tag name="MH_ORDER" val="1"/>
  <p:tag name="MH_TYPE" val="Desc"/>
</p:tagLst>
</file>

<file path=ppt/tags/tag641.xml><?xml version="1.0" encoding="utf-8"?>
<p:tagLst xmlns:p="http://schemas.openxmlformats.org/presentationml/2006/main">
  <p:tag name="AS_UNIQUEID" val="1262"/>
  <p:tag name="KSO_WM_BEAUTIFY_FLAG" val="#wm#"/>
  <p:tag name="KSO_WM_DIAGRAM_GROUP_CODE" val="q1-1"/>
  <p:tag name="KSO_WM_TAG_VERSION" val="1.0"/>
  <p:tag name="KSO_WM_TEMPLATE_CATEGORY" val="custom"/>
  <p:tag name="KSO_WM_TEMPLATE_INDEX" val="20184651"/>
  <p:tag name="KSO_WM_UNIT_CLEAR" val="0"/>
  <p:tag name="KSO_WM_UNIT_COMPATIBLE" val="0"/>
  <p:tag name="KSO_WM_UNIT_HIGHLIGHT" val="0"/>
  <p:tag name="KSO_WM_UNIT_ID" val="custom20184651_22*i*16"/>
  <p:tag name="KSO_WM_UNIT_INDEX" val="16"/>
  <p:tag name="KSO_WM_UNIT_LAYERLEVEL" val="1_1_1"/>
  <p:tag name="KSO_WM_UNIT_PRESET_TEXT_INDEX" val="4"/>
  <p:tag name="KSO_WM_UNIT_PRESET_TEXT_LEN" val="57"/>
  <p:tag name="KSO_WM_UNIT_TEXT_FILL_FORE_SCHEMECOLOR_INDEX" val="2"/>
  <p:tag name="KSO_WM_UNIT_TEXT_FILL_TYPE" val="1"/>
  <p:tag name="KSO_WM_UNIT_TYPE" val="i"/>
  <p:tag name="KSO_WM_UNIT_USESOURCEFORMAT_APPLY" val="1"/>
  <p:tag name="KSO_WM_UNIT_VALUE" val="28"/>
  <p:tag name="MH" val="20160218111000"/>
  <p:tag name="MH_LIBRARY" val="GRAPHIC"/>
  <p:tag name="MH_ORDER" val="1"/>
  <p:tag name="MH_TYPE" val="Desc"/>
</p:tagLst>
</file>

<file path=ppt/tags/tag642.xml><?xml version="1.0" encoding="utf-8"?>
<p:tagLst xmlns:p="http://schemas.openxmlformats.org/presentationml/2006/main">
  <p:tag name="AS_UNIQUEID" val="1263"/>
</p:tagLst>
</file>

<file path=ppt/tags/tag643.xml><?xml version="1.0" encoding="utf-8"?>
<p:tagLst xmlns:p="http://schemas.openxmlformats.org/presentationml/2006/main">
  <p:tag name="KSO_WM_BEAUTIFY_FLAG" val="#wm#"/>
  <p:tag name="KSO_WM_DIAGRAM_GROUP_CODE" val="q1-2"/>
  <p:tag name="KSO_WM_SLIDE_ID" val="custom20184651_22"/>
  <p:tag name="KSO_WM_SLIDE_INDEX" val="22"/>
  <p:tag name="KSO_WM_SLIDE_ITEM_CNT" val="6"/>
  <p:tag name="KSO_WM_SLIDE_LAYOUT" val="a_q"/>
  <p:tag name="KSO_WM_SLIDE_LAYOUT_CNT" val="1_1"/>
  <p:tag name="KSO_WM_SLIDE_POSITION" val="70*168"/>
  <p:tag name="KSO_WM_SLIDE_SIZE" val="818*286"/>
  <p:tag name="KSO_WM_SLIDE_SUBTYPE" val="diag"/>
  <p:tag name="KSO_WM_SLIDE_TYPE" val="text"/>
  <p:tag name="KSO_WM_TAG_VERSION" val="1.0"/>
  <p:tag name="KSO_WM_TEMPLATE_CATEGORY" val="custom"/>
  <p:tag name="KSO_WM_TEMPLATE_INDEX" val="20184651"/>
</p:tagLst>
</file>

<file path=ppt/tags/tag644.xml><?xml version="1.0" encoding="utf-8"?>
<p:tagLst xmlns:p="http://schemas.openxmlformats.org/presentationml/2006/main">
  <p:tag name="AS_UNIQUEID" val="1264"/>
</p:tagLst>
</file>

<file path=ppt/tags/tag645.xml><?xml version="1.0" encoding="utf-8"?>
<p:tagLst xmlns:p="http://schemas.openxmlformats.org/presentationml/2006/main">
  <p:tag name="AS_UNIQUEID" val="1265"/>
  <p:tag name="KSO_WM_BEAUTIFY_FLAG" val="#wm#"/>
  <p:tag name="KSO_WM_TAG_VERSION" val="1.0"/>
  <p:tag name="KSO_WM_TEMPLATE_CATEGORY" val="custom"/>
  <p:tag name="KSO_WM_TEMPLATE_INDEX" val="20184651"/>
  <p:tag name="KSO_WM_UNIT_ID" val="custom20184651_2*i*0"/>
  <p:tag name="KSO_WM_UNIT_INDEX" val="0"/>
  <p:tag name="KSO_WM_UNIT_TYPE" val="i"/>
</p:tagLst>
</file>

<file path=ppt/tags/tag646.xml><?xml version="1.0" encoding="utf-8"?>
<p:tagLst xmlns:p="http://schemas.openxmlformats.org/presentationml/2006/main">
  <p:tag name="AS_UNIQUEID" val="1266"/>
  <p:tag name="KSO_WM_BEAUTIFY_FLAG" val="#wm#"/>
  <p:tag name="KSO_WM_TAG_VERSION" val="1.0"/>
  <p:tag name="KSO_WM_TEMPLATE_CATEGORY" val="custom"/>
  <p:tag name="KSO_WM_TEMPLATE_INDEX" val="20184651"/>
  <p:tag name="KSO_WM_UNIT_ID" val="custom20184651_2*i*1"/>
  <p:tag name="KSO_WM_UNIT_INDEX" val="1"/>
  <p:tag name="KSO_WM_UNIT_TYPE" val="i"/>
</p:tagLst>
</file>

<file path=ppt/tags/tag647.xml><?xml version="1.0" encoding="utf-8"?>
<p:tagLst xmlns:p="http://schemas.openxmlformats.org/presentationml/2006/main">
  <p:tag name="AS_UNIQUEID" val="1267"/>
</p:tagLst>
</file>

<file path=ppt/tags/tag648.xml><?xml version="1.0" encoding="utf-8"?>
<p:tagLst xmlns:p="http://schemas.openxmlformats.org/presentationml/2006/main">
  <p:tag name="AS_UNIQUEID" val="1268"/>
</p:tagLst>
</file>

<file path=ppt/tags/tag649.xml><?xml version="1.0" encoding="utf-8"?>
<p:tagLst xmlns:p="http://schemas.openxmlformats.org/presentationml/2006/main">
  <p:tag name="AS_UNIQUEID" val="1269"/>
</p:tagLst>
</file>

<file path=ppt/tags/tag65.xml><?xml version="1.0" encoding="utf-8"?>
<p:tagLst xmlns:p="http://schemas.openxmlformats.org/presentationml/2006/main">
  <p:tag name="AS_UNIQUEID" val="757"/>
</p:tagLst>
</file>

<file path=ppt/tags/tag650.xml><?xml version="1.0" encoding="utf-8"?>
<p:tagLst xmlns:p="http://schemas.openxmlformats.org/presentationml/2006/main">
  <p:tag name="AS_UNIQUEID" val="1270"/>
</p:tagLst>
</file>

<file path=ppt/tags/tag651.xml><?xml version="1.0" encoding="utf-8"?>
<p:tagLst xmlns:p="http://schemas.openxmlformats.org/presentationml/2006/main">
  <p:tag name="AS_UNIQUEID" val="1271"/>
</p:tagLst>
</file>

<file path=ppt/tags/tag652.xml><?xml version="1.0" encoding="utf-8"?>
<p:tagLst xmlns:p="http://schemas.openxmlformats.org/presentationml/2006/main">
  <p:tag name="KSO_WM_BEAUTIFY_FLAG" val="#wm#"/>
  <p:tag name="KSO_WM_TEMPLATE_CATEGORY" val="custom"/>
  <p:tag name="KSO_WM_TEMPLATE_INDEX" val="20184651"/>
</p:tagLst>
</file>

<file path=ppt/tags/tag653.xml><?xml version="1.0" encoding="utf-8"?>
<p:tagLst xmlns:p="http://schemas.openxmlformats.org/presentationml/2006/main">
  <p:tag name="AS_UNIQUEID" val="1272"/>
</p:tagLst>
</file>

<file path=ppt/tags/tag654.xml><?xml version="1.0" encoding="utf-8"?>
<p:tagLst xmlns:p="http://schemas.openxmlformats.org/presentationml/2006/main">
  <p:tag name="AS_UNIQUEID" val="672"/>
</p:tagLst>
</file>

<file path=ppt/tags/tag655.xml><?xml version="1.0" encoding="utf-8"?>
<p:tagLst xmlns:p="http://schemas.openxmlformats.org/presentationml/2006/main">
  <p:tag name="AS_UNIQUEID" val="673"/>
</p:tagLst>
</file>

<file path=ppt/tags/tag656.xml><?xml version="1.0" encoding="utf-8"?>
<p:tagLst xmlns:p="http://schemas.openxmlformats.org/presentationml/2006/main">
  <p:tag name="AS_UNIQUEID" val="674"/>
</p:tagLst>
</file>

<file path=ppt/tags/tag657.xml><?xml version="1.0" encoding="utf-8"?>
<p:tagLst xmlns:p="http://schemas.openxmlformats.org/presentationml/2006/main">
  <p:tag name="AS_UNIQUEID" val="675"/>
</p:tagLst>
</file>

<file path=ppt/tags/tag658.xml><?xml version="1.0" encoding="utf-8"?>
<p:tagLst xmlns:p="http://schemas.openxmlformats.org/presentationml/2006/main">
  <p:tag name="AS_UNIQUEID" val="676"/>
</p:tagLst>
</file>

<file path=ppt/tags/tag659.xml><?xml version="1.0" encoding="utf-8"?>
<p:tagLst xmlns:p="http://schemas.openxmlformats.org/presentationml/2006/main">
  <p:tag name="AS_UNIQUEID" val="677"/>
</p:tagLst>
</file>

<file path=ppt/tags/tag66.xml><?xml version="1.0" encoding="utf-8"?>
<p:tagLst xmlns:p="http://schemas.openxmlformats.org/presentationml/2006/main">
  <p:tag name="AS_UNIQUEID" val="758"/>
</p:tagLst>
</file>

<file path=ppt/tags/tag660.xml><?xml version="1.0" encoding="utf-8"?>
<p:tagLst xmlns:p="http://schemas.openxmlformats.org/presentationml/2006/main">
  <p:tag name="AS_UNIQUEID" val="678"/>
</p:tagLst>
</file>

<file path=ppt/tags/tag661.xml><?xml version="1.0" encoding="utf-8"?>
<p:tagLst xmlns:p="http://schemas.openxmlformats.org/presentationml/2006/main">
  <p:tag name="AS_UNIQUEID" val="679"/>
</p:tagLst>
</file>

<file path=ppt/tags/tag662.xml><?xml version="1.0" encoding="utf-8"?>
<p:tagLst xmlns:p="http://schemas.openxmlformats.org/presentationml/2006/main">
  <p:tag name="AS_UNIQUEID" val="680"/>
</p:tagLst>
</file>

<file path=ppt/tags/tag663.xml><?xml version="1.0" encoding="utf-8"?>
<p:tagLst xmlns:p="http://schemas.openxmlformats.org/presentationml/2006/main">
  <p:tag name="AS_UNIQUEID" val="681"/>
</p:tagLst>
</file>

<file path=ppt/tags/tag664.xml><?xml version="1.0" encoding="utf-8"?>
<p:tagLst xmlns:p="http://schemas.openxmlformats.org/presentationml/2006/main">
  <p:tag name="AS_UNIQUEID" val="682"/>
</p:tagLst>
</file>

<file path=ppt/tags/tag665.xml><?xml version="1.0" encoding="utf-8"?>
<p:tagLst xmlns:p="http://schemas.openxmlformats.org/presentationml/2006/main">
  <p:tag name="AS_UNIQUEID" val="1273"/>
</p:tagLst>
</file>

<file path=ppt/tags/tag666.xml><?xml version="1.0" encoding="utf-8"?>
<p:tagLst xmlns:p="http://schemas.openxmlformats.org/presentationml/2006/main">
  <p:tag name="AS_UNIQUEID" val="1274"/>
  <p:tag name="KSO_WM_BEAUTIFY_FLAG" val="#wm#"/>
  <p:tag name="KSO_WM_TAG_VERSION" val="1.0"/>
  <p:tag name="KSO_WM_TEMPLATE_CATEGORY" val="custom"/>
  <p:tag name="KSO_WM_TEMPLATE_INDEX" val="20184651"/>
  <p:tag name="KSO_WM_UNIT_ID" val="custom20184651_2*i*0"/>
  <p:tag name="KSO_WM_UNIT_INDEX" val="0"/>
  <p:tag name="KSO_WM_UNIT_TYPE" val="i"/>
</p:tagLst>
</file>

<file path=ppt/tags/tag667.xml><?xml version="1.0" encoding="utf-8"?>
<p:tagLst xmlns:p="http://schemas.openxmlformats.org/presentationml/2006/main">
  <p:tag name="AS_UNIQUEID" val="1275"/>
  <p:tag name="KSO_WM_BEAUTIFY_FLAG" val="#wm#"/>
  <p:tag name="KSO_WM_TAG_VERSION" val="1.0"/>
  <p:tag name="KSO_WM_TEMPLATE_CATEGORY" val="custom"/>
  <p:tag name="KSO_WM_TEMPLATE_INDEX" val="20184651"/>
  <p:tag name="KSO_WM_UNIT_ID" val="custom20184651_2*i*1"/>
  <p:tag name="KSO_WM_UNIT_INDEX" val="1"/>
  <p:tag name="KSO_WM_UNIT_TYPE" val="i"/>
</p:tagLst>
</file>

<file path=ppt/tags/tag668.xml><?xml version="1.0" encoding="utf-8"?>
<p:tagLst xmlns:p="http://schemas.openxmlformats.org/presentationml/2006/main">
  <p:tag name="AS_UNIQUEID" val="1276"/>
</p:tagLst>
</file>

<file path=ppt/tags/tag669.xml><?xml version="1.0" encoding="utf-8"?>
<p:tagLst xmlns:p="http://schemas.openxmlformats.org/presentationml/2006/main">
  <p:tag name="AS_UNIQUEID" val="1277"/>
</p:tagLst>
</file>

<file path=ppt/tags/tag67.xml><?xml version="1.0" encoding="utf-8"?>
<p:tagLst xmlns:p="http://schemas.openxmlformats.org/presentationml/2006/main">
  <p:tag name="AS_UNIQUEID" val="759"/>
</p:tagLst>
</file>

<file path=ppt/tags/tag670.xml><?xml version="1.0" encoding="utf-8"?>
<p:tagLst xmlns:p="http://schemas.openxmlformats.org/presentationml/2006/main">
  <p:tag name="AS_UNIQUEID" val="1278"/>
</p:tagLst>
</file>

<file path=ppt/tags/tag671.xml><?xml version="1.0" encoding="utf-8"?>
<p:tagLst xmlns:p="http://schemas.openxmlformats.org/presentationml/2006/main">
  <p:tag name="AS_UNIQUEID" val="1279"/>
</p:tagLst>
</file>

<file path=ppt/tags/tag672.xml><?xml version="1.0" encoding="utf-8"?>
<p:tagLst xmlns:p="http://schemas.openxmlformats.org/presentationml/2006/main">
  <p:tag name="AS_UNIQUEID" val="1280"/>
</p:tagLst>
</file>

<file path=ppt/tags/tag673.xml><?xml version="1.0" encoding="utf-8"?>
<p:tagLst xmlns:p="http://schemas.openxmlformats.org/presentationml/2006/main">
  <p:tag name="KSO_WM_BEAUTIFY_FLAG" val="#wm#"/>
  <p:tag name="KSO_WM_TEMPLATE_CATEGORY" val="custom"/>
  <p:tag name="KSO_WM_TEMPLATE_INDEX" val="20184651"/>
</p:tagLst>
</file>

<file path=ppt/tags/tag674.xml><?xml version="1.0" encoding="utf-8"?>
<p:tagLst xmlns:p="http://schemas.openxmlformats.org/presentationml/2006/main">
  <p:tag name="AS_UNIQUEID" val="1281"/>
</p:tagLst>
</file>

<file path=ppt/tags/tag675.xml><?xml version="1.0" encoding="utf-8"?>
<p:tagLst xmlns:p="http://schemas.openxmlformats.org/presentationml/2006/main">
  <p:tag name="AS_UNIQUEID" val="663"/>
</p:tagLst>
</file>

<file path=ppt/tags/tag676.xml><?xml version="1.0" encoding="utf-8"?>
<p:tagLst xmlns:p="http://schemas.openxmlformats.org/presentationml/2006/main">
  <p:tag name="AS_UNIQUEID" val="664"/>
</p:tagLst>
</file>

<file path=ppt/tags/tag677.xml><?xml version="1.0" encoding="utf-8"?>
<p:tagLst xmlns:p="http://schemas.openxmlformats.org/presentationml/2006/main">
  <p:tag name="AS_UNIQUEID" val="665"/>
</p:tagLst>
</file>

<file path=ppt/tags/tag678.xml><?xml version="1.0" encoding="utf-8"?>
<p:tagLst xmlns:p="http://schemas.openxmlformats.org/presentationml/2006/main">
  <p:tag name="AS_UNIQUEID" val="666"/>
</p:tagLst>
</file>

<file path=ppt/tags/tag679.xml><?xml version="1.0" encoding="utf-8"?>
<p:tagLst xmlns:p="http://schemas.openxmlformats.org/presentationml/2006/main">
  <p:tag name="AS_UNIQUEID" val="667"/>
</p:tagLst>
</file>

<file path=ppt/tags/tag68.xml><?xml version="1.0" encoding="utf-8"?>
<p:tagLst xmlns:p="http://schemas.openxmlformats.org/presentationml/2006/main">
  <p:tag name="AS_UNIQUEID" val="760"/>
</p:tagLst>
</file>

<file path=ppt/tags/tag680.xml><?xml version="1.0" encoding="utf-8"?>
<p:tagLst xmlns:p="http://schemas.openxmlformats.org/presentationml/2006/main">
  <p:tag name="AS_UNIQUEID" val="668"/>
</p:tagLst>
</file>

<file path=ppt/tags/tag681.xml><?xml version="1.0" encoding="utf-8"?>
<p:tagLst xmlns:p="http://schemas.openxmlformats.org/presentationml/2006/main">
  <p:tag name="AS_UNIQUEID" val="669"/>
</p:tagLst>
</file>

<file path=ppt/tags/tag682.xml><?xml version="1.0" encoding="utf-8"?>
<p:tagLst xmlns:p="http://schemas.openxmlformats.org/presentationml/2006/main">
  <p:tag name="AS_UNIQUEID" val="670"/>
</p:tagLst>
</file>

<file path=ppt/tags/tag683.xml><?xml version="1.0" encoding="utf-8"?>
<p:tagLst xmlns:p="http://schemas.openxmlformats.org/presentationml/2006/main">
  <p:tag name="AS_UNIQUEID" val="1282"/>
</p:tagLst>
</file>

<file path=ppt/tags/tag684.xml><?xml version="1.0" encoding="utf-8"?>
<p:tagLst xmlns:p="http://schemas.openxmlformats.org/presentationml/2006/main">
  <p:tag name="AS_UNIQUEID" val="684"/>
</p:tagLst>
</file>

<file path=ppt/tags/tag685.xml><?xml version="1.0" encoding="utf-8"?>
<p:tagLst xmlns:p="http://schemas.openxmlformats.org/presentationml/2006/main">
  <p:tag name="AS_UNIQUEID" val="685"/>
</p:tagLst>
</file>

<file path=ppt/tags/tag686.xml><?xml version="1.0" encoding="utf-8"?>
<p:tagLst xmlns:p="http://schemas.openxmlformats.org/presentationml/2006/main">
  <p:tag name="AS_UNIQUEID" val="686"/>
</p:tagLst>
</file>

<file path=ppt/tags/tag687.xml><?xml version="1.0" encoding="utf-8"?>
<p:tagLst xmlns:p="http://schemas.openxmlformats.org/presentationml/2006/main">
  <p:tag name="AS_UNIQUEID" val="687"/>
</p:tagLst>
</file>

<file path=ppt/tags/tag688.xml><?xml version="1.0" encoding="utf-8"?>
<p:tagLst xmlns:p="http://schemas.openxmlformats.org/presentationml/2006/main">
  <p:tag name="AS_UNIQUEID" val="688"/>
</p:tagLst>
</file>

<file path=ppt/tags/tag689.xml><?xml version="1.0" encoding="utf-8"?>
<p:tagLst xmlns:p="http://schemas.openxmlformats.org/presentationml/2006/main">
  <p:tag name="AS_UNIQUEID" val="689"/>
</p:tagLst>
</file>

<file path=ppt/tags/tag69.xml><?xml version="1.0" encoding="utf-8"?>
<p:tagLst xmlns:p="http://schemas.openxmlformats.org/presentationml/2006/main">
  <p:tag name="AS_UNIQUEID" val="761"/>
</p:tagLst>
</file>

<file path=ppt/tags/tag690.xml><?xml version="1.0" encoding="utf-8"?>
<p:tagLst xmlns:p="http://schemas.openxmlformats.org/presentationml/2006/main">
  <p:tag name="AS_UNIQUEID" val="690"/>
</p:tagLst>
</file>

<file path=ppt/tags/tag691.xml><?xml version="1.0" encoding="utf-8"?>
<p:tagLst xmlns:p="http://schemas.openxmlformats.org/presentationml/2006/main">
  <p:tag name="AS_UNIQUEID" val="691"/>
</p:tagLst>
</file>

<file path=ppt/tags/tag692.xml><?xml version="1.0" encoding="utf-8"?>
<p:tagLst xmlns:p="http://schemas.openxmlformats.org/presentationml/2006/main">
  <p:tag name="AS_UNIQUEID" val="692"/>
</p:tagLst>
</file>

<file path=ppt/tags/tag693.xml><?xml version="1.0" encoding="utf-8"?>
<p:tagLst xmlns:p="http://schemas.openxmlformats.org/presentationml/2006/main">
  <p:tag name="AS_UNIQUEID" val="1283"/>
</p:tagLst>
</file>

<file path=ppt/tags/tag694.xml><?xml version="1.0" encoding="utf-8"?>
<p:tagLst xmlns:p="http://schemas.openxmlformats.org/presentationml/2006/main">
  <p:tag name="AS_UNIQUEID" val="650"/>
</p:tagLst>
</file>

<file path=ppt/tags/tag695.xml><?xml version="1.0" encoding="utf-8"?>
<p:tagLst xmlns:p="http://schemas.openxmlformats.org/presentationml/2006/main">
  <p:tag name="AS_UNIQUEID" val="651"/>
</p:tagLst>
</file>

<file path=ppt/tags/tag696.xml><?xml version="1.0" encoding="utf-8"?>
<p:tagLst xmlns:p="http://schemas.openxmlformats.org/presentationml/2006/main">
  <p:tag name="AS_UNIQUEID" val="652"/>
</p:tagLst>
</file>

<file path=ppt/tags/tag697.xml><?xml version="1.0" encoding="utf-8"?>
<p:tagLst xmlns:p="http://schemas.openxmlformats.org/presentationml/2006/main">
  <p:tag name="AS_UNIQUEID" val="653"/>
</p:tagLst>
</file>

<file path=ppt/tags/tag698.xml><?xml version="1.0" encoding="utf-8"?>
<p:tagLst xmlns:p="http://schemas.openxmlformats.org/presentationml/2006/main">
  <p:tag name="AS_UNIQUEID" val="654"/>
</p:tagLst>
</file>

<file path=ppt/tags/tag699.xml><?xml version="1.0" encoding="utf-8"?>
<p:tagLst xmlns:p="http://schemas.openxmlformats.org/presentationml/2006/main">
  <p:tag name="AS_UNIQUEID" val="655"/>
</p:tagLst>
</file>

<file path=ppt/tags/tag7.xml><?xml version="1.0" encoding="utf-8"?>
<p:tagLst xmlns:p="http://schemas.openxmlformats.org/presentationml/2006/main">
  <p:tag name="AS_UNIQUEID" val="699"/>
</p:tagLst>
</file>

<file path=ppt/tags/tag70.xml><?xml version="1.0" encoding="utf-8"?>
<p:tagLst xmlns:p="http://schemas.openxmlformats.org/presentationml/2006/main">
  <p:tag name="AS_UNIQUEID" val="762"/>
</p:tagLst>
</file>

<file path=ppt/tags/tag700.xml><?xml version="1.0" encoding="utf-8"?>
<p:tagLst xmlns:p="http://schemas.openxmlformats.org/presentationml/2006/main">
  <p:tag name="AS_UNIQUEID" val="656"/>
</p:tagLst>
</file>

<file path=ppt/tags/tag701.xml><?xml version="1.0" encoding="utf-8"?>
<p:tagLst xmlns:p="http://schemas.openxmlformats.org/presentationml/2006/main">
  <p:tag name="AS_UNIQUEID" val="657"/>
</p:tagLst>
</file>

<file path=ppt/tags/tag702.xml><?xml version="1.0" encoding="utf-8"?>
<p:tagLst xmlns:p="http://schemas.openxmlformats.org/presentationml/2006/main">
  <p:tag name="AS_UNIQUEID" val="658"/>
</p:tagLst>
</file>

<file path=ppt/tags/tag703.xml><?xml version="1.0" encoding="utf-8"?>
<p:tagLst xmlns:p="http://schemas.openxmlformats.org/presentationml/2006/main">
  <p:tag name="AS_UNIQUEID" val="659"/>
</p:tagLst>
</file>

<file path=ppt/tags/tag704.xml><?xml version="1.0" encoding="utf-8"?>
<p:tagLst xmlns:p="http://schemas.openxmlformats.org/presentationml/2006/main">
  <p:tag name="AS_UNIQUEID" val="660"/>
</p:tagLst>
</file>

<file path=ppt/tags/tag705.xml><?xml version="1.0" encoding="utf-8"?>
<p:tagLst xmlns:p="http://schemas.openxmlformats.org/presentationml/2006/main">
  <p:tag name="AS_UNIQUEID" val="661"/>
</p:tagLst>
</file>

<file path=ppt/tags/tag706.xml><?xml version="1.0" encoding="utf-8"?>
<p:tagLst xmlns:p="http://schemas.openxmlformats.org/presentationml/2006/main">
  <p:tag name="AS_UNIQUEID" val="1284"/>
</p:tagLst>
</file>

<file path=ppt/tags/tag707.xml><?xml version="1.0" encoding="utf-8"?>
<p:tagLst xmlns:p="http://schemas.openxmlformats.org/presentationml/2006/main">
  <p:tag name="AS_UNIQUEID" val="609"/>
</p:tagLst>
</file>

<file path=ppt/tags/tag708.xml><?xml version="1.0" encoding="utf-8"?>
<p:tagLst xmlns:p="http://schemas.openxmlformats.org/presentationml/2006/main">
  <p:tag name="AS_UNIQUEID" val="610"/>
</p:tagLst>
</file>

<file path=ppt/tags/tag709.xml><?xml version="1.0" encoding="utf-8"?>
<p:tagLst xmlns:p="http://schemas.openxmlformats.org/presentationml/2006/main">
  <p:tag name="AS_UNIQUEID" val="611"/>
</p:tagLst>
</file>

<file path=ppt/tags/tag71.xml><?xml version="1.0" encoding="utf-8"?>
<p:tagLst xmlns:p="http://schemas.openxmlformats.org/presentationml/2006/main">
  <p:tag name="AS_UNIQUEID" val="763"/>
</p:tagLst>
</file>

<file path=ppt/tags/tag710.xml><?xml version="1.0" encoding="utf-8"?>
<p:tagLst xmlns:p="http://schemas.openxmlformats.org/presentationml/2006/main">
  <p:tag name="AS_UNIQUEID" val="612"/>
</p:tagLst>
</file>

<file path=ppt/tags/tag711.xml><?xml version="1.0" encoding="utf-8"?>
<p:tagLst xmlns:p="http://schemas.openxmlformats.org/presentationml/2006/main">
  <p:tag name="AS_UNIQUEID" val="613"/>
</p:tagLst>
</file>

<file path=ppt/tags/tag712.xml><?xml version="1.0" encoding="utf-8"?>
<p:tagLst xmlns:p="http://schemas.openxmlformats.org/presentationml/2006/main">
  <p:tag name="AS_UNIQUEID" val="614"/>
</p:tagLst>
</file>

<file path=ppt/tags/tag713.xml><?xml version="1.0" encoding="utf-8"?>
<p:tagLst xmlns:p="http://schemas.openxmlformats.org/presentationml/2006/main">
  <p:tag name="AS_UNIQUEID" val="615"/>
</p:tagLst>
</file>

<file path=ppt/tags/tag714.xml><?xml version="1.0" encoding="utf-8"?>
<p:tagLst xmlns:p="http://schemas.openxmlformats.org/presentationml/2006/main">
  <p:tag name="AS_UNIQUEID" val="616"/>
</p:tagLst>
</file>

<file path=ppt/tags/tag715.xml><?xml version="1.0" encoding="utf-8"?>
<p:tagLst xmlns:p="http://schemas.openxmlformats.org/presentationml/2006/main">
  <p:tag name="AS_UNIQUEID" val="1285"/>
</p:tagLst>
</file>

<file path=ppt/tags/tag716.xml><?xml version="1.0" encoding="utf-8"?>
<p:tagLst xmlns:p="http://schemas.openxmlformats.org/presentationml/2006/main">
  <p:tag name="AS_UNIQUEID" val="1286"/>
</p:tagLst>
</file>

<file path=ppt/tags/tag717.xml><?xml version="1.0" encoding="utf-8"?>
<p:tagLst xmlns:p="http://schemas.openxmlformats.org/presentationml/2006/main">
  <p:tag name="AS_UNIQUEID" val="1287"/>
</p:tagLst>
</file>

<file path=ppt/tags/tag718.xml><?xml version="1.0" encoding="utf-8"?>
<p:tagLst xmlns:p="http://schemas.openxmlformats.org/presentationml/2006/main">
  <p:tag name="AS_UNIQUEID" val="1288"/>
</p:tagLst>
</file>

<file path=ppt/tags/tag719.xml><?xml version="1.0" encoding="utf-8"?>
<p:tagLst xmlns:p="http://schemas.openxmlformats.org/presentationml/2006/main">
  <p:tag name="KSO_WM_BEAUTIFY_FLAG" val="#wm#"/>
  <p:tag name="KSO_WM_TEMPLATE_CATEGORY" val="custom"/>
  <p:tag name="KSO_WM_TEMPLATE_INDEX" val="20184651"/>
</p:tagLst>
</file>

<file path=ppt/tags/tag72.xml><?xml version="1.0" encoding="utf-8"?>
<p:tagLst xmlns:p="http://schemas.openxmlformats.org/presentationml/2006/main">
  <p:tag name="AS_UNIQUEID" val="764"/>
</p:tagLst>
</file>

<file path=ppt/tags/tag720.xml><?xml version="1.0" encoding="utf-8"?>
<p:tagLst xmlns:p="http://schemas.openxmlformats.org/presentationml/2006/main">
  <p:tag name="AS_UNIQUEID" val="1289"/>
</p:tagLst>
</file>

<file path=ppt/tags/tag721.xml><?xml version="1.0" encoding="utf-8"?>
<p:tagLst xmlns:p="http://schemas.openxmlformats.org/presentationml/2006/main">
  <p:tag name="AS_UNIQUEID" val="631"/>
</p:tagLst>
</file>

<file path=ppt/tags/tag722.xml><?xml version="1.0" encoding="utf-8"?>
<p:tagLst xmlns:p="http://schemas.openxmlformats.org/presentationml/2006/main">
  <p:tag name="AS_UNIQUEID" val="632"/>
</p:tagLst>
</file>

<file path=ppt/tags/tag723.xml><?xml version="1.0" encoding="utf-8"?>
<p:tagLst xmlns:p="http://schemas.openxmlformats.org/presentationml/2006/main">
  <p:tag name="AS_UNIQUEID" val="633"/>
</p:tagLst>
</file>

<file path=ppt/tags/tag724.xml><?xml version="1.0" encoding="utf-8"?>
<p:tagLst xmlns:p="http://schemas.openxmlformats.org/presentationml/2006/main">
  <p:tag name="AS_UNIQUEID" val="634"/>
</p:tagLst>
</file>

<file path=ppt/tags/tag725.xml><?xml version="1.0" encoding="utf-8"?>
<p:tagLst xmlns:p="http://schemas.openxmlformats.org/presentationml/2006/main">
  <p:tag name="AS_UNIQUEID" val="635"/>
</p:tagLst>
</file>

<file path=ppt/tags/tag726.xml><?xml version="1.0" encoding="utf-8"?>
<p:tagLst xmlns:p="http://schemas.openxmlformats.org/presentationml/2006/main">
  <p:tag name="AS_UNIQUEID" val="636"/>
</p:tagLst>
</file>

<file path=ppt/tags/tag727.xml><?xml version="1.0" encoding="utf-8"?>
<p:tagLst xmlns:p="http://schemas.openxmlformats.org/presentationml/2006/main">
  <p:tag name="AS_UNIQUEID" val="637"/>
</p:tagLst>
</file>

<file path=ppt/tags/tag728.xml><?xml version="1.0" encoding="utf-8"?>
<p:tagLst xmlns:p="http://schemas.openxmlformats.org/presentationml/2006/main">
  <p:tag name="AS_UNIQUEID" val="638"/>
</p:tagLst>
</file>

<file path=ppt/tags/tag729.xml><?xml version="1.0" encoding="utf-8"?>
<p:tagLst xmlns:p="http://schemas.openxmlformats.org/presentationml/2006/main">
  <p:tag name="AS_UNIQUEID" val="639"/>
</p:tagLst>
</file>

<file path=ppt/tags/tag73.xml><?xml version="1.0" encoding="utf-8"?>
<p:tagLst xmlns:p="http://schemas.openxmlformats.org/presentationml/2006/main">
  <p:tag name="AS_UNIQUEID" val="765"/>
</p:tagLst>
</file>

<file path=ppt/tags/tag730.xml><?xml version="1.0" encoding="utf-8"?>
<p:tagLst xmlns:p="http://schemas.openxmlformats.org/presentationml/2006/main">
  <p:tag name="AS_UNIQUEID" val="1290"/>
</p:tagLst>
</file>

<file path=ppt/tags/tag731.xml><?xml version="1.0" encoding="utf-8"?>
<p:tagLst xmlns:p="http://schemas.openxmlformats.org/presentationml/2006/main">
  <p:tag name="AS_UNIQUEID" val="1291"/>
</p:tagLst>
</file>

<file path=ppt/tags/tag732.xml><?xml version="1.0" encoding="utf-8"?>
<p:tagLst xmlns:p="http://schemas.openxmlformats.org/presentationml/2006/main">
  <p:tag name="AS_UNIQUEID" val="1292"/>
</p:tagLst>
</file>

<file path=ppt/tags/tag733.xml><?xml version="1.0" encoding="utf-8"?>
<p:tagLst xmlns:p="http://schemas.openxmlformats.org/presentationml/2006/main">
  <p:tag name="AS_UNIQUEID" val="1293"/>
</p:tagLst>
</file>

<file path=ppt/tags/tag734.xml><?xml version="1.0" encoding="utf-8"?>
<p:tagLst xmlns:p="http://schemas.openxmlformats.org/presentationml/2006/main">
  <p:tag name="AS_UNIQUEID" val="1294"/>
</p:tagLst>
</file>

<file path=ppt/tags/tag735.xml><?xml version="1.0" encoding="utf-8"?>
<p:tagLst xmlns:p="http://schemas.openxmlformats.org/presentationml/2006/main">
  <p:tag name="KSO_WM_BEAUTIFY_FLAG" val="#wm#"/>
  <p:tag name="KSO_WM_TEMPLATE_CATEGORY" val="custom"/>
  <p:tag name="KSO_WM_TEMPLATE_INDEX" val="20184651"/>
</p:tagLst>
</file>

<file path=ppt/tags/tag736.xml><?xml version="1.0" encoding="utf-8"?>
<p:tagLst xmlns:p="http://schemas.openxmlformats.org/presentationml/2006/main">
  <p:tag name="AS_UNIQUEID" val="1295"/>
</p:tagLst>
</file>

<file path=ppt/tags/tag737.xml><?xml version="1.0" encoding="utf-8"?>
<p:tagLst xmlns:p="http://schemas.openxmlformats.org/presentationml/2006/main">
  <p:tag name="AS_UNIQUEID" val="1296"/>
  <p:tag name="KSO_WM_BEAUTIFY_FLAG" val="#wm#"/>
  <p:tag name="KSO_WM_TAG_VERSION" val="1.0"/>
  <p:tag name="KSO_WM_TEMPLATE_CATEGORY" val="custom"/>
  <p:tag name="KSO_WM_TEMPLATE_INDEX" val="20184651"/>
  <p:tag name="KSO_WM_UNIT_ID" val="custom20184651_2*i*0"/>
  <p:tag name="KSO_WM_UNIT_INDEX" val="0"/>
  <p:tag name="KSO_WM_UNIT_TYPE" val="i"/>
</p:tagLst>
</file>

<file path=ppt/tags/tag738.xml><?xml version="1.0" encoding="utf-8"?>
<p:tagLst xmlns:p="http://schemas.openxmlformats.org/presentationml/2006/main">
  <p:tag name="AS_UNIQUEID" val="1297"/>
  <p:tag name="KSO_WM_BEAUTIFY_FLAG" val="#wm#"/>
  <p:tag name="KSO_WM_TAG_VERSION" val="1.0"/>
  <p:tag name="KSO_WM_TEMPLATE_CATEGORY" val="custom"/>
  <p:tag name="KSO_WM_TEMPLATE_INDEX" val="20184651"/>
  <p:tag name="KSO_WM_UNIT_ID" val="custom20184651_2*i*1"/>
  <p:tag name="KSO_WM_UNIT_INDEX" val="1"/>
  <p:tag name="KSO_WM_UNIT_TYPE" val="i"/>
</p:tagLst>
</file>

<file path=ppt/tags/tag739.xml><?xml version="1.0" encoding="utf-8"?>
<p:tagLst xmlns:p="http://schemas.openxmlformats.org/presentationml/2006/main">
  <p:tag name="AS_UNIQUEID" val="1298"/>
</p:tagLst>
</file>

<file path=ppt/tags/tag74.xml><?xml version="1.0" encoding="utf-8"?>
<p:tagLst xmlns:p="http://schemas.openxmlformats.org/presentationml/2006/main">
  <p:tag name="AS_UNIQUEID" val="766"/>
</p:tagLst>
</file>

<file path=ppt/tags/tag740.xml><?xml version="1.0" encoding="utf-8"?>
<p:tagLst xmlns:p="http://schemas.openxmlformats.org/presentationml/2006/main">
  <p:tag name="AS_UNIQUEID" val="1299"/>
</p:tagLst>
</file>

<file path=ppt/tags/tag741.xml><?xml version="1.0" encoding="utf-8"?>
<p:tagLst xmlns:p="http://schemas.openxmlformats.org/presentationml/2006/main">
  <p:tag name="AS_UNIQUEID" val="1300"/>
</p:tagLst>
</file>

<file path=ppt/tags/tag742.xml><?xml version="1.0" encoding="utf-8"?>
<p:tagLst xmlns:p="http://schemas.openxmlformats.org/presentationml/2006/main">
  <p:tag name="AS_UNIQUEID" val="1301"/>
</p:tagLst>
</file>

<file path=ppt/tags/tag743.xml><?xml version="1.0" encoding="utf-8"?>
<p:tagLst xmlns:p="http://schemas.openxmlformats.org/presentationml/2006/main">
  <p:tag name="KSO_WM_BEAUTIFY_FLAG" val="#wm#"/>
  <p:tag name="KSO_WM_TEMPLATE_CATEGORY" val="custom"/>
  <p:tag name="KSO_WM_TEMPLATE_INDEX" val="20184651"/>
</p:tagLst>
</file>

<file path=ppt/tags/tag744.xml><?xml version="1.0" encoding="utf-8"?>
<p:tagLst xmlns:p="http://schemas.openxmlformats.org/presentationml/2006/main">
  <p:tag name="AS_UNIQUEID" val="1302"/>
</p:tagLst>
</file>

<file path=ppt/tags/tag745.xml><?xml version="1.0" encoding="utf-8"?>
<p:tagLst xmlns:p="http://schemas.openxmlformats.org/presentationml/2006/main">
  <p:tag name="AS_UNIQUEID" val="641"/>
</p:tagLst>
</file>

<file path=ppt/tags/tag746.xml><?xml version="1.0" encoding="utf-8"?>
<p:tagLst xmlns:p="http://schemas.openxmlformats.org/presentationml/2006/main">
  <p:tag name="AS_UNIQUEID" val="642"/>
</p:tagLst>
</file>

<file path=ppt/tags/tag747.xml><?xml version="1.0" encoding="utf-8"?>
<p:tagLst xmlns:p="http://schemas.openxmlformats.org/presentationml/2006/main">
  <p:tag name="AS_UNIQUEID" val="643"/>
</p:tagLst>
</file>

<file path=ppt/tags/tag748.xml><?xml version="1.0" encoding="utf-8"?>
<p:tagLst xmlns:p="http://schemas.openxmlformats.org/presentationml/2006/main">
  <p:tag name="AS_UNIQUEID" val="644"/>
</p:tagLst>
</file>

<file path=ppt/tags/tag749.xml><?xml version="1.0" encoding="utf-8"?>
<p:tagLst xmlns:p="http://schemas.openxmlformats.org/presentationml/2006/main">
  <p:tag name="AS_UNIQUEID" val="645"/>
</p:tagLst>
</file>

<file path=ppt/tags/tag75.xml><?xml version="1.0" encoding="utf-8"?>
<p:tagLst xmlns:p="http://schemas.openxmlformats.org/presentationml/2006/main">
  <p:tag name="AS_UNIQUEID" val="767"/>
</p:tagLst>
</file>

<file path=ppt/tags/tag750.xml><?xml version="1.0" encoding="utf-8"?>
<p:tagLst xmlns:p="http://schemas.openxmlformats.org/presentationml/2006/main">
  <p:tag name="AS_UNIQUEID" val="646"/>
</p:tagLst>
</file>

<file path=ppt/tags/tag751.xml><?xml version="1.0" encoding="utf-8"?>
<p:tagLst xmlns:p="http://schemas.openxmlformats.org/presentationml/2006/main">
  <p:tag name="AS_UNIQUEID" val="647"/>
</p:tagLst>
</file>

<file path=ppt/tags/tag752.xml><?xml version="1.0" encoding="utf-8"?>
<p:tagLst xmlns:p="http://schemas.openxmlformats.org/presentationml/2006/main">
  <p:tag name="AS_UNIQUEID" val="648"/>
</p:tagLst>
</file>

<file path=ppt/tags/tag753.xml><?xml version="1.0" encoding="utf-8"?>
<p:tagLst xmlns:p="http://schemas.openxmlformats.org/presentationml/2006/main">
  <p:tag name="AS_UNIQUEID" val="1303"/>
</p:tagLst>
</file>

<file path=ppt/tags/tag754.xml><?xml version="1.0" encoding="utf-8"?>
<p:tagLst xmlns:p="http://schemas.openxmlformats.org/presentationml/2006/main">
  <p:tag name="AS_UNIQUEID" val="618"/>
</p:tagLst>
</file>

<file path=ppt/tags/tag755.xml><?xml version="1.0" encoding="utf-8"?>
<p:tagLst xmlns:p="http://schemas.openxmlformats.org/presentationml/2006/main">
  <p:tag name="AS_UNIQUEID" val="619"/>
</p:tagLst>
</file>

<file path=ppt/tags/tag756.xml><?xml version="1.0" encoding="utf-8"?>
<p:tagLst xmlns:p="http://schemas.openxmlformats.org/presentationml/2006/main">
  <p:tag name="AS_UNIQUEID" val="620"/>
</p:tagLst>
</file>

<file path=ppt/tags/tag757.xml><?xml version="1.0" encoding="utf-8"?>
<p:tagLst xmlns:p="http://schemas.openxmlformats.org/presentationml/2006/main">
  <p:tag name="AS_UNIQUEID" val="621"/>
</p:tagLst>
</file>

<file path=ppt/tags/tag758.xml><?xml version="1.0" encoding="utf-8"?>
<p:tagLst xmlns:p="http://schemas.openxmlformats.org/presentationml/2006/main">
  <p:tag name="AS_UNIQUEID" val="622"/>
</p:tagLst>
</file>

<file path=ppt/tags/tag759.xml><?xml version="1.0" encoding="utf-8"?>
<p:tagLst xmlns:p="http://schemas.openxmlformats.org/presentationml/2006/main">
  <p:tag name="AS_UNIQUEID" val="626"/>
</p:tagLst>
</file>

<file path=ppt/tags/tag76.xml><?xml version="1.0" encoding="utf-8"?>
<p:tagLst xmlns:p="http://schemas.openxmlformats.org/presentationml/2006/main">
  <p:tag name="AS_UNIQUEID" val="768"/>
</p:tagLst>
</file>

<file path=ppt/tags/tag760.xml><?xml version="1.0" encoding="utf-8"?>
<p:tagLst xmlns:p="http://schemas.openxmlformats.org/presentationml/2006/main">
  <p:tag name="AS_UNIQUEID" val="627"/>
</p:tagLst>
</file>

<file path=ppt/tags/tag761.xml><?xml version="1.0" encoding="utf-8"?>
<p:tagLst xmlns:p="http://schemas.openxmlformats.org/presentationml/2006/main">
  <p:tag name="AS_UNIQUEID" val="628"/>
</p:tagLst>
</file>

<file path=ppt/tags/tag762.xml><?xml version="1.0" encoding="utf-8"?>
<p:tagLst xmlns:p="http://schemas.openxmlformats.org/presentationml/2006/main">
  <p:tag name="AS_UNIQUEID" val="629"/>
</p:tagLst>
</file>

<file path=ppt/tags/tag763.xml><?xml version="1.0" encoding="utf-8"?>
<p:tagLst xmlns:p="http://schemas.openxmlformats.org/presentationml/2006/main">
  <p:tag name="AS_UNIQUEID" val="1304"/>
</p:tagLst>
</file>

<file path=ppt/tags/tag764.xml><?xml version="1.0" encoding="utf-8"?>
<p:tagLst xmlns:p="http://schemas.openxmlformats.org/presentationml/2006/main">
  <p:tag name="AS_UNIQUEID" val="1305"/>
</p:tagLst>
</file>

<file path=ppt/tags/tag765.xml><?xml version="1.0" encoding="utf-8"?>
<p:tagLst xmlns:p="http://schemas.openxmlformats.org/presentationml/2006/main">
  <p:tag name="AS_UNIQUEID" val="1306"/>
</p:tagLst>
</file>

<file path=ppt/tags/tag766.xml><?xml version="1.0" encoding="utf-8"?>
<p:tagLst xmlns:p="http://schemas.openxmlformats.org/presentationml/2006/main">
  <p:tag name="AS_UNIQUEID" val="1307"/>
</p:tagLst>
</file>

<file path=ppt/tags/tag767.xml><?xml version="1.0" encoding="utf-8"?>
<p:tagLst xmlns:p="http://schemas.openxmlformats.org/presentationml/2006/main">
  <p:tag name="AS_UNIQUEID" val="1308"/>
</p:tagLst>
</file>

<file path=ppt/tags/tag768.xml><?xml version="1.0" encoding="utf-8"?>
<p:tagLst xmlns:p="http://schemas.openxmlformats.org/presentationml/2006/main">
  <p:tag name="AS_UNIQUEID" val="1309"/>
</p:tagLst>
</file>

<file path=ppt/tags/tag769.xml><?xml version="1.0" encoding="utf-8"?>
<p:tagLst xmlns:p="http://schemas.openxmlformats.org/presentationml/2006/main">
  <p:tag name="AS_UNIQUEID" val="1310"/>
</p:tagLst>
</file>

<file path=ppt/tags/tag77.xml><?xml version="1.0" encoding="utf-8"?>
<p:tagLst xmlns:p="http://schemas.openxmlformats.org/presentationml/2006/main">
  <p:tag name="AS_UNIQUEID" val="769"/>
</p:tagLst>
</file>

<file path=ppt/tags/tag770.xml><?xml version="1.0" encoding="utf-8"?>
<p:tagLst xmlns:p="http://schemas.openxmlformats.org/presentationml/2006/main">
  <p:tag name="AS_UNIQUEID" val="1311"/>
</p:tagLst>
</file>

<file path=ppt/tags/tag771.xml><?xml version="1.0" encoding="utf-8"?>
<p:tagLst xmlns:p="http://schemas.openxmlformats.org/presentationml/2006/main">
  <p:tag name="KSO_WM_TEMPLATE_CATEGORY" val="custom"/>
  <p:tag name="KSO_WM_TEMPLATE_INDEX" val="20185048"/>
</p:tagLst>
</file>

<file path=ppt/tags/tag772.xml><?xml version="1.0" encoding="utf-8"?>
<p:tagLst xmlns:p="http://schemas.openxmlformats.org/presentationml/2006/main">
  <p:tag name="AS_UNIQUEID" val="1312"/>
</p:tagLst>
</file>

<file path=ppt/tags/tag773.xml><?xml version="1.0" encoding="utf-8"?>
<p:tagLst xmlns:p="http://schemas.openxmlformats.org/presentationml/2006/main">
  <p:tag name="AS_UNIQUEID" val="1313"/>
</p:tagLst>
</file>

<file path=ppt/tags/tag774.xml><?xml version="1.0" encoding="utf-8"?>
<p:tagLst xmlns:p="http://schemas.openxmlformats.org/presentationml/2006/main">
  <p:tag name="AS_UNIQUEID" val="1314"/>
</p:tagLst>
</file>

<file path=ppt/tags/tag775.xml><?xml version="1.0" encoding="utf-8"?>
<p:tagLst xmlns:p="http://schemas.openxmlformats.org/presentationml/2006/main">
  <p:tag name="AS_UNIQUEID" val="1315"/>
</p:tagLst>
</file>

<file path=ppt/tags/tag776.xml><?xml version="1.0" encoding="utf-8"?>
<p:tagLst xmlns:p="http://schemas.openxmlformats.org/presentationml/2006/main">
  <p:tag name="AS_UNIQUEID" val="1316"/>
</p:tagLst>
</file>

<file path=ppt/tags/tag777.xml><?xml version="1.0" encoding="utf-8"?>
<p:tagLst xmlns:p="http://schemas.openxmlformats.org/presentationml/2006/main">
  <p:tag name="AS_UNIQUEID" val="1317"/>
</p:tagLst>
</file>

<file path=ppt/tags/tag778.xml><?xml version="1.0" encoding="utf-8"?>
<p:tagLst xmlns:p="http://schemas.openxmlformats.org/presentationml/2006/main">
  <p:tag name="AS_UNIQUEID" val="1318"/>
</p:tagLst>
</file>

<file path=ppt/tags/tag779.xml><?xml version="1.0" encoding="utf-8"?>
<p:tagLst xmlns:p="http://schemas.openxmlformats.org/presentationml/2006/main">
  <p:tag name="AS_UNIQUEID" val="1319"/>
</p:tagLst>
</file>

<file path=ppt/tags/tag78.xml><?xml version="1.0" encoding="utf-8"?>
<p:tagLst xmlns:p="http://schemas.openxmlformats.org/presentationml/2006/main">
  <p:tag name="AS_UNIQUEID" val="770"/>
</p:tagLst>
</file>

<file path=ppt/tags/tag780.xml><?xml version="1.0" encoding="utf-8"?>
<p:tagLst xmlns:p="http://schemas.openxmlformats.org/presentationml/2006/main">
  <p:tag name="AS_UNIQUEID" val="1320"/>
</p:tagLst>
</file>

<file path=ppt/tags/tag781.xml><?xml version="1.0" encoding="utf-8"?>
<p:tagLst xmlns:p="http://schemas.openxmlformats.org/presentationml/2006/main">
  <p:tag name="KSO_WM_TEMPLATE_CATEGORY" val="custom"/>
  <p:tag name="KSO_WM_TEMPLATE_INDEX" val="20185048"/>
</p:tagLst>
</file>

<file path=ppt/tags/tag782.xml><?xml version="1.0" encoding="utf-8"?>
<p:tagLst xmlns:p="http://schemas.openxmlformats.org/presentationml/2006/main">
  <p:tag name="AS_OS" val="Unix 3.10 unknown"/>
  <p:tag name="AS_RELEASE_DATE" val="2020.11.30"/>
  <p:tag name="AS_TITLE" val="Aspose.Slides for Java"/>
  <p:tag name="AS_VERSION" val="20.11"/>
</p:tagLst>
</file>

<file path=ppt/tags/tag79.xml><?xml version="1.0" encoding="utf-8"?>
<p:tagLst xmlns:p="http://schemas.openxmlformats.org/presentationml/2006/main">
  <p:tag name="AS_UNIQUEID" val="771"/>
</p:tagLst>
</file>

<file path=ppt/tags/tag8.xml><?xml version="1.0" encoding="utf-8"?>
<p:tagLst xmlns:p="http://schemas.openxmlformats.org/presentationml/2006/main">
  <p:tag name="AS_UNIQUEID" val="700"/>
</p:tagLst>
</file>

<file path=ppt/tags/tag80.xml><?xml version="1.0" encoding="utf-8"?>
<p:tagLst xmlns:p="http://schemas.openxmlformats.org/presentationml/2006/main">
  <p:tag name="AS_UNIQUEID" val="772"/>
</p:tagLst>
</file>

<file path=ppt/tags/tag81.xml><?xml version="1.0" encoding="utf-8"?>
<p:tagLst xmlns:p="http://schemas.openxmlformats.org/presentationml/2006/main">
  <p:tag name="AS_UNIQUEID" val="773"/>
</p:tagLst>
</file>

<file path=ppt/tags/tag82.xml><?xml version="1.0" encoding="utf-8"?>
<p:tagLst xmlns:p="http://schemas.openxmlformats.org/presentationml/2006/main">
  <p:tag name="AS_UNIQUEID" val="774"/>
</p:tagLst>
</file>

<file path=ppt/tags/tag83.xml><?xml version="1.0" encoding="utf-8"?>
<p:tagLst xmlns:p="http://schemas.openxmlformats.org/presentationml/2006/main">
  <p:tag name="AS_UNIQUEID" val="775"/>
</p:tagLst>
</file>

<file path=ppt/tags/tag84.xml><?xml version="1.0" encoding="utf-8"?>
<p:tagLst xmlns:p="http://schemas.openxmlformats.org/presentationml/2006/main">
  <p:tag name="AS_UNIQUEID" val="776"/>
</p:tagLst>
</file>

<file path=ppt/tags/tag85.xml><?xml version="1.0" encoding="utf-8"?>
<p:tagLst xmlns:p="http://schemas.openxmlformats.org/presentationml/2006/main">
  <p:tag name="AS_UNIQUEID" val="777"/>
</p:tagLst>
</file>

<file path=ppt/tags/tag86.xml><?xml version="1.0" encoding="utf-8"?>
<p:tagLst xmlns:p="http://schemas.openxmlformats.org/presentationml/2006/main">
  <p:tag name="AS_UNIQUEID" val="778"/>
</p:tagLst>
</file>

<file path=ppt/tags/tag87.xml><?xml version="1.0" encoding="utf-8"?>
<p:tagLst xmlns:p="http://schemas.openxmlformats.org/presentationml/2006/main">
  <p:tag name="AS_UNIQUEID" val="779"/>
</p:tagLst>
</file>

<file path=ppt/tags/tag88.xml><?xml version="1.0" encoding="utf-8"?>
<p:tagLst xmlns:p="http://schemas.openxmlformats.org/presentationml/2006/main">
  <p:tag name="AS_UNIQUEID" val="780"/>
</p:tagLst>
</file>

<file path=ppt/tags/tag89.xml><?xml version="1.0" encoding="utf-8"?>
<p:tagLst xmlns:p="http://schemas.openxmlformats.org/presentationml/2006/main">
  <p:tag name="AS_UNIQUEID" val="781"/>
</p:tagLst>
</file>

<file path=ppt/tags/tag9.xml><?xml version="1.0" encoding="utf-8"?>
<p:tagLst xmlns:p="http://schemas.openxmlformats.org/presentationml/2006/main">
  <p:tag name="AS_UNIQUEID" val="701"/>
</p:tagLst>
</file>

<file path=ppt/tags/tag90.xml><?xml version="1.0" encoding="utf-8"?>
<p:tagLst xmlns:p="http://schemas.openxmlformats.org/presentationml/2006/main">
  <p:tag name="AS_UNIQUEID" val="782"/>
</p:tagLst>
</file>

<file path=ppt/tags/tag91.xml><?xml version="1.0" encoding="utf-8"?>
<p:tagLst xmlns:p="http://schemas.openxmlformats.org/presentationml/2006/main">
  <p:tag name="AS_UNIQUEID" val="783"/>
</p:tagLst>
</file>

<file path=ppt/tags/tag92.xml><?xml version="1.0" encoding="utf-8"?>
<p:tagLst xmlns:p="http://schemas.openxmlformats.org/presentationml/2006/main">
  <p:tag name="AS_UNIQUEID" val="784"/>
</p:tagLst>
</file>

<file path=ppt/tags/tag93.xml><?xml version="1.0" encoding="utf-8"?>
<p:tagLst xmlns:p="http://schemas.openxmlformats.org/presentationml/2006/main">
  <p:tag name="AS_UNIQUEID" val="785"/>
</p:tagLst>
</file>

<file path=ppt/tags/tag94.xml><?xml version="1.0" encoding="utf-8"?>
<p:tagLst xmlns:p="http://schemas.openxmlformats.org/presentationml/2006/main">
  <p:tag name="AS_UNIQUEID" val="786"/>
</p:tagLst>
</file>

<file path=ppt/tags/tag95.xml><?xml version="1.0" encoding="utf-8"?>
<p:tagLst xmlns:p="http://schemas.openxmlformats.org/presentationml/2006/main">
  <p:tag name="AS_UNIQUEID" val="787"/>
</p:tagLst>
</file>

<file path=ppt/tags/tag96.xml><?xml version="1.0" encoding="utf-8"?>
<p:tagLst xmlns:p="http://schemas.openxmlformats.org/presentationml/2006/main">
  <p:tag name="AS_UNIQUEID" val="788"/>
</p:tagLst>
</file>

<file path=ppt/tags/tag97.xml><?xml version="1.0" encoding="utf-8"?>
<p:tagLst xmlns:p="http://schemas.openxmlformats.org/presentationml/2006/main">
  <p:tag name="AS_UNIQUEID" val="789"/>
</p:tagLst>
</file>

<file path=ppt/tags/tag98.xml><?xml version="1.0" encoding="utf-8"?>
<p:tagLst xmlns:p="http://schemas.openxmlformats.org/presentationml/2006/main">
  <p:tag name="AS_UNIQUEID" val="790"/>
</p:tagLst>
</file>

<file path=ppt/tags/tag99.xml><?xml version="1.0" encoding="utf-8"?>
<p:tagLst xmlns:p="http://schemas.openxmlformats.org/presentationml/2006/main">
  <p:tag name="AS_UNIQUEID" val="791"/>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r="http://schemas.openxmlformats.org/officeDocument/2006/relationships" xmlns:a="http://schemas.openxmlformats.org/drawingml/2006/main" name="1_Office 主题​​">
  <a:themeElements>
    <a:clrScheme name="自定义 153">
      <a:dk1>
        <a:srgbClr val="000000"/>
      </a:dk1>
      <a:lt1>
        <a:srgbClr val="FFFFFF"/>
      </a:lt1>
      <a:dk2>
        <a:srgbClr val="44546A"/>
      </a:dk2>
      <a:lt2>
        <a:srgbClr val="E7E6E6"/>
      </a:lt2>
      <a:accent1>
        <a:srgbClr val="AC1215"/>
      </a:accent1>
      <a:accent2>
        <a:srgbClr val="36373B"/>
      </a:accent2>
      <a:accent3>
        <a:srgbClr val="646569"/>
      </a:accent3>
      <a:accent4>
        <a:srgbClr val="F0F0F0"/>
      </a:accent4>
      <a:accent5>
        <a:srgbClr val="BC3031"/>
      </a:accent5>
      <a:accent6>
        <a:srgbClr val="C9494B"/>
      </a:accent6>
      <a:hlink>
        <a:srgbClr val="0563C1"/>
      </a:hlink>
      <a:folHlink>
        <a:srgbClr val="954F72"/>
      </a:folHlink>
    </a:clrScheme>
    <a:fontScheme name="自定义 3">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r="http://schemas.openxmlformats.org/officeDocument/2006/relationships" xmlns:a="http://schemas.openxmlformats.org/drawingml/2006/main" name="3_Office 主题​​">
  <a:themeElements>
    <a:clrScheme name="自定义 153">
      <a:dk1>
        <a:srgbClr val="000000"/>
      </a:dk1>
      <a:lt1>
        <a:srgbClr val="FFFFFF"/>
      </a:lt1>
      <a:dk2>
        <a:srgbClr val="44546A"/>
      </a:dk2>
      <a:lt2>
        <a:srgbClr val="E7E6E6"/>
      </a:lt2>
      <a:accent1>
        <a:srgbClr val="AC1215"/>
      </a:accent1>
      <a:accent2>
        <a:srgbClr val="36373B"/>
      </a:accent2>
      <a:accent3>
        <a:srgbClr val="646569"/>
      </a:accent3>
      <a:accent4>
        <a:srgbClr val="F0F0F0"/>
      </a:accent4>
      <a:accent5>
        <a:srgbClr val="BC3031"/>
      </a:accent5>
      <a:accent6>
        <a:srgbClr val="C9494B"/>
      </a:accent6>
      <a:hlink>
        <a:srgbClr val="0563C1"/>
      </a:hlink>
      <a:folHlink>
        <a:srgbClr val="954F72"/>
      </a:folHlink>
    </a:clrScheme>
    <a:fontScheme name="自定义 3">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r="http://schemas.openxmlformats.org/officeDocument/2006/relationships"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n0qhesjf">
      <a:majorFont>
        <a:latin typeface="等线"/>
        <a:ea typeface="杨任东竹石体-Semibold"/>
        <a:cs typeface="Arial"/>
      </a:majorFont>
      <a:minorFont>
        <a:latin typeface="等线"/>
        <a:ea typeface="杨任东竹石体-Semibold"/>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r="http://schemas.openxmlformats.org/officeDocument/2006/relationships" xmlns:a="http://schemas.openxmlformats.org/drawingml/2006/main" name="4_Office 主题​​">
  <a:themeElements>
    <a:clrScheme name="自定义 432">
      <a:dk1>
        <a:srgbClr val="000000"/>
      </a:dk1>
      <a:lt1>
        <a:srgbClr val="FFFFFF"/>
      </a:lt1>
      <a:dk2>
        <a:srgbClr val="1D5C31"/>
      </a:dk2>
      <a:lt2>
        <a:srgbClr val="E2F0D9"/>
      </a:lt2>
      <a:accent1>
        <a:srgbClr val="64B368"/>
      </a:accent1>
      <a:accent2>
        <a:srgbClr val="64B368"/>
      </a:accent2>
      <a:accent3>
        <a:srgbClr val="64B368"/>
      </a:accent3>
      <a:accent4>
        <a:srgbClr val="449A46"/>
      </a:accent4>
      <a:accent5>
        <a:srgbClr val="000000"/>
      </a:accent5>
      <a:accent6>
        <a:srgbClr val="FFFFFF"/>
      </a:accent6>
      <a:hlink>
        <a:srgbClr val="0563C1"/>
      </a:hlink>
      <a:folHlink>
        <a:srgbClr val="954F72"/>
      </a:folHlink>
    </a:clrScheme>
    <a:fontScheme name="kn3jfydz">
      <a:majorFont>
        <a:latin typeface="Arial"/>
        <a:ea typeface="Microsoft YaHei"/>
        <a:cs typeface="Arial"/>
      </a:majorFont>
      <a:minorFont>
        <a:latin typeface="Arial"/>
        <a:ea typeface="Microsoft YaHei"/>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108</Paragraphs>
  <Slides>20</Slides>
  <Notes>6</Notes>
  <TotalTime>0</TotalTime>
  <HiddenSlides>0</HiddenSlides>
  <MMClips>0</MMClips>
  <ScaleCrop>0</ScaleCrop>
  <HeadingPairs>
    <vt:vector baseType="variant" size="6">
      <vt:variant>
        <vt:lpstr>Fonts used</vt:lpstr>
      </vt:variant>
      <vt:variant>
        <vt:i4>18</vt:i4>
      </vt:variant>
      <vt:variant>
        <vt:lpstr>Theme</vt:lpstr>
      </vt:variant>
      <vt:variant>
        <vt:i4>1</vt:i4>
      </vt:variant>
      <vt:variant>
        <vt:lpstr>Slide Titles</vt:lpstr>
      </vt:variant>
      <vt:variant>
        <vt:i4>20</vt:i4>
      </vt:variant>
    </vt:vector>
  </HeadingPairs>
  <TitlesOfParts>
    <vt:vector baseType="lpstr" size="39">
      <vt:lpstr>Arial</vt:lpstr>
      <vt:lpstr>Calibri</vt:lpstr>
      <vt:lpstr>宋体</vt:lpstr>
      <vt:lpstr>黑体</vt:lpstr>
      <vt:lpstr>微软雅黑</vt:lpstr>
      <vt:lpstr>等线</vt:lpstr>
      <vt:lpstr>杨任东竹石体-Semibold</vt:lpstr>
      <vt:lpstr>Microsoft YaHei</vt:lpstr>
      <vt:lpstr>Calibri Light</vt:lpstr>
      <vt:lpstr>Times New Roman</vt:lpstr>
      <vt:lpstr>Verdana</vt:lpstr>
      <vt:lpstr>Wingdings</vt:lpstr>
      <vt:lpstr>隶书</vt:lpstr>
      <vt:lpstr>杨任东竹石体-Regular</vt:lpstr>
      <vt:lpstr>阿里巴巴普惠体 R</vt:lpstr>
      <vt:lpstr>华文细黑</vt:lpstr>
      <vt:lpstr>楷体</vt:lpstr>
      <vt:lpstr>仿宋</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2021-09-03T08:57:17.160</cp:lastPrinted>
  <dcterms:created xsi:type="dcterms:W3CDTF">2021-09-03T08:57:17Z</dcterms:created>
  <dcterms:modified xsi:type="dcterms:W3CDTF">2021-09-03T00:57:18Z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